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32" r:id="rId1"/>
    <p:sldMasterId id="2147483872" r:id="rId2"/>
    <p:sldMasterId id="2147483727" r:id="rId3"/>
    <p:sldMasterId id="2147483844" r:id="rId4"/>
    <p:sldMasterId id="2147483884" r:id="rId5"/>
  </p:sldMasterIdLst>
  <p:notesMasterIdLst>
    <p:notesMasterId r:id="rId23"/>
  </p:notesMasterIdLst>
  <p:handoutMasterIdLst>
    <p:handoutMasterId r:id="rId24"/>
  </p:handoutMasterIdLst>
  <p:sldIdLst>
    <p:sldId id="286" r:id="rId6"/>
    <p:sldId id="262" r:id="rId7"/>
    <p:sldId id="267" r:id="rId8"/>
    <p:sldId id="292" r:id="rId9"/>
    <p:sldId id="291" r:id="rId10"/>
    <p:sldId id="271" r:id="rId11"/>
    <p:sldId id="273" r:id="rId12"/>
    <p:sldId id="272" r:id="rId13"/>
    <p:sldId id="293" r:id="rId14"/>
    <p:sldId id="278" r:id="rId15"/>
    <p:sldId id="282" r:id="rId16"/>
    <p:sldId id="285" r:id="rId17"/>
    <p:sldId id="288" r:id="rId18"/>
    <p:sldId id="289" r:id="rId19"/>
    <p:sldId id="295" r:id="rId20"/>
    <p:sldId id="281" r:id="rId21"/>
    <p:sldId id="287" r:id="rId22"/>
  </p:sldIdLst>
  <p:sldSz cx="12192000" cy="6858000"/>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83"/>
    <p:restoredTop sz="78306" autoAdjust="0"/>
  </p:normalViewPr>
  <p:slideViewPr>
    <p:cSldViewPr snapToGrid="0" snapToObjects="1">
      <p:cViewPr varScale="1">
        <p:scale>
          <a:sx n="104" d="100"/>
          <a:sy n="104" d="100"/>
        </p:scale>
        <p:origin x="1317" y="72"/>
      </p:cViewPr>
      <p:guideLst/>
    </p:cSldViewPr>
  </p:slideViewPr>
  <p:notesTextViewPr>
    <p:cViewPr>
      <p:scale>
        <a:sx n="1" d="1"/>
        <a:sy n="1" d="1"/>
      </p:scale>
      <p:origin x="0" y="0"/>
    </p:cViewPr>
  </p:notesTextViewPr>
  <p:notesViewPr>
    <p:cSldViewPr snapToGrid="0" snapToObjects="1">
      <p:cViewPr varScale="1">
        <p:scale>
          <a:sx n="90" d="100"/>
          <a:sy n="90" d="100"/>
        </p:scale>
        <p:origin x="3470" y="5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s Hugo" userId="89bb37c8-c7fe-4fe8-bb85-bedc5d2b0a90" providerId="ADAL" clId="{3B994EA1-645D-4871-AC5B-C17182566D74}"/>
    <pc:docChg chg="undo redo custSel modSld modMainMaster modNotesMaster modHandout">
      <pc:chgData name="Simons Hugo" userId="89bb37c8-c7fe-4fe8-bb85-bedc5d2b0a90" providerId="ADAL" clId="{3B994EA1-645D-4871-AC5B-C17182566D74}" dt="2024-05-18T15:05:49.651" v="169" actId="207"/>
      <pc:docMkLst>
        <pc:docMk/>
      </pc:docMkLst>
      <pc:sldChg chg="modSp mod">
        <pc:chgData name="Simons Hugo" userId="89bb37c8-c7fe-4fe8-bb85-bedc5d2b0a90" providerId="ADAL" clId="{3B994EA1-645D-4871-AC5B-C17182566D74}" dt="2024-05-16T05:35:46.007" v="22" actId="20577"/>
        <pc:sldMkLst>
          <pc:docMk/>
          <pc:sldMk cId="3979265140" sldId="262"/>
        </pc:sldMkLst>
        <pc:spChg chg="mod">
          <ac:chgData name="Simons Hugo" userId="89bb37c8-c7fe-4fe8-bb85-bedc5d2b0a90" providerId="ADAL" clId="{3B994EA1-645D-4871-AC5B-C17182566D74}" dt="2024-05-16T05:35:46.007" v="22" actId="20577"/>
          <ac:spMkLst>
            <pc:docMk/>
            <pc:sldMk cId="3979265140" sldId="262"/>
            <ac:spMk id="2" creationId="{09C57FA3-95D9-31A4-5585-1AAE7040D288}"/>
          </ac:spMkLst>
        </pc:spChg>
      </pc:sldChg>
      <pc:sldChg chg="modSp mod">
        <pc:chgData name="Simons Hugo" userId="89bb37c8-c7fe-4fe8-bb85-bedc5d2b0a90" providerId="ADAL" clId="{3B994EA1-645D-4871-AC5B-C17182566D74}" dt="2024-05-18T15:05:49.651" v="169" actId="207"/>
        <pc:sldMkLst>
          <pc:docMk/>
          <pc:sldMk cId="517934023" sldId="278"/>
        </pc:sldMkLst>
        <pc:spChg chg="mod">
          <ac:chgData name="Simons Hugo" userId="89bb37c8-c7fe-4fe8-bb85-bedc5d2b0a90" providerId="ADAL" clId="{3B994EA1-645D-4871-AC5B-C17182566D74}" dt="2024-05-18T15:05:49.651" v="169" actId="207"/>
          <ac:spMkLst>
            <pc:docMk/>
            <pc:sldMk cId="517934023" sldId="278"/>
            <ac:spMk id="2" creationId="{421A8640-EAF9-191E-F5E3-DB4627A28907}"/>
          </ac:spMkLst>
        </pc:spChg>
      </pc:sldChg>
      <pc:sldChg chg="modSp mod">
        <pc:chgData name="Simons Hugo" userId="89bb37c8-c7fe-4fe8-bb85-bedc5d2b0a90" providerId="ADAL" clId="{3B994EA1-645D-4871-AC5B-C17182566D74}" dt="2024-05-16T05:34:07.537" v="20" actId="20577"/>
        <pc:sldMkLst>
          <pc:docMk/>
          <pc:sldMk cId="440764263" sldId="285"/>
        </pc:sldMkLst>
        <pc:spChg chg="mod">
          <ac:chgData name="Simons Hugo" userId="89bb37c8-c7fe-4fe8-bb85-bedc5d2b0a90" providerId="ADAL" clId="{3B994EA1-645D-4871-AC5B-C17182566D74}" dt="2024-05-16T05:34:07.537" v="20" actId="20577"/>
          <ac:spMkLst>
            <pc:docMk/>
            <pc:sldMk cId="440764263" sldId="285"/>
            <ac:spMk id="2" creationId="{1E5FF2D8-66D6-8CBA-53A8-31130EFBC604}"/>
          </ac:spMkLst>
        </pc:spChg>
      </pc:sldChg>
      <pc:sldChg chg="modSp mod">
        <pc:chgData name="Simons Hugo" userId="89bb37c8-c7fe-4fe8-bb85-bedc5d2b0a90" providerId="ADAL" clId="{3B994EA1-645D-4871-AC5B-C17182566D74}" dt="2024-05-15T17:00:41.659" v="5" actId="20577"/>
        <pc:sldMkLst>
          <pc:docMk/>
          <pc:sldMk cId="789335972" sldId="286"/>
        </pc:sldMkLst>
        <pc:spChg chg="mod">
          <ac:chgData name="Simons Hugo" userId="89bb37c8-c7fe-4fe8-bb85-bedc5d2b0a90" providerId="ADAL" clId="{3B994EA1-645D-4871-AC5B-C17182566D74}" dt="2024-05-15T17:00:41.659" v="5" actId="20577"/>
          <ac:spMkLst>
            <pc:docMk/>
            <pc:sldMk cId="789335972" sldId="286"/>
            <ac:spMk id="2" creationId="{5FEB5B1D-F96B-062E-60E9-E06F25E98420}"/>
          </ac:spMkLst>
        </pc:spChg>
      </pc:sldChg>
      <pc:sldChg chg="modSp mod">
        <pc:chgData name="Simons Hugo" userId="89bb37c8-c7fe-4fe8-bb85-bedc5d2b0a90" providerId="ADAL" clId="{3B994EA1-645D-4871-AC5B-C17182566D74}" dt="2024-05-18T15:05:31.195" v="168" actId="207"/>
        <pc:sldMkLst>
          <pc:docMk/>
          <pc:sldMk cId="2121032500" sldId="291"/>
        </pc:sldMkLst>
        <pc:spChg chg="mod">
          <ac:chgData name="Simons Hugo" userId="89bb37c8-c7fe-4fe8-bb85-bedc5d2b0a90" providerId="ADAL" clId="{3B994EA1-645D-4871-AC5B-C17182566D74}" dt="2024-05-18T15:05:31.195" v="168" actId="207"/>
          <ac:spMkLst>
            <pc:docMk/>
            <pc:sldMk cId="2121032500" sldId="291"/>
            <ac:spMk id="2" creationId="{17064711-7AF0-97E7-7B5F-D7F853E0056B}"/>
          </ac:spMkLst>
        </pc:spChg>
      </pc:sldChg>
      <pc:sldChg chg="modSp mod">
        <pc:chgData name="Simons Hugo" userId="89bb37c8-c7fe-4fe8-bb85-bedc5d2b0a90" providerId="ADAL" clId="{3B994EA1-645D-4871-AC5B-C17182566D74}" dt="2024-05-16T06:36:44.422" v="166" actId="20577"/>
        <pc:sldMkLst>
          <pc:docMk/>
          <pc:sldMk cId="2529924786" sldId="293"/>
        </pc:sldMkLst>
        <pc:spChg chg="mod">
          <ac:chgData name="Simons Hugo" userId="89bb37c8-c7fe-4fe8-bb85-bedc5d2b0a90" providerId="ADAL" clId="{3B994EA1-645D-4871-AC5B-C17182566D74}" dt="2024-05-16T06:36:44.422" v="166" actId="20577"/>
          <ac:spMkLst>
            <pc:docMk/>
            <pc:sldMk cId="2529924786" sldId="293"/>
            <ac:spMk id="2" creationId="{9BFA9B3E-2181-BC29-B71D-27524D2DC6D2}"/>
          </ac:spMkLst>
        </pc:spChg>
      </pc:sldChg>
      <pc:sldMasterChg chg="delSp mod modSldLayout">
        <pc:chgData name="Simons Hugo" userId="89bb37c8-c7fe-4fe8-bb85-bedc5d2b0a90" providerId="ADAL" clId="{3B994EA1-645D-4871-AC5B-C17182566D74}" dt="2024-05-15T17:08:49.619" v="18" actId="478"/>
        <pc:sldMasterMkLst>
          <pc:docMk/>
          <pc:sldMasterMk cId="2853327125" sldId="2147483727"/>
        </pc:sldMasterMkLst>
        <pc:picChg chg="del">
          <ac:chgData name="Simons Hugo" userId="89bb37c8-c7fe-4fe8-bb85-bedc5d2b0a90" providerId="ADAL" clId="{3B994EA1-645D-4871-AC5B-C17182566D74}" dt="2024-05-15T17:08:49.619" v="18" actId="478"/>
          <ac:picMkLst>
            <pc:docMk/>
            <pc:sldMasterMk cId="2853327125" sldId="2147483727"/>
            <ac:picMk id="12" creationId="{31AF9805-2F3A-7EB4-3260-FBCF86C73725}"/>
          </ac:picMkLst>
        </pc:picChg>
        <pc:sldLayoutChg chg="setBg">
          <pc:chgData name="Simons Hugo" userId="89bb37c8-c7fe-4fe8-bb85-bedc5d2b0a90" providerId="ADAL" clId="{3B994EA1-645D-4871-AC5B-C17182566D74}" dt="2024-05-15T17:07:47.371" v="17"/>
          <pc:sldLayoutMkLst>
            <pc:docMk/>
            <pc:sldMasterMk cId="2853327125" sldId="2147483727"/>
            <pc:sldLayoutMk cId="2418514080" sldId="2147483729"/>
          </pc:sldLayoutMkLst>
        </pc:sldLayoutChg>
      </pc:sldMasterChg>
      <pc:sldMasterChg chg="delSp mod">
        <pc:chgData name="Simons Hugo" userId="89bb37c8-c7fe-4fe8-bb85-bedc5d2b0a90" providerId="ADAL" clId="{3B994EA1-645D-4871-AC5B-C17182566D74}" dt="2024-05-15T17:09:13.273" v="19" actId="478"/>
        <pc:sldMasterMkLst>
          <pc:docMk/>
          <pc:sldMasterMk cId="4128398727" sldId="2147483884"/>
        </pc:sldMasterMkLst>
        <pc:picChg chg="del">
          <ac:chgData name="Simons Hugo" userId="89bb37c8-c7fe-4fe8-bb85-bedc5d2b0a90" providerId="ADAL" clId="{3B994EA1-645D-4871-AC5B-C17182566D74}" dt="2024-05-15T17:09:13.273" v="19" actId="478"/>
          <ac:picMkLst>
            <pc:docMk/>
            <pc:sldMasterMk cId="4128398727" sldId="2147483884"/>
            <ac:picMk id="12" creationId="{31AF9805-2F3A-7EB4-3260-FBCF86C73725}"/>
          </ac:picMkLst>
        </pc:picChg>
      </pc:sldMasterChg>
    </pc:docChg>
  </pc:docChgLst>
  <pc:docChgLst>
    <pc:chgData name="Simons Hugo" userId="89bb37c8-c7fe-4fe8-bb85-bedc5d2b0a90" providerId="ADAL" clId="{2AA3E24D-E3EF-4EBA-9279-F7F460A374D6}"/>
    <pc:docChg chg="modSld">
      <pc:chgData name="Simons Hugo" userId="89bb37c8-c7fe-4fe8-bb85-bedc5d2b0a90" providerId="ADAL" clId="{2AA3E24D-E3EF-4EBA-9279-F7F460A374D6}" dt="2024-05-15T13:01:22.620" v="64" actId="20577"/>
      <pc:docMkLst>
        <pc:docMk/>
      </pc:docMkLst>
      <pc:sldChg chg="modSp mod">
        <pc:chgData name="Simons Hugo" userId="89bb37c8-c7fe-4fe8-bb85-bedc5d2b0a90" providerId="ADAL" clId="{2AA3E24D-E3EF-4EBA-9279-F7F460A374D6}" dt="2024-05-15T13:01:22.620" v="64" actId="20577"/>
        <pc:sldMkLst>
          <pc:docMk/>
          <pc:sldMk cId="3113626486" sldId="282"/>
        </pc:sldMkLst>
        <pc:spChg chg="mod">
          <ac:chgData name="Simons Hugo" userId="89bb37c8-c7fe-4fe8-bb85-bedc5d2b0a90" providerId="ADAL" clId="{2AA3E24D-E3EF-4EBA-9279-F7F460A374D6}" dt="2024-05-15T13:01:22.620" v="64" actId="20577"/>
          <ac:spMkLst>
            <pc:docMk/>
            <pc:sldMk cId="3113626486" sldId="282"/>
            <ac:spMk id="2" creationId="{629C4020-8CC6-4190-4482-F6CC2A65C0AC}"/>
          </ac:spMkLst>
        </pc:spChg>
      </pc:sldChg>
    </pc:docChg>
  </pc:docChgLst>
  <pc:docChgLst>
    <pc:chgData name="Simons Hugo" userId="89bb37c8-c7fe-4fe8-bb85-bedc5d2b0a90" providerId="ADAL" clId="{7F0EBE6E-DE2C-4942-A7AD-A6EC83AA8E0E}"/>
    <pc:docChg chg="undo redo custSel addSld delSld modSld sldOrd modMainMaster modShowInfo">
      <pc:chgData name="Simons Hugo" userId="89bb37c8-c7fe-4fe8-bb85-bedc5d2b0a90" providerId="ADAL" clId="{7F0EBE6E-DE2C-4942-A7AD-A6EC83AA8E0E}" dt="2024-05-15T15:09:58.727" v="17132" actId="20577"/>
      <pc:docMkLst>
        <pc:docMk/>
      </pc:docMkLst>
      <pc:sldChg chg="addSp delSp modSp new del mod modAnim">
        <pc:chgData name="Simons Hugo" userId="89bb37c8-c7fe-4fe8-bb85-bedc5d2b0a90" providerId="ADAL" clId="{7F0EBE6E-DE2C-4942-A7AD-A6EC83AA8E0E}" dt="2024-05-14T08:11:41.667" v="9732" actId="47"/>
        <pc:sldMkLst>
          <pc:docMk/>
          <pc:sldMk cId="689718095" sldId="256"/>
        </pc:sldMkLst>
        <pc:spChg chg="mod">
          <ac:chgData name="Simons Hugo" userId="89bb37c8-c7fe-4fe8-bb85-bedc5d2b0a90" providerId="ADAL" clId="{7F0EBE6E-DE2C-4942-A7AD-A6EC83AA8E0E}" dt="2024-05-14T08:05:51.218" v="9699"/>
          <ac:spMkLst>
            <pc:docMk/>
            <pc:sldMk cId="689718095" sldId="256"/>
            <ac:spMk id="2" creationId="{943CB7A9-321F-27C7-9C8B-B0B0883D83C6}"/>
          </ac:spMkLst>
        </pc:spChg>
        <pc:spChg chg="add del mod">
          <ac:chgData name="Simons Hugo" userId="89bb37c8-c7fe-4fe8-bb85-bedc5d2b0a90" providerId="ADAL" clId="{7F0EBE6E-DE2C-4942-A7AD-A6EC83AA8E0E}" dt="2024-05-14T08:06:02.448" v="9705" actId="113"/>
          <ac:spMkLst>
            <pc:docMk/>
            <pc:sldMk cId="689718095" sldId="256"/>
            <ac:spMk id="3" creationId="{EDA29E72-6EAC-6D81-157B-CEC5FB4FB561}"/>
          </ac:spMkLst>
        </pc:spChg>
        <pc:spChg chg="del">
          <ac:chgData name="Simons Hugo" userId="89bb37c8-c7fe-4fe8-bb85-bedc5d2b0a90" providerId="ADAL" clId="{7F0EBE6E-DE2C-4942-A7AD-A6EC83AA8E0E}" dt="2024-04-29T08:21:42.029" v="1964" actId="478"/>
          <ac:spMkLst>
            <pc:docMk/>
            <pc:sldMk cId="689718095" sldId="256"/>
            <ac:spMk id="4" creationId="{20C8BA11-D396-7CE6-A7C2-2084313978E3}"/>
          </ac:spMkLst>
        </pc:spChg>
        <pc:spChg chg="del">
          <ac:chgData name="Simons Hugo" userId="89bb37c8-c7fe-4fe8-bb85-bedc5d2b0a90" providerId="ADAL" clId="{7F0EBE6E-DE2C-4942-A7AD-A6EC83AA8E0E}" dt="2024-04-26T14:51:28.756" v="13" actId="931"/>
          <ac:spMkLst>
            <pc:docMk/>
            <pc:sldMk cId="689718095" sldId="256"/>
            <ac:spMk id="5" creationId="{C9BAE55A-F642-5F32-E3E4-AC2824940D0C}"/>
          </ac:spMkLst>
        </pc:spChg>
        <pc:picChg chg="add mod modCrop">
          <ac:chgData name="Simons Hugo" userId="89bb37c8-c7fe-4fe8-bb85-bedc5d2b0a90" providerId="ADAL" clId="{7F0EBE6E-DE2C-4942-A7AD-A6EC83AA8E0E}" dt="2024-04-26T14:52:01.818" v="20" actId="18131"/>
          <ac:picMkLst>
            <pc:docMk/>
            <pc:sldMk cId="689718095" sldId="256"/>
            <ac:picMk id="7" creationId="{2A500480-C63A-781B-B53F-26112F133E0C}"/>
          </ac:picMkLst>
        </pc:picChg>
      </pc:sldChg>
      <pc:sldChg chg="del">
        <pc:chgData name="Simons Hugo" userId="89bb37c8-c7fe-4fe8-bb85-bedc5d2b0a90" providerId="ADAL" clId="{7F0EBE6E-DE2C-4942-A7AD-A6EC83AA8E0E}" dt="2024-04-26T14:47:29.779" v="1" actId="47"/>
        <pc:sldMkLst>
          <pc:docMk/>
          <pc:sldMk cId="1730580503" sldId="256"/>
        </pc:sldMkLst>
      </pc:sldChg>
      <pc:sldChg chg="modSp new del mod">
        <pc:chgData name="Simons Hugo" userId="89bb37c8-c7fe-4fe8-bb85-bedc5d2b0a90" providerId="ADAL" clId="{7F0EBE6E-DE2C-4942-A7AD-A6EC83AA8E0E}" dt="2024-05-14T08:06:05.156" v="9706" actId="47"/>
        <pc:sldMkLst>
          <pc:docMk/>
          <pc:sldMk cId="791719875" sldId="257"/>
        </pc:sldMkLst>
        <pc:spChg chg="mod">
          <ac:chgData name="Simons Hugo" userId="89bb37c8-c7fe-4fe8-bb85-bedc5d2b0a90" providerId="ADAL" clId="{7F0EBE6E-DE2C-4942-A7AD-A6EC83AA8E0E}" dt="2024-04-26T14:52:56.191" v="60" actId="20577"/>
          <ac:spMkLst>
            <pc:docMk/>
            <pc:sldMk cId="791719875" sldId="257"/>
            <ac:spMk id="2" creationId="{501593BE-F682-8938-448F-FA35C874737E}"/>
          </ac:spMkLst>
        </pc:spChg>
        <pc:spChg chg="mod">
          <ac:chgData name="Simons Hugo" userId="89bb37c8-c7fe-4fe8-bb85-bedc5d2b0a90" providerId="ADAL" clId="{7F0EBE6E-DE2C-4942-A7AD-A6EC83AA8E0E}" dt="2024-04-29T06:47:08.884" v="304" actId="20577"/>
          <ac:spMkLst>
            <pc:docMk/>
            <pc:sldMk cId="791719875" sldId="257"/>
            <ac:spMk id="3" creationId="{2434DDED-DD99-D4F4-B26F-9B1DA1EE7FEA}"/>
          </ac:spMkLst>
        </pc:spChg>
      </pc:sldChg>
      <pc:sldChg chg="del">
        <pc:chgData name="Simons Hugo" userId="89bb37c8-c7fe-4fe8-bb85-bedc5d2b0a90" providerId="ADAL" clId="{7F0EBE6E-DE2C-4942-A7AD-A6EC83AA8E0E}" dt="2024-04-26T14:47:29.779" v="1" actId="47"/>
        <pc:sldMkLst>
          <pc:docMk/>
          <pc:sldMk cId="2856739225" sldId="257"/>
        </pc:sldMkLst>
      </pc:sldChg>
      <pc:sldChg chg="modSp new del mod">
        <pc:chgData name="Simons Hugo" userId="89bb37c8-c7fe-4fe8-bb85-bedc5d2b0a90" providerId="ADAL" clId="{7F0EBE6E-DE2C-4942-A7AD-A6EC83AA8E0E}" dt="2024-05-14T08:06:24.085" v="9711" actId="47"/>
        <pc:sldMkLst>
          <pc:docMk/>
          <pc:sldMk cId="2100388132" sldId="258"/>
        </pc:sldMkLst>
        <pc:spChg chg="mod">
          <ac:chgData name="Simons Hugo" userId="89bb37c8-c7fe-4fe8-bb85-bedc5d2b0a90" providerId="ADAL" clId="{7F0EBE6E-DE2C-4942-A7AD-A6EC83AA8E0E}" dt="2024-04-26T14:53:22.412" v="125" actId="20577"/>
          <ac:spMkLst>
            <pc:docMk/>
            <pc:sldMk cId="2100388132" sldId="258"/>
            <ac:spMk id="2" creationId="{F414FA1D-D14A-A6C4-9B1E-54FBCDCA81F1}"/>
          </ac:spMkLst>
        </pc:spChg>
        <pc:spChg chg="mod">
          <ac:chgData name="Simons Hugo" userId="89bb37c8-c7fe-4fe8-bb85-bedc5d2b0a90" providerId="ADAL" clId="{7F0EBE6E-DE2C-4942-A7AD-A6EC83AA8E0E}" dt="2024-04-29T08:08:36.172" v="1521" actId="6549"/>
          <ac:spMkLst>
            <pc:docMk/>
            <pc:sldMk cId="2100388132" sldId="258"/>
            <ac:spMk id="3" creationId="{3C3D7930-B4DB-0ADE-7348-CE4912EC3FCE}"/>
          </ac:spMkLst>
        </pc:spChg>
      </pc:sldChg>
      <pc:sldChg chg="del">
        <pc:chgData name="Simons Hugo" userId="89bb37c8-c7fe-4fe8-bb85-bedc5d2b0a90" providerId="ADAL" clId="{7F0EBE6E-DE2C-4942-A7AD-A6EC83AA8E0E}" dt="2024-04-26T14:47:29.779" v="1" actId="47"/>
        <pc:sldMkLst>
          <pc:docMk/>
          <pc:sldMk cId="2946569485" sldId="258"/>
        </pc:sldMkLst>
      </pc:sldChg>
      <pc:sldChg chg="del">
        <pc:chgData name="Simons Hugo" userId="89bb37c8-c7fe-4fe8-bb85-bedc5d2b0a90" providerId="ADAL" clId="{7F0EBE6E-DE2C-4942-A7AD-A6EC83AA8E0E}" dt="2024-04-26T14:47:29.779" v="1" actId="47"/>
        <pc:sldMkLst>
          <pc:docMk/>
          <pc:sldMk cId="960940221" sldId="259"/>
        </pc:sldMkLst>
      </pc:sldChg>
      <pc:sldChg chg="modSp new del mod">
        <pc:chgData name="Simons Hugo" userId="89bb37c8-c7fe-4fe8-bb85-bedc5d2b0a90" providerId="ADAL" clId="{7F0EBE6E-DE2C-4942-A7AD-A6EC83AA8E0E}" dt="2024-05-14T08:09:43.650" v="9728" actId="47"/>
        <pc:sldMkLst>
          <pc:docMk/>
          <pc:sldMk cId="3422841324" sldId="259"/>
        </pc:sldMkLst>
        <pc:spChg chg="mod">
          <ac:chgData name="Simons Hugo" userId="89bb37c8-c7fe-4fe8-bb85-bedc5d2b0a90" providerId="ADAL" clId="{7F0EBE6E-DE2C-4942-A7AD-A6EC83AA8E0E}" dt="2024-04-26T14:54:12.009" v="217" actId="20577"/>
          <ac:spMkLst>
            <pc:docMk/>
            <pc:sldMk cId="3422841324" sldId="259"/>
            <ac:spMk id="2" creationId="{EA150D8D-B4DB-C2D9-C516-BE24D072CDDB}"/>
          </ac:spMkLst>
        </pc:spChg>
        <pc:spChg chg="mod">
          <ac:chgData name="Simons Hugo" userId="89bb37c8-c7fe-4fe8-bb85-bedc5d2b0a90" providerId="ADAL" clId="{7F0EBE6E-DE2C-4942-A7AD-A6EC83AA8E0E}" dt="2024-04-26T14:54:17.186" v="218"/>
          <ac:spMkLst>
            <pc:docMk/>
            <pc:sldMk cId="3422841324" sldId="259"/>
            <ac:spMk id="3" creationId="{2FCFA6B0-94BD-6456-6568-BEB5047ACD40}"/>
          </ac:spMkLst>
        </pc:spChg>
      </pc:sldChg>
      <pc:sldChg chg="del">
        <pc:chgData name="Simons Hugo" userId="89bb37c8-c7fe-4fe8-bb85-bedc5d2b0a90" providerId="ADAL" clId="{7F0EBE6E-DE2C-4942-A7AD-A6EC83AA8E0E}" dt="2024-04-26T14:47:29.779" v="1" actId="47"/>
        <pc:sldMkLst>
          <pc:docMk/>
          <pc:sldMk cId="1422172797" sldId="260"/>
        </pc:sldMkLst>
      </pc:sldChg>
      <pc:sldChg chg="modSp new del mod ord">
        <pc:chgData name="Simons Hugo" userId="89bb37c8-c7fe-4fe8-bb85-bedc5d2b0a90" providerId="ADAL" clId="{7F0EBE6E-DE2C-4942-A7AD-A6EC83AA8E0E}" dt="2024-05-14T08:11:56.121" v="9736" actId="47"/>
        <pc:sldMkLst>
          <pc:docMk/>
          <pc:sldMk cId="2953892502" sldId="260"/>
        </pc:sldMkLst>
        <pc:spChg chg="mod">
          <ac:chgData name="Simons Hugo" userId="89bb37c8-c7fe-4fe8-bb85-bedc5d2b0a90" providerId="ADAL" clId="{7F0EBE6E-DE2C-4942-A7AD-A6EC83AA8E0E}" dt="2024-04-29T06:47:47.788" v="315" actId="5793"/>
          <ac:spMkLst>
            <pc:docMk/>
            <pc:sldMk cId="2953892502" sldId="260"/>
            <ac:spMk id="2" creationId="{92C1D8F4-3A76-82C4-681D-AF9E8E5B931A}"/>
          </ac:spMkLst>
        </pc:spChg>
        <pc:spChg chg="mod">
          <ac:chgData name="Simons Hugo" userId="89bb37c8-c7fe-4fe8-bb85-bedc5d2b0a90" providerId="ADAL" clId="{7F0EBE6E-DE2C-4942-A7AD-A6EC83AA8E0E}" dt="2024-04-26T14:55:51.616" v="273"/>
          <ac:spMkLst>
            <pc:docMk/>
            <pc:sldMk cId="2953892502" sldId="260"/>
            <ac:spMk id="3" creationId="{A77373EB-5F78-0B52-0B50-4070968DE522}"/>
          </ac:spMkLst>
        </pc:spChg>
      </pc:sldChg>
      <pc:sldChg chg="del">
        <pc:chgData name="Simons Hugo" userId="89bb37c8-c7fe-4fe8-bb85-bedc5d2b0a90" providerId="ADAL" clId="{7F0EBE6E-DE2C-4942-A7AD-A6EC83AA8E0E}" dt="2024-04-26T14:47:29.779" v="1" actId="47"/>
        <pc:sldMkLst>
          <pc:docMk/>
          <pc:sldMk cId="628391679" sldId="261"/>
        </pc:sldMkLst>
      </pc:sldChg>
      <pc:sldChg chg="delSp modSp new del mod">
        <pc:chgData name="Simons Hugo" userId="89bb37c8-c7fe-4fe8-bb85-bedc5d2b0a90" providerId="ADAL" clId="{7F0EBE6E-DE2C-4942-A7AD-A6EC83AA8E0E}" dt="2024-05-14T08:12:03.587" v="9738" actId="47"/>
        <pc:sldMkLst>
          <pc:docMk/>
          <pc:sldMk cId="3042474400" sldId="261"/>
        </pc:sldMkLst>
        <pc:spChg chg="mod">
          <ac:chgData name="Simons Hugo" userId="89bb37c8-c7fe-4fe8-bb85-bedc5d2b0a90" providerId="ADAL" clId="{7F0EBE6E-DE2C-4942-A7AD-A6EC83AA8E0E}" dt="2024-04-29T06:48:16.629" v="341" actId="20577"/>
          <ac:spMkLst>
            <pc:docMk/>
            <pc:sldMk cId="3042474400" sldId="261"/>
            <ac:spMk id="2" creationId="{1DD9E084-01E9-EC6E-B0C5-FEA8D7F895E7}"/>
          </ac:spMkLst>
        </pc:spChg>
        <pc:spChg chg="del">
          <ac:chgData name="Simons Hugo" userId="89bb37c8-c7fe-4fe8-bb85-bedc5d2b0a90" providerId="ADAL" clId="{7F0EBE6E-DE2C-4942-A7AD-A6EC83AA8E0E}" dt="2024-04-26T14:56:02.195" v="284" actId="478"/>
          <ac:spMkLst>
            <pc:docMk/>
            <pc:sldMk cId="3042474400" sldId="261"/>
            <ac:spMk id="3" creationId="{AD452A9C-BE34-C3AB-D52C-25494D3A0811}"/>
          </ac:spMkLst>
        </pc:spChg>
      </pc:sldChg>
      <pc:sldChg chg="del">
        <pc:chgData name="Simons Hugo" userId="89bb37c8-c7fe-4fe8-bb85-bedc5d2b0a90" providerId="ADAL" clId="{7F0EBE6E-DE2C-4942-A7AD-A6EC83AA8E0E}" dt="2024-04-26T14:47:29.779" v="1" actId="47"/>
        <pc:sldMkLst>
          <pc:docMk/>
          <pc:sldMk cId="1669695155" sldId="262"/>
        </pc:sldMkLst>
      </pc:sldChg>
      <pc:sldChg chg="delSp modSp new mod modAnim">
        <pc:chgData name="Simons Hugo" userId="89bb37c8-c7fe-4fe8-bb85-bedc5d2b0a90" providerId="ADAL" clId="{7F0EBE6E-DE2C-4942-A7AD-A6EC83AA8E0E}" dt="2024-05-15T14:50:38.525" v="16194" actId="113"/>
        <pc:sldMkLst>
          <pc:docMk/>
          <pc:sldMk cId="3979265140" sldId="262"/>
        </pc:sldMkLst>
        <pc:spChg chg="mod">
          <ac:chgData name="Simons Hugo" userId="89bb37c8-c7fe-4fe8-bb85-bedc5d2b0a90" providerId="ADAL" clId="{7F0EBE6E-DE2C-4942-A7AD-A6EC83AA8E0E}" dt="2024-05-15T14:50:38.525" v="16194" actId="113"/>
          <ac:spMkLst>
            <pc:docMk/>
            <pc:sldMk cId="3979265140" sldId="262"/>
            <ac:spMk id="2" creationId="{09C57FA3-95D9-31A4-5585-1AAE7040D288}"/>
          </ac:spMkLst>
        </pc:spChg>
        <pc:spChg chg="del">
          <ac:chgData name="Simons Hugo" userId="89bb37c8-c7fe-4fe8-bb85-bedc5d2b0a90" providerId="ADAL" clId="{7F0EBE6E-DE2C-4942-A7AD-A6EC83AA8E0E}" dt="2024-05-14T10:23:53.864" v="11698" actId="478"/>
          <ac:spMkLst>
            <pc:docMk/>
            <pc:sldMk cId="3979265140" sldId="262"/>
            <ac:spMk id="3" creationId="{EDE21E7E-57EA-0755-D7CB-0C8F97C8FB49}"/>
          </ac:spMkLst>
        </pc:spChg>
        <pc:spChg chg="mod">
          <ac:chgData name="Simons Hugo" userId="89bb37c8-c7fe-4fe8-bb85-bedc5d2b0a90" providerId="ADAL" clId="{7F0EBE6E-DE2C-4942-A7AD-A6EC83AA8E0E}" dt="2024-05-14T10:08:35.135" v="11533" actId="20577"/>
          <ac:spMkLst>
            <pc:docMk/>
            <pc:sldMk cId="3979265140" sldId="262"/>
            <ac:spMk id="5" creationId="{DBBA2B24-6F43-B7D5-66DC-E98E5C5FDE5F}"/>
          </ac:spMkLst>
        </pc:spChg>
      </pc:sldChg>
      <pc:sldChg chg="del">
        <pc:chgData name="Simons Hugo" userId="89bb37c8-c7fe-4fe8-bb85-bedc5d2b0a90" providerId="ADAL" clId="{7F0EBE6E-DE2C-4942-A7AD-A6EC83AA8E0E}" dt="2024-04-26T14:47:29.779" v="1" actId="47"/>
        <pc:sldMkLst>
          <pc:docMk/>
          <pc:sldMk cId="858269180" sldId="263"/>
        </pc:sldMkLst>
      </pc:sldChg>
      <pc:sldChg chg="add del modAnim">
        <pc:chgData name="Simons Hugo" userId="89bb37c8-c7fe-4fe8-bb85-bedc5d2b0a90" providerId="ADAL" clId="{7F0EBE6E-DE2C-4942-A7AD-A6EC83AA8E0E}" dt="2024-04-29T07:31:19.701" v="965" actId="47"/>
        <pc:sldMkLst>
          <pc:docMk/>
          <pc:sldMk cId="1542950732" sldId="263"/>
        </pc:sldMkLst>
      </pc:sldChg>
      <pc:sldChg chg="addSp delSp modSp new del mod">
        <pc:chgData name="Simons Hugo" userId="89bb37c8-c7fe-4fe8-bb85-bedc5d2b0a90" providerId="ADAL" clId="{7F0EBE6E-DE2C-4942-A7AD-A6EC83AA8E0E}" dt="2024-05-14T08:14:17.310" v="9760" actId="47"/>
        <pc:sldMkLst>
          <pc:docMk/>
          <pc:sldMk cId="3447276206" sldId="264"/>
        </pc:sldMkLst>
        <pc:spChg chg="mod">
          <ac:chgData name="Simons Hugo" userId="89bb37c8-c7fe-4fe8-bb85-bedc5d2b0a90" providerId="ADAL" clId="{7F0EBE6E-DE2C-4942-A7AD-A6EC83AA8E0E}" dt="2024-04-29T07:23:44.390" v="752" actId="20577"/>
          <ac:spMkLst>
            <pc:docMk/>
            <pc:sldMk cId="3447276206" sldId="264"/>
            <ac:spMk id="2" creationId="{A45DE66C-ADC2-5667-2C57-6239D74648DD}"/>
          </ac:spMkLst>
        </pc:spChg>
        <pc:spChg chg="add del mod">
          <ac:chgData name="Simons Hugo" userId="89bb37c8-c7fe-4fe8-bb85-bedc5d2b0a90" providerId="ADAL" clId="{7F0EBE6E-DE2C-4942-A7AD-A6EC83AA8E0E}" dt="2024-04-29T07:24:11.726" v="753" actId="20577"/>
          <ac:spMkLst>
            <pc:docMk/>
            <pc:sldMk cId="3447276206" sldId="264"/>
            <ac:spMk id="3" creationId="{BE29DDA9-29DC-869C-1753-63DFA0A5D3E1}"/>
          </ac:spMkLst>
        </pc:spChg>
        <pc:spChg chg="add del">
          <ac:chgData name="Simons Hugo" userId="89bb37c8-c7fe-4fe8-bb85-bedc5d2b0a90" providerId="ADAL" clId="{7F0EBE6E-DE2C-4942-A7AD-A6EC83AA8E0E}" dt="2024-04-29T07:24:16.418" v="754" actId="478"/>
          <ac:spMkLst>
            <pc:docMk/>
            <pc:sldMk cId="3447276206" sldId="264"/>
            <ac:spMk id="4" creationId="{F65C8314-C996-8318-D1D6-90DF627CF762}"/>
          </ac:spMkLst>
        </pc:spChg>
      </pc:sldChg>
      <pc:sldChg chg="del">
        <pc:chgData name="Simons Hugo" userId="89bb37c8-c7fe-4fe8-bb85-bedc5d2b0a90" providerId="ADAL" clId="{7F0EBE6E-DE2C-4942-A7AD-A6EC83AA8E0E}" dt="2024-04-26T14:47:29.779" v="1" actId="47"/>
        <pc:sldMkLst>
          <pc:docMk/>
          <pc:sldMk cId="4050787494" sldId="264"/>
        </pc:sldMkLst>
      </pc:sldChg>
      <pc:sldChg chg="modSp add del mod">
        <pc:chgData name="Simons Hugo" userId="89bb37c8-c7fe-4fe8-bb85-bedc5d2b0a90" providerId="ADAL" clId="{7F0EBE6E-DE2C-4942-A7AD-A6EC83AA8E0E}" dt="2024-04-29T07:32:03.062" v="973"/>
        <pc:sldMkLst>
          <pc:docMk/>
          <pc:sldMk cId="246099361" sldId="265"/>
        </pc:sldMkLst>
        <pc:spChg chg="mod">
          <ac:chgData name="Simons Hugo" userId="89bb37c8-c7fe-4fe8-bb85-bedc5d2b0a90" providerId="ADAL" clId="{7F0EBE6E-DE2C-4942-A7AD-A6EC83AA8E0E}" dt="2024-04-29T07:32:03.062" v="973"/>
          <ac:spMkLst>
            <pc:docMk/>
            <pc:sldMk cId="246099361" sldId="265"/>
            <ac:spMk id="5" creationId="{DBBA2B24-6F43-B7D5-66DC-E98E5C5FDE5F}"/>
          </ac:spMkLst>
        </pc:spChg>
      </pc:sldChg>
      <pc:sldChg chg="del">
        <pc:chgData name="Simons Hugo" userId="89bb37c8-c7fe-4fe8-bb85-bedc5d2b0a90" providerId="ADAL" clId="{7F0EBE6E-DE2C-4942-A7AD-A6EC83AA8E0E}" dt="2024-04-26T14:47:29.779" v="1" actId="47"/>
        <pc:sldMkLst>
          <pc:docMk/>
          <pc:sldMk cId="391429344" sldId="265"/>
        </pc:sldMkLst>
      </pc:sldChg>
      <pc:sldChg chg="modSp add del mod">
        <pc:chgData name="Simons Hugo" userId="89bb37c8-c7fe-4fe8-bb85-bedc5d2b0a90" providerId="ADAL" clId="{7F0EBE6E-DE2C-4942-A7AD-A6EC83AA8E0E}" dt="2024-04-29T07:31:59.990" v="969" actId="47"/>
        <pc:sldMkLst>
          <pc:docMk/>
          <pc:sldMk cId="1317220198" sldId="265"/>
        </pc:sldMkLst>
        <pc:spChg chg="mod">
          <ac:chgData name="Simons Hugo" userId="89bb37c8-c7fe-4fe8-bb85-bedc5d2b0a90" providerId="ADAL" clId="{7F0EBE6E-DE2C-4942-A7AD-A6EC83AA8E0E}" dt="2024-04-29T07:31:56.163" v="968" actId="27636"/>
          <ac:spMkLst>
            <pc:docMk/>
            <pc:sldMk cId="1317220198" sldId="265"/>
            <ac:spMk id="5" creationId="{DBBA2B24-6F43-B7D5-66DC-E98E5C5FDE5F}"/>
          </ac:spMkLst>
        </pc:spChg>
      </pc:sldChg>
      <pc:sldChg chg="modSp add del mod modAnim">
        <pc:chgData name="Simons Hugo" userId="89bb37c8-c7fe-4fe8-bb85-bedc5d2b0a90" providerId="ADAL" clId="{7F0EBE6E-DE2C-4942-A7AD-A6EC83AA8E0E}" dt="2024-05-14T10:12:08.413" v="11556" actId="47"/>
        <pc:sldMkLst>
          <pc:docMk/>
          <pc:sldMk cId="3212776756" sldId="265"/>
        </pc:sldMkLst>
        <pc:spChg chg="mod">
          <ac:chgData name="Simons Hugo" userId="89bb37c8-c7fe-4fe8-bb85-bedc5d2b0a90" providerId="ADAL" clId="{7F0EBE6E-DE2C-4942-A7AD-A6EC83AA8E0E}" dt="2024-05-14T08:18:54.940" v="9838" actId="20577"/>
          <ac:spMkLst>
            <pc:docMk/>
            <pc:sldMk cId="3212776756" sldId="265"/>
            <ac:spMk id="2" creationId="{09C57FA3-95D9-31A4-5585-1AAE7040D288}"/>
          </ac:spMkLst>
        </pc:spChg>
        <pc:spChg chg="mod">
          <ac:chgData name="Simons Hugo" userId="89bb37c8-c7fe-4fe8-bb85-bedc5d2b0a90" providerId="ADAL" clId="{7F0EBE6E-DE2C-4942-A7AD-A6EC83AA8E0E}" dt="2024-05-14T10:08:37.688" v="11536" actId="20577"/>
          <ac:spMkLst>
            <pc:docMk/>
            <pc:sldMk cId="3212776756" sldId="265"/>
            <ac:spMk id="5" creationId="{DBBA2B24-6F43-B7D5-66DC-E98E5C5FDE5F}"/>
          </ac:spMkLst>
        </pc:spChg>
      </pc:sldChg>
      <pc:sldChg chg="modSp new del mod modAnim">
        <pc:chgData name="Simons Hugo" userId="89bb37c8-c7fe-4fe8-bb85-bedc5d2b0a90" providerId="ADAL" clId="{7F0EBE6E-DE2C-4942-A7AD-A6EC83AA8E0E}" dt="2024-05-13T10:37:37.888" v="9404" actId="47"/>
        <pc:sldMkLst>
          <pc:docMk/>
          <pc:sldMk cId="553486627" sldId="266"/>
        </pc:sldMkLst>
        <pc:spChg chg="mod">
          <ac:chgData name="Simons Hugo" userId="89bb37c8-c7fe-4fe8-bb85-bedc5d2b0a90" providerId="ADAL" clId="{7F0EBE6E-DE2C-4942-A7AD-A6EC83AA8E0E}" dt="2024-05-06T08:53:02.903" v="7403" actId="207"/>
          <ac:spMkLst>
            <pc:docMk/>
            <pc:sldMk cId="553486627" sldId="266"/>
            <ac:spMk id="2" creationId="{B8507735-928A-B04E-792E-79CAB20C271F}"/>
          </ac:spMkLst>
        </pc:spChg>
        <pc:spChg chg="mod">
          <ac:chgData name="Simons Hugo" userId="89bb37c8-c7fe-4fe8-bb85-bedc5d2b0a90" providerId="ADAL" clId="{7F0EBE6E-DE2C-4942-A7AD-A6EC83AA8E0E}" dt="2024-04-29T07:34:41.717" v="981"/>
          <ac:spMkLst>
            <pc:docMk/>
            <pc:sldMk cId="553486627" sldId="266"/>
            <ac:spMk id="5" creationId="{3450C23C-F750-F75A-3511-8587417F575E}"/>
          </ac:spMkLst>
        </pc:spChg>
      </pc:sldChg>
      <pc:sldChg chg="del">
        <pc:chgData name="Simons Hugo" userId="89bb37c8-c7fe-4fe8-bb85-bedc5d2b0a90" providerId="ADAL" clId="{7F0EBE6E-DE2C-4942-A7AD-A6EC83AA8E0E}" dt="2024-04-26T14:47:29.779" v="1" actId="47"/>
        <pc:sldMkLst>
          <pc:docMk/>
          <pc:sldMk cId="2343171466" sldId="266"/>
        </pc:sldMkLst>
      </pc:sldChg>
      <pc:sldChg chg="del">
        <pc:chgData name="Simons Hugo" userId="89bb37c8-c7fe-4fe8-bb85-bedc5d2b0a90" providerId="ADAL" clId="{7F0EBE6E-DE2C-4942-A7AD-A6EC83AA8E0E}" dt="2024-04-26T14:47:29.779" v="1" actId="47"/>
        <pc:sldMkLst>
          <pc:docMk/>
          <pc:sldMk cId="865396728" sldId="267"/>
        </pc:sldMkLst>
      </pc:sldChg>
      <pc:sldChg chg="new del">
        <pc:chgData name="Simons Hugo" userId="89bb37c8-c7fe-4fe8-bb85-bedc5d2b0a90" providerId="ADAL" clId="{7F0EBE6E-DE2C-4942-A7AD-A6EC83AA8E0E}" dt="2024-04-29T08:07:50.785" v="1495" actId="47"/>
        <pc:sldMkLst>
          <pc:docMk/>
          <pc:sldMk cId="1860970333" sldId="267"/>
        </pc:sldMkLst>
      </pc:sldChg>
      <pc:sldChg chg="delSp modSp new mod modNotesTx">
        <pc:chgData name="Simons Hugo" userId="89bb37c8-c7fe-4fe8-bb85-bedc5d2b0a90" providerId="ADAL" clId="{7F0EBE6E-DE2C-4942-A7AD-A6EC83AA8E0E}" dt="2024-05-15T14:50:34.574" v="16193" actId="113"/>
        <pc:sldMkLst>
          <pc:docMk/>
          <pc:sldMk cId="2013093109" sldId="267"/>
        </pc:sldMkLst>
        <pc:spChg chg="mod">
          <ac:chgData name="Simons Hugo" userId="89bb37c8-c7fe-4fe8-bb85-bedc5d2b0a90" providerId="ADAL" clId="{7F0EBE6E-DE2C-4942-A7AD-A6EC83AA8E0E}" dt="2024-05-15T14:50:34.574" v="16193" actId="113"/>
          <ac:spMkLst>
            <pc:docMk/>
            <pc:sldMk cId="2013093109" sldId="267"/>
            <ac:spMk id="2" creationId="{97EA6FDE-B997-D4F3-89C0-5A49F487F868}"/>
          </ac:spMkLst>
        </pc:spChg>
        <pc:spChg chg="del mod">
          <ac:chgData name="Simons Hugo" userId="89bb37c8-c7fe-4fe8-bb85-bedc5d2b0a90" providerId="ADAL" clId="{7F0EBE6E-DE2C-4942-A7AD-A6EC83AA8E0E}" dt="2024-05-14T10:23:56.958" v="11700" actId="478"/>
          <ac:spMkLst>
            <pc:docMk/>
            <pc:sldMk cId="2013093109" sldId="267"/>
            <ac:spMk id="3" creationId="{B95F1ACE-7CE4-FFDD-EF6A-E13AD85C74F9}"/>
          </ac:spMkLst>
        </pc:spChg>
        <pc:spChg chg="mod">
          <ac:chgData name="Simons Hugo" userId="89bb37c8-c7fe-4fe8-bb85-bedc5d2b0a90" providerId="ADAL" clId="{7F0EBE6E-DE2C-4942-A7AD-A6EC83AA8E0E}" dt="2024-05-15T14:39:10.863" v="16104"/>
          <ac:spMkLst>
            <pc:docMk/>
            <pc:sldMk cId="2013093109" sldId="267"/>
            <ac:spMk id="5" creationId="{27F62F36-290B-9E25-445B-F2B2B42F2086}"/>
          </ac:spMkLst>
        </pc:spChg>
      </pc:sldChg>
      <pc:sldChg chg="delSp modSp new del mod">
        <pc:chgData name="Simons Hugo" userId="89bb37c8-c7fe-4fe8-bb85-bedc5d2b0a90" providerId="ADAL" clId="{7F0EBE6E-DE2C-4942-A7AD-A6EC83AA8E0E}" dt="2024-05-15T14:38:40.708" v="16103" actId="47"/>
        <pc:sldMkLst>
          <pc:docMk/>
          <pc:sldMk cId="3829918259" sldId="268"/>
        </pc:sldMkLst>
        <pc:spChg chg="mod">
          <ac:chgData name="Simons Hugo" userId="89bb37c8-c7fe-4fe8-bb85-bedc5d2b0a90" providerId="ADAL" clId="{7F0EBE6E-DE2C-4942-A7AD-A6EC83AA8E0E}" dt="2024-05-15T14:33:10.404" v="16030" actId="33524"/>
          <ac:spMkLst>
            <pc:docMk/>
            <pc:sldMk cId="3829918259" sldId="268"/>
            <ac:spMk id="2" creationId="{5DEE637C-6A12-188E-6D8C-47001A30C18E}"/>
          </ac:spMkLst>
        </pc:spChg>
        <pc:spChg chg="del">
          <ac:chgData name="Simons Hugo" userId="89bb37c8-c7fe-4fe8-bb85-bedc5d2b0a90" providerId="ADAL" clId="{7F0EBE6E-DE2C-4942-A7AD-A6EC83AA8E0E}" dt="2024-05-14T10:23:58.994" v="11701" actId="478"/>
          <ac:spMkLst>
            <pc:docMk/>
            <pc:sldMk cId="3829918259" sldId="268"/>
            <ac:spMk id="3" creationId="{54BED0BC-05AA-62AD-6941-B12568F14E81}"/>
          </ac:spMkLst>
        </pc:spChg>
        <pc:spChg chg="mod">
          <ac:chgData name="Simons Hugo" userId="89bb37c8-c7fe-4fe8-bb85-bedc5d2b0a90" providerId="ADAL" clId="{7F0EBE6E-DE2C-4942-A7AD-A6EC83AA8E0E}" dt="2024-04-29T08:24:13.400" v="1987" actId="20577"/>
          <ac:spMkLst>
            <pc:docMk/>
            <pc:sldMk cId="3829918259" sldId="268"/>
            <ac:spMk id="5" creationId="{53F2274B-1513-35AE-3247-796B9E1CAD61}"/>
          </ac:spMkLst>
        </pc:spChg>
      </pc:sldChg>
      <pc:sldChg chg="modSp new del mod modAnim">
        <pc:chgData name="Simons Hugo" userId="89bb37c8-c7fe-4fe8-bb85-bedc5d2b0a90" providerId="ADAL" clId="{7F0EBE6E-DE2C-4942-A7AD-A6EC83AA8E0E}" dt="2024-05-14T09:21:54.888" v="11219" actId="47"/>
        <pc:sldMkLst>
          <pc:docMk/>
          <pc:sldMk cId="3277439898" sldId="269"/>
        </pc:sldMkLst>
        <pc:spChg chg="mod">
          <ac:chgData name="Simons Hugo" userId="89bb37c8-c7fe-4fe8-bb85-bedc5d2b0a90" providerId="ADAL" clId="{7F0EBE6E-DE2C-4942-A7AD-A6EC83AA8E0E}" dt="2024-05-14T09:21:23.595" v="11210" actId="1076"/>
          <ac:spMkLst>
            <pc:docMk/>
            <pc:sldMk cId="3277439898" sldId="269"/>
            <ac:spMk id="2" creationId="{34B57802-3DBE-6EED-E0B1-8875EE6F2080}"/>
          </ac:spMkLst>
        </pc:spChg>
        <pc:spChg chg="mod">
          <ac:chgData name="Simons Hugo" userId="89bb37c8-c7fe-4fe8-bb85-bedc5d2b0a90" providerId="ADAL" clId="{7F0EBE6E-DE2C-4942-A7AD-A6EC83AA8E0E}" dt="2024-05-06T08:56:37.380" v="7457" actId="20577"/>
          <ac:spMkLst>
            <pc:docMk/>
            <pc:sldMk cId="3277439898" sldId="269"/>
            <ac:spMk id="3" creationId="{C9E52B2E-8C09-688C-45BB-E7EE51073296}"/>
          </ac:spMkLst>
        </pc:spChg>
        <pc:spChg chg="mod">
          <ac:chgData name="Simons Hugo" userId="89bb37c8-c7fe-4fe8-bb85-bedc5d2b0a90" providerId="ADAL" clId="{7F0EBE6E-DE2C-4942-A7AD-A6EC83AA8E0E}" dt="2024-04-29T08:48:00.849" v="2420"/>
          <ac:spMkLst>
            <pc:docMk/>
            <pc:sldMk cId="3277439898" sldId="269"/>
            <ac:spMk id="4" creationId="{A5D74D2E-0284-FE78-5FB7-FCE3838A7E14}"/>
          </ac:spMkLst>
        </pc:spChg>
      </pc:sldChg>
      <pc:sldChg chg="modSp new del mod">
        <pc:chgData name="Simons Hugo" userId="89bb37c8-c7fe-4fe8-bb85-bedc5d2b0a90" providerId="ADAL" clId="{7F0EBE6E-DE2C-4942-A7AD-A6EC83AA8E0E}" dt="2024-04-29T09:29:36.244" v="3496" actId="47"/>
        <pc:sldMkLst>
          <pc:docMk/>
          <pc:sldMk cId="3485935800" sldId="270"/>
        </pc:sldMkLst>
        <pc:spChg chg="mod">
          <ac:chgData name="Simons Hugo" userId="89bb37c8-c7fe-4fe8-bb85-bedc5d2b0a90" providerId="ADAL" clId="{7F0EBE6E-DE2C-4942-A7AD-A6EC83AA8E0E}" dt="2024-04-29T09:01:47.001" v="2734" actId="1076"/>
          <ac:spMkLst>
            <pc:docMk/>
            <pc:sldMk cId="3485935800" sldId="270"/>
            <ac:spMk id="2" creationId="{18E686EF-C6C8-0C44-F537-78B5BC9FF6E0}"/>
          </ac:spMkLst>
        </pc:spChg>
        <pc:spChg chg="mod">
          <ac:chgData name="Simons Hugo" userId="89bb37c8-c7fe-4fe8-bb85-bedc5d2b0a90" providerId="ADAL" clId="{7F0EBE6E-DE2C-4942-A7AD-A6EC83AA8E0E}" dt="2024-04-29T08:59:28.072" v="2670" actId="114"/>
          <ac:spMkLst>
            <pc:docMk/>
            <pc:sldMk cId="3485935800" sldId="270"/>
            <ac:spMk id="5" creationId="{F0BBE4D3-AE49-A637-4341-DD6BC7B9F837}"/>
          </ac:spMkLst>
        </pc:spChg>
      </pc:sldChg>
      <pc:sldChg chg="delSp modSp new mod modAnim">
        <pc:chgData name="Simons Hugo" userId="89bb37c8-c7fe-4fe8-bb85-bedc5d2b0a90" providerId="ADAL" clId="{7F0EBE6E-DE2C-4942-A7AD-A6EC83AA8E0E}" dt="2024-05-15T14:50:53.095" v="16196" actId="113"/>
        <pc:sldMkLst>
          <pc:docMk/>
          <pc:sldMk cId="24738933" sldId="271"/>
        </pc:sldMkLst>
        <pc:spChg chg="mod">
          <ac:chgData name="Simons Hugo" userId="89bb37c8-c7fe-4fe8-bb85-bedc5d2b0a90" providerId="ADAL" clId="{7F0EBE6E-DE2C-4942-A7AD-A6EC83AA8E0E}" dt="2024-05-15T14:50:53.095" v="16196" actId="113"/>
          <ac:spMkLst>
            <pc:docMk/>
            <pc:sldMk cId="24738933" sldId="271"/>
            <ac:spMk id="2" creationId="{9BFA9B3E-2181-BC29-B71D-27524D2DC6D2}"/>
          </ac:spMkLst>
        </pc:spChg>
        <pc:spChg chg="del">
          <ac:chgData name="Simons Hugo" userId="89bb37c8-c7fe-4fe8-bb85-bedc5d2b0a90" providerId="ADAL" clId="{7F0EBE6E-DE2C-4942-A7AD-A6EC83AA8E0E}" dt="2024-05-14T10:24:03.658" v="11703" actId="478"/>
          <ac:spMkLst>
            <pc:docMk/>
            <pc:sldMk cId="24738933" sldId="271"/>
            <ac:spMk id="3" creationId="{3569FD92-65A8-C0A5-2EDC-57E7BC41C7F2}"/>
          </ac:spMkLst>
        </pc:spChg>
        <pc:spChg chg="mod">
          <ac:chgData name="Simons Hugo" userId="89bb37c8-c7fe-4fe8-bb85-bedc5d2b0a90" providerId="ADAL" clId="{7F0EBE6E-DE2C-4942-A7AD-A6EC83AA8E0E}" dt="2024-04-29T09:11:18.241" v="2851" actId="20577"/>
          <ac:spMkLst>
            <pc:docMk/>
            <pc:sldMk cId="24738933" sldId="271"/>
            <ac:spMk id="5" creationId="{2E8B279E-8667-7598-4E2F-90B7DE5355B1}"/>
          </ac:spMkLst>
        </pc:spChg>
      </pc:sldChg>
      <pc:sldChg chg="delSp modSp add mod">
        <pc:chgData name="Simons Hugo" userId="89bb37c8-c7fe-4fe8-bb85-bedc5d2b0a90" providerId="ADAL" clId="{7F0EBE6E-DE2C-4942-A7AD-A6EC83AA8E0E}" dt="2024-05-15T14:51:11.569" v="16199" actId="113"/>
        <pc:sldMkLst>
          <pc:docMk/>
          <pc:sldMk cId="2536459734" sldId="272"/>
        </pc:sldMkLst>
        <pc:spChg chg="mod">
          <ac:chgData name="Simons Hugo" userId="89bb37c8-c7fe-4fe8-bb85-bedc5d2b0a90" providerId="ADAL" clId="{7F0EBE6E-DE2C-4942-A7AD-A6EC83AA8E0E}" dt="2024-05-15T14:51:11.569" v="16199" actId="113"/>
          <ac:spMkLst>
            <pc:docMk/>
            <pc:sldMk cId="2536459734" sldId="272"/>
            <ac:spMk id="2" creationId="{9BFA9B3E-2181-BC29-B71D-27524D2DC6D2}"/>
          </ac:spMkLst>
        </pc:spChg>
        <pc:spChg chg="del">
          <ac:chgData name="Simons Hugo" userId="89bb37c8-c7fe-4fe8-bb85-bedc5d2b0a90" providerId="ADAL" clId="{7F0EBE6E-DE2C-4942-A7AD-A6EC83AA8E0E}" dt="2024-05-14T10:24:08.271" v="11705" actId="478"/>
          <ac:spMkLst>
            <pc:docMk/>
            <pc:sldMk cId="2536459734" sldId="272"/>
            <ac:spMk id="3" creationId="{3569FD92-65A8-C0A5-2EDC-57E7BC41C7F2}"/>
          </ac:spMkLst>
        </pc:spChg>
        <pc:spChg chg="mod">
          <ac:chgData name="Simons Hugo" userId="89bb37c8-c7fe-4fe8-bb85-bedc5d2b0a90" providerId="ADAL" clId="{7F0EBE6E-DE2C-4942-A7AD-A6EC83AA8E0E}" dt="2024-04-29T09:11:28.826" v="2863" actId="20577"/>
          <ac:spMkLst>
            <pc:docMk/>
            <pc:sldMk cId="2536459734" sldId="272"/>
            <ac:spMk id="5" creationId="{2E8B279E-8667-7598-4E2F-90B7DE5355B1}"/>
          </ac:spMkLst>
        </pc:spChg>
      </pc:sldChg>
      <pc:sldChg chg="delSp modSp new mod modNotesTx">
        <pc:chgData name="Simons Hugo" userId="89bb37c8-c7fe-4fe8-bb85-bedc5d2b0a90" providerId="ADAL" clId="{7F0EBE6E-DE2C-4942-A7AD-A6EC83AA8E0E}" dt="2024-05-15T15:09:58.727" v="17132" actId="20577"/>
        <pc:sldMkLst>
          <pc:docMk/>
          <pc:sldMk cId="146689951" sldId="273"/>
        </pc:sldMkLst>
        <pc:spChg chg="mod">
          <ac:chgData name="Simons Hugo" userId="89bb37c8-c7fe-4fe8-bb85-bedc5d2b0a90" providerId="ADAL" clId="{7F0EBE6E-DE2C-4942-A7AD-A6EC83AA8E0E}" dt="2024-05-15T15:09:58.727" v="17132" actId="20577"/>
          <ac:spMkLst>
            <pc:docMk/>
            <pc:sldMk cId="146689951" sldId="273"/>
            <ac:spMk id="2" creationId="{CAF0F784-4891-11B8-8C32-ED9F7DE1B013}"/>
          </ac:spMkLst>
        </pc:spChg>
        <pc:spChg chg="del">
          <ac:chgData name="Simons Hugo" userId="89bb37c8-c7fe-4fe8-bb85-bedc5d2b0a90" providerId="ADAL" clId="{7F0EBE6E-DE2C-4942-A7AD-A6EC83AA8E0E}" dt="2024-05-14T10:24:05.695" v="11704" actId="478"/>
          <ac:spMkLst>
            <pc:docMk/>
            <pc:sldMk cId="146689951" sldId="273"/>
            <ac:spMk id="3" creationId="{C320DD9F-22F6-1BB1-12DE-F261B7C0E652}"/>
          </ac:spMkLst>
        </pc:spChg>
        <pc:spChg chg="mod">
          <ac:chgData name="Simons Hugo" userId="89bb37c8-c7fe-4fe8-bb85-bedc5d2b0a90" providerId="ADAL" clId="{7F0EBE6E-DE2C-4942-A7AD-A6EC83AA8E0E}" dt="2024-04-29T09:26:03.421" v="3456"/>
          <ac:spMkLst>
            <pc:docMk/>
            <pc:sldMk cId="146689951" sldId="273"/>
            <ac:spMk id="5" creationId="{E27BAD4C-529B-E8DA-4F82-695A45D5218A}"/>
          </ac:spMkLst>
        </pc:spChg>
      </pc:sldChg>
      <pc:sldChg chg="modSp new del mod">
        <pc:chgData name="Simons Hugo" userId="89bb37c8-c7fe-4fe8-bb85-bedc5d2b0a90" providerId="ADAL" clId="{7F0EBE6E-DE2C-4942-A7AD-A6EC83AA8E0E}" dt="2024-05-13T10:32:13.588" v="9385" actId="47"/>
        <pc:sldMkLst>
          <pc:docMk/>
          <pc:sldMk cId="3381987125" sldId="274"/>
        </pc:sldMkLst>
        <pc:spChg chg="mod">
          <ac:chgData name="Simons Hugo" userId="89bb37c8-c7fe-4fe8-bb85-bedc5d2b0a90" providerId="ADAL" clId="{7F0EBE6E-DE2C-4942-A7AD-A6EC83AA8E0E}" dt="2024-05-07T12:13:52.183" v="8790" actId="20577"/>
          <ac:spMkLst>
            <pc:docMk/>
            <pc:sldMk cId="3381987125" sldId="274"/>
            <ac:spMk id="2" creationId="{65D51689-3AFA-0148-8174-7C7886B8C21A}"/>
          </ac:spMkLst>
        </pc:spChg>
        <pc:spChg chg="mod">
          <ac:chgData name="Simons Hugo" userId="89bb37c8-c7fe-4fe8-bb85-bedc5d2b0a90" providerId="ADAL" clId="{7F0EBE6E-DE2C-4942-A7AD-A6EC83AA8E0E}" dt="2024-04-29T09:50:02.146" v="4231"/>
          <ac:spMkLst>
            <pc:docMk/>
            <pc:sldMk cId="3381987125" sldId="274"/>
            <ac:spMk id="5" creationId="{399F4CA2-27A9-297C-75FA-2290BA4D18E9}"/>
          </ac:spMkLst>
        </pc:spChg>
      </pc:sldChg>
      <pc:sldChg chg="addSp delSp modSp new del mod">
        <pc:chgData name="Simons Hugo" userId="89bb37c8-c7fe-4fe8-bb85-bedc5d2b0a90" providerId="ADAL" clId="{7F0EBE6E-DE2C-4942-A7AD-A6EC83AA8E0E}" dt="2024-05-14T13:29:19.030" v="11780" actId="47"/>
        <pc:sldMkLst>
          <pc:docMk/>
          <pc:sldMk cId="770041919" sldId="275"/>
        </pc:sldMkLst>
        <pc:spChg chg="mod">
          <ac:chgData name="Simons Hugo" userId="89bb37c8-c7fe-4fe8-bb85-bedc5d2b0a90" providerId="ADAL" clId="{7F0EBE6E-DE2C-4942-A7AD-A6EC83AA8E0E}" dt="2024-05-14T09:47:22.124" v="11447" actId="20577"/>
          <ac:spMkLst>
            <pc:docMk/>
            <pc:sldMk cId="770041919" sldId="275"/>
            <ac:spMk id="2" creationId="{B87E4DAE-3E39-6377-2A9A-8D5E84542E0A}"/>
          </ac:spMkLst>
        </pc:spChg>
        <pc:spChg chg="del">
          <ac:chgData name="Simons Hugo" userId="89bb37c8-c7fe-4fe8-bb85-bedc5d2b0a90" providerId="ADAL" clId="{7F0EBE6E-DE2C-4942-A7AD-A6EC83AA8E0E}" dt="2024-05-14T10:24:10.377" v="11706" actId="478"/>
          <ac:spMkLst>
            <pc:docMk/>
            <pc:sldMk cId="770041919" sldId="275"/>
            <ac:spMk id="3" creationId="{E6632269-A788-0A45-66EF-D9D4350CDFB4}"/>
          </ac:spMkLst>
        </pc:spChg>
        <pc:spChg chg="mod">
          <ac:chgData name="Simons Hugo" userId="89bb37c8-c7fe-4fe8-bb85-bedc5d2b0a90" providerId="ADAL" clId="{7F0EBE6E-DE2C-4942-A7AD-A6EC83AA8E0E}" dt="2024-04-29T10:20:31.642" v="5395"/>
          <ac:spMkLst>
            <pc:docMk/>
            <pc:sldMk cId="770041919" sldId="275"/>
            <ac:spMk id="5" creationId="{616CB4C8-E6DD-F6BB-8BD4-6584774D822E}"/>
          </ac:spMkLst>
        </pc:spChg>
        <pc:graphicFrameChg chg="add mod modGraphic">
          <ac:chgData name="Simons Hugo" userId="89bb37c8-c7fe-4fe8-bb85-bedc5d2b0a90" providerId="ADAL" clId="{7F0EBE6E-DE2C-4942-A7AD-A6EC83AA8E0E}" dt="2024-05-14T09:55:07.130" v="11530" actId="114"/>
          <ac:graphicFrameMkLst>
            <pc:docMk/>
            <pc:sldMk cId="770041919" sldId="275"/>
            <ac:graphicFrameMk id="6" creationId="{E9B0D051-15F3-C845-4EBF-E48E41A94E61}"/>
          </ac:graphicFrameMkLst>
        </pc:graphicFrameChg>
      </pc:sldChg>
      <pc:sldChg chg="modSp new del mod">
        <pc:chgData name="Simons Hugo" userId="89bb37c8-c7fe-4fe8-bb85-bedc5d2b0a90" providerId="ADAL" clId="{7F0EBE6E-DE2C-4942-A7AD-A6EC83AA8E0E}" dt="2024-05-13T10:32:50.716" v="9387" actId="47"/>
        <pc:sldMkLst>
          <pc:docMk/>
          <pc:sldMk cId="1457903752" sldId="276"/>
        </pc:sldMkLst>
        <pc:spChg chg="mod">
          <ac:chgData name="Simons Hugo" userId="89bb37c8-c7fe-4fe8-bb85-bedc5d2b0a90" providerId="ADAL" clId="{7F0EBE6E-DE2C-4942-A7AD-A6EC83AA8E0E}" dt="2024-05-07T12:30:35.831" v="9250" actId="27636"/>
          <ac:spMkLst>
            <pc:docMk/>
            <pc:sldMk cId="1457903752" sldId="276"/>
            <ac:spMk id="2" creationId="{C0F15609-6F21-589C-C5FA-5E409BFF8CAA}"/>
          </ac:spMkLst>
        </pc:spChg>
        <pc:spChg chg="mod">
          <ac:chgData name="Simons Hugo" userId="89bb37c8-c7fe-4fe8-bb85-bedc5d2b0a90" providerId="ADAL" clId="{7F0EBE6E-DE2C-4942-A7AD-A6EC83AA8E0E}" dt="2024-04-29T10:27:41.502" v="5581"/>
          <ac:spMkLst>
            <pc:docMk/>
            <pc:sldMk cId="1457903752" sldId="276"/>
            <ac:spMk id="5" creationId="{A8E16499-B611-F006-9E90-E1BDBE369929}"/>
          </ac:spMkLst>
        </pc:spChg>
      </pc:sldChg>
      <pc:sldChg chg="delSp modSp new del mod">
        <pc:chgData name="Simons Hugo" userId="89bb37c8-c7fe-4fe8-bb85-bedc5d2b0a90" providerId="ADAL" clId="{7F0EBE6E-DE2C-4942-A7AD-A6EC83AA8E0E}" dt="2024-05-13T10:32:56.331" v="9389" actId="47"/>
        <pc:sldMkLst>
          <pc:docMk/>
          <pc:sldMk cId="820109879" sldId="277"/>
        </pc:sldMkLst>
        <pc:spChg chg="mod">
          <ac:chgData name="Simons Hugo" userId="89bb37c8-c7fe-4fe8-bb85-bedc5d2b0a90" providerId="ADAL" clId="{7F0EBE6E-DE2C-4942-A7AD-A6EC83AA8E0E}" dt="2024-04-29T12:40:05.844" v="5779" actId="114"/>
          <ac:spMkLst>
            <pc:docMk/>
            <pc:sldMk cId="820109879" sldId="277"/>
            <ac:spMk id="2" creationId="{357BAA60-6E55-7D81-72A4-50BDA21A6C70}"/>
          </ac:spMkLst>
        </pc:spChg>
        <pc:spChg chg="mod">
          <ac:chgData name="Simons Hugo" userId="89bb37c8-c7fe-4fe8-bb85-bedc5d2b0a90" providerId="ADAL" clId="{7F0EBE6E-DE2C-4942-A7AD-A6EC83AA8E0E}" dt="2024-04-29T10:34:24.338" v="5775" actId="947"/>
          <ac:spMkLst>
            <pc:docMk/>
            <pc:sldMk cId="820109879" sldId="277"/>
            <ac:spMk id="3" creationId="{38757904-9467-DDEF-5B60-192AE317AF79}"/>
          </ac:spMkLst>
        </pc:spChg>
        <pc:spChg chg="del">
          <ac:chgData name="Simons Hugo" userId="89bb37c8-c7fe-4fe8-bb85-bedc5d2b0a90" providerId="ADAL" clId="{7F0EBE6E-DE2C-4942-A7AD-A6EC83AA8E0E}" dt="2024-04-29T10:34:26.259" v="5776" actId="478"/>
          <ac:spMkLst>
            <pc:docMk/>
            <pc:sldMk cId="820109879" sldId="277"/>
            <ac:spMk id="4" creationId="{85FA3DD4-4360-DA5A-F169-C66479FB7798}"/>
          </ac:spMkLst>
        </pc:spChg>
      </pc:sldChg>
      <pc:sldChg chg="delSp modSp new mod">
        <pc:chgData name="Simons Hugo" userId="89bb37c8-c7fe-4fe8-bb85-bedc5d2b0a90" providerId="ADAL" clId="{7F0EBE6E-DE2C-4942-A7AD-A6EC83AA8E0E}" dt="2024-05-15T14:49:32.247" v="16178" actId="20577"/>
        <pc:sldMkLst>
          <pc:docMk/>
          <pc:sldMk cId="517934023" sldId="278"/>
        </pc:sldMkLst>
        <pc:spChg chg="mod">
          <ac:chgData name="Simons Hugo" userId="89bb37c8-c7fe-4fe8-bb85-bedc5d2b0a90" providerId="ADAL" clId="{7F0EBE6E-DE2C-4942-A7AD-A6EC83AA8E0E}" dt="2024-05-15T14:49:32.247" v="16178" actId="20577"/>
          <ac:spMkLst>
            <pc:docMk/>
            <pc:sldMk cId="517934023" sldId="278"/>
            <ac:spMk id="2" creationId="{421A8640-EAF9-191E-F5E3-DB4627A28907}"/>
          </ac:spMkLst>
        </pc:spChg>
        <pc:spChg chg="del">
          <ac:chgData name="Simons Hugo" userId="89bb37c8-c7fe-4fe8-bb85-bedc5d2b0a90" providerId="ADAL" clId="{7F0EBE6E-DE2C-4942-A7AD-A6EC83AA8E0E}" dt="2024-05-14T10:24:12.012" v="11707" actId="478"/>
          <ac:spMkLst>
            <pc:docMk/>
            <pc:sldMk cId="517934023" sldId="278"/>
            <ac:spMk id="3" creationId="{9819E52D-16BF-9C73-9481-09105CBC3C6E}"/>
          </ac:spMkLst>
        </pc:spChg>
        <pc:spChg chg="mod">
          <ac:chgData name="Simons Hugo" userId="89bb37c8-c7fe-4fe8-bb85-bedc5d2b0a90" providerId="ADAL" clId="{7F0EBE6E-DE2C-4942-A7AD-A6EC83AA8E0E}" dt="2024-05-14T13:29:33.287" v="11789" actId="20577"/>
          <ac:spMkLst>
            <pc:docMk/>
            <pc:sldMk cId="517934023" sldId="278"/>
            <ac:spMk id="5" creationId="{E2C1886E-81A8-C90C-770E-312DA39759E9}"/>
          </ac:spMkLst>
        </pc:spChg>
      </pc:sldChg>
      <pc:sldChg chg="modSp new del mod">
        <pc:chgData name="Simons Hugo" userId="89bb37c8-c7fe-4fe8-bb85-bedc5d2b0a90" providerId="ADAL" clId="{7F0EBE6E-DE2C-4942-A7AD-A6EC83AA8E0E}" dt="2024-04-29T13:22:31.419" v="6757" actId="47"/>
        <pc:sldMkLst>
          <pc:docMk/>
          <pc:sldMk cId="1391307370" sldId="279"/>
        </pc:sldMkLst>
        <pc:spChg chg="mod">
          <ac:chgData name="Simons Hugo" userId="89bb37c8-c7fe-4fe8-bb85-bedc5d2b0a90" providerId="ADAL" clId="{7F0EBE6E-DE2C-4942-A7AD-A6EC83AA8E0E}" dt="2024-04-29T13:07:25.166" v="6556" actId="20577"/>
          <ac:spMkLst>
            <pc:docMk/>
            <pc:sldMk cId="1391307370" sldId="279"/>
            <ac:spMk id="2" creationId="{97980323-07DE-FF5C-62E0-DEBF0BB4511B}"/>
          </ac:spMkLst>
        </pc:spChg>
      </pc:sldChg>
      <pc:sldChg chg="addSp delSp modSp new del mod">
        <pc:chgData name="Simons Hugo" userId="89bb37c8-c7fe-4fe8-bb85-bedc5d2b0a90" providerId="ADAL" clId="{7F0EBE6E-DE2C-4942-A7AD-A6EC83AA8E0E}" dt="2024-05-13T10:33:01.416" v="9390" actId="47"/>
        <pc:sldMkLst>
          <pc:docMk/>
          <pc:sldMk cId="469781064" sldId="280"/>
        </pc:sldMkLst>
        <pc:spChg chg="mod">
          <ac:chgData name="Simons Hugo" userId="89bb37c8-c7fe-4fe8-bb85-bedc5d2b0a90" providerId="ADAL" clId="{7F0EBE6E-DE2C-4942-A7AD-A6EC83AA8E0E}" dt="2024-05-07T07:14:41.412" v="8194" actId="20577"/>
          <ac:spMkLst>
            <pc:docMk/>
            <pc:sldMk cId="469781064" sldId="280"/>
            <ac:spMk id="2" creationId="{598429CE-F7AF-6AB8-94D9-3C9E9F1DE17A}"/>
          </ac:spMkLst>
        </pc:spChg>
        <pc:spChg chg="mod">
          <ac:chgData name="Simons Hugo" userId="89bb37c8-c7fe-4fe8-bb85-bedc5d2b0a90" providerId="ADAL" clId="{7F0EBE6E-DE2C-4942-A7AD-A6EC83AA8E0E}" dt="2024-04-29T13:07:36.342" v="6559" actId="20577"/>
          <ac:spMkLst>
            <pc:docMk/>
            <pc:sldMk cId="469781064" sldId="280"/>
            <ac:spMk id="5" creationId="{B9E45E1D-9A26-25B2-CC6A-75633847B9CB}"/>
          </ac:spMkLst>
        </pc:spChg>
        <pc:spChg chg="add del">
          <ac:chgData name="Simons Hugo" userId="89bb37c8-c7fe-4fe8-bb85-bedc5d2b0a90" providerId="ADAL" clId="{7F0EBE6E-DE2C-4942-A7AD-A6EC83AA8E0E}" dt="2024-05-03T08:47:20.730" v="7401" actId="478"/>
          <ac:spMkLst>
            <pc:docMk/>
            <pc:sldMk cId="469781064" sldId="280"/>
            <ac:spMk id="7" creationId="{36C1C8DB-3769-FEF1-8F37-B676E362142B}"/>
          </ac:spMkLst>
        </pc:spChg>
      </pc:sldChg>
      <pc:sldChg chg="delSp modSp new mod modNotesTx">
        <pc:chgData name="Simons Hugo" userId="89bb37c8-c7fe-4fe8-bb85-bedc5d2b0a90" providerId="ADAL" clId="{7F0EBE6E-DE2C-4942-A7AD-A6EC83AA8E0E}" dt="2024-05-15T14:44:26.185" v="16125" actId="20577"/>
        <pc:sldMkLst>
          <pc:docMk/>
          <pc:sldMk cId="3591077507" sldId="281"/>
        </pc:sldMkLst>
        <pc:spChg chg="mod">
          <ac:chgData name="Simons Hugo" userId="89bb37c8-c7fe-4fe8-bb85-bedc5d2b0a90" providerId="ADAL" clId="{7F0EBE6E-DE2C-4942-A7AD-A6EC83AA8E0E}" dt="2024-05-15T14:44:26.185" v="16125" actId="20577"/>
          <ac:spMkLst>
            <pc:docMk/>
            <pc:sldMk cId="3591077507" sldId="281"/>
            <ac:spMk id="2" creationId="{704F40AC-29FF-81FE-2A2F-B51B61135510}"/>
          </ac:spMkLst>
        </pc:spChg>
        <pc:spChg chg="del">
          <ac:chgData name="Simons Hugo" userId="89bb37c8-c7fe-4fe8-bb85-bedc5d2b0a90" providerId="ADAL" clId="{7F0EBE6E-DE2C-4942-A7AD-A6EC83AA8E0E}" dt="2024-05-14T10:24:28.057" v="11712" actId="478"/>
          <ac:spMkLst>
            <pc:docMk/>
            <pc:sldMk cId="3591077507" sldId="281"/>
            <ac:spMk id="3" creationId="{369457BD-042F-1EAB-0529-4C1632820353}"/>
          </ac:spMkLst>
        </pc:spChg>
        <pc:spChg chg="mod">
          <ac:chgData name="Simons Hugo" userId="89bb37c8-c7fe-4fe8-bb85-bedc5d2b0a90" providerId="ADAL" clId="{7F0EBE6E-DE2C-4942-A7AD-A6EC83AA8E0E}" dt="2024-04-29T13:08:01.998" v="6573" actId="20577"/>
          <ac:spMkLst>
            <pc:docMk/>
            <pc:sldMk cId="3591077507" sldId="281"/>
            <ac:spMk id="5" creationId="{43C5947B-F0D7-A925-AE47-642A4CC12725}"/>
          </ac:spMkLst>
        </pc:spChg>
      </pc:sldChg>
      <pc:sldChg chg="delSp modSp new mod">
        <pc:chgData name="Simons Hugo" userId="89bb37c8-c7fe-4fe8-bb85-bedc5d2b0a90" providerId="ADAL" clId="{7F0EBE6E-DE2C-4942-A7AD-A6EC83AA8E0E}" dt="2024-05-15T14:53:23.345" v="16244" actId="113"/>
        <pc:sldMkLst>
          <pc:docMk/>
          <pc:sldMk cId="3113626486" sldId="282"/>
        </pc:sldMkLst>
        <pc:spChg chg="mod">
          <ac:chgData name="Simons Hugo" userId="89bb37c8-c7fe-4fe8-bb85-bedc5d2b0a90" providerId="ADAL" clId="{7F0EBE6E-DE2C-4942-A7AD-A6EC83AA8E0E}" dt="2024-05-15T14:53:23.345" v="16244" actId="113"/>
          <ac:spMkLst>
            <pc:docMk/>
            <pc:sldMk cId="3113626486" sldId="282"/>
            <ac:spMk id="2" creationId="{629C4020-8CC6-4190-4482-F6CC2A65C0AC}"/>
          </ac:spMkLst>
        </pc:spChg>
        <pc:spChg chg="del">
          <ac:chgData name="Simons Hugo" userId="89bb37c8-c7fe-4fe8-bb85-bedc5d2b0a90" providerId="ADAL" clId="{7F0EBE6E-DE2C-4942-A7AD-A6EC83AA8E0E}" dt="2024-05-14T10:24:14.573" v="11708" actId="478"/>
          <ac:spMkLst>
            <pc:docMk/>
            <pc:sldMk cId="3113626486" sldId="282"/>
            <ac:spMk id="3" creationId="{CABF43A3-5910-F31C-0CD6-C85FD7ECBE6E}"/>
          </ac:spMkLst>
        </pc:spChg>
        <pc:spChg chg="mod">
          <ac:chgData name="Simons Hugo" userId="89bb37c8-c7fe-4fe8-bb85-bedc5d2b0a90" providerId="ADAL" clId="{7F0EBE6E-DE2C-4942-A7AD-A6EC83AA8E0E}" dt="2024-05-14T13:29:36.881" v="11798" actId="20577"/>
          <ac:spMkLst>
            <pc:docMk/>
            <pc:sldMk cId="3113626486" sldId="282"/>
            <ac:spMk id="5" creationId="{C0AE06CB-CD40-DFCF-8862-76F6948697B4}"/>
          </ac:spMkLst>
        </pc:spChg>
      </pc:sldChg>
      <pc:sldChg chg="modSp new del mod">
        <pc:chgData name="Simons Hugo" userId="89bb37c8-c7fe-4fe8-bb85-bedc5d2b0a90" providerId="ADAL" clId="{7F0EBE6E-DE2C-4942-A7AD-A6EC83AA8E0E}" dt="2024-04-29T13:22:32.483" v="6758" actId="47"/>
        <pc:sldMkLst>
          <pc:docMk/>
          <pc:sldMk cId="3777569314" sldId="282"/>
        </pc:sldMkLst>
        <pc:spChg chg="mod">
          <ac:chgData name="Simons Hugo" userId="89bb37c8-c7fe-4fe8-bb85-bedc5d2b0a90" providerId="ADAL" clId="{7F0EBE6E-DE2C-4942-A7AD-A6EC83AA8E0E}" dt="2024-04-29T13:16:03.635" v="6684"/>
          <ac:spMkLst>
            <pc:docMk/>
            <pc:sldMk cId="3777569314" sldId="282"/>
            <ac:spMk id="5" creationId="{8040BE80-46E4-7941-1965-62A1034C3B5F}"/>
          </ac:spMkLst>
        </pc:spChg>
      </pc:sldChg>
      <pc:sldChg chg="add del">
        <pc:chgData name="Simons Hugo" userId="89bb37c8-c7fe-4fe8-bb85-bedc5d2b0a90" providerId="ADAL" clId="{7F0EBE6E-DE2C-4942-A7AD-A6EC83AA8E0E}" dt="2024-05-13T10:35:23.432" v="9392" actId="47"/>
        <pc:sldMkLst>
          <pc:docMk/>
          <pc:sldMk cId="489633717" sldId="283"/>
        </pc:sldMkLst>
      </pc:sldChg>
      <pc:sldChg chg="modSp new del mod">
        <pc:chgData name="Simons Hugo" userId="89bb37c8-c7fe-4fe8-bb85-bedc5d2b0a90" providerId="ADAL" clId="{7F0EBE6E-DE2C-4942-A7AD-A6EC83AA8E0E}" dt="2024-05-06T09:46:13.928" v="7644" actId="47"/>
        <pc:sldMkLst>
          <pc:docMk/>
          <pc:sldMk cId="2834149719" sldId="283"/>
        </pc:sldMkLst>
        <pc:spChg chg="mod">
          <ac:chgData name="Simons Hugo" userId="89bb37c8-c7fe-4fe8-bb85-bedc5d2b0a90" providerId="ADAL" clId="{7F0EBE6E-DE2C-4942-A7AD-A6EC83AA8E0E}" dt="2024-05-06T09:45:01.386" v="7627" actId="403"/>
          <ac:spMkLst>
            <pc:docMk/>
            <pc:sldMk cId="2834149719" sldId="283"/>
            <ac:spMk id="2" creationId="{0F2A2008-17D5-8413-0EB6-8B87A37582E2}"/>
          </ac:spMkLst>
        </pc:spChg>
      </pc:sldChg>
      <pc:sldChg chg="modSp add del mod">
        <pc:chgData name="Simons Hugo" userId="89bb37c8-c7fe-4fe8-bb85-bedc5d2b0a90" providerId="ADAL" clId="{7F0EBE6E-DE2C-4942-A7AD-A6EC83AA8E0E}" dt="2024-05-13T10:32:54.179" v="9388" actId="47"/>
        <pc:sldMkLst>
          <pc:docMk/>
          <pc:sldMk cId="3171562932" sldId="283"/>
        </pc:sldMkLst>
        <pc:spChg chg="mod">
          <ac:chgData name="Simons Hugo" userId="89bb37c8-c7fe-4fe8-bb85-bedc5d2b0a90" providerId="ADAL" clId="{7F0EBE6E-DE2C-4942-A7AD-A6EC83AA8E0E}" dt="2024-05-07T12:30:41.154" v="9251" actId="948"/>
          <ac:spMkLst>
            <pc:docMk/>
            <pc:sldMk cId="3171562932" sldId="283"/>
            <ac:spMk id="2" creationId="{C0F15609-6F21-589C-C5FA-5E409BFF8CAA}"/>
          </ac:spMkLst>
        </pc:spChg>
      </pc:sldChg>
      <pc:sldChg chg="new del">
        <pc:chgData name="Simons Hugo" userId="89bb37c8-c7fe-4fe8-bb85-bedc5d2b0a90" providerId="ADAL" clId="{7F0EBE6E-DE2C-4942-A7AD-A6EC83AA8E0E}" dt="2024-05-13T10:35:34.747" v="9395" actId="47"/>
        <pc:sldMkLst>
          <pc:docMk/>
          <pc:sldMk cId="3188213185" sldId="283"/>
        </pc:sldMkLst>
      </pc:sldChg>
      <pc:sldChg chg="modSp add del mod">
        <pc:chgData name="Simons Hugo" userId="89bb37c8-c7fe-4fe8-bb85-bedc5d2b0a90" providerId="ADAL" clId="{7F0EBE6E-DE2C-4942-A7AD-A6EC83AA8E0E}" dt="2024-05-06T09:46:13.928" v="7644" actId="47"/>
        <pc:sldMkLst>
          <pc:docMk/>
          <pc:sldMk cId="689782139" sldId="284"/>
        </pc:sldMkLst>
        <pc:spChg chg="mod">
          <ac:chgData name="Simons Hugo" userId="89bb37c8-c7fe-4fe8-bb85-bedc5d2b0a90" providerId="ADAL" clId="{7F0EBE6E-DE2C-4942-A7AD-A6EC83AA8E0E}" dt="2024-05-06T09:45:24.695" v="7633" actId="27636"/>
          <ac:spMkLst>
            <pc:docMk/>
            <pc:sldMk cId="689782139" sldId="284"/>
            <ac:spMk id="2" creationId="{0F2A2008-17D5-8413-0EB6-8B87A37582E2}"/>
          </ac:spMkLst>
        </pc:spChg>
      </pc:sldChg>
      <pc:sldChg chg="new del">
        <pc:chgData name="Simons Hugo" userId="89bb37c8-c7fe-4fe8-bb85-bedc5d2b0a90" providerId="ADAL" clId="{7F0EBE6E-DE2C-4942-A7AD-A6EC83AA8E0E}" dt="2024-05-14T08:11:59.663" v="9737" actId="47"/>
        <pc:sldMkLst>
          <pc:docMk/>
          <pc:sldMk cId="3373698095" sldId="284"/>
        </pc:sldMkLst>
      </pc:sldChg>
      <pc:sldChg chg="delSp modSp new mod">
        <pc:chgData name="Simons Hugo" userId="89bb37c8-c7fe-4fe8-bb85-bedc5d2b0a90" providerId="ADAL" clId="{7F0EBE6E-DE2C-4942-A7AD-A6EC83AA8E0E}" dt="2024-05-15T14:49:03.772" v="16172" actId="113"/>
        <pc:sldMkLst>
          <pc:docMk/>
          <pc:sldMk cId="440764263" sldId="285"/>
        </pc:sldMkLst>
        <pc:spChg chg="mod">
          <ac:chgData name="Simons Hugo" userId="89bb37c8-c7fe-4fe8-bb85-bedc5d2b0a90" providerId="ADAL" clId="{7F0EBE6E-DE2C-4942-A7AD-A6EC83AA8E0E}" dt="2024-05-15T14:49:03.772" v="16172" actId="113"/>
          <ac:spMkLst>
            <pc:docMk/>
            <pc:sldMk cId="440764263" sldId="285"/>
            <ac:spMk id="2" creationId="{1E5FF2D8-66D6-8CBA-53A8-31130EFBC604}"/>
          </ac:spMkLst>
        </pc:spChg>
        <pc:spChg chg="del">
          <ac:chgData name="Simons Hugo" userId="89bb37c8-c7fe-4fe8-bb85-bedc5d2b0a90" providerId="ADAL" clId="{7F0EBE6E-DE2C-4942-A7AD-A6EC83AA8E0E}" dt="2024-05-14T10:24:16.525" v="11709" actId="478"/>
          <ac:spMkLst>
            <pc:docMk/>
            <pc:sldMk cId="440764263" sldId="285"/>
            <ac:spMk id="3" creationId="{37BC2EB0-05D7-3D21-A837-4FF608101639}"/>
          </ac:spMkLst>
        </pc:spChg>
        <pc:spChg chg="mod">
          <ac:chgData name="Simons Hugo" userId="89bb37c8-c7fe-4fe8-bb85-bedc5d2b0a90" providerId="ADAL" clId="{7F0EBE6E-DE2C-4942-A7AD-A6EC83AA8E0E}" dt="2024-05-14T08:23:10.318" v="9954" actId="20577"/>
          <ac:spMkLst>
            <pc:docMk/>
            <pc:sldMk cId="440764263" sldId="285"/>
            <ac:spMk id="5" creationId="{2BF2C900-C9D9-0B13-B62C-7FD5E74FFE1C}"/>
          </ac:spMkLst>
        </pc:spChg>
      </pc:sldChg>
      <pc:sldChg chg="modSp add del mod">
        <pc:chgData name="Simons Hugo" userId="89bb37c8-c7fe-4fe8-bb85-bedc5d2b0a90" providerId="ADAL" clId="{7F0EBE6E-DE2C-4942-A7AD-A6EC83AA8E0E}" dt="2024-05-06T09:46:13.928" v="7644" actId="47"/>
        <pc:sldMkLst>
          <pc:docMk/>
          <pc:sldMk cId="1556514480" sldId="285"/>
        </pc:sldMkLst>
        <pc:spChg chg="mod">
          <ac:chgData name="Simons Hugo" userId="89bb37c8-c7fe-4fe8-bb85-bedc5d2b0a90" providerId="ADAL" clId="{7F0EBE6E-DE2C-4942-A7AD-A6EC83AA8E0E}" dt="2024-05-06T09:45:58.474" v="7643" actId="27636"/>
          <ac:spMkLst>
            <pc:docMk/>
            <pc:sldMk cId="1556514480" sldId="285"/>
            <ac:spMk id="2" creationId="{0F2A2008-17D5-8413-0EB6-8B87A37582E2}"/>
          </ac:spMkLst>
        </pc:spChg>
      </pc:sldChg>
      <pc:sldChg chg="addSp modSp new mod ord">
        <pc:chgData name="Simons Hugo" userId="89bb37c8-c7fe-4fe8-bb85-bedc5d2b0a90" providerId="ADAL" clId="{7F0EBE6E-DE2C-4942-A7AD-A6EC83AA8E0E}" dt="2024-05-14T08:00:47.851" v="9693" actId="948"/>
        <pc:sldMkLst>
          <pc:docMk/>
          <pc:sldMk cId="789335972" sldId="286"/>
        </pc:sldMkLst>
        <pc:spChg chg="mod">
          <ac:chgData name="Simons Hugo" userId="89bb37c8-c7fe-4fe8-bb85-bedc5d2b0a90" providerId="ADAL" clId="{7F0EBE6E-DE2C-4942-A7AD-A6EC83AA8E0E}" dt="2024-05-14T08:00:47.851" v="9693" actId="948"/>
          <ac:spMkLst>
            <pc:docMk/>
            <pc:sldMk cId="789335972" sldId="286"/>
            <ac:spMk id="2" creationId="{5FEB5B1D-F96B-062E-60E9-E06F25E98420}"/>
          </ac:spMkLst>
        </pc:spChg>
        <pc:picChg chg="add mod">
          <ac:chgData name="Simons Hugo" userId="89bb37c8-c7fe-4fe8-bb85-bedc5d2b0a90" providerId="ADAL" clId="{7F0EBE6E-DE2C-4942-A7AD-A6EC83AA8E0E}" dt="2024-05-14T07:58:56.866" v="9685" actId="1076"/>
          <ac:picMkLst>
            <pc:docMk/>
            <pc:sldMk cId="789335972" sldId="286"/>
            <ac:picMk id="4" creationId="{1195A2A2-2755-BE0B-31F4-E5804BBEEAD8}"/>
          </ac:picMkLst>
        </pc:picChg>
        <pc:picChg chg="add mod">
          <ac:chgData name="Simons Hugo" userId="89bb37c8-c7fe-4fe8-bb85-bedc5d2b0a90" providerId="ADAL" clId="{7F0EBE6E-DE2C-4942-A7AD-A6EC83AA8E0E}" dt="2024-05-14T07:58:33.318" v="9682" actId="408"/>
          <ac:picMkLst>
            <pc:docMk/>
            <pc:sldMk cId="789335972" sldId="286"/>
            <ac:picMk id="1026" creationId="{3BA160BA-4DF9-E643-9D84-8890FDEA6E4E}"/>
          </ac:picMkLst>
        </pc:picChg>
        <pc:picChg chg="add mod">
          <ac:chgData name="Simons Hugo" userId="89bb37c8-c7fe-4fe8-bb85-bedc5d2b0a90" providerId="ADAL" clId="{7F0EBE6E-DE2C-4942-A7AD-A6EC83AA8E0E}" dt="2024-05-14T07:58:43.847" v="9683" actId="408"/>
          <ac:picMkLst>
            <pc:docMk/>
            <pc:sldMk cId="789335972" sldId="286"/>
            <ac:picMk id="1028" creationId="{8C9CFD4A-CB5E-5B26-21DC-81D5EAD34000}"/>
          </ac:picMkLst>
        </pc:picChg>
      </pc:sldChg>
      <pc:sldChg chg="addSp delSp modSp new mod">
        <pc:chgData name="Simons Hugo" userId="89bb37c8-c7fe-4fe8-bb85-bedc5d2b0a90" providerId="ADAL" clId="{7F0EBE6E-DE2C-4942-A7AD-A6EC83AA8E0E}" dt="2024-05-14T08:02:35.472" v="9696" actId="478"/>
        <pc:sldMkLst>
          <pc:docMk/>
          <pc:sldMk cId="2448532466" sldId="287"/>
        </pc:sldMkLst>
        <pc:spChg chg="del">
          <ac:chgData name="Simons Hugo" userId="89bb37c8-c7fe-4fe8-bb85-bedc5d2b0a90" providerId="ADAL" clId="{7F0EBE6E-DE2C-4942-A7AD-A6EC83AA8E0E}" dt="2024-05-14T08:02:35.472" v="9696" actId="478"/>
          <ac:spMkLst>
            <pc:docMk/>
            <pc:sldMk cId="2448532466" sldId="287"/>
            <ac:spMk id="2" creationId="{FECDAA7D-BB0A-850D-8FBC-C5FF536048C3}"/>
          </ac:spMkLst>
        </pc:spChg>
        <pc:picChg chg="add mod">
          <ac:chgData name="Simons Hugo" userId="89bb37c8-c7fe-4fe8-bb85-bedc5d2b0a90" providerId="ADAL" clId="{7F0EBE6E-DE2C-4942-A7AD-A6EC83AA8E0E}" dt="2024-05-14T08:02:31.355" v="9695"/>
          <ac:picMkLst>
            <pc:docMk/>
            <pc:sldMk cId="2448532466" sldId="287"/>
            <ac:picMk id="3" creationId="{B6AEACE7-43A5-16E4-481C-9C5A506F20C8}"/>
          </ac:picMkLst>
        </pc:picChg>
        <pc:picChg chg="add mod">
          <ac:chgData name="Simons Hugo" userId="89bb37c8-c7fe-4fe8-bb85-bedc5d2b0a90" providerId="ADAL" clId="{7F0EBE6E-DE2C-4942-A7AD-A6EC83AA8E0E}" dt="2024-05-14T08:02:31.355" v="9695"/>
          <ac:picMkLst>
            <pc:docMk/>
            <pc:sldMk cId="2448532466" sldId="287"/>
            <ac:picMk id="4" creationId="{A9EF9A76-B044-0885-3684-09A04FD365EE}"/>
          </ac:picMkLst>
        </pc:picChg>
        <pc:picChg chg="add mod">
          <ac:chgData name="Simons Hugo" userId="89bb37c8-c7fe-4fe8-bb85-bedc5d2b0a90" providerId="ADAL" clId="{7F0EBE6E-DE2C-4942-A7AD-A6EC83AA8E0E}" dt="2024-05-14T08:02:31.355" v="9695"/>
          <ac:picMkLst>
            <pc:docMk/>
            <pc:sldMk cId="2448532466" sldId="287"/>
            <ac:picMk id="5" creationId="{5F2CACC3-F8B7-FA10-4594-5EAE01685358}"/>
          </ac:picMkLst>
        </pc:picChg>
      </pc:sldChg>
      <pc:sldChg chg="modSp add del mod">
        <pc:chgData name="Simons Hugo" userId="89bb37c8-c7fe-4fe8-bb85-bedc5d2b0a90" providerId="ADAL" clId="{7F0EBE6E-DE2C-4942-A7AD-A6EC83AA8E0E}" dt="2024-05-14T08:08:49.060" v="9722" actId="47"/>
        <pc:sldMkLst>
          <pc:docMk/>
          <pc:sldMk cId="466582020" sldId="288"/>
        </pc:sldMkLst>
        <pc:spChg chg="mod">
          <ac:chgData name="Simons Hugo" userId="89bb37c8-c7fe-4fe8-bb85-bedc5d2b0a90" providerId="ADAL" clId="{7F0EBE6E-DE2C-4942-A7AD-A6EC83AA8E0E}" dt="2024-05-14T08:06:15.886" v="9708"/>
          <ac:spMkLst>
            <pc:docMk/>
            <pc:sldMk cId="466582020" sldId="288"/>
            <ac:spMk id="2" creationId="{943CB7A9-321F-27C7-9C8B-B0B0883D83C6}"/>
          </ac:spMkLst>
        </pc:spChg>
        <pc:spChg chg="mod">
          <ac:chgData name="Simons Hugo" userId="89bb37c8-c7fe-4fe8-bb85-bedc5d2b0a90" providerId="ADAL" clId="{7F0EBE6E-DE2C-4942-A7AD-A6EC83AA8E0E}" dt="2024-05-14T08:06:21.431" v="9710" actId="113"/>
          <ac:spMkLst>
            <pc:docMk/>
            <pc:sldMk cId="466582020" sldId="288"/>
            <ac:spMk id="3" creationId="{EDA29E72-6EAC-6D81-157B-CEC5FB4FB561}"/>
          </ac:spMkLst>
        </pc:spChg>
      </pc:sldChg>
      <pc:sldChg chg="delSp modSp new mod">
        <pc:chgData name="Simons Hugo" userId="89bb37c8-c7fe-4fe8-bb85-bedc5d2b0a90" providerId="ADAL" clId="{7F0EBE6E-DE2C-4942-A7AD-A6EC83AA8E0E}" dt="2024-05-15T14:48:58.788" v="16170" actId="113"/>
        <pc:sldMkLst>
          <pc:docMk/>
          <pc:sldMk cId="1286177346" sldId="288"/>
        </pc:sldMkLst>
        <pc:spChg chg="mod">
          <ac:chgData name="Simons Hugo" userId="89bb37c8-c7fe-4fe8-bb85-bedc5d2b0a90" providerId="ADAL" clId="{7F0EBE6E-DE2C-4942-A7AD-A6EC83AA8E0E}" dt="2024-05-15T14:48:58.788" v="16170" actId="113"/>
          <ac:spMkLst>
            <pc:docMk/>
            <pc:sldMk cId="1286177346" sldId="288"/>
            <ac:spMk id="2" creationId="{A43856CD-AA08-DB1B-DED8-4092FF9FAEA7}"/>
          </ac:spMkLst>
        </pc:spChg>
        <pc:spChg chg="del">
          <ac:chgData name="Simons Hugo" userId="89bb37c8-c7fe-4fe8-bb85-bedc5d2b0a90" providerId="ADAL" clId="{7F0EBE6E-DE2C-4942-A7AD-A6EC83AA8E0E}" dt="2024-05-14T10:24:24.279" v="11710" actId="478"/>
          <ac:spMkLst>
            <pc:docMk/>
            <pc:sldMk cId="1286177346" sldId="288"/>
            <ac:spMk id="3" creationId="{A038555F-BD49-C54D-4F3C-F3A2CD4F9A0D}"/>
          </ac:spMkLst>
        </pc:spChg>
        <pc:spChg chg="mod">
          <ac:chgData name="Simons Hugo" userId="89bb37c8-c7fe-4fe8-bb85-bedc5d2b0a90" providerId="ADAL" clId="{7F0EBE6E-DE2C-4942-A7AD-A6EC83AA8E0E}" dt="2024-05-14T08:38:26.082" v="10623"/>
          <ac:spMkLst>
            <pc:docMk/>
            <pc:sldMk cId="1286177346" sldId="288"/>
            <ac:spMk id="5" creationId="{EFC79A8E-C490-F2AD-2DE1-0A6386F23DCA}"/>
          </ac:spMkLst>
        </pc:spChg>
      </pc:sldChg>
      <pc:sldChg chg="addSp delSp modSp new del mod">
        <pc:chgData name="Simons Hugo" userId="89bb37c8-c7fe-4fe8-bb85-bedc5d2b0a90" providerId="ADAL" clId="{7F0EBE6E-DE2C-4942-A7AD-A6EC83AA8E0E}" dt="2024-05-14T08:07:19.253" v="9717" actId="47"/>
        <pc:sldMkLst>
          <pc:docMk/>
          <pc:sldMk cId="254016420" sldId="289"/>
        </pc:sldMkLst>
        <pc:spChg chg="add del">
          <ac:chgData name="Simons Hugo" userId="89bb37c8-c7fe-4fe8-bb85-bedc5d2b0a90" providerId="ADAL" clId="{7F0EBE6E-DE2C-4942-A7AD-A6EC83AA8E0E}" dt="2024-05-14T08:07:13.662" v="9715" actId="931"/>
          <ac:spMkLst>
            <pc:docMk/>
            <pc:sldMk cId="254016420" sldId="289"/>
            <ac:spMk id="5" creationId="{FD10618B-6C96-EC8F-EBA4-44D8EAECF873}"/>
          </ac:spMkLst>
        </pc:spChg>
        <pc:picChg chg="add mod">
          <ac:chgData name="Simons Hugo" userId="89bb37c8-c7fe-4fe8-bb85-bedc5d2b0a90" providerId="ADAL" clId="{7F0EBE6E-DE2C-4942-A7AD-A6EC83AA8E0E}" dt="2024-05-14T08:06:48.619" v="9714"/>
          <ac:picMkLst>
            <pc:docMk/>
            <pc:sldMk cId="254016420" sldId="289"/>
            <ac:picMk id="6" creationId="{562EEAB4-E1AC-08DE-B50C-EDE27EB4351B}"/>
          </ac:picMkLst>
        </pc:picChg>
        <pc:picChg chg="add mod">
          <ac:chgData name="Simons Hugo" userId="89bb37c8-c7fe-4fe8-bb85-bedc5d2b0a90" providerId="ADAL" clId="{7F0EBE6E-DE2C-4942-A7AD-A6EC83AA8E0E}" dt="2024-05-14T08:07:14.324" v="9716" actId="27614"/>
          <ac:picMkLst>
            <pc:docMk/>
            <pc:sldMk cId="254016420" sldId="289"/>
            <ac:picMk id="8" creationId="{36F46D06-6C13-DC62-3AF8-1CA56E723F4D}"/>
          </ac:picMkLst>
        </pc:picChg>
      </pc:sldChg>
      <pc:sldChg chg="delSp modSp new del mod">
        <pc:chgData name="Simons Hugo" userId="89bb37c8-c7fe-4fe8-bb85-bedc5d2b0a90" providerId="ADAL" clId="{7F0EBE6E-DE2C-4942-A7AD-A6EC83AA8E0E}" dt="2024-05-14T08:11:51.009" v="9733" actId="47"/>
        <pc:sldMkLst>
          <pc:docMk/>
          <pc:sldMk cId="2263676775" sldId="289"/>
        </pc:sldMkLst>
        <pc:spChg chg="mod">
          <ac:chgData name="Simons Hugo" userId="89bb37c8-c7fe-4fe8-bb85-bedc5d2b0a90" providerId="ADAL" clId="{7F0EBE6E-DE2C-4942-A7AD-A6EC83AA8E0E}" dt="2024-05-14T08:08:43.724" v="9719"/>
          <ac:spMkLst>
            <pc:docMk/>
            <pc:sldMk cId="2263676775" sldId="289"/>
            <ac:spMk id="2" creationId="{84DF2C56-76A9-B2B5-D482-AA25F59791F4}"/>
          </ac:spMkLst>
        </pc:spChg>
        <pc:spChg chg="mod">
          <ac:chgData name="Simons Hugo" userId="89bb37c8-c7fe-4fe8-bb85-bedc5d2b0a90" providerId="ADAL" clId="{7F0EBE6E-DE2C-4942-A7AD-A6EC83AA8E0E}" dt="2024-05-14T08:08:46.469" v="9720"/>
          <ac:spMkLst>
            <pc:docMk/>
            <pc:sldMk cId="2263676775" sldId="289"/>
            <ac:spMk id="3" creationId="{72D6F216-4C06-31A3-C741-694E4A79434D}"/>
          </ac:spMkLst>
        </pc:spChg>
        <pc:spChg chg="del">
          <ac:chgData name="Simons Hugo" userId="89bb37c8-c7fe-4fe8-bb85-bedc5d2b0a90" providerId="ADAL" clId="{7F0EBE6E-DE2C-4942-A7AD-A6EC83AA8E0E}" dt="2024-05-14T08:08:47.835" v="9721" actId="478"/>
          <ac:spMkLst>
            <pc:docMk/>
            <pc:sldMk cId="2263676775" sldId="289"/>
            <ac:spMk id="4" creationId="{0FC2572B-C3D9-8CB8-7333-9967AE09D230}"/>
          </ac:spMkLst>
        </pc:spChg>
      </pc:sldChg>
      <pc:sldChg chg="delSp modSp add mod">
        <pc:chgData name="Simons Hugo" userId="89bb37c8-c7fe-4fe8-bb85-bedc5d2b0a90" providerId="ADAL" clId="{7F0EBE6E-DE2C-4942-A7AD-A6EC83AA8E0E}" dt="2024-05-15T14:49:10.209" v="16173" actId="113"/>
        <pc:sldMkLst>
          <pc:docMk/>
          <pc:sldMk cId="3092539533" sldId="289"/>
        </pc:sldMkLst>
        <pc:spChg chg="mod">
          <ac:chgData name="Simons Hugo" userId="89bb37c8-c7fe-4fe8-bb85-bedc5d2b0a90" providerId="ADAL" clId="{7F0EBE6E-DE2C-4942-A7AD-A6EC83AA8E0E}" dt="2024-05-15T14:49:10.209" v="16173" actId="113"/>
          <ac:spMkLst>
            <pc:docMk/>
            <pc:sldMk cId="3092539533" sldId="289"/>
            <ac:spMk id="2" creationId="{A43856CD-AA08-DB1B-DED8-4092FF9FAEA7}"/>
          </ac:spMkLst>
        </pc:spChg>
        <pc:spChg chg="del">
          <ac:chgData name="Simons Hugo" userId="89bb37c8-c7fe-4fe8-bb85-bedc5d2b0a90" providerId="ADAL" clId="{7F0EBE6E-DE2C-4942-A7AD-A6EC83AA8E0E}" dt="2024-05-14T10:24:26.485" v="11711" actId="478"/>
          <ac:spMkLst>
            <pc:docMk/>
            <pc:sldMk cId="3092539533" sldId="289"/>
            <ac:spMk id="3" creationId="{A038555F-BD49-C54D-4F3C-F3A2CD4F9A0D}"/>
          </ac:spMkLst>
        </pc:spChg>
      </pc:sldChg>
      <pc:sldChg chg="modSp new del mod">
        <pc:chgData name="Simons Hugo" userId="89bb37c8-c7fe-4fe8-bb85-bedc5d2b0a90" providerId="ADAL" clId="{7F0EBE6E-DE2C-4942-A7AD-A6EC83AA8E0E}" dt="2024-05-14T09:21:56.410" v="11220" actId="47"/>
        <pc:sldMkLst>
          <pc:docMk/>
          <pc:sldMk cId="348163875" sldId="290"/>
        </pc:sldMkLst>
        <pc:spChg chg="mod">
          <ac:chgData name="Simons Hugo" userId="89bb37c8-c7fe-4fe8-bb85-bedc5d2b0a90" providerId="ADAL" clId="{7F0EBE6E-DE2C-4942-A7AD-A6EC83AA8E0E}" dt="2024-05-14T09:20:41.717" v="11203"/>
          <ac:spMkLst>
            <pc:docMk/>
            <pc:sldMk cId="348163875" sldId="290"/>
            <ac:spMk id="5" creationId="{C413109C-925C-DB88-987A-38CE2FEAD973}"/>
          </ac:spMkLst>
        </pc:spChg>
      </pc:sldChg>
      <pc:sldChg chg="delSp modSp new del mod">
        <pc:chgData name="Simons Hugo" userId="89bb37c8-c7fe-4fe8-bb85-bedc5d2b0a90" providerId="ADAL" clId="{7F0EBE6E-DE2C-4942-A7AD-A6EC83AA8E0E}" dt="2024-05-14T08:11:53.029" v="9734" actId="47"/>
        <pc:sldMkLst>
          <pc:docMk/>
          <pc:sldMk cId="2176956482" sldId="290"/>
        </pc:sldMkLst>
        <pc:spChg chg="mod">
          <ac:chgData name="Simons Hugo" userId="89bb37c8-c7fe-4fe8-bb85-bedc5d2b0a90" providerId="ADAL" clId="{7F0EBE6E-DE2C-4942-A7AD-A6EC83AA8E0E}" dt="2024-05-14T08:09:36.378" v="9724"/>
          <ac:spMkLst>
            <pc:docMk/>
            <pc:sldMk cId="2176956482" sldId="290"/>
            <ac:spMk id="2" creationId="{AEC100CF-84C2-38C2-9A31-38C3C6FF6460}"/>
          </ac:spMkLst>
        </pc:spChg>
        <pc:spChg chg="mod">
          <ac:chgData name="Simons Hugo" userId="89bb37c8-c7fe-4fe8-bb85-bedc5d2b0a90" providerId="ADAL" clId="{7F0EBE6E-DE2C-4942-A7AD-A6EC83AA8E0E}" dt="2024-05-14T08:09:40.526" v="9726" actId="113"/>
          <ac:spMkLst>
            <pc:docMk/>
            <pc:sldMk cId="2176956482" sldId="290"/>
            <ac:spMk id="3" creationId="{7A7D0699-DD90-43B2-9B3D-69E10251428F}"/>
          </ac:spMkLst>
        </pc:spChg>
        <pc:spChg chg="del">
          <ac:chgData name="Simons Hugo" userId="89bb37c8-c7fe-4fe8-bb85-bedc5d2b0a90" providerId="ADAL" clId="{7F0EBE6E-DE2C-4942-A7AD-A6EC83AA8E0E}" dt="2024-05-14T08:09:41.876" v="9727" actId="478"/>
          <ac:spMkLst>
            <pc:docMk/>
            <pc:sldMk cId="2176956482" sldId="290"/>
            <ac:spMk id="4" creationId="{AAF9FD44-7EA5-46E8-5C34-2448C7D59668}"/>
          </ac:spMkLst>
        </pc:spChg>
      </pc:sldChg>
      <pc:sldChg chg="delSp new del mod">
        <pc:chgData name="Simons Hugo" userId="89bb37c8-c7fe-4fe8-bb85-bedc5d2b0a90" providerId="ADAL" clId="{7F0EBE6E-DE2C-4942-A7AD-A6EC83AA8E0E}" dt="2024-05-14T08:11:55.297" v="9735" actId="47"/>
        <pc:sldMkLst>
          <pc:docMk/>
          <pc:sldMk cId="385552177" sldId="291"/>
        </pc:sldMkLst>
        <pc:spChg chg="del">
          <ac:chgData name="Simons Hugo" userId="89bb37c8-c7fe-4fe8-bb85-bedc5d2b0a90" providerId="ADAL" clId="{7F0EBE6E-DE2C-4942-A7AD-A6EC83AA8E0E}" dt="2024-05-14T08:10:02.635" v="9730" actId="478"/>
          <ac:spMkLst>
            <pc:docMk/>
            <pc:sldMk cId="385552177" sldId="291"/>
            <ac:spMk id="4" creationId="{43B3E638-4369-1526-080A-E02D401433C4}"/>
          </ac:spMkLst>
        </pc:spChg>
      </pc:sldChg>
      <pc:sldChg chg="delSp modSp new mod">
        <pc:chgData name="Simons Hugo" userId="89bb37c8-c7fe-4fe8-bb85-bedc5d2b0a90" providerId="ADAL" clId="{7F0EBE6E-DE2C-4942-A7AD-A6EC83AA8E0E}" dt="2024-05-15T14:50:23.195" v="16191" actId="113"/>
        <pc:sldMkLst>
          <pc:docMk/>
          <pc:sldMk cId="2121032500" sldId="291"/>
        </pc:sldMkLst>
        <pc:spChg chg="mod">
          <ac:chgData name="Simons Hugo" userId="89bb37c8-c7fe-4fe8-bb85-bedc5d2b0a90" providerId="ADAL" clId="{7F0EBE6E-DE2C-4942-A7AD-A6EC83AA8E0E}" dt="2024-05-15T14:50:23.195" v="16191" actId="113"/>
          <ac:spMkLst>
            <pc:docMk/>
            <pc:sldMk cId="2121032500" sldId="291"/>
            <ac:spMk id="2" creationId="{17064711-7AF0-97E7-7B5F-D7F853E0056B}"/>
          </ac:spMkLst>
        </pc:spChg>
        <pc:spChg chg="del">
          <ac:chgData name="Simons Hugo" userId="89bb37c8-c7fe-4fe8-bb85-bedc5d2b0a90" providerId="ADAL" clId="{7F0EBE6E-DE2C-4942-A7AD-A6EC83AA8E0E}" dt="2024-05-14T10:24:01.817" v="11702" actId="478"/>
          <ac:spMkLst>
            <pc:docMk/>
            <pc:sldMk cId="2121032500" sldId="291"/>
            <ac:spMk id="3" creationId="{0FA05CD5-31BD-BD96-2573-F3AB905DEC85}"/>
          </ac:spMkLst>
        </pc:spChg>
        <pc:spChg chg="mod">
          <ac:chgData name="Simons Hugo" userId="89bb37c8-c7fe-4fe8-bb85-bedc5d2b0a90" providerId="ADAL" clId="{7F0EBE6E-DE2C-4942-A7AD-A6EC83AA8E0E}" dt="2024-05-14T09:20:44.483" v="11204"/>
          <ac:spMkLst>
            <pc:docMk/>
            <pc:sldMk cId="2121032500" sldId="291"/>
            <ac:spMk id="5" creationId="{AB28FE0B-C5F1-406B-45BE-4666E996FD70}"/>
          </ac:spMkLst>
        </pc:spChg>
      </pc:sldChg>
      <pc:sldChg chg="new del ord">
        <pc:chgData name="Simons Hugo" userId="89bb37c8-c7fe-4fe8-bb85-bedc5d2b0a90" providerId="ADAL" clId="{7F0EBE6E-DE2C-4942-A7AD-A6EC83AA8E0E}" dt="2024-05-14T10:20:23.092" v="11685" actId="47"/>
        <pc:sldMkLst>
          <pc:docMk/>
          <pc:sldMk cId="1420878117" sldId="292"/>
        </pc:sldMkLst>
      </pc:sldChg>
      <pc:sldChg chg="modSp add mod ord">
        <pc:chgData name="Simons Hugo" userId="89bb37c8-c7fe-4fe8-bb85-bedc5d2b0a90" providerId="ADAL" clId="{7F0EBE6E-DE2C-4942-A7AD-A6EC83AA8E0E}" dt="2024-05-15T14:50:10.428" v="16187" actId="113"/>
        <pc:sldMkLst>
          <pc:docMk/>
          <pc:sldMk cId="1447965001" sldId="292"/>
        </pc:sldMkLst>
        <pc:spChg chg="mod">
          <ac:chgData name="Simons Hugo" userId="89bb37c8-c7fe-4fe8-bb85-bedc5d2b0a90" providerId="ADAL" clId="{7F0EBE6E-DE2C-4942-A7AD-A6EC83AA8E0E}" dt="2024-05-15T14:50:10.428" v="16187" actId="113"/>
          <ac:spMkLst>
            <pc:docMk/>
            <pc:sldMk cId="1447965001" sldId="292"/>
            <ac:spMk id="2" creationId="{17064711-7AF0-97E7-7B5F-D7F853E0056B}"/>
          </ac:spMkLst>
        </pc:spChg>
      </pc:sldChg>
      <pc:sldChg chg="modSp add mod">
        <pc:chgData name="Simons Hugo" userId="89bb37c8-c7fe-4fe8-bb85-bedc5d2b0a90" providerId="ADAL" clId="{7F0EBE6E-DE2C-4942-A7AD-A6EC83AA8E0E}" dt="2024-05-15T15:06:22.571" v="17086" actId="20577"/>
        <pc:sldMkLst>
          <pc:docMk/>
          <pc:sldMk cId="2529924786" sldId="293"/>
        </pc:sldMkLst>
        <pc:spChg chg="mod">
          <ac:chgData name="Simons Hugo" userId="89bb37c8-c7fe-4fe8-bb85-bedc5d2b0a90" providerId="ADAL" clId="{7F0EBE6E-DE2C-4942-A7AD-A6EC83AA8E0E}" dt="2024-05-15T15:06:22.571" v="17086" actId="20577"/>
          <ac:spMkLst>
            <pc:docMk/>
            <pc:sldMk cId="2529924786" sldId="293"/>
            <ac:spMk id="2" creationId="{9BFA9B3E-2181-BC29-B71D-27524D2DC6D2}"/>
          </ac:spMkLst>
        </pc:spChg>
      </pc:sldChg>
      <pc:sldChg chg="modSp add del mod">
        <pc:chgData name="Simons Hugo" userId="89bb37c8-c7fe-4fe8-bb85-bedc5d2b0a90" providerId="ADAL" clId="{7F0EBE6E-DE2C-4942-A7AD-A6EC83AA8E0E}" dt="2024-05-15T14:48:20.241" v="16169" actId="47"/>
        <pc:sldMkLst>
          <pc:docMk/>
          <pc:sldMk cId="1926339642" sldId="294"/>
        </pc:sldMkLst>
        <pc:spChg chg="mod">
          <ac:chgData name="Simons Hugo" userId="89bb37c8-c7fe-4fe8-bb85-bedc5d2b0a90" providerId="ADAL" clId="{7F0EBE6E-DE2C-4942-A7AD-A6EC83AA8E0E}" dt="2024-05-15T14:46:16.658" v="16152" actId="6549"/>
          <ac:spMkLst>
            <pc:docMk/>
            <pc:sldMk cId="1926339642" sldId="294"/>
            <ac:spMk id="2" creationId="{1E5FF2D8-66D6-8CBA-53A8-31130EFBC604}"/>
          </ac:spMkLst>
        </pc:spChg>
      </pc:sldChg>
      <pc:sldChg chg="modSp new mod">
        <pc:chgData name="Simons Hugo" userId="89bb37c8-c7fe-4fe8-bb85-bedc5d2b0a90" providerId="ADAL" clId="{7F0EBE6E-DE2C-4942-A7AD-A6EC83AA8E0E}" dt="2024-05-15T15:05:13.676" v="17084" actId="20577"/>
        <pc:sldMkLst>
          <pc:docMk/>
          <pc:sldMk cId="3080778102" sldId="295"/>
        </pc:sldMkLst>
        <pc:spChg chg="mod">
          <ac:chgData name="Simons Hugo" userId="89bb37c8-c7fe-4fe8-bb85-bedc5d2b0a90" providerId="ADAL" clId="{7F0EBE6E-DE2C-4942-A7AD-A6EC83AA8E0E}" dt="2024-05-15T15:05:13.676" v="17084" actId="20577"/>
          <ac:spMkLst>
            <pc:docMk/>
            <pc:sldMk cId="3080778102" sldId="295"/>
            <ac:spMk id="2" creationId="{3C0FD657-4BFE-1EDB-228D-C2D0971E96F3}"/>
          </ac:spMkLst>
        </pc:spChg>
        <pc:spChg chg="mod">
          <ac:chgData name="Simons Hugo" userId="89bb37c8-c7fe-4fe8-bb85-bedc5d2b0a90" providerId="ADAL" clId="{7F0EBE6E-DE2C-4942-A7AD-A6EC83AA8E0E}" dt="2024-05-15T14:45:15.569" v="16148" actId="20577"/>
          <ac:spMkLst>
            <pc:docMk/>
            <pc:sldMk cId="3080778102" sldId="295"/>
            <ac:spMk id="5" creationId="{2398A330-8816-18A9-E146-C85C244CE8DF}"/>
          </ac:spMkLst>
        </pc:spChg>
      </pc:sldChg>
      <pc:sldChg chg="del">
        <pc:chgData name="Simons Hugo" userId="89bb37c8-c7fe-4fe8-bb85-bedc5d2b0a90" providerId="ADAL" clId="{7F0EBE6E-DE2C-4942-A7AD-A6EC83AA8E0E}" dt="2024-04-26T14:47:29.779" v="1" actId="47"/>
        <pc:sldMkLst>
          <pc:docMk/>
          <pc:sldMk cId="189851455" sldId="314"/>
        </pc:sldMkLst>
      </pc:sldChg>
      <pc:sldMasterChg chg="delSldLayout modSldLayout">
        <pc:chgData name="Simons Hugo" userId="89bb37c8-c7fe-4fe8-bb85-bedc5d2b0a90" providerId="ADAL" clId="{7F0EBE6E-DE2C-4942-A7AD-A6EC83AA8E0E}" dt="2024-05-13T10:35:23.432" v="9392" actId="47"/>
        <pc:sldMasterMkLst>
          <pc:docMk/>
          <pc:sldMasterMk cId="2853327125" sldId="2147483727"/>
        </pc:sldMasterMkLst>
        <pc:sldLayoutChg chg="modAnim">
          <pc:chgData name="Simons Hugo" userId="89bb37c8-c7fe-4fe8-bb85-bedc5d2b0a90" providerId="ADAL" clId="{7F0EBE6E-DE2C-4942-A7AD-A6EC83AA8E0E}" dt="2024-04-29T07:29:58.427" v="947"/>
          <pc:sldLayoutMkLst>
            <pc:docMk/>
            <pc:sldMasterMk cId="2853327125" sldId="2147483727"/>
            <pc:sldLayoutMk cId="2418514080" sldId="2147483729"/>
          </pc:sldLayoutMkLst>
        </pc:sldLayoutChg>
        <pc:sldLayoutChg chg="modAnim">
          <pc:chgData name="Simons Hugo" userId="89bb37c8-c7fe-4fe8-bb85-bedc5d2b0a90" providerId="ADAL" clId="{7F0EBE6E-DE2C-4942-A7AD-A6EC83AA8E0E}" dt="2024-04-29T07:30:04.677" v="951"/>
          <pc:sldLayoutMkLst>
            <pc:docMk/>
            <pc:sldMasterMk cId="2853327125" sldId="2147483727"/>
            <pc:sldLayoutMk cId="2555354187" sldId="2147483731"/>
          </pc:sldLayoutMkLst>
        </pc:sldLayoutChg>
        <pc:sldLayoutChg chg="modAnim">
          <pc:chgData name="Simons Hugo" userId="89bb37c8-c7fe-4fe8-bb85-bedc5d2b0a90" providerId="ADAL" clId="{7F0EBE6E-DE2C-4942-A7AD-A6EC83AA8E0E}" dt="2024-04-29T07:30:06.952" v="953"/>
          <pc:sldLayoutMkLst>
            <pc:docMk/>
            <pc:sldMasterMk cId="2853327125" sldId="2147483727"/>
            <pc:sldLayoutMk cId="3007474310" sldId="2147483732"/>
          </pc:sldLayoutMkLst>
        </pc:sldLayoutChg>
        <pc:sldLayoutChg chg="modAnim">
          <pc:chgData name="Simons Hugo" userId="89bb37c8-c7fe-4fe8-bb85-bedc5d2b0a90" providerId="ADAL" clId="{7F0EBE6E-DE2C-4942-A7AD-A6EC83AA8E0E}" dt="2024-04-29T07:29:59.699" v="948"/>
          <pc:sldLayoutMkLst>
            <pc:docMk/>
            <pc:sldMasterMk cId="2853327125" sldId="2147483727"/>
            <pc:sldLayoutMk cId="4022701610" sldId="2147483867"/>
          </pc:sldLayoutMkLst>
        </pc:sldLayoutChg>
        <pc:sldLayoutChg chg="modAnim">
          <pc:chgData name="Simons Hugo" userId="89bb37c8-c7fe-4fe8-bb85-bedc5d2b0a90" providerId="ADAL" clId="{7F0EBE6E-DE2C-4942-A7AD-A6EC83AA8E0E}" dt="2024-04-29T07:30:37.759" v="959"/>
          <pc:sldLayoutMkLst>
            <pc:docMk/>
            <pc:sldMasterMk cId="2853327125" sldId="2147483727"/>
            <pc:sldLayoutMk cId="1167929385" sldId="2147483868"/>
          </pc:sldLayoutMkLst>
        </pc:sldLayoutChg>
        <pc:sldLayoutChg chg="modAnim">
          <pc:chgData name="Simons Hugo" userId="89bb37c8-c7fe-4fe8-bb85-bedc5d2b0a90" providerId="ADAL" clId="{7F0EBE6E-DE2C-4942-A7AD-A6EC83AA8E0E}" dt="2024-04-29T07:30:43.560" v="960"/>
          <pc:sldLayoutMkLst>
            <pc:docMk/>
            <pc:sldMasterMk cId="2853327125" sldId="2147483727"/>
            <pc:sldLayoutMk cId="375535212" sldId="2147483869"/>
          </pc:sldLayoutMkLst>
        </pc:sldLayoutChg>
        <pc:sldLayoutChg chg="modAnim">
          <pc:chgData name="Simons Hugo" userId="89bb37c8-c7fe-4fe8-bb85-bedc5d2b0a90" providerId="ADAL" clId="{7F0EBE6E-DE2C-4942-A7AD-A6EC83AA8E0E}" dt="2024-04-29T07:30:01.451" v="949"/>
          <pc:sldLayoutMkLst>
            <pc:docMk/>
            <pc:sldMasterMk cId="2853327125" sldId="2147483727"/>
            <pc:sldLayoutMk cId="1222988327" sldId="2147483871"/>
          </pc:sldLayoutMkLst>
        </pc:sldLayoutChg>
        <pc:sldLayoutChg chg="modAnim">
          <pc:chgData name="Simons Hugo" userId="89bb37c8-c7fe-4fe8-bb85-bedc5d2b0a90" providerId="ADAL" clId="{7F0EBE6E-DE2C-4942-A7AD-A6EC83AA8E0E}" dt="2024-04-29T07:30:50.782" v="963"/>
          <pc:sldLayoutMkLst>
            <pc:docMk/>
            <pc:sldMasterMk cId="2853327125" sldId="2147483727"/>
            <pc:sldLayoutMk cId="1128987762" sldId="2147483879"/>
          </pc:sldLayoutMkLst>
        </pc:sldLayoutChg>
        <pc:sldLayoutChg chg="modAnim">
          <pc:chgData name="Simons Hugo" userId="89bb37c8-c7fe-4fe8-bb85-bedc5d2b0a90" providerId="ADAL" clId="{7F0EBE6E-DE2C-4942-A7AD-A6EC83AA8E0E}" dt="2024-04-29T07:30:49.008" v="962"/>
          <pc:sldLayoutMkLst>
            <pc:docMk/>
            <pc:sldMasterMk cId="2853327125" sldId="2147483727"/>
            <pc:sldLayoutMk cId="1640082555" sldId="2147483881"/>
          </pc:sldLayoutMkLst>
        </pc:sldLayoutChg>
        <pc:sldLayoutChg chg="modAnim">
          <pc:chgData name="Simons Hugo" userId="89bb37c8-c7fe-4fe8-bb85-bedc5d2b0a90" providerId="ADAL" clId="{7F0EBE6E-DE2C-4942-A7AD-A6EC83AA8E0E}" dt="2024-04-29T07:30:46.855" v="961"/>
          <pc:sldLayoutMkLst>
            <pc:docMk/>
            <pc:sldMasterMk cId="2853327125" sldId="2147483727"/>
            <pc:sldLayoutMk cId="871613619" sldId="2147483882"/>
          </pc:sldLayoutMkLst>
        </pc:sldLayoutChg>
        <pc:sldLayoutChg chg="del">
          <pc:chgData name="Simons Hugo" userId="89bb37c8-c7fe-4fe8-bb85-bedc5d2b0a90" providerId="ADAL" clId="{7F0EBE6E-DE2C-4942-A7AD-A6EC83AA8E0E}" dt="2024-05-13T10:35:23.432" v="9392" actId="47"/>
          <pc:sldLayoutMkLst>
            <pc:docMk/>
            <pc:sldMasterMk cId="2853327125" sldId="2147483727"/>
            <pc:sldLayoutMk cId="1485426833" sldId="2147483900"/>
          </pc:sldLayoutMkLst>
        </pc:sldLayoutChg>
      </pc:sldMasterChg>
      <pc:sldMasterChg chg="delSldLayout modSldLayout">
        <pc:chgData name="Simons Hugo" userId="89bb37c8-c7fe-4fe8-bb85-bedc5d2b0a90" providerId="ADAL" clId="{7F0EBE6E-DE2C-4942-A7AD-A6EC83AA8E0E}" dt="2024-04-29T07:30:25.353" v="955"/>
        <pc:sldMasterMkLst>
          <pc:docMk/>
          <pc:sldMasterMk cId="8049943" sldId="2147483832"/>
        </pc:sldMasterMkLst>
        <pc:sldLayoutChg chg="modAnim">
          <pc:chgData name="Simons Hugo" userId="89bb37c8-c7fe-4fe8-bb85-bedc5d2b0a90" providerId="ADAL" clId="{7F0EBE6E-DE2C-4942-A7AD-A6EC83AA8E0E}" dt="2024-04-29T07:30:22.159" v="954"/>
          <pc:sldLayoutMkLst>
            <pc:docMk/>
            <pc:sldMasterMk cId="8049943" sldId="2147483832"/>
            <pc:sldLayoutMk cId="1822294509" sldId="2147483833"/>
          </pc:sldLayoutMkLst>
        </pc:sldLayoutChg>
        <pc:sldLayoutChg chg="modAnim">
          <pc:chgData name="Simons Hugo" userId="89bb37c8-c7fe-4fe8-bb85-bedc5d2b0a90" providerId="ADAL" clId="{7F0EBE6E-DE2C-4942-A7AD-A6EC83AA8E0E}" dt="2024-04-29T07:30:25.353" v="955"/>
          <pc:sldLayoutMkLst>
            <pc:docMk/>
            <pc:sldMasterMk cId="8049943" sldId="2147483832"/>
            <pc:sldLayoutMk cId="3563885742" sldId="2147483878"/>
          </pc:sldLayoutMkLst>
        </pc:sldLayoutChg>
        <pc:sldLayoutChg chg="del">
          <pc:chgData name="Simons Hugo" userId="89bb37c8-c7fe-4fe8-bb85-bedc5d2b0a90" providerId="ADAL" clId="{7F0EBE6E-DE2C-4942-A7AD-A6EC83AA8E0E}" dt="2024-04-26T14:47:29.779" v="1" actId="47"/>
          <pc:sldLayoutMkLst>
            <pc:docMk/>
            <pc:sldMasterMk cId="8049943" sldId="2147483832"/>
            <pc:sldLayoutMk cId="936400867" sldId="2147483884"/>
          </pc:sldLayoutMkLst>
        </pc:sldLayoutChg>
      </pc:sldMasterChg>
      <pc:sldMasterChg chg="modSldLayout">
        <pc:chgData name="Simons Hugo" userId="89bb37c8-c7fe-4fe8-bb85-bedc5d2b0a90" providerId="ADAL" clId="{7F0EBE6E-DE2C-4942-A7AD-A6EC83AA8E0E}" dt="2024-05-14T08:04:58.648" v="9698"/>
        <pc:sldMasterMkLst>
          <pc:docMk/>
          <pc:sldMasterMk cId="31139498" sldId="2147483844"/>
        </pc:sldMasterMkLst>
        <pc:sldLayoutChg chg="setBg">
          <pc:chgData name="Simons Hugo" userId="89bb37c8-c7fe-4fe8-bb85-bedc5d2b0a90" providerId="ADAL" clId="{7F0EBE6E-DE2C-4942-A7AD-A6EC83AA8E0E}" dt="2024-05-14T08:04:58.648" v="9698"/>
          <pc:sldLayoutMkLst>
            <pc:docMk/>
            <pc:sldMasterMk cId="31139498" sldId="2147483844"/>
            <pc:sldLayoutMk cId="3372144524" sldId="2147483858"/>
          </pc:sldLayoutMkLst>
        </pc:sldLayoutChg>
      </pc:sldMasterChg>
      <pc:sldMasterChg chg="delSldLayout modSldLayout">
        <pc:chgData name="Simons Hugo" userId="89bb37c8-c7fe-4fe8-bb85-bedc5d2b0a90" providerId="ADAL" clId="{7F0EBE6E-DE2C-4942-A7AD-A6EC83AA8E0E}" dt="2024-04-29T07:31:59.990" v="969" actId="47"/>
        <pc:sldMasterMkLst>
          <pc:docMk/>
          <pc:sldMasterMk cId="4244701093" sldId="2147483872"/>
        </pc:sldMasterMkLst>
        <pc:sldLayoutChg chg="modAnim">
          <pc:chgData name="Simons Hugo" userId="89bb37c8-c7fe-4fe8-bb85-bedc5d2b0a90" providerId="ADAL" clId="{7F0EBE6E-DE2C-4942-A7AD-A6EC83AA8E0E}" dt="2024-04-29T07:30:30.669" v="956"/>
          <pc:sldLayoutMkLst>
            <pc:docMk/>
            <pc:sldMasterMk cId="4244701093" sldId="2147483872"/>
            <pc:sldLayoutMk cId="1358299104" sldId="2147483874"/>
          </pc:sldLayoutMkLst>
        </pc:sldLayoutChg>
        <pc:sldLayoutChg chg="modAnim">
          <pc:chgData name="Simons Hugo" userId="89bb37c8-c7fe-4fe8-bb85-bedc5d2b0a90" providerId="ADAL" clId="{7F0EBE6E-DE2C-4942-A7AD-A6EC83AA8E0E}" dt="2024-04-29T07:30:31.794" v="957"/>
          <pc:sldLayoutMkLst>
            <pc:docMk/>
            <pc:sldMasterMk cId="4244701093" sldId="2147483872"/>
            <pc:sldLayoutMk cId="3516877098" sldId="2147483875"/>
          </pc:sldLayoutMkLst>
        </pc:sldLayoutChg>
        <pc:sldLayoutChg chg="modAnim">
          <pc:chgData name="Simons Hugo" userId="89bb37c8-c7fe-4fe8-bb85-bedc5d2b0a90" providerId="ADAL" clId="{7F0EBE6E-DE2C-4942-A7AD-A6EC83AA8E0E}" dt="2024-04-29T07:30:33.599" v="958"/>
          <pc:sldLayoutMkLst>
            <pc:docMk/>
            <pc:sldMasterMk cId="4244701093" sldId="2147483872"/>
            <pc:sldLayoutMk cId="3262047347" sldId="2147483876"/>
          </pc:sldLayoutMkLst>
        </pc:sldLayoutChg>
        <pc:sldLayoutChg chg="del">
          <pc:chgData name="Simons Hugo" userId="89bb37c8-c7fe-4fe8-bb85-bedc5d2b0a90" providerId="ADAL" clId="{7F0EBE6E-DE2C-4942-A7AD-A6EC83AA8E0E}" dt="2024-04-29T07:31:59.990" v="969" actId="47"/>
          <pc:sldLayoutMkLst>
            <pc:docMk/>
            <pc:sldMasterMk cId="4244701093" sldId="2147483872"/>
            <pc:sldLayoutMk cId="1577722967" sldId="2147483884"/>
          </pc:sldLayoutMkLst>
        </pc:sldLayoutChg>
      </pc:sldMasterChg>
      <pc:sldMasterChg chg="delSldLayout">
        <pc:chgData name="Simons Hugo" userId="89bb37c8-c7fe-4fe8-bb85-bedc5d2b0a90" providerId="ADAL" clId="{7F0EBE6E-DE2C-4942-A7AD-A6EC83AA8E0E}" dt="2024-05-14T08:08:49.060" v="9722" actId="47"/>
        <pc:sldMasterMkLst>
          <pc:docMk/>
          <pc:sldMasterMk cId="4128398727" sldId="2147483884"/>
        </pc:sldMasterMkLst>
        <pc:sldLayoutChg chg="del">
          <pc:chgData name="Simons Hugo" userId="89bb37c8-c7fe-4fe8-bb85-bedc5d2b0a90" providerId="ADAL" clId="{7F0EBE6E-DE2C-4942-A7AD-A6EC83AA8E0E}" dt="2024-05-14T08:08:49.060" v="9722" actId="47"/>
          <pc:sldLayoutMkLst>
            <pc:docMk/>
            <pc:sldMasterMk cId="4128398727" sldId="2147483884"/>
            <pc:sldLayoutMk cId="1839579871" sldId="214748390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FFFB63C-883A-7BA8-A245-5757F09A3204}"/>
              </a:ext>
            </a:extLst>
          </p:cNvPr>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fr-FR"/>
          </a:p>
        </p:txBody>
      </p:sp>
      <p:sp>
        <p:nvSpPr>
          <p:cNvPr id="3" name="Espace réservé de la date 2">
            <a:extLst>
              <a:ext uri="{FF2B5EF4-FFF2-40B4-BE49-F238E27FC236}">
                <a16:creationId xmlns:a16="http://schemas.microsoft.com/office/drawing/2014/main" id="{FC65B16A-4400-9704-949B-A8851D946507}"/>
              </a:ext>
            </a:extLst>
          </p:cNvPr>
          <p:cNvSpPr>
            <a:spLocks noGrp="1"/>
          </p:cNvSpPr>
          <p:nvPr>
            <p:ph type="dt" sz="quarter" idx="1"/>
          </p:nvPr>
        </p:nvSpPr>
        <p:spPr>
          <a:xfrm>
            <a:off x="4023992" y="0"/>
            <a:ext cx="3078427" cy="513508"/>
          </a:xfrm>
          <a:prstGeom prst="rect">
            <a:avLst/>
          </a:prstGeom>
        </p:spPr>
        <p:txBody>
          <a:bodyPr vert="horz" lIns="99075" tIns="49538" rIns="99075" bIns="49538" rtlCol="0"/>
          <a:lstStyle>
            <a:lvl1pPr algn="r">
              <a:defRPr sz="1300"/>
            </a:lvl1pPr>
          </a:lstStyle>
          <a:p>
            <a:fld id="{F8100593-CB9E-C44B-9E49-3B9A05E44DCF}" type="datetimeFigureOut">
              <a:rPr lang="fr-FR" smtClean="0"/>
              <a:t>18/05/2024</a:t>
            </a:fld>
            <a:endParaRPr lang="fr-FR"/>
          </a:p>
        </p:txBody>
      </p:sp>
      <p:sp>
        <p:nvSpPr>
          <p:cNvPr id="4" name="Espace réservé du pied de page 3">
            <a:extLst>
              <a:ext uri="{FF2B5EF4-FFF2-40B4-BE49-F238E27FC236}">
                <a16:creationId xmlns:a16="http://schemas.microsoft.com/office/drawing/2014/main" id="{B5205C77-56E0-2AD5-E667-5F2CD5970364}"/>
              </a:ext>
            </a:extLst>
          </p:cNvPr>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endParaRPr lang="fr-FR"/>
          </a:p>
        </p:txBody>
      </p:sp>
      <p:sp>
        <p:nvSpPr>
          <p:cNvPr id="5" name="Espace réservé du numéro de diapositive 4">
            <a:extLst>
              <a:ext uri="{FF2B5EF4-FFF2-40B4-BE49-F238E27FC236}">
                <a16:creationId xmlns:a16="http://schemas.microsoft.com/office/drawing/2014/main" id="{E740E1D9-87F6-D2C5-0B1A-EB2691DCA9F6}"/>
              </a:ext>
            </a:extLst>
          </p:cNvPr>
          <p:cNvSpPr>
            <a:spLocks noGrp="1"/>
          </p:cNvSpPr>
          <p:nvPr>
            <p:ph type="sldNum" sz="quarter" idx="3"/>
          </p:nvPr>
        </p:nvSpPr>
        <p:spPr>
          <a:xfrm>
            <a:off x="4023992" y="9721107"/>
            <a:ext cx="3078427" cy="513507"/>
          </a:xfrm>
          <a:prstGeom prst="rect">
            <a:avLst/>
          </a:prstGeom>
        </p:spPr>
        <p:txBody>
          <a:bodyPr vert="horz" lIns="99075" tIns="49538" rIns="99075" bIns="49538" rtlCol="0" anchor="b"/>
          <a:lstStyle>
            <a:lvl1pPr algn="r">
              <a:defRPr sz="1300"/>
            </a:lvl1pPr>
          </a:lstStyle>
          <a:p>
            <a:fld id="{50043ACE-A6F2-3647-AF36-71D7CAE04F0D}" type="slidenum">
              <a:rPr lang="fr-FR" smtClean="0"/>
              <a:t>‹N°›</a:t>
            </a:fld>
            <a:endParaRPr lang="fr-FR"/>
          </a:p>
        </p:txBody>
      </p:sp>
    </p:spTree>
    <p:extLst>
      <p:ext uri="{BB962C8B-B14F-4D97-AF65-F5344CB8AC3E}">
        <p14:creationId xmlns:p14="http://schemas.microsoft.com/office/powerpoint/2010/main" val="4187073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fr-FR"/>
          </a:p>
        </p:txBody>
      </p:sp>
      <p:sp>
        <p:nvSpPr>
          <p:cNvPr id="3" name="Espace réservé de la date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CD179C6B-F04C-8248-925D-8820A20A657E}" type="datetimeFigureOut">
              <a:rPr lang="fr-FR" smtClean="0"/>
              <a:t>18/05/2024</a:t>
            </a:fld>
            <a:endParaRPr lang="fr-FR"/>
          </a:p>
        </p:txBody>
      </p:sp>
      <p:sp>
        <p:nvSpPr>
          <p:cNvPr id="4" name="Espace réservé de l'image des diapositives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fr-FR"/>
          </a:p>
        </p:txBody>
      </p:sp>
      <p:sp>
        <p:nvSpPr>
          <p:cNvPr id="5" name="Espace réservé des notes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AC359546-56FB-E746-8D33-27DD3FD12758}" type="slidenum">
              <a:rPr lang="fr-FR" smtClean="0"/>
              <a:t>‹N°›</a:t>
            </a:fld>
            <a:endParaRPr lang="fr-FR"/>
          </a:p>
        </p:txBody>
      </p:sp>
    </p:spTree>
    <p:extLst>
      <p:ext uri="{BB962C8B-B14F-4D97-AF65-F5344CB8AC3E}">
        <p14:creationId xmlns:p14="http://schemas.microsoft.com/office/powerpoint/2010/main" val="716173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1</a:t>
            </a:fld>
            <a:endParaRPr lang="fr-FR"/>
          </a:p>
        </p:txBody>
      </p:sp>
    </p:spTree>
    <p:extLst>
      <p:ext uri="{BB962C8B-B14F-4D97-AF65-F5344CB8AC3E}">
        <p14:creationId xmlns:p14="http://schemas.microsoft.com/office/powerpoint/2010/main" val="1390746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12</a:t>
            </a:fld>
            <a:endParaRPr lang="fr-FR"/>
          </a:p>
        </p:txBody>
      </p:sp>
    </p:spTree>
    <p:extLst>
      <p:ext uri="{BB962C8B-B14F-4D97-AF65-F5344CB8AC3E}">
        <p14:creationId xmlns:p14="http://schemas.microsoft.com/office/powerpoint/2010/main" val="3180413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13</a:t>
            </a:fld>
            <a:endParaRPr lang="fr-FR"/>
          </a:p>
        </p:txBody>
      </p:sp>
    </p:spTree>
    <p:extLst>
      <p:ext uri="{BB962C8B-B14F-4D97-AF65-F5344CB8AC3E}">
        <p14:creationId xmlns:p14="http://schemas.microsoft.com/office/powerpoint/2010/main" val="1327213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14</a:t>
            </a:fld>
            <a:endParaRPr lang="fr-FR"/>
          </a:p>
        </p:txBody>
      </p:sp>
    </p:spTree>
    <p:extLst>
      <p:ext uri="{BB962C8B-B14F-4D97-AF65-F5344CB8AC3E}">
        <p14:creationId xmlns:p14="http://schemas.microsoft.com/office/powerpoint/2010/main" val="826225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i="1" dirty="0"/>
              <a:t>Quo </a:t>
            </a:r>
            <a:r>
              <a:rPr lang="fr-BE" i="1" dirty="0" err="1"/>
              <a:t>vadis</a:t>
            </a:r>
            <a:r>
              <a:rPr lang="fr-BE" i="0" dirty="0"/>
              <a:t> et Néron qui récite ses poèmes devant Rome en feu</a:t>
            </a:r>
            <a:endParaRPr lang="fr-BE" i="1"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16</a:t>
            </a:fld>
            <a:endParaRPr lang="fr-FR"/>
          </a:p>
        </p:txBody>
      </p:sp>
    </p:spTree>
    <p:extLst>
      <p:ext uri="{BB962C8B-B14F-4D97-AF65-F5344CB8AC3E}">
        <p14:creationId xmlns:p14="http://schemas.microsoft.com/office/powerpoint/2010/main" val="2280546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17</a:t>
            </a:fld>
            <a:endParaRPr lang="fr-FR"/>
          </a:p>
        </p:txBody>
      </p:sp>
    </p:spTree>
    <p:extLst>
      <p:ext uri="{BB962C8B-B14F-4D97-AF65-F5344CB8AC3E}">
        <p14:creationId xmlns:p14="http://schemas.microsoft.com/office/powerpoint/2010/main" val="3340273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2</a:t>
            </a:fld>
            <a:endParaRPr lang="fr-FR"/>
          </a:p>
        </p:txBody>
      </p:sp>
    </p:spTree>
    <p:extLst>
      <p:ext uri="{BB962C8B-B14F-4D97-AF65-F5344CB8AC3E}">
        <p14:creationId xmlns:p14="http://schemas.microsoft.com/office/powerpoint/2010/main" val="3645287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3</a:t>
            </a:fld>
            <a:endParaRPr lang="fr-FR"/>
          </a:p>
        </p:txBody>
      </p:sp>
    </p:spTree>
    <p:extLst>
      <p:ext uri="{BB962C8B-B14F-4D97-AF65-F5344CB8AC3E}">
        <p14:creationId xmlns:p14="http://schemas.microsoft.com/office/powerpoint/2010/main" val="3086789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4</a:t>
            </a:fld>
            <a:endParaRPr lang="fr-FR"/>
          </a:p>
        </p:txBody>
      </p:sp>
    </p:spTree>
    <p:extLst>
      <p:ext uri="{BB962C8B-B14F-4D97-AF65-F5344CB8AC3E}">
        <p14:creationId xmlns:p14="http://schemas.microsoft.com/office/powerpoint/2010/main" val="4131267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5</a:t>
            </a:fld>
            <a:endParaRPr lang="fr-FR"/>
          </a:p>
        </p:txBody>
      </p:sp>
    </p:spTree>
    <p:extLst>
      <p:ext uri="{BB962C8B-B14F-4D97-AF65-F5344CB8AC3E}">
        <p14:creationId xmlns:p14="http://schemas.microsoft.com/office/powerpoint/2010/main" val="3207764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7</a:t>
            </a:fld>
            <a:endParaRPr lang="fr-FR"/>
          </a:p>
        </p:txBody>
      </p:sp>
    </p:spTree>
    <p:extLst>
      <p:ext uri="{BB962C8B-B14F-4D97-AF65-F5344CB8AC3E}">
        <p14:creationId xmlns:p14="http://schemas.microsoft.com/office/powerpoint/2010/main" val="4133182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8</a:t>
            </a:fld>
            <a:endParaRPr lang="fr-FR"/>
          </a:p>
        </p:txBody>
      </p:sp>
    </p:spTree>
    <p:extLst>
      <p:ext uri="{BB962C8B-B14F-4D97-AF65-F5344CB8AC3E}">
        <p14:creationId xmlns:p14="http://schemas.microsoft.com/office/powerpoint/2010/main" val="1473617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9</a:t>
            </a:fld>
            <a:endParaRPr lang="fr-FR"/>
          </a:p>
        </p:txBody>
      </p:sp>
    </p:spTree>
    <p:extLst>
      <p:ext uri="{BB962C8B-B14F-4D97-AF65-F5344CB8AC3E}">
        <p14:creationId xmlns:p14="http://schemas.microsoft.com/office/powerpoint/2010/main" val="1337423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C359546-56FB-E746-8D33-27DD3FD12758}" type="slidenum">
              <a:rPr lang="fr-FR" smtClean="0"/>
              <a:t>10</a:t>
            </a:fld>
            <a:endParaRPr lang="fr-FR"/>
          </a:p>
        </p:txBody>
      </p:sp>
    </p:spTree>
    <p:extLst>
      <p:ext uri="{BB962C8B-B14F-4D97-AF65-F5344CB8AC3E}">
        <p14:creationId xmlns:p14="http://schemas.microsoft.com/office/powerpoint/2010/main" val="6093098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3" Type="http://schemas.openxmlformats.org/officeDocument/2006/relationships/image" Target="../media/image10.svg"/><Relationship Id="rId7" Type="http://schemas.openxmlformats.org/officeDocument/2006/relationships/image" Target="../media/image14.sv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Master" Target="../slideMasters/slideMaster3.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3" Type="http://schemas.openxmlformats.org/officeDocument/2006/relationships/image" Target="../media/image10.svg"/><Relationship Id="rId7" Type="http://schemas.openxmlformats.org/officeDocument/2006/relationships/image" Target="../media/image14.sv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Master" Target="../slideMasters/slideMaster5.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se">
    <p:bg>
      <p:bgPr>
        <a:solidFill>
          <a:schemeClr val="bg1"/>
        </a:solidFill>
        <a:effectLst/>
      </p:bgPr>
    </p:bg>
    <p:spTree>
      <p:nvGrpSpPr>
        <p:cNvPr id="1" name=""/>
        <p:cNvGrpSpPr/>
        <p:nvPr/>
      </p:nvGrpSpPr>
      <p:grpSpPr>
        <a:xfrm>
          <a:off x="0" y="0"/>
          <a:ext cx="0" cy="0"/>
          <a:chOff x="0" y="0"/>
          <a:chExt cx="0" cy="0"/>
        </a:xfrm>
      </p:grpSpPr>
      <p:pic>
        <p:nvPicPr>
          <p:cNvPr id="10" name="Google Shape;58;p13">
            <a:extLst>
              <a:ext uri="{FF2B5EF4-FFF2-40B4-BE49-F238E27FC236}">
                <a16:creationId xmlns:a16="http://schemas.microsoft.com/office/drawing/2014/main" id="{43B85E0E-E55D-AB0B-5C29-B0B970F0A7C7}"/>
              </a:ext>
            </a:extLst>
          </p:cNvPr>
          <p:cNvPicPr preferRelativeResize="0"/>
          <p:nvPr userDrawn="1"/>
        </p:nvPicPr>
        <p:blipFill>
          <a:blip r:embed="rId2">
            <a:alphaModFix/>
          </a:blip>
          <a:stretch>
            <a:fillRect/>
          </a:stretch>
        </p:blipFill>
        <p:spPr>
          <a:xfrm>
            <a:off x="0" y="0"/>
            <a:ext cx="12192000" cy="6857999"/>
          </a:xfrm>
          <a:prstGeom prst="rect">
            <a:avLst/>
          </a:prstGeom>
          <a:noFill/>
          <a:ln>
            <a:noFill/>
          </a:ln>
        </p:spPr>
      </p:pic>
      <p:pic>
        <p:nvPicPr>
          <p:cNvPr id="3" name="Image 2" descr="Une image contenant texte&#10;&#10;Description générée automatiquement">
            <a:extLst>
              <a:ext uri="{FF2B5EF4-FFF2-40B4-BE49-F238E27FC236}">
                <a16:creationId xmlns:a16="http://schemas.microsoft.com/office/drawing/2014/main" id="{D31D0D4F-DD7B-4BFD-E23E-8DAED7364BF7}"/>
              </a:ext>
            </a:extLst>
          </p:cNvPr>
          <p:cNvPicPr>
            <a:picLocks noChangeAspect="1"/>
          </p:cNvPicPr>
          <p:nvPr userDrawn="1"/>
        </p:nvPicPr>
        <p:blipFill>
          <a:blip r:embed="rId3"/>
          <a:stretch>
            <a:fillRect/>
          </a:stretch>
        </p:blipFill>
        <p:spPr>
          <a:xfrm>
            <a:off x="7947031" y="232076"/>
            <a:ext cx="4004128" cy="1015456"/>
          </a:xfrm>
          <a:prstGeom prst="rect">
            <a:avLst/>
          </a:prstGeom>
        </p:spPr>
      </p:pic>
      <p:pic>
        <p:nvPicPr>
          <p:cNvPr id="15" name="Google Shape;59;p13">
            <a:extLst>
              <a:ext uri="{FF2B5EF4-FFF2-40B4-BE49-F238E27FC236}">
                <a16:creationId xmlns:a16="http://schemas.microsoft.com/office/drawing/2014/main" id="{3F74D220-FC99-06AD-5981-0948E3B73892}"/>
              </a:ext>
            </a:extLst>
          </p:cNvPr>
          <p:cNvPicPr preferRelativeResize="0"/>
          <p:nvPr userDrawn="1"/>
        </p:nvPicPr>
        <p:blipFill rotWithShape="1">
          <a:blip r:embed="rId4">
            <a:alphaModFix/>
          </a:blip>
          <a:srcRect t="6629"/>
          <a:stretch/>
        </p:blipFill>
        <p:spPr>
          <a:xfrm>
            <a:off x="0" y="1316247"/>
            <a:ext cx="12192000" cy="5158033"/>
          </a:xfrm>
          <a:prstGeom prst="rect">
            <a:avLst/>
          </a:prstGeom>
          <a:noFill/>
          <a:ln>
            <a:noFill/>
          </a:ln>
        </p:spPr>
      </p:pic>
      <p:pic>
        <p:nvPicPr>
          <p:cNvPr id="13" name="Google Shape;60;p13">
            <a:extLst>
              <a:ext uri="{FF2B5EF4-FFF2-40B4-BE49-F238E27FC236}">
                <a16:creationId xmlns:a16="http://schemas.microsoft.com/office/drawing/2014/main" id="{E92953F4-3346-D025-DF1E-F6A3875386D5}"/>
              </a:ext>
            </a:extLst>
          </p:cNvPr>
          <p:cNvPicPr preferRelativeResize="0"/>
          <p:nvPr userDrawn="1"/>
        </p:nvPicPr>
        <p:blipFill>
          <a:blip r:embed="rId5">
            <a:alphaModFix/>
          </a:blip>
          <a:stretch>
            <a:fillRect/>
          </a:stretch>
        </p:blipFill>
        <p:spPr>
          <a:xfrm>
            <a:off x="0" y="4779449"/>
            <a:ext cx="3953359" cy="2033000"/>
          </a:xfrm>
          <a:prstGeom prst="rect">
            <a:avLst/>
          </a:prstGeom>
          <a:noFill/>
          <a:ln>
            <a:noFill/>
          </a:ln>
        </p:spPr>
      </p:pic>
      <p:sp>
        <p:nvSpPr>
          <p:cNvPr id="14" name="Google Shape;61;p13">
            <a:extLst>
              <a:ext uri="{FF2B5EF4-FFF2-40B4-BE49-F238E27FC236}">
                <a16:creationId xmlns:a16="http://schemas.microsoft.com/office/drawing/2014/main" id="{32E7188E-D208-1A60-B7DC-02A539F9ED83}"/>
              </a:ext>
            </a:extLst>
          </p:cNvPr>
          <p:cNvSpPr txBox="1"/>
          <p:nvPr userDrawn="1"/>
        </p:nvSpPr>
        <p:spPr>
          <a:xfrm>
            <a:off x="123925" y="5801580"/>
            <a:ext cx="2425600" cy="5752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r>
              <a:rPr lang="fr" sz="1800" dirty="0" err="1">
                <a:solidFill>
                  <a:schemeClr val="lt1"/>
                </a:solidFill>
              </a:rPr>
              <a:t>www.uliege.be</a:t>
            </a:r>
            <a:endParaRPr sz="1800" dirty="0">
              <a:solidFill>
                <a:schemeClr val="lt1"/>
              </a:solidFill>
            </a:endParaRPr>
          </a:p>
          <a:p>
            <a:pPr marL="0" lvl="0" indent="0" algn="l" rtl="0">
              <a:spcBef>
                <a:spcPts val="0"/>
              </a:spcBef>
              <a:spcAft>
                <a:spcPts val="0"/>
              </a:spcAft>
              <a:buNone/>
            </a:pPr>
            <a:endParaRPr sz="1800" dirty="0">
              <a:solidFill>
                <a:schemeClr val="lt1"/>
              </a:solidFill>
            </a:endParaRPr>
          </a:p>
        </p:txBody>
      </p:sp>
    </p:spTree>
    <p:extLst>
      <p:ext uri="{BB962C8B-B14F-4D97-AF65-F5344CB8AC3E}">
        <p14:creationId xmlns:p14="http://schemas.microsoft.com/office/powerpoint/2010/main" val="182229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cxnSp>
        <p:nvCxnSpPr>
          <p:cNvPr id="10" name="Google Shape;157;p20">
            <a:extLst>
              <a:ext uri="{FF2B5EF4-FFF2-40B4-BE49-F238E27FC236}">
                <a16:creationId xmlns:a16="http://schemas.microsoft.com/office/drawing/2014/main" id="{5099593E-0AC6-DCD1-424E-A2F94962B60F}"/>
              </a:ext>
            </a:extLst>
          </p:cNvPr>
          <p:cNvCxnSpPr>
            <a:cxnSpLocks/>
          </p:cNvCxnSpPr>
          <p:nvPr userDrawn="1"/>
        </p:nvCxnSpPr>
        <p:spPr>
          <a:xfrm>
            <a:off x="587375" y="1043321"/>
            <a:ext cx="3577219" cy="0"/>
          </a:xfrm>
          <a:prstGeom prst="straightConnector1">
            <a:avLst/>
          </a:prstGeom>
          <a:noFill/>
          <a:ln w="12700" cap="flat" cmpd="sng">
            <a:solidFill>
              <a:schemeClr val="accent1"/>
            </a:solidFill>
            <a:prstDash val="solid"/>
            <a:round/>
            <a:headEnd type="none" w="med" len="med"/>
            <a:tailEnd type="none" w="med" len="med"/>
          </a:ln>
        </p:spPr>
      </p:cxnSp>
      <p:sp>
        <p:nvSpPr>
          <p:cNvPr id="3" name="Espace réservé de l'élément multimédia 2">
            <a:extLst>
              <a:ext uri="{FF2B5EF4-FFF2-40B4-BE49-F238E27FC236}">
                <a16:creationId xmlns:a16="http://schemas.microsoft.com/office/drawing/2014/main" id="{28400122-6627-053A-1DF9-61C5208E1514}"/>
              </a:ext>
            </a:extLst>
          </p:cNvPr>
          <p:cNvSpPr>
            <a:spLocks noGrp="1"/>
          </p:cNvSpPr>
          <p:nvPr>
            <p:ph type="media" sz="quarter" idx="10"/>
          </p:nvPr>
        </p:nvSpPr>
        <p:spPr>
          <a:xfrm>
            <a:off x="4000616" y="1811388"/>
            <a:ext cx="7365375" cy="4258890"/>
          </a:xfrm>
        </p:spPr>
        <p:txBody>
          <a:bodyPr/>
          <a:lstStyle>
            <a:lvl1pPr marL="0" indent="0">
              <a:buNone/>
              <a:defRPr/>
            </a:lvl1pPr>
          </a:lstStyle>
          <a:p>
            <a:endParaRPr lang="fr-FR" dirty="0"/>
          </a:p>
        </p:txBody>
      </p:sp>
      <p:sp>
        <p:nvSpPr>
          <p:cNvPr id="11" name="Espace réservé du texte 10">
            <a:extLst>
              <a:ext uri="{FF2B5EF4-FFF2-40B4-BE49-F238E27FC236}">
                <a16:creationId xmlns:a16="http://schemas.microsoft.com/office/drawing/2014/main" id="{9807F617-6EB9-3B7F-C7D1-F578710674AF}"/>
              </a:ext>
            </a:extLst>
          </p:cNvPr>
          <p:cNvSpPr>
            <a:spLocks noGrp="1"/>
          </p:cNvSpPr>
          <p:nvPr>
            <p:ph type="body" sz="quarter" idx="11" hasCustomPrompt="1"/>
          </p:nvPr>
        </p:nvSpPr>
        <p:spPr>
          <a:xfrm>
            <a:off x="587375" y="1317106"/>
            <a:ext cx="3165475" cy="2976562"/>
          </a:xfrm>
        </p:spPr>
        <p:txBody>
          <a:bodyPr>
            <a:normAutofit/>
          </a:bodyPr>
          <a:lstStyle>
            <a:lvl1pPr marL="0" indent="0">
              <a:buFontTx/>
              <a:buNone/>
              <a:defRPr sz="1400"/>
            </a:lvl1pPr>
            <a:lvl2pPr>
              <a:defRPr sz="1200"/>
            </a:lvl2pPr>
            <a:lvl3pPr marL="914400" indent="0">
              <a:buNone/>
              <a:defRPr/>
            </a:lvl3pPr>
          </a:lstStyle>
          <a:p>
            <a:pPr lvl="0"/>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p>
          <a:p>
            <a:pPr lvl="0"/>
            <a:endParaRPr lang="fr-FR" dirty="0"/>
          </a:p>
          <a:p>
            <a:pPr lvl="1"/>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p>
          <a:p>
            <a:pPr lvl="1"/>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br>
              <a:rPr lang="fr-FR" dirty="0"/>
            </a:br>
            <a:br>
              <a:rPr lang="fr-FR" dirty="0"/>
            </a:br>
            <a:endParaRPr lang="fr-FR" dirty="0"/>
          </a:p>
          <a:p>
            <a:pPr lvl="0"/>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p>
          <a:p>
            <a:pPr lvl="0"/>
            <a:endParaRPr lang="fr-FR" dirty="0"/>
          </a:p>
        </p:txBody>
      </p:sp>
      <p:sp>
        <p:nvSpPr>
          <p:cNvPr id="20" name="Espace réservé du texte 19">
            <a:extLst>
              <a:ext uri="{FF2B5EF4-FFF2-40B4-BE49-F238E27FC236}">
                <a16:creationId xmlns:a16="http://schemas.microsoft.com/office/drawing/2014/main" id="{FEBCDBDD-17F4-2628-04EF-3BD4B8B27ABA}"/>
              </a:ext>
            </a:extLst>
          </p:cNvPr>
          <p:cNvSpPr>
            <a:spLocks noGrp="1"/>
          </p:cNvSpPr>
          <p:nvPr>
            <p:ph type="body" sz="quarter" idx="12" hasCustomPrompt="1"/>
          </p:nvPr>
        </p:nvSpPr>
        <p:spPr>
          <a:xfrm>
            <a:off x="4000500" y="1280162"/>
            <a:ext cx="5719572" cy="365754"/>
          </a:xfrm>
        </p:spPr>
        <p:txBody>
          <a:bodyPr anchor="b">
            <a:normAutofit/>
          </a:bodyPr>
          <a:lstStyle>
            <a:lvl1pPr marL="0" indent="0">
              <a:buNone/>
              <a:defRPr sz="1400">
                <a:solidFill>
                  <a:schemeClr val="accent6"/>
                </a:solidFill>
              </a:defRPr>
            </a:lvl1pPr>
          </a:lstStyle>
          <a:p>
            <a:pPr lvl="0"/>
            <a:r>
              <a:rPr lang="fr-FR" dirty="0" err="1"/>
              <a:t>www.monsite.com</a:t>
            </a:r>
            <a:endParaRPr lang="fr-FR" dirty="0"/>
          </a:p>
        </p:txBody>
      </p:sp>
      <p:sp>
        <p:nvSpPr>
          <p:cNvPr id="21" name="Espace réservé de la date 20">
            <a:extLst>
              <a:ext uri="{FF2B5EF4-FFF2-40B4-BE49-F238E27FC236}">
                <a16:creationId xmlns:a16="http://schemas.microsoft.com/office/drawing/2014/main" id="{59AA939B-DE4C-82B5-5C6B-B9D970BC83C7}"/>
              </a:ext>
            </a:extLst>
          </p:cNvPr>
          <p:cNvSpPr>
            <a:spLocks noGrp="1"/>
          </p:cNvSpPr>
          <p:nvPr>
            <p:ph type="dt" sz="half" idx="13"/>
          </p:nvPr>
        </p:nvSpPr>
        <p:spPr/>
        <p:txBody>
          <a:bodyPr/>
          <a:lstStyle/>
          <a:p>
            <a:fld id="{511BE592-B1D8-E947-95D7-DBCE7E591BA7}" type="datetime3">
              <a:rPr lang="fr-BE" smtClean="0"/>
              <a:t>18/05/2024</a:t>
            </a:fld>
            <a:endParaRPr lang="fr-FR" dirty="0"/>
          </a:p>
        </p:txBody>
      </p:sp>
      <p:sp>
        <p:nvSpPr>
          <p:cNvPr id="22" name="Espace réservé du pied de page 21">
            <a:extLst>
              <a:ext uri="{FF2B5EF4-FFF2-40B4-BE49-F238E27FC236}">
                <a16:creationId xmlns:a16="http://schemas.microsoft.com/office/drawing/2014/main" id="{730F8B86-B831-166F-CC0E-E22B6374ECA3}"/>
              </a:ext>
            </a:extLst>
          </p:cNvPr>
          <p:cNvSpPr>
            <a:spLocks noGrp="1"/>
          </p:cNvSpPr>
          <p:nvPr>
            <p:ph type="ftr" sz="quarter" idx="14"/>
          </p:nvPr>
        </p:nvSpPr>
        <p:spPr/>
        <p:txBody>
          <a:bodyPr/>
          <a:lstStyle/>
          <a:p>
            <a:endParaRPr lang="fr-FR" dirty="0"/>
          </a:p>
        </p:txBody>
      </p:sp>
      <p:sp>
        <p:nvSpPr>
          <p:cNvPr id="23" name="Espace réservé du numéro de diapositive 22">
            <a:extLst>
              <a:ext uri="{FF2B5EF4-FFF2-40B4-BE49-F238E27FC236}">
                <a16:creationId xmlns:a16="http://schemas.microsoft.com/office/drawing/2014/main" id="{84F37302-DA84-B12A-FCA2-4B0A611D4CCF}"/>
              </a:ext>
            </a:extLst>
          </p:cNvPr>
          <p:cNvSpPr>
            <a:spLocks noGrp="1"/>
          </p:cNvSpPr>
          <p:nvPr>
            <p:ph type="sldNum" sz="quarter" idx="15"/>
          </p:nvPr>
        </p:nvSpPr>
        <p:spPr/>
        <p:txBody>
          <a:bodyPr/>
          <a:lstStyle/>
          <a:p>
            <a:pPr algn="l"/>
            <a:r>
              <a:rPr lang="fr-FR"/>
              <a:t>▪︎ </a:t>
            </a:r>
            <a:fld id="{71AEF36E-EA79-174C-93F9-FDA84EDD5956}" type="slidenum">
              <a:rPr lang="fr-FR" smtClean="0"/>
              <a:pPr algn="l"/>
              <a:t>‹N°›</a:t>
            </a:fld>
            <a:endParaRPr lang="fr-FR" dirty="0"/>
          </a:p>
        </p:txBody>
      </p:sp>
      <p:sp>
        <p:nvSpPr>
          <p:cNvPr id="24" name="Titre 23">
            <a:extLst>
              <a:ext uri="{FF2B5EF4-FFF2-40B4-BE49-F238E27FC236}">
                <a16:creationId xmlns:a16="http://schemas.microsoft.com/office/drawing/2014/main" id="{EB191373-466A-E461-9752-6860A34722DD}"/>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167929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igne du temps">
    <p:spTree>
      <p:nvGrpSpPr>
        <p:cNvPr id="1" name=""/>
        <p:cNvGrpSpPr/>
        <p:nvPr/>
      </p:nvGrpSpPr>
      <p:grpSpPr>
        <a:xfrm>
          <a:off x="0" y="0"/>
          <a:ext cx="0" cy="0"/>
          <a:chOff x="0" y="0"/>
          <a:chExt cx="0" cy="0"/>
        </a:xfrm>
      </p:grpSpPr>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1734675" y="3003882"/>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1734675"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sp>
        <p:nvSpPr>
          <p:cNvPr id="25" name="Espace réservé du texte 70">
            <a:extLst>
              <a:ext uri="{FF2B5EF4-FFF2-40B4-BE49-F238E27FC236}">
                <a16:creationId xmlns:a16="http://schemas.microsoft.com/office/drawing/2014/main" id="{4745B0A3-E24E-3741-4527-2A8F7CD26656}"/>
              </a:ext>
            </a:extLst>
          </p:cNvPr>
          <p:cNvSpPr>
            <a:spLocks noGrp="1"/>
          </p:cNvSpPr>
          <p:nvPr>
            <p:ph type="body" sz="quarter" idx="29" hasCustomPrompt="1"/>
          </p:nvPr>
        </p:nvSpPr>
        <p:spPr>
          <a:xfrm>
            <a:off x="4015961"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26" name="Espace réservé du texte 70">
            <a:extLst>
              <a:ext uri="{FF2B5EF4-FFF2-40B4-BE49-F238E27FC236}">
                <a16:creationId xmlns:a16="http://schemas.microsoft.com/office/drawing/2014/main" id="{C63762C1-52A9-53AB-3387-4A209C76E1E4}"/>
              </a:ext>
            </a:extLst>
          </p:cNvPr>
          <p:cNvSpPr>
            <a:spLocks noGrp="1"/>
          </p:cNvSpPr>
          <p:nvPr>
            <p:ph type="body" sz="quarter" idx="30" hasCustomPrompt="1"/>
          </p:nvPr>
        </p:nvSpPr>
        <p:spPr>
          <a:xfrm>
            <a:off x="6250111"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27" name="Espace réservé du texte 70">
            <a:extLst>
              <a:ext uri="{FF2B5EF4-FFF2-40B4-BE49-F238E27FC236}">
                <a16:creationId xmlns:a16="http://schemas.microsoft.com/office/drawing/2014/main" id="{F83A912C-4338-3A34-A6EA-AEA709A52BCC}"/>
              </a:ext>
            </a:extLst>
          </p:cNvPr>
          <p:cNvSpPr>
            <a:spLocks noGrp="1"/>
          </p:cNvSpPr>
          <p:nvPr>
            <p:ph type="body" sz="quarter" idx="31" hasCustomPrompt="1"/>
          </p:nvPr>
        </p:nvSpPr>
        <p:spPr>
          <a:xfrm>
            <a:off x="8512544"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28" name="Google Shape;162;p20">
            <a:extLst>
              <a:ext uri="{FF2B5EF4-FFF2-40B4-BE49-F238E27FC236}">
                <a16:creationId xmlns:a16="http://schemas.microsoft.com/office/drawing/2014/main" id="{66DC8FEF-C585-64CB-7292-1BA1C45B3AC4}"/>
              </a:ext>
            </a:extLst>
          </p:cNvPr>
          <p:cNvSpPr/>
          <p:nvPr userDrawn="1"/>
        </p:nvSpPr>
        <p:spPr>
          <a:xfrm rot="5400000">
            <a:off x="1516084" y="3015081"/>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62;p20">
            <a:extLst>
              <a:ext uri="{FF2B5EF4-FFF2-40B4-BE49-F238E27FC236}">
                <a16:creationId xmlns:a16="http://schemas.microsoft.com/office/drawing/2014/main" id="{55167C46-C434-5D0A-B70E-3FE8F9CC8929}"/>
              </a:ext>
            </a:extLst>
          </p:cNvPr>
          <p:cNvSpPr/>
          <p:nvPr userDrawn="1"/>
        </p:nvSpPr>
        <p:spPr>
          <a:xfrm rot="5400000">
            <a:off x="3769090" y="3015082"/>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62;p20">
            <a:extLst>
              <a:ext uri="{FF2B5EF4-FFF2-40B4-BE49-F238E27FC236}">
                <a16:creationId xmlns:a16="http://schemas.microsoft.com/office/drawing/2014/main" id="{74618890-08F8-1E5F-8A4C-6ECD974E4C45}"/>
              </a:ext>
            </a:extLst>
          </p:cNvPr>
          <p:cNvSpPr/>
          <p:nvPr userDrawn="1"/>
        </p:nvSpPr>
        <p:spPr>
          <a:xfrm rot="5400000">
            <a:off x="6003242" y="3015083"/>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62;p20">
            <a:extLst>
              <a:ext uri="{FF2B5EF4-FFF2-40B4-BE49-F238E27FC236}">
                <a16:creationId xmlns:a16="http://schemas.microsoft.com/office/drawing/2014/main" id="{BD71E214-B4A4-64E8-02EF-35410013D734}"/>
              </a:ext>
            </a:extLst>
          </p:cNvPr>
          <p:cNvSpPr/>
          <p:nvPr userDrawn="1"/>
        </p:nvSpPr>
        <p:spPr>
          <a:xfrm rot="5400000">
            <a:off x="8256248" y="3015084"/>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Espace réservé du texte 65">
            <a:extLst>
              <a:ext uri="{FF2B5EF4-FFF2-40B4-BE49-F238E27FC236}">
                <a16:creationId xmlns:a16="http://schemas.microsoft.com/office/drawing/2014/main" id="{EA8FACF4-7082-E50D-D8E2-FB46ACDBA7FB}"/>
              </a:ext>
            </a:extLst>
          </p:cNvPr>
          <p:cNvSpPr>
            <a:spLocks noGrp="1"/>
          </p:cNvSpPr>
          <p:nvPr>
            <p:ph type="body" sz="quarter" idx="32" hasCustomPrompt="1"/>
          </p:nvPr>
        </p:nvSpPr>
        <p:spPr>
          <a:xfrm>
            <a:off x="4006535" y="3003882"/>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33" name="Espace réservé du texte 65">
            <a:extLst>
              <a:ext uri="{FF2B5EF4-FFF2-40B4-BE49-F238E27FC236}">
                <a16:creationId xmlns:a16="http://schemas.microsoft.com/office/drawing/2014/main" id="{6AB3265E-B392-6617-ED44-0BACED097B59}"/>
              </a:ext>
            </a:extLst>
          </p:cNvPr>
          <p:cNvSpPr>
            <a:spLocks noGrp="1"/>
          </p:cNvSpPr>
          <p:nvPr>
            <p:ph type="body" sz="quarter" idx="33" hasCustomPrompt="1"/>
          </p:nvPr>
        </p:nvSpPr>
        <p:spPr>
          <a:xfrm>
            <a:off x="6250112" y="3003882"/>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34" name="Espace réservé du texte 65">
            <a:extLst>
              <a:ext uri="{FF2B5EF4-FFF2-40B4-BE49-F238E27FC236}">
                <a16:creationId xmlns:a16="http://schemas.microsoft.com/office/drawing/2014/main" id="{3133932A-ED0F-9645-1182-09EA058CAEE0}"/>
              </a:ext>
            </a:extLst>
          </p:cNvPr>
          <p:cNvSpPr>
            <a:spLocks noGrp="1"/>
          </p:cNvSpPr>
          <p:nvPr>
            <p:ph type="body" sz="quarter" idx="34" hasCustomPrompt="1"/>
          </p:nvPr>
        </p:nvSpPr>
        <p:spPr>
          <a:xfrm>
            <a:off x="8503118" y="3013309"/>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2" name="Rectangle 1">
            <a:extLst>
              <a:ext uri="{FF2B5EF4-FFF2-40B4-BE49-F238E27FC236}">
                <a16:creationId xmlns:a16="http://schemas.microsoft.com/office/drawing/2014/main" id="{95626375-BFD3-A5CD-8A01-A5D5E5D3CA72}"/>
              </a:ext>
            </a:extLst>
          </p:cNvPr>
          <p:cNvSpPr/>
          <p:nvPr userDrawn="1"/>
        </p:nvSpPr>
        <p:spPr>
          <a:xfrm>
            <a:off x="1527285" y="2259402"/>
            <a:ext cx="2253006" cy="4336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a:extLst>
              <a:ext uri="{FF2B5EF4-FFF2-40B4-BE49-F238E27FC236}">
                <a16:creationId xmlns:a16="http://schemas.microsoft.com/office/drawing/2014/main" id="{107941E0-033B-D8AD-806D-67CCBB8418EC}"/>
              </a:ext>
            </a:extLst>
          </p:cNvPr>
          <p:cNvSpPr/>
          <p:nvPr userDrawn="1"/>
        </p:nvSpPr>
        <p:spPr>
          <a:xfrm>
            <a:off x="3770865" y="2259402"/>
            <a:ext cx="2253006" cy="4336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7" name="Rectangle 36">
            <a:extLst>
              <a:ext uri="{FF2B5EF4-FFF2-40B4-BE49-F238E27FC236}">
                <a16:creationId xmlns:a16="http://schemas.microsoft.com/office/drawing/2014/main" id="{0090542A-EE35-F17A-59CE-AC17E44B3F47}"/>
              </a:ext>
            </a:extLst>
          </p:cNvPr>
          <p:cNvSpPr/>
          <p:nvPr userDrawn="1"/>
        </p:nvSpPr>
        <p:spPr>
          <a:xfrm>
            <a:off x="6014444" y="2259402"/>
            <a:ext cx="2253006" cy="4336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DA35A0A6-CC51-D8AC-6BFA-15647E09D36B}"/>
              </a:ext>
            </a:extLst>
          </p:cNvPr>
          <p:cNvSpPr/>
          <p:nvPr userDrawn="1"/>
        </p:nvSpPr>
        <p:spPr>
          <a:xfrm>
            <a:off x="8267449" y="2259402"/>
            <a:ext cx="2253006" cy="4336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space réservé du texte 65">
            <a:extLst>
              <a:ext uri="{FF2B5EF4-FFF2-40B4-BE49-F238E27FC236}">
                <a16:creationId xmlns:a16="http://schemas.microsoft.com/office/drawing/2014/main" id="{D34C0135-E9FA-AAC5-E787-7904B6A4C454}"/>
              </a:ext>
            </a:extLst>
          </p:cNvPr>
          <p:cNvSpPr>
            <a:spLocks noGrp="1"/>
          </p:cNvSpPr>
          <p:nvPr>
            <p:ph type="body" sz="quarter" idx="35" hasCustomPrompt="1"/>
          </p:nvPr>
        </p:nvSpPr>
        <p:spPr>
          <a:xfrm>
            <a:off x="1734675" y="2386390"/>
            <a:ext cx="1734124" cy="385763"/>
          </a:xfrm>
        </p:spPr>
        <p:txBody>
          <a:bodyPr>
            <a:normAutofit/>
          </a:bodyPr>
          <a:lstStyle>
            <a:lvl1pPr marL="0" indent="0" algn="l">
              <a:buNone/>
              <a:defRPr sz="1400" b="1">
                <a:solidFill>
                  <a:schemeClr val="bg1"/>
                </a:solidFill>
              </a:defRPr>
            </a:lvl1pPr>
          </a:lstStyle>
          <a:p>
            <a:pPr lvl="0"/>
            <a:r>
              <a:rPr lang="fr-FR" dirty="0"/>
              <a:t>2015</a:t>
            </a:r>
          </a:p>
        </p:txBody>
      </p:sp>
      <p:sp>
        <p:nvSpPr>
          <p:cNvPr id="40" name="Espace réservé du texte 65">
            <a:extLst>
              <a:ext uri="{FF2B5EF4-FFF2-40B4-BE49-F238E27FC236}">
                <a16:creationId xmlns:a16="http://schemas.microsoft.com/office/drawing/2014/main" id="{43F473FA-76AC-A0F8-251D-3DCD4DD4D081}"/>
              </a:ext>
            </a:extLst>
          </p:cNvPr>
          <p:cNvSpPr>
            <a:spLocks noGrp="1"/>
          </p:cNvSpPr>
          <p:nvPr>
            <p:ph type="body" sz="quarter" idx="36" hasCustomPrompt="1"/>
          </p:nvPr>
        </p:nvSpPr>
        <p:spPr>
          <a:xfrm>
            <a:off x="3997108" y="2386390"/>
            <a:ext cx="1734124" cy="385763"/>
          </a:xfrm>
        </p:spPr>
        <p:txBody>
          <a:bodyPr>
            <a:normAutofit/>
          </a:bodyPr>
          <a:lstStyle>
            <a:lvl1pPr marL="0" indent="0" algn="l">
              <a:buNone/>
              <a:defRPr sz="1400" b="1">
                <a:solidFill>
                  <a:schemeClr val="bg1"/>
                </a:solidFill>
              </a:defRPr>
            </a:lvl1pPr>
          </a:lstStyle>
          <a:p>
            <a:pPr lvl="0"/>
            <a:r>
              <a:rPr lang="fr-FR" dirty="0"/>
              <a:t>2019</a:t>
            </a:r>
          </a:p>
        </p:txBody>
      </p:sp>
      <p:sp>
        <p:nvSpPr>
          <p:cNvPr id="41" name="Espace réservé du texte 65">
            <a:extLst>
              <a:ext uri="{FF2B5EF4-FFF2-40B4-BE49-F238E27FC236}">
                <a16:creationId xmlns:a16="http://schemas.microsoft.com/office/drawing/2014/main" id="{5D973C1F-2CE8-D155-EB86-88FADBF9B360}"/>
              </a:ext>
            </a:extLst>
          </p:cNvPr>
          <p:cNvSpPr>
            <a:spLocks noGrp="1"/>
          </p:cNvSpPr>
          <p:nvPr>
            <p:ph type="body" sz="quarter" idx="37" hasCustomPrompt="1"/>
          </p:nvPr>
        </p:nvSpPr>
        <p:spPr>
          <a:xfrm>
            <a:off x="6231260" y="2386390"/>
            <a:ext cx="1734124" cy="385763"/>
          </a:xfrm>
        </p:spPr>
        <p:txBody>
          <a:bodyPr>
            <a:normAutofit/>
          </a:bodyPr>
          <a:lstStyle>
            <a:lvl1pPr marL="0" indent="0" algn="l">
              <a:buNone/>
              <a:defRPr sz="1400" b="1">
                <a:solidFill>
                  <a:schemeClr val="bg1"/>
                </a:solidFill>
              </a:defRPr>
            </a:lvl1pPr>
          </a:lstStyle>
          <a:p>
            <a:pPr lvl="0"/>
            <a:r>
              <a:rPr lang="fr-FR" dirty="0"/>
              <a:t>2020</a:t>
            </a:r>
          </a:p>
        </p:txBody>
      </p:sp>
      <p:sp>
        <p:nvSpPr>
          <p:cNvPr id="42" name="Espace réservé du texte 65">
            <a:extLst>
              <a:ext uri="{FF2B5EF4-FFF2-40B4-BE49-F238E27FC236}">
                <a16:creationId xmlns:a16="http://schemas.microsoft.com/office/drawing/2014/main" id="{250C6652-4ACB-F757-8FF1-742A37F56A6E}"/>
              </a:ext>
            </a:extLst>
          </p:cNvPr>
          <p:cNvSpPr>
            <a:spLocks noGrp="1"/>
          </p:cNvSpPr>
          <p:nvPr>
            <p:ph type="body" sz="quarter" idx="38" hasCustomPrompt="1"/>
          </p:nvPr>
        </p:nvSpPr>
        <p:spPr>
          <a:xfrm>
            <a:off x="8484266" y="2395951"/>
            <a:ext cx="1734124" cy="385763"/>
          </a:xfrm>
        </p:spPr>
        <p:txBody>
          <a:bodyPr>
            <a:normAutofit/>
          </a:bodyPr>
          <a:lstStyle>
            <a:lvl1pPr marL="0" indent="0" algn="l">
              <a:buNone/>
              <a:defRPr sz="1400" b="1">
                <a:solidFill>
                  <a:schemeClr val="bg1"/>
                </a:solidFill>
              </a:defRPr>
            </a:lvl1pPr>
          </a:lstStyle>
          <a:p>
            <a:pPr lvl="0"/>
            <a:r>
              <a:rPr lang="fr-FR" dirty="0"/>
              <a:t>2022</a:t>
            </a:r>
          </a:p>
        </p:txBody>
      </p:sp>
      <p:sp>
        <p:nvSpPr>
          <p:cNvPr id="3" name="Titre 2">
            <a:extLst>
              <a:ext uri="{FF2B5EF4-FFF2-40B4-BE49-F238E27FC236}">
                <a16:creationId xmlns:a16="http://schemas.microsoft.com/office/drawing/2014/main" id="{EA42DD6E-4BA0-CD9F-3ECF-EE334AB52BE4}"/>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4198230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ise en avant 4">
    <p:spTree>
      <p:nvGrpSpPr>
        <p:cNvPr id="1" name=""/>
        <p:cNvGrpSpPr/>
        <p:nvPr/>
      </p:nvGrpSpPr>
      <p:grpSpPr>
        <a:xfrm>
          <a:off x="0" y="0"/>
          <a:ext cx="0" cy="0"/>
          <a:chOff x="0" y="0"/>
          <a:chExt cx="0" cy="0"/>
        </a:xfrm>
      </p:grpSpPr>
      <p:sp>
        <p:nvSpPr>
          <p:cNvPr id="60" name="Espace réservé pour une image  59">
            <a:extLst>
              <a:ext uri="{FF2B5EF4-FFF2-40B4-BE49-F238E27FC236}">
                <a16:creationId xmlns:a16="http://schemas.microsoft.com/office/drawing/2014/main" id="{53613E78-1F36-616E-13E4-B62CDC9C3EFE}"/>
              </a:ext>
            </a:extLst>
          </p:cNvPr>
          <p:cNvSpPr>
            <a:spLocks noGrp="1"/>
          </p:cNvSpPr>
          <p:nvPr>
            <p:ph type="pic" sz="quarter" idx="10"/>
          </p:nvPr>
        </p:nvSpPr>
        <p:spPr>
          <a:xfrm>
            <a:off x="1680972" y="1888760"/>
            <a:ext cx="1941513" cy="1885950"/>
          </a:xfrm>
          <a:prstGeom prst="ellipse">
            <a:avLst/>
          </a:prstGeom>
        </p:spPr>
        <p:txBody>
          <a:bodyPr/>
          <a:lstStyle>
            <a:lvl1pPr marL="0" indent="0">
              <a:buNone/>
              <a:defRPr/>
            </a:lvl1pPr>
          </a:lstStyle>
          <a:p>
            <a:endParaRPr lang="fr-FR" dirty="0"/>
          </a:p>
        </p:txBody>
      </p:sp>
      <p:sp>
        <p:nvSpPr>
          <p:cNvPr id="62" name="Espace réservé pour une image  59">
            <a:extLst>
              <a:ext uri="{FF2B5EF4-FFF2-40B4-BE49-F238E27FC236}">
                <a16:creationId xmlns:a16="http://schemas.microsoft.com/office/drawing/2014/main" id="{91AA8F7E-9E07-44D9-944C-BB521774229A}"/>
              </a:ext>
            </a:extLst>
          </p:cNvPr>
          <p:cNvSpPr>
            <a:spLocks noGrp="1"/>
          </p:cNvSpPr>
          <p:nvPr>
            <p:ph type="pic" sz="quarter" idx="11"/>
          </p:nvPr>
        </p:nvSpPr>
        <p:spPr>
          <a:xfrm>
            <a:off x="3950240" y="1888760"/>
            <a:ext cx="1941513" cy="1885950"/>
          </a:xfrm>
          <a:prstGeom prst="ellipse">
            <a:avLst/>
          </a:prstGeom>
        </p:spPr>
        <p:txBody>
          <a:bodyPr/>
          <a:lstStyle>
            <a:lvl1pPr marL="0" indent="0">
              <a:buNone/>
              <a:defRPr/>
            </a:lvl1pPr>
          </a:lstStyle>
          <a:p>
            <a:endParaRPr lang="fr-FR" dirty="0"/>
          </a:p>
        </p:txBody>
      </p:sp>
      <p:sp>
        <p:nvSpPr>
          <p:cNvPr id="63" name="Espace réservé pour une image  59">
            <a:extLst>
              <a:ext uri="{FF2B5EF4-FFF2-40B4-BE49-F238E27FC236}">
                <a16:creationId xmlns:a16="http://schemas.microsoft.com/office/drawing/2014/main" id="{01144B97-310C-B1BE-BAC8-5E06A1D10F66}"/>
              </a:ext>
            </a:extLst>
          </p:cNvPr>
          <p:cNvSpPr>
            <a:spLocks noGrp="1"/>
          </p:cNvSpPr>
          <p:nvPr>
            <p:ph type="pic" sz="quarter" idx="12"/>
          </p:nvPr>
        </p:nvSpPr>
        <p:spPr>
          <a:xfrm>
            <a:off x="6215265" y="1888760"/>
            <a:ext cx="1941513" cy="1885950"/>
          </a:xfrm>
          <a:prstGeom prst="ellipse">
            <a:avLst/>
          </a:prstGeom>
        </p:spPr>
        <p:txBody>
          <a:bodyPr/>
          <a:lstStyle>
            <a:lvl1pPr marL="0" indent="0">
              <a:buNone/>
              <a:defRPr/>
            </a:lvl1pPr>
          </a:lstStyle>
          <a:p>
            <a:endParaRPr lang="fr-FR" dirty="0"/>
          </a:p>
        </p:txBody>
      </p:sp>
      <p:sp>
        <p:nvSpPr>
          <p:cNvPr id="64" name="Espace réservé pour une image  59">
            <a:extLst>
              <a:ext uri="{FF2B5EF4-FFF2-40B4-BE49-F238E27FC236}">
                <a16:creationId xmlns:a16="http://schemas.microsoft.com/office/drawing/2014/main" id="{FC1B9F29-1806-28B4-124B-CE9C4CA1D2BD}"/>
              </a:ext>
            </a:extLst>
          </p:cNvPr>
          <p:cNvSpPr>
            <a:spLocks noGrp="1"/>
          </p:cNvSpPr>
          <p:nvPr>
            <p:ph type="pic" sz="quarter" idx="13"/>
          </p:nvPr>
        </p:nvSpPr>
        <p:spPr>
          <a:xfrm>
            <a:off x="8480290" y="1888760"/>
            <a:ext cx="1941513" cy="1885950"/>
          </a:xfrm>
          <a:prstGeom prst="ellipse">
            <a:avLst/>
          </a:prstGeom>
        </p:spPr>
        <p:txBody>
          <a:bodyPr/>
          <a:lstStyle>
            <a:lvl1pPr marL="0" indent="0">
              <a:buNone/>
              <a:defRPr/>
            </a:lvl1pPr>
          </a:lstStyle>
          <a:p>
            <a:endParaRPr lang="fr-FR" dirty="0"/>
          </a:p>
        </p:txBody>
      </p:sp>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1680972"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7" name="Espace réservé du texte 65">
            <a:extLst>
              <a:ext uri="{FF2B5EF4-FFF2-40B4-BE49-F238E27FC236}">
                <a16:creationId xmlns:a16="http://schemas.microsoft.com/office/drawing/2014/main" id="{2B0580F0-E8DA-8FC9-96B5-D71238C77F27}"/>
              </a:ext>
            </a:extLst>
          </p:cNvPr>
          <p:cNvSpPr>
            <a:spLocks noGrp="1"/>
          </p:cNvSpPr>
          <p:nvPr>
            <p:ph type="body" sz="quarter" idx="15" hasCustomPrompt="1"/>
          </p:nvPr>
        </p:nvSpPr>
        <p:spPr>
          <a:xfrm>
            <a:off x="3950239"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8" name="Espace réservé du texte 65">
            <a:extLst>
              <a:ext uri="{FF2B5EF4-FFF2-40B4-BE49-F238E27FC236}">
                <a16:creationId xmlns:a16="http://schemas.microsoft.com/office/drawing/2014/main" id="{3397217F-E6A0-30A8-0809-034CA9050058}"/>
              </a:ext>
            </a:extLst>
          </p:cNvPr>
          <p:cNvSpPr>
            <a:spLocks noGrp="1"/>
          </p:cNvSpPr>
          <p:nvPr>
            <p:ph type="body" sz="quarter" idx="16" hasCustomPrompt="1"/>
          </p:nvPr>
        </p:nvSpPr>
        <p:spPr>
          <a:xfrm>
            <a:off x="6215264"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9" name="Espace réservé du texte 65">
            <a:extLst>
              <a:ext uri="{FF2B5EF4-FFF2-40B4-BE49-F238E27FC236}">
                <a16:creationId xmlns:a16="http://schemas.microsoft.com/office/drawing/2014/main" id="{DCDDC540-A42E-C4B6-52DE-EA451641D08E}"/>
              </a:ext>
            </a:extLst>
          </p:cNvPr>
          <p:cNvSpPr>
            <a:spLocks noGrp="1"/>
          </p:cNvSpPr>
          <p:nvPr>
            <p:ph type="body" sz="quarter" idx="17" hasCustomPrompt="1"/>
          </p:nvPr>
        </p:nvSpPr>
        <p:spPr>
          <a:xfrm>
            <a:off x="8496549"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1680971" y="4570549"/>
            <a:ext cx="1941514" cy="754036"/>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2" name="Espace réservé du texte 70">
            <a:extLst>
              <a:ext uri="{FF2B5EF4-FFF2-40B4-BE49-F238E27FC236}">
                <a16:creationId xmlns:a16="http://schemas.microsoft.com/office/drawing/2014/main" id="{49E4CD64-5477-F6AF-158D-28FE7C355E01}"/>
              </a:ext>
            </a:extLst>
          </p:cNvPr>
          <p:cNvSpPr>
            <a:spLocks noGrp="1"/>
          </p:cNvSpPr>
          <p:nvPr>
            <p:ph type="body" sz="quarter" idx="19" hasCustomPrompt="1"/>
          </p:nvPr>
        </p:nvSpPr>
        <p:spPr>
          <a:xfrm>
            <a:off x="3950238" y="4570547"/>
            <a:ext cx="1941513" cy="754037"/>
          </a:xfrm>
        </p:spPr>
        <p:txBody>
          <a:bodyPr>
            <a:normAutofit/>
          </a:bodyPr>
          <a:lstStyle>
            <a:lvl1pPr marL="0" indent="0" algn="ctr">
              <a:lnSpc>
                <a:spcPct val="100000"/>
              </a:lnSpc>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3" name="Espace réservé du texte 70">
            <a:extLst>
              <a:ext uri="{FF2B5EF4-FFF2-40B4-BE49-F238E27FC236}">
                <a16:creationId xmlns:a16="http://schemas.microsoft.com/office/drawing/2014/main" id="{39757443-E4ED-7F2F-EA57-3BF61F47EAE1}"/>
              </a:ext>
            </a:extLst>
          </p:cNvPr>
          <p:cNvSpPr>
            <a:spLocks noGrp="1"/>
          </p:cNvSpPr>
          <p:nvPr>
            <p:ph type="body" sz="quarter" idx="20" hasCustomPrompt="1"/>
          </p:nvPr>
        </p:nvSpPr>
        <p:spPr>
          <a:xfrm>
            <a:off x="6215263" y="4570547"/>
            <a:ext cx="1941513" cy="754038"/>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4" name="Espace réservé du texte 70">
            <a:extLst>
              <a:ext uri="{FF2B5EF4-FFF2-40B4-BE49-F238E27FC236}">
                <a16:creationId xmlns:a16="http://schemas.microsoft.com/office/drawing/2014/main" id="{F829E95B-5BC5-951C-DB19-95BE9696C733}"/>
              </a:ext>
            </a:extLst>
          </p:cNvPr>
          <p:cNvSpPr>
            <a:spLocks noGrp="1"/>
          </p:cNvSpPr>
          <p:nvPr>
            <p:ph type="body" sz="quarter" idx="21" hasCustomPrompt="1"/>
          </p:nvPr>
        </p:nvSpPr>
        <p:spPr>
          <a:xfrm>
            <a:off x="8496549" y="4570547"/>
            <a:ext cx="1941513" cy="754038"/>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7" name="Espace réservé du texte 70">
            <a:extLst>
              <a:ext uri="{FF2B5EF4-FFF2-40B4-BE49-F238E27FC236}">
                <a16:creationId xmlns:a16="http://schemas.microsoft.com/office/drawing/2014/main" id="{9457CCB1-4331-C3D4-28D0-9FCDA4B1A913}"/>
              </a:ext>
            </a:extLst>
          </p:cNvPr>
          <p:cNvSpPr>
            <a:spLocks noGrp="1"/>
          </p:cNvSpPr>
          <p:nvPr>
            <p:ph type="body" sz="quarter" idx="22" hasCustomPrompt="1"/>
          </p:nvPr>
        </p:nvSpPr>
        <p:spPr>
          <a:xfrm>
            <a:off x="1680971" y="5325368"/>
            <a:ext cx="1941514" cy="358088"/>
          </a:xfrm>
        </p:spPr>
        <p:txBody>
          <a:bodyPr>
            <a:normAutofit/>
          </a:bodyPr>
          <a:lstStyle>
            <a:lvl1pPr marL="0" indent="0" algn="ctr">
              <a:buNone/>
              <a:defRPr sz="1000"/>
            </a:lvl1pPr>
          </a:lstStyle>
          <a:p>
            <a:pPr lvl="0"/>
            <a:r>
              <a:rPr lang="fr-FR" dirty="0"/>
              <a:t>+123 456 789</a:t>
            </a:r>
          </a:p>
        </p:txBody>
      </p:sp>
      <p:sp>
        <p:nvSpPr>
          <p:cNvPr id="78" name="Espace réservé du texte 70">
            <a:extLst>
              <a:ext uri="{FF2B5EF4-FFF2-40B4-BE49-F238E27FC236}">
                <a16:creationId xmlns:a16="http://schemas.microsoft.com/office/drawing/2014/main" id="{ABB12940-372E-6AE1-5946-3C5910E54EBD}"/>
              </a:ext>
            </a:extLst>
          </p:cNvPr>
          <p:cNvSpPr>
            <a:spLocks noGrp="1"/>
          </p:cNvSpPr>
          <p:nvPr>
            <p:ph type="body" sz="quarter" idx="23" hasCustomPrompt="1"/>
          </p:nvPr>
        </p:nvSpPr>
        <p:spPr>
          <a:xfrm>
            <a:off x="3950238" y="5325368"/>
            <a:ext cx="1941514" cy="358088"/>
          </a:xfrm>
        </p:spPr>
        <p:txBody>
          <a:bodyPr>
            <a:normAutofit/>
          </a:bodyPr>
          <a:lstStyle>
            <a:lvl1pPr marL="0" indent="0" algn="ctr">
              <a:buNone/>
              <a:defRPr sz="1000"/>
            </a:lvl1pPr>
          </a:lstStyle>
          <a:p>
            <a:pPr lvl="0"/>
            <a:r>
              <a:rPr lang="fr-FR" dirty="0"/>
              <a:t>+123 456 789</a:t>
            </a:r>
          </a:p>
        </p:txBody>
      </p:sp>
      <p:sp>
        <p:nvSpPr>
          <p:cNvPr id="79" name="Espace réservé du texte 70">
            <a:extLst>
              <a:ext uri="{FF2B5EF4-FFF2-40B4-BE49-F238E27FC236}">
                <a16:creationId xmlns:a16="http://schemas.microsoft.com/office/drawing/2014/main" id="{E9A8B5D7-9354-2195-D2C6-F0ADD6AC58A7}"/>
              </a:ext>
            </a:extLst>
          </p:cNvPr>
          <p:cNvSpPr>
            <a:spLocks noGrp="1"/>
          </p:cNvSpPr>
          <p:nvPr>
            <p:ph type="body" sz="quarter" idx="24" hasCustomPrompt="1"/>
          </p:nvPr>
        </p:nvSpPr>
        <p:spPr>
          <a:xfrm>
            <a:off x="6222098" y="5334925"/>
            <a:ext cx="1941514" cy="358088"/>
          </a:xfrm>
        </p:spPr>
        <p:txBody>
          <a:bodyPr>
            <a:normAutofit/>
          </a:bodyPr>
          <a:lstStyle>
            <a:lvl1pPr marL="0" indent="0" algn="ctr">
              <a:buNone/>
              <a:defRPr sz="1000"/>
            </a:lvl1pPr>
          </a:lstStyle>
          <a:p>
            <a:pPr lvl="0"/>
            <a:r>
              <a:rPr lang="fr-FR" dirty="0"/>
              <a:t>+123 456 789</a:t>
            </a:r>
          </a:p>
        </p:txBody>
      </p:sp>
      <p:sp>
        <p:nvSpPr>
          <p:cNvPr id="80" name="Espace réservé du texte 70">
            <a:extLst>
              <a:ext uri="{FF2B5EF4-FFF2-40B4-BE49-F238E27FC236}">
                <a16:creationId xmlns:a16="http://schemas.microsoft.com/office/drawing/2014/main" id="{666A9F93-5B1C-F2E8-BB3C-A0BDC0F3D921}"/>
              </a:ext>
            </a:extLst>
          </p:cNvPr>
          <p:cNvSpPr>
            <a:spLocks noGrp="1"/>
          </p:cNvSpPr>
          <p:nvPr>
            <p:ph type="body" sz="quarter" idx="25" hasCustomPrompt="1"/>
          </p:nvPr>
        </p:nvSpPr>
        <p:spPr>
          <a:xfrm>
            <a:off x="8496548" y="5334925"/>
            <a:ext cx="1941514" cy="358088"/>
          </a:xfrm>
        </p:spPr>
        <p:txBody>
          <a:bodyPr>
            <a:normAutofit/>
          </a:bodyPr>
          <a:lstStyle>
            <a:lvl1pPr marL="0" indent="0" algn="ctr">
              <a:buNone/>
              <a:defRPr sz="1000"/>
            </a:lvl1pPr>
          </a:lstStyle>
          <a:p>
            <a:pPr lvl="0"/>
            <a:r>
              <a:rPr lang="fr-FR" dirty="0"/>
              <a:t>+123 456 789</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cxnSp>
        <p:nvCxnSpPr>
          <p:cNvPr id="91" name="Google Shape;157;p20">
            <a:extLst>
              <a:ext uri="{FF2B5EF4-FFF2-40B4-BE49-F238E27FC236}">
                <a16:creationId xmlns:a16="http://schemas.microsoft.com/office/drawing/2014/main" id="{B3846F5C-B184-73A5-127D-91290F644C55}"/>
              </a:ext>
            </a:extLst>
          </p:cNvPr>
          <p:cNvCxnSpPr>
            <a:cxnSpLocks/>
          </p:cNvCxnSpPr>
          <p:nvPr userDrawn="1"/>
        </p:nvCxnSpPr>
        <p:spPr>
          <a:xfrm>
            <a:off x="1680971" y="4467354"/>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4" name="Google Shape;157;p20">
            <a:extLst>
              <a:ext uri="{FF2B5EF4-FFF2-40B4-BE49-F238E27FC236}">
                <a16:creationId xmlns:a16="http://schemas.microsoft.com/office/drawing/2014/main" id="{8E28DC86-D3EB-1A61-54BA-DDA273AC4C6E}"/>
              </a:ext>
            </a:extLst>
          </p:cNvPr>
          <p:cNvCxnSpPr>
            <a:cxnSpLocks/>
          </p:cNvCxnSpPr>
          <p:nvPr userDrawn="1"/>
        </p:nvCxnSpPr>
        <p:spPr>
          <a:xfrm>
            <a:off x="3933977" y="4467354"/>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5" name="Google Shape;157;p20">
            <a:extLst>
              <a:ext uri="{FF2B5EF4-FFF2-40B4-BE49-F238E27FC236}">
                <a16:creationId xmlns:a16="http://schemas.microsoft.com/office/drawing/2014/main" id="{D1566A71-40F2-37ED-2197-832191E4EC47}"/>
              </a:ext>
            </a:extLst>
          </p:cNvPr>
          <p:cNvCxnSpPr>
            <a:cxnSpLocks/>
          </p:cNvCxnSpPr>
          <p:nvPr userDrawn="1"/>
        </p:nvCxnSpPr>
        <p:spPr>
          <a:xfrm>
            <a:off x="6196410" y="4467354"/>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6" name="Google Shape;157;p20">
            <a:extLst>
              <a:ext uri="{FF2B5EF4-FFF2-40B4-BE49-F238E27FC236}">
                <a16:creationId xmlns:a16="http://schemas.microsoft.com/office/drawing/2014/main" id="{B2F3211F-D7E6-4FD2-B5F6-1552637DEAA9}"/>
              </a:ext>
            </a:extLst>
          </p:cNvPr>
          <p:cNvCxnSpPr>
            <a:cxnSpLocks/>
          </p:cNvCxnSpPr>
          <p:nvPr userDrawn="1"/>
        </p:nvCxnSpPr>
        <p:spPr>
          <a:xfrm>
            <a:off x="8477697" y="4467354"/>
            <a:ext cx="1941514" cy="0"/>
          </a:xfrm>
          <a:prstGeom prst="straightConnector1">
            <a:avLst/>
          </a:prstGeom>
          <a:noFill/>
          <a:ln w="12700" cap="flat" cmpd="sng">
            <a:solidFill>
              <a:schemeClr val="accent1"/>
            </a:solidFill>
            <a:prstDash val="solid"/>
            <a:round/>
            <a:headEnd type="none" w="med" len="med"/>
            <a:tailEnd type="none" w="med" len="med"/>
          </a:ln>
        </p:spPr>
      </p:cxnSp>
      <p:sp>
        <p:nvSpPr>
          <p:cNvPr id="97" name="Titre 96">
            <a:extLst>
              <a:ext uri="{FF2B5EF4-FFF2-40B4-BE49-F238E27FC236}">
                <a16:creationId xmlns:a16="http://schemas.microsoft.com/office/drawing/2014/main" id="{F6171492-D192-3F77-DDFD-43B3BC4AAE3D}"/>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375535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ise en avant 3">
    <p:spTree>
      <p:nvGrpSpPr>
        <p:cNvPr id="1" name=""/>
        <p:cNvGrpSpPr/>
        <p:nvPr/>
      </p:nvGrpSpPr>
      <p:grpSpPr>
        <a:xfrm>
          <a:off x="0" y="0"/>
          <a:ext cx="0" cy="0"/>
          <a:chOff x="0" y="0"/>
          <a:chExt cx="0" cy="0"/>
        </a:xfrm>
      </p:grpSpPr>
      <p:sp>
        <p:nvSpPr>
          <p:cNvPr id="60" name="Espace réservé pour une image  59">
            <a:extLst>
              <a:ext uri="{FF2B5EF4-FFF2-40B4-BE49-F238E27FC236}">
                <a16:creationId xmlns:a16="http://schemas.microsoft.com/office/drawing/2014/main" id="{53613E78-1F36-616E-13E4-B62CDC9C3EFE}"/>
              </a:ext>
            </a:extLst>
          </p:cNvPr>
          <p:cNvSpPr>
            <a:spLocks noGrp="1"/>
          </p:cNvSpPr>
          <p:nvPr>
            <p:ph type="pic" sz="quarter" idx="10"/>
          </p:nvPr>
        </p:nvSpPr>
        <p:spPr>
          <a:xfrm>
            <a:off x="2840468" y="1869906"/>
            <a:ext cx="1941513" cy="1885950"/>
          </a:xfrm>
          <a:prstGeom prst="ellipse">
            <a:avLst/>
          </a:prstGeom>
        </p:spPr>
        <p:txBody>
          <a:bodyPr/>
          <a:lstStyle>
            <a:lvl1pPr marL="0" indent="0">
              <a:buNone/>
              <a:defRPr/>
            </a:lvl1pPr>
          </a:lstStyle>
          <a:p>
            <a:endParaRPr lang="fr-FR" dirty="0"/>
          </a:p>
        </p:txBody>
      </p:sp>
      <p:sp>
        <p:nvSpPr>
          <p:cNvPr id="62" name="Espace réservé pour une image  59">
            <a:extLst>
              <a:ext uri="{FF2B5EF4-FFF2-40B4-BE49-F238E27FC236}">
                <a16:creationId xmlns:a16="http://schemas.microsoft.com/office/drawing/2014/main" id="{91AA8F7E-9E07-44D9-944C-BB521774229A}"/>
              </a:ext>
            </a:extLst>
          </p:cNvPr>
          <p:cNvSpPr>
            <a:spLocks noGrp="1"/>
          </p:cNvSpPr>
          <p:nvPr>
            <p:ph type="pic" sz="quarter" idx="11"/>
          </p:nvPr>
        </p:nvSpPr>
        <p:spPr>
          <a:xfrm>
            <a:off x="5109736" y="1869906"/>
            <a:ext cx="1941513" cy="1885950"/>
          </a:xfrm>
          <a:prstGeom prst="ellipse">
            <a:avLst/>
          </a:prstGeom>
        </p:spPr>
        <p:txBody>
          <a:bodyPr/>
          <a:lstStyle>
            <a:lvl1pPr marL="0" indent="0">
              <a:buNone/>
              <a:defRPr/>
            </a:lvl1pPr>
          </a:lstStyle>
          <a:p>
            <a:endParaRPr lang="fr-FR" dirty="0"/>
          </a:p>
        </p:txBody>
      </p:sp>
      <p:sp>
        <p:nvSpPr>
          <p:cNvPr id="63" name="Espace réservé pour une image  59">
            <a:extLst>
              <a:ext uri="{FF2B5EF4-FFF2-40B4-BE49-F238E27FC236}">
                <a16:creationId xmlns:a16="http://schemas.microsoft.com/office/drawing/2014/main" id="{01144B97-310C-B1BE-BAC8-5E06A1D10F66}"/>
              </a:ext>
            </a:extLst>
          </p:cNvPr>
          <p:cNvSpPr>
            <a:spLocks noGrp="1"/>
          </p:cNvSpPr>
          <p:nvPr>
            <p:ph type="pic" sz="quarter" idx="12"/>
          </p:nvPr>
        </p:nvSpPr>
        <p:spPr>
          <a:xfrm>
            <a:off x="7374761" y="1869906"/>
            <a:ext cx="1941513" cy="1885950"/>
          </a:xfrm>
          <a:prstGeom prst="ellipse">
            <a:avLst/>
          </a:prstGeom>
        </p:spPr>
        <p:txBody>
          <a:bodyPr/>
          <a:lstStyle>
            <a:lvl1pPr marL="0" indent="0">
              <a:buNone/>
              <a:defRPr/>
            </a:lvl1pPr>
          </a:lstStyle>
          <a:p>
            <a:endParaRPr lang="fr-FR" dirty="0"/>
          </a:p>
        </p:txBody>
      </p:sp>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2840468"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7" name="Espace réservé du texte 65">
            <a:extLst>
              <a:ext uri="{FF2B5EF4-FFF2-40B4-BE49-F238E27FC236}">
                <a16:creationId xmlns:a16="http://schemas.microsoft.com/office/drawing/2014/main" id="{2B0580F0-E8DA-8FC9-96B5-D71238C77F27}"/>
              </a:ext>
            </a:extLst>
          </p:cNvPr>
          <p:cNvSpPr>
            <a:spLocks noGrp="1"/>
          </p:cNvSpPr>
          <p:nvPr>
            <p:ph type="body" sz="quarter" idx="15" hasCustomPrompt="1"/>
          </p:nvPr>
        </p:nvSpPr>
        <p:spPr>
          <a:xfrm>
            <a:off x="5109735"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8" name="Espace réservé du texte 65">
            <a:extLst>
              <a:ext uri="{FF2B5EF4-FFF2-40B4-BE49-F238E27FC236}">
                <a16:creationId xmlns:a16="http://schemas.microsoft.com/office/drawing/2014/main" id="{3397217F-E6A0-30A8-0809-034CA9050058}"/>
              </a:ext>
            </a:extLst>
          </p:cNvPr>
          <p:cNvSpPr>
            <a:spLocks noGrp="1"/>
          </p:cNvSpPr>
          <p:nvPr>
            <p:ph type="body" sz="quarter" idx="16" hasCustomPrompt="1"/>
          </p:nvPr>
        </p:nvSpPr>
        <p:spPr>
          <a:xfrm>
            <a:off x="7374760"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2840467" y="4551695"/>
            <a:ext cx="1941514" cy="754036"/>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2" name="Espace réservé du texte 70">
            <a:extLst>
              <a:ext uri="{FF2B5EF4-FFF2-40B4-BE49-F238E27FC236}">
                <a16:creationId xmlns:a16="http://schemas.microsoft.com/office/drawing/2014/main" id="{49E4CD64-5477-F6AF-158D-28FE7C355E01}"/>
              </a:ext>
            </a:extLst>
          </p:cNvPr>
          <p:cNvSpPr>
            <a:spLocks noGrp="1"/>
          </p:cNvSpPr>
          <p:nvPr>
            <p:ph type="body" sz="quarter" idx="19" hasCustomPrompt="1"/>
          </p:nvPr>
        </p:nvSpPr>
        <p:spPr>
          <a:xfrm>
            <a:off x="5109734" y="4551693"/>
            <a:ext cx="1941513" cy="754037"/>
          </a:xfrm>
        </p:spPr>
        <p:txBody>
          <a:bodyPr>
            <a:normAutofit/>
          </a:bodyPr>
          <a:lstStyle>
            <a:lvl1pPr marL="0" indent="0" algn="ctr">
              <a:lnSpc>
                <a:spcPct val="100000"/>
              </a:lnSpc>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3" name="Espace réservé du texte 70">
            <a:extLst>
              <a:ext uri="{FF2B5EF4-FFF2-40B4-BE49-F238E27FC236}">
                <a16:creationId xmlns:a16="http://schemas.microsoft.com/office/drawing/2014/main" id="{39757443-E4ED-7F2F-EA57-3BF61F47EAE1}"/>
              </a:ext>
            </a:extLst>
          </p:cNvPr>
          <p:cNvSpPr>
            <a:spLocks noGrp="1"/>
          </p:cNvSpPr>
          <p:nvPr>
            <p:ph type="body" sz="quarter" idx="20" hasCustomPrompt="1"/>
          </p:nvPr>
        </p:nvSpPr>
        <p:spPr>
          <a:xfrm>
            <a:off x="7374759" y="4551693"/>
            <a:ext cx="1941513" cy="754038"/>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7" name="Espace réservé du texte 70">
            <a:extLst>
              <a:ext uri="{FF2B5EF4-FFF2-40B4-BE49-F238E27FC236}">
                <a16:creationId xmlns:a16="http://schemas.microsoft.com/office/drawing/2014/main" id="{9457CCB1-4331-C3D4-28D0-9FCDA4B1A913}"/>
              </a:ext>
            </a:extLst>
          </p:cNvPr>
          <p:cNvSpPr>
            <a:spLocks noGrp="1"/>
          </p:cNvSpPr>
          <p:nvPr>
            <p:ph type="body" sz="quarter" idx="22" hasCustomPrompt="1"/>
          </p:nvPr>
        </p:nvSpPr>
        <p:spPr>
          <a:xfrm>
            <a:off x="2840467" y="5306514"/>
            <a:ext cx="1941514" cy="358088"/>
          </a:xfrm>
        </p:spPr>
        <p:txBody>
          <a:bodyPr>
            <a:normAutofit/>
          </a:bodyPr>
          <a:lstStyle>
            <a:lvl1pPr marL="0" indent="0" algn="ctr">
              <a:buNone/>
              <a:defRPr sz="1000"/>
            </a:lvl1pPr>
          </a:lstStyle>
          <a:p>
            <a:pPr lvl="0"/>
            <a:r>
              <a:rPr lang="fr-FR" dirty="0"/>
              <a:t>+123 456 789</a:t>
            </a:r>
          </a:p>
        </p:txBody>
      </p:sp>
      <p:sp>
        <p:nvSpPr>
          <p:cNvPr id="78" name="Espace réservé du texte 70">
            <a:extLst>
              <a:ext uri="{FF2B5EF4-FFF2-40B4-BE49-F238E27FC236}">
                <a16:creationId xmlns:a16="http://schemas.microsoft.com/office/drawing/2014/main" id="{ABB12940-372E-6AE1-5946-3C5910E54EBD}"/>
              </a:ext>
            </a:extLst>
          </p:cNvPr>
          <p:cNvSpPr>
            <a:spLocks noGrp="1"/>
          </p:cNvSpPr>
          <p:nvPr>
            <p:ph type="body" sz="quarter" idx="23" hasCustomPrompt="1"/>
          </p:nvPr>
        </p:nvSpPr>
        <p:spPr>
          <a:xfrm>
            <a:off x="5109734" y="5306514"/>
            <a:ext cx="1941514" cy="358088"/>
          </a:xfrm>
        </p:spPr>
        <p:txBody>
          <a:bodyPr>
            <a:normAutofit/>
          </a:bodyPr>
          <a:lstStyle>
            <a:lvl1pPr marL="0" indent="0" algn="ctr">
              <a:buNone/>
              <a:defRPr sz="1000"/>
            </a:lvl1pPr>
          </a:lstStyle>
          <a:p>
            <a:pPr lvl="0"/>
            <a:r>
              <a:rPr lang="fr-FR" dirty="0"/>
              <a:t>+123 456 789</a:t>
            </a:r>
          </a:p>
        </p:txBody>
      </p:sp>
      <p:sp>
        <p:nvSpPr>
          <p:cNvPr id="79" name="Espace réservé du texte 70">
            <a:extLst>
              <a:ext uri="{FF2B5EF4-FFF2-40B4-BE49-F238E27FC236}">
                <a16:creationId xmlns:a16="http://schemas.microsoft.com/office/drawing/2014/main" id="{E9A8B5D7-9354-2195-D2C6-F0ADD6AC58A7}"/>
              </a:ext>
            </a:extLst>
          </p:cNvPr>
          <p:cNvSpPr>
            <a:spLocks noGrp="1"/>
          </p:cNvSpPr>
          <p:nvPr>
            <p:ph type="body" sz="quarter" idx="24" hasCustomPrompt="1"/>
          </p:nvPr>
        </p:nvSpPr>
        <p:spPr>
          <a:xfrm>
            <a:off x="7381594" y="5316071"/>
            <a:ext cx="1941514" cy="358088"/>
          </a:xfrm>
        </p:spPr>
        <p:txBody>
          <a:bodyPr>
            <a:normAutofit/>
          </a:bodyPr>
          <a:lstStyle>
            <a:lvl1pPr marL="0" indent="0" algn="ctr">
              <a:buNone/>
              <a:defRPr sz="1000"/>
            </a:lvl1pPr>
          </a:lstStyle>
          <a:p>
            <a:pPr lvl="0"/>
            <a:r>
              <a:rPr lang="fr-FR" dirty="0"/>
              <a:t>+123 456 789</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cxnSp>
        <p:nvCxnSpPr>
          <p:cNvPr id="91" name="Google Shape;157;p20">
            <a:extLst>
              <a:ext uri="{FF2B5EF4-FFF2-40B4-BE49-F238E27FC236}">
                <a16:creationId xmlns:a16="http://schemas.microsoft.com/office/drawing/2014/main" id="{B3846F5C-B184-73A5-127D-91290F644C55}"/>
              </a:ext>
            </a:extLst>
          </p:cNvPr>
          <p:cNvCxnSpPr>
            <a:cxnSpLocks/>
          </p:cNvCxnSpPr>
          <p:nvPr userDrawn="1"/>
        </p:nvCxnSpPr>
        <p:spPr>
          <a:xfrm>
            <a:off x="2840467" y="4448500"/>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4" name="Google Shape;157;p20">
            <a:extLst>
              <a:ext uri="{FF2B5EF4-FFF2-40B4-BE49-F238E27FC236}">
                <a16:creationId xmlns:a16="http://schemas.microsoft.com/office/drawing/2014/main" id="{8E28DC86-D3EB-1A61-54BA-DDA273AC4C6E}"/>
              </a:ext>
            </a:extLst>
          </p:cNvPr>
          <p:cNvCxnSpPr>
            <a:cxnSpLocks/>
          </p:cNvCxnSpPr>
          <p:nvPr userDrawn="1"/>
        </p:nvCxnSpPr>
        <p:spPr>
          <a:xfrm>
            <a:off x="5093473" y="4448500"/>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5" name="Google Shape;157;p20">
            <a:extLst>
              <a:ext uri="{FF2B5EF4-FFF2-40B4-BE49-F238E27FC236}">
                <a16:creationId xmlns:a16="http://schemas.microsoft.com/office/drawing/2014/main" id="{D1566A71-40F2-37ED-2197-832191E4EC47}"/>
              </a:ext>
            </a:extLst>
          </p:cNvPr>
          <p:cNvCxnSpPr>
            <a:cxnSpLocks/>
          </p:cNvCxnSpPr>
          <p:nvPr userDrawn="1"/>
        </p:nvCxnSpPr>
        <p:spPr>
          <a:xfrm>
            <a:off x="7355906" y="4448500"/>
            <a:ext cx="1941514" cy="0"/>
          </a:xfrm>
          <a:prstGeom prst="straightConnector1">
            <a:avLst/>
          </a:prstGeom>
          <a:noFill/>
          <a:ln w="12700" cap="flat" cmpd="sng">
            <a:solidFill>
              <a:schemeClr val="accent1"/>
            </a:solidFill>
            <a:prstDash val="solid"/>
            <a:round/>
            <a:headEnd type="none" w="med" len="med"/>
            <a:tailEnd type="none" w="med" len="med"/>
          </a:ln>
        </p:spPr>
      </p:cxnSp>
      <p:sp>
        <p:nvSpPr>
          <p:cNvPr id="3" name="Titre 2">
            <a:extLst>
              <a:ext uri="{FF2B5EF4-FFF2-40B4-BE49-F238E27FC236}">
                <a16:creationId xmlns:a16="http://schemas.microsoft.com/office/drawing/2014/main" id="{D770E375-40A9-FE67-75A5-D56463906F22}"/>
              </a:ext>
            </a:extLst>
          </p:cNvPr>
          <p:cNvSpPr>
            <a:spLocks noGrp="1"/>
          </p:cNvSpPr>
          <p:nvPr>
            <p:ph type="title"/>
          </p:nvPr>
        </p:nvSpPr>
        <p:spPr>
          <a:xfrm>
            <a:off x="587375" y="584200"/>
            <a:ext cx="8245539" cy="1304560"/>
          </a:xfrm>
        </p:spPr>
        <p:txBody>
          <a:bodyPr/>
          <a:lstStyle/>
          <a:p>
            <a:r>
              <a:rPr lang="fr-FR" dirty="0"/>
              <a:t>Modifiez le style du titre</a:t>
            </a:r>
          </a:p>
        </p:txBody>
      </p:sp>
    </p:spTree>
    <p:extLst>
      <p:ext uri="{BB962C8B-B14F-4D97-AF65-F5344CB8AC3E}">
        <p14:creationId xmlns:p14="http://schemas.microsoft.com/office/powerpoint/2010/main" val="871613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ise en avant 2">
    <p:spTree>
      <p:nvGrpSpPr>
        <p:cNvPr id="1" name=""/>
        <p:cNvGrpSpPr/>
        <p:nvPr/>
      </p:nvGrpSpPr>
      <p:grpSpPr>
        <a:xfrm>
          <a:off x="0" y="0"/>
          <a:ext cx="0" cy="0"/>
          <a:chOff x="0" y="0"/>
          <a:chExt cx="0" cy="0"/>
        </a:xfrm>
      </p:grpSpPr>
      <p:sp>
        <p:nvSpPr>
          <p:cNvPr id="60" name="Espace réservé pour une image  59">
            <a:extLst>
              <a:ext uri="{FF2B5EF4-FFF2-40B4-BE49-F238E27FC236}">
                <a16:creationId xmlns:a16="http://schemas.microsoft.com/office/drawing/2014/main" id="{53613E78-1F36-616E-13E4-B62CDC9C3EFE}"/>
              </a:ext>
            </a:extLst>
          </p:cNvPr>
          <p:cNvSpPr>
            <a:spLocks noGrp="1"/>
          </p:cNvSpPr>
          <p:nvPr>
            <p:ph type="pic" sz="quarter" idx="10"/>
          </p:nvPr>
        </p:nvSpPr>
        <p:spPr>
          <a:xfrm>
            <a:off x="4000983" y="1869906"/>
            <a:ext cx="1941513" cy="1885950"/>
          </a:xfrm>
          <a:prstGeom prst="ellipse">
            <a:avLst/>
          </a:prstGeom>
        </p:spPr>
        <p:txBody>
          <a:bodyPr/>
          <a:lstStyle>
            <a:lvl1pPr marL="0" indent="0">
              <a:buNone/>
              <a:defRPr/>
            </a:lvl1pPr>
          </a:lstStyle>
          <a:p>
            <a:endParaRPr lang="fr-FR" dirty="0"/>
          </a:p>
        </p:txBody>
      </p:sp>
      <p:sp>
        <p:nvSpPr>
          <p:cNvPr id="62" name="Espace réservé pour une image  59">
            <a:extLst>
              <a:ext uri="{FF2B5EF4-FFF2-40B4-BE49-F238E27FC236}">
                <a16:creationId xmlns:a16="http://schemas.microsoft.com/office/drawing/2014/main" id="{91AA8F7E-9E07-44D9-944C-BB521774229A}"/>
              </a:ext>
            </a:extLst>
          </p:cNvPr>
          <p:cNvSpPr>
            <a:spLocks noGrp="1"/>
          </p:cNvSpPr>
          <p:nvPr>
            <p:ph type="pic" sz="quarter" idx="11"/>
          </p:nvPr>
        </p:nvSpPr>
        <p:spPr>
          <a:xfrm>
            <a:off x="6270251" y="1869906"/>
            <a:ext cx="1941513" cy="1885950"/>
          </a:xfrm>
          <a:prstGeom prst="ellipse">
            <a:avLst/>
          </a:prstGeom>
        </p:spPr>
        <p:txBody>
          <a:bodyPr/>
          <a:lstStyle>
            <a:lvl1pPr marL="0" indent="0">
              <a:buNone/>
              <a:defRPr/>
            </a:lvl1pPr>
          </a:lstStyle>
          <a:p>
            <a:endParaRPr lang="fr-FR" dirty="0"/>
          </a:p>
        </p:txBody>
      </p:sp>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4000983"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7" name="Espace réservé du texte 65">
            <a:extLst>
              <a:ext uri="{FF2B5EF4-FFF2-40B4-BE49-F238E27FC236}">
                <a16:creationId xmlns:a16="http://schemas.microsoft.com/office/drawing/2014/main" id="{2B0580F0-E8DA-8FC9-96B5-D71238C77F27}"/>
              </a:ext>
            </a:extLst>
          </p:cNvPr>
          <p:cNvSpPr>
            <a:spLocks noGrp="1"/>
          </p:cNvSpPr>
          <p:nvPr>
            <p:ph type="body" sz="quarter" idx="15" hasCustomPrompt="1"/>
          </p:nvPr>
        </p:nvSpPr>
        <p:spPr>
          <a:xfrm>
            <a:off x="6270250"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4000982" y="4551695"/>
            <a:ext cx="1941514" cy="754036"/>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2" name="Espace réservé du texte 70">
            <a:extLst>
              <a:ext uri="{FF2B5EF4-FFF2-40B4-BE49-F238E27FC236}">
                <a16:creationId xmlns:a16="http://schemas.microsoft.com/office/drawing/2014/main" id="{49E4CD64-5477-F6AF-158D-28FE7C355E01}"/>
              </a:ext>
            </a:extLst>
          </p:cNvPr>
          <p:cNvSpPr>
            <a:spLocks noGrp="1"/>
          </p:cNvSpPr>
          <p:nvPr>
            <p:ph type="body" sz="quarter" idx="19" hasCustomPrompt="1"/>
          </p:nvPr>
        </p:nvSpPr>
        <p:spPr>
          <a:xfrm>
            <a:off x="6270249" y="4551693"/>
            <a:ext cx="1941513" cy="754037"/>
          </a:xfrm>
        </p:spPr>
        <p:txBody>
          <a:bodyPr>
            <a:normAutofit/>
          </a:bodyPr>
          <a:lstStyle>
            <a:lvl1pPr marL="0" indent="0" algn="ctr">
              <a:lnSpc>
                <a:spcPct val="100000"/>
              </a:lnSpc>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7" name="Espace réservé du texte 70">
            <a:extLst>
              <a:ext uri="{FF2B5EF4-FFF2-40B4-BE49-F238E27FC236}">
                <a16:creationId xmlns:a16="http://schemas.microsoft.com/office/drawing/2014/main" id="{9457CCB1-4331-C3D4-28D0-9FCDA4B1A913}"/>
              </a:ext>
            </a:extLst>
          </p:cNvPr>
          <p:cNvSpPr>
            <a:spLocks noGrp="1"/>
          </p:cNvSpPr>
          <p:nvPr>
            <p:ph type="body" sz="quarter" idx="22" hasCustomPrompt="1"/>
          </p:nvPr>
        </p:nvSpPr>
        <p:spPr>
          <a:xfrm>
            <a:off x="4000982" y="5306514"/>
            <a:ext cx="1941514" cy="358088"/>
          </a:xfrm>
        </p:spPr>
        <p:txBody>
          <a:bodyPr>
            <a:normAutofit/>
          </a:bodyPr>
          <a:lstStyle>
            <a:lvl1pPr marL="0" indent="0" algn="ctr">
              <a:buNone/>
              <a:defRPr sz="1000"/>
            </a:lvl1pPr>
          </a:lstStyle>
          <a:p>
            <a:pPr lvl="0"/>
            <a:r>
              <a:rPr lang="fr-FR" dirty="0"/>
              <a:t>+123 456 789</a:t>
            </a:r>
          </a:p>
        </p:txBody>
      </p:sp>
      <p:sp>
        <p:nvSpPr>
          <p:cNvPr id="78" name="Espace réservé du texte 70">
            <a:extLst>
              <a:ext uri="{FF2B5EF4-FFF2-40B4-BE49-F238E27FC236}">
                <a16:creationId xmlns:a16="http://schemas.microsoft.com/office/drawing/2014/main" id="{ABB12940-372E-6AE1-5946-3C5910E54EBD}"/>
              </a:ext>
            </a:extLst>
          </p:cNvPr>
          <p:cNvSpPr>
            <a:spLocks noGrp="1"/>
          </p:cNvSpPr>
          <p:nvPr>
            <p:ph type="body" sz="quarter" idx="23" hasCustomPrompt="1"/>
          </p:nvPr>
        </p:nvSpPr>
        <p:spPr>
          <a:xfrm>
            <a:off x="6270249" y="5306514"/>
            <a:ext cx="1941514" cy="358088"/>
          </a:xfrm>
        </p:spPr>
        <p:txBody>
          <a:bodyPr>
            <a:normAutofit/>
          </a:bodyPr>
          <a:lstStyle>
            <a:lvl1pPr marL="0" indent="0" algn="ctr">
              <a:buNone/>
              <a:defRPr sz="1000"/>
            </a:lvl1pPr>
          </a:lstStyle>
          <a:p>
            <a:pPr lvl="0"/>
            <a:r>
              <a:rPr lang="fr-FR" dirty="0"/>
              <a:t>+123 456 789</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cxnSp>
        <p:nvCxnSpPr>
          <p:cNvPr id="91" name="Google Shape;157;p20">
            <a:extLst>
              <a:ext uri="{FF2B5EF4-FFF2-40B4-BE49-F238E27FC236}">
                <a16:creationId xmlns:a16="http://schemas.microsoft.com/office/drawing/2014/main" id="{B3846F5C-B184-73A5-127D-91290F644C55}"/>
              </a:ext>
            </a:extLst>
          </p:cNvPr>
          <p:cNvCxnSpPr>
            <a:cxnSpLocks/>
          </p:cNvCxnSpPr>
          <p:nvPr userDrawn="1"/>
        </p:nvCxnSpPr>
        <p:spPr>
          <a:xfrm>
            <a:off x="4000982" y="4448500"/>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4" name="Google Shape;157;p20">
            <a:extLst>
              <a:ext uri="{FF2B5EF4-FFF2-40B4-BE49-F238E27FC236}">
                <a16:creationId xmlns:a16="http://schemas.microsoft.com/office/drawing/2014/main" id="{8E28DC86-D3EB-1A61-54BA-DDA273AC4C6E}"/>
              </a:ext>
            </a:extLst>
          </p:cNvPr>
          <p:cNvCxnSpPr>
            <a:cxnSpLocks/>
          </p:cNvCxnSpPr>
          <p:nvPr userDrawn="1"/>
        </p:nvCxnSpPr>
        <p:spPr>
          <a:xfrm>
            <a:off x="6253988" y="4448500"/>
            <a:ext cx="1941514" cy="0"/>
          </a:xfrm>
          <a:prstGeom prst="straightConnector1">
            <a:avLst/>
          </a:prstGeom>
          <a:noFill/>
          <a:ln w="12700" cap="flat" cmpd="sng">
            <a:solidFill>
              <a:schemeClr val="accent1"/>
            </a:solidFill>
            <a:prstDash val="solid"/>
            <a:round/>
            <a:headEnd type="none" w="med" len="med"/>
            <a:tailEnd type="none" w="med" len="med"/>
          </a:ln>
        </p:spPr>
      </p:cxnSp>
      <p:sp>
        <p:nvSpPr>
          <p:cNvPr id="3" name="Titre 2">
            <a:extLst>
              <a:ext uri="{FF2B5EF4-FFF2-40B4-BE49-F238E27FC236}">
                <a16:creationId xmlns:a16="http://schemas.microsoft.com/office/drawing/2014/main" id="{D770E375-40A9-FE67-75A5-D56463906F22}"/>
              </a:ext>
            </a:extLst>
          </p:cNvPr>
          <p:cNvSpPr>
            <a:spLocks noGrp="1"/>
          </p:cNvSpPr>
          <p:nvPr>
            <p:ph type="title"/>
          </p:nvPr>
        </p:nvSpPr>
        <p:spPr>
          <a:xfrm>
            <a:off x="587375" y="584200"/>
            <a:ext cx="8245539" cy="1304560"/>
          </a:xfrm>
        </p:spPr>
        <p:txBody>
          <a:bodyPr/>
          <a:lstStyle/>
          <a:p>
            <a:r>
              <a:rPr lang="fr-FR" dirty="0"/>
              <a:t>Modifiez le style du titre</a:t>
            </a:r>
          </a:p>
        </p:txBody>
      </p:sp>
    </p:spTree>
    <p:extLst>
      <p:ext uri="{BB962C8B-B14F-4D97-AF65-F5344CB8AC3E}">
        <p14:creationId xmlns:p14="http://schemas.microsoft.com/office/powerpoint/2010/main" val="1640082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7" name="Sous-titre 2">
            <a:extLst>
              <a:ext uri="{FF2B5EF4-FFF2-40B4-BE49-F238E27FC236}">
                <a16:creationId xmlns:a16="http://schemas.microsoft.com/office/drawing/2014/main" id="{EE147119-CE5B-6FDD-B8AC-FC2646EB8C9A}"/>
              </a:ext>
            </a:extLst>
          </p:cNvPr>
          <p:cNvSpPr>
            <a:spLocks noGrp="1"/>
          </p:cNvSpPr>
          <p:nvPr>
            <p:ph type="subTitle" idx="1"/>
          </p:nvPr>
        </p:nvSpPr>
        <p:spPr>
          <a:xfrm>
            <a:off x="589766" y="1280201"/>
            <a:ext cx="3714487" cy="4540439"/>
          </a:xfrm>
          <a:prstGeom prst="rect">
            <a:avLst/>
          </a:prstGeom>
        </p:spPr>
        <p:txBody>
          <a:bodyPr>
            <a:normAutofit/>
          </a:bodyPr>
          <a:lstStyle>
            <a:lvl1pPr marL="0" indent="0" algn="l">
              <a:lnSpc>
                <a:spcPct val="100000"/>
              </a:lnSpc>
              <a:buFont typeface="Wingdings" pitchFamily="2" charset="2"/>
              <a:buNone/>
              <a:defRPr sz="1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fr-FR" dirty="0"/>
          </a:p>
        </p:txBody>
      </p:sp>
      <p:sp>
        <p:nvSpPr>
          <p:cNvPr id="5" name="Rectangle 4">
            <a:extLst>
              <a:ext uri="{FF2B5EF4-FFF2-40B4-BE49-F238E27FC236}">
                <a16:creationId xmlns:a16="http://schemas.microsoft.com/office/drawing/2014/main" id="{8E85CC99-9715-6FED-E3D3-4CAC710789D1}"/>
              </a:ext>
            </a:extLst>
          </p:cNvPr>
          <p:cNvSpPr>
            <a:spLocks noChangeAspect="1"/>
          </p:cNvSpPr>
          <p:nvPr userDrawn="1"/>
        </p:nvSpPr>
        <p:spPr>
          <a:xfrm>
            <a:off x="4985389" y="1650094"/>
            <a:ext cx="1922322" cy="12261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Graphique 7" descr="Monde contour">
            <a:extLst>
              <a:ext uri="{FF2B5EF4-FFF2-40B4-BE49-F238E27FC236}">
                <a16:creationId xmlns:a16="http://schemas.microsoft.com/office/drawing/2014/main" id="{9A6B0FC3-C3A1-E16A-9F0D-28163492DF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478396" y="1842182"/>
            <a:ext cx="914401" cy="914401"/>
          </a:xfrm>
          <a:prstGeom prst="rect">
            <a:avLst/>
          </a:prstGeom>
        </p:spPr>
      </p:pic>
      <p:sp>
        <p:nvSpPr>
          <p:cNvPr id="13" name="Rectangle 12">
            <a:extLst>
              <a:ext uri="{FF2B5EF4-FFF2-40B4-BE49-F238E27FC236}">
                <a16:creationId xmlns:a16="http://schemas.microsoft.com/office/drawing/2014/main" id="{A0795B94-7E81-4801-C592-573105EC1F26}"/>
              </a:ext>
            </a:extLst>
          </p:cNvPr>
          <p:cNvSpPr>
            <a:spLocks noChangeAspect="1"/>
          </p:cNvSpPr>
          <p:nvPr userDrawn="1"/>
        </p:nvSpPr>
        <p:spPr>
          <a:xfrm>
            <a:off x="6903961" y="1650093"/>
            <a:ext cx="1922322" cy="12261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a:extLst>
              <a:ext uri="{FF2B5EF4-FFF2-40B4-BE49-F238E27FC236}">
                <a16:creationId xmlns:a16="http://schemas.microsoft.com/office/drawing/2014/main" id="{C3F9F177-4F33-5048-2E9D-106CE77BC83B}"/>
              </a:ext>
            </a:extLst>
          </p:cNvPr>
          <p:cNvSpPr>
            <a:spLocks noChangeAspect="1"/>
          </p:cNvSpPr>
          <p:nvPr userDrawn="1"/>
        </p:nvSpPr>
        <p:spPr>
          <a:xfrm>
            <a:off x="8822533" y="1650090"/>
            <a:ext cx="1922322" cy="12261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2" name="Graphique 11" descr="Livre ouvert contour">
            <a:extLst>
              <a:ext uri="{FF2B5EF4-FFF2-40B4-BE49-F238E27FC236}">
                <a16:creationId xmlns:a16="http://schemas.microsoft.com/office/drawing/2014/main" id="{BE060D9E-4133-88B7-CFDB-2E448D3B2A6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407923" y="1838810"/>
            <a:ext cx="914401" cy="914401"/>
          </a:xfrm>
          <a:prstGeom prst="rect">
            <a:avLst/>
          </a:prstGeom>
        </p:spPr>
      </p:pic>
      <p:sp>
        <p:nvSpPr>
          <p:cNvPr id="17" name="Rectangle 16">
            <a:extLst>
              <a:ext uri="{FF2B5EF4-FFF2-40B4-BE49-F238E27FC236}">
                <a16:creationId xmlns:a16="http://schemas.microsoft.com/office/drawing/2014/main" id="{F7E33129-B414-03A7-7C6E-9C94A72833C5}"/>
              </a:ext>
            </a:extLst>
          </p:cNvPr>
          <p:cNvSpPr>
            <a:spLocks noChangeAspect="1"/>
          </p:cNvSpPr>
          <p:nvPr userDrawn="1"/>
        </p:nvSpPr>
        <p:spPr>
          <a:xfrm>
            <a:off x="4985248" y="2876220"/>
            <a:ext cx="1922322" cy="12261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a:extLst>
              <a:ext uri="{FF2B5EF4-FFF2-40B4-BE49-F238E27FC236}">
                <a16:creationId xmlns:a16="http://schemas.microsoft.com/office/drawing/2014/main" id="{5CFB882A-4386-B81D-81C6-C27A7435D245}"/>
              </a:ext>
            </a:extLst>
          </p:cNvPr>
          <p:cNvSpPr>
            <a:spLocks noChangeAspect="1"/>
          </p:cNvSpPr>
          <p:nvPr userDrawn="1"/>
        </p:nvSpPr>
        <p:spPr>
          <a:xfrm>
            <a:off x="6903961" y="2876219"/>
            <a:ext cx="1922322" cy="12261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a:extLst>
              <a:ext uri="{FF2B5EF4-FFF2-40B4-BE49-F238E27FC236}">
                <a16:creationId xmlns:a16="http://schemas.microsoft.com/office/drawing/2014/main" id="{AA97FF0B-6FFD-009D-225F-4F80D2556AA7}"/>
              </a:ext>
            </a:extLst>
          </p:cNvPr>
          <p:cNvSpPr>
            <a:spLocks noChangeAspect="1"/>
          </p:cNvSpPr>
          <p:nvPr userDrawn="1"/>
        </p:nvSpPr>
        <p:spPr>
          <a:xfrm>
            <a:off x="8823598" y="2876219"/>
            <a:ext cx="1922322" cy="12261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a:extLst>
              <a:ext uri="{FF2B5EF4-FFF2-40B4-BE49-F238E27FC236}">
                <a16:creationId xmlns:a16="http://schemas.microsoft.com/office/drawing/2014/main" id="{8221E193-879E-63BD-3DEC-14A555D7494D}"/>
              </a:ext>
            </a:extLst>
          </p:cNvPr>
          <p:cNvSpPr>
            <a:spLocks noChangeAspect="1"/>
          </p:cNvSpPr>
          <p:nvPr userDrawn="1"/>
        </p:nvSpPr>
        <p:spPr>
          <a:xfrm>
            <a:off x="4985998" y="4102347"/>
            <a:ext cx="1922322" cy="12261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a:extLst>
              <a:ext uri="{FF2B5EF4-FFF2-40B4-BE49-F238E27FC236}">
                <a16:creationId xmlns:a16="http://schemas.microsoft.com/office/drawing/2014/main" id="{96359A95-C7E0-D7D3-BC49-34F32145DF4D}"/>
              </a:ext>
            </a:extLst>
          </p:cNvPr>
          <p:cNvSpPr>
            <a:spLocks noChangeAspect="1"/>
          </p:cNvSpPr>
          <p:nvPr userDrawn="1"/>
        </p:nvSpPr>
        <p:spPr>
          <a:xfrm>
            <a:off x="6904798" y="4102346"/>
            <a:ext cx="1922322" cy="12261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a:extLst>
              <a:ext uri="{FF2B5EF4-FFF2-40B4-BE49-F238E27FC236}">
                <a16:creationId xmlns:a16="http://schemas.microsoft.com/office/drawing/2014/main" id="{A201649C-C954-C9C6-4E1D-320D8633F244}"/>
              </a:ext>
            </a:extLst>
          </p:cNvPr>
          <p:cNvSpPr>
            <a:spLocks noChangeAspect="1"/>
          </p:cNvSpPr>
          <p:nvPr userDrawn="1"/>
        </p:nvSpPr>
        <p:spPr>
          <a:xfrm>
            <a:off x="8823598" y="4102342"/>
            <a:ext cx="1922322" cy="12261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4" name="Graphique 23" descr="Toque d'étudiant contour">
            <a:extLst>
              <a:ext uri="{FF2B5EF4-FFF2-40B4-BE49-F238E27FC236}">
                <a16:creationId xmlns:a16="http://schemas.microsoft.com/office/drawing/2014/main" id="{FA4A1945-65B9-0519-DC5B-DC1B4F8B855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332714" y="3041636"/>
            <a:ext cx="914401" cy="914401"/>
          </a:xfrm>
          <a:prstGeom prst="rect">
            <a:avLst/>
          </a:prstGeom>
        </p:spPr>
      </p:pic>
      <p:pic>
        <p:nvPicPr>
          <p:cNvPr id="26" name="Graphique 25" descr="Mathématiques contour">
            <a:extLst>
              <a:ext uri="{FF2B5EF4-FFF2-40B4-BE49-F238E27FC236}">
                <a16:creationId xmlns:a16="http://schemas.microsoft.com/office/drawing/2014/main" id="{FF8554C1-534E-6D20-9842-85148CA0E22C}"/>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337450" y="4249211"/>
            <a:ext cx="914401" cy="914401"/>
          </a:xfrm>
          <a:prstGeom prst="rect">
            <a:avLst/>
          </a:prstGeom>
        </p:spPr>
      </p:pic>
      <p:pic>
        <p:nvPicPr>
          <p:cNvPr id="28" name="Graphique 27" descr="Document contour">
            <a:extLst>
              <a:ext uri="{FF2B5EF4-FFF2-40B4-BE49-F238E27FC236}">
                <a16:creationId xmlns:a16="http://schemas.microsoft.com/office/drawing/2014/main" id="{CCAAC4F1-F6DC-908C-A8C3-6B0B98AFDD0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407923" y="4225359"/>
            <a:ext cx="914401" cy="914401"/>
          </a:xfrm>
          <a:prstGeom prst="rect">
            <a:avLst/>
          </a:prstGeom>
        </p:spPr>
      </p:pic>
      <p:pic>
        <p:nvPicPr>
          <p:cNvPr id="30" name="Graphique 29" descr="Globe contour">
            <a:extLst>
              <a:ext uri="{FF2B5EF4-FFF2-40B4-BE49-F238E27FC236}">
                <a16:creationId xmlns:a16="http://schemas.microsoft.com/office/drawing/2014/main" id="{18D5B1A9-3199-FD89-F58B-49EB9EDED3E1}"/>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7407923" y="2999233"/>
            <a:ext cx="914401" cy="914401"/>
          </a:xfrm>
          <a:prstGeom prst="rect">
            <a:avLst/>
          </a:prstGeom>
        </p:spPr>
      </p:pic>
      <p:pic>
        <p:nvPicPr>
          <p:cNvPr id="32" name="Graphique 31" descr="Banque contour">
            <a:extLst>
              <a:ext uri="{FF2B5EF4-FFF2-40B4-BE49-F238E27FC236}">
                <a16:creationId xmlns:a16="http://schemas.microsoft.com/office/drawing/2014/main" id="{39146051-431E-0F5F-2981-378ACD87078F}"/>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5478396" y="3032085"/>
            <a:ext cx="914401" cy="914401"/>
          </a:xfrm>
          <a:prstGeom prst="rect">
            <a:avLst/>
          </a:prstGeom>
        </p:spPr>
      </p:pic>
      <p:sp>
        <p:nvSpPr>
          <p:cNvPr id="33" name="Google Shape;162;p20">
            <a:extLst>
              <a:ext uri="{FF2B5EF4-FFF2-40B4-BE49-F238E27FC236}">
                <a16:creationId xmlns:a16="http://schemas.microsoft.com/office/drawing/2014/main" id="{74AB8E63-1115-1984-EE0E-9B0E02C9F4A1}"/>
              </a:ext>
            </a:extLst>
          </p:cNvPr>
          <p:cNvSpPr/>
          <p:nvPr userDrawn="1"/>
        </p:nvSpPr>
        <p:spPr>
          <a:xfrm rot="5400000">
            <a:off x="4585961" y="4612463"/>
            <a:ext cx="280200" cy="2424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62;p20">
            <a:extLst>
              <a:ext uri="{FF2B5EF4-FFF2-40B4-BE49-F238E27FC236}">
                <a16:creationId xmlns:a16="http://schemas.microsoft.com/office/drawing/2014/main" id="{CF981088-F02F-110C-490A-02DC8E02DD6B}"/>
              </a:ext>
            </a:extLst>
          </p:cNvPr>
          <p:cNvSpPr/>
          <p:nvPr userDrawn="1"/>
        </p:nvSpPr>
        <p:spPr>
          <a:xfrm rot="16200000">
            <a:off x="10860475" y="2141958"/>
            <a:ext cx="280200" cy="2424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Espace réservé du texte 35">
            <a:extLst>
              <a:ext uri="{FF2B5EF4-FFF2-40B4-BE49-F238E27FC236}">
                <a16:creationId xmlns:a16="http://schemas.microsoft.com/office/drawing/2014/main" id="{30E20D9F-A7B9-D3D8-7B1B-79D7AA4F4948}"/>
              </a:ext>
            </a:extLst>
          </p:cNvPr>
          <p:cNvSpPr>
            <a:spLocks noGrp="1" noChangeAspect="1"/>
          </p:cNvSpPr>
          <p:nvPr>
            <p:ph type="body" sz="quarter" idx="10" hasCustomPrompt="1"/>
          </p:nvPr>
        </p:nvSpPr>
        <p:spPr>
          <a:xfrm>
            <a:off x="8818927" y="1935390"/>
            <a:ext cx="1915112" cy="345517"/>
          </a:xfrm>
        </p:spPr>
        <p:txBody>
          <a:bodyPr>
            <a:noAutofit/>
          </a:bodyPr>
          <a:lstStyle>
            <a:lvl1pPr marL="0" indent="0" algn="ctr">
              <a:buNone/>
              <a:defRPr sz="3200" b="1">
                <a:solidFill>
                  <a:schemeClr val="bg1"/>
                </a:solidFill>
              </a:defRPr>
            </a:lvl1pPr>
          </a:lstStyle>
          <a:p>
            <a:pPr lvl="0"/>
            <a:r>
              <a:rPr lang="fr-FR" dirty="0"/>
              <a:t>5.710</a:t>
            </a:r>
          </a:p>
        </p:txBody>
      </p:sp>
      <p:sp>
        <p:nvSpPr>
          <p:cNvPr id="38" name="Espace réservé du texte 37">
            <a:extLst>
              <a:ext uri="{FF2B5EF4-FFF2-40B4-BE49-F238E27FC236}">
                <a16:creationId xmlns:a16="http://schemas.microsoft.com/office/drawing/2014/main" id="{09DBD60A-9E07-B777-4939-AB3C8EF5B0BD}"/>
              </a:ext>
            </a:extLst>
          </p:cNvPr>
          <p:cNvSpPr>
            <a:spLocks noGrp="1" noChangeAspect="1"/>
          </p:cNvSpPr>
          <p:nvPr>
            <p:ph type="body" sz="quarter" idx="11" hasCustomPrompt="1"/>
          </p:nvPr>
        </p:nvSpPr>
        <p:spPr>
          <a:xfrm>
            <a:off x="8818926" y="2380111"/>
            <a:ext cx="1915112" cy="325435"/>
          </a:xfrm>
        </p:spPr>
        <p:txBody>
          <a:bodyPr>
            <a:normAutofit/>
          </a:bodyPr>
          <a:lstStyle>
            <a:lvl1pPr marL="0" indent="0" algn="ctr">
              <a:buNone/>
              <a:defRPr sz="1400">
                <a:solidFill>
                  <a:schemeClr val="bg1"/>
                </a:solidFill>
              </a:defRPr>
            </a:lvl1pPr>
          </a:lstStyle>
          <a:p>
            <a:pPr lvl="0"/>
            <a:r>
              <a:rPr lang="fr-FR" dirty="0"/>
              <a:t>Staff </a:t>
            </a:r>
            <a:r>
              <a:rPr lang="fr-FR" dirty="0" err="1"/>
              <a:t>members</a:t>
            </a:r>
            <a:endParaRPr lang="fr-FR" dirty="0"/>
          </a:p>
        </p:txBody>
      </p:sp>
      <p:sp>
        <p:nvSpPr>
          <p:cNvPr id="39" name="Espace réservé du texte 35">
            <a:extLst>
              <a:ext uri="{FF2B5EF4-FFF2-40B4-BE49-F238E27FC236}">
                <a16:creationId xmlns:a16="http://schemas.microsoft.com/office/drawing/2014/main" id="{76A1B18B-DF67-E16E-77FE-5BE3ADB3C25C}"/>
              </a:ext>
            </a:extLst>
          </p:cNvPr>
          <p:cNvSpPr>
            <a:spLocks noGrp="1" noChangeAspect="1"/>
          </p:cNvSpPr>
          <p:nvPr>
            <p:ph type="body" sz="quarter" idx="12" hasCustomPrompt="1"/>
          </p:nvPr>
        </p:nvSpPr>
        <p:spPr>
          <a:xfrm>
            <a:off x="4991428" y="4390036"/>
            <a:ext cx="1902757" cy="345517"/>
          </a:xfrm>
        </p:spPr>
        <p:txBody>
          <a:bodyPr>
            <a:noAutofit/>
          </a:bodyPr>
          <a:lstStyle>
            <a:lvl1pPr marL="0" indent="0" algn="ctr">
              <a:buNone/>
              <a:defRPr sz="3200" b="1">
                <a:solidFill>
                  <a:schemeClr val="bg1"/>
                </a:solidFill>
              </a:defRPr>
            </a:lvl1pPr>
          </a:lstStyle>
          <a:p>
            <a:pPr lvl="0"/>
            <a:r>
              <a:rPr lang="fr-FR" dirty="0"/>
              <a:t>25.421</a:t>
            </a:r>
          </a:p>
        </p:txBody>
      </p:sp>
      <p:sp>
        <p:nvSpPr>
          <p:cNvPr id="40" name="Espace réservé du texte 37">
            <a:extLst>
              <a:ext uri="{FF2B5EF4-FFF2-40B4-BE49-F238E27FC236}">
                <a16:creationId xmlns:a16="http://schemas.microsoft.com/office/drawing/2014/main" id="{5A7313C0-8E73-AF11-17E9-FAC15EEAB163}"/>
              </a:ext>
            </a:extLst>
          </p:cNvPr>
          <p:cNvSpPr>
            <a:spLocks noGrp="1" noChangeAspect="1"/>
          </p:cNvSpPr>
          <p:nvPr>
            <p:ph type="body" sz="quarter" idx="13" hasCustomPrompt="1"/>
          </p:nvPr>
        </p:nvSpPr>
        <p:spPr>
          <a:xfrm>
            <a:off x="4988996" y="4814322"/>
            <a:ext cx="1909567" cy="325435"/>
          </a:xfrm>
        </p:spPr>
        <p:txBody>
          <a:bodyPr>
            <a:normAutofit/>
          </a:bodyPr>
          <a:lstStyle>
            <a:lvl1pPr marL="0" indent="0" algn="ctr">
              <a:buNone/>
              <a:defRPr sz="1400">
                <a:solidFill>
                  <a:schemeClr val="bg1"/>
                </a:solidFill>
              </a:defRPr>
            </a:lvl1pPr>
          </a:lstStyle>
          <a:p>
            <a:pPr lvl="0"/>
            <a:r>
              <a:rPr lang="fr-FR" dirty="0" err="1"/>
              <a:t>Students</a:t>
            </a:r>
            <a:r>
              <a:rPr lang="fr-FR" dirty="0"/>
              <a:t> and</a:t>
            </a:r>
            <a:br>
              <a:rPr lang="fr-FR" dirty="0"/>
            </a:br>
            <a:r>
              <a:rPr lang="fr-FR" dirty="0"/>
              <a:t>PhD </a:t>
            </a:r>
            <a:r>
              <a:rPr lang="fr-FR" dirty="0" err="1"/>
              <a:t>students</a:t>
            </a:r>
            <a:endParaRPr lang="fr-FR" dirty="0"/>
          </a:p>
        </p:txBody>
      </p:sp>
      <p:cxnSp>
        <p:nvCxnSpPr>
          <p:cNvPr id="43" name="Google Shape;157;p20">
            <a:extLst>
              <a:ext uri="{FF2B5EF4-FFF2-40B4-BE49-F238E27FC236}">
                <a16:creationId xmlns:a16="http://schemas.microsoft.com/office/drawing/2014/main" id="{5D7952C8-6BAD-5F6D-097F-83CDE61962C2}"/>
              </a:ext>
            </a:extLst>
          </p:cNvPr>
          <p:cNvCxnSpPr>
            <a:cxnSpLocks/>
          </p:cNvCxnSpPr>
          <p:nvPr userDrawn="1"/>
        </p:nvCxnSpPr>
        <p:spPr>
          <a:xfrm>
            <a:off x="588297" y="1037356"/>
            <a:ext cx="3715956" cy="0"/>
          </a:xfrm>
          <a:prstGeom prst="straightConnector1">
            <a:avLst/>
          </a:prstGeom>
          <a:noFill/>
          <a:ln w="12700" cap="flat" cmpd="sng">
            <a:solidFill>
              <a:schemeClr val="accent1"/>
            </a:solidFill>
            <a:prstDash val="solid"/>
            <a:round/>
            <a:headEnd type="none" w="med" len="med"/>
            <a:tailEnd type="none" w="med" len="med"/>
          </a:ln>
        </p:spPr>
      </p:cxnSp>
      <p:sp>
        <p:nvSpPr>
          <p:cNvPr id="2" name="Espace réservé de la date 1">
            <a:extLst>
              <a:ext uri="{FF2B5EF4-FFF2-40B4-BE49-F238E27FC236}">
                <a16:creationId xmlns:a16="http://schemas.microsoft.com/office/drawing/2014/main" id="{5C6C8C81-1787-41BE-7F0B-44F900BA03A6}"/>
              </a:ext>
            </a:extLst>
          </p:cNvPr>
          <p:cNvSpPr>
            <a:spLocks noGrp="1"/>
          </p:cNvSpPr>
          <p:nvPr>
            <p:ph type="dt" sz="half" idx="14"/>
          </p:nvPr>
        </p:nvSpPr>
        <p:spPr/>
        <p:txBody>
          <a:bodyPr/>
          <a:lstStyle/>
          <a:p>
            <a:fld id="{511BE592-B1D8-E947-95D7-DBCE7E591BA7}" type="datetime3">
              <a:rPr lang="fr-BE" smtClean="0"/>
              <a:t>18/05/2024</a:t>
            </a:fld>
            <a:endParaRPr lang="fr-FR" dirty="0"/>
          </a:p>
        </p:txBody>
      </p:sp>
      <p:sp>
        <p:nvSpPr>
          <p:cNvPr id="3" name="Espace réservé du pied de page 2">
            <a:extLst>
              <a:ext uri="{FF2B5EF4-FFF2-40B4-BE49-F238E27FC236}">
                <a16:creationId xmlns:a16="http://schemas.microsoft.com/office/drawing/2014/main" id="{1B13FE74-C00D-BB39-4BF2-E32E38059E67}"/>
              </a:ext>
            </a:extLst>
          </p:cNvPr>
          <p:cNvSpPr>
            <a:spLocks noGrp="1"/>
          </p:cNvSpPr>
          <p:nvPr>
            <p:ph type="ftr" sz="quarter" idx="15"/>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A4D072F6-9924-94AC-BB3F-E87312453838}"/>
              </a:ext>
            </a:extLst>
          </p:cNvPr>
          <p:cNvSpPr>
            <a:spLocks noGrp="1"/>
          </p:cNvSpPr>
          <p:nvPr>
            <p:ph type="sldNum" sz="quarter" idx="16"/>
          </p:nvPr>
        </p:nvSpPr>
        <p:spPr/>
        <p:txBody>
          <a:bodyPr/>
          <a:lstStyle/>
          <a:p>
            <a:pPr algn="l"/>
            <a:r>
              <a:rPr lang="fr-FR"/>
              <a:t>▪︎ </a:t>
            </a:r>
            <a:fld id="{71AEF36E-EA79-174C-93F9-FDA84EDD5956}" type="slidenum">
              <a:rPr lang="fr-FR" smtClean="0"/>
              <a:pPr algn="l"/>
              <a:t>‹N°›</a:t>
            </a:fld>
            <a:endParaRPr lang="fr-FR" dirty="0"/>
          </a:p>
        </p:txBody>
      </p:sp>
      <p:sp>
        <p:nvSpPr>
          <p:cNvPr id="6" name="Titre 5">
            <a:extLst>
              <a:ext uri="{FF2B5EF4-FFF2-40B4-BE49-F238E27FC236}">
                <a16:creationId xmlns:a16="http://schemas.microsoft.com/office/drawing/2014/main" id="{D06ED03A-FBDB-778E-EB57-99CFEB6D480B}"/>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128987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phiques">
    <p:spTree>
      <p:nvGrpSpPr>
        <p:cNvPr id="1" name=""/>
        <p:cNvGrpSpPr/>
        <p:nvPr/>
      </p:nvGrpSpPr>
      <p:grpSpPr>
        <a:xfrm>
          <a:off x="0" y="0"/>
          <a:ext cx="0" cy="0"/>
          <a:chOff x="0" y="0"/>
          <a:chExt cx="0" cy="0"/>
        </a:xfrm>
      </p:grpSpPr>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1734675" y="4260645"/>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1734675"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sp>
        <p:nvSpPr>
          <p:cNvPr id="25" name="Espace réservé du texte 70">
            <a:extLst>
              <a:ext uri="{FF2B5EF4-FFF2-40B4-BE49-F238E27FC236}">
                <a16:creationId xmlns:a16="http://schemas.microsoft.com/office/drawing/2014/main" id="{4745B0A3-E24E-3741-4527-2A8F7CD26656}"/>
              </a:ext>
            </a:extLst>
          </p:cNvPr>
          <p:cNvSpPr>
            <a:spLocks noGrp="1"/>
          </p:cNvSpPr>
          <p:nvPr>
            <p:ph type="body" sz="quarter" idx="29" hasCustomPrompt="1"/>
          </p:nvPr>
        </p:nvSpPr>
        <p:spPr>
          <a:xfrm>
            <a:off x="4015961"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26" name="Espace réservé du texte 70">
            <a:extLst>
              <a:ext uri="{FF2B5EF4-FFF2-40B4-BE49-F238E27FC236}">
                <a16:creationId xmlns:a16="http://schemas.microsoft.com/office/drawing/2014/main" id="{C63762C1-52A9-53AB-3387-4A209C76E1E4}"/>
              </a:ext>
            </a:extLst>
          </p:cNvPr>
          <p:cNvSpPr>
            <a:spLocks noGrp="1"/>
          </p:cNvSpPr>
          <p:nvPr>
            <p:ph type="body" sz="quarter" idx="30" hasCustomPrompt="1"/>
          </p:nvPr>
        </p:nvSpPr>
        <p:spPr>
          <a:xfrm>
            <a:off x="6250111"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27" name="Espace réservé du texte 70">
            <a:extLst>
              <a:ext uri="{FF2B5EF4-FFF2-40B4-BE49-F238E27FC236}">
                <a16:creationId xmlns:a16="http://schemas.microsoft.com/office/drawing/2014/main" id="{F83A912C-4338-3A34-A6EA-AEA709A52BCC}"/>
              </a:ext>
            </a:extLst>
          </p:cNvPr>
          <p:cNvSpPr>
            <a:spLocks noGrp="1"/>
          </p:cNvSpPr>
          <p:nvPr>
            <p:ph type="body" sz="quarter" idx="31" hasCustomPrompt="1"/>
          </p:nvPr>
        </p:nvSpPr>
        <p:spPr>
          <a:xfrm>
            <a:off x="8497538"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32" name="Espace réservé du texte 65">
            <a:extLst>
              <a:ext uri="{FF2B5EF4-FFF2-40B4-BE49-F238E27FC236}">
                <a16:creationId xmlns:a16="http://schemas.microsoft.com/office/drawing/2014/main" id="{EA8FACF4-7082-E50D-D8E2-FB46ACDBA7FB}"/>
              </a:ext>
            </a:extLst>
          </p:cNvPr>
          <p:cNvSpPr>
            <a:spLocks noGrp="1"/>
          </p:cNvSpPr>
          <p:nvPr>
            <p:ph type="body" sz="quarter" idx="32" hasCustomPrompt="1"/>
          </p:nvPr>
        </p:nvSpPr>
        <p:spPr>
          <a:xfrm>
            <a:off x="4006535" y="4260645"/>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33" name="Espace réservé du texte 65">
            <a:extLst>
              <a:ext uri="{FF2B5EF4-FFF2-40B4-BE49-F238E27FC236}">
                <a16:creationId xmlns:a16="http://schemas.microsoft.com/office/drawing/2014/main" id="{6AB3265E-B392-6617-ED44-0BACED097B59}"/>
              </a:ext>
            </a:extLst>
          </p:cNvPr>
          <p:cNvSpPr>
            <a:spLocks noGrp="1"/>
          </p:cNvSpPr>
          <p:nvPr>
            <p:ph type="body" sz="quarter" idx="33" hasCustomPrompt="1"/>
          </p:nvPr>
        </p:nvSpPr>
        <p:spPr>
          <a:xfrm>
            <a:off x="6250112" y="4260645"/>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34" name="Espace réservé du texte 65">
            <a:extLst>
              <a:ext uri="{FF2B5EF4-FFF2-40B4-BE49-F238E27FC236}">
                <a16:creationId xmlns:a16="http://schemas.microsoft.com/office/drawing/2014/main" id="{3133932A-ED0F-9645-1182-09EA058CAEE0}"/>
              </a:ext>
            </a:extLst>
          </p:cNvPr>
          <p:cNvSpPr>
            <a:spLocks noGrp="1"/>
          </p:cNvSpPr>
          <p:nvPr>
            <p:ph type="body" sz="quarter" idx="34" hasCustomPrompt="1"/>
          </p:nvPr>
        </p:nvSpPr>
        <p:spPr>
          <a:xfrm>
            <a:off x="8503118" y="4270072"/>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2" name="Rectangle 1">
            <a:extLst>
              <a:ext uri="{FF2B5EF4-FFF2-40B4-BE49-F238E27FC236}">
                <a16:creationId xmlns:a16="http://schemas.microsoft.com/office/drawing/2014/main" id="{95626375-BFD3-A5CD-8A01-A5D5E5D3CA72}"/>
              </a:ext>
            </a:extLst>
          </p:cNvPr>
          <p:cNvSpPr/>
          <p:nvPr userDrawn="1"/>
        </p:nvSpPr>
        <p:spPr>
          <a:xfrm rot="5400000">
            <a:off x="1883166" y="3582033"/>
            <a:ext cx="622540"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a:extLst>
              <a:ext uri="{FF2B5EF4-FFF2-40B4-BE49-F238E27FC236}">
                <a16:creationId xmlns:a16="http://schemas.microsoft.com/office/drawing/2014/main" id="{107941E0-033B-D8AD-806D-67CCBB8418EC}"/>
              </a:ext>
            </a:extLst>
          </p:cNvPr>
          <p:cNvSpPr/>
          <p:nvPr userDrawn="1"/>
        </p:nvSpPr>
        <p:spPr>
          <a:xfrm rot="5400000">
            <a:off x="2055276" y="3482662"/>
            <a:ext cx="816055"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7" name="Rectangle 36">
            <a:extLst>
              <a:ext uri="{FF2B5EF4-FFF2-40B4-BE49-F238E27FC236}">
                <a16:creationId xmlns:a16="http://schemas.microsoft.com/office/drawing/2014/main" id="{0090542A-EE35-F17A-59CE-AC17E44B3F47}"/>
              </a:ext>
            </a:extLst>
          </p:cNvPr>
          <p:cNvSpPr/>
          <p:nvPr userDrawn="1"/>
        </p:nvSpPr>
        <p:spPr>
          <a:xfrm rot="5400000">
            <a:off x="2071391" y="3238411"/>
            <a:ext cx="1304559"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DA35A0A6-CC51-D8AC-6BFA-15647E09D36B}"/>
              </a:ext>
            </a:extLst>
          </p:cNvPr>
          <p:cNvSpPr/>
          <p:nvPr userDrawn="1"/>
        </p:nvSpPr>
        <p:spPr>
          <a:xfrm rot="5400000">
            <a:off x="2222427" y="3119771"/>
            <a:ext cx="1541839"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Titre 2">
            <a:extLst>
              <a:ext uri="{FF2B5EF4-FFF2-40B4-BE49-F238E27FC236}">
                <a16:creationId xmlns:a16="http://schemas.microsoft.com/office/drawing/2014/main" id="{EA42DD6E-4BA0-CD9F-3ECF-EE334AB52BE4}"/>
              </a:ext>
            </a:extLst>
          </p:cNvPr>
          <p:cNvSpPr>
            <a:spLocks noGrp="1"/>
          </p:cNvSpPr>
          <p:nvPr>
            <p:ph type="title"/>
          </p:nvPr>
        </p:nvSpPr>
        <p:spPr/>
        <p:txBody>
          <a:bodyPr/>
          <a:lstStyle/>
          <a:p>
            <a:r>
              <a:rPr lang="fr-FR"/>
              <a:t>Modifiez le style du titre</a:t>
            </a:r>
          </a:p>
        </p:txBody>
      </p:sp>
      <p:sp>
        <p:nvSpPr>
          <p:cNvPr id="35" name="Rectangle 34">
            <a:extLst>
              <a:ext uri="{FF2B5EF4-FFF2-40B4-BE49-F238E27FC236}">
                <a16:creationId xmlns:a16="http://schemas.microsoft.com/office/drawing/2014/main" id="{D5C13B8A-213D-77B6-7A13-181A00DE2623}"/>
              </a:ext>
            </a:extLst>
          </p:cNvPr>
          <p:cNvSpPr/>
          <p:nvPr userDrawn="1"/>
        </p:nvSpPr>
        <p:spPr>
          <a:xfrm rot="5400000">
            <a:off x="4130665" y="3582033"/>
            <a:ext cx="622540"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42">
            <a:extLst>
              <a:ext uri="{FF2B5EF4-FFF2-40B4-BE49-F238E27FC236}">
                <a16:creationId xmlns:a16="http://schemas.microsoft.com/office/drawing/2014/main" id="{0DBC17C7-BD45-28EF-7A0C-EDDAB4294D33}"/>
              </a:ext>
            </a:extLst>
          </p:cNvPr>
          <p:cNvSpPr/>
          <p:nvPr userDrawn="1"/>
        </p:nvSpPr>
        <p:spPr>
          <a:xfrm rot="5400000">
            <a:off x="4168447" y="3348335"/>
            <a:ext cx="1084709"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4" name="Rectangle 43">
            <a:extLst>
              <a:ext uri="{FF2B5EF4-FFF2-40B4-BE49-F238E27FC236}">
                <a16:creationId xmlns:a16="http://schemas.microsoft.com/office/drawing/2014/main" id="{5DDA95C4-6A86-9D01-FBE2-9D023C382D87}"/>
              </a:ext>
            </a:extLst>
          </p:cNvPr>
          <p:cNvSpPr/>
          <p:nvPr userDrawn="1"/>
        </p:nvSpPr>
        <p:spPr>
          <a:xfrm rot="5400000">
            <a:off x="4544317" y="3463838"/>
            <a:ext cx="853704"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44">
            <a:extLst>
              <a:ext uri="{FF2B5EF4-FFF2-40B4-BE49-F238E27FC236}">
                <a16:creationId xmlns:a16="http://schemas.microsoft.com/office/drawing/2014/main" id="{AEC9977D-F7CB-35C5-C577-44233BF9DF85}"/>
              </a:ext>
            </a:extLst>
          </p:cNvPr>
          <p:cNvSpPr/>
          <p:nvPr userDrawn="1"/>
        </p:nvSpPr>
        <p:spPr>
          <a:xfrm rot="5400000">
            <a:off x="4588564" y="3238410"/>
            <a:ext cx="1304561"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45">
            <a:extLst>
              <a:ext uri="{FF2B5EF4-FFF2-40B4-BE49-F238E27FC236}">
                <a16:creationId xmlns:a16="http://schemas.microsoft.com/office/drawing/2014/main" id="{B3D73C61-634F-F068-F820-55AB7F001524}"/>
              </a:ext>
            </a:extLst>
          </p:cNvPr>
          <p:cNvSpPr/>
          <p:nvPr userDrawn="1"/>
        </p:nvSpPr>
        <p:spPr>
          <a:xfrm rot="5400000">
            <a:off x="6078396" y="3272640"/>
            <a:ext cx="1241326"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46">
            <a:extLst>
              <a:ext uri="{FF2B5EF4-FFF2-40B4-BE49-F238E27FC236}">
                <a16:creationId xmlns:a16="http://schemas.microsoft.com/office/drawing/2014/main" id="{CF572892-B0DB-7CCF-869B-A1828F743864}"/>
              </a:ext>
            </a:extLst>
          </p:cNvPr>
          <p:cNvSpPr/>
          <p:nvPr userDrawn="1"/>
        </p:nvSpPr>
        <p:spPr>
          <a:xfrm rot="5400000">
            <a:off x="6719141" y="3641905"/>
            <a:ext cx="497568"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8" name="Rectangle 47">
            <a:extLst>
              <a:ext uri="{FF2B5EF4-FFF2-40B4-BE49-F238E27FC236}">
                <a16:creationId xmlns:a16="http://schemas.microsoft.com/office/drawing/2014/main" id="{4B92EBEE-2D55-61AD-A917-68A9AF011403}"/>
              </a:ext>
            </a:extLst>
          </p:cNvPr>
          <p:cNvSpPr/>
          <p:nvPr userDrawn="1"/>
        </p:nvSpPr>
        <p:spPr>
          <a:xfrm rot="5400000">
            <a:off x="6851975" y="3514372"/>
            <a:ext cx="752636"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48">
            <a:extLst>
              <a:ext uri="{FF2B5EF4-FFF2-40B4-BE49-F238E27FC236}">
                <a16:creationId xmlns:a16="http://schemas.microsoft.com/office/drawing/2014/main" id="{04DDFB88-474B-CAED-E663-C4ACAEEB63A3}"/>
              </a:ext>
            </a:extLst>
          </p:cNvPr>
          <p:cNvSpPr/>
          <p:nvPr userDrawn="1"/>
        </p:nvSpPr>
        <p:spPr>
          <a:xfrm rot="5400000">
            <a:off x="6955613" y="3348336"/>
            <a:ext cx="1084709"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49">
            <a:extLst>
              <a:ext uri="{FF2B5EF4-FFF2-40B4-BE49-F238E27FC236}">
                <a16:creationId xmlns:a16="http://schemas.microsoft.com/office/drawing/2014/main" id="{12F4F689-80C8-49D9-931F-350A12D72773}"/>
              </a:ext>
            </a:extLst>
          </p:cNvPr>
          <p:cNvSpPr/>
          <p:nvPr userDrawn="1"/>
        </p:nvSpPr>
        <p:spPr>
          <a:xfrm rot="5400000">
            <a:off x="8758489" y="3700421"/>
            <a:ext cx="385763"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50">
            <a:extLst>
              <a:ext uri="{FF2B5EF4-FFF2-40B4-BE49-F238E27FC236}">
                <a16:creationId xmlns:a16="http://schemas.microsoft.com/office/drawing/2014/main" id="{E8D64C5B-5B72-FC40-3C20-68569A3C6254}"/>
              </a:ext>
            </a:extLst>
          </p:cNvPr>
          <p:cNvSpPr/>
          <p:nvPr userDrawn="1"/>
        </p:nvSpPr>
        <p:spPr>
          <a:xfrm rot="5400000">
            <a:off x="8910274" y="3580727"/>
            <a:ext cx="619925"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Rectangle 51">
            <a:extLst>
              <a:ext uri="{FF2B5EF4-FFF2-40B4-BE49-F238E27FC236}">
                <a16:creationId xmlns:a16="http://schemas.microsoft.com/office/drawing/2014/main" id="{ED17AD22-4CA9-B8DA-0C12-3EF00EE9696B}"/>
              </a:ext>
            </a:extLst>
          </p:cNvPr>
          <p:cNvSpPr/>
          <p:nvPr userDrawn="1"/>
        </p:nvSpPr>
        <p:spPr>
          <a:xfrm rot="5400000">
            <a:off x="9015253" y="3425339"/>
            <a:ext cx="930703"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a:extLst>
              <a:ext uri="{FF2B5EF4-FFF2-40B4-BE49-F238E27FC236}">
                <a16:creationId xmlns:a16="http://schemas.microsoft.com/office/drawing/2014/main" id="{12C9E9DA-37F8-1FDC-4175-C0923FE86F93}"/>
              </a:ext>
            </a:extLst>
          </p:cNvPr>
          <p:cNvSpPr/>
          <p:nvPr userDrawn="1"/>
        </p:nvSpPr>
        <p:spPr>
          <a:xfrm rot="5400000">
            <a:off x="9207925" y="3348336"/>
            <a:ext cx="1084709"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77250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E0705F5-DF63-5C4C-BA36-0A550739B60B}"/>
              </a:ext>
            </a:extLst>
          </p:cNvPr>
          <p:cNvSpPr>
            <a:spLocks noGrp="1"/>
          </p:cNvSpPr>
          <p:nvPr>
            <p:ph idx="1"/>
          </p:nvPr>
        </p:nvSpPr>
        <p:spPr>
          <a:xfrm>
            <a:off x="4505093" y="1773043"/>
            <a:ext cx="6104959" cy="4500757"/>
          </a:xfrm>
          <a:prstGeom prst="rect">
            <a:avLst/>
          </a:prstGeom>
        </p:spPr>
        <p:txBody>
          <a:bodyPr/>
          <a:lstStyle/>
          <a:p>
            <a:pPr lvl="0"/>
            <a:endParaRPr lang="fr-FR" dirty="0"/>
          </a:p>
        </p:txBody>
      </p:sp>
      <p:sp>
        <p:nvSpPr>
          <p:cNvPr id="6" name="ZoneTexte 5">
            <a:extLst>
              <a:ext uri="{FF2B5EF4-FFF2-40B4-BE49-F238E27FC236}">
                <a16:creationId xmlns:a16="http://schemas.microsoft.com/office/drawing/2014/main" id="{81A2CFD0-D9DE-BB10-FEED-3E4AE00B9793}"/>
              </a:ext>
            </a:extLst>
          </p:cNvPr>
          <p:cNvSpPr txBox="1"/>
          <p:nvPr userDrawn="1"/>
        </p:nvSpPr>
        <p:spPr>
          <a:xfrm>
            <a:off x="294290" y="6421821"/>
            <a:ext cx="184731" cy="369332"/>
          </a:xfrm>
          <a:prstGeom prst="rect">
            <a:avLst/>
          </a:prstGeom>
          <a:noFill/>
        </p:spPr>
        <p:txBody>
          <a:bodyPr wrap="none" rtlCol="0">
            <a:spAutoFit/>
          </a:bodyPr>
          <a:lstStyle/>
          <a:p>
            <a:endParaRPr lang="fr-FR" dirty="0"/>
          </a:p>
        </p:txBody>
      </p:sp>
      <p:sp>
        <p:nvSpPr>
          <p:cNvPr id="7" name="Espace réservé de la date 6">
            <a:extLst>
              <a:ext uri="{FF2B5EF4-FFF2-40B4-BE49-F238E27FC236}">
                <a16:creationId xmlns:a16="http://schemas.microsoft.com/office/drawing/2014/main" id="{464EADBC-B6A2-70DA-D605-25A7BDDEA6B5}"/>
              </a:ext>
            </a:extLst>
          </p:cNvPr>
          <p:cNvSpPr>
            <a:spLocks noGrp="1"/>
          </p:cNvSpPr>
          <p:nvPr>
            <p:ph type="dt" sz="half" idx="10"/>
          </p:nvPr>
        </p:nvSpPr>
        <p:spPr/>
        <p:txBody>
          <a:bodyPr/>
          <a:lstStyle/>
          <a:p>
            <a:fld id="{B2867609-F87E-5348-B15E-2C77BD1EE497}"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5E3573B8-7320-5036-4D61-777146D1CFF4}"/>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B393512A-FBBB-6C7C-953D-8A236385F944}"/>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cxnSp>
        <p:nvCxnSpPr>
          <p:cNvPr id="15" name="Google Shape;157;p20">
            <a:extLst>
              <a:ext uri="{FF2B5EF4-FFF2-40B4-BE49-F238E27FC236}">
                <a16:creationId xmlns:a16="http://schemas.microsoft.com/office/drawing/2014/main" id="{5B8BDEC8-A9F5-A7DB-08D2-4CC01B54EC8D}"/>
              </a:ext>
            </a:extLst>
          </p:cNvPr>
          <p:cNvCxnSpPr>
            <a:cxnSpLocks/>
          </p:cNvCxnSpPr>
          <p:nvPr userDrawn="1"/>
        </p:nvCxnSpPr>
        <p:spPr>
          <a:xfrm>
            <a:off x="4318416" y="1737360"/>
            <a:ext cx="0" cy="4536440"/>
          </a:xfrm>
          <a:prstGeom prst="straightConnector1">
            <a:avLst/>
          </a:prstGeom>
          <a:noFill/>
          <a:ln w="12700" cap="flat" cmpd="sng">
            <a:solidFill>
              <a:schemeClr val="accent1"/>
            </a:solidFill>
            <a:prstDash val="solid"/>
            <a:round/>
            <a:headEnd type="none" w="med" len="med"/>
            <a:tailEnd type="none" w="med" len="med"/>
          </a:ln>
        </p:spPr>
      </p:cxnSp>
      <p:sp>
        <p:nvSpPr>
          <p:cNvPr id="2" name="Titre 1">
            <a:extLst>
              <a:ext uri="{FF2B5EF4-FFF2-40B4-BE49-F238E27FC236}">
                <a16:creationId xmlns:a16="http://schemas.microsoft.com/office/drawing/2014/main" id="{CD0A4AD0-ECD9-A688-D217-46C8206E5D91}"/>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418514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hoto triangulaire + Titre et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E0705F5-DF63-5C4C-BA36-0A550739B60B}"/>
              </a:ext>
            </a:extLst>
          </p:cNvPr>
          <p:cNvSpPr>
            <a:spLocks noGrp="1"/>
          </p:cNvSpPr>
          <p:nvPr>
            <p:ph idx="1"/>
          </p:nvPr>
        </p:nvSpPr>
        <p:spPr>
          <a:xfrm>
            <a:off x="4505093" y="1773043"/>
            <a:ext cx="6104959" cy="4500757"/>
          </a:xfrm>
          <a:prstGeom prst="rect">
            <a:avLst/>
          </a:prstGeom>
        </p:spPr>
        <p:txBody>
          <a:bodyPr/>
          <a:lstStyle/>
          <a:p>
            <a:pPr lvl="0"/>
            <a:endParaRPr lang="fr-FR" dirty="0"/>
          </a:p>
        </p:txBody>
      </p:sp>
      <p:sp>
        <p:nvSpPr>
          <p:cNvPr id="14" name="Titre 13">
            <a:extLst>
              <a:ext uri="{FF2B5EF4-FFF2-40B4-BE49-F238E27FC236}">
                <a16:creationId xmlns:a16="http://schemas.microsoft.com/office/drawing/2014/main" id="{B55D04F7-8C52-0942-8A34-6B994C5CD525}"/>
              </a:ext>
            </a:extLst>
          </p:cNvPr>
          <p:cNvSpPr>
            <a:spLocks noGrp="1"/>
          </p:cNvSpPr>
          <p:nvPr>
            <p:ph type="title"/>
          </p:nvPr>
        </p:nvSpPr>
        <p:spPr>
          <a:xfrm>
            <a:off x="4505093" y="508001"/>
            <a:ext cx="6104951" cy="1100568"/>
          </a:xfrm>
        </p:spPr>
        <p:txBody>
          <a:bodyPr anchor="b">
            <a:normAutofit/>
          </a:bodyPr>
          <a:lstStyle>
            <a:lvl1pPr>
              <a:defRPr sz="2400"/>
            </a:lvl1pPr>
          </a:lstStyle>
          <a:p>
            <a:r>
              <a:rPr lang="fr-FR" dirty="0"/>
              <a:t>Modifiez le style du titre</a:t>
            </a:r>
          </a:p>
        </p:txBody>
      </p:sp>
      <p:sp>
        <p:nvSpPr>
          <p:cNvPr id="6" name="ZoneTexte 5">
            <a:extLst>
              <a:ext uri="{FF2B5EF4-FFF2-40B4-BE49-F238E27FC236}">
                <a16:creationId xmlns:a16="http://schemas.microsoft.com/office/drawing/2014/main" id="{81A2CFD0-D9DE-BB10-FEED-3E4AE00B9793}"/>
              </a:ext>
            </a:extLst>
          </p:cNvPr>
          <p:cNvSpPr txBox="1"/>
          <p:nvPr userDrawn="1"/>
        </p:nvSpPr>
        <p:spPr>
          <a:xfrm>
            <a:off x="294290" y="6421821"/>
            <a:ext cx="184731" cy="369332"/>
          </a:xfrm>
          <a:prstGeom prst="rect">
            <a:avLst/>
          </a:prstGeom>
          <a:noFill/>
        </p:spPr>
        <p:txBody>
          <a:bodyPr wrap="none" rtlCol="0">
            <a:spAutoFit/>
          </a:bodyPr>
          <a:lstStyle/>
          <a:p>
            <a:endParaRPr lang="fr-FR" dirty="0"/>
          </a:p>
        </p:txBody>
      </p:sp>
      <p:cxnSp>
        <p:nvCxnSpPr>
          <p:cNvPr id="15" name="Google Shape;157;p20">
            <a:extLst>
              <a:ext uri="{FF2B5EF4-FFF2-40B4-BE49-F238E27FC236}">
                <a16:creationId xmlns:a16="http://schemas.microsoft.com/office/drawing/2014/main" id="{5B8BDEC8-A9F5-A7DB-08D2-4CC01B54EC8D}"/>
              </a:ext>
            </a:extLst>
          </p:cNvPr>
          <p:cNvCxnSpPr>
            <a:cxnSpLocks/>
          </p:cNvCxnSpPr>
          <p:nvPr userDrawn="1"/>
        </p:nvCxnSpPr>
        <p:spPr>
          <a:xfrm>
            <a:off x="4318416" y="1737360"/>
            <a:ext cx="0" cy="4536440"/>
          </a:xfrm>
          <a:prstGeom prst="straightConnector1">
            <a:avLst/>
          </a:prstGeom>
          <a:noFill/>
          <a:ln w="12700" cap="flat" cmpd="sng">
            <a:solidFill>
              <a:schemeClr val="accent1"/>
            </a:solidFill>
            <a:prstDash val="solid"/>
            <a:round/>
            <a:headEnd type="none" w="med" len="med"/>
            <a:tailEnd type="none" w="med" len="med"/>
          </a:ln>
        </p:spPr>
      </p:cxnSp>
      <p:sp>
        <p:nvSpPr>
          <p:cNvPr id="12" name="Espace réservé pour une image  34">
            <a:extLst>
              <a:ext uri="{FF2B5EF4-FFF2-40B4-BE49-F238E27FC236}">
                <a16:creationId xmlns:a16="http://schemas.microsoft.com/office/drawing/2014/main" id="{84D32F74-0A3E-8FE5-EEB6-0E41C176E17A}"/>
              </a:ext>
            </a:extLst>
          </p:cNvPr>
          <p:cNvSpPr>
            <a:spLocks noGrp="1"/>
          </p:cNvSpPr>
          <p:nvPr>
            <p:ph type="pic" sz="quarter" idx="13"/>
          </p:nvPr>
        </p:nvSpPr>
        <p:spPr>
          <a:xfrm>
            <a:off x="-72991" y="-95124"/>
            <a:ext cx="4387787" cy="4971923"/>
          </a:xfrm>
          <a:custGeom>
            <a:avLst/>
            <a:gdLst>
              <a:gd name="connsiteX0" fmla="*/ 0 w 2217390"/>
              <a:gd name="connsiteY0" fmla="*/ 2614311 h 2614311"/>
              <a:gd name="connsiteX1" fmla="*/ 0 w 2217390"/>
              <a:gd name="connsiteY1" fmla="*/ 0 h 2614311"/>
              <a:gd name="connsiteX2" fmla="*/ 2217390 w 2217390"/>
              <a:gd name="connsiteY2" fmla="*/ 2614311 h 2614311"/>
              <a:gd name="connsiteX3" fmla="*/ 0 w 2217390"/>
              <a:gd name="connsiteY3" fmla="*/ 2614311 h 2614311"/>
              <a:gd name="connsiteX0" fmla="*/ 0 w 2217390"/>
              <a:gd name="connsiteY0" fmla="*/ 2583831 h 2583831"/>
              <a:gd name="connsiteX1" fmla="*/ 2194560 w 2217390"/>
              <a:gd name="connsiteY1" fmla="*/ 0 h 2583831"/>
              <a:gd name="connsiteX2" fmla="*/ 2217390 w 2217390"/>
              <a:gd name="connsiteY2" fmla="*/ 2583831 h 2583831"/>
              <a:gd name="connsiteX3" fmla="*/ 0 w 2217390"/>
              <a:gd name="connsiteY3" fmla="*/ 2583831 h 2583831"/>
              <a:gd name="connsiteX0" fmla="*/ 0 w 2197070"/>
              <a:gd name="connsiteY0" fmla="*/ 1283351 h 2583831"/>
              <a:gd name="connsiteX1" fmla="*/ 2174240 w 2197070"/>
              <a:gd name="connsiteY1" fmla="*/ 0 h 2583831"/>
              <a:gd name="connsiteX2" fmla="*/ 2197070 w 2197070"/>
              <a:gd name="connsiteY2" fmla="*/ 2583831 h 2583831"/>
              <a:gd name="connsiteX3" fmla="*/ 0 w 2197070"/>
              <a:gd name="connsiteY3" fmla="*/ 1283351 h 2583831"/>
              <a:gd name="connsiteX0" fmla="*/ 0 w 2227550"/>
              <a:gd name="connsiteY0" fmla="*/ 1273191 h 2583831"/>
              <a:gd name="connsiteX1" fmla="*/ 2204720 w 2227550"/>
              <a:gd name="connsiteY1" fmla="*/ 0 h 2583831"/>
              <a:gd name="connsiteX2" fmla="*/ 2227550 w 2227550"/>
              <a:gd name="connsiteY2" fmla="*/ 2583831 h 2583831"/>
              <a:gd name="connsiteX3" fmla="*/ 0 w 2227550"/>
              <a:gd name="connsiteY3" fmla="*/ 1273191 h 2583831"/>
              <a:gd name="connsiteX0" fmla="*/ 10268 w 2214988"/>
              <a:gd name="connsiteY0" fmla="*/ 1273191 h 2633948"/>
              <a:gd name="connsiteX1" fmla="*/ 2214988 w 2214988"/>
              <a:gd name="connsiteY1" fmla="*/ 0 h 2633948"/>
              <a:gd name="connsiteX2" fmla="*/ 0 w 2214988"/>
              <a:gd name="connsiteY2" fmla="*/ 2633948 h 2633948"/>
              <a:gd name="connsiteX3" fmla="*/ 10268 w 2214988"/>
              <a:gd name="connsiteY3" fmla="*/ 1273191 h 2633948"/>
              <a:gd name="connsiteX0" fmla="*/ 445 w 2226128"/>
              <a:gd name="connsiteY0" fmla="*/ 0 h 2663810"/>
              <a:gd name="connsiteX1" fmla="*/ 2226128 w 2226128"/>
              <a:gd name="connsiteY1" fmla="*/ 29862 h 2663810"/>
              <a:gd name="connsiteX2" fmla="*/ 11140 w 2226128"/>
              <a:gd name="connsiteY2" fmla="*/ 2663810 h 2663810"/>
              <a:gd name="connsiteX3" fmla="*/ 445 w 2226128"/>
              <a:gd name="connsiteY3" fmla="*/ 0 h 2663810"/>
              <a:gd name="connsiteX0" fmla="*/ 10268 w 2235951"/>
              <a:gd name="connsiteY0" fmla="*/ 0 h 2691653"/>
              <a:gd name="connsiteX1" fmla="*/ 2235951 w 2235951"/>
              <a:gd name="connsiteY1" fmla="*/ 29862 h 2691653"/>
              <a:gd name="connsiteX2" fmla="*/ 0 w 2235951"/>
              <a:gd name="connsiteY2" fmla="*/ 2691653 h 2691653"/>
              <a:gd name="connsiteX3" fmla="*/ 10268 w 2235951"/>
              <a:gd name="connsiteY3" fmla="*/ 0 h 2691653"/>
              <a:gd name="connsiteX0" fmla="*/ 10268 w 2272637"/>
              <a:gd name="connsiteY0" fmla="*/ 20255 h 2711908"/>
              <a:gd name="connsiteX1" fmla="*/ 2272637 w 2272637"/>
              <a:gd name="connsiteY1" fmla="*/ 0 h 2711908"/>
              <a:gd name="connsiteX2" fmla="*/ 0 w 2272637"/>
              <a:gd name="connsiteY2" fmla="*/ 2711908 h 2711908"/>
              <a:gd name="connsiteX3" fmla="*/ 10268 w 2272637"/>
              <a:gd name="connsiteY3" fmla="*/ 20255 h 2711908"/>
              <a:gd name="connsiteX0" fmla="*/ 10268 w 2272637"/>
              <a:gd name="connsiteY0" fmla="*/ 0 h 2713927"/>
              <a:gd name="connsiteX1" fmla="*/ 2272637 w 2272637"/>
              <a:gd name="connsiteY1" fmla="*/ 2019 h 2713927"/>
              <a:gd name="connsiteX2" fmla="*/ 0 w 2272637"/>
              <a:gd name="connsiteY2" fmla="*/ 2713927 h 2713927"/>
              <a:gd name="connsiteX3" fmla="*/ 10268 w 2272637"/>
              <a:gd name="connsiteY3" fmla="*/ 0 h 2713927"/>
              <a:gd name="connsiteX0" fmla="*/ 965 w 2263334"/>
              <a:gd name="connsiteY0" fmla="*/ 0 h 2725064"/>
              <a:gd name="connsiteX1" fmla="*/ 2263334 w 2263334"/>
              <a:gd name="connsiteY1" fmla="*/ 2019 h 2725064"/>
              <a:gd name="connsiteX2" fmla="*/ 1179 w 2263334"/>
              <a:gd name="connsiteY2" fmla="*/ 2725064 h 2725064"/>
              <a:gd name="connsiteX3" fmla="*/ 965 w 2263334"/>
              <a:gd name="connsiteY3" fmla="*/ 0 h 2725064"/>
            </a:gdLst>
            <a:ahLst/>
            <a:cxnLst>
              <a:cxn ang="0">
                <a:pos x="connsiteX0" y="connsiteY0"/>
              </a:cxn>
              <a:cxn ang="0">
                <a:pos x="connsiteX1" y="connsiteY1"/>
              </a:cxn>
              <a:cxn ang="0">
                <a:pos x="connsiteX2" y="connsiteY2"/>
              </a:cxn>
              <a:cxn ang="0">
                <a:pos x="connsiteX3" y="connsiteY3"/>
              </a:cxn>
            </a:cxnLst>
            <a:rect l="l" t="t" r="r" b="b"/>
            <a:pathLst>
              <a:path w="2263334" h="2725064">
                <a:moveTo>
                  <a:pt x="965" y="0"/>
                </a:moveTo>
                <a:lnTo>
                  <a:pt x="2263334" y="2019"/>
                </a:lnTo>
                <a:lnTo>
                  <a:pt x="1179" y="2725064"/>
                </a:lnTo>
                <a:cubicBezTo>
                  <a:pt x="4602" y="2271478"/>
                  <a:pt x="-2458" y="453586"/>
                  <a:pt x="965" y="0"/>
                </a:cubicBezTo>
                <a:close/>
              </a:path>
            </a:pathLst>
          </a:custGeom>
        </p:spPr>
        <p:txBody>
          <a:bodyPr/>
          <a:lstStyle>
            <a:lvl1pPr marL="0" indent="0">
              <a:buNone/>
              <a:defRPr/>
            </a:lvl1pPr>
          </a:lstStyle>
          <a:p>
            <a:endParaRPr lang="fr-FR" dirty="0"/>
          </a:p>
        </p:txBody>
      </p:sp>
      <p:sp>
        <p:nvSpPr>
          <p:cNvPr id="2" name="Espace réservé de la date 1">
            <a:extLst>
              <a:ext uri="{FF2B5EF4-FFF2-40B4-BE49-F238E27FC236}">
                <a16:creationId xmlns:a16="http://schemas.microsoft.com/office/drawing/2014/main" id="{DCAFF8FD-CDF9-BF9C-5170-997B58AA6EF9}"/>
              </a:ext>
            </a:extLst>
          </p:cNvPr>
          <p:cNvSpPr>
            <a:spLocks noGrp="1"/>
          </p:cNvSpPr>
          <p:nvPr>
            <p:ph type="dt" sz="half" idx="14"/>
          </p:nvPr>
        </p:nvSpPr>
        <p:spPr/>
        <p:txBody>
          <a:bodyPr/>
          <a:lstStyle/>
          <a:p>
            <a:fld id="{B2867609-F87E-5348-B15E-2C77BD1EE497}" type="datetime3">
              <a:rPr lang="fr-BE" smtClean="0"/>
              <a:t>18/05/2024</a:t>
            </a:fld>
            <a:endParaRPr lang="fr-FR" dirty="0"/>
          </a:p>
        </p:txBody>
      </p:sp>
      <p:sp>
        <p:nvSpPr>
          <p:cNvPr id="4" name="Espace réservé du pied de page 3">
            <a:extLst>
              <a:ext uri="{FF2B5EF4-FFF2-40B4-BE49-F238E27FC236}">
                <a16:creationId xmlns:a16="http://schemas.microsoft.com/office/drawing/2014/main" id="{5F8E731D-BEC6-2C2A-B00C-5BCF5275C1BF}"/>
              </a:ext>
            </a:extLst>
          </p:cNvPr>
          <p:cNvSpPr>
            <a:spLocks noGrp="1"/>
          </p:cNvSpPr>
          <p:nvPr>
            <p:ph type="ftr" sz="quarter" idx="15"/>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D8671781-FE5D-FC4F-919A-C5A674B804A1}"/>
              </a:ext>
            </a:extLst>
          </p:cNvPr>
          <p:cNvSpPr>
            <a:spLocks noGrp="1"/>
          </p:cNvSpPr>
          <p:nvPr>
            <p:ph type="sldNum" sz="quarter" idx="16"/>
          </p:nvPr>
        </p:nvSpPr>
        <p:spPr/>
        <p:txBody>
          <a:bodyPr/>
          <a:lstStyle/>
          <a:p>
            <a:pPr algn="l"/>
            <a:r>
              <a:rPr lang="fr-FR"/>
              <a:t>▪︎ </a:t>
            </a:r>
            <a:fld id="{71AEF36E-EA79-174C-93F9-FDA84EDD5956}" type="slidenum">
              <a:rPr lang="fr-FR" smtClean="0"/>
              <a:pPr algn="l"/>
              <a:t>‹N°›</a:t>
            </a:fld>
            <a:endParaRPr lang="fr-FR" dirty="0"/>
          </a:p>
        </p:txBody>
      </p:sp>
      <p:pic>
        <p:nvPicPr>
          <p:cNvPr id="13" name="Image 12" descr="Une image contenant texte&#10;&#10;Description générée automatiquement">
            <a:extLst>
              <a:ext uri="{FF2B5EF4-FFF2-40B4-BE49-F238E27FC236}">
                <a16:creationId xmlns:a16="http://schemas.microsoft.com/office/drawing/2014/main" id="{C7509ACF-C735-5ED3-5648-185F39524D25}"/>
              </a:ext>
            </a:extLst>
          </p:cNvPr>
          <p:cNvPicPr>
            <a:picLocks noChangeAspect="1"/>
          </p:cNvPicPr>
          <p:nvPr userDrawn="1"/>
        </p:nvPicPr>
        <p:blipFill rotWithShape="1">
          <a:blip r:embed="rId2"/>
          <a:srcRect l="3372" r="77900"/>
          <a:stretch/>
        </p:blipFill>
        <p:spPr>
          <a:xfrm>
            <a:off x="11035511" y="254037"/>
            <a:ext cx="670560" cy="908088"/>
          </a:xfrm>
          <a:prstGeom prst="rect">
            <a:avLst/>
          </a:prstGeom>
        </p:spPr>
      </p:pic>
    </p:spTree>
    <p:extLst>
      <p:ext uri="{BB962C8B-B14F-4D97-AF65-F5344CB8AC3E}">
        <p14:creationId xmlns:p14="http://schemas.microsoft.com/office/powerpoint/2010/main" val="4022701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Photo triangulaire + TO - Pied de page">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E0705F5-DF63-5C4C-BA36-0A550739B60B}"/>
              </a:ext>
            </a:extLst>
          </p:cNvPr>
          <p:cNvSpPr>
            <a:spLocks noGrp="1"/>
          </p:cNvSpPr>
          <p:nvPr>
            <p:ph idx="1"/>
          </p:nvPr>
        </p:nvSpPr>
        <p:spPr>
          <a:xfrm>
            <a:off x="4505093" y="1773043"/>
            <a:ext cx="6104959" cy="4500757"/>
          </a:xfrm>
          <a:prstGeom prst="rect">
            <a:avLst/>
          </a:prstGeom>
        </p:spPr>
        <p:txBody>
          <a:bodyPr/>
          <a:lstStyle/>
          <a:p>
            <a:pPr lvl="0"/>
            <a:endParaRPr lang="fr-FR" dirty="0"/>
          </a:p>
        </p:txBody>
      </p:sp>
      <p:sp>
        <p:nvSpPr>
          <p:cNvPr id="14" name="Titre 13">
            <a:extLst>
              <a:ext uri="{FF2B5EF4-FFF2-40B4-BE49-F238E27FC236}">
                <a16:creationId xmlns:a16="http://schemas.microsoft.com/office/drawing/2014/main" id="{B55D04F7-8C52-0942-8A34-6B994C5CD525}"/>
              </a:ext>
            </a:extLst>
          </p:cNvPr>
          <p:cNvSpPr>
            <a:spLocks noGrp="1"/>
          </p:cNvSpPr>
          <p:nvPr>
            <p:ph type="title"/>
          </p:nvPr>
        </p:nvSpPr>
        <p:spPr>
          <a:xfrm>
            <a:off x="4505093" y="508001"/>
            <a:ext cx="6104951" cy="1100568"/>
          </a:xfrm>
        </p:spPr>
        <p:txBody>
          <a:bodyPr anchor="b">
            <a:normAutofit/>
          </a:bodyPr>
          <a:lstStyle>
            <a:lvl1pPr>
              <a:defRPr sz="2400"/>
            </a:lvl1pPr>
          </a:lstStyle>
          <a:p>
            <a:r>
              <a:rPr lang="fr-FR" dirty="0"/>
              <a:t>Modifiez le style du titre</a:t>
            </a:r>
          </a:p>
        </p:txBody>
      </p:sp>
      <p:sp>
        <p:nvSpPr>
          <p:cNvPr id="6" name="ZoneTexte 5">
            <a:extLst>
              <a:ext uri="{FF2B5EF4-FFF2-40B4-BE49-F238E27FC236}">
                <a16:creationId xmlns:a16="http://schemas.microsoft.com/office/drawing/2014/main" id="{81A2CFD0-D9DE-BB10-FEED-3E4AE00B9793}"/>
              </a:ext>
            </a:extLst>
          </p:cNvPr>
          <p:cNvSpPr txBox="1"/>
          <p:nvPr userDrawn="1"/>
        </p:nvSpPr>
        <p:spPr>
          <a:xfrm>
            <a:off x="294290" y="6421821"/>
            <a:ext cx="184731" cy="369332"/>
          </a:xfrm>
          <a:prstGeom prst="rect">
            <a:avLst/>
          </a:prstGeom>
          <a:noFill/>
        </p:spPr>
        <p:txBody>
          <a:bodyPr wrap="none" rtlCol="0">
            <a:spAutoFit/>
          </a:bodyPr>
          <a:lstStyle/>
          <a:p>
            <a:endParaRPr lang="fr-FR" dirty="0"/>
          </a:p>
        </p:txBody>
      </p:sp>
      <p:cxnSp>
        <p:nvCxnSpPr>
          <p:cNvPr id="15" name="Google Shape;157;p20">
            <a:extLst>
              <a:ext uri="{FF2B5EF4-FFF2-40B4-BE49-F238E27FC236}">
                <a16:creationId xmlns:a16="http://schemas.microsoft.com/office/drawing/2014/main" id="{5B8BDEC8-A9F5-A7DB-08D2-4CC01B54EC8D}"/>
              </a:ext>
            </a:extLst>
          </p:cNvPr>
          <p:cNvCxnSpPr>
            <a:cxnSpLocks/>
          </p:cNvCxnSpPr>
          <p:nvPr userDrawn="1"/>
        </p:nvCxnSpPr>
        <p:spPr>
          <a:xfrm>
            <a:off x="4318416" y="1737360"/>
            <a:ext cx="0" cy="4536440"/>
          </a:xfrm>
          <a:prstGeom prst="straightConnector1">
            <a:avLst/>
          </a:prstGeom>
          <a:noFill/>
          <a:ln w="12700" cap="flat" cmpd="sng">
            <a:solidFill>
              <a:schemeClr val="accent1"/>
            </a:solidFill>
            <a:prstDash val="solid"/>
            <a:round/>
            <a:headEnd type="none" w="med" len="med"/>
            <a:tailEnd type="none" w="med" len="med"/>
          </a:ln>
        </p:spPr>
      </p:cxnSp>
      <p:sp>
        <p:nvSpPr>
          <p:cNvPr id="12" name="Espace réservé pour une image  34">
            <a:extLst>
              <a:ext uri="{FF2B5EF4-FFF2-40B4-BE49-F238E27FC236}">
                <a16:creationId xmlns:a16="http://schemas.microsoft.com/office/drawing/2014/main" id="{84D32F74-0A3E-8FE5-EEB6-0E41C176E17A}"/>
              </a:ext>
            </a:extLst>
          </p:cNvPr>
          <p:cNvSpPr>
            <a:spLocks noGrp="1"/>
          </p:cNvSpPr>
          <p:nvPr>
            <p:ph type="pic" sz="quarter" idx="13"/>
          </p:nvPr>
        </p:nvSpPr>
        <p:spPr>
          <a:xfrm>
            <a:off x="-72991" y="-95124"/>
            <a:ext cx="4387787" cy="4971923"/>
          </a:xfrm>
          <a:custGeom>
            <a:avLst/>
            <a:gdLst>
              <a:gd name="connsiteX0" fmla="*/ 0 w 2217390"/>
              <a:gd name="connsiteY0" fmla="*/ 2614311 h 2614311"/>
              <a:gd name="connsiteX1" fmla="*/ 0 w 2217390"/>
              <a:gd name="connsiteY1" fmla="*/ 0 h 2614311"/>
              <a:gd name="connsiteX2" fmla="*/ 2217390 w 2217390"/>
              <a:gd name="connsiteY2" fmla="*/ 2614311 h 2614311"/>
              <a:gd name="connsiteX3" fmla="*/ 0 w 2217390"/>
              <a:gd name="connsiteY3" fmla="*/ 2614311 h 2614311"/>
              <a:gd name="connsiteX0" fmla="*/ 0 w 2217390"/>
              <a:gd name="connsiteY0" fmla="*/ 2583831 h 2583831"/>
              <a:gd name="connsiteX1" fmla="*/ 2194560 w 2217390"/>
              <a:gd name="connsiteY1" fmla="*/ 0 h 2583831"/>
              <a:gd name="connsiteX2" fmla="*/ 2217390 w 2217390"/>
              <a:gd name="connsiteY2" fmla="*/ 2583831 h 2583831"/>
              <a:gd name="connsiteX3" fmla="*/ 0 w 2217390"/>
              <a:gd name="connsiteY3" fmla="*/ 2583831 h 2583831"/>
              <a:gd name="connsiteX0" fmla="*/ 0 w 2197070"/>
              <a:gd name="connsiteY0" fmla="*/ 1283351 h 2583831"/>
              <a:gd name="connsiteX1" fmla="*/ 2174240 w 2197070"/>
              <a:gd name="connsiteY1" fmla="*/ 0 h 2583831"/>
              <a:gd name="connsiteX2" fmla="*/ 2197070 w 2197070"/>
              <a:gd name="connsiteY2" fmla="*/ 2583831 h 2583831"/>
              <a:gd name="connsiteX3" fmla="*/ 0 w 2197070"/>
              <a:gd name="connsiteY3" fmla="*/ 1283351 h 2583831"/>
              <a:gd name="connsiteX0" fmla="*/ 0 w 2227550"/>
              <a:gd name="connsiteY0" fmla="*/ 1273191 h 2583831"/>
              <a:gd name="connsiteX1" fmla="*/ 2204720 w 2227550"/>
              <a:gd name="connsiteY1" fmla="*/ 0 h 2583831"/>
              <a:gd name="connsiteX2" fmla="*/ 2227550 w 2227550"/>
              <a:gd name="connsiteY2" fmla="*/ 2583831 h 2583831"/>
              <a:gd name="connsiteX3" fmla="*/ 0 w 2227550"/>
              <a:gd name="connsiteY3" fmla="*/ 1273191 h 2583831"/>
              <a:gd name="connsiteX0" fmla="*/ 10268 w 2214988"/>
              <a:gd name="connsiteY0" fmla="*/ 1273191 h 2633948"/>
              <a:gd name="connsiteX1" fmla="*/ 2214988 w 2214988"/>
              <a:gd name="connsiteY1" fmla="*/ 0 h 2633948"/>
              <a:gd name="connsiteX2" fmla="*/ 0 w 2214988"/>
              <a:gd name="connsiteY2" fmla="*/ 2633948 h 2633948"/>
              <a:gd name="connsiteX3" fmla="*/ 10268 w 2214988"/>
              <a:gd name="connsiteY3" fmla="*/ 1273191 h 2633948"/>
              <a:gd name="connsiteX0" fmla="*/ 445 w 2226128"/>
              <a:gd name="connsiteY0" fmla="*/ 0 h 2663810"/>
              <a:gd name="connsiteX1" fmla="*/ 2226128 w 2226128"/>
              <a:gd name="connsiteY1" fmla="*/ 29862 h 2663810"/>
              <a:gd name="connsiteX2" fmla="*/ 11140 w 2226128"/>
              <a:gd name="connsiteY2" fmla="*/ 2663810 h 2663810"/>
              <a:gd name="connsiteX3" fmla="*/ 445 w 2226128"/>
              <a:gd name="connsiteY3" fmla="*/ 0 h 2663810"/>
              <a:gd name="connsiteX0" fmla="*/ 10268 w 2235951"/>
              <a:gd name="connsiteY0" fmla="*/ 0 h 2691653"/>
              <a:gd name="connsiteX1" fmla="*/ 2235951 w 2235951"/>
              <a:gd name="connsiteY1" fmla="*/ 29862 h 2691653"/>
              <a:gd name="connsiteX2" fmla="*/ 0 w 2235951"/>
              <a:gd name="connsiteY2" fmla="*/ 2691653 h 2691653"/>
              <a:gd name="connsiteX3" fmla="*/ 10268 w 2235951"/>
              <a:gd name="connsiteY3" fmla="*/ 0 h 2691653"/>
              <a:gd name="connsiteX0" fmla="*/ 10268 w 2272637"/>
              <a:gd name="connsiteY0" fmla="*/ 20255 h 2711908"/>
              <a:gd name="connsiteX1" fmla="*/ 2272637 w 2272637"/>
              <a:gd name="connsiteY1" fmla="*/ 0 h 2711908"/>
              <a:gd name="connsiteX2" fmla="*/ 0 w 2272637"/>
              <a:gd name="connsiteY2" fmla="*/ 2711908 h 2711908"/>
              <a:gd name="connsiteX3" fmla="*/ 10268 w 2272637"/>
              <a:gd name="connsiteY3" fmla="*/ 20255 h 2711908"/>
              <a:gd name="connsiteX0" fmla="*/ 10268 w 2272637"/>
              <a:gd name="connsiteY0" fmla="*/ 0 h 2713927"/>
              <a:gd name="connsiteX1" fmla="*/ 2272637 w 2272637"/>
              <a:gd name="connsiteY1" fmla="*/ 2019 h 2713927"/>
              <a:gd name="connsiteX2" fmla="*/ 0 w 2272637"/>
              <a:gd name="connsiteY2" fmla="*/ 2713927 h 2713927"/>
              <a:gd name="connsiteX3" fmla="*/ 10268 w 2272637"/>
              <a:gd name="connsiteY3" fmla="*/ 0 h 2713927"/>
              <a:gd name="connsiteX0" fmla="*/ 965 w 2263334"/>
              <a:gd name="connsiteY0" fmla="*/ 0 h 2725064"/>
              <a:gd name="connsiteX1" fmla="*/ 2263334 w 2263334"/>
              <a:gd name="connsiteY1" fmla="*/ 2019 h 2725064"/>
              <a:gd name="connsiteX2" fmla="*/ 1179 w 2263334"/>
              <a:gd name="connsiteY2" fmla="*/ 2725064 h 2725064"/>
              <a:gd name="connsiteX3" fmla="*/ 965 w 2263334"/>
              <a:gd name="connsiteY3" fmla="*/ 0 h 2725064"/>
            </a:gdLst>
            <a:ahLst/>
            <a:cxnLst>
              <a:cxn ang="0">
                <a:pos x="connsiteX0" y="connsiteY0"/>
              </a:cxn>
              <a:cxn ang="0">
                <a:pos x="connsiteX1" y="connsiteY1"/>
              </a:cxn>
              <a:cxn ang="0">
                <a:pos x="connsiteX2" y="connsiteY2"/>
              </a:cxn>
              <a:cxn ang="0">
                <a:pos x="connsiteX3" y="connsiteY3"/>
              </a:cxn>
            </a:cxnLst>
            <a:rect l="l" t="t" r="r" b="b"/>
            <a:pathLst>
              <a:path w="2263334" h="2725064">
                <a:moveTo>
                  <a:pt x="965" y="0"/>
                </a:moveTo>
                <a:lnTo>
                  <a:pt x="2263334" y="2019"/>
                </a:lnTo>
                <a:lnTo>
                  <a:pt x="1179" y="2725064"/>
                </a:lnTo>
                <a:cubicBezTo>
                  <a:pt x="4602" y="2271478"/>
                  <a:pt x="-2458" y="453586"/>
                  <a:pt x="965" y="0"/>
                </a:cubicBezTo>
                <a:close/>
              </a:path>
            </a:pathLst>
          </a:custGeom>
        </p:spPr>
        <p:txBody>
          <a:bodyPr/>
          <a:lstStyle>
            <a:lvl1pPr marL="0" indent="0">
              <a:buNone/>
              <a:defRPr/>
            </a:lvl1pPr>
          </a:lstStyle>
          <a:p>
            <a:endParaRPr lang="fr-FR" dirty="0"/>
          </a:p>
        </p:txBody>
      </p:sp>
      <p:pic>
        <p:nvPicPr>
          <p:cNvPr id="9" name="Image 8" descr="Une image contenant texte&#10;&#10;Description générée automatiquement">
            <a:extLst>
              <a:ext uri="{FF2B5EF4-FFF2-40B4-BE49-F238E27FC236}">
                <a16:creationId xmlns:a16="http://schemas.microsoft.com/office/drawing/2014/main" id="{BA081508-F88B-4964-9A9A-F33B7F3A360B}"/>
              </a:ext>
            </a:extLst>
          </p:cNvPr>
          <p:cNvPicPr>
            <a:picLocks noChangeAspect="1"/>
          </p:cNvPicPr>
          <p:nvPr userDrawn="1"/>
        </p:nvPicPr>
        <p:blipFill rotWithShape="1">
          <a:blip r:embed="rId2"/>
          <a:srcRect l="3372" r="77900"/>
          <a:stretch/>
        </p:blipFill>
        <p:spPr>
          <a:xfrm>
            <a:off x="11035511" y="254037"/>
            <a:ext cx="670560" cy="908088"/>
          </a:xfrm>
          <a:prstGeom prst="rect">
            <a:avLst/>
          </a:prstGeom>
        </p:spPr>
      </p:pic>
    </p:spTree>
    <p:extLst>
      <p:ext uri="{BB962C8B-B14F-4D97-AF65-F5344CB8AC3E}">
        <p14:creationId xmlns:p14="http://schemas.microsoft.com/office/powerpoint/2010/main" val="122298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lgiqu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CBF7355-BD92-1F7A-C836-3BA82519A542}"/>
              </a:ext>
            </a:extLst>
          </p:cNvPr>
          <p:cNvSpPr/>
          <p:nvPr userDrawn="1"/>
        </p:nvSpPr>
        <p:spPr>
          <a:xfrm>
            <a:off x="0" y="2173357"/>
            <a:ext cx="6773452" cy="4808388"/>
          </a:xfrm>
          <a:custGeom>
            <a:avLst/>
            <a:gdLst>
              <a:gd name="connsiteX0" fmla="*/ 0 w 6773452"/>
              <a:gd name="connsiteY0" fmla="*/ 0 h 4808388"/>
              <a:gd name="connsiteX1" fmla="*/ 6773452 w 6773452"/>
              <a:gd name="connsiteY1" fmla="*/ 0 h 4808388"/>
              <a:gd name="connsiteX2" fmla="*/ 6773452 w 6773452"/>
              <a:gd name="connsiteY2" fmla="*/ 4808388 h 4808388"/>
              <a:gd name="connsiteX3" fmla="*/ 0 w 6773452"/>
              <a:gd name="connsiteY3" fmla="*/ 4808388 h 4808388"/>
              <a:gd name="connsiteX4" fmla="*/ 0 w 6773452"/>
              <a:gd name="connsiteY4" fmla="*/ 0 h 4808388"/>
              <a:gd name="connsiteX0" fmla="*/ 0 w 6773452"/>
              <a:gd name="connsiteY0" fmla="*/ 0 h 4808388"/>
              <a:gd name="connsiteX1" fmla="*/ 6773452 w 6773452"/>
              <a:gd name="connsiteY1" fmla="*/ 3511826 h 4808388"/>
              <a:gd name="connsiteX2" fmla="*/ 6773452 w 6773452"/>
              <a:gd name="connsiteY2" fmla="*/ 4808388 h 4808388"/>
              <a:gd name="connsiteX3" fmla="*/ 0 w 6773452"/>
              <a:gd name="connsiteY3" fmla="*/ 4808388 h 4808388"/>
              <a:gd name="connsiteX4" fmla="*/ 0 w 6773452"/>
              <a:gd name="connsiteY4" fmla="*/ 0 h 4808388"/>
              <a:gd name="connsiteX0" fmla="*/ 0 w 6773452"/>
              <a:gd name="connsiteY0" fmla="*/ 0 h 4808388"/>
              <a:gd name="connsiteX1" fmla="*/ 6760200 w 6773452"/>
              <a:gd name="connsiteY1" fmla="*/ 4200939 h 4808388"/>
              <a:gd name="connsiteX2" fmla="*/ 6773452 w 6773452"/>
              <a:gd name="connsiteY2" fmla="*/ 4808388 h 4808388"/>
              <a:gd name="connsiteX3" fmla="*/ 0 w 6773452"/>
              <a:gd name="connsiteY3" fmla="*/ 4808388 h 4808388"/>
              <a:gd name="connsiteX4" fmla="*/ 0 w 6773452"/>
              <a:gd name="connsiteY4" fmla="*/ 0 h 4808388"/>
              <a:gd name="connsiteX0" fmla="*/ 0 w 6773452"/>
              <a:gd name="connsiteY0" fmla="*/ 0 h 4808388"/>
              <a:gd name="connsiteX1" fmla="*/ 6773452 w 6773452"/>
              <a:gd name="connsiteY1" fmla="*/ 3922643 h 4808388"/>
              <a:gd name="connsiteX2" fmla="*/ 6773452 w 6773452"/>
              <a:gd name="connsiteY2" fmla="*/ 4808388 h 4808388"/>
              <a:gd name="connsiteX3" fmla="*/ 0 w 6773452"/>
              <a:gd name="connsiteY3" fmla="*/ 4808388 h 4808388"/>
              <a:gd name="connsiteX4" fmla="*/ 0 w 6773452"/>
              <a:gd name="connsiteY4" fmla="*/ 0 h 4808388"/>
              <a:gd name="connsiteX0" fmla="*/ 0 w 6773452"/>
              <a:gd name="connsiteY0" fmla="*/ 0 h 4980667"/>
              <a:gd name="connsiteX1" fmla="*/ 6773452 w 6773452"/>
              <a:gd name="connsiteY1" fmla="*/ 3922643 h 4980667"/>
              <a:gd name="connsiteX2" fmla="*/ 4229035 w 6773452"/>
              <a:gd name="connsiteY2" fmla="*/ 4980667 h 4980667"/>
              <a:gd name="connsiteX3" fmla="*/ 0 w 6773452"/>
              <a:gd name="connsiteY3" fmla="*/ 4808388 h 4980667"/>
              <a:gd name="connsiteX4" fmla="*/ 0 w 6773452"/>
              <a:gd name="connsiteY4" fmla="*/ 0 h 4980667"/>
              <a:gd name="connsiteX0" fmla="*/ 0 w 6773452"/>
              <a:gd name="connsiteY0" fmla="*/ 0 h 4808388"/>
              <a:gd name="connsiteX1" fmla="*/ 6773452 w 6773452"/>
              <a:gd name="connsiteY1" fmla="*/ 3922643 h 4808388"/>
              <a:gd name="connsiteX2" fmla="*/ 5236200 w 6773452"/>
              <a:gd name="connsiteY2" fmla="*/ 4808388 h 4808388"/>
              <a:gd name="connsiteX3" fmla="*/ 0 w 6773452"/>
              <a:gd name="connsiteY3" fmla="*/ 4808388 h 4808388"/>
              <a:gd name="connsiteX4" fmla="*/ 0 w 6773452"/>
              <a:gd name="connsiteY4" fmla="*/ 0 h 4808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3452" h="4808388">
                <a:moveTo>
                  <a:pt x="0" y="0"/>
                </a:moveTo>
                <a:lnTo>
                  <a:pt x="6773452" y="3922643"/>
                </a:lnTo>
                <a:lnTo>
                  <a:pt x="5236200" y="4808388"/>
                </a:lnTo>
                <a:lnTo>
                  <a:pt x="0" y="480838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14">
            <a:extLst>
              <a:ext uri="{FF2B5EF4-FFF2-40B4-BE49-F238E27FC236}">
                <a16:creationId xmlns:a16="http://schemas.microsoft.com/office/drawing/2014/main" id="{6DF933D4-C23D-FA67-E8F4-52C62295F46E}"/>
              </a:ext>
            </a:extLst>
          </p:cNvPr>
          <p:cNvSpPr>
            <a:spLocks noChangeAspect="1"/>
          </p:cNvSpPr>
          <p:nvPr userDrawn="1"/>
        </p:nvSpPr>
        <p:spPr>
          <a:xfrm>
            <a:off x="-214104" y="-36691"/>
            <a:ext cx="6987556" cy="6132540"/>
          </a:xfrm>
          <a:custGeom>
            <a:avLst/>
            <a:gdLst>
              <a:gd name="connsiteX0" fmla="*/ 0 w 1404594"/>
              <a:gd name="connsiteY0" fmla="*/ 0 h 3429000"/>
              <a:gd name="connsiteX1" fmla="*/ 1404594 w 1404594"/>
              <a:gd name="connsiteY1" fmla="*/ 0 h 3429000"/>
              <a:gd name="connsiteX2" fmla="*/ 1404594 w 1404594"/>
              <a:gd name="connsiteY2" fmla="*/ 3429000 h 3429000"/>
              <a:gd name="connsiteX3" fmla="*/ 0 w 1404594"/>
              <a:gd name="connsiteY3" fmla="*/ 3429000 h 3429000"/>
              <a:gd name="connsiteX4" fmla="*/ 0 w 1404594"/>
              <a:gd name="connsiteY4" fmla="*/ 0 h 3429000"/>
              <a:gd name="connsiteX0" fmla="*/ 0 w 1404594"/>
              <a:gd name="connsiteY0" fmla="*/ 0 h 3429000"/>
              <a:gd name="connsiteX1" fmla="*/ 1404594 w 1404594"/>
              <a:gd name="connsiteY1" fmla="*/ 0 h 3429000"/>
              <a:gd name="connsiteX2" fmla="*/ 1404594 w 1404594"/>
              <a:gd name="connsiteY2" fmla="*/ 3429000 h 3429000"/>
              <a:gd name="connsiteX3" fmla="*/ 0 w 1404594"/>
              <a:gd name="connsiteY3" fmla="*/ 2505173 h 3429000"/>
              <a:gd name="connsiteX4" fmla="*/ 0 w 1404594"/>
              <a:gd name="connsiteY4" fmla="*/ 0 h 3429000"/>
              <a:gd name="connsiteX0" fmla="*/ 0 w 1404594"/>
              <a:gd name="connsiteY0" fmla="*/ 0 h 3532695"/>
              <a:gd name="connsiteX1" fmla="*/ 1404594 w 1404594"/>
              <a:gd name="connsiteY1" fmla="*/ 0 h 3532695"/>
              <a:gd name="connsiteX2" fmla="*/ 1404594 w 1404594"/>
              <a:gd name="connsiteY2" fmla="*/ 3532695 h 3532695"/>
              <a:gd name="connsiteX3" fmla="*/ 0 w 1404594"/>
              <a:gd name="connsiteY3" fmla="*/ 2505173 h 3532695"/>
              <a:gd name="connsiteX4" fmla="*/ 0 w 1404594"/>
              <a:gd name="connsiteY4" fmla="*/ 0 h 3532695"/>
              <a:gd name="connsiteX0" fmla="*/ 0 w 1412415"/>
              <a:gd name="connsiteY0" fmla="*/ 0 h 3532695"/>
              <a:gd name="connsiteX1" fmla="*/ 1412415 w 1412415"/>
              <a:gd name="connsiteY1" fmla="*/ 160256 h 3532695"/>
              <a:gd name="connsiteX2" fmla="*/ 1404594 w 1412415"/>
              <a:gd name="connsiteY2" fmla="*/ 3532695 h 3532695"/>
              <a:gd name="connsiteX3" fmla="*/ 0 w 1412415"/>
              <a:gd name="connsiteY3" fmla="*/ 2505173 h 3532695"/>
              <a:gd name="connsiteX4" fmla="*/ 0 w 1412415"/>
              <a:gd name="connsiteY4" fmla="*/ 0 h 3532695"/>
              <a:gd name="connsiteX0" fmla="*/ 0 w 1412415"/>
              <a:gd name="connsiteY0" fmla="*/ 0 h 3372440"/>
              <a:gd name="connsiteX1" fmla="*/ 1412415 w 1412415"/>
              <a:gd name="connsiteY1" fmla="*/ 1 h 3372440"/>
              <a:gd name="connsiteX2" fmla="*/ 1404594 w 1412415"/>
              <a:gd name="connsiteY2" fmla="*/ 3372440 h 3372440"/>
              <a:gd name="connsiteX3" fmla="*/ 0 w 1412415"/>
              <a:gd name="connsiteY3" fmla="*/ 2344918 h 3372440"/>
              <a:gd name="connsiteX4" fmla="*/ 0 w 1412415"/>
              <a:gd name="connsiteY4" fmla="*/ 0 h 3372440"/>
              <a:gd name="connsiteX0" fmla="*/ 0 w 1412415"/>
              <a:gd name="connsiteY0" fmla="*/ 0 h 3377157"/>
              <a:gd name="connsiteX1" fmla="*/ 1412415 w 1412415"/>
              <a:gd name="connsiteY1" fmla="*/ 1 h 3377157"/>
              <a:gd name="connsiteX2" fmla="*/ 1412383 w 1412415"/>
              <a:gd name="connsiteY2" fmla="*/ 3377157 h 3377157"/>
              <a:gd name="connsiteX3" fmla="*/ 0 w 1412415"/>
              <a:gd name="connsiteY3" fmla="*/ 2344918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0 w 1412415"/>
              <a:gd name="connsiteY3" fmla="*/ 2359071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0 w 1412415"/>
              <a:gd name="connsiteY3" fmla="*/ 2363789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2650 w 1412415"/>
              <a:gd name="connsiteY3" fmla="*/ 1699864 h 3377157"/>
              <a:gd name="connsiteX4" fmla="*/ 0 w 1412415"/>
              <a:gd name="connsiteY4" fmla="*/ 0 h 3377157"/>
              <a:gd name="connsiteX0" fmla="*/ 254 w 1412669"/>
              <a:gd name="connsiteY0" fmla="*/ 0 h 3377157"/>
              <a:gd name="connsiteX1" fmla="*/ 1412669 w 1412669"/>
              <a:gd name="connsiteY1" fmla="*/ 1 h 3377157"/>
              <a:gd name="connsiteX2" fmla="*/ 1412637 w 1412669"/>
              <a:gd name="connsiteY2" fmla="*/ 3377157 h 3377157"/>
              <a:gd name="connsiteX3" fmla="*/ 254 w 1412669"/>
              <a:gd name="connsiteY3" fmla="*/ 1471417 h 3377157"/>
              <a:gd name="connsiteX4" fmla="*/ 254 w 1412669"/>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2650 w 1412415"/>
              <a:gd name="connsiteY3" fmla="*/ 1164441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2650 w 1412415"/>
              <a:gd name="connsiteY3" fmla="*/ 928855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2650 w 1412415"/>
              <a:gd name="connsiteY3" fmla="*/ 1157302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1710 w 1412415"/>
              <a:gd name="connsiteY3" fmla="*/ 1157302 h 3377157"/>
              <a:gd name="connsiteX4" fmla="*/ 0 w 1412415"/>
              <a:gd name="connsiteY4" fmla="*/ 0 h 3377157"/>
              <a:gd name="connsiteX0" fmla="*/ 5880 w 1418295"/>
              <a:gd name="connsiteY0" fmla="*/ 0 h 3377157"/>
              <a:gd name="connsiteX1" fmla="*/ 1418295 w 1418295"/>
              <a:gd name="connsiteY1" fmla="*/ 1 h 3377157"/>
              <a:gd name="connsiteX2" fmla="*/ 1418263 w 1418295"/>
              <a:gd name="connsiteY2" fmla="*/ 3377157 h 3377157"/>
              <a:gd name="connsiteX3" fmla="*/ 71 w 1418295"/>
              <a:gd name="connsiteY3" fmla="*/ 1157302 h 3377157"/>
              <a:gd name="connsiteX4" fmla="*/ 5880 w 141829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3590 w 1412415"/>
              <a:gd name="connsiteY3" fmla="*/ 1114257 h 3377157"/>
              <a:gd name="connsiteX4" fmla="*/ 0 w 1412415"/>
              <a:gd name="connsiteY4" fmla="*/ 0 h 3377157"/>
              <a:gd name="connsiteX0" fmla="*/ 406 w 1412821"/>
              <a:gd name="connsiteY0" fmla="*/ 0 h 3377157"/>
              <a:gd name="connsiteX1" fmla="*/ 1412821 w 1412821"/>
              <a:gd name="connsiteY1" fmla="*/ 1 h 3377157"/>
              <a:gd name="connsiteX2" fmla="*/ 1412789 w 1412821"/>
              <a:gd name="connsiteY2" fmla="*/ 3377157 h 3377157"/>
              <a:gd name="connsiteX3" fmla="*/ 236 w 1412821"/>
              <a:gd name="connsiteY3" fmla="*/ 1147174 h 3377157"/>
              <a:gd name="connsiteX4" fmla="*/ 406 w 1412821"/>
              <a:gd name="connsiteY4" fmla="*/ 0 h 3377157"/>
              <a:gd name="connsiteX0" fmla="*/ 0 w 1414295"/>
              <a:gd name="connsiteY0" fmla="*/ 2531 h 3377156"/>
              <a:gd name="connsiteX1" fmla="*/ 1414295 w 1414295"/>
              <a:gd name="connsiteY1" fmla="*/ 0 h 3377156"/>
              <a:gd name="connsiteX2" fmla="*/ 1414263 w 1414295"/>
              <a:gd name="connsiteY2" fmla="*/ 3377156 h 3377156"/>
              <a:gd name="connsiteX3" fmla="*/ 1710 w 1414295"/>
              <a:gd name="connsiteY3" fmla="*/ 1147173 h 3377156"/>
              <a:gd name="connsiteX4" fmla="*/ 0 w 1414295"/>
              <a:gd name="connsiteY4" fmla="*/ 2531 h 3377156"/>
              <a:gd name="connsiteX0" fmla="*/ 0 w 1415203"/>
              <a:gd name="connsiteY0" fmla="*/ 2531 h 3367028"/>
              <a:gd name="connsiteX1" fmla="*/ 1414295 w 1415203"/>
              <a:gd name="connsiteY1" fmla="*/ 0 h 3367028"/>
              <a:gd name="connsiteX2" fmla="*/ 1415203 w 1415203"/>
              <a:gd name="connsiteY2" fmla="*/ 3367028 h 3367028"/>
              <a:gd name="connsiteX3" fmla="*/ 1710 w 1415203"/>
              <a:gd name="connsiteY3" fmla="*/ 1147173 h 3367028"/>
              <a:gd name="connsiteX4" fmla="*/ 0 w 1415203"/>
              <a:gd name="connsiteY4" fmla="*/ 2531 h 3367028"/>
              <a:gd name="connsiteX0" fmla="*/ 0 w 1421014"/>
              <a:gd name="connsiteY0" fmla="*/ 0 h 3387295"/>
              <a:gd name="connsiteX1" fmla="*/ 1420106 w 1421014"/>
              <a:gd name="connsiteY1" fmla="*/ 20267 h 3387295"/>
              <a:gd name="connsiteX2" fmla="*/ 1421014 w 1421014"/>
              <a:gd name="connsiteY2" fmla="*/ 3387295 h 3387295"/>
              <a:gd name="connsiteX3" fmla="*/ 7521 w 1421014"/>
              <a:gd name="connsiteY3" fmla="*/ 1167440 h 3387295"/>
              <a:gd name="connsiteX4" fmla="*/ 0 w 1421014"/>
              <a:gd name="connsiteY4" fmla="*/ 0 h 3387295"/>
              <a:gd name="connsiteX0" fmla="*/ 0 w 1421014"/>
              <a:gd name="connsiteY0" fmla="*/ 0 h 3387295"/>
              <a:gd name="connsiteX1" fmla="*/ 1420106 w 1421014"/>
              <a:gd name="connsiteY1" fmla="*/ 2730 h 3387295"/>
              <a:gd name="connsiteX2" fmla="*/ 1421014 w 1421014"/>
              <a:gd name="connsiteY2" fmla="*/ 3387295 h 3387295"/>
              <a:gd name="connsiteX3" fmla="*/ 7521 w 1421014"/>
              <a:gd name="connsiteY3" fmla="*/ 1167440 h 3387295"/>
              <a:gd name="connsiteX4" fmla="*/ 0 w 1421014"/>
              <a:gd name="connsiteY4" fmla="*/ 0 h 3387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1014" h="3387295">
                <a:moveTo>
                  <a:pt x="0" y="0"/>
                </a:moveTo>
                <a:lnTo>
                  <a:pt x="1420106" y="2730"/>
                </a:lnTo>
                <a:cubicBezTo>
                  <a:pt x="1420095" y="1128449"/>
                  <a:pt x="1421025" y="2261576"/>
                  <a:pt x="1421014" y="3387295"/>
                </a:cubicBezTo>
                <a:lnTo>
                  <a:pt x="7521" y="1167440"/>
                </a:lnTo>
                <a:cubicBezTo>
                  <a:pt x="6638" y="600819"/>
                  <a:pt x="883" y="566621"/>
                  <a:pt x="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Google Shape;88;p16">
            <a:extLst>
              <a:ext uri="{FF2B5EF4-FFF2-40B4-BE49-F238E27FC236}">
                <a16:creationId xmlns:a16="http://schemas.microsoft.com/office/drawing/2014/main" id="{0C317024-64D7-A654-C007-C0AEAC94ED7C}"/>
              </a:ext>
            </a:extLst>
          </p:cNvPr>
          <p:cNvPicPr preferRelativeResize="0"/>
          <p:nvPr userDrawn="1"/>
        </p:nvPicPr>
        <p:blipFill rotWithShape="1">
          <a:blip r:embed="rId2">
            <a:alphaModFix/>
          </a:blip>
          <a:srcRect l="6685" t="27674" r="53685" b="12949"/>
          <a:stretch/>
        </p:blipFill>
        <p:spPr>
          <a:xfrm>
            <a:off x="339876" y="1558721"/>
            <a:ext cx="5410308" cy="4559529"/>
          </a:xfrm>
          <a:prstGeom prst="rect">
            <a:avLst/>
          </a:prstGeom>
          <a:noFill/>
          <a:ln>
            <a:noFill/>
          </a:ln>
        </p:spPr>
      </p:pic>
      <p:grpSp>
        <p:nvGrpSpPr>
          <p:cNvPr id="11" name="Google Shape;96;p16">
            <a:extLst>
              <a:ext uri="{FF2B5EF4-FFF2-40B4-BE49-F238E27FC236}">
                <a16:creationId xmlns:a16="http://schemas.microsoft.com/office/drawing/2014/main" id="{4C943AA5-BC9E-E1C6-F9B8-8B02F2A82B1E}"/>
              </a:ext>
            </a:extLst>
          </p:cNvPr>
          <p:cNvGrpSpPr/>
          <p:nvPr userDrawn="1"/>
        </p:nvGrpSpPr>
        <p:grpSpPr>
          <a:xfrm>
            <a:off x="500850" y="5090117"/>
            <a:ext cx="3279900" cy="232691"/>
            <a:chOff x="500850" y="5090117"/>
            <a:chExt cx="3279900" cy="232691"/>
          </a:xfrm>
        </p:grpSpPr>
        <p:sp>
          <p:nvSpPr>
            <p:cNvPr id="16" name="Google Shape;97;p16">
              <a:extLst>
                <a:ext uri="{FF2B5EF4-FFF2-40B4-BE49-F238E27FC236}">
                  <a16:creationId xmlns:a16="http://schemas.microsoft.com/office/drawing/2014/main" id="{077CA07F-8583-125F-094A-E721D4F6C5DA}"/>
                </a:ext>
              </a:extLst>
            </p:cNvPr>
            <p:cNvSpPr txBox="1"/>
            <p:nvPr/>
          </p:nvSpPr>
          <p:spPr>
            <a:xfrm>
              <a:off x="611250" y="5090117"/>
              <a:ext cx="3169500" cy="195900"/>
            </a:xfrm>
            <a:prstGeom prst="rect">
              <a:avLst/>
            </a:prstGeom>
            <a:noFill/>
            <a:ln>
              <a:noFill/>
            </a:ln>
          </p:spPr>
          <p:txBody>
            <a:bodyPr spcFirstLastPara="1" wrap="square" lIns="0" tIns="0" rIns="0" bIns="0" anchor="t" anchorCtr="0">
              <a:noAutofit/>
            </a:bodyPr>
            <a:lstStyle/>
            <a:p>
              <a:pPr marL="0" lvl="0" indent="0" algn="l" rtl="0">
                <a:lnSpc>
                  <a:spcPct val="150000"/>
                </a:lnSpc>
                <a:spcBef>
                  <a:spcPts val="0"/>
                </a:spcBef>
                <a:spcAft>
                  <a:spcPts val="0"/>
                </a:spcAft>
                <a:buNone/>
              </a:pPr>
              <a:r>
                <a:rPr lang="fr" sz="1400" b="1" dirty="0">
                  <a:solidFill>
                    <a:srgbClr val="00707F"/>
                  </a:solidFill>
                </a:rPr>
                <a:t> Liège centre-ville</a:t>
              </a:r>
              <a:endParaRPr sz="1400" dirty="0">
                <a:solidFill>
                  <a:srgbClr val="00707F"/>
                </a:solidFill>
              </a:endParaRPr>
            </a:p>
          </p:txBody>
        </p:sp>
        <p:sp>
          <p:nvSpPr>
            <p:cNvPr id="17" name="Google Shape;98;p16">
              <a:extLst>
                <a:ext uri="{FF2B5EF4-FFF2-40B4-BE49-F238E27FC236}">
                  <a16:creationId xmlns:a16="http://schemas.microsoft.com/office/drawing/2014/main" id="{5A8CFEB9-71A1-BE90-BC7F-90A2F3155B10}"/>
                </a:ext>
              </a:extLst>
            </p:cNvPr>
            <p:cNvSpPr/>
            <p:nvPr/>
          </p:nvSpPr>
          <p:spPr>
            <a:xfrm>
              <a:off x="500850" y="5212408"/>
              <a:ext cx="110400" cy="110400"/>
            </a:xfrm>
            <a:prstGeom prst="ellipse">
              <a:avLst/>
            </a:prstGeom>
            <a:solidFill>
              <a:srgbClr val="5FA4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8" name="Google Shape;100;p16">
            <a:extLst>
              <a:ext uri="{FF2B5EF4-FFF2-40B4-BE49-F238E27FC236}">
                <a16:creationId xmlns:a16="http://schemas.microsoft.com/office/drawing/2014/main" id="{DD496237-0B67-C1D1-27A8-FCBA646A7FB9}"/>
              </a:ext>
            </a:extLst>
          </p:cNvPr>
          <p:cNvPicPr preferRelativeResize="0"/>
          <p:nvPr userDrawn="1"/>
        </p:nvPicPr>
        <p:blipFill>
          <a:blip r:embed="rId3">
            <a:alphaModFix/>
          </a:blip>
          <a:stretch>
            <a:fillRect/>
          </a:stretch>
        </p:blipFill>
        <p:spPr>
          <a:xfrm>
            <a:off x="500850" y="4352478"/>
            <a:ext cx="1198779" cy="519702"/>
          </a:xfrm>
          <a:prstGeom prst="rect">
            <a:avLst/>
          </a:prstGeom>
          <a:noFill/>
          <a:ln>
            <a:noFill/>
          </a:ln>
        </p:spPr>
      </p:pic>
      <p:grpSp>
        <p:nvGrpSpPr>
          <p:cNvPr id="19" name="Google Shape;101;p16">
            <a:extLst>
              <a:ext uri="{FF2B5EF4-FFF2-40B4-BE49-F238E27FC236}">
                <a16:creationId xmlns:a16="http://schemas.microsoft.com/office/drawing/2014/main" id="{67574E1C-BC69-57E4-DDFC-E1F4A977D1C2}"/>
              </a:ext>
            </a:extLst>
          </p:cNvPr>
          <p:cNvGrpSpPr/>
          <p:nvPr userDrawn="1"/>
        </p:nvGrpSpPr>
        <p:grpSpPr>
          <a:xfrm>
            <a:off x="500850" y="5370498"/>
            <a:ext cx="3279900" cy="240755"/>
            <a:chOff x="500850" y="5370498"/>
            <a:chExt cx="3279900" cy="240755"/>
          </a:xfrm>
        </p:grpSpPr>
        <p:sp>
          <p:nvSpPr>
            <p:cNvPr id="20" name="Google Shape;102;p16">
              <a:extLst>
                <a:ext uri="{FF2B5EF4-FFF2-40B4-BE49-F238E27FC236}">
                  <a16:creationId xmlns:a16="http://schemas.microsoft.com/office/drawing/2014/main" id="{B81651F6-519E-CC82-488B-8AEA714091CD}"/>
                </a:ext>
              </a:extLst>
            </p:cNvPr>
            <p:cNvSpPr/>
            <p:nvPr/>
          </p:nvSpPr>
          <p:spPr>
            <a:xfrm>
              <a:off x="500850" y="5500853"/>
              <a:ext cx="110400" cy="110400"/>
            </a:xfrm>
            <a:prstGeom prst="ellipse">
              <a:avLst/>
            </a:prstGeom>
            <a:solidFill>
              <a:srgbClr val="8DA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3;p16">
              <a:extLst>
                <a:ext uri="{FF2B5EF4-FFF2-40B4-BE49-F238E27FC236}">
                  <a16:creationId xmlns:a16="http://schemas.microsoft.com/office/drawing/2014/main" id="{C0867DEA-BD3C-8B55-D59E-651117C20C7C}"/>
                </a:ext>
              </a:extLst>
            </p:cNvPr>
            <p:cNvSpPr txBox="1"/>
            <p:nvPr/>
          </p:nvSpPr>
          <p:spPr>
            <a:xfrm>
              <a:off x="611250" y="5370498"/>
              <a:ext cx="3169500" cy="195900"/>
            </a:xfrm>
            <a:prstGeom prst="rect">
              <a:avLst/>
            </a:prstGeom>
            <a:noFill/>
            <a:ln>
              <a:noFill/>
            </a:ln>
          </p:spPr>
          <p:txBody>
            <a:bodyPr spcFirstLastPara="1" wrap="square" lIns="0" tIns="0" rIns="0" bIns="0" anchor="t" anchorCtr="0">
              <a:noAutofit/>
            </a:bodyPr>
            <a:lstStyle/>
            <a:p>
              <a:pPr marL="0" lvl="0" indent="0" algn="l" rtl="0">
                <a:lnSpc>
                  <a:spcPct val="150000"/>
                </a:lnSpc>
                <a:spcBef>
                  <a:spcPts val="0"/>
                </a:spcBef>
                <a:spcAft>
                  <a:spcPts val="0"/>
                </a:spcAft>
                <a:buClr>
                  <a:schemeClr val="dk1"/>
                </a:buClr>
                <a:buSzPts val="1100"/>
                <a:buFont typeface="Arial"/>
                <a:buNone/>
              </a:pPr>
              <a:r>
                <a:rPr lang="fr" sz="1400" b="1" dirty="0">
                  <a:solidFill>
                    <a:srgbClr val="00707F"/>
                  </a:solidFill>
                </a:rPr>
                <a:t> Liège Sart </a:t>
              </a:r>
              <a:r>
                <a:rPr lang="fr" sz="1400" b="1" dirty="0" err="1">
                  <a:solidFill>
                    <a:srgbClr val="00707F"/>
                  </a:solidFill>
                </a:rPr>
                <a:t>Tilman</a:t>
              </a:r>
              <a:endParaRPr sz="1400" b="1" dirty="0">
                <a:solidFill>
                  <a:srgbClr val="00707F"/>
                </a:solidFill>
              </a:endParaRPr>
            </a:p>
            <a:p>
              <a:pPr marL="0" lvl="0" indent="0" algn="l" rtl="0">
                <a:lnSpc>
                  <a:spcPct val="150000"/>
                </a:lnSpc>
                <a:spcBef>
                  <a:spcPts val="0"/>
                </a:spcBef>
                <a:spcAft>
                  <a:spcPts val="0"/>
                </a:spcAft>
                <a:buNone/>
              </a:pPr>
              <a:endParaRPr sz="1200" b="1" dirty="0">
                <a:solidFill>
                  <a:srgbClr val="00707F"/>
                </a:solidFill>
              </a:endParaRPr>
            </a:p>
          </p:txBody>
        </p:sp>
      </p:grpSp>
      <p:grpSp>
        <p:nvGrpSpPr>
          <p:cNvPr id="22" name="Google Shape;104;p16">
            <a:extLst>
              <a:ext uri="{FF2B5EF4-FFF2-40B4-BE49-F238E27FC236}">
                <a16:creationId xmlns:a16="http://schemas.microsoft.com/office/drawing/2014/main" id="{ECB9CF3C-418D-B67A-99F2-AB7E46C8BCAD}"/>
              </a:ext>
            </a:extLst>
          </p:cNvPr>
          <p:cNvGrpSpPr/>
          <p:nvPr userDrawn="1"/>
        </p:nvGrpSpPr>
        <p:grpSpPr>
          <a:xfrm>
            <a:off x="500850" y="5659568"/>
            <a:ext cx="3279900" cy="239044"/>
            <a:chOff x="500850" y="5659568"/>
            <a:chExt cx="3279900" cy="239044"/>
          </a:xfrm>
        </p:grpSpPr>
        <p:sp>
          <p:nvSpPr>
            <p:cNvPr id="23" name="Google Shape;105;p16">
              <a:extLst>
                <a:ext uri="{FF2B5EF4-FFF2-40B4-BE49-F238E27FC236}">
                  <a16:creationId xmlns:a16="http://schemas.microsoft.com/office/drawing/2014/main" id="{C26AEDFC-770C-F61A-D7DA-B5B6CF66767E}"/>
                </a:ext>
              </a:extLst>
            </p:cNvPr>
            <p:cNvSpPr/>
            <p:nvPr/>
          </p:nvSpPr>
          <p:spPr>
            <a:xfrm>
              <a:off x="500850" y="5788212"/>
              <a:ext cx="110400" cy="110400"/>
            </a:xfrm>
            <a:prstGeom prst="ellipse">
              <a:avLst/>
            </a:prstGeom>
            <a:solidFill>
              <a:srgbClr val="7DB9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06;p16">
              <a:extLst>
                <a:ext uri="{FF2B5EF4-FFF2-40B4-BE49-F238E27FC236}">
                  <a16:creationId xmlns:a16="http://schemas.microsoft.com/office/drawing/2014/main" id="{2D0F3AFC-6FC2-B70D-7F7F-A4064C8F871A}"/>
                </a:ext>
              </a:extLst>
            </p:cNvPr>
            <p:cNvSpPr txBox="1"/>
            <p:nvPr/>
          </p:nvSpPr>
          <p:spPr>
            <a:xfrm>
              <a:off x="611250" y="5659568"/>
              <a:ext cx="3169500" cy="195900"/>
            </a:xfrm>
            <a:prstGeom prst="rect">
              <a:avLst/>
            </a:prstGeom>
            <a:noFill/>
            <a:ln>
              <a:noFill/>
            </a:ln>
          </p:spPr>
          <p:txBody>
            <a:bodyPr spcFirstLastPara="1" wrap="square" lIns="0" tIns="0" rIns="0" bIns="0" anchor="t" anchorCtr="0">
              <a:noAutofit/>
            </a:bodyPr>
            <a:lstStyle/>
            <a:p>
              <a:pPr marL="0" lvl="0" indent="0" algn="l" rtl="0">
                <a:lnSpc>
                  <a:spcPct val="150000"/>
                </a:lnSpc>
                <a:spcBef>
                  <a:spcPts val="0"/>
                </a:spcBef>
                <a:spcAft>
                  <a:spcPts val="0"/>
                </a:spcAft>
                <a:buNone/>
              </a:pPr>
              <a:r>
                <a:rPr lang="fr" sz="1400" b="1" dirty="0">
                  <a:solidFill>
                    <a:srgbClr val="00707F"/>
                  </a:solidFill>
                </a:rPr>
                <a:t> Gembloux Agro-Bio Tech</a:t>
              </a:r>
              <a:endParaRPr sz="1400" b="1" dirty="0">
                <a:solidFill>
                  <a:srgbClr val="00707F"/>
                </a:solidFill>
              </a:endParaRPr>
            </a:p>
            <a:p>
              <a:pPr marL="0" lvl="0" indent="0" algn="l" rtl="0">
                <a:lnSpc>
                  <a:spcPct val="150000"/>
                </a:lnSpc>
                <a:spcBef>
                  <a:spcPts val="0"/>
                </a:spcBef>
                <a:spcAft>
                  <a:spcPts val="0"/>
                </a:spcAft>
                <a:buNone/>
              </a:pPr>
              <a:endParaRPr sz="1200" b="1" dirty="0">
                <a:solidFill>
                  <a:srgbClr val="00707F"/>
                </a:solidFill>
              </a:endParaRPr>
            </a:p>
            <a:p>
              <a:pPr marL="0" lvl="0" indent="0" algn="l" rtl="0">
                <a:lnSpc>
                  <a:spcPct val="150000"/>
                </a:lnSpc>
                <a:spcBef>
                  <a:spcPts val="0"/>
                </a:spcBef>
                <a:spcAft>
                  <a:spcPts val="0"/>
                </a:spcAft>
                <a:buNone/>
              </a:pPr>
              <a:endParaRPr sz="1200" b="1" dirty="0">
                <a:solidFill>
                  <a:srgbClr val="00707F"/>
                </a:solidFill>
              </a:endParaRPr>
            </a:p>
          </p:txBody>
        </p:sp>
      </p:grpSp>
      <p:sp>
        <p:nvSpPr>
          <p:cNvPr id="25" name="Google Shape;94;p16">
            <a:extLst>
              <a:ext uri="{FF2B5EF4-FFF2-40B4-BE49-F238E27FC236}">
                <a16:creationId xmlns:a16="http://schemas.microsoft.com/office/drawing/2014/main" id="{4C316F94-FEA2-82BA-7C02-4580470FD575}"/>
              </a:ext>
            </a:extLst>
          </p:cNvPr>
          <p:cNvSpPr>
            <a:spLocks noChangeAspect="1"/>
          </p:cNvSpPr>
          <p:nvPr userDrawn="1"/>
        </p:nvSpPr>
        <p:spPr>
          <a:xfrm>
            <a:off x="2733969" y="3765676"/>
            <a:ext cx="252000" cy="252000"/>
          </a:xfrm>
          <a:prstGeom prst="ellipse">
            <a:avLst/>
          </a:prstGeom>
          <a:solidFill>
            <a:srgbClr val="0070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94;p16">
            <a:extLst>
              <a:ext uri="{FF2B5EF4-FFF2-40B4-BE49-F238E27FC236}">
                <a16:creationId xmlns:a16="http://schemas.microsoft.com/office/drawing/2014/main" id="{FC92C142-E561-2E49-758B-1B5EB8807603}"/>
              </a:ext>
            </a:extLst>
          </p:cNvPr>
          <p:cNvSpPr>
            <a:spLocks noChangeAspect="1"/>
          </p:cNvSpPr>
          <p:nvPr userDrawn="1"/>
        </p:nvSpPr>
        <p:spPr>
          <a:xfrm>
            <a:off x="4382866" y="5243199"/>
            <a:ext cx="252000" cy="252000"/>
          </a:xfrm>
          <a:prstGeom prst="ellipse">
            <a:avLst/>
          </a:prstGeom>
          <a:solidFill>
            <a:srgbClr val="0070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 name="Google Shape;107;p16">
            <a:extLst>
              <a:ext uri="{FF2B5EF4-FFF2-40B4-BE49-F238E27FC236}">
                <a16:creationId xmlns:a16="http://schemas.microsoft.com/office/drawing/2014/main" id="{9D15466F-0B5F-1224-A725-CEE9638B1BAB}"/>
              </a:ext>
            </a:extLst>
          </p:cNvPr>
          <p:cNvGrpSpPr/>
          <p:nvPr userDrawn="1"/>
        </p:nvGrpSpPr>
        <p:grpSpPr>
          <a:xfrm>
            <a:off x="500850" y="5937736"/>
            <a:ext cx="3279900" cy="240705"/>
            <a:chOff x="500850" y="5937736"/>
            <a:chExt cx="3279900" cy="240705"/>
          </a:xfrm>
        </p:grpSpPr>
        <p:sp>
          <p:nvSpPr>
            <p:cNvPr id="28" name="Google Shape;108;p16">
              <a:extLst>
                <a:ext uri="{FF2B5EF4-FFF2-40B4-BE49-F238E27FC236}">
                  <a16:creationId xmlns:a16="http://schemas.microsoft.com/office/drawing/2014/main" id="{E8600C44-91B7-75E3-AA9F-38912B271DFA}"/>
                </a:ext>
              </a:extLst>
            </p:cNvPr>
            <p:cNvSpPr/>
            <p:nvPr/>
          </p:nvSpPr>
          <p:spPr>
            <a:xfrm>
              <a:off x="500850" y="6068041"/>
              <a:ext cx="110400" cy="110400"/>
            </a:xfrm>
            <a:prstGeom prst="ellipse">
              <a:avLst/>
            </a:prstGeom>
            <a:solidFill>
              <a:srgbClr val="F07F3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09;p16">
              <a:extLst>
                <a:ext uri="{FF2B5EF4-FFF2-40B4-BE49-F238E27FC236}">
                  <a16:creationId xmlns:a16="http://schemas.microsoft.com/office/drawing/2014/main" id="{D602E240-8320-867F-547B-7FE0C8BD8F78}"/>
                </a:ext>
              </a:extLst>
            </p:cNvPr>
            <p:cNvSpPr txBox="1"/>
            <p:nvPr/>
          </p:nvSpPr>
          <p:spPr>
            <a:xfrm>
              <a:off x="611250" y="5937736"/>
              <a:ext cx="3169500" cy="195900"/>
            </a:xfrm>
            <a:prstGeom prst="rect">
              <a:avLst/>
            </a:prstGeom>
            <a:noFill/>
            <a:ln>
              <a:noFill/>
            </a:ln>
          </p:spPr>
          <p:txBody>
            <a:bodyPr spcFirstLastPara="1" wrap="square" lIns="0" tIns="0" rIns="0" bIns="0" anchor="t" anchorCtr="0">
              <a:noAutofit/>
            </a:bodyPr>
            <a:lstStyle/>
            <a:p>
              <a:pPr marL="0" lvl="0" indent="0" algn="l" rtl="0">
                <a:lnSpc>
                  <a:spcPct val="150000"/>
                </a:lnSpc>
                <a:spcBef>
                  <a:spcPts val="0"/>
                </a:spcBef>
                <a:spcAft>
                  <a:spcPts val="0"/>
                </a:spcAft>
                <a:buNone/>
              </a:pPr>
              <a:r>
                <a:rPr lang="fr" sz="1400" b="1" dirty="0">
                  <a:solidFill>
                    <a:srgbClr val="00707F"/>
                  </a:solidFill>
                </a:rPr>
                <a:t> Arlon Campus Environnement</a:t>
              </a:r>
              <a:endParaRPr sz="1400" dirty="0">
                <a:solidFill>
                  <a:srgbClr val="00707F"/>
                </a:solidFill>
              </a:endParaRPr>
            </a:p>
            <a:p>
              <a:pPr marL="0" lvl="0" indent="0" algn="l" rtl="0">
                <a:lnSpc>
                  <a:spcPct val="150000"/>
                </a:lnSpc>
                <a:spcBef>
                  <a:spcPts val="0"/>
                </a:spcBef>
                <a:spcAft>
                  <a:spcPts val="0"/>
                </a:spcAft>
                <a:buNone/>
              </a:pPr>
              <a:endParaRPr sz="1200" b="1" dirty="0">
                <a:solidFill>
                  <a:srgbClr val="00707F"/>
                </a:solidFill>
              </a:endParaRPr>
            </a:p>
            <a:p>
              <a:pPr marL="0" lvl="0" indent="0" algn="l" rtl="0">
                <a:lnSpc>
                  <a:spcPct val="150000"/>
                </a:lnSpc>
                <a:spcBef>
                  <a:spcPts val="0"/>
                </a:spcBef>
                <a:spcAft>
                  <a:spcPts val="0"/>
                </a:spcAft>
                <a:buNone/>
              </a:pPr>
              <a:endParaRPr sz="1200" b="1" dirty="0">
                <a:solidFill>
                  <a:srgbClr val="00707F"/>
                </a:solidFill>
              </a:endParaRPr>
            </a:p>
            <a:p>
              <a:pPr marL="0" lvl="0" indent="0" algn="l" rtl="0">
                <a:lnSpc>
                  <a:spcPct val="150000"/>
                </a:lnSpc>
                <a:spcBef>
                  <a:spcPts val="0"/>
                </a:spcBef>
                <a:spcAft>
                  <a:spcPts val="0"/>
                </a:spcAft>
                <a:buNone/>
              </a:pPr>
              <a:endParaRPr sz="1200" b="1" dirty="0">
                <a:solidFill>
                  <a:srgbClr val="00707F"/>
                </a:solidFill>
              </a:endParaRPr>
            </a:p>
          </p:txBody>
        </p:sp>
      </p:grpSp>
      <p:sp>
        <p:nvSpPr>
          <p:cNvPr id="30" name="Google Shape;94;p16">
            <a:extLst>
              <a:ext uri="{FF2B5EF4-FFF2-40B4-BE49-F238E27FC236}">
                <a16:creationId xmlns:a16="http://schemas.microsoft.com/office/drawing/2014/main" id="{6A677BBA-0543-5F0E-9C99-232A468CCE3E}"/>
              </a:ext>
            </a:extLst>
          </p:cNvPr>
          <p:cNvSpPr>
            <a:spLocks noChangeAspect="1"/>
          </p:cNvSpPr>
          <p:nvPr userDrawn="1"/>
        </p:nvSpPr>
        <p:spPr>
          <a:xfrm>
            <a:off x="4325820" y="3552745"/>
            <a:ext cx="252000" cy="252000"/>
          </a:xfrm>
          <a:prstGeom prst="ellipse">
            <a:avLst/>
          </a:prstGeom>
          <a:solidFill>
            <a:srgbClr val="0070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99;p16">
            <a:extLst>
              <a:ext uri="{FF2B5EF4-FFF2-40B4-BE49-F238E27FC236}">
                <a16:creationId xmlns:a16="http://schemas.microsoft.com/office/drawing/2014/main" id="{B2C553AB-F2EF-2330-B758-26EF1FD60FFA}"/>
              </a:ext>
            </a:extLst>
          </p:cNvPr>
          <p:cNvSpPr>
            <a:spLocks noChangeAspect="1"/>
          </p:cNvSpPr>
          <p:nvPr userDrawn="1"/>
        </p:nvSpPr>
        <p:spPr>
          <a:xfrm>
            <a:off x="4440076" y="5294559"/>
            <a:ext cx="144000" cy="144000"/>
          </a:xfrm>
          <a:prstGeom prst="ellipse">
            <a:avLst/>
          </a:prstGeom>
          <a:solidFill>
            <a:srgbClr val="F07F3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92;p16">
            <a:extLst>
              <a:ext uri="{FF2B5EF4-FFF2-40B4-BE49-F238E27FC236}">
                <a16:creationId xmlns:a16="http://schemas.microsoft.com/office/drawing/2014/main" id="{5D6132F6-7F8D-9303-361B-96C8B68D5C72}"/>
              </a:ext>
            </a:extLst>
          </p:cNvPr>
          <p:cNvSpPr>
            <a:spLocks noChangeAspect="1"/>
          </p:cNvSpPr>
          <p:nvPr userDrawn="1"/>
        </p:nvSpPr>
        <p:spPr>
          <a:xfrm>
            <a:off x="2787969" y="3817462"/>
            <a:ext cx="144000" cy="144000"/>
          </a:xfrm>
          <a:prstGeom prst="ellipse">
            <a:avLst/>
          </a:prstGeom>
          <a:solidFill>
            <a:srgbClr val="7DB9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93;p16">
            <a:extLst>
              <a:ext uri="{FF2B5EF4-FFF2-40B4-BE49-F238E27FC236}">
                <a16:creationId xmlns:a16="http://schemas.microsoft.com/office/drawing/2014/main" id="{927A138F-FF18-25C8-11E1-8363A61A3A77}"/>
              </a:ext>
            </a:extLst>
          </p:cNvPr>
          <p:cNvSpPr>
            <a:spLocks noChangeAspect="1"/>
          </p:cNvSpPr>
          <p:nvPr userDrawn="1"/>
        </p:nvSpPr>
        <p:spPr>
          <a:xfrm>
            <a:off x="4296076" y="3694485"/>
            <a:ext cx="144000" cy="144000"/>
          </a:xfrm>
          <a:prstGeom prst="ellipse">
            <a:avLst/>
          </a:prstGeom>
          <a:solidFill>
            <a:srgbClr val="8DA6D6"/>
          </a:solidFill>
          <a:ln>
            <a:noFill/>
          </a:ln>
        </p:spPr>
        <p:txBody>
          <a:bodyPr spcFirstLastPara="1" wrap="square" lIns="90000" tIns="91425" rIns="91425" bIns="91425" anchor="ctr" anchorCtr="0">
            <a:noAutofit/>
          </a:bodyPr>
          <a:lstStyle/>
          <a:p>
            <a:pPr marL="0" lvl="0" indent="0" algn="l" rtl="0">
              <a:spcBef>
                <a:spcPts val="0"/>
              </a:spcBef>
              <a:spcAft>
                <a:spcPts val="0"/>
              </a:spcAft>
              <a:buNone/>
            </a:pPr>
            <a:endParaRPr/>
          </a:p>
        </p:txBody>
      </p:sp>
      <p:sp>
        <p:nvSpPr>
          <p:cNvPr id="35" name="Google Shape;95;p16">
            <a:extLst>
              <a:ext uri="{FF2B5EF4-FFF2-40B4-BE49-F238E27FC236}">
                <a16:creationId xmlns:a16="http://schemas.microsoft.com/office/drawing/2014/main" id="{A05668FE-62B2-76AF-3A91-D766912FA93C}"/>
              </a:ext>
            </a:extLst>
          </p:cNvPr>
          <p:cNvSpPr>
            <a:spLocks noChangeAspect="1"/>
          </p:cNvSpPr>
          <p:nvPr userDrawn="1"/>
        </p:nvSpPr>
        <p:spPr>
          <a:xfrm>
            <a:off x="4480341" y="3542445"/>
            <a:ext cx="144000" cy="144000"/>
          </a:xfrm>
          <a:prstGeom prst="ellipse">
            <a:avLst/>
          </a:prstGeom>
          <a:solidFill>
            <a:srgbClr val="5FA4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91;p16">
            <a:extLst>
              <a:ext uri="{FF2B5EF4-FFF2-40B4-BE49-F238E27FC236}">
                <a16:creationId xmlns:a16="http://schemas.microsoft.com/office/drawing/2014/main" id="{280BCF7E-11D8-EA90-F4E3-BE4BC12B22E2}"/>
              </a:ext>
            </a:extLst>
          </p:cNvPr>
          <p:cNvSpPr txBox="1"/>
          <p:nvPr userDrawn="1"/>
        </p:nvSpPr>
        <p:spPr>
          <a:xfrm>
            <a:off x="2141588" y="3321550"/>
            <a:ext cx="1270261" cy="284429"/>
          </a:xfrm>
          <a:prstGeom prst="rect">
            <a:avLst/>
          </a:prstGeom>
          <a:noFill/>
          <a:ln>
            <a:noFill/>
          </a:ln>
        </p:spPr>
        <p:txBody>
          <a:bodyPr spcFirstLastPara="1" wrap="square" lIns="91425" tIns="91425" rIns="91425" bIns="91425" anchor="t" anchorCtr="0">
            <a:noAutofit/>
          </a:bodyPr>
          <a:lstStyle/>
          <a:p>
            <a:pPr lvl="0" algn="ctr"/>
            <a:r>
              <a:rPr lang="fr" sz="1600" b="1" dirty="0">
                <a:solidFill>
                  <a:srgbClr val="00707F"/>
                </a:solidFill>
              </a:rPr>
              <a:t>Gembloux</a:t>
            </a:r>
            <a:endParaRPr sz="1600" dirty="0">
              <a:solidFill>
                <a:schemeClr val="lt1"/>
              </a:solidFill>
            </a:endParaRPr>
          </a:p>
        </p:txBody>
      </p:sp>
      <p:sp>
        <p:nvSpPr>
          <p:cNvPr id="37" name="Google Shape;91;p16">
            <a:extLst>
              <a:ext uri="{FF2B5EF4-FFF2-40B4-BE49-F238E27FC236}">
                <a16:creationId xmlns:a16="http://schemas.microsoft.com/office/drawing/2014/main" id="{8C6865A6-02BB-0821-235F-B78DA6F55F84}"/>
              </a:ext>
            </a:extLst>
          </p:cNvPr>
          <p:cNvSpPr txBox="1"/>
          <p:nvPr userDrawn="1"/>
        </p:nvSpPr>
        <p:spPr>
          <a:xfrm>
            <a:off x="3564891" y="3091103"/>
            <a:ext cx="1074578" cy="280339"/>
          </a:xfrm>
          <a:prstGeom prst="rect">
            <a:avLst/>
          </a:prstGeom>
          <a:noFill/>
          <a:ln>
            <a:noFill/>
          </a:ln>
        </p:spPr>
        <p:txBody>
          <a:bodyPr spcFirstLastPara="1" wrap="square" lIns="91425" tIns="91425" rIns="91425" bIns="91425" anchor="t" anchorCtr="0">
            <a:noAutofit/>
          </a:bodyPr>
          <a:lstStyle/>
          <a:p>
            <a:pPr lvl="0" algn="ctr"/>
            <a:r>
              <a:rPr lang="fr" sz="1600" b="1" dirty="0">
                <a:solidFill>
                  <a:srgbClr val="00707F"/>
                </a:solidFill>
              </a:rPr>
              <a:t>Liège</a:t>
            </a:r>
            <a:endParaRPr sz="1600" dirty="0">
              <a:solidFill>
                <a:schemeClr val="lt1"/>
              </a:solidFill>
            </a:endParaRPr>
          </a:p>
        </p:txBody>
      </p:sp>
      <p:sp>
        <p:nvSpPr>
          <p:cNvPr id="38" name="Google Shape;91;p16">
            <a:extLst>
              <a:ext uri="{FF2B5EF4-FFF2-40B4-BE49-F238E27FC236}">
                <a16:creationId xmlns:a16="http://schemas.microsoft.com/office/drawing/2014/main" id="{FBB1D8FA-0AC6-6415-2CE3-2A4951B93A8A}"/>
              </a:ext>
            </a:extLst>
          </p:cNvPr>
          <p:cNvSpPr txBox="1"/>
          <p:nvPr userDrawn="1"/>
        </p:nvSpPr>
        <p:spPr>
          <a:xfrm>
            <a:off x="3891150" y="4858932"/>
            <a:ext cx="1074578" cy="280339"/>
          </a:xfrm>
          <a:prstGeom prst="rect">
            <a:avLst/>
          </a:prstGeom>
          <a:noFill/>
          <a:ln>
            <a:noFill/>
          </a:ln>
        </p:spPr>
        <p:txBody>
          <a:bodyPr spcFirstLastPara="1" wrap="square" lIns="91425" tIns="91425" rIns="91425" bIns="91425" anchor="t" anchorCtr="0">
            <a:noAutofit/>
          </a:bodyPr>
          <a:lstStyle/>
          <a:p>
            <a:pPr lvl="0" algn="ctr"/>
            <a:r>
              <a:rPr lang="fr" sz="1600" b="1" dirty="0">
                <a:solidFill>
                  <a:srgbClr val="00707F"/>
                </a:solidFill>
              </a:rPr>
              <a:t>Arlon</a:t>
            </a:r>
            <a:endParaRPr sz="1600" dirty="0">
              <a:solidFill>
                <a:schemeClr val="lt1"/>
              </a:solidFill>
            </a:endParaRPr>
          </a:p>
        </p:txBody>
      </p:sp>
      <p:sp>
        <p:nvSpPr>
          <p:cNvPr id="3" name="Espace réservé du texte 2">
            <a:extLst>
              <a:ext uri="{FF2B5EF4-FFF2-40B4-BE49-F238E27FC236}">
                <a16:creationId xmlns:a16="http://schemas.microsoft.com/office/drawing/2014/main" id="{561AB250-1CAA-C48B-E4E4-1F1C451A59B4}"/>
              </a:ext>
            </a:extLst>
          </p:cNvPr>
          <p:cNvSpPr>
            <a:spLocks noGrp="1"/>
          </p:cNvSpPr>
          <p:nvPr>
            <p:ph type="body" sz="quarter" idx="10" hasCustomPrompt="1"/>
          </p:nvPr>
        </p:nvSpPr>
        <p:spPr>
          <a:xfrm>
            <a:off x="7542213" y="1558925"/>
            <a:ext cx="3552825" cy="4378325"/>
          </a:xfrm>
        </p:spPr>
        <p:txBody>
          <a:bodyPr>
            <a:normAutofit/>
          </a:bodyPr>
          <a:lstStyle>
            <a:lvl1pPr marL="0" indent="0">
              <a:buNone/>
              <a:defRPr sz="1800"/>
            </a:lvl1pPr>
          </a:lstStyle>
          <a:p>
            <a:pPr lvl="0"/>
            <a:r>
              <a:rPr lang="fr-FR" dirty="0"/>
              <a:t>Votre texte</a:t>
            </a:r>
          </a:p>
        </p:txBody>
      </p:sp>
      <p:sp>
        <p:nvSpPr>
          <p:cNvPr id="5" name="Espace réservé du texte 4">
            <a:extLst>
              <a:ext uri="{FF2B5EF4-FFF2-40B4-BE49-F238E27FC236}">
                <a16:creationId xmlns:a16="http://schemas.microsoft.com/office/drawing/2014/main" id="{D550DB11-DEF8-C368-E6EF-25FFF3E30091}"/>
              </a:ext>
            </a:extLst>
          </p:cNvPr>
          <p:cNvSpPr>
            <a:spLocks noGrp="1"/>
          </p:cNvSpPr>
          <p:nvPr>
            <p:ph type="body" sz="quarter" idx="11" hasCustomPrompt="1"/>
          </p:nvPr>
        </p:nvSpPr>
        <p:spPr>
          <a:xfrm>
            <a:off x="7508805" y="723441"/>
            <a:ext cx="2328863" cy="422275"/>
          </a:xfrm>
        </p:spPr>
        <p:txBody>
          <a:bodyPr anchor="b"/>
          <a:lstStyle>
            <a:lvl1pPr marL="0" indent="0">
              <a:buNone/>
              <a:defRPr b="1">
                <a:solidFill>
                  <a:schemeClr val="tx1"/>
                </a:solidFill>
              </a:defRPr>
            </a:lvl1pPr>
          </a:lstStyle>
          <a:p>
            <a:pPr lvl="0"/>
            <a:r>
              <a:rPr lang="fr-FR" dirty="0"/>
              <a:t>11 facultés</a:t>
            </a:r>
          </a:p>
        </p:txBody>
      </p:sp>
      <p:sp>
        <p:nvSpPr>
          <p:cNvPr id="71" name="Espace réservé du texte 4">
            <a:extLst>
              <a:ext uri="{FF2B5EF4-FFF2-40B4-BE49-F238E27FC236}">
                <a16:creationId xmlns:a16="http://schemas.microsoft.com/office/drawing/2014/main" id="{C9B44503-5449-6851-D426-FB3B47586B60}"/>
              </a:ext>
            </a:extLst>
          </p:cNvPr>
          <p:cNvSpPr>
            <a:spLocks noGrp="1"/>
          </p:cNvSpPr>
          <p:nvPr>
            <p:ph type="body" sz="quarter" idx="12" hasCustomPrompt="1"/>
          </p:nvPr>
        </p:nvSpPr>
        <p:spPr>
          <a:xfrm>
            <a:off x="4831592" y="723441"/>
            <a:ext cx="2328863" cy="422275"/>
          </a:xfrm>
        </p:spPr>
        <p:txBody>
          <a:bodyPr anchor="b"/>
          <a:lstStyle>
            <a:lvl1pPr marL="0" indent="0">
              <a:buNone/>
              <a:defRPr b="1">
                <a:solidFill>
                  <a:schemeClr val="bg1"/>
                </a:solidFill>
              </a:defRPr>
            </a:lvl1pPr>
          </a:lstStyle>
          <a:p>
            <a:pPr lvl="0"/>
            <a:r>
              <a:rPr lang="fr-FR" dirty="0"/>
              <a:t>4 campus</a:t>
            </a:r>
          </a:p>
        </p:txBody>
      </p:sp>
      <p:sp>
        <p:nvSpPr>
          <p:cNvPr id="72" name="Espace réservé du texte 4">
            <a:extLst>
              <a:ext uri="{FF2B5EF4-FFF2-40B4-BE49-F238E27FC236}">
                <a16:creationId xmlns:a16="http://schemas.microsoft.com/office/drawing/2014/main" id="{04BA0B7A-5EBE-6899-4022-008915BFAED5}"/>
              </a:ext>
            </a:extLst>
          </p:cNvPr>
          <p:cNvSpPr>
            <a:spLocks noGrp="1"/>
          </p:cNvSpPr>
          <p:nvPr>
            <p:ph type="body" sz="quarter" idx="13" hasCustomPrompt="1"/>
          </p:nvPr>
        </p:nvSpPr>
        <p:spPr>
          <a:xfrm>
            <a:off x="3115914" y="723441"/>
            <a:ext cx="1508427" cy="422275"/>
          </a:xfrm>
        </p:spPr>
        <p:txBody>
          <a:bodyPr anchor="b"/>
          <a:lstStyle>
            <a:lvl1pPr marL="0" indent="0">
              <a:buNone/>
              <a:defRPr b="1">
                <a:solidFill>
                  <a:schemeClr val="bg1"/>
                </a:solidFill>
              </a:defRPr>
            </a:lvl1pPr>
          </a:lstStyle>
          <a:p>
            <a:pPr lvl="0"/>
            <a:r>
              <a:rPr lang="fr-FR" dirty="0"/>
              <a:t>3 villes</a:t>
            </a:r>
          </a:p>
        </p:txBody>
      </p:sp>
      <p:sp>
        <p:nvSpPr>
          <p:cNvPr id="73" name="Espace réservé de la date 72">
            <a:extLst>
              <a:ext uri="{FF2B5EF4-FFF2-40B4-BE49-F238E27FC236}">
                <a16:creationId xmlns:a16="http://schemas.microsoft.com/office/drawing/2014/main" id="{B39C327C-235A-8815-C75F-9272E6359D40}"/>
              </a:ext>
            </a:extLst>
          </p:cNvPr>
          <p:cNvSpPr>
            <a:spLocks noGrp="1"/>
          </p:cNvSpPr>
          <p:nvPr>
            <p:ph type="dt" sz="half" idx="14"/>
          </p:nvPr>
        </p:nvSpPr>
        <p:spPr/>
        <p:txBody>
          <a:bodyPr/>
          <a:lstStyle/>
          <a:p>
            <a:fld id="{511BE592-B1D8-E947-95D7-DBCE7E591BA7}" type="datetime3">
              <a:rPr lang="fr-BE" smtClean="0"/>
              <a:t>18/05/2024</a:t>
            </a:fld>
            <a:endParaRPr lang="fr-FR" dirty="0"/>
          </a:p>
        </p:txBody>
      </p:sp>
      <p:sp>
        <p:nvSpPr>
          <p:cNvPr id="74" name="Espace réservé du pied de page 73">
            <a:extLst>
              <a:ext uri="{FF2B5EF4-FFF2-40B4-BE49-F238E27FC236}">
                <a16:creationId xmlns:a16="http://schemas.microsoft.com/office/drawing/2014/main" id="{BBE9C12A-176F-5CEE-46DE-1BD38AD96099}"/>
              </a:ext>
            </a:extLst>
          </p:cNvPr>
          <p:cNvSpPr>
            <a:spLocks noGrp="1"/>
          </p:cNvSpPr>
          <p:nvPr>
            <p:ph type="ftr" sz="quarter" idx="15"/>
          </p:nvPr>
        </p:nvSpPr>
        <p:spPr/>
        <p:txBody>
          <a:bodyPr/>
          <a:lstStyle/>
          <a:p>
            <a:endParaRPr lang="fr-FR" dirty="0"/>
          </a:p>
        </p:txBody>
      </p:sp>
      <p:sp>
        <p:nvSpPr>
          <p:cNvPr id="75" name="Espace réservé du numéro de diapositive 74">
            <a:extLst>
              <a:ext uri="{FF2B5EF4-FFF2-40B4-BE49-F238E27FC236}">
                <a16:creationId xmlns:a16="http://schemas.microsoft.com/office/drawing/2014/main" id="{42DD0ABB-BFD4-D6A9-B9AD-1E6A63A53910}"/>
              </a:ext>
            </a:extLst>
          </p:cNvPr>
          <p:cNvSpPr>
            <a:spLocks noGrp="1"/>
          </p:cNvSpPr>
          <p:nvPr>
            <p:ph type="sldNum" sz="quarter" idx="16"/>
          </p:nvPr>
        </p:nvSpPr>
        <p:spPr/>
        <p:txBody>
          <a:bodyPr/>
          <a:lstStyle/>
          <a:p>
            <a:pPr algn="l"/>
            <a:r>
              <a:rPr lang="fr-FR"/>
              <a:t>▪︎ </a:t>
            </a:r>
            <a:fld id="{71AEF36E-EA79-174C-93F9-FDA84EDD5956}" type="slidenum">
              <a:rPr lang="fr-FR" smtClean="0"/>
              <a:pPr algn="l"/>
              <a:t>‹N°›</a:t>
            </a:fld>
            <a:endParaRPr lang="fr-FR" dirty="0"/>
          </a:p>
        </p:txBody>
      </p:sp>
    </p:spTree>
    <p:extLst>
      <p:ext uri="{BB962C8B-B14F-4D97-AF65-F5344CB8AC3E}">
        <p14:creationId xmlns:p14="http://schemas.microsoft.com/office/powerpoint/2010/main" val="3563885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0391B1-1C76-5948-935B-14D9C9250169}"/>
              </a:ext>
            </a:extLst>
          </p:cNvPr>
          <p:cNvSpPr>
            <a:spLocks noGrp="1"/>
          </p:cNvSpPr>
          <p:nvPr>
            <p:ph sz="half" idx="1"/>
          </p:nvPr>
        </p:nvSpPr>
        <p:spPr>
          <a:xfrm>
            <a:off x="731519" y="2033588"/>
            <a:ext cx="4726305" cy="4240212"/>
          </a:xfrm>
          <a:prstGeom prst="rect">
            <a:avLst/>
          </a:prstGeom>
        </p:spPr>
        <p:txBody>
          <a:bodyPr/>
          <a:lstStyle>
            <a:lvl2pPr marL="457200" indent="0">
              <a:buNone/>
              <a:defRPr/>
            </a:lvl2pPr>
          </a:lstStyle>
          <a:p>
            <a:pPr lvl="0"/>
            <a:endParaRPr lang="fr-FR" dirty="0"/>
          </a:p>
        </p:txBody>
      </p:sp>
      <p:sp>
        <p:nvSpPr>
          <p:cNvPr id="4" name="Espace réservé du contenu 3">
            <a:extLst>
              <a:ext uri="{FF2B5EF4-FFF2-40B4-BE49-F238E27FC236}">
                <a16:creationId xmlns:a16="http://schemas.microsoft.com/office/drawing/2014/main" id="{17F4AF8D-892C-D24D-8D62-673F695CC6D3}"/>
              </a:ext>
            </a:extLst>
          </p:cNvPr>
          <p:cNvSpPr>
            <a:spLocks noGrp="1"/>
          </p:cNvSpPr>
          <p:nvPr>
            <p:ph sz="half" idx="2"/>
          </p:nvPr>
        </p:nvSpPr>
        <p:spPr>
          <a:xfrm>
            <a:off x="5902964" y="2038661"/>
            <a:ext cx="4707088" cy="4235139"/>
          </a:xfrm>
          <a:prstGeom prst="rect">
            <a:avLst/>
          </a:prstGeom>
        </p:spPr>
        <p:txBody>
          <a:bodyPr/>
          <a:lstStyle/>
          <a:p>
            <a:pPr lvl="0"/>
            <a:endParaRPr lang="fr-FR" dirty="0"/>
          </a:p>
        </p:txBody>
      </p:sp>
      <p:sp>
        <p:nvSpPr>
          <p:cNvPr id="11" name="Titre 10">
            <a:extLst>
              <a:ext uri="{FF2B5EF4-FFF2-40B4-BE49-F238E27FC236}">
                <a16:creationId xmlns:a16="http://schemas.microsoft.com/office/drawing/2014/main" id="{8E323667-05A2-8D48-988F-F0061887B63A}"/>
              </a:ext>
            </a:extLst>
          </p:cNvPr>
          <p:cNvSpPr>
            <a:spLocks noGrp="1"/>
          </p:cNvSpPr>
          <p:nvPr>
            <p:ph type="title"/>
          </p:nvPr>
        </p:nvSpPr>
        <p:spPr>
          <a:xfrm>
            <a:off x="587375" y="566094"/>
            <a:ext cx="10022677" cy="1304560"/>
          </a:xfrm>
        </p:spPr>
        <p:txBody>
          <a:bodyPr/>
          <a:lstStyle/>
          <a:p>
            <a:r>
              <a:rPr lang="fr-FR" dirty="0"/>
              <a:t>Modifiez le style du titre</a:t>
            </a:r>
          </a:p>
        </p:txBody>
      </p:sp>
      <p:sp>
        <p:nvSpPr>
          <p:cNvPr id="2" name="Espace réservé de la date 1">
            <a:extLst>
              <a:ext uri="{FF2B5EF4-FFF2-40B4-BE49-F238E27FC236}">
                <a16:creationId xmlns:a16="http://schemas.microsoft.com/office/drawing/2014/main" id="{CA58D5D2-CB24-2D4D-988C-79B0045FD014}"/>
              </a:ext>
            </a:extLst>
          </p:cNvPr>
          <p:cNvSpPr>
            <a:spLocks noGrp="1"/>
          </p:cNvSpPr>
          <p:nvPr>
            <p:ph type="dt" sz="half" idx="10"/>
          </p:nvPr>
        </p:nvSpPr>
        <p:spPr/>
        <p:txBody>
          <a:bodyPr/>
          <a:lstStyle/>
          <a:p>
            <a:fld id="{E67A503C-3C2E-E240-8E9E-A531E3392BAE}" type="datetime3">
              <a:rPr lang="fr-BE" smtClean="0"/>
              <a:t>18/05/2024</a:t>
            </a:fld>
            <a:endParaRPr lang="fr-FR" dirty="0"/>
          </a:p>
        </p:txBody>
      </p:sp>
      <p:sp>
        <p:nvSpPr>
          <p:cNvPr id="5" name="Espace réservé du pied de page 4">
            <a:extLst>
              <a:ext uri="{FF2B5EF4-FFF2-40B4-BE49-F238E27FC236}">
                <a16:creationId xmlns:a16="http://schemas.microsoft.com/office/drawing/2014/main" id="{F027C6E2-0139-4141-B4B3-B8C4CBBA036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C58CDFBE-F976-354E-A4D7-ACC4032BFE86}"/>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cxnSp>
        <p:nvCxnSpPr>
          <p:cNvPr id="9" name="Google Shape;157;p20">
            <a:extLst>
              <a:ext uri="{FF2B5EF4-FFF2-40B4-BE49-F238E27FC236}">
                <a16:creationId xmlns:a16="http://schemas.microsoft.com/office/drawing/2014/main" id="{2286CED2-D4F0-5950-693B-F9BD99BED66A}"/>
              </a:ext>
            </a:extLst>
          </p:cNvPr>
          <p:cNvCxnSpPr>
            <a:cxnSpLocks/>
          </p:cNvCxnSpPr>
          <p:nvPr userDrawn="1"/>
        </p:nvCxnSpPr>
        <p:spPr>
          <a:xfrm>
            <a:off x="587791" y="2033588"/>
            <a:ext cx="0" cy="4240212"/>
          </a:xfrm>
          <a:prstGeom prst="straightConnector1">
            <a:avLst/>
          </a:prstGeom>
          <a:noFill/>
          <a:ln w="12700" cap="flat" cmpd="sng">
            <a:solidFill>
              <a:schemeClr val="accent1"/>
            </a:solidFill>
            <a:prstDash val="solid"/>
            <a:round/>
            <a:headEnd type="none" w="med" len="med"/>
            <a:tailEnd type="none" w="med" len="med"/>
          </a:ln>
        </p:spPr>
      </p:cxnSp>
      <p:cxnSp>
        <p:nvCxnSpPr>
          <p:cNvPr id="12" name="Google Shape;157;p20">
            <a:extLst>
              <a:ext uri="{FF2B5EF4-FFF2-40B4-BE49-F238E27FC236}">
                <a16:creationId xmlns:a16="http://schemas.microsoft.com/office/drawing/2014/main" id="{E5BA9D51-5EF8-BDC6-2A85-FFF461EF8E07}"/>
              </a:ext>
            </a:extLst>
          </p:cNvPr>
          <p:cNvCxnSpPr>
            <a:cxnSpLocks/>
          </p:cNvCxnSpPr>
          <p:nvPr userDrawn="1"/>
        </p:nvCxnSpPr>
        <p:spPr>
          <a:xfrm>
            <a:off x="5718591" y="2033588"/>
            <a:ext cx="0" cy="4240212"/>
          </a:xfrm>
          <a:prstGeom prst="straightConnector1">
            <a:avLst/>
          </a:prstGeom>
          <a:noFill/>
          <a:ln w="1270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2555354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59DFBA7D-7216-4849-B88E-4BA8FFCCB0E8}"/>
              </a:ext>
            </a:extLst>
          </p:cNvPr>
          <p:cNvSpPr>
            <a:spLocks noGrp="1"/>
          </p:cNvSpPr>
          <p:nvPr>
            <p:ph type="body" idx="1"/>
          </p:nvPr>
        </p:nvSpPr>
        <p:spPr>
          <a:xfrm>
            <a:off x="715797" y="2033586"/>
            <a:ext cx="4717862" cy="582613"/>
          </a:xfrm>
          <a:prstGeom prst="rect">
            <a:avLst/>
          </a:prstGeom>
        </p:spPr>
        <p:txBody>
          <a:bodyPr anchor="b"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fr-FR" dirty="0"/>
          </a:p>
        </p:txBody>
      </p:sp>
      <p:sp>
        <p:nvSpPr>
          <p:cNvPr id="4" name="Espace réservé du contenu 3">
            <a:extLst>
              <a:ext uri="{FF2B5EF4-FFF2-40B4-BE49-F238E27FC236}">
                <a16:creationId xmlns:a16="http://schemas.microsoft.com/office/drawing/2014/main" id="{DF0CF2AB-C864-1C46-B8A5-390C262BBB51}"/>
              </a:ext>
            </a:extLst>
          </p:cNvPr>
          <p:cNvSpPr>
            <a:spLocks noGrp="1"/>
          </p:cNvSpPr>
          <p:nvPr>
            <p:ph sz="half" idx="2"/>
          </p:nvPr>
        </p:nvSpPr>
        <p:spPr>
          <a:xfrm>
            <a:off x="751839" y="2781300"/>
            <a:ext cx="4705985" cy="3492500"/>
          </a:xfrm>
          <a:prstGeom prst="rect">
            <a:avLst/>
          </a:prstGeom>
        </p:spPr>
        <p:txBody>
          <a:bodyPr/>
          <a:lstStyle/>
          <a:p>
            <a:pPr lvl="0"/>
            <a:endParaRPr lang="fr-FR" dirty="0"/>
          </a:p>
        </p:txBody>
      </p:sp>
      <p:sp>
        <p:nvSpPr>
          <p:cNvPr id="5" name="Espace réservé du texte 4">
            <a:extLst>
              <a:ext uri="{FF2B5EF4-FFF2-40B4-BE49-F238E27FC236}">
                <a16:creationId xmlns:a16="http://schemas.microsoft.com/office/drawing/2014/main" id="{65FDFF92-7A41-5D4A-A79A-869C2E04E190}"/>
              </a:ext>
            </a:extLst>
          </p:cNvPr>
          <p:cNvSpPr>
            <a:spLocks noGrp="1"/>
          </p:cNvSpPr>
          <p:nvPr>
            <p:ph type="body" sz="quarter" idx="3"/>
          </p:nvPr>
        </p:nvSpPr>
        <p:spPr>
          <a:xfrm>
            <a:off x="5892800" y="2033587"/>
            <a:ext cx="4717862" cy="582613"/>
          </a:xfrm>
          <a:prstGeom prst="rect">
            <a:avLst/>
          </a:prstGeom>
        </p:spPr>
        <p:txBody>
          <a:bodyPr anchor="b"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fr-FR" dirty="0"/>
          </a:p>
        </p:txBody>
      </p:sp>
      <p:sp>
        <p:nvSpPr>
          <p:cNvPr id="6" name="Espace réservé du contenu 5">
            <a:extLst>
              <a:ext uri="{FF2B5EF4-FFF2-40B4-BE49-F238E27FC236}">
                <a16:creationId xmlns:a16="http://schemas.microsoft.com/office/drawing/2014/main" id="{920E4C3A-E0ED-3548-8768-FC4D5F38FC4D}"/>
              </a:ext>
            </a:extLst>
          </p:cNvPr>
          <p:cNvSpPr>
            <a:spLocks noGrp="1"/>
          </p:cNvSpPr>
          <p:nvPr>
            <p:ph sz="quarter" idx="4"/>
          </p:nvPr>
        </p:nvSpPr>
        <p:spPr>
          <a:xfrm>
            <a:off x="5892800" y="2781300"/>
            <a:ext cx="4717251" cy="3492500"/>
          </a:xfrm>
          <a:prstGeom prst="rect">
            <a:avLst/>
          </a:prstGeom>
        </p:spPr>
        <p:txBody>
          <a:bodyPr/>
          <a:lstStyle/>
          <a:p>
            <a:pPr lvl="0"/>
            <a:endParaRPr lang="fr-FR" dirty="0"/>
          </a:p>
        </p:txBody>
      </p:sp>
      <p:sp>
        <p:nvSpPr>
          <p:cNvPr id="7" name="Espace réservé de la date 6">
            <a:extLst>
              <a:ext uri="{FF2B5EF4-FFF2-40B4-BE49-F238E27FC236}">
                <a16:creationId xmlns:a16="http://schemas.microsoft.com/office/drawing/2014/main" id="{BE0B5CA1-D741-B246-803F-9006A82C94C2}"/>
              </a:ext>
            </a:extLst>
          </p:cNvPr>
          <p:cNvSpPr>
            <a:spLocks noGrp="1"/>
          </p:cNvSpPr>
          <p:nvPr>
            <p:ph type="dt" sz="half" idx="10"/>
          </p:nvPr>
        </p:nvSpPr>
        <p:spPr/>
        <p:txBody>
          <a:bodyPr/>
          <a:lstStyle/>
          <a:p>
            <a:fld id="{ED1B5D61-AB6B-AF4A-A3B2-0A6146F5FCAF}" type="datetime3">
              <a:rPr lang="fr-BE" smtClean="0"/>
              <a:t>18/05/2024</a:t>
            </a:fld>
            <a:endParaRPr lang="fr-FR" dirty="0"/>
          </a:p>
        </p:txBody>
      </p:sp>
      <p:sp>
        <p:nvSpPr>
          <p:cNvPr id="8" name="Espace réservé du pied de page 7">
            <a:extLst>
              <a:ext uri="{FF2B5EF4-FFF2-40B4-BE49-F238E27FC236}">
                <a16:creationId xmlns:a16="http://schemas.microsoft.com/office/drawing/2014/main" id="{E7B0DE61-14F9-1A46-A59D-02303546BF17}"/>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80DEA0FC-F150-3B49-B40B-D6B018D6A7A7}"/>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10" name="Titre 9">
            <a:extLst>
              <a:ext uri="{FF2B5EF4-FFF2-40B4-BE49-F238E27FC236}">
                <a16:creationId xmlns:a16="http://schemas.microsoft.com/office/drawing/2014/main" id="{2ADBAE23-A51E-1557-5BF1-DCCD2356F9B0}"/>
              </a:ext>
            </a:extLst>
          </p:cNvPr>
          <p:cNvSpPr>
            <a:spLocks noGrp="1"/>
          </p:cNvSpPr>
          <p:nvPr>
            <p:ph type="title"/>
          </p:nvPr>
        </p:nvSpPr>
        <p:spPr>
          <a:xfrm>
            <a:off x="587375" y="566094"/>
            <a:ext cx="10022677" cy="1304560"/>
          </a:xfrm>
        </p:spPr>
        <p:txBody>
          <a:bodyPr/>
          <a:lstStyle/>
          <a:p>
            <a:r>
              <a:rPr lang="fr-FR"/>
              <a:t>Modifiez le style du titre</a:t>
            </a:r>
          </a:p>
        </p:txBody>
      </p:sp>
      <p:cxnSp>
        <p:nvCxnSpPr>
          <p:cNvPr id="11" name="Google Shape;157;p20">
            <a:extLst>
              <a:ext uri="{FF2B5EF4-FFF2-40B4-BE49-F238E27FC236}">
                <a16:creationId xmlns:a16="http://schemas.microsoft.com/office/drawing/2014/main" id="{42DCDFED-C8D2-F722-002A-CB0AB35C7021}"/>
              </a:ext>
            </a:extLst>
          </p:cNvPr>
          <p:cNvCxnSpPr>
            <a:cxnSpLocks/>
          </p:cNvCxnSpPr>
          <p:nvPr userDrawn="1"/>
        </p:nvCxnSpPr>
        <p:spPr>
          <a:xfrm>
            <a:off x="604603" y="2781300"/>
            <a:ext cx="0" cy="3492500"/>
          </a:xfrm>
          <a:prstGeom prst="straightConnector1">
            <a:avLst/>
          </a:prstGeom>
          <a:noFill/>
          <a:ln w="12700" cap="flat" cmpd="sng">
            <a:solidFill>
              <a:schemeClr val="accent1"/>
            </a:solidFill>
            <a:prstDash val="solid"/>
            <a:round/>
            <a:headEnd type="none" w="med" len="med"/>
            <a:tailEnd type="none" w="med" len="med"/>
          </a:ln>
        </p:spPr>
      </p:cxnSp>
      <p:cxnSp>
        <p:nvCxnSpPr>
          <p:cNvPr id="13" name="Google Shape;157;p20">
            <a:extLst>
              <a:ext uri="{FF2B5EF4-FFF2-40B4-BE49-F238E27FC236}">
                <a16:creationId xmlns:a16="http://schemas.microsoft.com/office/drawing/2014/main" id="{FD2A831B-ABDD-E9DE-6203-B4833887F184}"/>
              </a:ext>
            </a:extLst>
          </p:cNvPr>
          <p:cNvCxnSpPr>
            <a:cxnSpLocks/>
          </p:cNvCxnSpPr>
          <p:nvPr userDrawn="1"/>
        </p:nvCxnSpPr>
        <p:spPr>
          <a:xfrm>
            <a:off x="5715083" y="2781300"/>
            <a:ext cx="0" cy="3492500"/>
          </a:xfrm>
          <a:prstGeom prst="straightConnector1">
            <a:avLst/>
          </a:prstGeom>
          <a:noFill/>
          <a:ln w="1270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3007474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74B180A7-1FAA-8B44-A84D-665A6B9D5892}"/>
              </a:ext>
            </a:extLst>
          </p:cNvPr>
          <p:cNvSpPr>
            <a:spLocks noGrp="1"/>
          </p:cNvSpPr>
          <p:nvPr>
            <p:ph type="dt" sz="half" idx="10"/>
          </p:nvPr>
        </p:nvSpPr>
        <p:spPr/>
        <p:txBody>
          <a:bodyPr/>
          <a:lstStyle/>
          <a:p>
            <a:fld id="{D68DC7BE-4429-5D42-8C7E-B3B21B75BB9E}" type="datetime3">
              <a:rPr lang="fr-BE" smtClean="0"/>
              <a:t>18/05/2024</a:t>
            </a:fld>
            <a:endParaRPr lang="fr-FR" dirty="0"/>
          </a:p>
        </p:txBody>
      </p:sp>
      <p:sp>
        <p:nvSpPr>
          <p:cNvPr id="4" name="Espace réservé du pied de page 3">
            <a:extLst>
              <a:ext uri="{FF2B5EF4-FFF2-40B4-BE49-F238E27FC236}">
                <a16:creationId xmlns:a16="http://schemas.microsoft.com/office/drawing/2014/main" id="{4CC50AA2-8469-FA4C-9C92-353ACC560975}"/>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8456E3C8-B544-AA45-BB35-2E541F25D25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6" name="Titre 5">
            <a:extLst>
              <a:ext uri="{FF2B5EF4-FFF2-40B4-BE49-F238E27FC236}">
                <a16:creationId xmlns:a16="http://schemas.microsoft.com/office/drawing/2014/main" id="{0DDDAA05-EEB9-AC33-D817-A0B95DE19248}"/>
              </a:ext>
            </a:extLst>
          </p:cNvPr>
          <p:cNvSpPr>
            <a:spLocks noGrp="1"/>
          </p:cNvSpPr>
          <p:nvPr>
            <p:ph type="title"/>
          </p:nvPr>
        </p:nvSpPr>
        <p:spPr>
          <a:xfrm>
            <a:off x="587375" y="557041"/>
            <a:ext cx="10022677" cy="1304560"/>
          </a:xfrm>
        </p:spPr>
        <p:txBody>
          <a:bodyPr/>
          <a:lstStyle/>
          <a:p>
            <a:r>
              <a:rPr lang="fr-FR" dirty="0"/>
              <a:t>Modifiez le style du titre</a:t>
            </a:r>
          </a:p>
        </p:txBody>
      </p:sp>
    </p:spTree>
    <p:extLst>
      <p:ext uri="{BB962C8B-B14F-4D97-AF65-F5344CB8AC3E}">
        <p14:creationId xmlns:p14="http://schemas.microsoft.com/office/powerpoint/2010/main" val="37166160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C98A1267-0E47-F245-A1EE-11773D05328E}"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Tree>
    <p:extLst>
      <p:ext uri="{BB962C8B-B14F-4D97-AF65-F5344CB8AC3E}">
        <p14:creationId xmlns:p14="http://schemas.microsoft.com/office/powerpoint/2010/main" val="18932972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Empty">
    <p:spTree>
      <p:nvGrpSpPr>
        <p:cNvPr id="1" name=""/>
        <p:cNvGrpSpPr/>
        <p:nvPr/>
      </p:nvGrpSpPr>
      <p:grpSpPr>
        <a:xfrm>
          <a:off x="0" y="0"/>
          <a:ext cx="0" cy="0"/>
          <a:chOff x="0" y="0"/>
          <a:chExt cx="0" cy="0"/>
        </a:xfrm>
      </p:grpSpPr>
      <p:sp>
        <p:nvSpPr>
          <p:cNvPr id="12" name="Triangle 11">
            <a:extLst>
              <a:ext uri="{FF2B5EF4-FFF2-40B4-BE49-F238E27FC236}">
                <a16:creationId xmlns:a16="http://schemas.microsoft.com/office/drawing/2014/main" id="{C4375E78-DED4-F8B3-98AF-5552755DAB17}"/>
              </a:ext>
            </a:extLst>
          </p:cNvPr>
          <p:cNvSpPr/>
          <p:nvPr userDrawn="1"/>
        </p:nvSpPr>
        <p:spPr>
          <a:xfrm>
            <a:off x="-11150" y="-8054"/>
            <a:ext cx="4241221" cy="4783253"/>
          </a:xfrm>
          <a:custGeom>
            <a:avLst/>
            <a:gdLst>
              <a:gd name="connsiteX0" fmla="*/ 0 w 4079219"/>
              <a:gd name="connsiteY0" fmla="*/ 4610100 h 4610100"/>
              <a:gd name="connsiteX1" fmla="*/ 2039610 w 4079219"/>
              <a:gd name="connsiteY1" fmla="*/ 0 h 4610100"/>
              <a:gd name="connsiteX2" fmla="*/ 4079219 w 4079219"/>
              <a:gd name="connsiteY2" fmla="*/ 4610100 h 4610100"/>
              <a:gd name="connsiteX3" fmla="*/ 0 w 4079219"/>
              <a:gd name="connsiteY3" fmla="*/ 4610100 h 4610100"/>
              <a:gd name="connsiteX0" fmla="*/ 0 w 4079219"/>
              <a:gd name="connsiteY0" fmla="*/ 4635500 h 4635500"/>
              <a:gd name="connsiteX1" fmla="*/ 7610 w 4079219"/>
              <a:gd name="connsiteY1" fmla="*/ 0 h 4635500"/>
              <a:gd name="connsiteX2" fmla="*/ 4079219 w 4079219"/>
              <a:gd name="connsiteY2" fmla="*/ 4635500 h 4635500"/>
              <a:gd name="connsiteX3" fmla="*/ 0 w 4079219"/>
              <a:gd name="connsiteY3" fmla="*/ 4635500 h 4635500"/>
              <a:gd name="connsiteX0" fmla="*/ 0 w 4015719"/>
              <a:gd name="connsiteY0" fmla="*/ 4635500 h 4635500"/>
              <a:gd name="connsiteX1" fmla="*/ 7610 w 4015719"/>
              <a:gd name="connsiteY1" fmla="*/ 0 h 4635500"/>
              <a:gd name="connsiteX2" fmla="*/ 4015719 w 4015719"/>
              <a:gd name="connsiteY2" fmla="*/ 25400 h 4635500"/>
              <a:gd name="connsiteX3" fmla="*/ 0 w 4015719"/>
              <a:gd name="connsiteY3" fmla="*/ 4635500 h 4635500"/>
              <a:gd name="connsiteX0" fmla="*/ 0 w 4218919"/>
              <a:gd name="connsiteY0" fmla="*/ 4635500 h 4635500"/>
              <a:gd name="connsiteX1" fmla="*/ 7610 w 4218919"/>
              <a:gd name="connsiteY1" fmla="*/ 0 h 4635500"/>
              <a:gd name="connsiteX2" fmla="*/ 4218919 w 4218919"/>
              <a:gd name="connsiteY2" fmla="*/ 25400 h 4635500"/>
              <a:gd name="connsiteX3" fmla="*/ 0 w 4218919"/>
              <a:gd name="connsiteY3" fmla="*/ 4635500 h 4635500"/>
              <a:gd name="connsiteX0" fmla="*/ 0 w 4218919"/>
              <a:gd name="connsiteY0" fmla="*/ 4775200 h 4775200"/>
              <a:gd name="connsiteX1" fmla="*/ 7610 w 4218919"/>
              <a:gd name="connsiteY1" fmla="*/ 0 h 4775200"/>
              <a:gd name="connsiteX2" fmla="*/ 4218919 w 4218919"/>
              <a:gd name="connsiteY2" fmla="*/ 25400 h 4775200"/>
              <a:gd name="connsiteX3" fmla="*/ 0 w 4218919"/>
              <a:gd name="connsiteY3" fmla="*/ 4775200 h 4775200"/>
              <a:gd name="connsiteX0" fmla="*/ 0 w 4230070"/>
              <a:gd name="connsiteY0" fmla="*/ 4775200 h 4775200"/>
              <a:gd name="connsiteX1" fmla="*/ 7610 w 4230070"/>
              <a:gd name="connsiteY1" fmla="*/ 0 h 4775200"/>
              <a:gd name="connsiteX2" fmla="*/ 4230070 w 4230070"/>
              <a:gd name="connsiteY2" fmla="*/ 14249 h 4775200"/>
              <a:gd name="connsiteX3" fmla="*/ 0 w 4230070"/>
              <a:gd name="connsiteY3" fmla="*/ 4775200 h 4775200"/>
              <a:gd name="connsiteX0" fmla="*/ 0 w 4241221"/>
              <a:gd name="connsiteY0" fmla="*/ 4783253 h 4783253"/>
              <a:gd name="connsiteX1" fmla="*/ 7610 w 4241221"/>
              <a:gd name="connsiteY1" fmla="*/ 8053 h 4783253"/>
              <a:gd name="connsiteX2" fmla="*/ 4241221 w 4241221"/>
              <a:gd name="connsiteY2" fmla="*/ 0 h 4783253"/>
              <a:gd name="connsiteX3" fmla="*/ 0 w 4241221"/>
              <a:gd name="connsiteY3" fmla="*/ 4783253 h 4783253"/>
            </a:gdLst>
            <a:ahLst/>
            <a:cxnLst>
              <a:cxn ang="0">
                <a:pos x="connsiteX0" y="connsiteY0"/>
              </a:cxn>
              <a:cxn ang="0">
                <a:pos x="connsiteX1" y="connsiteY1"/>
              </a:cxn>
              <a:cxn ang="0">
                <a:pos x="connsiteX2" y="connsiteY2"/>
              </a:cxn>
              <a:cxn ang="0">
                <a:pos x="connsiteX3" y="connsiteY3"/>
              </a:cxn>
            </a:cxnLst>
            <a:rect l="l" t="t" r="r" b="b"/>
            <a:pathLst>
              <a:path w="4241221" h="4783253">
                <a:moveTo>
                  <a:pt x="0" y="4783253"/>
                </a:moveTo>
                <a:cubicBezTo>
                  <a:pt x="2537" y="3238086"/>
                  <a:pt x="5073" y="1553220"/>
                  <a:pt x="7610" y="8053"/>
                </a:cubicBezTo>
                <a:lnTo>
                  <a:pt x="4241221" y="0"/>
                </a:lnTo>
                <a:lnTo>
                  <a:pt x="0" y="4783253"/>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6" y="426720"/>
            <a:ext cx="4422666" cy="5847080"/>
          </a:xfrm>
          <a:prstGeom prst="rect">
            <a:avLst/>
          </a:prstGeom>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5158577" y="426720"/>
            <a:ext cx="5451475" cy="2930843"/>
          </a:xfrm>
          <a:prstGeom prst="rect">
            <a:avLst/>
          </a:prstGeom>
        </p:spPr>
        <p:txBody>
          <a:bodyPr/>
          <a:lstStyle/>
          <a:p>
            <a:endParaRPr lang="fr-FR"/>
          </a:p>
        </p:txBody>
      </p:sp>
      <p:sp>
        <p:nvSpPr>
          <p:cNvPr id="11" name="Espace réservé pour une image  5">
            <a:extLst>
              <a:ext uri="{FF2B5EF4-FFF2-40B4-BE49-F238E27FC236}">
                <a16:creationId xmlns:a16="http://schemas.microsoft.com/office/drawing/2014/main" id="{081964AA-6650-2841-9B8F-587A0FA601D8}"/>
              </a:ext>
            </a:extLst>
          </p:cNvPr>
          <p:cNvSpPr>
            <a:spLocks noGrp="1"/>
          </p:cNvSpPr>
          <p:nvPr>
            <p:ph type="pic" sz="quarter" idx="15"/>
          </p:nvPr>
        </p:nvSpPr>
        <p:spPr>
          <a:xfrm>
            <a:off x="5158578" y="3496365"/>
            <a:ext cx="2654299" cy="2773363"/>
          </a:xfrm>
          <a:prstGeom prst="rect">
            <a:avLst/>
          </a:prstGeom>
        </p:spPr>
        <p:txBody>
          <a:bodyPr/>
          <a:lstStyle/>
          <a:p>
            <a:endParaRPr lang="fr-FR"/>
          </a:p>
        </p:txBody>
      </p:sp>
      <p:sp>
        <p:nvSpPr>
          <p:cNvPr id="13" name="Espace réservé pour une image  5">
            <a:extLst>
              <a:ext uri="{FF2B5EF4-FFF2-40B4-BE49-F238E27FC236}">
                <a16:creationId xmlns:a16="http://schemas.microsoft.com/office/drawing/2014/main" id="{A3B61EFD-CFA7-1547-B17F-525A2920979A}"/>
              </a:ext>
            </a:extLst>
          </p:cNvPr>
          <p:cNvSpPr>
            <a:spLocks noGrp="1"/>
          </p:cNvSpPr>
          <p:nvPr>
            <p:ph type="pic" sz="quarter" idx="16"/>
          </p:nvPr>
        </p:nvSpPr>
        <p:spPr>
          <a:xfrm>
            <a:off x="7961413" y="3496365"/>
            <a:ext cx="2654299" cy="2773363"/>
          </a:xfrm>
          <a:prstGeom prst="rect">
            <a:avLst/>
          </a:prstGeom>
        </p:spPr>
        <p:txBody>
          <a:bodyPr/>
          <a:lstStyle/>
          <a:p>
            <a:endParaRPr lang="fr-FR"/>
          </a:p>
        </p:txBody>
      </p:sp>
      <p:sp>
        <p:nvSpPr>
          <p:cNvPr id="2" name="Espace réservé de la date 1">
            <a:extLst>
              <a:ext uri="{FF2B5EF4-FFF2-40B4-BE49-F238E27FC236}">
                <a16:creationId xmlns:a16="http://schemas.microsoft.com/office/drawing/2014/main" id="{71910DD9-D78C-2CF8-6416-63180F33E632}"/>
              </a:ext>
            </a:extLst>
          </p:cNvPr>
          <p:cNvSpPr>
            <a:spLocks noGrp="1"/>
          </p:cNvSpPr>
          <p:nvPr>
            <p:ph type="dt" sz="half" idx="17"/>
          </p:nvPr>
        </p:nvSpPr>
        <p:spPr/>
        <p:txBody>
          <a:bodyPr/>
          <a:lstStyle/>
          <a:p>
            <a:fld id="{B2867609-F87E-5348-B15E-2C77BD1EE497}" type="datetime3">
              <a:rPr lang="fr-BE" smtClean="0"/>
              <a:t>18/05/2024</a:t>
            </a:fld>
            <a:endParaRPr lang="fr-FR" dirty="0"/>
          </a:p>
        </p:txBody>
      </p:sp>
      <p:sp>
        <p:nvSpPr>
          <p:cNvPr id="3" name="Espace réservé du pied de page 2">
            <a:extLst>
              <a:ext uri="{FF2B5EF4-FFF2-40B4-BE49-F238E27FC236}">
                <a16:creationId xmlns:a16="http://schemas.microsoft.com/office/drawing/2014/main" id="{655BA25A-A176-1CD3-47CC-858465AB3C31}"/>
              </a:ext>
            </a:extLst>
          </p:cNvPr>
          <p:cNvSpPr>
            <a:spLocks noGrp="1"/>
          </p:cNvSpPr>
          <p:nvPr>
            <p:ph type="ftr" sz="quarter" idx="18"/>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F2CBEFE9-046B-09BA-AB79-4A027128C394}"/>
              </a:ext>
            </a:extLst>
          </p:cNvPr>
          <p:cNvSpPr>
            <a:spLocks noGrp="1"/>
          </p:cNvSpPr>
          <p:nvPr>
            <p:ph type="sldNum" sz="quarter" idx="19"/>
          </p:nvPr>
        </p:nvSpPr>
        <p:spPr/>
        <p:txBody>
          <a:bodyPr/>
          <a:lstStyle/>
          <a:p>
            <a:pPr algn="l"/>
            <a:r>
              <a:rPr lang="fr-FR"/>
              <a:t>▪︎ </a:t>
            </a:r>
            <a:fld id="{71AEF36E-EA79-174C-93F9-FDA84EDD5956}" type="slidenum">
              <a:rPr lang="fr-FR" smtClean="0"/>
              <a:pPr algn="l"/>
              <a:t>‹N°›</a:t>
            </a:fld>
            <a:endParaRPr lang="fr-FR" dirty="0"/>
          </a:p>
        </p:txBody>
      </p:sp>
    </p:spTree>
    <p:extLst>
      <p:ext uri="{BB962C8B-B14F-4D97-AF65-F5344CB8AC3E}">
        <p14:creationId xmlns:p14="http://schemas.microsoft.com/office/powerpoint/2010/main" val="16763245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
    <p:bg>
      <p:bgPr>
        <a:solidFill>
          <a:schemeClr val="bg1"/>
        </a:solidFill>
        <a:effectLst/>
      </p:bgPr>
    </p:bg>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014D6553-6128-1B40-B222-7A1D7D7DBED6}"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79120"/>
            <a:ext cx="11000021" cy="5694680"/>
          </a:xfrm>
          <a:noFill/>
        </p:spPr>
        <p:txBody>
          <a:bodyPr/>
          <a:lstStyle/>
          <a:p>
            <a:endParaRPr lang="fr-FR"/>
          </a:p>
        </p:txBody>
      </p:sp>
    </p:spTree>
    <p:extLst>
      <p:ext uri="{BB962C8B-B14F-4D97-AF65-F5344CB8AC3E}">
        <p14:creationId xmlns:p14="http://schemas.microsoft.com/office/powerpoint/2010/main" val="33721445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1">
    <p:spTree>
      <p:nvGrpSpPr>
        <p:cNvPr id="1" name=""/>
        <p:cNvGrpSpPr/>
        <p:nvPr/>
      </p:nvGrpSpPr>
      <p:grpSpPr>
        <a:xfrm>
          <a:off x="0" y="0"/>
          <a:ext cx="0" cy="0"/>
          <a:chOff x="0" y="0"/>
          <a:chExt cx="0" cy="0"/>
        </a:xfrm>
      </p:grpSpPr>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84200"/>
            <a:ext cx="5437187" cy="56896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6167438" y="584200"/>
            <a:ext cx="5437186" cy="5689600"/>
          </a:xfrm>
          <a:noFill/>
        </p:spPr>
        <p:txBody>
          <a:bodyPr/>
          <a:lstStyle/>
          <a:p>
            <a:endParaRPr lang="fr-FR" dirty="0"/>
          </a:p>
        </p:txBody>
      </p:sp>
      <p:sp>
        <p:nvSpPr>
          <p:cNvPr id="2" name="Espace réservé de la date 1">
            <a:extLst>
              <a:ext uri="{FF2B5EF4-FFF2-40B4-BE49-F238E27FC236}">
                <a16:creationId xmlns:a16="http://schemas.microsoft.com/office/drawing/2014/main" id="{0E18CD1F-414A-DC80-664B-CAC9C2937A0A}"/>
              </a:ext>
            </a:extLst>
          </p:cNvPr>
          <p:cNvSpPr>
            <a:spLocks noGrp="1"/>
          </p:cNvSpPr>
          <p:nvPr>
            <p:ph type="dt" sz="half" idx="15"/>
          </p:nvPr>
        </p:nvSpPr>
        <p:spPr/>
        <p:txBody>
          <a:bodyPr/>
          <a:lstStyle/>
          <a:p>
            <a:fld id="{9CC27472-F48B-7A45-B6F8-0ACD7801C2CA}" type="datetime3">
              <a:rPr lang="fr-BE" smtClean="0"/>
              <a:t>18/05/2024</a:t>
            </a:fld>
            <a:endParaRPr lang="fr-FR" dirty="0"/>
          </a:p>
        </p:txBody>
      </p:sp>
      <p:sp>
        <p:nvSpPr>
          <p:cNvPr id="3" name="Espace réservé du pied de page 2">
            <a:extLst>
              <a:ext uri="{FF2B5EF4-FFF2-40B4-BE49-F238E27FC236}">
                <a16:creationId xmlns:a16="http://schemas.microsoft.com/office/drawing/2014/main" id="{941261BF-9215-D5C4-E136-8B7E2108A494}"/>
              </a:ext>
            </a:extLst>
          </p:cNvPr>
          <p:cNvSpPr>
            <a:spLocks noGrp="1"/>
          </p:cNvSpPr>
          <p:nvPr>
            <p:ph type="ftr" sz="quarter" idx="16"/>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BF6335E9-1CF4-9061-3A7C-C2222DA1621E}"/>
              </a:ext>
            </a:extLst>
          </p:cNvPr>
          <p:cNvSpPr>
            <a:spLocks noGrp="1"/>
          </p:cNvSpPr>
          <p:nvPr>
            <p:ph type="sldNum" sz="quarter" idx="17"/>
          </p:nvPr>
        </p:nvSpPr>
        <p:spPr/>
        <p:txBody>
          <a:bodyPr/>
          <a:lstStyle/>
          <a:p>
            <a:pPr algn="l"/>
            <a:r>
              <a:rPr lang="fr-FR"/>
              <a:t>▪︎ </a:t>
            </a:r>
            <a:fld id="{71AEF36E-EA79-174C-93F9-FDA84EDD5956}" type="slidenum">
              <a:rPr lang="fr-FR" smtClean="0"/>
              <a:pPr algn="l"/>
              <a:t>‹N°›</a:t>
            </a:fld>
            <a:endParaRPr lang="fr-FR" dirty="0"/>
          </a:p>
        </p:txBody>
      </p:sp>
    </p:spTree>
    <p:extLst>
      <p:ext uri="{BB962C8B-B14F-4D97-AF65-F5344CB8AC3E}">
        <p14:creationId xmlns:p14="http://schemas.microsoft.com/office/powerpoint/2010/main" val="13089861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 big +1">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30CCC7FD-646F-3D4D-8F9E-22336916107A}"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84200"/>
            <a:ext cx="6840538" cy="56896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7572375" y="584200"/>
            <a:ext cx="4032249" cy="5689600"/>
          </a:xfrm>
          <a:noFill/>
        </p:spPr>
        <p:txBody>
          <a:bodyPr/>
          <a:lstStyle/>
          <a:p>
            <a:endParaRPr lang="fr-FR" dirty="0"/>
          </a:p>
        </p:txBody>
      </p:sp>
    </p:spTree>
    <p:extLst>
      <p:ext uri="{BB962C8B-B14F-4D97-AF65-F5344CB8AC3E}">
        <p14:creationId xmlns:p14="http://schemas.microsoft.com/office/powerpoint/2010/main" val="41267552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1 big">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3AA5F018-6505-844C-BA82-65A0A1AA8DB8}"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84200"/>
            <a:ext cx="3348038" cy="56896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4079875" y="584200"/>
            <a:ext cx="7524749" cy="5689600"/>
          </a:xfrm>
          <a:noFill/>
        </p:spPr>
        <p:txBody>
          <a:bodyPr/>
          <a:lstStyle/>
          <a:p>
            <a:endParaRPr lang="fr-FR" dirty="0"/>
          </a:p>
        </p:txBody>
      </p:sp>
    </p:spTree>
    <p:extLst>
      <p:ext uri="{BB962C8B-B14F-4D97-AF65-F5344CB8AC3E}">
        <p14:creationId xmlns:p14="http://schemas.microsoft.com/office/powerpoint/2010/main" val="41246851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075369F0-CD80-B944-AEDE-51E16C1FB6C8}"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84200"/>
            <a:ext cx="6840538" cy="56896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7572375" y="584200"/>
            <a:ext cx="4032249" cy="2773363"/>
          </a:xfrm>
          <a:noFill/>
        </p:spPr>
        <p:txBody>
          <a:bodyPr/>
          <a:lstStyle/>
          <a:p>
            <a:endParaRPr lang="fr-FR" dirty="0"/>
          </a:p>
        </p:txBody>
      </p:sp>
      <p:sp>
        <p:nvSpPr>
          <p:cNvPr id="7" name="Espace réservé pour une image  5">
            <a:extLst>
              <a:ext uri="{FF2B5EF4-FFF2-40B4-BE49-F238E27FC236}">
                <a16:creationId xmlns:a16="http://schemas.microsoft.com/office/drawing/2014/main" id="{08DD2D23-B29C-FB42-9B23-85ECE49B922A}"/>
              </a:ext>
            </a:extLst>
          </p:cNvPr>
          <p:cNvSpPr>
            <a:spLocks noGrp="1"/>
          </p:cNvSpPr>
          <p:nvPr>
            <p:ph type="pic" sz="quarter" idx="15"/>
          </p:nvPr>
        </p:nvSpPr>
        <p:spPr>
          <a:xfrm>
            <a:off x="7572375" y="3500437"/>
            <a:ext cx="4032249" cy="2773363"/>
          </a:xfrm>
          <a:noFill/>
        </p:spPr>
        <p:txBody>
          <a:bodyPr/>
          <a:lstStyle/>
          <a:p>
            <a:endParaRPr lang="fr-FR" dirty="0"/>
          </a:p>
        </p:txBody>
      </p:sp>
    </p:spTree>
    <p:extLst>
      <p:ext uri="{BB962C8B-B14F-4D97-AF65-F5344CB8AC3E}">
        <p14:creationId xmlns:p14="http://schemas.microsoft.com/office/powerpoint/2010/main" val="1365492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Merci">
    <p:spTree>
      <p:nvGrpSpPr>
        <p:cNvPr id="1" name=""/>
        <p:cNvGrpSpPr/>
        <p:nvPr/>
      </p:nvGrpSpPr>
      <p:grpSpPr>
        <a:xfrm>
          <a:off x="0" y="0"/>
          <a:ext cx="0" cy="0"/>
          <a:chOff x="0" y="0"/>
          <a:chExt cx="0" cy="0"/>
        </a:xfrm>
      </p:grpSpPr>
      <p:pic>
        <p:nvPicPr>
          <p:cNvPr id="11" name="Image 10" descr="Une image contenant texte&#10;&#10;Description générée automatiquement">
            <a:extLst>
              <a:ext uri="{FF2B5EF4-FFF2-40B4-BE49-F238E27FC236}">
                <a16:creationId xmlns:a16="http://schemas.microsoft.com/office/drawing/2014/main" id="{3A239446-7967-5A89-8FC1-1D2E9A92A445}"/>
              </a:ext>
            </a:extLst>
          </p:cNvPr>
          <p:cNvPicPr>
            <a:picLocks noChangeAspect="1"/>
          </p:cNvPicPr>
          <p:nvPr userDrawn="1"/>
        </p:nvPicPr>
        <p:blipFill>
          <a:blip r:embed="rId2"/>
          <a:stretch>
            <a:fillRect/>
          </a:stretch>
        </p:blipFill>
        <p:spPr>
          <a:xfrm>
            <a:off x="311489" y="303038"/>
            <a:ext cx="3580755" cy="908088"/>
          </a:xfrm>
          <a:prstGeom prst="rect">
            <a:avLst/>
          </a:prstGeom>
        </p:spPr>
      </p:pic>
      <p:sp>
        <p:nvSpPr>
          <p:cNvPr id="12" name="Rectangle 1">
            <a:extLst>
              <a:ext uri="{FF2B5EF4-FFF2-40B4-BE49-F238E27FC236}">
                <a16:creationId xmlns:a16="http://schemas.microsoft.com/office/drawing/2014/main" id="{6C692F5F-F33E-C42D-962D-EE958F9E9EEA}"/>
              </a:ext>
            </a:extLst>
          </p:cNvPr>
          <p:cNvSpPr/>
          <p:nvPr userDrawn="1"/>
        </p:nvSpPr>
        <p:spPr>
          <a:xfrm flipH="1">
            <a:off x="2929323" y="0"/>
            <a:ext cx="9261082" cy="6861937"/>
          </a:xfrm>
          <a:custGeom>
            <a:avLst/>
            <a:gdLst>
              <a:gd name="connsiteX0" fmla="*/ 0 w 7601133"/>
              <a:gd name="connsiteY0" fmla="*/ 0 h 6858000"/>
              <a:gd name="connsiteX1" fmla="*/ 7601133 w 7601133"/>
              <a:gd name="connsiteY1" fmla="*/ 0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3956980 w 7601133"/>
              <a:gd name="connsiteY1" fmla="*/ 0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2235756 w 7601133"/>
              <a:gd name="connsiteY1" fmla="*/ 26894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2518144 w 7601133"/>
              <a:gd name="connsiteY1" fmla="*/ 26894 h 6858000"/>
              <a:gd name="connsiteX2" fmla="*/ 7601133 w 7601133"/>
              <a:gd name="connsiteY2" fmla="*/ 6858000 h 6858000"/>
              <a:gd name="connsiteX3" fmla="*/ 0 w 7601133"/>
              <a:gd name="connsiteY3" fmla="*/ 6858000 h 6858000"/>
              <a:gd name="connsiteX4" fmla="*/ 0 w 7601133"/>
              <a:gd name="connsiteY4" fmla="*/ 0 h 6858000"/>
              <a:gd name="connsiteX0" fmla="*/ 0 w 8986180"/>
              <a:gd name="connsiteY0" fmla="*/ 0 h 6871447"/>
              <a:gd name="connsiteX1" fmla="*/ 2518144 w 8986180"/>
              <a:gd name="connsiteY1" fmla="*/ 26894 h 6871447"/>
              <a:gd name="connsiteX2" fmla="*/ 8986180 w 8986180"/>
              <a:gd name="connsiteY2" fmla="*/ 6871447 h 6871447"/>
              <a:gd name="connsiteX3" fmla="*/ 0 w 8986180"/>
              <a:gd name="connsiteY3" fmla="*/ 6858000 h 6871447"/>
              <a:gd name="connsiteX4" fmla="*/ 0 w 8986180"/>
              <a:gd name="connsiteY4" fmla="*/ 0 h 6871447"/>
              <a:gd name="connsiteX0" fmla="*/ 0 w 8165910"/>
              <a:gd name="connsiteY0" fmla="*/ 0 h 6858000"/>
              <a:gd name="connsiteX1" fmla="*/ 2518144 w 8165910"/>
              <a:gd name="connsiteY1" fmla="*/ 26894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504697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456022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445592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79817"/>
              <a:gd name="connsiteY0" fmla="*/ 0 h 6861937"/>
              <a:gd name="connsiteX1" fmla="*/ 2445592 w 8179817"/>
              <a:gd name="connsiteY1" fmla="*/ 0 h 6861937"/>
              <a:gd name="connsiteX2" fmla="*/ 8179817 w 8179817"/>
              <a:gd name="connsiteY2" fmla="*/ 6861937 h 6861937"/>
              <a:gd name="connsiteX3" fmla="*/ 0 w 8179817"/>
              <a:gd name="connsiteY3" fmla="*/ 6858000 h 6861937"/>
              <a:gd name="connsiteX4" fmla="*/ 0 w 8179817"/>
              <a:gd name="connsiteY4" fmla="*/ 0 h 6861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79817" h="6861937">
                <a:moveTo>
                  <a:pt x="0" y="0"/>
                </a:moveTo>
                <a:lnTo>
                  <a:pt x="2445592" y="0"/>
                </a:lnTo>
                <a:lnTo>
                  <a:pt x="8179817" y="6861937"/>
                </a:lnTo>
                <a:lnTo>
                  <a:pt x="0" y="68580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3" name="Groupe 12">
            <a:extLst>
              <a:ext uri="{FF2B5EF4-FFF2-40B4-BE49-F238E27FC236}">
                <a16:creationId xmlns:a16="http://schemas.microsoft.com/office/drawing/2014/main" id="{824E6908-DCCC-B30D-4282-F51DF2AA1081}"/>
              </a:ext>
            </a:extLst>
          </p:cNvPr>
          <p:cNvGrpSpPr/>
          <p:nvPr userDrawn="1"/>
        </p:nvGrpSpPr>
        <p:grpSpPr>
          <a:xfrm>
            <a:off x="0" y="1496440"/>
            <a:ext cx="12193886" cy="4862987"/>
            <a:chOff x="0" y="1507357"/>
            <a:chExt cx="12189884" cy="4862987"/>
          </a:xfrm>
        </p:grpSpPr>
        <p:sp>
          <p:nvSpPr>
            <p:cNvPr id="14" name="Rectangle 13">
              <a:extLst>
                <a:ext uri="{FF2B5EF4-FFF2-40B4-BE49-F238E27FC236}">
                  <a16:creationId xmlns:a16="http://schemas.microsoft.com/office/drawing/2014/main" id="{F0370A2C-EB20-CF10-8F45-4437FF493A8D}"/>
                </a:ext>
              </a:extLst>
            </p:cNvPr>
            <p:cNvSpPr/>
            <p:nvPr userDrawn="1"/>
          </p:nvSpPr>
          <p:spPr>
            <a:xfrm>
              <a:off x="0" y="1507357"/>
              <a:ext cx="12186403" cy="48624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Triangle rectangle 8">
              <a:extLst>
                <a:ext uri="{FF2B5EF4-FFF2-40B4-BE49-F238E27FC236}">
                  <a16:creationId xmlns:a16="http://schemas.microsoft.com/office/drawing/2014/main" id="{B10F1669-0CD4-0041-58EA-5252C2C9D7C8}"/>
                </a:ext>
              </a:extLst>
            </p:cNvPr>
            <p:cNvSpPr/>
            <p:nvPr userDrawn="1"/>
          </p:nvSpPr>
          <p:spPr>
            <a:xfrm rot="10800000">
              <a:off x="3703306" y="1514284"/>
              <a:ext cx="8486578" cy="4856060"/>
            </a:xfrm>
            <a:custGeom>
              <a:avLst/>
              <a:gdLst>
                <a:gd name="connsiteX0" fmla="*/ 0 w 8486273"/>
                <a:gd name="connsiteY0" fmla="*/ 4862410 h 4862410"/>
                <a:gd name="connsiteX1" fmla="*/ 0 w 8486273"/>
                <a:gd name="connsiteY1" fmla="*/ 0 h 4862410"/>
                <a:gd name="connsiteX2" fmla="*/ 8486273 w 8486273"/>
                <a:gd name="connsiteY2" fmla="*/ 4862410 h 4862410"/>
                <a:gd name="connsiteX3" fmla="*/ 0 w 8486273"/>
                <a:gd name="connsiteY3" fmla="*/ 4862410 h 4862410"/>
                <a:gd name="connsiteX0" fmla="*/ 0 w 8486273"/>
                <a:gd name="connsiteY0" fmla="*/ 4811610 h 4811610"/>
                <a:gd name="connsiteX1" fmla="*/ 3175 w 8486273"/>
                <a:gd name="connsiteY1" fmla="*/ 0 h 4811610"/>
                <a:gd name="connsiteX2" fmla="*/ 8486273 w 8486273"/>
                <a:gd name="connsiteY2" fmla="*/ 4811610 h 4811610"/>
                <a:gd name="connsiteX3" fmla="*/ 0 w 8486273"/>
                <a:gd name="connsiteY3" fmla="*/ 4811610 h 4811610"/>
                <a:gd name="connsiteX0" fmla="*/ 0 w 8486273"/>
                <a:gd name="connsiteY0" fmla="*/ 4843360 h 4843360"/>
                <a:gd name="connsiteX1" fmla="*/ 12700 w 8486273"/>
                <a:gd name="connsiteY1" fmla="*/ 0 h 4843360"/>
                <a:gd name="connsiteX2" fmla="*/ 8486273 w 8486273"/>
                <a:gd name="connsiteY2" fmla="*/ 4843360 h 4843360"/>
                <a:gd name="connsiteX3" fmla="*/ 0 w 8486273"/>
                <a:gd name="connsiteY3" fmla="*/ 4843360 h 4843360"/>
                <a:gd name="connsiteX0" fmla="*/ 305 w 8486578"/>
                <a:gd name="connsiteY0" fmla="*/ 4856060 h 4856060"/>
                <a:gd name="connsiteX1" fmla="*/ 305 w 8486578"/>
                <a:gd name="connsiteY1" fmla="*/ 0 h 4856060"/>
                <a:gd name="connsiteX2" fmla="*/ 8486578 w 8486578"/>
                <a:gd name="connsiteY2" fmla="*/ 4856060 h 4856060"/>
                <a:gd name="connsiteX3" fmla="*/ 305 w 8486578"/>
                <a:gd name="connsiteY3" fmla="*/ 4856060 h 4856060"/>
              </a:gdLst>
              <a:ahLst/>
              <a:cxnLst>
                <a:cxn ang="0">
                  <a:pos x="connsiteX0" y="connsiteY0"/>
                </a:cxn>
                <a:cxn ang="0">
                  <a:pos x="connsiteX1" y="connsiteY1"/>
                </a:cxn>
                <a:cxn ang="0">
                  <a:pos x="connsiteX2" y="connsiteY2"/>
                </a:cxn>
                <a:cxn ang="0">
                  <a:pos x="connsiteX3" y="connsiteY3"/>
                </a:cxn>
              </a:cxnLst>
              <a:rect l="l" t="t" r="r" b="b"/>
              <a:pathLst>
                <a:path w="8486578" h="4856060">
                  <a:moveTo>
                    <a:pt x="305" y="4856060"/>
                  </a:moveTo>
                  <a:cubicBezTo>
                    <a:pt x="1363" y="3252190"/>
                    <a:pt x="-753" y="1603870"/>
                    <a:pt x="305" y="0"/>
                  </a:cubicBezTo>
                  <a:lnTo>
                    <a:pt x="8486578" y="4856060"/>
                  </a:lnTo>
                  <a:lnTo>
                    <a:pt x="305" y="485606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Triangle rectangle 6">
              <a:extLst>
                <a:ext uri="{FF2B5EF4-FFF2-40B4-BE49-F238E27FC236}">
                  <a16:creationId xmlns:a16="http://schemas.microsoft.com/office/drawing/2014/main" id="{F4EDFDFA-8CA4-00CE-FAEE-16249F68C546}"/>
                </a:ext>
              </a:extLst>
            </p:cNvPr>
            <p:cNvSpPr/>
            <p:nvPr userDrawn="1"/>
          </p:nvSpPr>
          <p:spPr>
            <a:xfrm>
              <a:off x="0" y="5331551"/>
              <a:ext cx="1839433" cy="1038216"/>
            </a:xfrm>
            <a:custGeom>
              <a:avLst/>
              <a:gdLst>
                <a:gd name="connsiteX0" fmla="*/ 0 w 1839433"/>
                <a:gd name="connsiteY0" fmla="*/ 1010507 h 1010507"/>
                <a:gd name="connsiteX1" fmla="*/ 0 w 1839433"/>
                <a:gd name="connsiteY1" fmla="*/ 0 h 1010507"/>
                <a:gd name="connsiteX2" fmla="*/ 1839433 w 1839433"/>
                <a:gd name="connsiteY2" fmla="*/ 1010507 h 1010507"/>
                <a:gd name="connsiteX3" fmla="*/ 0 w 1839433"/>
                <a:gd name="connsiteY3" fmla="*/ 1010507 h 1010507"/>
                <a:gd name="connsiteX0" fmla="*/ 0 w 1839433"/>
                <a:gd name="connsiteY0" fmla="*/ 1038216 h 1038216"/>
                <a:gd name="connsiteX1" fmla="*/ 0 w 1839433"/>
                <a:gd name="connsiteY1" fmla="*/ 0 h 1038216"/>
                <a:gd name="connsiteX2" fmla="*/ 1839433 w 1839433"/>
                <a:gd name="connsiteY2" fmla="*/ 1038216 h 1038216"/>
                <a:gd name="connsiteX3" fmla="*/ 0 w 1839433"/>
                <a:gd name="connsiteY3" fmla="*/ 1038216 h 1038216"/>
              </a:gdLst>
              <a:ahLst/>
              <a:cxnLst>
                <a:cxn ang="0">
                  <a:pos x="connsiteX0" y="connsiteY0"/>
                </a:cxn>
                <a:cxn ang="0">
                  <a:pos x="connsiteX1" y="connsiteY1"/>
                </a:cxn>
                <a:cxn ang="0">
                  <a:pos x="connsiteX2" y="connsiteY2"/>
                </a:cxn>
                <a:cxn ang="0">
                  <a:pos x="connsiteX3" y="connsiteY3"/>
                </a:cxn>
              </a:cxnLst>
              <a:rect l="l" t="t" r="r" b="b"/>
              <a:pathLst>
                <a:path w="1839433" h="1038216">
                  <a:moveTo>
                    <a:pt x="0" y="1038216"/>
                  </a:moveTo>
                  <a:lnTo>
                    <a:pt x="0" y="0"/>
                  </a:lnTo>
                  <a:lnTo>
                    <a:pt x="1839433" y="1038216"/>
                  </a:lnTo>
                  <a:lnTo>
                    <a:pt x="0" y="103821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Triangle rectangle 7">
              <a:extLst>
                <a:ext uri="{FF2B5EF4-FFF2-40B4-BE49-F238E27FC236}">
                  <a16:creationId xmlns:a16="http://schemas.microsoft.com/office/drawing/2014/main" id="{84DBE0AA-9F98-19C3-3087-763DF41234B7}"/>
                </a:ext>
              </a:extLst>
            </p:cNvPr>
            <p:cNvSpPr/>
            <p:nvPr userDrawn="1"/>
          </p:nvSpPr>
          <p:spPr>
            <a:xfrm rot="10800000" flipH="1">
              <a:off x="0" y="1512593"/>
              <a:ext cx="3700130" cy="2105457"/>
            </a:xfrm>
            <a:custGeom>
              <a:avLst/>
              <a:gdLst>
                <a:gd name="connsiteX0" fmla="*/ 0 w 3700130"/>
                <a:gd name="connsiteY0" fmla="*/ 2091603 h 2091603"/>
                <a:gd name="connsiteX1" fmla="*/ 0 w 3700130"/>
                <a:gd name="connsiteY1" fmla="*/ 0 h 2091603"/>
                <a:gd name="connsiteX2" fmla="*/ 3700130 w 3700130"/>
                <a:gd name="connsiteY2" fmla="*/ 2091603 h 2091603"/>
                <a:gd name="connsiteX3" fmla="*/ 0 w 3700130"/>
                <a:gd name="connsiteY3" fmla="*/ 2091603 h 2091603"/>
                <a:gd name="connsiteX0" fmla="*/ 0 w 3700130"/>
                <a:gd name="connsiteY0" fmla="*/ 2105457 h 2105457"/>
                <a:gd name="connsiteX1" fmla="*/ 0 w 3700130"/>
                <a:gd name="connsiteY1" fmla="*/ 0 h 2105457"/>
                <a:gd name="connsiteX2" fmla="*/ 3700130 w 3700130"/>
                <a:gd name="connsiteY2" fmla="*/ 2105457 h 2105457"/>
                <a:gd name="connsiteX3" fmla="*/ 0 w 3700130"/>
                <a:gd name="connsiteY3" fmla="*/ 2105457 h 2105457"/>
              </a:gdLst>
              <a:ahLst/>
              <a:cxnLst>
                <a:cxn ang="0">
                  <a:pos x="connsiteX0" y="connsiteY0"/>
                </a:cxn>
                <a:cxn ang="0">
                  <a:pos x="connsiteX1" y="connsiteY1"/>
                </a:cxn>
                <a:cxn ang="0">
                  <a:pos x="connsiteX2" y="connsiteY2"/>
                </a:cxn>
                <a:cxn ang="0">
                  <a:pos x="connsiteX3" y="connsiteY3"/>
                </a:cxn>
              </a:cxnLst>
              <a:rect l="l" t="t" r="r" b="b"/>
              <a:pathLst>
                <a:path w="3700130" h="2105457">
                  <a:moveTo>
                    <a:pt x="0" y="2105457"/>
                  </a:moveTo>
                  <a:lnTo>
                    <a:pt x="0" y="0"/>
                  </a:lnTo>
                  <a:lnTo>
                    <a:pt x="3700130" y="2105457"/>
                  </a:lnTo>
                  <a:lnTo>
                    <a:pt x="0" y="210545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 name="Titre 2">
            <a:extLst>
              <a:ext uri="{FF2B5EF4-FFF2-40B4-BE49-F238E27FC236}">
                <a16:creationId xmlns:a16="http://schemas.microsoft.com/office/drawing/2014/main" id="{472773E7-93A1-3434-09E8-FC929D73D97C}"/>
              </a:ext>
            </a:extLst>
          </p:cNvPr>
          <p:cNvSpPr>
            <a:spLocks noGrp="1"/>
          </p:cNvSpPr>
          <p:nvPr>
            <p:ph type="title"/>
          </p:nvPr>
        </p:nvSpPr>
        <p:spPr>
          <a:xfrm>
            <a:off x="0" y="2921620"/>
            <a:ext cx="12192000" cy="1634140"/>
          </a:xfrm>
        </p:spPr>
        <p:txBody>
          <a:bodyPr anchor="ctr">
            <a:normAutofit/>
          </a:bodyPr>
          <a:lstStyle>
            <a:lvl1pPr algn="ctr">
              <a:defRPr sz="3600">
                <a:solidFill>
                  <a:schemeClr val="bg1"/>
                </a:solidFill>
              </a:defRPr>
            </a:lvl1pPr>
          </a:lstStyle>
          <a:p>
            <a:endParaRPr lang="fr-FR" dirty="0"/>
          </a:p>
        </p:txBody>
      </p:sp>
    </p:spTree>
    <p:extLst>
      <p:ext uri="{BB962C8B-B14F-4D97-AF65-F5344CB8AC3E}">
        <p14:creationId xmlns:p14="http://schemas.microsoft.com/office/powerpoint/2010/main" val="28310003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1">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B62031B8-3A38-B04C-871B-A1160799B20C}"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4764088" y="584200"/>
            <a:ext cx="6840538" cy="56896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587374" y="584200"/>
            <a:ext cx="4032249" cy="2773363"/>
          </a:xfrm>
          <a:noFill/>
        </p:spPr>
        <p:txBody>
          <a:bodyPr/>
          <a:lstStyle/>
          <a:p>
            <a:endParaRPr lang="fr-FR" dirty="0"/>
          </a:p>
        </p:txBody>
      </p:sp>
      <p:sp>
        <p:nvSpPr>
          <p:cNvPr id="7" name="Espace réservé pour une image  5">
            <a:extLst>
              <a:ext uri="{FF2B5EF4-FFF2-40B4-BE49-F238E27FC236}">
                <a16:creationId xmlns:a16="http://schemas.microsoft.com/office/drawing/2014/main" id="{08DD2D23-B29C-FB42-9B23-85ECE49B922A}"/>
              </a:ext>
            </a:extLst>
          </p:cNvPr>
          <p:cNvSpPr>
            <a:spLocks noGrp="1"/>
          </p:cNvSpPr>
          <p:nvPr>
            <p:ph type="pic" sz="quarter" idx="15"/>
          </p:nvPr>
        </p:nvSpPr>
        <p:spPr>
          <a:xfrm>
            <a:off x="587374" y="3500437"/>
            <a:ext cx="4032249" cy="2773363"/>
          </a:xfrm>
          <a:noFill/>
        </p:spPr>
        <p:txBody>
          <a:bodyPr/>
          <a:lstStyle/>
          <a:p>
            <a:endParaRPr lang="fr-FR" dirty="0"/>
          </a:p>
        </p:txBody>
      </p:sp>
    </p:spTree>
    <p:extLst>
      <p:ext uri="{BB962C8B-B14F-4D97-AF65-F5344CB8AC3E}">
        <p14:creationId xmlns:p14="http://schemas.microsoft.com/office/powerpoint/2010/main" val="6850844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2">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D361F729-41AF-4940-97E6-E4FE49892014}"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6167438" y="584200"/>
            <a:ext cx="5437188" cy="2773363"/>
          </a:xfrm>
          <a:noFill/>
        </p:spPr>
        <p:txBody>
          <a:bodyPr/>
          <a:lstStyle/>
          <a:p>
            <a:endParaRPr lang="fr-FR" dirty="0"/>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587374" y="584200"/>
            <a:ext cx="5437188" cy="2773363"/>
          </a:xfrm>
          <a:noFill/>
        </p:spPr>
        <p:txBody>
          <a:bodyPr/>
          <a:lstStyle/>
          <a:p>
            <a:endParaRPr lang="fr-FR" dirty="0"/>
          </a:p>
        </p:txBody>
      </p:sp>
      <p:sp>
        <p:nvSpPr>
          <p:cNvPr id="7" name="Espace réservé pour une image  5">
            <a:extLst>
              <a:ext uri="{FF2B5EF4-FFF2-40B4-BE49-F238E27FC236}">
                <a16:creationId xmlns:a16="http://schemas.microsoft.com/office/drawing/2014/main" id="{08DD2D23-B29C-FB42-9B23-85ECE49B922A}"/>
              </a:ext>
            </a:extLst>
          </p:cNvPr>
          <p:cNvSpPr>
            <a:spLocks noGrp="1"/>
          </p:cNvSpPr>
          <p:nvPr>
            <p:ph type="pic" sz="quarter" idx="15"/>
          </p:nvPr>
        </p:nvSpPr>
        <p:spPr>
          <a:xfrm>
            <a:off x="587374" y="3500437"/>
            <a:ext cx="5437188" cy="2773363"/>
          </a:xfrm>
          <a:noFill/>
        </p:spPr>
        <p:txBody>
          <a:bodyPr/>
          <a:lstStyle/>
          <a:p>
            <a:endParaRPr lang="fr-FR" dirty="0"/>
          </a:p>
        </p:txBody>
      </p:sp>
      <p:sp>
        <p:nvSpPr>
          <p:cNvPr id="11" name="Espace réservé pour une image  3">
            <a:extLst>
              <a:ext uri="{FF2B5EF4-FFF2-40B4-BE49-F238E27FC236}">
                <a16:creationId xmlns:a16="http://schemas.microsoft.com/office/drawing/2014/main" id="{C751D814-F035-A942-A609-711613717A82}"/>
              </a:ext>
            </a:extLst>
          </p:cNvPr>
          <p:cNvSpPr>
            <a:spLocks noGrp="1"/>
          </p:cNvSpPr>
          <p:nvPr>
            <p:ph type="pic" sz="quarter" idx="16"/>
          </p:nvPr>
        </p:nvSpPr>
        <p:spPr>
          <a:xfrm>
            <a:off x="6167438" y="3500436"/>
            <a:ext cx="5437188" cy="2773363"/>
          </a:xfrm>
          <a:noFill/>
        </p:spPr>
        <p:txBody>
          <a:bodyPr/>
          <a:lstStyle/>
          <a:p>
            <a:endParaRPr lang="fr-FR" dirty="0"/>
          </a:p>
        </p:txBody>
      </p:sp>
    </p:spTree>
    <p:extLst>
      <p:ext uri="{BB962C8B-B14F-4D97-AF65-F5344CB8AC3E}">
        <p14:creationId xmlns:p14="http://schemas.microsoft.com/office/powerpoint/2010/main" val="8375312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3">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D5B1F30B-D462-DA4C-8383-4C54696B769B}"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84200"/>
            <a:ext cx="5437187" cy="56896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6167437" y="584200"/>
            <a:ext cx="5437187" cy="2773363"/>
          </a:xfrm>
          <a:noFill/>
        </p:spPr>
        <p:txBody>
          <a:bodyPr/>
          <a:lstStyle/>
          <a:p>
            <a:endParaRPr lang="fr-FR" dirty="0"/>
          </a:p>
        </p:txBody>
      </p:sp>
      <p:sp>
        <p:nvSpPr>
          <p:cNvPr id="11" name="Espace réservé pour une image  5">
            <a:extLst>
              <a:ext uri="{FF2B5EF4-FFF2-40B4-BE49-F238E27FC236}">
                <a16:creationId xmlns:a16="http://schemas.microsoft.com/office/drawing/2014/main" id="{081964AA-6650-2841-9B8F-587A0FA601D8}"/>
              </a:ext>
            </a:extLst>
          </p:cNvPr>
          <p:cNvSpPr>
            <a:spLocks noGrp="1"/>
          </p:cNvSpPr>
          <p:nvPr>
            <p:ph type="pic" sz="quarter" idx="15"/>
          </p:nvPr>
        </p:nvSpPr>
        <p:spPr>
          <a:xfrm>
            <a:off x="6167438" y="3496365"/>
            <a:ext cx="2654299" cy="2773363"/>
          </a:xfrm>
          <a:noFill/>
        </p:spPr>
        <p:txBody>
          <a:bodyPr/>
          <a:lstStyle/>
          <a:p>
            <a:endParaRPr lang="fr-FR" dirty="0"/>
          </a:p>
        </p:txBody>
      </p:sp>
      <p:sp>
        <p:nvSpPr>
          <p:cNvPr id="13" name="Espace réservé pour une image  5">
            <a:extLst>
              <a:ext uri="{FF2B5EF4-FFF2-40B4-BE49-F238E27FC236}">
                <a16:creationId xmlns:a16="http://schemas.microsoft.com/office/drawing/2014/main" id="{A3B61EFD-CFA7-1547-B17F-525A2920979A}"/>
              </a:ext>
            </a:extLst>
          </p:cNvPr>
          <p:cNvSpPr>
            <a:spLocks noGrp="1"/>
          </p:cNvSpPr>
          <p:nvPr>
            <p:ph type="pic" sz="quarter" idx="16"/>
          </p:nvPr>
        </p:nvSpPr>
        <p:spPr>
          <a:xfrm>
            <a:off x="8950326" y="3496365"/>
            <a:ext cx="2654299" cy="2773363"/>
          </a:xfrm>
          <a:noFill/>
        </p:spPr>
        <p:txBody>
          <a:bodyPr/>
          <a:lstStyle/>
          <a:p>
            <a:endParaRPr lang="fr-FR"/>
          </a:p>
        </p:txBody>
      </p:sp>
    </p:spTree>
    <p:extLst>
      <p:ext uri="{BB962C8B-B14F-4D97-AF65-F5344CB8AC3E}">
        <p14:creationId xmlns:p14="http://schemas.microsoft.com/office/powerpoint/2010/main" val="3888484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1">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BB478E52-0F97-4A43-9FF6-90A6BA0F134D}"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6167438" y="584200"/>
            <a:ext cx="5437187" cy="56896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587376" y="584200"/>
            <a:ext cx="5437187" cy="2773363"/>
          </a:xfrm>
          <a:noFill/>
        </p:spPr>
        <p:txBody>
          <a:bodyPr/>
          <a:lstStyle/>
          <a:p>
            <a:endParaRPr lang="fr-FR" dirty="0"/>
          </a:p>
        </p:txBody>
      </p:sp>
      <p:sp>
        <p:nvSpPr>
          <p:cNvPr id="11" name="Espace réservé pour une image  5">
            <a:extLst>
              <a:ext uri="{FF2B5EF4-FFF2-40B4-BE49-F238E27FC236}">
                <a16:creationId xmlns:a16="http://schemas.microsoft.com/office/drawing/2014/main" id="{081964AA-6650-2841-9B8F-587A0FA601D8}"/>
              </a:ext>
            </a:extLst>
          </p:cNvPr>
          <p:cNvSpPr>
            <a:spLocks noGrp="1"/>
          </p:cNvSpPr>
          <p:nvPr>
            <p:ph type="pic" sz="quarter" idx="15"/>
          </p:nvPr>
        </p:nvSpPr>
        <p:spPr>
          <a:xfrm>
            <a:off x="587377" y="3496365"/>
            <a:ext cx="2654299" cy="2773363"/>
          </a:xfrm>
          <a:noFill/>
        </p:spPr>
        <p:txBody>
          <a:bodyPr/>
          <a:lstStyle/>
          <a:p>
            <a:endParaRPr lang="fr-FR" dirty="0"/>
          </a:p>
        </p:txBody>
      </p:sp>
      <p:sp>
        <p:nvSpPr>
          <p:cNvPr id="13" name="Espace réservé pour une image  5">
            <a:extLst>
              <a:ext uri="{FF2B5EF4-FFF2-40B4-BE49-F238E27FC236}">
                <a16:creationId xmlns:a16="http://schemas.microsoft.com/office/drawing/2014/main" id="{A3B61EFD-CFA7-1547-B17F-525A2920979A}"/>
              </a:ext>
            </a:extLst>
          </p:cNvPr>
          <p:cNvSpPr>
            <a:spLocks noGrp="1"/>
          </p:cNvSpPr>
          <p:nvPr>
            <p:ph type="pic" sz="quarter" idx="16"/>
          </p:nvPr>
        </p:nvSpPr>
        <p:spPr>
          <a:xfrm>
            <a:off x="3370265" y="3496365"/>
            <a:ext cx="2654299" cy="2773363"/>
          </a:xfrm>
          <a:noFill/>
        </p:spPr>
        <p:txBody>
          <a:bodyPr/>
          <a:lstStyle/>
          <a:p>
            <a:endParaRPr lang="fr-FR"/>
          </a:p>
        </p:txBody>
      </p:sp>
    </p:spTree>
    <p:extLst>
      <p:ext uri="{BB962C8B-B14F-4D97-AF65-F5344CB8AC3E}">
        <p14:creationId xmlns:p14="http://schemas.microsoft.com/office/powerpoint/2010/main" val="25265512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1+1">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13491BE9-1690-7B46-B385-D8CF94996849}"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84200"/>
            <a:ext cx="2654299" cy="2773363"/>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3367089" y="584200"/>
            <a:ext cx="4060824" cy="5689600"/>
          </a:xfrm>
          <a:noFill/>
        </p:spPr>
        <p:txBody>
          <a:bodyPr/>
          <a:lstStyle/>
          <a:p>
            <a:endParaRPr lang="fr-FR" dirty="0"/>
          </a:p>
        </p:txBody>
      </p:sp>
      <p:sp>
        <p:nvSpPr>
          <p:cNvPr id="12" name="Espace réservé pour une image  5">
            <a:extLst>
              <a:ext uri="{FF2B5EF4-FFF2-40B4-BE49-F238E27FC236}">
                <a16:creationId xmlns:a16="http://schemas.microsoft.com/office/drawing/2014/main" id="{FB8A040F-0B6D-114E-A108-0CBD815D8DB4}"/>
              </a:ext>
            </a:extLst>
          </p:cNvPr>
          <p:cNvSpPr>
            <a:spLocks noGrp="1"/>
          </p:cNvSpPr>
          <p:nvPr>
            <p:ph type="pic" sz="quarter" idx="17"/>
          </p:nvPr>
        </p:nvSpPr>
        <p:spPr>
          <a:xfrm>
            <a:off x="587375" y="3496365"/>
            <a:ext cx="2654299" cy="2773363"/>
          </a:xfrm>
          <a:noFill/>
        </p:spPr>
        <p:txBody>
          <a:bodyPr/>
          <a:lstStyle/>
          <a:p>
            <a:endParaRPr lang="fr-FR" dirty="0"/>
          </a:p>
        </p:txBody>
      </p:sp>
      <p:sp>
        <p:nvSpPr>
          <p:cNvPr id="15" name="Espace réservé pour une image  5">
            <a:extLst>
              <a:ext uri="{FF2B5EF4-FFF2-40B4-BE49-F238E27FC236}">
                <a16:creationId xmlns:a16="http://schemas.microsoft.com/office/drawing/2014/main" id="{18BE2E42-7AD8-DE42-BA3B-CCF7FD4C0F91}"/>
              </a:ext>
            </a:extLst>
          </p:cNvPr>
          <p:cNvSpPr>
            <a:spLocks noGrp="1"/>
          </p:cNvSpPr>
          <p:nvPr>
            <p:ph type="pic" sz="quarter" idx="18"/>
          </p:nvPr>
        </p:nvSpPr>
        <p:spPr>
          <a:xfrm>
            <a:off x="7572374" y="584200"/>
            <a:ext cx="4039911" cy="5689600"/>
          </a:xfrm>
          <a:noFill/>
        </p:spPr>
        <p:txBody>
          <a:bodyPr/>
          <a:lstStyle/>
          <a:p>
            <a:endParaRPr lang="fr-FR" dirty="0"/>
          </a:p>
        </p:txBody>
      </p:sp>
    </p:spTree>
    <p:extLst>
      <p:ext uri="{BB962C8B-B14F-4D97-AF65-F5344CB8AC3E}">
        <p14:creationId xmlns:p14="http://schemas.microsoft.com/office/powerpoint/2010/main" val="9410495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1+2">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F85B3FB1-23A8-FC47-8164-AF117291B971}"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6" y="584200"/>
            <a:ext cx="4032250" cy="2773363"/>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4764089" y="584200"/>
            <a:ext cx="4054474" cy="5689600"/>
          </a:xfrm>
          <a:noFill/>
        </p:spPr>
        <p:txBody>
          <a:bodyPr/>
          <a:lstStyle/>
          <a:p>
            <a:endParaRPr lang="fr-FR" dirty="0"/>
          </a:p>
        </p:txBody>
      </p:sp>
      <p:sp>
        <p:nvSpPr>
          <p:cNvPr id="12" name="Espace réservé pour une image  5">
            <a:extLst>
              <a:ext uri="{FF2B5EF4-FFF2-40B4-BE49-F238E27FC236}">
                <a16:creationId xmlns:a16="http://schemas.microsoft.com/office/drawing/2014/main" id="{FB8A040F-0B6D-114E-A108-0CBD815D8DB4}"/>
              </a:ext>
            </a:extLst>
          </p:cNvPr>
          <p:cNvSpPr>
            <a:spLocks noGrp="1"/>
          </p:cNvSpPr>
          <p:nvPr>
            <p:ph type="pic" sz="quarter" idx="17"/>
          </p:nvPr>
        </p:nvSpPr>
        <p:spPr>
          <a:xfrm>
            <a:off x="587375" y="3496365"/>
            <a:ext cx="4032250" cy="2773363"/>
          </a:xfrm>
          <a:noFill/>
        </p:spPr>
        <p:txBody>
          <a:bodyPr/>
          <a:lstStyle/>
          <a:p>
            <a:endParaRPr lang="fr-FR" dirty="0"/>
          </a:p>
        </p:txBody>
      </p:sp>
      <p:sp>
        <p:nvSpPr>
          <p:cNvPr id="15" name="Espace réservé pour une image  3">
            <a:extLst>
              <a:ext uri="{FF2B5EF4-FFF2-40B4-BE49-F238E27FC236}">
                <a16:creationId xmlns:a16="http://schemas.microsoft.com/office/drawing/2014/main" id="{81F865C1-36F4-314C-A804-70C78203EB63}"/>
              </a:ext>
            </a:extLst>
          </p:cNvPr>
          <p:cNvSpPr>
            <a:spLocks noGrp="1"/>
          </p:cNvSpPr>
          <p:nvPr>
            <p:ph type="pic" sz="quarter" idx="18"/>
          </p:nvPr>
        </p:nvSpPr>
        <p:spPr>
          <a:xfrm>
            <a:off x="8959850" y="584200"/>
            <a:ext cx="2644774" cy="2773363"/>
          </a:xfrm>
          <a:noFill/>
        </p:spPr>
        <p:txBody>
          <a:bodyPr/>
          <a:lstStyle/>
          <a:p>
            <a:endParaRPr lang="fr-FR"/>
          </a:p>
        </p:txBody>
      </p:sp>
      <p:sp>
        <p:nvSpPr>
          <p:cNvPr id="16" name="Espace réservé pour une image  5">
            <a:extLst>
              <a:ext uri="{FF2B5EF4-FFF2-40B4-BE49-F238E27FC236}">
                <a16:creationId xmlns:a16="http://schemas.microsoft.com/office/drawing/2014/main" id="{096B5FCB-C373-B944-B8BE-FF7674FC80FB}"/>
              </a:ext>
            </a:extLst>
          </p:cNvPr>
          <p:cNvSpPr>
            <a:spLocks noGrp="1"/>
          </p:cNvSpPr>
          <p:nvPr>
            <p:ph type="pic" sz="quarter" idx="19"/>
          </p:nvPr>
        </p:nvSpPr>
        <p:spPr>
          <a:xfrm>
            <a:off x="8959849" y="3496365"/>
            <a:ext cx="2644774" cy="2773363"/>
          </a:xfrm>
          <a:noFill/>
        </p:spPr>
        <p:txBody>
          <a:bodyPr/>
          <a:lstStyle/>
          <a:p>
            <a:endParaRPr lang="fr-FR" dirty="0"/>
          </a:p>
        </p:txBody>
      </p:sp>
    </p:spTree>
    <p:extLst>
      <p:ext uri="{BB962C8B-B14F-4D97-AF65-F5344CB8AC3E}">
        <p14:creationId xmlns:p14="http://schemas.microsoft.com/office/powerpoint/2010/main" val="32591286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2+1+2">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9F2D600C-BAE4-C140-9516-43295E209EF6}"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584200"/>
            <a:ext cx="5437187" cy="2773363"/>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6167437" y="584200"/>
            <a:ext cx="5437187" cy="2773363"/>
          </a:xfrm>
          <a:noFill/>
        </p:spPr>
        <p:txBody>
          <a:bodyPr/>
          <a:lstStyle/>
          <a:p>
            <a:endParaRPr lang="fr-FR" dirty="0"/>
          </a:p>
        </p:txBody>
      </p:sp>
      <p:sp>
        <p:nvSpPr>
          <p:cNvPr id="11" name="Espace réservé pour une image  5">
            <a:extLst>
              <a:ext uri="{FF2B5EF4-FFF2-40B4-BE49-F238E27FC236}">
                <a16:creationId xmlns:a16="http://schemas.microsoft.com/office/drawing/2014/main" id="{081964AA-6650-2841-9B8F-587A0FA601D8}"/>
              </a:ext>
            </a:extLst>
          </p:cNvPr>
          <p:cNvSpPr>
            <a:spLocks noGrp="1"/>
          </p:cNvSpPr>
          <p:nvPr>
            <p:ph type="pic" sz="quarter" idx="15"/>
          </p:nvPr>
        </p:nvSpPr>
        <p:spPr>
          <a:xfrm>
            <a:off x="6167437" y="3496365"/>
            <a:ext cx="2654299" cy="2773363"/>
          </a:xfrm>
          <a:noFill/>
        </p:spPr>
        <p:txBody>
          <a:bodyPr/>
          <a:lstStyle/>
          <a:p>
            <a:endParaRPr lang="fr-FR" dirty="0"/>
          </a:p>
        </p:txBody>
      </p:sp>
      <p:sp>
        <p:nvSpPr>
          <p:cNvPr id="13" name="Espace réservé pour une image  5">
            <a:extLst>
              <a:ext uri="{FF2B5EF4-FFF2-40B4-BE49-F238E27FC236}">
                <a16:creationId xmlns:a16="http://schemas.microsoft.com/office/drawing/2014/main" id="{A3B61EFD-CFA7-1547-B17F-525A2920979A}"/>
              </a:ext>
            </a:extLst>
          </p:cNvPr>
          <p:cNvSpPr>
            <a:spLocks noGrp="1"/>
          </p:cNvSpPr>
          <p:nvPr>
            <p:ph type="pic" sz="quarter" idx="16"/>
          </p:nvPr>
        </p:nvSpPr>
        <p:spPr>
          <a:xfrm>
            <a:off x="8950325" y="3496365"/>
            <a:ext cx="2654299" cy="2773363"/>
          </a:xfrm>
          <a:noFill/>
        </p:spPr>
        <p:txBody>
          <a:bodyPr/>
          <a:lstStyle/>
          <a:p>
            <a:endParaRPr lang="fr-FR"/>
          </a:p>
        </p:txBody>
      </p:sp>
      <p:sp>
        <p:nvSpPr>
          <p:cNvPr id="12" name="Espace réservé pour une image  5">
            <a:extLst>
              <a:ext uri="{FF2B5EF4-FFF2-40B4-BE49-F238E27FC236}">
                <a16:creationId xmlns:a16="http://schemas.microsoft.com/office/drawing/2014/main" id="{FB8A040F-0B6D-114E-A108-0CBD815D8DB4}"/>
              </a:ext>
            </a:extLst>
          </p:cNvPr>
          <p:cNvSpPr>
            <a:spLocks noGrp="1"/>
          </p:cNvSpPr>
          <p:nvPr>
            <p:ph type="pic" sz="quarter" idx="17"/>
          </p:nvPr>
        </p:nvSpPr>
        <p:spPr>
          <a:xfrm>
            <a:off x="587375" y="3496365"/>
            <a:ext cx="2654299" cy="2773363"/>
          </a:xfrm>
          <a:noFill/>
        </p:spPr>
        <p:txBody>
          <a:bodyPr/>
          <a:lstStyle/>
          <a:p>
            <a:endParaRPr lang="fr-FR" dirty="0"/>
          </a:p>
        </p:txBody>
      </p:sp>
      <p:sp>
        <p:nvSpPr>
          <p:cNvPr id="14" name="Espace réservé pour une image  5">
            <a:extLst>
              <a:ext uri="{FF2B5EF4-FFF2-40B4-BE49-F238E27FC236}">
                <a16:creationId xmlns:a16="http://schemas.microsoft.com/office/drawing/2014/main" id="{C8FF4CB0-E35C-5E42-9F2F-B94E5B42401A}"/>
              </a:ext>
            </a:extLst>
          </p:cNvPr>
          <p:cNvSpPr>
            <a:spLocks noGrp="1"/>
          </p:cNvSpPr>
          <p:nvPr>
            <p:ph type="pic" sz="quarter" idx="18"/>
          </p:nvPr>
        </p:nvSpPr>
        <p:spPr>
          <a:xfrm>
            <a:off x="3370263" y="3496365"/>
            <a:ext cx="2654299" cy="2773363"/>
          </a:xfrm>
          <a:noFill/>
        </p:spPr>
        <p:txBody>
          <a:bodyPr/>
          <a:lstStyle/>
          <a:p>
            <a:endParaRPr lang="fr-FR" dirty="0"/>
          </a:p>
        </p:txBody>
      </p:sp>
    </p:spTree>
    <p:extLst>
      <p:ext uri="{BB962C8B-B14F-4D97-AF65-F5344CB8AC3E}">
        <p14:creationId xmlns:p14="http://schemas.microsoft.com/office/powerpoint/2010/main" val="37688420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1+1+2">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02769C27-197B-1548-8715-CAEB2C25201B}"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5" y="2781300"/>
            <a:ext cx="5437187" cy="3492500"/>
          </a:xfrm>
          <a:noFill/>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6167437" y="584200"/>
            <a:ext cx="5437187" cy="3479528"/>
          </a:xfrm>
          <a:noFill/>
        </p:spPr>
        <p:txBody>
          <a:bodyPr/>
          <a:lstStyle/>
          <a:p>
            <a:endParaRPr lang="fr-FR" dirty="0"/>
          </a:p>
        </p:txBody>
      </p:sp>
      <p:sp>
        <p:nvSpPr>
          <p:cNvPr id="11" name="Espace réservé pour une image  5">
            <a:extLst>
              <a:ext uri="{FF2B5EF4-FFF2-40B4-BE49-F238E27FC236}">
                <a16:creationId xmlns:a16="http://schemas.microsoft.com/office/drawing/2014/main" id="{081964AA-6650-2841-9B8F-587A0FA601D8}"/>
              </a:ext>
            </a:extLst>
          </p:cNvPr>
          <p:cNvSpPr>
            <a:spLocks noGrp="1"/>
          </p:cNvSpPr>
          <p:nvPr>
            <p:ph type="pic" sz="quarter" idx="15"/>
          </p:nvPr>
        </p:nvSpPr>
        <p:spPr>
          <a:xfrm>
            <a:off x="6167438" y="4232275"/>
            <a:ext cx="2654299" cy="2037453"/>
          </a:xfrm>
          <a:noFill/>
        </p:spPr>
        <p:txBody>
          <a:bodyPr/>
          <a:lstStyle/>
          <a:p>
            <a:endParaRPr lang="fr-FR" dirty="0"/>
          </a:p>
        </p:txBody>
      </p:sp>
      <p:sp>
        <p:nvSpPr>
          <p:cNvPr id="13" name="Espace réservé pour une image  5">
            <a:extLst>
              <a:ext uri="{FF2B5EF4-FFF2-40B4-BE49-F238E27FC236}">
                <a16:creationId xmlns:a16="http://schemas.microsoft.com/office/drawing/2014/main" id="{A3B61EFD-CFA7-1547-B17F-525A2920979A}"/>
              </a:ext>
            </a:extLst>
          </p:cNvPr>
          <p:cNvSpPr>
            <a:spLocks noGrp="1"/>
          </p:cNvSpPr>
          <p:nvPr>
            <p:ph type="pic" sz="quarter" idx="16"/>
          </p:nvPr>
        </p:nvSpPr>
        <p:spPr>
          <a:xfrm>
            <a:off x="8964613" y="4232275"/>
            <a:ext cx="2640012" cy="2037453"/>
          </a:xfrm>
          <a:noFill/>
        </p:spPr>
        <p:txBody>
          <a:bodyPr/>
          <a:lstStyle/>
          <a:p>
            <a:endParaRPr lang="fr-FR"/>
          </a:p>
        </p:txBody>
      </p:sp>
      <p:sp>
        <p:nvSpPr>
          <p:cNvPr id="12" name="Espace réservé pour une image  5">
            <a:extLst>
              <a:ext uri="{FF2B5EF4-FFF2-40B4-BE49-F238E27FC236}">
                <a16:creationId xmlns:a16="http://schemas.microsoft.com/office/drawing/2014/main" id="{CD84FFD3-84DB-B94E-A7C4-6C4C30C56DA7}"/>
              </a:ext>
            </a:extLst>
          </p:cNvPr>
          <p:cNvSpPr>
            <a:spLocks noGrp="1"/>
          </p:cNvSpPr>
          <p:nvPr>
            <p:ph type="pic" sz="quarter" idx="17"/>
          </p:nvPr>
        </p:nvSpPr>
        <p:spPr>
          <a:xfrm>
            <a:off x="594519" y="584200"/>
            <a:ext cx="2637632" cy="2037453"/>
          </a:xfrm>
          <a:noFill/>
        </p:spPr>
        <p:txBody>
          <a:bodyPr/>
          <a:lstStyle/>
          <a:p>
            <a:endParaRPr lang="fr-FR" dirty="0"/>
          </a:p>
        </p:txBody>
      </p:sp>
      <p:sp>
        <p:nvSpPr>
          <p:cNvPr id="14" name="Espace réservé pour une image  5">
            <a:extLst>
              <a:ext uri="{FF2B5EF4-FFF2-40B4-BE49-F238E27FC236}">
                <a16:creationId xmlns:a16="http://schemas.microsoft.com/office/drawing/2014/main" id="{431C9448-5F29-E84B-85C9-94EA7731328D}"/>
              </a:ext>
            </a:extLst>
          </p:cNvPr>
          <p:cNvSpPr>
            <a:spLocks noGrp="1"/>
          </p:cNvSpPr>
          <p:nvPr>
            <p:ph type="pic" sz="quarter" idx="18"/>
          </p:nvPr>
        </p:nvSpPr>
        <p:spPr>
          <a:xfrm>
            <a:off x="3377406" y="584200"/>
            <a:ext cx="2654299" cy="2037453"/>
          </a:xfrm>
          <a:noFill/>
        </p:spPr>
        <p:txBody>
          <a:bodyPr/>
          <a:lstStyle/>
          <a:p>
            <a:endParaRPr lang="fr-FR"/>
          </a:p>
        </p:txBody>
      </p:sp>
    </p:spTree>
    <p:extLst>
      <p:ext uri="{BB962C8B-B14F-4D97-AF65-F5344CB8AC3E}">
        <p14:creationId xmlns:p14="http://schemas.microsoft.com/office/powerpoint/2010/main" val="35892042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cxnSp>
        <p:nvCxnSpPr>
          <p:cNvPr id="10" name="Google Shape;157;p20">
            <a:extLst>
              <a:ext uri="{FF2B5EF4-FFF2-40B4-BE49-F238E27FC236}">
                <a16:creationId xmlns:a16="http://schemas.microsoft.com/office/drawing/2014/main" id="{5099593E-0AC6-DCD1-424E-A2F94962B60F}"/>
              </a:ext>
            </a:extLst>
          </p:cNvPr>
          <p:cNvCxnSpPr>
            <a:cxnSpLocks/>
          </p:cNvCxnSpPr>
          <p:nvPr userDrawn="1"/>
        </p:nvCxnSpPr>
        <p:spPr>
          <a:xfrm>
            <a:off x="587375" y="1043321"/>
            <a:ext cx="3577219" cy="0"/>
          </a:xfrm>
          <a:prstGeom prst="straightConnector1">
            <a:avLst/>
          </a:prstGeom>
          <a:noFill/>
          <a:ln w="12700" cap="flat" cmpd="sng">
            <a:solidFill>
              <a:schemeClr val="accent1"/>
            </a:solidFill>
            <a:prstDash val="solid"/>
            <a:round/>
            <a:headEnd type="none" w="med" len="med"/>
            <a:tailEnd type="none" w="med" len="med"/>
          </a:ln>
        </p:spPr>
      </p:cxnSp>
      <p:sp>
        <p:nvSpPr>
          <p:cNvPr id="3" name="Espace réservé de l'élément multimédia 2">
            <a:extLst>
              <a:ext uri="{FF2B5EF4-FFF2-40B4-BE49-F238E27FC236}">
                <a16:creationId xmlns:a16="http://schemas.microsoft.com/office/drawing/2014/main" id="{28400122-6627-053A-1DF9-61C5208E1514}"/>
              </a:ext>
            </a:extLst>
          </p:cNvPr>
          <p:cNvSpPr>
            <a:spLocks noGrp="1"/>
          </p:cNvSpPr>
          <p:nvPr>
            <p:ph type="media" sz="quarter" idx="10"/>
          </p:nvPr>
        </p:nvSpPr>
        <p:spPr>
          <a:xfrm>
            <a:off x="4000616" y="1811388"/>
            <a:ext cx="7365375" cy="4258890"/>
          </a:xfrm>
        </p:spPr>
        <p:txBody>
          <a:bodyPr/>
          <a:lstStyle>
            <a:lvl1pPr marL="0" indent="0">
              <a:buNone/>
              <a:defRPr/>
            </a:lvl1pPr>
          </a:lstStyle>
          <a:p>
            <a:endParaRPr lang="fr-FR" dirty="0"/>
          </a:p>
        </p:txBody>
      </p:sp>
      <p:sp>
        <p:nvSpPr>
          <p:cNvPr id="11" name="Espace réservé du texte 10">
            <a:extLst>
              <a:ext uri="{FF2B5EF4-FFF2-40B4-BE49-F238E27FC236}">
                <a16:creationId xmlns:a16="http://schemas.microsoft.com/office/drawing/2014/main" id="{9807F617-6EB9-3B7F-C7D1-F578710674AF}"/>
              </a:ext>
            </a:extLst>
          </p:cNvPr>
          <p:cNvSpPr>
            <a:spLocks noGrp="1"/>
          </p:cNvSpPr>
          <p:nvPr>
            <p:ph type="body" sz="quarter" idx="11" hasCustomPrompt="1"/>
          </p:nvPr>
        </p:nvSpPr>
        <p:spPr>
          <a:xfrm>
            <a:off x="587375" y="1317106"/>
            <a:ext cx="3165475" cy="2976562"/>
          </a:xfrm>
        </p:spPr>
        <p:txBody>
          <a:bodyPr>
            <a:normAutofit/>
          </a:bodyPr>
          <a:lstStyle>
            <a:lvl1pPr marL="0" indent="0">
              <a:buFontTx/>
              <a:buNone/>
              <a:defRPr sz="1400"/>
            </a:lvl1pPr>
            <a:lvl2pPr>
              <a:defRPr sz="1200"/>
            </a:lvl2pPr>
            <a:lvl3pPr marL="914400" indent="0">
              <a:buNone/>
              <a:defRPr/>
            </a:lvl3pPr>
          </a:lstStyle>
          <a:p>
            <a:pPr lvl="0"/>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p>
          <a:p>
            <a:pPr lvl="0"/>
            <a:endParaRPr lang="fr-FR" dirty="0"/>
          </a:p>
          <a:p>
            <a:pPr lvl="1"/>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p>
          <a:p>
            <a:pPr lvl="1"/>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br>
              <a:rPr lang="fr-FR" dirty="0"/>
            </a:br>
            <a:br>
              <a:rPr lang="fr-FR" dirty="0"/>
            </a:br>
            <a:endParaRPr lang="fr-FR" dirty="0"/>
          </a:p>
          <a:p>
            <a:pPr lvl="0"/>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a:t>
            </a:r>
          </a:p>
          <a:p>
            <a:pPr lvl="0"/>
            <a:endParaRPr lang="fr-FR" dirty="0"/>
          </a:p>
        </p:txBody>
      </p:sp>
      <p:sp>
        <p:nvSpPr>
          <p:cNvPr id="20" name="Espace réservé du texte 19">
            <a:extLst>
              <a:ext uri="{FF2B5EF4-FFF2-40B4-BE49-F238E27FC236}">
                <a16:creationId xmlns:a16="http://schemas.microsoft.com/office/drawing/2014/main" id="{FEBCDBDD-17F4-2628-04EF-3BD4B8B27ABA}"/>
              </a:ext>
            </a:extLst>
          </p:cNvPr>
          <p:cNvSpPr>
            <a:spLocks noGrp="1"/>
          </p:cNvSpPr>
          <p:nvPr>
            <p:ph type="body" sz="quarter" idx="12" hasCustomPrompt="1"/>
          </p:nvPr>
        </p:nvSpPr>
        <p:spPr>
          <a:xfrm>
            <a:off x="4000500" y="1280162"/>
            <a:ext cx="5719572" cy="365754"/>
          </a:xfrm>
        </p:spPr>
        <p:txBody>
          <a:bodyPr anchor="b">
            <a:normAutofit/>
          </a:bodyPr>
          <a:lstStyle>
            <a:lvl1pPr marL="0" indent="0">
              <a:buNone/>
              <a:defRPr sz="1400">
                <a:solidFill>
                  <a:schemeClr val="accent6"/>
                </a:solidFill>
              </a:defRPr>
            </a:lvl1pPr>
          </a:lstStyle>
          <a:p>
            <a:pPr lvl="0"/>
            <a:r>
              <a:rPr lang="fr-FR" dirty="0" err="1"/>
              <a:t>www.monsite.com</a:t>
            </a:r>
            <a:endParaRPr lang="fr-FR" dirty="0"/>
          </a:p>
        </p:txBody>
      </p:sp>
      <p:sp>
        <p:nvSpPr>
          <p:cNvPr id="21" name="Espace réservé de la date 20">
            <a:extLst>
              <a:ext uri="{FF2B5EF4-FFF2-40B4-BE49-F238E27FC236}">
                <a16:creationId xmlns:a16="http://schemas.microsoft.com/office/drawing/2014/main" id="{59AA939B-DE4C-82B5-5C6B-B9D970BC83C7}"/>
              </a:ext>
            </a:extLst>
          </p:cNvPr>
          <p:cNvSpPr>
            <a:spLocks noGrp="1"/>
          </p:cNvSpPr>
          <p:nvPr>
            <p:ph type="dt" sz="half" idx="13"/>
          </p:nvPr>
        </p:nvSpPr>
        <p:spPr/>
        <p:txBody>
          <a:bodyPr/>
          <a:lstStyle/>
          <a:p>
            <a:fld id="{511BE592-B1D8-E947-95D7-DBCE7E591BA7}" type="datetime3">
              <a:rPr lang="fr-BE" smtClean="0"/>
              <a:t>18/05/2024</a:t>
            </a:fld>
            <a:endParaRPr lang="fr-FR" dirty="0"/>
          </a:p>
        </p:txBody>
      </p:sp>
      <p:sp>
        <p:nvSpPr>
          <p:cNvPr id="22" name="Espace réservé du pied de page 21">
            <a:extLst>
              <a:ext uri="{FF2B5EF4-FFF2-40B4-BE49-F238E27FC236}">
                <a16:creationId xmlns:a16="http://schemas.microsoft.com/office/drawing/2014/main" id="{730F8B86-B831-166F-CC0E-E22B6374ECA3}"/>
              </a:ext>
            </a:extLst>
          </p:cNvPr>
          <p:cNvSpPr>
            <a:spLocks noGrp="1"/>
          </p:cNvSpPr>
          <p:nvPr>
            <p:ph type="ftr" sz="quarter" idx="14"/>
          </p:nvPr>
        </p:nvSpPr>
        <p:spPr/>
        <p:txBody>
          <a:bodyPr/>
          <a:lstStyle/>
          <a:p>
            <a:endParaRPr lang="fr-FR" dirty="0"/>
          </a:p>
        </p:txBody>
      </p:sp>
      <p:sp>
        <p:nvSpPr>
          <p:cNvPr id="23" name="Espace réservé du numéro de diapositive 22">
            <a:extLst>
              <a:ext uri="{FF2B5EF4-FFF2-40B4-BE49-F238E27FC236}">
                <a16:creationId xmlns:a16="http://schemas.microsoft.com/office/drawing/2014/main" id="{84F37302-DA84-B12A-FCA2-4B0A611D4CCF}"/>
              </a:ext>
            </a:extLst>
          </p:cNvPr>
          <p:cNvSpPr>
            <a:spLocks noGrp="1"/>
          </p:cNvSpPr>
          <p:nvPr>
            <p:ph type="sldNum" sz="quarter" idx="15"/>
          </p:nvPr>
        </p:nvSpPr>
        <p:spPr/>
        <p:txBody>
          <a:bodyPr/>
          <a:lstStyle/>
          <a:p>
            <a:pPr algn="l"/>
            <a:r>
              <a:rPr lang="fr-FR"/>
              <a:t>▪︎ </a:t>
            </a:r>
            <a:fld id="{71AEF36E-EA79-174C-93F9-FDA84EDD5956}" type="slidenum">
              <a:rPr lang="fr-FR" smtClean="0"/>
              <a:pPr algn="l"/>
              <a:t>‹N°›</a:t>
            </a:fld>
            <a:endParaRPr lang="fr-FR" dirty="0"/>
          </a:p>
        </p:txBody>
      </p:sp>
      <p:sp>
        <p:nvSpPr>
          <p:cNvPr id="24" name="Titre 23">
            <a:extLst>
              <a:ext uri="{FF2B5EF4-FFF2-40B4-BE49-F238E27FC236}">
                <a16:creationId xmlns:a16="http://schemas.microsoft.com/office/drawing/2014/main" id="{EB191373-466A-E461-9752-6860A34722DD}"/>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8006001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igne du temps">
    <p:spTree>
      <p:nvGrpSpPr>
        <p:cNvPr id="1" name=""/>
        <p:cNvGrpSpPr/>
        <p:nvPr/>
      </p:nvGrpSpPr>
      <p:grpSpPr>
        <a:xfrm>
          <a:off x="0" y="0"/>
          <a:ext cx="0" cy="0"/>
          <a:chOff x="0" y="0"/>
          <a:chExt cx="0" cy="0"/>
        </a:xfrm>
      </p:grpSpPr>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1734675" y="3003882"/>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1734675"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sp>
        <p:nvSpPr>
          <p:cNvPr id="25" name="Espace réservé du texte 70">
            <a:extLst>
              <a:ext uri="{FF2B5EF4-FFF2-40B4-BE49-F238E27FC236}">
                <a16:creationId xmlns:a16="http://schemas.microsoft.com/office/drawing/2014/main" id="{4745B0A3-E24E-3741-4527-2A8F7CD26656}"/>
              </a:ext>
            </a:extLst>
          </p:cNvPr>
          <p:cNvSpPr>
            <a:spLocks noGrp="1"/>
          </p:cNvSpPr>
          <p:nvPr>
            <p:ph type="body" sz="quarter" idx="29" hasCustomPrompt="1"/>
          </p:nvPr>
        </p:nvSpPr>
        <p:spPr>
          <a:xfrm>
            <a:off x="4015961"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26" name="Espace réservé du texte 70">
            <a:extLst>
              <a:ext uri="{FF2B5EF4-FFF2-40B4-BE49-F238E27FC236}">
                <a16:creationId xmlns:a16="http://schemas.microsoft.com/office/drawing/2014/main" id="{C63762C1-52A9-53AB-3387-4A209C76E1E4}"/>
              </a:ext>
            </a:extLst>
          </p:cNvPr>
          <p:cNvSpPr>
            <a:spLocks noGrp="1"/>
          </p:cNvSpPr>
          <p:nvPr>
            <p:ph type="body" sz="quarter" idx="30" hasCustomPrompt="1"/>
          </p:nvPr>
        </p:nvSpPr>
        <p:spPr>
          <a:xfrm>
            <a:off x="6250111"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27" name="Espace réservé du texte 70">
            <a:extLst>
              <a:ext uri="{FF2B5EF4-FFF2-40B4-BE49-F238E27FC236}">
                <a16:creationId xmlns:a16="http://schemas.microsoft.com/office/drawing/2014/main" id="{F83A912C-4338-3A34-A6EA-AEA709A52BCC}"/>
              </a:ext>
            </a:extLst>
          </p:cNvPr>
          <p:cNvSpPr>
            <a:spLocks noGrp="1"/>
          </p:cNvSpPr>
          <p:nvPr>
            <p:ph type="body" sz="quarter" idx="31" hasCustomPrompt="1"/>
          </p:nvPr>
        </p:nvSpPr>
        <p:spPr>
          <a:xfrm>
            <a:off x="8512544" y="3399072"/>
            <a:ext cx="1734124" cy="1782440"/>
          </a:xfrm>
        </p:spPr>
        <p:txBody>
          <a:bodyPr>
            <a:normAutofit/>
          </a:bodyPr>
          <a:lstStyle>
            <a:lvl1pPr marL="0" indent="0" algn="l">
              <a:buNone/>
              <a:defRPr sz="11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28" name="Google Shape;162;p20">
            <a:extLst>
              <a:ext uri="{FF2B5EF4-FFF2-40B4-BE49-F238E27FC236}">
                <a16:creationId xmlns:a16="http://schemas.microsoft.com/office/drawing/2014/main" id="{66DC8FEF-C585-64CB-7292-1BA1C45B3AC4}"/>
              </a:ext>
            </a:extLst>
          </p:cNvPr>
          <p:cNvSpPr/>
          <p:nvPr userDrawn="1"/>
        </p:nvSpPr>
        <p:spPr>
          <a:xfrm rot="5400000">
            <a:off x="1516084" y="3015081"/>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62;p20">
            <a:extLst>
              <a:ext uri="{FF2B5EF4-FFF2-40B4-BE49-F238E27FC236}">
                <a16:creationId xmlns:a16="http://schemas.microsoft.com/office/drawing/2014/main" id="{55167C46-C434-5D0A-B70E-3FE8F9CC8929}"/>
              </a:ext>
            </a:extLst>
          </p:cNvPr>
          <p:cNvSpPr/>
          <p:nvPr userDrawn="1"/>
        </p:nvSpPr>
        <p:spPr>
          <a:xfrm rot="5400000">
            <a:off x="3769090" y="3015082"/>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62;p20">
            <a:extLst>
              <a:ext uri="{FF2B5EF4-FFF2-40B4-BE49-F238E27FC236}">
                <a16:creationId xmlns:a16="http://schemas.microsoft.com/office/drawing/2014/main" id="{74618890-08F8-1E5F-8A4C-6ECD974E4C45}"/>
              </a:ext>
            </a:extLst>
          </p:cNvPr>
          <p:cNvSpPr/>
          <p:nvPr userDrawn="1"/>
        </p:nvSpPr>
        <p:spPr>
          <a:xfrm rot="5400000">
            <a:off x="6003242" y="3015083"/>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62;p20">
            <a:extLst>
              <a:ext uri="{FF2B5EF4-FFF2-40B4-BE49-F238E27FC236}">
                <a16:creationId xmlns:a16="http://schemas.microsoft.com/office/drawing/2014/main" id="{BD71E214-B4A4-64E8-02EF-35410013D734}"/>
              </a:ext>
            </a:extLst>
          </p:cNvPr>
          <p:cNvSpPr/>
          <p:nvPr userDrawn="1"/>
        </p:nvSpPr>
        <p:spPr>
          <a:xfrm rot="5400000">
            <a:off x="8256248" y="3015084"/>
            <a:ext cx="166066" cy="1436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Espace réservé du texte 65">
            <a:extLst>
              <a:ext uri="{FF2B5EF4-FFF2-40B4-BE49-F238E27FC236}">
                <a16:creationId xmlns:a16="http://schemas.microsoft.com/office/drawing/2014/main" id="{EA8FACF4-7082-E50D-D8E2-FB46ACDBA7FB}"/>
              </a:ext>
            </a:extLst>
          </p:cNvPr>
          <p:cNvSpPr>
            <a:spLocks noGrp="1"/>
          </p:cNvSpPr>
          <p:nvPr>
            <p:ph type="body" sz="quarter" idx="32" hasCustomPrompt="1"/>
          </p:nvPr>
        </p:nvSpPr>
        <p:spPr>
          <a:xfrm>
            <a:off x="4006535" y="3003882"/>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33" name="Espace réservé du texte 65">
            <a:extLst>
              <a:ext uri="{FF2B5EF4-FFF2-40B4-BE49-F238E27FC236}">
                <a16:creationId xmlns:a16="http://schemas.microsoft.com/office/drawing/2014/main" id="{6AB3265E-B392-6617-ED44-0BACED097B59}"/>
              </a:ext>
            </a:extLst>
          </p:cNvPr>
          <p:cNvSpPr>
            <a:spLocks noGrp="1"/>
          </p:cNvSpPr>
          <p:nvPr>
            <p:ph type="body" sz="quarter" idx="33" hasCustomPrompt="1"/>
          </p:nvPr>
        </p:nvSpPr>
        <p:spPr>
          <a:xfrm>
            <a:off x="6250112" y="3003882"/>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34" name="Espace réservé du texte 65">
            <a:extLst>
              <a:ext uri="{FF2B5EF4-FFF2-40B4-BE49-F238E27FC236}">
                <a16:creationId xmlns:a16="http://schemas.microsoft.com/office/drawing/2014/main" id="{3133932A-ED0F-9645-1182-09EA058CAEE0}"/>
              </a:ext>
            </a:extLst>
          </p:cNvPr>
          <p:cNvSpPr>
            <a:spLocks noGrp="1"/>
          </p:cNvSpPr>
          <p:nvPr>
            <p:ph type="body" sz="quarter" idx="34" hasCustomPrompt="1"/>
          </p:nvPr>
        </p:nvSpPr>
        <p:spPr>
          <a:xfrm>
            <a:off x="8503118" y="3013309"/>
            <a:ext cx="1734124" cy="385763"/>
          </a:xfrm>
        </p:spPr>
        <p:txBody>
          <a:bodyPr>
            <a:normAutofit/>
          </a:bodyPr>
          <a:lstStyle>
            <a:lvl1pPr marL="0" indent="0" algn="l">
              <a:buNone/>
              <a:defRPr sz="1400" b="1">
                <a:solidFill>
                  <a:schemeClr val="accent1"/>
                </a:solidFill>
              </a:defRPr>
            </a:lvl1pPr>
          </a:lstStyle>
          <a:p>
            <a:pPr lvl="0"/>
            <a:r>
              <a:rPr lang="fr-FR" dirty="0"/>
              <a:t>Lorem ipsum</a:t>
            </a:r>
          </a:p>
        </p:txBody>
      </p:sp>
      <p:sp>
        <p:nvSpPr>
          <p:cNvPr id="2" name="Rectangle 1">
            <a:extLst>
              <a:ext uri="{FF2B5EF4-FFF2-40B4-BE49-F238E27FC236}">
                <a16:creationId xmlns:a16="http://schemas.microsoft.com/office/drawing/2014/main" id="{95626375-BFD3-A5CD-8A01-A5D5E5D3CA72}"/>
              </a:ext>
            </a:extLst>
          </p:cNvPr>
          <p:cNvSpPr/>
          <p:nvPr userDrawn="1"/>
        </p:nvSpPr>
        <p:spPr>
          <a:xfrm>
            <a:off x="1527285" y="2259402"/>
            <a:ext cx="2253006" cy="43363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a:extLst>
              <a:ext uri="{FF2B5EF4-FFF2-40B4-BE49-F238E27FC236}">
                <a16:creationId xmlns:a16="http://schemas.microsoft.com/office/drawing/2014/main" id="{107941E0-033B-D8AD-806D-67CCBB8418EC}"/>
              </a:ext>
            </a:extLst>
          </p:cNvPr>
          <p:cNvSpPr/>
          <p:nvPr userDrawn="1"/>
        </p:nvSpPr>
        <p:spPr>
          <a:xfrm>
            <a:off x="3770865" y="2259402"/>
            <a:ext cx="2253006" cy="4336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7" name="Rectangle 36">
            <a:extLst>
              <a:ext uri="{FF2B5EF4-FFF2-40B4-BE49-F238E27FC236}">
                <a16:creationId xmlns:a16="http://schemas.microsoft.com/office/drawing/2014/main" id="{0090542A-EE35-F17A-59CE-AC17E44B3F47}"/>
              </a:ext>
            </a:extLst>
          </p:cNvPr>
          <p:cNvSpPr/>
          <p:nvPr userDrawn="1"/>
        </p:nvSpPr>
        <p:spPr>
          <a:xfrm>
            <a:off x="6014444" y="2259402"/>
            <a:ext cx="2253006" cy="4336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DA35A0A6-CC51-D8AC-6BFA-15647E09D36B}"/>
              </a:ext>
            </a:extLst>
          </p:cNvPr>
          <p:cNvSpPr/>
          <p:nvPr userDrawn="1"/>
        </p:nvSpPr>
        <p:spPr>
          <a:xfrm>
            <a:off x="8267449" y="2259402"/>
            <a:ext cx="2253006" cy="4336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space réservé du texte 65">
            <a:extLst>
              <a:ext uri="{FF2B5EF4-FFF2-40B4-BE49-F238E27FC236}">
                <a16:creationId xmlns:a16="http://schemas.microsoft.com/office/drawing/2014/main" id="{D34C0135-E9FA-AAC5-E787-7904B6A4C454}"/>
              </a:ext>
            </a:extLst>
          </p:cNvPr>
          <p:cNvSpPr>
            <a:spLocks noGrp="1"/>
          </p:cNvSpPr>
          <p:nvPr>
            <p:ph type="body" sz="quarter" idx="35" hasCustomPrompt="1"/>
          </p:nvPr>
        </p:nvSpPr>
        <p:spPr>
          <a:xfrm>
            <a:off x="1734675" y="2386390"/>
            <a:ext cx="1734124" cy="385763"/>
          </a:xfrm>
        </p:spPr>
        <p:txBody>
          <a:bodyPr>
            <a:normAutofit/>
          </a:bodyPr>
          <a:lstStyle>
            <a:lvl1pPr marL="0" indent="0" algn="l">
              <a:buNone/>
              <a:defRPr sz="1400" b="1">
                <a:solidFill>
                  <a:schemeClr val="bg1"/>
                </a:solidFill>
              </a:defRPr>
            </a:lvl1pPr>
          </a:lstStyle>
          <a:p>
            <a:pPr lvl="0"/>
            <a:r>
              <a:rPr lang="fr-FR" dirty="0"/>
              <a:t>2015</a:t>
            </a:r>
          </a:p>
        </p:txBody>
      </p:sp>
      <p:sp>
        <p:nvSpPr>
          <p:cNvPr id="40" name="Espace réservé du texte 65">
            <a:extLst>
              <a:ext uri="{FF2B5EF4-FFF2-40B4-BE49-F238E27FC236}">
                <a16:creationId xmlns:a16="http://schemas.microsoft.com/office/drawing/2014/main" id="{43F473FA-76AC-A0F8-251D-3DCD4DD4D081}"/>
              </a:ext>
            </a:extLst>
          </p:cNvPr>
          <p:cNvSpPr>
            <a:spLocks noGrp="1"/>
          </p:cNvSpPr>
          <p:nvPr>
            <p:ph type="body" sz="quarter" idx="36" hasCustomPrompt="1"/>
          </p:nvPr>
        </p:nvSpPr>
        <p:spPr>
          <a:xfrm>
            <a:off x="3997108" y="2386390"/>
            <a:ext cx="1734124" cy="385763"/>
          </a:xfrm>
        </p:spPr>
        <p:txBody>
          <a:bodyPr>
            <a:normAutofit/>
          </a:bodyPr>
          <a:lstStyle>
            <a:lvl1pPr marL="0" indent="0" algn="l">
              <a:buNone/>
              <a:defRPr sz="1400" b="1">
                <a:solidFill>
                  <a:schemeClr val="bg1"/>
                </a:solidFill>
              </a:defRPr>
            </a:lvl1pPr>
          </a:lstStyle>
          <a:p>
            <a:pPr lvl="0"/>
            <a:r>
              <a:rPr lang="fr-FR" dirty="0"/>
              <a:t>2019</a:t>
            </a:r>
          </a:p>
        </p:txBody>
      </p:sp>
      <p:sp>
        <p:nvSpPr>
          <p:cNvPr id="41" name="Espace réservé du texte 65">
            <a:extLst>
              <a:ext uri="{FF2B5EF4-FFF2-40B4-BE49-F238E27FC236}">
                <a16:creationId xmlns:a16="http://schemas.microsoft.com/office/drawing/2014/main" id="{5D973C1F-2CE8-D155-EB86-88FADBF9B360}"/>
              </a:ext>
            </a:extLst>
          </p:cNvPr>
          <p:cNvSpPr>
            <a:spLocks noGrp="1"/>
          </p:cNvSpPr>
          <p:nvPr>
            <p:ph type="body" sz="quarter" idx="37" hasCustomPrompt="1"/>
          </p:nvPr>
        </p:nvSpPr>
        <p:spPr>
          <a:xfrm>
            <a:off x="6231260" y="2386390"/>
            <a:ext cx="1734124" cy="385763"/>
          </a:xfrm>
        </p:spPr>
        <p:txBody>
          <a:bodyPr>
            <a:normAutofit/>
          </a:bodyPr>
          <a:lstStyle>
            <a:lvl1pPr marL="0" indent="0" algn="l">
              <a:buNone/>
              <a:defRPr sz="1400" b="1">
                <a:solidFill>
                  <a:schemeClr val="bg1"/>
                </a:solidFill>
              </a:defRPr>
            </a:lvl1pPr>
          </a:lstStyle>
          <a:p>
            <a:pPr lvl="0"/>
            <a:r>
              <a:rPr lang="fr-FR" dirty="0"/>
              <a:t>2020</a:t>
            </a:r>
          </a:p>
        </p:txBody>
      </p:sp>
      <p:sp>
        <p:nvSpPr>
          <p:cNvPr id="42" name="Espace réservé du texte 65">
            <a:extLst>
              <a:ext uri="{FF2B5EF4-FFF2-40B4-BE49-F238E27FC236}">
                <a16:creationId xmlns:a16="http://schemas.microsoft.com/office/drawing/2014/main" id="{250C6652-4ACB-F757-8FF1-742A37F56A6E}"/>
              </a:ext>
            </a:extLst>
          </p:cNvPr>
          <p:cNvSpPr>
            <a:spLocks noGrp="1"/>
          </p:cNvSpPr>
          <p:nvPr>
            <p:ph type="body" sz="quarter" idx="38" hasCustomPrompt="1"/>
          </p:nvPr>
        </p:nvSpPr>
        <p:spPr>
          <a:xfrm>
            <a:off x="8484266" y="2395951"/>
            <a:ext cx="1734124" cy="385763"/>
          </a:xfrm>
        </p:spPr>
        <p:txBody>
          <a:bodyPr>
            <a:normAutofit/>
          </a:bodyPr>
          <a:lstStyle>
            <a:lvl1pPr marL="0" indent="0" algn="l">
              <a:buNone/>
              <a:defRPr sz="1400" b="1">
                <a:solidFill>
                  <a:schemeClr val="bg1"/>
                </a:solidFill>
              </a:defRPr>
            </a:lvl1pPr>
          </a:lstStyle>
          <a:p>
            <a:pPr lvl="0"/>
            <a:r>
              <a:rPr lang="fr-FR" dirty="0"/>
              <a:t>2022</a:t>
            </a:r>
          </a:p>
        </p:txBody>
      </p:sp>
      <p:sp>
        <p:nvSpPr>
          <p:cNvPr id="3" name="Titre 2">
            <a:extLst>
              <a:ext uri="{FF2B5EF4-FFF2-40B4-BE49-F238E27FC236}">
                <a16:creationId xmlns:a16="http://schemas.microsoft.com/office/drawing/2014/main" id="{EA42DD6E-4BA0-CD9F-3ECF-EE334AB52BE4}"/>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6158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ss titre">
    <p:bg>
      <p:bgPr>
        <a:solidFill>
          <a:schemeClr val="bg1"/>
        </a:solidFill>
        <a:effectLst/>
      </p:bgPr>
    </p:bg>
    <p:spTree>
      <p:nvGrpSpPr>
        <p:cNvPr id="1" name=""/>
        <p:cNvGrpSpPr/>
        <p:nvPr/>
      </p:nvGrpSpPr>
      <p:grpSpPr>
        <a:xfrm>
          <a:off x="0" y="0"/>
          <a:ext cx="0" cy="0"/>
          <a:chOff x="0" y="0"/>
          <a:chExt cx="0" cy="0"/>
        </a:xfrm>
      </p:grpSpPr>
      <p:sp>
        <p:nvSpPr>
          <p:cNvPr id="15" name="Rectangle 1">
            <a:extLst>
              <a:ext uri="{FF2B5EF4-FFF2-40B4-BE49-F238E27FC236}">
                <a16:creationId xmlns:a16="http://schemas.microsoft.com/office/drawing/2014/main" id="{7F922BC7-1D9D-FB7F-05B2-16FB68B844E3}"/>
              </a:ext>
            </a:extLst>
          </p:cNvPr>
          <p:cNvSpPr/>
          <p:nvPr userDrawn="1"/>
        </p:nvSpPr>
        <p:spPr>
          <a:xfrm>
            <a:off x="757" y="0"/>
            <a:ext cx="8179817" cy="6861937"/>
          </a:xfrm>
          <a:custGeom>
            <a:avLst/>
            <a:gdLst>
              <a:gd name="connsiteX0" fmla="*/ 0 w 7601133"/>
              <a:gd name="connsiteY0" fmla="*/ 0 h 6858000"/>
              <a:gd name="connsiteX1" fmla="*/ 7601133 w 7601133"/>
              <a:gd name="connsiteY1" fmla="*/ 0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3956980 w 7601133"/>
              <a:gd name="connsiteY1" fmla="*/ 0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2235756 w 7601133"/>
              <a:gd name="connsiteY1" fmla="*/ 26894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2518144 w 7601133"/>
              <a:gd name="connsiteY1" fmla="*/ 26894 h 6858000"/>
              <a:gd name="connsiteX2" fmla="*/ 7601133 w 7601133"/>
              <a:gd name="connsiteY2" fmla="*/ 6858000 h 6858000"/>
              <a:gd name="connsiteX3" fmla="*/ 0 w 7601133"/>
              <a:gd name="connsiteY3" fmla="*/ 6858000 h 6858000"/>
              <a:gd name="connsiteX4" fmla="*/ 0 w 7601133"/>
              <a:gd name="connsiteY4" fmla="*/ 0 h 6858000"/>
              <a:gd name="connsiteX0" fmla="*/ 0 w 8986180"/>
              <a:gd name="connsiteY0" fmla="*/ 0 h 6871447"/>
              <a:gd name="connsiteX1" fmla="*/ 2518144 w 8986180"/>
              <a:gd name="connsiteY1" fmla="*/ 26894 h 6871447"/>
              <a:gd name="connsiteX2" fmla="*/ 8986180 w 8986180"/>
              <a:gd name="connsiteY2" fmla="*/ 6871447 h 6871447"/>
              <a:gd name="connsiteX3" fmla="*/ 0 w 8986180"/>
              <a:gd name="connsiteY3" fmla="*/ 6858000 h 6871447"/>
              <a:gd name="connsiteX4" fmla="*/ 0 w 8986180"/>
              <a:gd name="connsiteY4" fmla="*/ 0 h 6871447"/>
              <a:gd name="connsiteX0" fmla="*/ 0 w 8165910"/>
              <a:gd name="connsiteY0" fmla="*/ 0 h 6858000"/>
              <a:gd name="connsiteX1" fmla="*/ 2518144 w 8165910"/>
              <a:gd name="connsiteY1" fmla="*/ 26894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504697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456022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445592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79817"/>
              <a:gd name="connsiteY0" fmla="*/ 0 h 6861937"/>
              <a:gd name="connsiteX1" fmla="*/ 2445592 w 8179817"/>
              <a:gd name="connsiteY1" fmla="*/ 0 h 6861937"/>
              <a:gd name="connsiteX2" fmla="*/ 8179817 w 8179817"/>
              <a:gd name="connsiteY2" fmla="*/ 6861937 h 6861937"/>
              <a:gd name="connsiteX3" fmla="*/ 0 w 8179817"/>
              <a:gd name="connsiteY3" fmla="*/ 6858000 h 6861937"/>
              <a:gd name="connsiteX4" fmla="*/ 0 w 8179817"/>
              <a:gd name="connsiteY4" fmla="*/ 0 h 6861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79817" h="6861937">
                <a:moveTo>
                  <a:pt x="0" y="0"/>
                </a:moveTo>
                <a:lnTo>
                  <a:pt x="2445592" y="0"/>
                </a:lnTo>
                <a:lnTo>
                  <a:pt x="8179817" y="6861937"/>
                </a:lnTo>
                <a:lnTo>
                  <a:pt x="0" y="68580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6" name="Groupe 15">
            <a:extLst>
              <a:ext uri="{FF2B5EF4-FFF2-40B4-BE49-F238E27FC236}">
                <a16:creationId xmlns:a16="http://schemas.microsoft.com/office/drawing/2014/main" id="{29B82032-4925-CAA1-10F7-9C420CD43D7B}"/>
              </a:ext>
            </a:extLst>
          </p:cNvPr>
          <p:cNvGrpSpPr/>
          <p:nvPr userDrawn="1"/>
        </p:nvGrpSpPr>
        <p:grpSpPr>
          <a:xfrm>
            <a:off x="0" y="1496440"/>
            <a:ext cx="12193886" cy="4862987"/>
            <a:chOff x="0" y="1507357"/>
            <a:chExt cx="12189884" cy="4862987"/>
          </a:xfrm>
        </p:grpSpPr>
        <p:sp>
          <p:nvSpPr>
            <p:cNvPr id="17" name="Rectangle 16">
              <a:extLst>
                <a:ext uri="{FF2B5EF4-FFF2-40B4-BE49-F238E27FC236}">
                  <a16:creationId xmlns:a16="http://schemas.microsoft.com/office/drawing/2014/main" id="{52F366BE-50C4-B115-EF31-65637148991F}"/>
                </a:ext>
              </a:extLst>
            </p:cNvPr>
            <p:cNvSpPr/>
            <p:nvPr userDrawn="1"/>
          </p:nvSpPr>
          <p:spPr>
            <a:xfrm>
              <a:off x="0" y="1507357"/>
              <a:ext cx="12186403" cy="48624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Triangle rectangle 8">
              <a:extLst>
                <a:ext uri="{FF2B5EF4-FFF2-40B4-BE49-F238E27FC236}">
                  <a16:creationId xmlns:a16="http://schemas.microsoft.com/office/drawing/2014/main" id="{5A6CB5EF-C497-5895-B152-53A43A7F1319}"/>
                </a:ext>
              </a:extLst>
            </p:cNvPr>
            <p:cNvSpPr/>
            <p:nvPr userDrawn="1"/>
          </p:nvSpPr>
          <p:spPr>
            <a:xfrm rot="10800000">
              <a:off x="3703306" y="1514284"/>
              <a:ext cx="8486578" cy="4856060"/>
            </a:xfrm>
            <a:custGeom>
              <a:avLst/>
              <a:gdLst>
                <a:gd name="connsiteX0" fmla="*/ 0 w 8486273"/>
                <a:gd name="connsiteY0" fmla="*/ 4862410 h 4862410"/>
                <a:gd name="connsiteX1" fmla="*/ 0 w 8486273"/>
                <a:gd name="connsiteY1" fmla="*/ 0 h 4862410"/>
                <a:gd name="connsiteX2" fmla="*/ 8486273 w 8486273"/>
                <a:gd name="connsiteY2" fmla="*/ 4862410 h 4862410"/>
                <a:gd name="connsiteX3" fmla="*/ 0 w 8486273"/>
                <a:gd name="connsiteY3" fmla="*/ 4862410 h 4862410"/>
                <a:gd name="connsiteX0" fmla="*/ 0 w 8486273"/>
                <a:gd name="connsiteY0" fmla="*/ 4811610 h 4811610"/>
                <a:gd name="connsiteX1" fmla="*/ 3175 w 8486273"/>
                <a:gd name="connsiteY1" fmla="*/ 0 h 4811610"/>
                <a:gd name="connsiteX2" fmla="*/ 8486273 w 8486273"/>
                <a:gd name="connsiteY2" fmla="*/ 4811610 h 4811610"/>
                <a:gd name="connsiteX3" fmla="*/ 0 w 8486273"/>
                <a:gd name="connsiteY3" fmla="*/ 4811610 h 4811610"/>
                <a:gd name="connsiteX0" fmla="*/ 0 w 8486273"/>
                <a:gd name="connsiteY0" fmla="*/ 4843360 h 4843360"/>
                <a:gd name="connsiteX1" fmla="*/ 12700 w 8486273"/>
                <a:gd name="connsiteY1" fmla="*/ 0 h 4843360"/>
                <a:gd name="connsiteX2" fmla="*/ 8486273 w 8486273"/>
                <a:gd name="connsiteY2" fmla="*/ 4843360 h 4843360"/>
                <a:gd name="connsiteX3" fmla="*/ 0 w 8486273"/>
                <a:gd name="connsiteY3" fmla="*/ 4843360 h 4843360"/>
                <a:gd name="connsiteX0" fmla="*/ 305 w 8486578"/>
                <a:gd name="connsiteY0" fmla="*/ 4856060 h 4856060"/>
                <a:gd name="connsiteX1" fmla="*/ 305 w 8486578"/>
                <a:gd name="connsiteY1" fmla="*/ 0 h 4856060"/>
                <a:gd name="connsiteX2" fmla="*/ 8486578 w 8486578"/>
                <a:gd name="connsiteY2" fmla="*/ 4856060 h 4856060"/>
                <a:gd name="connsiteX3" fmla="*/ 305 w 8486578"/>
                <a:gd name="connsiteY3" fmla="*/ 4856060 h 4856060"/>
              </a:gdLst>
              <a:ahLst/>
              <a:cxnLst>
                <a:cxn ang="0">
                  <a:pos x="connsiteX0" y="connsiteY0"/>
                </a:cxn>
                <a:cxn ang="0">
                  <a:pos x="connsiteX1" y="connsiteY1"/>
                </a:cxn>
                <a:cxn ang="0">
                  <a:pos x="connsiteX2" y="connsiteY2"/>
                </a:cxn>
                <a:cxn ang="0">
                  <a:pos x="connsiteX3" y="connsiteY3"/>
                </a:cxn>
              </a:cxnLst>
              <a:rect l="l" t="t" r="r" b="b"/>
              <a:pathLst>
                <a:path w="8486578" h="4856060">
                  <a:moveTo>
                    <a:pt x="305" y="4856060"/>
                  </a:moveTo>
                  <a:cubicBezTo>
                    <a:pt x="1363" y="3252190"/>
                    <a:pt x="-753" y="1603870"/>
                    <a:pt x="305" y="0"/>
                  </a:cubicBezTo>
                  <a:lnTo>
                    <a:pt x="8486578" y="4856060"/>
                  </a:lnTo>
                  <a:lnTo>
                    <a:pt x="305" y="485606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Triangle rectangle 6">
              <a:extLst>
                <a:ext uri="{FF2B5EF4-FFF2-40B4-BE49-F238E27FC236}">
                  <a16:creationId xmlns:a16="http://schemas.microsoft.com/office/drawing/2014/main" id="{569F4267-78BF-5994-7330-B9EF0DC665E6}"/>
                </a:ext>
              </a:extLst>
            </p:cNvPr>
            <p:cNvSpPr/>
            <p:nvPr userDrawn="1"/>
          </p:nvSpPr>
          <p:spPr>
            <a:xfrm>
              <a:off x="0" y="5331551"/>
              <a:ext cx="1839433" cy="1038216"/>
            </a:xfrm>
            <a:custGeom>
              <a:avLst/>
              <a:gdLst>
                <a:gd name="connsiteX0" fmla="*/ 0 w 1839433"/>
                <a:gd name="connsiteY0" fmla="*/ 1010507 h 1010507"/>
                <a:gd name="connsiteX1" fmla="*/ 0 w 1839433"/>
                <a:gd name="connsiteY1" fmla="*/ 0 h 1010507"/>
                <a:gd name="connsiteX2" fmla="*/ 1839433 w 1839433"/>
                <a:gd name="connsiteY2" fmla="*/ 1010507 h 1010507"/>
                <a:gd name="connsiteX3" fmla="*/ 0 w 1839433"/>
                <a:gd name="connsiteY3" fmla="*/ 1010507 h 1010507"/>
                <a:gd name="connsiteX0" fmla="*/ 0 w 1839433"/>
                <a:gd name="connsiteY0" fmla="*/ 1038216 h 1038216"/>
                <a:gd name="connsiteX1" fmla="*/ 0 w 1839433"/>
                <a:gd name="connsiteY1" fmla="*/ 0 h 1038216"/>
                <a:gd name="connsiteX2" fmla="*/ 1839433 w 1839433"/>
                <a:gd name="connsiteY2" fmla="*/ 1038216 h 1038216"/>
                <a:gd name="connsiteX3" fmla="*/ 0 w 1839433"/>
                <a:gd name="connsiteY3" fmla="*/ 1038216 h 1038216"/>
              </a:gdLst>
              <a:ahLst/>
              <a:cxnLst>
                <a:cxn ang="0">
                  <a:pos x="connsiteX0" y="connsiteY0"/>
                </a:cxn>
                <a:cxn ang="0">
                  <a:pos x="connsiteX1" y="connsiteY1"/>
                </a:cxn>
                <a:cxn ang="0">
                  <a:pos x="connsiteX2" y="connsiteY2"/>
                </a:cxn>
                <a:cxn ang="0">
                  <a:pos x="connsiteX3" y="connsiteY3"/>
                </a:cxn>
              </a:cxnLst>
              <a:rect l="l" t="t" r="r" b="b"/>
              <a:pathLst>
                <a:path w="1839433" h="1038216">
                  <a:moveTo>
                    <a:pt x="0" y="1038216"/>
                  </a:moveTo>
                  <a:lnTo>
                    <a:pt x="0" y="0"/>
                  </a:lnTo>
                  <a:lnTo>
                    <a:pt x="1839433" y="1038216"/>
                  </a:lnTo>
                  <a:lnTo>
                    <a:pt x="0" y="103821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Triangle rectangle 7">
              <a:extLst>
                <a:ext uri="{FF2B5EF4-FFF2-40B4-BE49-F238E27FC236}">
                  <a16:creationId xmlns:a16="http://schemas.microsoft.com/office/drawing/2014/main" id="{5CEFFEB5-B7CC-5D83-4B5B-10F902B917D7}"/>
                </a:ext>
              </a:extLst>
            </p:cNvPr>
            <p:cNvSpPr/>
            <p:nvPr userDrawn="1"/>
          </p:nvSpPr>
          <p:spPr>
            <a:xfrm rot="10800000" flipH="1">
              <a:off x="0" y="1512593"/>
              <a:ext cx="3700130" cy="2105457"/>
            </a:xfrm>
            <a:custGeom>
              <a:avLst/>
              <a:gdLst>
                <a:gd name="connsiteX0" fmla="*/ 0 w 3700130"/>
                <a:gd name="connsiteY0" fmla="*/ 2091603 h 2091603"/>
                <a:gd name="connsiteX1" fmla="*/ 0 w 3700130"/>
                <a:gd name="connsiteY1" fmla="*/ 0 h 2091603"/>
                <a:gd name="connsiteX2" fmla="*/ 3700130 w 3700130"/>
                <a:gd name="connsiteY2" fmla="*/ 2091603 h 2091603"/>
                <a:gd name="connsiteX3" fmla="*/ 0 w 3700130"/>
                <a:gd name="connsiteY3" fmla="*/ 2091603 h 2091603"/>
                <a:gd name="connsiteX0" fmla="*/ 0 w 3700130"/>
                <a:gd name="connsiteY0" fmla="*/ 2105457 h 2105457"/>
                <a:gd name="connsiteX1" fmla="*/ 0 w 3700130"/>
                <a:gd name="connsiteY1" fmla="*/ 0 h 2105457"/>
                <a:gd name="connsiteX2" fmla="*/ 3700130 w 3700130"/>
                <a:gd name="connsiteY2" fmla="*/ 2105457 h 2105457"/>
                <a:gd name="connsiteX3" fmla="*/ 0 w 3700130"/>
                <a:gd name="connsiteY3" fmla="*/ 2105457 h 2105457"/>
              </a:gdLst>
              <a:ahLst/>
              <a:cxnLst>
                <a:cxn ang="0">
                  <a:pos x="connsiteX0" y="connsiteY0"/>
                </a:cxn>
                <a:cxn ang="0">
                  <a:pos x="connsiteX1" y="connsiteY1"/>
                </a:cxn>
                <a:cxn ang="0">
                  <a:pos x="connsiteX2" y="connsiteY2"/>
                </a:cxn>
                <a:cxn ang="0">
                  <a:pos x="connsiteX3" y="connsiteY3"/>
                </a:cxn>
              </a:cxnLst>
              <a:rect l="l" t="t" r="r" b="b"/>
              <a:pathLst>
                <a:path w="3700130" h="2105457">
                  <a:moveTo>
                    <a:pt x="0" y="2105457"/>
                  </a:moveTo>
                  <a:lnTo>
                    <a:pt x="0" y="0"/>
                  </a:lnTo>
                  <a:lnTo>
                    <a:pt x="3700130" y="2105457"/>
                  </a:lnTo>
                  <a:lnTo>
                    <a:pt x="0" y="210545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 name="Titre 1">
            <a:extLst>
              <a:ext uri="{FF2B5EF4-FFF2-40B4-BE49-F238E27FC236}">
                <a16:creationId xmlns:a16="http://schemas.microsoft.com/office/drawing/2014/main" id="{A9CB4CA9-101D-0B4A-BA3D-66DCC7882CC7}"/>
              </a:ext>
            </a:extLst>
          </p:cNvPr>
          <p:cNvSpPr>
            <a:spLocks noGrp="1"/>
          </p:cNvSpPr>
          <p:nvPr>
            <p:ph type="ctrTitle"/>
          </p:nvPr>
        </p:nvSpPr>
        <p:spPr>
          <a:xfrm>
            <a:off x="1250173" y="2769042"/>
            <a:ext cx="10442714" cy="1432568"/>
          </a:xfrm>
        </p:spPr>
        <p:txBody>
          <a:bodyPr anchor="b">
            <a:normAutofit/>
          </a:bodyPr>
          <a:lstStyle>
            <a:lvl1pPr algn="l">
              <a:defRPr sz="3600">
                <a:solidFill>
                  <a:schemeClr val="bg1"/>
                </a:solidFill>
              </a:defRPr>
            </a:lvl1pPr>
          </a:lstStyle>
          <a:p>
            <a:r>
              <a:rPr lang="fr-FR" dirty="0"/>
              <a:t>Modifiez le style du titre</a:t>
            </a:r>
          </a:p>
        </p:txBody>
      </p:sp>
      <p:sp>
        <p:nvSpPr>
          <p:cNvPr id="3" name="Sous-titre 2">
            <a:extLst>
              <a:ext uri="{FF2B5EF4-FFF2-40B4-BE49-F238E27FC236}">
                <a16:creationId xmlns:a16="http://schemas.microsoft.com/office/drawing/2014/main" id="{8CBA7B59-7E80-AB4A-AB13-5BA6F34CACFE}"/>
              </a:ext>
            </a:extLst>
          </p:cNvPr>
          <p:cNvSpPr>
            <a:spLocks noGrp="1"/>
          </p:cNvSpPr>
          <p:nvPr>
            <p:ph type="subTitle" idx="1"/>
          </p:nvPr>
        </p:nvSpPr>
        <p:spPr>
          <a:xfrm>
            <a:off x="1257413" y="4341832"/>
            <a:ext cx="10435474" cy="1160070"/>
          </a:xfrm>
        </p:spPr>
        <p:txBody>
          <a:bodyPr/>
          <a:lstStyle>
            <a:lvl1pPr marL="0" indent="0" algn="l">
              <a:buFont typeface="Wingdings" pitchFamily="2" charset="2"/>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Tree>
    <p:extLst>
      <p:ext uri="{BB962C8B-B14F-4D97-AF65-F5344CB8AC3E}">
        <p14:creationId xmlns:p14="http://schemas.microsoft.com/office/powerpoint/2010/main" val="17983418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Mise en avant 4">
    <p:spTree>
      <p:nvGrpSpPr>
        <p:cNvPr id="1" name=""/>
        <p:cNvGrpSpPr/>
        <p:nvPr/>
      </p:nvGrpSpPr>
      <p:grpSpPr>
        <a:xfrm>
          <a:off x="0" y="0"/>
          <a:ext cx="0" cy="0"/>
          <a:chOff x="0" y="0"/>
          <a:chExt cx="0" cy="0"/>
        </a:xfrm>
      </p:grpSpPr>
      <p:sp>
        <p:nvSpPr>
          <p:cNvPr id="60" name="Espace réservé pour une image  59">
            <a:extLst>
              <a:ext uri="{FF2B5EF4-FFF2-40B4-BE49-F238E27FC236}">
                <a16:creationId xmlns:a16="http://schemas.microsoft.com/office/drawing/2014/main" id="{53613E78-1F36-616E-13E4-B62CDC9C3EFE}"/>
              </a:ext>
            </a:extLst>
          </p:cNvPr>
          <p:cNvSpPr>
            <a:spLocks noGrp="1"/>
          </p:cNvSpPr>
          <p:nvPr>
            <p:ph type="pic" sz="quarter" idx="10"/>
          </p:nvPr>
        </p:nvSpPr>
        <p:spPr>
          <a:xfrm>
            <a:off x="1680972" y="1888760"/>
            <a:ext cx="1941513" cy="1885950"/>
          </a:xfrm>
          <a:prstGeom prst="ellipse">
            <a:avLst/>
          </a:prstGeom>
        </p:spPr>
        <p:txBody>
          <a:bodyPr/>
          <a:lstStyle>
            <a:lvl1pPr marL="0" indent="0">
              <a:buNone/>
              <a:defRPr/>
            </a:lvl1pPr>
          </a:lstStyle>
          <a:p>
            <a:endParaRPr lang="fr-FR" dirty="0"/>
          </a:p>
        </p:txBody>
      </p:sp>
      <p:sp>
        <p:nvSpPr>
          <p:cNvPr id="62" name="Espace réservé pour une image  59">
            <a:extLst>
              <a:ext uri="{FF2B5EF4-FFF2-40B4-BE49-F238E27FC236}">
                <a16:creationId xmlns:a16="http://schemas.microsoft.com/office/drawing/2014/main" id="{91AA8F7E-9E07-44D9-944C-BB521774229A}"/>
              </a:ext>
            </a:extLst>
          </p:cNvPr>
          <p:cNvSpPr>
            <a:spLocks noGrp="1"/>
          </p:cNvSpPr>
          <p:nvPr>
            <p:ph type="pic" sz="quarter" idx="11"/>
          </p:nvPr>
        </p:nvSpPr>
        <p:spPr>
          <a:xfrm>
            <a:off x="3950240" y="1888760"/>
            <a:ext cx="1941513" cy="1885950"/>
          </a:xfrm>
          <a:prstGeom prst="ellipse">
            <a:avLst/>
          </a:prstGeom>
        </p:spPr>
        <p:txBody>
          <a:bodyPr/>
          <a:lstStyle>
            <a:lvl1pPr marL="0" indent="0">
              <a:buNone/>
              <a:defRPr/>
            </a:lvl1pPr>
          </a:lstStyle>
          <a:p>
            <a:endParaRPr lang="fr-FR" dirty="0"/>
          </a:p>
        </p:txBody>
      </p:sp>
      <p:sp>
        <p:nvSpPr>
          <p:cNvPr id="63" name="Espace réservé pour une image  59">
            <a:extLst>
              <a:ext uri="{FF2B5EF4-FFF2-40B4-BE49-F238E27FC236}">
                <a16:creationId xmlns:a16="http://schemas.microsoft.com/office/drawing/2014/main" id="{01144B97-310C-B1BE-BAC8-5E06A1D10F66}"/>
              </a:ext>
            </a:extLst>
          </p:cNvPr>
          <p:cNvSpPr>
            <a:spLocks noGrp="1"/>
          </p:cNvSpPr>
          <p:nvPr>
            <p:ph type="pic" sz="quarter" idx="12"/>
          </p:nvPr>
        </p:nvSpPr>
        <p:spPr>
          <a:xfrm>
            <a:off x="6215265" y="1888760"/>
            <a:ext cx="1941513" cy="1885950"/>
          </a:xfrm>
          <a:prstGeom prst="ellipse">
            <a:avLst/>
          </a:prstGeom>
        </p:spPr>
        <p:txBody>
          <a:bodyPr/>
          <a:lstStyle>
            <a:lvl1pPr marL="0" indent="0">
              <a:buNone/>
              <a:defRPr/>
            </a:lvl1pPr>
          </a:lstStyle>
          <a:p>
            <a:endParaRPr lang="fr-FR" dirty="0"/>
          </a:p>
        </p:txBody>
      </p:sp>
      <p:sp>
        <p:nvSpPr>
          <p:cNvPr id="64" name="Espace réservé pour une image  59">
            <a:extLst>
              <a:ext uri="{FF2B5EF4-FFF2-40B4-BE49-F238E27FC236}">
                <a16:creationId xmlns:a16="http://schemas.microsoft.com/office/drawing/2014/main" id="{FC1B9F29-1806-28B4-124B-CE9C4CA1D2BD}"/>
              </a:ext>
            </a:extLst>
          </p:cNvPr>
          <p:cNvSpPr>
            <a:spLocks noGrp="1"/>
          </p:cNvSpPr>
          <p:nvPr>
            <p:ph type="pic" sz="quarter" idx="13"/>
          </p:nvPr>
        </p:nvSpPr>
        <p:spPr>
          <a:xfrm>
            <a:off x="8480290" y="1888760"/>
            <a:ext cx="1941513" cy="1885950"/>
          </a:xfrm>
          <a:prstGeom prst="ellipse">
            <a:avLst/>
          </a:prstGeom>
        </p:spPr>
        <p:txBody>
          <a:bodyPr/>
          <a:lstStyle>
            <a:lvl1pPr marL="0" indent="0">
              <a:buNone/>
              <a:defRPr/>
            </a:lvl1pPr>
          </a:lstStyle>
          <a:p>
            <a:endParaRPr lang="fr-FR" dirty="0"/>
          </a:p>
        </p:txBody>
      </p:sp>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1680972"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7" name="Espace réservé du texte 65">
            <a:extLst>
              <a:ext uri="{FF2B5EF4-FFF2-40B4-BE49-F238E27FC236}">
                <a16:creationId xmlns:a16="http://schemas.microsoft.com/office/drawing/2014/main" id="{2B0580F0-E8DA-8FC9-96B5-D71238C77F27}"/>
              </a:ext>
            </a:extLst>
          </p:cNvPr>
          <p:cNvSpPr>
            <a:spLocks noGrp="1"/>
          </p:cNvSpPr>
          <p:nvPr>
            <p:ph type="body" sz="quarter" idx="15" hasCustomPrompt="1"/>
          </p:nvPr>
        </p:nvSpPr>
        <p:spPr>
          <a:xfrm>
            <a:off x="3950239"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8" name="Espace réservé du texte 65">
            <a:extLst>
              <a:ext uri="{FF2B5EF4-FFF2-40B4-BE49-F238E27FC236}">
                <a16:creationId xmlns:a16="http://schemas.microsoft.com/office/drawing/2014/main" id="{3397217F-E6A0-30A8-0809-034CA9050058}"/>
              </a:ext>
            </a:extLst>
          </p:cNvPr>
          <p:cNvSpPr>
            <a:spLocks noGrp="1"/>
          </p:cNvSpPr>
          <p:nvPr>
            <p:ph type="body" sz="quarter" idx="16" hasCustomPrompt="1"/>
          </p:nvPr>
        </p:nvSpPr>
        <p:spPr>
          <a:xfrm>
            <a:off x="6215264"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9" name="Espace réservé du texte 65">
            <a:extLst>
              <a:ext uri="{FF2B5EF4-FFF2-40B4-BE49-F238E27FC236}">
                <a16:creationId xmlns:a16="http://schemas.microsoft.com/office/drawing/2014/main" id="{DCDDC540-A42E-C4B6-52DE-EA451641D08E}"/>
              </a:ext>
            </a:extLst>
          </p:cNvPr>
          <p:cNvSpPr>
            <a:spLocks noGrp="1"/>
          </p:cNvSpPr>
          <p:nvPr>
            <p:ph type="body" sz="quarter" idx="17" hasCustomPrompt="1"/>
          </p:nvPr>
        </p:nvSpPr>
        <p:spPr>
          <a:xfrm>
            <a:off x="8496549" y="4081591"/>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1680971" y="4570549"/>
            <a:ext cx="1941514" cy="754036"/>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2" name="Espace réservé du texte 70">
            <a:extLst>
              <a:ext uri="{FF2B5EF4-FFF2-40B4-BE49-F238E27FC236}">
                <a16:creationId xmlns:a16="http://schemas.microsoft.com/office/drawing/2014/main" id="{49E4CD64-5477-F6AF-158D-28FE7C355E01}"/>
              </a:ext>
            </a:extLst>
          </p:cNvPr>
          <p:cNvSpPr>
            <a:spLocks noGrp="1"/>
          </p:cNvSpPr>
          <p:nvPr>
            <p:ph type="body" sz="quarter" idx="19" hasCustomPrompt="1"/>
          </p:nvPr>
        </p:nvSpPr>
        <p:spPr>
          <a:xfrm>
            <a:off x="3950238" y="4570547"/>
            <a:ext cx="1941513" cy="754037"/>
          </a:xfrm>
        </p:spPr>
        <p:txBody>
          <a:bodyPr>
            <a:normAutofit/>
          </a:bodyPr>
          <a:lstStyle>
            <a:lvl1pPr marL="0" indent="0" algn="ctr">
              <a:lnSpc>
                <a:spcPct val="100000"/>
              </a:lnSpc>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3" name="Espace réservé du texte 70">
            <a:extLst>
              <a:ext uri="{FF2B5EF4-FFF2-40B4-BE49-F238E27FC236}">
                <a16:creationId xmlns:a16="http://schemas.microsoft.com/office/drawing/2014/main" id="{39757443-E4ED-7F2F-EA57-3BF61F47EAE1}"/>
              </a:ext>
            </a:extLst>
          </p:cNvPr>
          <p:cNvSpPr>
            <a:spLocks noGrp="1"/>
          </p:cNvSpPr>
          <p:nvPr>
            <p:ph type="body" sz="quarter" idx="20" hasCustomPrompt="1"/>
          </p:nvPr>
        </p:nvSpPr>
        <p:spPr>
          <a:xfrm>
            <a:off x="6215263" y="4570547"/>
            <a:ext cx="1941513" cy="754038"/>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4" name="Espace réservé du texte 70">
            <a:extLst>
              <a:ext uri="{FF2B5EF4-FFF2-40B4-BE49-F238E27FC236}">
                <a16:creationId xmlns:a16="http://schemas.microsoft.com/office/drawing/2014/main" id="{F829E95B-5BC5-951C-DB19-95BE9696C733}"/>
              </a:ext>
            </a:extLst>
          </p:cNvPr>
          <p:cNvSpPr>
            <a:spLocks noGrp="1"/>
          </p:cNvSpPr>
          <p:nvPr>
            <p:ph type="body" sz="quarter" idx="21" hasCustomPrompt="1"/>
          </p:nvPr>
        </p:nvSpPr>
        <p:spPr>
          <a:xfrm>
            <a:off x="8496549" y="4570547"/>
            <a:ext cx="1941513" cy="754038"/>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7" name="Espace réservé du texte 70">
            <a:extLst>
              <a:ext uri="{FF2B5EF4-FFF2-40B4-BE49-F238E27FC236}">
                <a16:creationId xmlns:a16="http://schemas.microsoft.com/office/drawing/2014/main" id="{9457CCB1-4331-C3D4-28D0-9FCDA4B1A913}"/>
              </a:ext>
            </a:extLst>
          </p:cNvPr>
          <p:cNvSpPr>
            <a:spLocks noGrp="1"/>
          </p:cNvSpPr>
          <p:nvPr>
            <p:ph type="body" sz="quarter" idx="22" hasCustomPrompt="1"/>
          </p:nvPr>
        </p:nvSpPr>
        <p:spPr>
          <a:xfrm>
            <a:off x="1680971" y="5325368"/>
            <a:ext cx="1941514" cy="358088"/>
          </a:xfrm>
        </p:spPr>
        <p:txBody>
          <a:bodyPr>
            <a:normAutofit/>
          </a:bodyPr>
          <a:lstStyle>
            <a:lvl1pPr marL="0" indent="0" algn="ctr">
              <a:buNone/>
              <a:defRPr sz="1000"/>
            </a:lvl1pPr>
          </a:lstStyle>
          <a:p>
            <a:pPr lvl="0"/>
            <a:r>
              <a:rPr lang="fr-FR" dirty="0"/>
              <a:t>+123 456 789</a:t>
            </a:r>
          </a:p>
        </p:txBody>
      </p:sp>
      <p:sp>
        <p:nvSpPr>
          <p:cNvPr id="78" name="Espace réservé du texte 70">
            <a:extLst>
              <a:ext uri="{FF2B5EF4-FFF2-40B4-BE49-F238E27FC236}">
                <a16:creationId xmlns:a16="http://schemas.microsoft.com/office/drawing/2014/main" id="{ABB12940-372E-6AE1-5946-3C5910E54EBD}"/>
              </a:ext>
            </a:extLst>
          </p:cNvPr>
          <p:cNvSpPr>
            <a:spLocks noGrp="1"/>
          </p:cNvSpPr>
          <p:nvPr>
            <p:ph type="body" sz="quarter" idx="23" hasCustomPrompt="1"/>
          </p:nvPr>
        </p:nvSpPr>
        <p:spPr>
          <a:xfrm>
            <a:off x="3950238" y="5325368"/>
            <a:ext cx="1941514" cy="358088"/>
          </a:xfrm>
        </p:spPr>
        <p:txBody>
          <a:bodyPr>
            <a:normAutofit/>
          </a:bodyPr>
          <a:lstStyle>
            <a:lvl1pPr marL="0" indent="0" algn="ctr">
              <a:buNone/>
              <a:defRPr sz="1000"/>
            </a:lvl1pPr>
          </a:lstStyle>
          <a:p>
            <a:pPr lvl="0"/>
            <a:r>
              <a:rPr lang="fr-FR" dirty="0"/>
              <a:t>+123 456 789</a:t>
            </a:r>
          </a:p>
        </p:txBody>
      </p:sp>
      <p:sp>
        <p:nvSpPr>
          <p:cNvPr id="79" name="Espace réservé du texte 70">
            <a:extLst>
              <a:ext uri="{FF2B5EF4-FFF2-40B4-BE49-F238E27FC236}">
                <a16:creationId xmlns:a16="http://schemas.microsoft.com/office/drawing/2014/main" id="{E9A8B5D7-9354-2195-D2C6-F0ADD6AC58A7}"/>
              </a:ext>
            </a:extLst>
          </p:cNvPr>
          <p:cNvSpPr>
            <a:spLocks noGrp="1"/>
          </p:cNvSpPr>
          <p:nvPr>
            <p:ph type="body" sz="quarter" idx="24" hasCustomPrompt="1"/>
          </p:nvPr>
        </p:nvSpPr>
        <p:spPr>
          <a:xfrm>
            <a:off x="6222098" y="5334925"/>
            <a:ext cx="1941514" cy="358088"/>
          </a:xfrm>
        </p:spPr>
        <p:txBody>
          <a:bodyPr>
            <a:normAutofit/>
          </a:bodyPr>
          <a:lstStyle>
            <a:lvl1pPr marL="0" indent="0" algn="ctr">
              <a:buNone/>
              <a:defRPr sz="1000"/>
            </a:lvl1pPr>
          </a:lstStyle>
          <a:p>
            <a:pPr lvl="0"/>
            <a:r>
              <a:rPr lang="fr-FR" dirty="0"/>
              <a:t>+123 456 789</a:t>
            </a:r>
          </a:p>
        </p:txBody>
      </p:sp>
      <p:sp>
        <p:nvSpPr>
          <p:cNvPr id="80" name="Espace réservé du texte 70">
            <a:extLst>
              <a:ext uri="{FF2B5EF4-FFF2-40B4-BE49-F238E27FC236}">
                <a16:creationId xmlns:a16="http://schemas.microsoft.com/office/drawing/2014/main" id="{666A9F93-5B1C-F2E8-BB3C-A0BDC0F3D921}"/>
              </a:ext>
            </a:extLst>
          </p:cNvPr>
          <p:cNvSpPr>
            <a:spLocks noGrp="1"/>
          </p:cNvSpPr>
          <p:nvPr>
            <p:ph type="body" sz="quarter" idx="25" hasCustomPrompt="1"/>
          </p:nvPr>
        </p:nvSpPr>
        <p:spPr>
          <a:xfrm>
            <a:off x="8496548" y="5334925"/>
            <a:ext cx="1941514" cy="358088"/>
          </a:xfrm>
        </p:spPr>
        <p:txBody>
          <a:bodyPr>
            <a:normAutofit/>
          </a:bodyPr>
          <a:lstStyle>
            <a:lvl1pPr marL="0" indent="0" algn="ctr">
              <a:buNone/>
              <a:defRPr sz="1000"/>
            </a:lvl1pPr>
          </a:lstStyle>
          <a:p>
            <a:pPr lvl="0"/>
            <a:r>
              <a:rPr lang="fr-FR" dirty="0"/>
              <a:t>+123 456 789</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cxnSp>
        <p:nvCxnSpPr>
          <p:cNvPr id="91" name="Google Shape;157;p20">
            <a:extLst>
              <a:ext uri="{FF2B5EF4-FFF2-40B4-BE49-F238E27FC236}">
                <a16:creationId xmlns:a16="http://schemas.microsoft.com/office/drawing/2014/main" id="{B3846F5C-B184-73A5-127D-91290F644C55}"/>
              </a:ext>
            </a:extLst>
          </p:cNvPr>
          <p:cNvCxnSpPr>
            <a:cxnSpLocks/>
          </p:cNvCxnSpPr>
          <p:nvPr userDrawn="1"/>
        </p:nvCxnSpPr>
        <p:spPr>
          <a:xfrm>
            <a:off x="1680971" y="4467354"/>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4" name="Google Shape;157;p20">
            <a:extLst>
              <a:ext uri="{FF2B5EF4-FFF2-40B4-BE49-F238E27FC236}">
                <a16:creationId xmlns:a16="http://schemas.microsoft.com/office/drawing/2014/main" id="{8E28DC86-D3EB-1A61-54BA-DDA273AC4C6E}"/>
              </a:ext>
            </a:extLst>
          </p:cNvPr>
          <p:cNvCxnSpPr>
            <a:cxnSpLocks/>
          </p:cNvCxnSpPr>
          <p:nvPr userDrawn="1"/>
        </p:nvCxnSpPr>
        <p:spPr>
          <a:xfrm>
            <a:off x="3933977" y="4467354"/>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5" name="Google Shape;157;p20">
            <a:extLst>
              <a:ext uri="{FF2B5EF4-FFF2-40B4-BE49-F238E27FC236}">
                <a16:creationId xmlns:a16="http://schemas.microsoft.com/office/drawing/2014/main" id="{D1566A71-40F2-37ED-2197-832191E4EC47}"/>
              </a:ext>
            </a:extLst>
          </p:cNvPr>
          <p:cNvCxnSpPr>
            <a:cxnSpLocks/>
          </p:cNvCxnSpPr>
          <p:nvPr userDrawn="1"/>
        </p:nvCxnSpPr>
        <p:spPr>
          <a:xfrm>
            <a:off x="6196410" y="4467354"/>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6" name="Google Shape;157;p20">
            <a:extLst>
              <a:ext uri="{FF2B5EF4-FFF2-40B4-BE49-F238E27FC236}">
                <a16:creationId xmlns:a16="http://schemas.microsoft.com/office/drawing/2014/main" id="{B2F3211F-D7E6-4FD2-B5F6-1552637DEAA9}"/>
              </a:ext>
            </a:extLst>
          </p:cNvPr>
          <p:cNvCxnSpPr>
            <a:cxnSpLocks/>
          </p:cNvCxnSpPr>
          <p:nvPr userDrawn="1"/>
        </p:nvCxnSpPr>
        <p:spPr>
          <a:xfrm>
            <a:off x="8477697" y="4467354"/>
            <a:ext cx="1941514" cy="0"/>
          </a:xfrm>
          <a:prstGeom prst="straightConnector1">
            <a:avLst/>
          </a:prstGeom>
          <a:noFill/>
          <a:ln w="12700" cap="flat" cmpd="sng">
            <a:solidFill>
              <a:schemeClr val="accent1"/>
            </a:solidFill>
            <a:prstDash val="solid"/>
            <a:round/>
            <a:headEnd type="none" w="med" len="med"/>
            <a:tailEnd type="none" w="med" len="med"/>
          </a:ln>
        </p:spPr>
      </p:cxnSp>
      <p:sp>
        <p:nvSpPr>
          <p:cNvPr id="97" name="Titre 96">
            <a:extLst>
              <a:ext uri="{FF2B5EF4-FFF2-40B4-BE49-F238E27FC236}">
                <a16:creationId xmlns:a16="http://schemas.microsoft.com/office/drawing/2014/main" id="{F6171492-D192-3F77-DDFD-43B3BC4AAE3D}"/>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7439587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Mise en avant 3">
    <p:spTree>
      <p:nvGrpSpPr>
        <p:cNvPr id="1" name=""/>
        <p:cNvGrpSpPr/>
        <p:nvPr/>
      </p:nvGrpSpPr>
      <p:grpSpPr>
        <a:xfrm>
          <a:off x="0" y="0"/>
          <a:ext cx="0" cy="0"/>
          <a:chOff x="0" y="0"/>
          <a:chExt cx="0" cy="0"/>
        </a:xfrm>
      </p:grpSpPr>
      <p:sp>
        <p:nvSpPr>
          <p:cNvPr id="60" name="Espace réservé pour une image  59">
            <a:extLst>
              <a:ext uri="{FF2B5EF4-FFF2-40B4-BE49-F238E27FC236}">
                <a16:creationId xmlns:a16="http://schemas.microsoft.com/office/drawing/2014/main" id="{53613E78-1F36-616E-13E4-B62CDC9C3EFE}"/>
              </a:ext>
            </a:extLst>
          </p:cNvPr>
          <p:cNvSpPr>
            <a:spLocks noGrp="1"/>
          </p:cNvSpPr>
          <p:nvPr>
            <p:ph type="pic" sz="quarter" idx="10"/>
          </p:nvPr>
        </p:nvSpPr>
        <p:spPr>
          <a:xfrm>
            <a:off x="2840468" y="1869906"/>
            <a:ext cx="1941513" cy="1885950"/>
          </a:xfrm>
          <a:prstGeom prst="ellipse">
            <a:avLst/>
          </a:prstGeom>
        </p:spPr>
        <p:txBody>
          <a:bodyPr/>
          <a:lstStyle>
            <a:lvl1pPr marL="0" indent="0">
              <a:buNone/>
              <a:defRPr/>
            </a:lvl1pPr>
          </a:lstStyle>
          <a:p>
            <a:endParaRPr lang="fr-FR" dirty="0"/>
          </a:p>
        </p:txBody>
      </p:sp>
      <p:sp>
        <p:nvSpPr>
          <p:cNvPr id="62" name="Espace réservé pour une image  59">
            <a:extLst>
              <a:ext uri="{FF2B5EF4-FFF2-40B4-BE49-F238E27FC236}">
                <a16:creationId xmlns:a16="http://schemas.microsoft.com/office/drawing/2014/main" id="{91AA8F7E-9E07-44D9-944C-BB521774229A}"/>
              </a:ext>
            </a:extLst>
          </p:cNvPr>
          <p:cNvSpPr>
            <a:spLocks noGrp="1"/>
          </p:cNvSpPr>
          <p:nvPr>
            <p:ph type="pic" sz="quarter" idx="11"/>
          </p:nvPr>
        </p:nvSpPr>
        <p:spPr>
          <a:xfrm>
            <a:off x="5109736" y="1869906"/>
            <a:ext cx="1941513" cy="1885950"/>
          </a:xfrm>
          <a:prstGeom prst="ellipse">
            <a:avLst/>
          </a:prstGeom>
        </p:spPr>
        <p:txBody>
          <a:bodyPr/>
          <a:lstStyle>
            <a:lvl1pPr marL="0" indent="0">
              <a:buNone/>
              <a:defRPr/>
            </a:lvl1pPr>
          </a:lstStyle>
          <a:p>
            <a:endParaRPr lang="fr-FR" dirty="0"/>
          </a:p>
        </p:txBody>
      </p:sp>
      <p:sp>
        <p:nvSpPr>
          <p:cNvPr id="63" name="Espace réservé pour une image  59">
            <a:extLst>
              <a:ext uri="{FF2B5EF4-FFF2-40B4-BE49-F238E27FC236}">
                <a16:creationId xmlns:a16="http://schemas.microsoft.com/office/drawing/2014/main" id="{01144B97-310C-B1BE-BAC8-5E06A1D10F66}"/>
              </a:ext>
            </a:extLst>
          </p:cNvPr>
          <p:cNvSpPr>
            <a:spLocks noGrp="1"/>
          </p:cNvSpPr>
          <p:nvPr>
            <p:ph type="pic" sz="quarter" idx="12"/>
          </p:nvPr>
        </p:nvSpPr>
        <p:spPr>
          <a:xfrm>
            <a:off x="7374761" y="1869906"/>
            <a:ext cx="1941513" cy="1885950"/>
          </a:xfrm>
          <a:prstGeom prst="ellipse">
            <a:avLst/>
          </a:prstGeom>
        </p:spPr>
        <p:txBody>
          <a:bodyPr/>
          <a:lstStyle>
            <a:lvl1pPr marL="0" indent="0">
              <a:buNone/>
              <a:defRPr/>
            </a:lvl1pPr>
          </a:lstStyle>
          <a:p>
            <a:endParaRPr lang="fr-FR" dirty="0"/>
          </a:p>
        </p:txBody>
      </p:sp>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2840468"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7" name="Espace réservé du texte 65">
            <a:extLst>
              <a:ext uri="{FF2B5EF4-FFF2-40B4-BE49-F238E27FC236}">
                <a16:creationId xmlns:a16="http://schemas.microsoft.com/office/drawing/2014/main" id="{2B0580F0-E8DA-8FC9-96B5-D71238C77F27}"/>
              </a:ext>
            </a:extLst>
          </p:cNvPr>
          <p:cNvSpPr>
            <a:spLocks noGrp="1"/>
          </p:cNvSpPr>
          <p:nvPr>
            <p:ph type="body" sz="quarter" idx="15" hasCustomPrompt="1"/>
          </p:nvPr>
        </p:nvSpPr>
        <p:spPr>
          <a:xfrm>
            <a:off x="5109735"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8" name="Espace réservé du texte 65">
            <a:extLst>
              <a:ext uri="{FF2B5EF4-FFF2-40B4-BE49-F238E27FC236}">
                <a16:creationId xmlns:a16="http://schemas.microsoft.com/office/drawing/2014/main" id="{3397217F-E6A0-30A8-0809-034CA9050058}"/>
              </a:ext>
            </a:extLst>
          </p:cNvPr>
          <p:cNvSpPr>
            <a:spLocks noGrp="1"/>
          </p:cNvSpPr>
          <p:nvPr>
            <p:ph type="body" sz="quarter" idx="16" hasCustomPrompt="1"/>
          </p:nvPr>
        </p:nvSpPr>
        <p:spPr>
          <a:xfrm>
            <a:off x="7374760"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2840467" y="4551695"/>
            <a:ext cx="1941514" cy="754036"/>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2" name="Espace réservé du texte 70">
            <a:extLst>
              <a:ext uri="{FF2B5EF4-FFF2-40B4-BE49-F238E27FC236}">
                <a16:creationId xmlns:a16="http://schemas.microsoft.com/office/drawing/2014/main" id="{49E4CD64-5477-F6AF-158D-28FE7C355E01}"/>
              </a:ext>
            </a:extLst>
          </p:cNvPr>
          <p:cNvSpPr>
            <a:spLocks noGrp="1"/>
          </p:cNvSpPr>
          <p:nvPr>
            <p:ph type="body" sz="quarter" idx="19" hasCustomPrompt="1"/>
          </p:nvPr>
        </p:nvSpPr>
        <p:spPr>
          <a:xfrm>
            <a:off x="5109734" y="4551693"/>
            <a:ext cx="1941513" cy="754037"/>
          </a:xfrm>
        </p:spPr>
        <p:txBody>
          <a:bodyPr>
            <a:normAutofit/>
          </a:bodyPr>
          <a:lstStyle>
            <a:lvl1pPr marL="0" indent="0" algn="ctr">
              <a:lnSpc>
                <a:spcPct val="100000"/>
              </a:lnSpc>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3" name="Espace réservé du texte 70">
            <a:extLst>
              <a:ext uri="{FF2B5EF4-FFF2-40B4-BE49-F238E27FC236}">
                <a16:creationId xmlns:a16="http://schemas.microsoft.com/office/drawing/2014/main" id="{39757443-E4ED-7F2F-EA57-3BF61F47EAE1}"/>
              </a:ext>
            </a:extLst>
          </p:cNvPr>
          <p:cNvSpPr>
            <a:spLocks noGrp="1"/>
          </p:cNvSpPr>
          <p:nvPr>
            <p:ph type="body" sz="quarter" idx="20" hasCustomPrompt="1"/>
          </p:nvPr>
        </p:nvSpPr>
        <p:spPr>
          <a:xfrm>
            <a:off x="7374759" y="4551693"/>
            <a:ext cx="1941513" cy="754038"/>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7" name="Espace réservé du texte 70">
            <a:extLst>
              <a:ext uri="{FF2B5EF4-FFF2-40B4-BE49-F238E27FC236}">
                <a16:creationId xmlns:a16="http://schemas.microsoft.com/office/drawing/2014/main" id="{9457CCB1-4331-C3D4-28D0-9FCDA4B1A913}"/>
              </a:ext>
            </a:extLst>
          </p:cNvPr>
          <p:cNvSpPr>
            <a:spLocks noGrp="1"/>
          </p:cNvSpPr>
          <p:nvPr>
            <p:ph type="body" sz="quarter" idx="22" hasCustomPrompt="1"/>
          </p:nvPr>
        </p:nvSpPr>
        <p:spPr>
          <a:xfrm>
            <a:off x="2840467" y="5306514"/>
            <a:ext cx="1941514" cy="358088"/>
          </a:xfrm>
        </p:spPr>
        <p:txBody>
          <a:bodyPr>
            <a:normAutofit/>
          </a:bodyPr>
          <a:lstStyle>
            <a:lvl1pPr marL="0" indent="0" algn="ctr">
              <a:buNone/>
              <a:defRPr sz="1000"/>
            </a:lvl1pPr>
          </a:lstStyle>
          <a:p>
            <a:pPr lvl="0"/>
            <a:r>
              <a:rPr lang="fr-FR" dirty="0"/>
              <a:t>+123 456 789</a:t>
            </a:r>
          </a:p>
        </p:txBody>
      </p:sp>
      <p:sp>
        <p:nvSpPr>
          <p:cNvPr id="78" name="Espace réservé du texte 70">
            <a:extLst>
              <a:ext uri="{FF2B5EF4-FFF2-40B4-BE49-F238E27FC236}">
                <a16:creationId xmlns:a16="http://schemas.microsoft.com/office/drawing/2014/main" id="{ABB12940-372E-6AE1-5946-3C5910E54EBD}"/>
              </a:ext>
            </a:extLst>
          </p:cNvPr>
          <p:cNvSpPr>
            <a:spLocks noGrp="1"/>
          </p:cNvSpPr>
          <p:nvPr>
            <p:ph type="body" sz="quarter" idx="23" hasCustomPrompt="1"/>
          </p:nvPr>
        </p:nvSpPr>
        <p:spPr>
          <a:xfrm>
            <a:off x="5109734" y="5306514"/>
            <a:ext cx="1941514" cy="358088"/>
          </a:xfrm>
        </p:spPr>
        <p:txBody>
          <a:bodyPr>
            <a:normAutofit/>
          </a:bodyPr>
          <a:lstStyle>
            <a:lvl1pPr marL="0" indent="0" algn="ctr">
              <a:buNone/>
              <a:defRPr sz="1000"/>
            </a:lvl1pPr>
          </a:lstStyle>
          <a:p>
            <a:pPr lvl="0"/>
            <a:r>
              <a:rPr lang="fr-FR" dirty="0"/>
              <a:t>+123 456 789</a:t>
            </a:r>
          </a:p>
        </p:txBody>
      </p:sp>
      <p:sp>
        <p:nvSpPr>
          <p:cNvPr id="79" name="Espace réservé du texte 70">
            <a:extLst>
              <a:ext uri="{FF2B5EF4-FFF2-40B4-BE49-F238E27FC236}">
                <a16:creationId xmlns:a16="http://schemas.microsoft.com/office/drawing/2014/main" id="{E9A8B5D7-9354-2195-D2C6-F0ADD6AC58A7}"/>
              </a:ext>
            </a:extLst>
          </p:cNvPr>
          <p:cNvSpPr>
            <a:spLocks noGrp="1"/>
          </p:cNvSpPr>
          <p:nvPr>
            <p:ph type="body" sz="quarter" idx="24" hasCustomPrompt="1"/>
          </p:nvPr>
        </p:nvSpPr>
        <p:spPr>
          <a:xfrm>
            <a:off x="7381594" y="5316071"/>
            <a:ext cx="1941514" cy="358088"/>
          </a:xfrm>
        </p:spPr>
        <p:txBody>
          <a:bodyPr>
            <a:normAutofit/>
          </a:bodyPr>
          <a:lstStyle>
            <a:lvl1pPr marL="0" indent="0" algn="ctr">
              <a:buNone/>
              <a:defRPr sz="1000"/>
            </a:lvl1pPr>
          </a:lstStyle>
          <a:p>
            <a:pPr lvl="0"/>
            <a:r>
              <a:rPr lang="fr-FR" dirty="0"/>
              <a:t>+123 456 789</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cxnSp>
        <p:nvCxnSpPr>
          <p:cNvPr id="91" name="Google Shape;157;p20">
            <a:extLst>
              <a:ext uri="{FF2B5EF4-FFF2-40B4-BE49-F238E27FC236}">
                <a16:creationId xmlns:a16="http://schemas.microsoft.com/office/drawing/2014/main" id="{B3846F5C-B184-73A5-127D-91290F644C55}"/>
              </a:ext>
            </a:extLst>
          </p:cNvPr>
          <p:cNvCxnSpPr>
            <a:cxnSpLocks/>
          </p:cNvCxnSpPr>
          <p:nvPr userDrawn="1"/>
        </p:nvCxnSpPr>
        <p:spPr>
          <a:xfrm>
            <a:off x="2840467" y="4448500"/>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4" name="Google Shape;157;p20">
            <a:extLst>
              <a:ext uri="{FF2B5EF4-FFF2-40B4-BE49-F238E27FC236}">
                <a16:creationId xmlns:a16="http://schemas.microsoft.com/office/drawing/2014/main" id="{8E28DC86-D3EB-1A61-54BA-DDA273AC4C6E}"/>
              </a:ext>
            </a:extLst>
          </p:cNvPr>
          <p:cNvCxnSpPr>
            <a:cxnSpLocks/>
          </p:cNvCxnSpPr>
          <p:nvPr userDrawn="1"/>
        </p:nvCxnSpPr>
        <p:spPr>
          <a:xfrm>
            <a:off x="5093473" y="4448500"/>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5" name="Google Shape;157;p20">
            <a:extLst>
              <a:ext uri="{FF2B5EF4-FFF2-40B4-BE49-F238E27FC236}">
                <a16:creationId xmlns:a16="http://schemas.microsoft.com/office/drawing/2014/main" id="{D1566A71-40F2-37ED-2197-832191E4EC47}"/>
              </a:ext>
            </a:extLst>
          </p:cNvPr>
          <p:cNvCxnSpPr>
            <a:cxnSpLocks/>
          </p:cNvCxnSpPr>
          <p:nvPr userDrawn="1"/>
        </p:nvCxnSpPr>
        <p:spPr>
          <a:xfrm>
            <a:off x="7355906" y="4448500"/>
            <a:ext cx="1941514" cy="0"/>
          </a:xfrm>
          <a:prstGeom prst="straightConnector1">
            <a:avLst/>
          </a:prstGeom>
          <a:noFill/>
          <a:ln w="12700" cap="flat" cmpd="sng">
            <a:solidFill>
              <a:schemeClr val="accent1"/>
            </a:solidFill>
            <a:prstDash val="solid"/>
            <a:round/>
            <a:headEnd type="none" w="med" len="med"/>
            <a:tailEnd type="none" w="med" len="med"/>
          </a:ln>
        </p:spPr>
      </p:cxnSp>
      <p:sp>
        <p:nvSpPr>
          <p:cNvPr id="3" name="Titre 2">
            <a:extLst>
              <a:ext uri="{FF2B5EF4-FFF2-40B4-BE49-F238E27FC236}">
                <a16:creationId xmlns:a16="http://schemas.microsoft.com/office/drawing/2014/main" id="{D770E375-40A9-FE67-75A5-D56463906F22}"/>
              </a:ext>
            </a:extLst>
          </p:cNvPr>
          <p:cNvSpPr>
            <a:spLocks noGrp="1"/>
          </p:cNvSpPr>
          <p:nvPr>
            <p:ph type="title"/>
          </p:nvPr>
        </p:nvSpPr>
        <p:spPr>
          <a:xfrm>
            <a:off x="587375" y="584200"/>
            <a:ext cx="8245539" cy="1304560"/>
          </a:xfrm>
        </p:spPr>
        <p:txBody>
          <a:bodyPr/>
          <a:lstStyle/>
          <a:p>
            <a:r>
              <a:rPr lang="fr-FR" dirty="0"/>
              <a:t>Modifiez le style du titre</a:t>
            </a:r>
          </a:p>
        </p:txBody>
      </p:sp>
    </p:spTree>
    <p:extLst>
      <p:ext uri="{BB962C8B-B14F-4D97-AF65-F5344CB8AC3E}">
        <p14:creationId xmlns:p14="http://schemas.microsoft.com/office/powerpoint/2010/main" val="22700343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Mise en avant 2">
    <p:spTree>
      <p:nvGrpSpPr>
        <p:cNvPr id="1" name=""/>
        <p:cNvGrpSpPr/>
        <p:nvPr/>
      </p:nvGrpSpPr>
      <p:grpSpPr>
        <a:xfrm>
          <a:off x="0" y="0"/>
          <a:ext cx="0" cy="0"/>
          <a:chOff x="0" y="0"/>
          <a:chExt cx="0" cy="0"/>
        </a:xfrm>
      </p:grpSpPr>
      <p:sp>
        <p:nvSpPr>
          <p:cNvPr id="60" name="Espace réservé pour une image  59">
            <a:extLst>
              <a:ext uri="{FF2B5EF4-FFF2-40B4-BE49-F238E27FC236}">
                <a16:creationId xmlns:a16="http://schemas.microsoft.com/office/drawing/2014/main" id="{53613E78-1F36-616E-13E4-B62CDC9C3EFE}"/>
              </a:ext>
            </a:extLst>
          </p:cNvPr>
          <p:cNvSpPr>
            <a:spLocks noGrp="1"/>
          </p:cNvSpPr>
          <p:nvPr>
            <p:ph type="pic" sz="quarter" idx="10"/>
          </p:nvPr>
        </p:nvSpPr>
        <p:spPr>
          <a:xfrm>
            <a:off x="4000983" y="1869906"/>
            <a:ext cx="1941513" cy="1885950"/>
          </a:xfrm>
          <a:prstGeom prst="ellipse">
            <a:avLst/>
          </a:prstGeom>
        </p:spPr>
        <p:txBody>
          <a:bodyPr/>
          <a:lstStyle>
            <a:lvl1pPr marL="0" indent="0">
              <a:buNone/>
              <a:defRPr/>
            </a:lvl1pPr>
          </a:lstStyle>
          <a:p>
            <a:endParaRPr lang="fr-FR" dirty="0"/>
          </a:p>
        </p:txBody>
      </p:sp>
      <p:sp>
        <p:nvSpPr>
          <p:cNvPr id="62" name="Espace réservé pour une image  59">
            <a:extLst>
              <a:ext uri="{FF2B5EF4-FFF2-40B4-BE49-F238E27FC236}">
                <a16:creationId xmlns:a16="http://schemas.microsoft.com/office/drawing/2014/main" id="{91AA8F7E-9E07-44D9-944C-BB521774229A}"/>
              </a:ext>
            </a:extLst>
          </p:cNvPr>
          <p:cNvSpPr>
            <a:spLocks noGrp="1"/>
          </p:cNvSpPr>
          <p:nvPr>
            <p:ph type="pic" sz="quarter" idx="11"/>
          </p:nvPr>
        </p:nvSpPr>
        <p:spPr>
          <a:xfrm>
            <a:off x="6270251" y="1869906"/>
            <a:ext cx="1941513" cy="1885950"/>
          </a:xfrm>
          <a:prstGeom prst="ellipse">
            <a:avLst/>
          </a:prstGeom>
        </p:spPr>
        <p:txBody>
          <a:bodyPr/>
          <a:lstStyle>
            <a:lvl1pPr marL="0" indent="0">
              <a:buNone/>
              <a:defRPr/>
            </a:lvl1pPr>
          </a:lstStyle>
          <a:p>
            <a:endParaRPr lang="fr-FR" dirty="0"/>
          </a:p>
        </p:txBody>
      </p:sp>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4000983"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67" name="Espace réservé du texte 65">
            <a:extLst>
              <a:ext uri="{FF2B5EF4-FFF2-40B4-BE49-F238E27FC236}">
                <a16:creationId xmlns:a16="http://schemas.microsoft.com/office/drawing/2014/main" id="{2B0580F0-E8DA-8FC9-96B5-D71238C77F27}"/>
              </a:ext>
            </a:extLst>
          </p:cNvPr>
          <p:cNvSpPr>
            <a:spLocks noGrp="1"/>
          </p:cNvSpPr>
          <p:nvPr>
            <p:ph type="body" sz="quarter" idx="15" hasCustomPrompt="1"/>
          </p:nvPr>
        </p:nvSpPr>
        <p:spPr>
          <a:xfrm>
            <a:off x="6270250" y="4062737"/>
            <a:ext cx="1941513" cy="385763"/>
          </a:xfrm>
        </p:spPr>
        <p:txBody>
          <a:bodyPr>
            <a:normAutofit/>
          </a:bodyPr>
          <a:lstStyle>
            <a:lvl1pPr marL="0" indent="0" algn="ctr">
              <a:buNone/>
              <a:defRPr sz="1600" b="1">
                <a:solidFill>
                  <a:schemeClr val="tx1"/>
                </a:solidFill>
              </a:defRPr>
            </a:lvl1pPr>
          </a:lstStyle>
          <a:p>
            <a:pPr lvl="0"/>
            <a:r>
              <a:rPr lang="fr-FR" dirty="0"/>
              <a:t>Sous titre</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4000982" y="4551695"/>
            <a:ext cx="1941514" cy="754036"/>
          </a:xfrm>
        </p:spPr>
        <p:txBody>
          <a:bodyPr>
            <a:normAutofit/>
          </a:bodyPr>
          <a:lstStyle>
            <a:lvl1pPr marL="0" indent="0" algn="ctr">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2" name="Espace réservé du texte 70">
            <a:extLst>
              <a:ext uri="{FF2B5EF4-FFF2-40B4-BE49-F238E27FC236}">
                <a16:creationId xmlns:a16="http://schemas.microsoft.com/office/drawing/2014/main" id="{49E4CD64-5477-F6AF-158D-28FE7C355E01}"/>
              </a:ext>
            </a:extLst>
          </p:cNvPr>
          <p:cNvSpPr>
            <a:spLocks noGrp="1"/>
          </p:cNvSpPr>
          <p:nvPr>
            <p:ph type="body" sz="quarter" idx="19" hasCustomPrompt="1"/>
          </p:nvPr>
        </p:nvSpPr>
        <p:spPr>
          <a:xfrm>
            <a:off x="6270249" y="4551693"/>
            <a:ext cx="1941513" cy="754037"/>
          </a:xfrm>
        </p:spPr>
        <p:txBody>
          <a:bodyPr>
            <a:normAutofit/>
          </a:bodyPr>
          <a:lstStyle>
            <a:lvl1pPr marL="0" indent="0" algn="ctr">
              <a:lnSpc>
                <a:spcPct val="100000"/>
              </a:lnSpc>
              <a:buNone/>
              <a:defRPr sz="1200"/>
            </a:lvl1pPr>
          </a:lstStyle>
          <a:p>
            <a:pPr lvl="0"/>
            <a:r>
              <a:rPr lang="fr-FR" dirty="0"/>
              <a:t>Lorem ipsum </a:t>
            </a:r>
            <a:r>
              <a:rPr lang="fr-FR" dirty="0" err="1"/>
              <a:t>dolor</a:t>
            </a:r>
            <a:r>
              <a:rPr lang="fr-FR" dirty="0"/>
              <a:t> </a:t>
            </a:r>
            <a:br>
              <a:rPr lang="fr-FR" dirty="0"/>
            </a:br>
            <a:r>
              <a:rPr lang="fr-FR" dirty="0" err="1"/>
              <a:t>sit</a:t>
            </a:r>
            <a:r>
              <a:rPr lang="fr-FR" dirty="0"/>
              <a:t> </a:t>
            </a:r>
            <a:r>
              <a:rPr lang="fr-FR" dirty="0" err="1"/>
              <a:t>amet</a:t>
            </a:r>
            <a:r>
              <a:rPr lang="fr-FR" dirty="0"/>
              <a:t>, </a:t>
            </a:r>
            <a:br>
              <a:rPr lang="fr-FR" dirty="0"/>
            </a:br>
            <a:r>
              <a:rPr lang="fr-FR" dirty="0" err="1"/>
              <a:t>consectetur</a:t>
            </a:r>
            <a:endParaRPr lang="fr-FR" dirty="0"/>
          </a:p>
        </p:txBody>
      </p:sp>
      <p:sp>
        <p:nvSpPr>
          <p:cNvPr id="77" name="Espace réservé du texte 70">
            <a:extLst>
              <a:ext uri="{FF2B5EF4-FFF2-40B4-BE49-F238E27FC236}">
                <a16:creationId xmlns:a16="http://schemas.microsoft.com/office/drawing/2014/main" id="{9457CCB1-4331-C3D4-28D0-9FCDA4B1A913}"/>
              </a:ext>
            </a:extLst>
          </p:cNvPr>
          <p:cNvSpPr>
            <a:spLocks noGrp="1"/>
          </p:cNvSpPr>
          <p:nvPr>
            <p:ph type="body" sz="quarter" idx="22" hasCustomPrompt="1"/>
          </p:nvPr>
        </p:nvSpPr>
        <p:spPr>
          <a:xfrm>
            <a:off x="4000982" y="5306514"/>
            <a:ext cx="1941514" cy="358088"/>
          </a:xfrm>
        </p:spPr>
        <p:txBody>
          <a:bodyPr>
            <a:normAutofit/>
          </a:bodyPr>
          <a:lstStyle>
            <a:lvl1pPr marL="0" indent="0" algn="ctr">
              <a:buNone/>
              <a:defRPr sz="1000"/>
            </a:lvl1pPr>
          </a:lstStyle>
          <a:p>
            <a:pPr lvl="0"/>
            <a:r>
              <a:rPr lang="fr-FR" dirty="0"/>
              <a:t>+123 456 789</a:t>
            </a:r>
          </a:p>
        </p:txBody>
      </p:sp>
      <p:sp>
        <p:nvSpPr>
          <p:cNvPr id="78" name="Espace réservé du texte 70">
            <a:extLst>
              <a:ext uri="{FF2B5EF4-FFF2-40B4-BE49-F238E27FC236}">
                <a16:creationId xmlns:a16="http://schemas.microsoft.com/office/drawing/2014/main" id="{ABB12940-372E-6AE1-5946-3C5910E54EBD}"/>
              </a:ext>
            </a:extLst>
          </p:cNvPr>
          <p:cNvSpPr>
            <a:spLocks noGrp="1"/>
          </p:cNvSpPr>
          <p:nvPr>
            <p:ph type="body" sz="quarter" idx="23" hasCustomPrompt="1"/>
          </p:nvPr>
        </p:nvSpPr>
        <p:spPr>
          <a:xfrm>
            <a:off x="6270249" y="5306514"/>
            <a:ext cx="1941514" cy="358088"/>
          </a:xfrm>
        </p:spPr>
        <p:txBody>
          <a:bodyPr>
            <a:normAutofit/>
          </a:bodyPr>
          <a:lstStyle>
            <a:lvl1pPr marL="0" indent="0" algn="ctr">
              <a:buNone/>
              <a:defRPr sz="1000"/>
            </a:lvl1pPr>
          </a:lstStyle>
          <a:p>
            <a:pPr lvl="0"/>
            <a:r>
              <a:rPr lang="fr-FR" dirty="0"/>
              <a:t>+123 456 789</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cxnSp>
        <p:nvCxnSpPr>
          <p:cNvPr id="91" name="Google Shape;157;p20">
            <a:extLst>
              <a:ext uri="{FF2B5EF4-FFF2-40B4-BE49-F238E27FC236}">
                <a16:creationId xmlns:a16="http://schemas.microsoft.com/office/drawing/2014/main" id="{B3846F5C-B184-73A5-127D-91290F644C55}"/>
              </a:ext>
            </a:extLst>
          </p:cNvPr>
          <p:cNvCxnSpPr>
            <a:cxnSpLocks/>
          </p:cNvCxnSpPr>
          <p:nvPr userDrawn="1"/>
        </p:nvCxnSpPr>
        <p:spPr>
          <a:xfrm>
            <a:off x="4000982" y="4448500"/>
            <a:ext cx="1941514" cy="0"/>
          </a:xfrm>
          <a:prstGeom prst="straightConnector1">
            <a:avLst/>
          </a:prstGeom>
          <a:noFill/>
          <a:ln w="12700" cap="flat" cmpd="sng">
            <a:solidFill>
              <a:schemeClr val="accent1"/>
            </a:solidFill>
            <a:prstDash val="solid"/>
            <a:round/>
            <a:headEnd type="none" w="med" len="med"/>
            <a:tailEnd type="none" w="med" len="med"/>
          </a:ln>
        </p:spPr>
      </p:cxnSp>
      <p:cxnSp>
        <p:nvCxnSpPr>
          <p:cNvPr id="94" name="Google Shape;157;p20">
            <a:extLst>
              <a:ext uri="{FF2B5EF4-FFF2-40B4-BE49-F238E27FC236}">
                <a16:creationId xmlns:a16="http://schemas.microsoft.com/office/drawing/2014/main" id="{8E28DC86-D3EB-1A61-54BA-DDA273AC4C6E}"/>
              </a:ext>
            </a:extLst>
          </p:cNvPr>
          <p:cNvCxnSpPr>
            <a:cxnSpLocks/>
          </p:cNvCxnSpPr>
          <p:nvPr userDrawn="1"/>
        </p:nvCxnSpPr>
        <p:spPr>
          <a:xfrm>
            <a:off x="6253988" y="4448500"/>
            <a:ext cx="1941514" cy="0"/>
          </a:xfrm>
          <a:prstGeom prst="straightConnector1">
            <a:avLst/>
          </a:prstGeom>
          <a:noFill/>
          <a:ln w="12700" cap="flat" cmpd="sng">
            <a:solidFill>
              <a:schemeClr val="accent1"/>
            </a:solidFill>
            <a:prstDash val="solid"/>
            <a:round/>
            <a:headEnd type="none" w="med" len="med"/>
            <a:tailEnd type="none" w="med" len="med"/>
          </a:ln>
        </p:spPr>
      </p:cxnSp>
      <p:sp>
        <p:nvSpPr>
          <p:cNvPr id="3" name="Titre 2">
            <a:extLst>
              <a:ext uri="{FF2B5EF4-FFF2-40B4-BE49-F238E27FC236}">
                <a16:creationId xmlns:a16="http://schemas.microsoft.com/office/drawing/2014/main" id="{D770E375-40A9-FE67-75A5-D56463906F22}"/>
              </a:ext>
            </a:extLst>
          </p:cNvPr>
          <p:cNvSpPr>
            <a:spLocks noGrp="1"/>
          </p:cNvSpPr>
          <p:nvPr>
            <p:ph type="title"/>
          </p:nvPr>
        </p:nvSpPr>
        <p:spPr>
          <a:xfrm>
            <a:off x="587375" y="584200"/>
            <a:ext cx="8245539" cy="1304560"/>
          </a:xfrm>
        </p:spPr>
        <p:txBody>
          <a:bodyPr/>
          <a:lstStyle/>
          <a:p>
            <a:r>
              <a:rPr lang="fr-FR" dirty="0"/>
              <a:t>Modifiez le style du titre</a:t>
            </a:r>
          </a:p>
        </p:txBody>
      </p:sp>
    </p:spTree>
    <p:extLst>
      <p:ext uri="{BB962C8B-B14F-4D97-AF65-F5344CB8AC3E}">
        <p14:creationId xmlns:p14="http://schemas.microsoft.com/office/powerpoint/2010/main" val="25827133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7" name="Sous-titre 2">
            <a:extLst>
              <a:ext uri="{FF2B5EF4-FFF2-40B4-BE49-F238E27FC236}">
                <a16:creationId xmlns:a16="http://schemas.microsoft.com/office/drawing/2014/main" id="{EE147119-CE5B-6FDD-B8AC-FC2646EB8C9A}"/>
              </a:ext>
            </a:extLst>
          </p:cNvPr>
          <p:cNvSpPr>
            <a:spLocks noGrp="1"/>
          </p:cNvSpPr>
          <p:nvPr>
            <p:ph type="subTitle" idx="1"/>
          </p:nvPr>
        </p:nvSpPr>
        <p:spPr>
          <a:xfrm>
            <a:off x="589766" y="1280201"/>
            <a:ext cx="3714487" cy="4540439"/>
          </a:xfrm>
          <a:prstGeom prst="rect">
            <a:avLst/>
          </a:prstGeom>
        </p:spPr>
        <p:txBody>
          <a:bodyPr>
            <a:normAutofit/>
          </a:bodyPr>
          <a:lstStyle>
            <a:lvl1pPr marL="0" indent="0" algn="l">
              <a:lnSpc>
                <a:spcPct val="100000"/>
              </a:lnSpc>
              <a:buFont typeface="Wingdings" pitchFamily="2" charset="2"/>
              <a:buNone/>
              <a:defRPr sz="1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fr-FR" dirty="0"/>
          </a:p>
        </p:txBody>
      </p:sp>
      <p:sp>
        <p:nvSpPr>
          <p:cNvPr id="5" name="Rectangle 4">
            <a:extLst>
              <a:ext uri="{FF2B5EF4-FFF2-40B4-BE49-F238E27FC236}">
                <a16:creationId xmlns:a16="http://schemas.microsoft.com/office/drawing/2014/main" id="{8E85CC99-9715-6FED-E3D3-4CAC710789D1}"/>
              </a:ext>
            </a:extLst>
          </p:cNvPr>
          <p:cNvSpPr>
            <a:spLocks noChangeAspect="1"/>
          </p:cNvSpPr>
          <p:nvPr userDrawn="1"/>
        </p:nvSpPr>
        <p:spPr>
          <a:xfrm>
            <a:off x="4985389" y="1650094"/>
            <a:ext cx="1922322" cy="12261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Graphique 7" descr="Monde contour">
            <a:extLst>
              <a:ext uri="{FF2B5EF4-FFF2-40B4-BE49-F238E27FC236}">
                <a16:creationId xmlns:a16="http://schemas.microsoft.com/office/drawing/2014/main" id="{9A6B0FC3-C3A1-E16A-9F0D-28163492DF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478396" y="1842182"/>
            <a:ext cx="914401" cy="914401"/>
          </a:xfrm>
          <a:prstGeom prst="rect">
            <a:avLst/>
          </a:prstGeom>
        </p:spPr>
      </p:pic>
      <p:sp>
        <p:nvSpPr>
          <p:cNvPr id="13" name="Rectangle 12">
            <a:extLst>
              <a:ext uri="{FF2B5EF4-FFF2-40B4-BE49-F238E27FC236}">
                <a16:creationId xmlns:a16="http://schemas.microsoft.com/office/drawing/2014/main" id="{A0795B94-7E81-4801-C592-573105EC1F26}"/>
              </a:ext>
            </a:extLst>
          </p:cNvPr>
          <p:cNvSpPr>
            <a:spLocks noChangeAspect="1"/>
          </p:cNvSpPr>
          <p:nvPr userDrawn="1"/>
        </p:nvSpPr>
        <p:spPr>
          <a:xfrm>
            <a:off x="6903961" y="1650093"/>
            <a:ext cx="1922322" cy="12261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a:extLst>
              <a:ext uri="{FF2B5EF4-FFF2-40B4-BE49-F238E27FC236}">
                <a16:creationId xmlns:a16="http://schemas.microsoft.com/office/drawing/2014/main" id="{C3F9F177-4F33-5048-2E9D-106CE77BC83B}"/>
              </a:ext>
            </a:extLst>
          </p:cNvPr>
          <p:cNvSpPr>
            <a:spLocks noChangeAspect="1"/>
          </p:cNvSpPr>
          <p:nvPr userDrawn="1"/>
        </p:nvSpPr>
        <p:spPr>
          <a:xfrm>
            <a:off x="8822533" y="1650090"/>
            <a:ext cx="1922322" cy="12261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2" name="Graphique 11" descr="Livre ouvert contour">
            <a:extLst>
              <a:ext uri="{FF2B5EF4-FFF2-40B4-BE49-F238E27FC236}">
                <a16:creationId xmlns:a16="http://schemas.microsoft.com/office/drawing/2014/main" id="{BE060D9E-4133-88B7-CFDB-2E448D3B2A6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407923" y="1838810"/>
            <a:ext cx="914401" cy="914401"/>
          </a:xfrm>
          <a:prstGeom prst="rect">
            <a:avLst/>
          </a:prstGeom>
        </p:spPr>
      </p:pic>
      <p:sp>
        <p:nvSpPr>
          <p:cNvPr id="17" name="Rectangle 16">
            <a:extLst>
              <a:ext uri="{FF2B5EF4-FFF2-40B4-BE49-F238E27FC236}">
                <a16:creationId xmlns:a16="http://schemas.microsoft.com/office/drawing/2014/main" id="{F7E33129-B414-03A7-7C6E-9C94A72833C5}"/>
              </a:ext>
            </a:extLst>
          </p:cNvPr>
          <p:cNvSpPr>
            <a:spLocks noChangeAspect="1"/>
          </p:cNvSpPr>
          <p:nvPr userDrawn="1"/>
        </p:nvSpPr>
        <p:spPr>
          <a:xfrm>
            <a:off x="4985248" y="2876220"/>
            <a:ext cx="1922322" cy="12261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a:extLst>
              <a:ext uri="{FF2B5EF4-FFF2-40B4-BE49-F238E27FC236}">
                <a16:creationId xmlns:a16="http://schemas.microsoft.com/office/drawing/2014/main" id="{5CFB882A-4386-B81D-81C6-C27A7435D245}"/>
              </a:ext>
            </a:extLst>
          </p:cNvPr>
          <p:cNvSpPr>
            <a:spLocks noChangeAspect="1"/>
          </p:cNvSpPr>
          <p:nvPr userDrawn="1"/>
        </p:nvSpPr>
        <p:spPr>
          <a:xfrm>
            <a:off x="6903961" y="2876219"/>
            <a:ext cx="1922322" cy="12261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a:extLst>
              <a:ext uri="{FF2B5EF4-FFF2-40B4-BE49-F238E27FC236}">
                <a16:creationId xmlns:a16="http://schemas.microsoft.com/office/drawing/2014/main" id="{AA97FF0B-6FFD-009D-225F-4F80D2556AA7}"/>
              </a:ext>
            </a:extLst>
          </p:cNvPr>
          <p:cNvSpPr>
            <a:spLocks noChangeAspect="1"/>
          </p:cNvSpPr>
          <p:nvPr userDrawn="1"/>
        </p:nvSpPr>
        <p:spPr>
          <a:xfrm>
            <a:off x="8823598" y="2876219"/>
            <a:ext cx="1922322" cy="12261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a:extLst>
              <a:ext uri="{FF2B5EF4-FFF2-40B4-BE49-F238E27FC236}">
                <a16:creationId xmlns:a16="http://schemas.microsoft.com/office/drawing/2014/main" id="{8221E193-879E-63BD-3DEC-14A555D7494D}"/>
              </a:ext>
            </a:extLst>
          </p:cNvPr>
          <p:cNvSpPr>
            <a:spLocks noChangeAspect="1"/>
          </p:cNvSpPr>
          <p:nvPr userDrawn="1"/>
        </p:nvSpPr>
        <p:spPr>
          <a:xfrm>
            <a:off x="4985998" y="4102347"/>
            <a:ext cx="1922322" cy="12261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20">
            <a:extLst>
              <a:ext uri="{FF2B5EF4-FFF2-40B4-BE49-F238E27FC236}">
                <a16:creationId xmlns:a16="http://schemas.microsoft.com/office/drawing/2014/main" id="{96359A95-C7E0-D7D3-BC49-34F32145DF4D}"/>
              </a:ext>
            </a:extLst>
          </p:cNvPr>
          <p:cNvSpPr>
            <a:spLocks noChangeAspect="1"/>
          </p:cNvSpPr>
          <p:nvPr userDrawn="1"/>
        </p:nvSpPr>
        <p:spPr>
          <a:xfrm>
            <a:off x="6904798" y="4102346"/>
            <a:ext cx="1922322" cy="12261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a:extLst>
              <a:ext uri="{FF2B5EF4-FFF2-40B4-BE49-F238E27FC236}">
                <a16:creationId xmlns:a16="http://schemas.microsoft.com/office/drawing/2014/main" id="{A201649C-C954-C9C6-4E1D-320D8633F244}"/>
              </a:ext>
            </a:extLst>
          </p:cNvPr>
          <p:cNvSpPr>
            <a:spLocks noChangeAspect="1"/>
          </p:cNvSpPr>
          <p:nvPr userDrawn="1"/>
        </p:nvSpPr>
        <p:spPr>
          <a:xfrm>
            <a:off x="8823598" y="4102342"/>
            <a:ext cx="1922322" cy="12261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4" name="Graphique 23" descr="Toque d'étudiant contour">
            <a:extLst>
              <a:ext uri="{FF2B5EF4-FFF2-40B4-BE49-F238E27FC236}">
                <a16:creationId xmlns:a16="http://schemas.microsoft.com/office/drawing/2014/main" id="{FA4A1945-65B9-0519-DC5B-DC1B4F8B855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332714" y="3041636"/>
            <a:ext cx="914401" cy="914401"/>
          </a:xfrm>
          <a:prstGeom prst="rect">
            <a:avLst/>
          </a:prstGeom>
        </p:spPr>
      </p:pic>
      <p:pic>
        <p:nvPicPr>
          <p:cNvPr id="26" name="Graphique 25" descr="Mathématiques contour">
            <a:extLst>
              <a:ext uri="{FF2B5EF4-FFF2-40B4-BE49-F238E27FC236}">
                <a16:creationId xmlns:a16="http://schemas.microsoft.com/office/drawing/2014/main" id="{FF8554C1-534E-6D20-9842-85148CA0E22C}"/>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337450" y="4249211"/>
            <a:ext cx="914401" cy="914401"/>
          </a:xfrm>
          <a:prstGeom prst="rect">
            <a:avLst/>
          </a:prstGeom>
        </p:spPr>
      </p:pic>
      <p:pic>
        <p:nvPicPr>
          <p:cNvPr id="28" name="Graphique 27" descr="Document contour">
            <a:extLst>
              <a:ext uri="{FF2B5EF4-FFF2-40B4-BE49-F238E27FC236}">
                <a16:creationId xmlns:a16="http://schemas.microsoft.com/office/drawing/2014/main" id="{CCAAC4F1-F6DC-908C-A8C3-6B0B98AFDD0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407923" y="4225359"/>
            <a:ext cx="914401" cy="914401"/>
          </a:xfrm>
          <a:prstGeom prst="rect">
            <a:avLst/>
          </a:prstGeom>
        </p:spPr>
      </p:pic>
      <p:pic>
        <p:nvPicPr>
          <p:cNvPr id="30" name="Graphique 29" descr="Globe contour">
            <a:extLst>
              <a:ext uri="{FF2B5EF4-FFF2-40B4-BE49-F238E27FC236}">
                <a16:creationId xmlns:a16="http://schemas.microsoft.com/office/drawing/2014/main" id="{18D5B1A9-3199-FD89-F58B-49EB9EDED3E1}"/>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7407923" y="2999233"/>
            <a:ext cx="914401" cy="914401"/>
          </a:xfrm>
          <a:prstGeom prst="rect">
            <a:avLst/>
          </a:prstGeom>
        </p:spPr>
      </p:pic>
      <p:pic>
        <p:nvPicPr>
          <p:cNvPr id="32" name="Graphique 31" descr="Banque contour">
            <a:extLst>
              <a:ext uri="{FF2B5EF4-FFF2-40B4-BE49-F238E27FC236}">
                <a16:creationId xmlns:a16="http://schemas.microsoft.com/office/drawing/2014/main" id="{39146051-431E-0F5F-2981-378ACD87078F}"/>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5478396" y="3032085"/>
            <a:ext cx="914401" cy="914401"/>
          </a:xfrm>
          <a:prstGeom prst="rect">
            <a:avLst/>
          </a:prstGeom>
        </p:spPr>
      </p:pic>
      <p:sp>
        <p:nvSpPr>
          <p:cNvPr id="33" name="Google Shape;162;p20">
            <a:extLst>
              <a:ext uri="{FF2B5EF4-FFF2-40B4-BE49-F238E27FC236}">
                <a16:creationId xmlns:a16="http://schemas.microsoft.com/office/drawing/2014/main" id="{74AB8E63-1115-1984-EE0E-9B0E02C9F4A1}"/>
              </a:ext>
            </a:extLst>
          </p:cNvPr>
          <p:cNvSpPr/>
          <p:nvPr userDrawn="1"/>
        </p:nvSpPr>
        <p:spPr>
          <a:xfrm rot="5400000">
            <a:off x="4585961" y="4612463"/>
            <a:ext cx="280200" cy="2424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62;p20">
            <a:extLst>
              <a:ext uri="{FF2B5EF4-FFF2-40B4-BE49-F238E27FC236}">
                <a16:creationId xmlns:a16="http://schemas.microsoft.com/office/drawing/2014/main" id="{CF981088-F02F-110C-490A-02DC8E02DD6B}"/>
              </a:ext>
            </a:extLst>
          </p:cNvPr>
          <p:cNvSpPr/>
          <p:nvPr userDrawn="1"/>
        </p:nvSpPr>
        <p:spPr>
          <a:xfrm rot="16200000">
            <a:off x="10860475" y="2141958"/>
            <a:ext cx="280200" cy="2424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Espace réservé du texte 35">
            <a:extLst>
              <a:ext uri="{FF2B5EF4-FFF2-40B4-BE49-F238E27FC236}">
                <a16:creationId xmlns:a16="http://schemas.microsoft.com/office/drawing/2014/main" id="{30E20D9F-A7B9-D3D8-7B1B-79D7AA4F4948}"/>
              </a:ext>
            </a:extLst>
          </p:cNvPr>
          <p:cNvSpPr>
            <a:spLocks noGrp="1" noChangeAspect="1"/>
          </p:cNvSpPr>
          <p:nvPr>
            <p:ph type="body" sz="quarter" idx="10" hasCustomPrompt="1"/>
          </p:nvPr>
        </p:nvSpPr>
        <p:spPr>
          <a:xfrm>
            <a:off x="8818927" y="1935390"/>
            <a:ext cx="1915112" cy="345517"/>
          </a:xfrm>
        </p:spPr>
        <p:txBody>
          <a:bodyPr>
            <a:noAutofit/>
          </a:bodyPr>
          <a:lstStyle>
            <a:lvl1pPr marL="0" indent="0" algn="ctr">
              <a:buNone/>
              <a:defRPr sz="3200" b="1">
                <a:solidFill>
                  <a:schemeClr val="bg1"/>
                </a:solidFill>
              </a:defRPr>
            </a:lvl1pPr>
          </a:lstStyle>
          <a:p>
            <a:pPr lvl="0"/>
            <a:r>
              <a:rPr lang="fr-FR" dirty="0"/>
              <a:t>5.710</a:t>
            </a:r>
          </a:p>
        </p:txBody>
      </p:sp>
      <p:sp>
        <p:nvSpPr>
          <p:cNvPr id="38" name="Espace réservé du texte 37">
            <a:extLst>
              <a:ext uri="{FF2B5EF4-FFF2-40B4-BE49-F238E27FC236}">
                <a16:creationId xmlns:a16="http://schemas.microsoft.com/office/drawing/2014/main" id="{09DBD60A-9E07-B777-4939-AB3C8EF5B0BD}"/>
              </a:ext>
            </a:extLst>
          </p:cNvPr>
          <p:cNvSpPr>
            <a:spLocks noGrp="1" noChangeAspect="1"/>
          </p:cNvSpPr>
          <p:nvPr>
            <p:ph type="body" sz="quarter" idx="11" hasCustomPrompt="1"/>
          </p:nvPr>
        </p:nvSpPr>
        <p:spPr>
          <a:xfrm>
            <a:off x="8818926" y="2380111"/>
            <a:ext cx="1915112" cy="325435"/>
          </a:xfrm>
        </p:spPr>
        <p:txBody>
          <a:bodyPr>
            <a:normAutofit/>
          </a:bodyPr>
          <a:lstStyle>
            <a:lvl1pPr marL="0" indent="0" algn="ctr">
              <a:buNone/>
              <a:defRPr sz="1400">
                <a:solidFill>
                  <a:schemeClr val="bg1"/>
                </a:solidFill>
              </a:defRPr>
            </a:lvl1pPr>
          </a:lstStyle>
          <a:p>
            <a:pPr lvl="0"/>
            <a:r>
              <a:rPr lang="fr-FR" dirty="0"/>
              <a:t>Staff </a:t>
            </a:r>
            <a:r>
              <a:rPr lang="fr-FR" dirty="0" err="1"/>
              <a:t>members</a:t>
            </a:r>
            <a:endParaRPr lang="fr-FR" dirty="0"/>
          </a:p>
        </p:txBody>
      </p:sp>
      <p:sp>
        <p:nvSpPr>
          <p:cNvPr id="39" name="Espace réservé du texte 35">
            <a:extLst>
              <a:ext uri="{FF2B5EF4-FFF2-40B4-BE49-F238E27FC236}">
                <a16:creationId xmlns:a16="http://schemas.microsoft.com/office/drawing/2014/main" id="{76A1B18B-DF67-E16E-77FE-5BE3ADB3C25C}"/>
              </a:ext>
            </a:extLst>
          </p:cNvPr>
          <p:cNvSpPr>
            <a:spLocks noGrp="1" noChangeAspect="1"/>
          </p:cNvSpPr>
          <p:nvPr>
            <p:ph type="body" sz="quarter" idx="12" hasCustomPrompt="1"/>
          </p:nvPr>
        </p:nvSpPr>
        <p:spPr>
          <a:xfrm>
            <a:off x="4991428" y="4390036"/>
            <a:ext cx="1902757" cy="345517"/>
          </a:xfrm>
        </p:spPr>
        <p:txBody>
          <a:bodyPr>
            <a:noAutofit/>
          </a:bodyPr>
          <a:lstStyle>
            <a:lvl1pPr marL="0" indent="0" algn="ctr">
              <a:buNone/>
              <a:defRPr sz="3200" b="1">
                <a:solidFill>
                  <a:schemeClr val="bg1"/>
                </a:solidFill>
              </a:defRPr>
            </a:lvl1pPr>
          </a:lstStyle>
          <a:p>
            <a:pPr lvl="0"/>
            <a:r>
              <a:rPr lang="fr-FR" dirty="0"/>
              <a:t>25.421</a:t>
            </a:r>
          </a:p>
        </p:txBody>
      </p:sp>
      <p:sp>
        <p:nvSpPr>
          <p:cNvPr id="40" name="Espace réservé du texte 37">
            <a:extLst>
              <a:ext uri="{FF2B5EF4-FFF2-40B4-BE49-F238E27FC236}">
                <a16:creationId xmlns:a16="http://schemas.microsoft.com/office/drawing/2014/main" id="{5A7313C0-8E73-AF11-17E9-FAC15EEAB163}"/>
              </a:ext>
            </a:extLst>
          </p:cNvPr>
          <p:cNvSpPr>
            <a:spLocks noGrp="1" noChangeAspect="1"/>
          </p:cNvSpPr>
          <p:nvPr>
            <p:ph type="body" sz="quarter" idx="13" hasCustomPrompt="1"/>
          </p:nvPr>
        </p:nvSpPr>
        <p:spPr>
          <a:xfrm>
            <a:off x="4988996" y="4814322"/>
            <a:ext cx="1909567" cy="325435"/>
          </a:xfrm>
        </p:spPr>
        <p:txBody>
          <a:bodyPr>
            <a:normAutofit/>
          </a:bodyPr>
          <a:lstStyle>
            <a:lvl1pPr marL="0" indent="0" algn="ctr">
              <a:buNone/>
              <a:defRPr sz="1400">
                <a:solidFill>
                  <a:schemeClr val="bg1"/>
                </a:solidFill>
              </a:defRPr>
            </a:lvl1pPr>
          </a:lstStyle>
          <a:p>
            <a:pPr lvl="0"/>
            <a:r>
              <a:rPr lang="fr-FR" dirty="0" err="1"/>
              <a:t>Students</a:t>
            </a:r>
            <a:r>
              <a:rPr lang="fr-FR" dirty="0"/>
              <a:t> and</a:t>
            </a:r>
            <a:br>
              <a:rPr lang="fr-FR" dirty="0"/>
            </a:br>
            <a:r>
              <a:rPr lang="fr-FR" dirty="0"/>
              <a:t>PhD </a:t>
            </a:r>
            <a:r>
              <a:rPr lang="fr-FR" dirty="0" err="1"/>
              <a:t>students</a:t>
            </a:r>
            <a:endParaRPr lang="fr-FR" dirty="0"/>
          </a:p>
        </p:txBody>
      </p:sp>
      <p:cxnSp>
        <p:nvCxnSpPr>
          <p:cNvPr id="43" name="Google Shape;157;p20">
            <a:extLst>
              <a:ext uri="{FF2B5EF4-FFF2-40B4-BE49-F238E27FC236}">
                <a16:creationId xmlns:a16="http://schemas.microsoft.com/office/drawing/2014/main" id="{5D7952C8-6BAD-5F6D-097F-83CDE61962C2}"/>
              </a:ext>
            </a:extLst>
          </p:cNvPr>
          <p:cNvCxnSpPr>
            <a:cxnSpLocks/>
          </p:cNvCxnSpPr>
          <p:nvPr userDrawn="1"/>
        </p:nvCxnSpPr>
        <p:spPr>
          <a:xfrm>
            <a:off x="588297" y="1037356"/>
            <a:ext cx="3715956" cy="0"/>
          </a:xfrm>
          <a:prstGeom prst="straightConnector1">
            <a:avLst/>
          </a:prstGeom>
          <a:noFill/>
          <a:ln w="12700" cap="flat" cmpd="sng">
            <a:solidFill>
              <a:schemeClr val="accent1"/>
            </a:solidFill>
            <a:prstDash val="solid"/>
            <a:round/>
            <a:headEnd type="none" w="med" len="med"/>
            <a:tailEnd type="none" w="med" len="med"/>
          </a:ln>
        </p:spPr>
      </p:cxnSp>
      <p:sp>
        <p:nvSpPr>
          <p:cNvPr id="2" name="Espace réservé de la date 1">
            <a:extLst>
              <a:ext uri="{FF2B5EF4-FFF2-40B4-BE49-F238E27FC236}">
                <a16:creationId xmlns:a16="http://schemas.microsoft.com/office/drawing/2014/main" id="{5C6C8C81-1787-41BE-7F0B-44F900BA03A6}"/>
              </a:ext>
            </a:extLst>
          </p:cNvPr>
          <p:cNvSpPr>
            <a:spLocks noGrp="1"/>
          </p:cNvSpPr>
          <p:nvPr>
            <p:ph type="dt" sz="half" idx="14"/>
          </p:nvPr>
        </p:nvSpPr>
        <p:spPr/>
        <p:txBody>
          <a:bodyPr/>
          <a:lstStyle/>
          <a:p>
            <a:fld id="{511BE592-B1D8-E947-95D7-DBCE7E591BA7}" type="datetime3">
              <a:rPr lang="fr-BE" smtClean="0"/>
              <a:t>18/05/2024</a:t>
            </a:fld>
            <a:endParaRPr lang="fr-FR" dirty="0"/>
          </a:p>
        </p:txBody>
      </p:sp>
      <p:sp>
        <p:nvSpPr>
          <p:cNvPr id="3" name="Espace réservé du pied de page 2">
            <a:extLst>
              <a:ext uri="{FF2B5EF4-FFF2-40B4-BE49-F238E27FC236}">
                <a16:creationId xmlns:a16="http://schemas.microsoft.com/office/drawing/2014/main" id="{1B13FE74-C00D-BB39-4BF2-E32E38059E67}"/>
              </a:ext>
            </a:extLst>
          </p:cNvPr>
          <p:cNvSpPr>
            <a:spLocks noGrp="1"/>
          </p:cNvSpPr>
          <p:nvPr>
            <p:ph type="ftr" sz="quarter" idx="15"/>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A4D072F6-9924-94AC-BB3F-E87312453838}"/>
              </a:ext>
            </a:extLst>
          </p:cNvPr>
          <p:cNvSpPr>
            <a:spLocks noGrp="1"/>
          </p:cNvSpPr>
          <p:nvPr>
            <p:ph type="sldNum" sz="quarter" idx="16"/>
          </p:nvPr>
        </p:nvSpPr>
        <p:spPr/>
        <p:txBody>
          <a:bodyPr/>
          <a:lstStyle/>
          <a:p>
            <a:pPr algn="l"/>
            <a:r>
              <a:rPr lang="fr-FR"/>
              <a:t>▪︎ </a:t>
            </a:r>
            <a:fld id="{71AEF36E-EA79-174C-93F9-FDA84EDD5956}" type="slidenum">
              <a:rPr lang="fr-FR" smtClean="0"/>
              <a:pPr algn="l"/>
              <a:t>‹N°›</a:t>
            </a:fld>
            <a:endParaRPr lang="fr-FR" dirty="0"/>
          </a:p>
        </p:txBody>
      </p:sp>
      <p:sp>
        <p:nvSpPr>
          <p:cNvPr id="6" name="Titre 5">
            <a:extLst>
              <a:ext uri="{FF2B5EF4-FFF2-40B4-BE49-F238E27FC236}">
                <a16:creationId xmlns:a16="http://schemas.microsoft.com/office/drawing/2014/main" id="{D06ED03A-FBDB-778E-EB57-99CFEB6D480B}"/>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36984105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graphiques">
    <p:spTree>
      <p:nvGrpSpPr>
        <p:cNvPr id="1" name=""/>
        <p:cNvGrpSpPr/>
        <p:nvPr/>
      </p:nvGrpSpPr>
      <p:grpSpPr>
        <a:xfrm>
          <a:off x="0" y="0"/>
          <a:ext cx="0" cy="0"/>
          <a:chOff x="0" y="0"/>
          <a:chExt cx="0" cy="0"/>
        </a:xfrm>
      </p:grpSpPr>
      <p:sp>
        <p:nvSpPr>
          <p:cNvPr id="66" name="Espace réservé du texte 65">
            <a:extLst>
              <a:ext uri="{FF2B5EF4-FFF2-40B4-BE49-F238E27FC236}">
                <a16:creationId xmlns:a16="http://schemas.microsoft.com/office/drawing/2014/main" id="{6D13E604-96B8-45FB-625C-0344878E58BF}"/>
              </a:ext>
            </a:extLst>
          </p:cNvPr>
          <p:cNvSpPr>
            <a:spLocks noGrp="1"/>
          </p:cNvSpPr>
          <p:nvPr>
            <p:ph type="body" sz="quarter" idx="14" hasCustomPrompt="1"/>
          </p:nvPr>
        </p:nvSpPr>
        <p:spPr>
          <a:xfrm>
            <a:off x="1734675" y="4260645"/>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71" name="Espace réservé du texte 70">
            <a:extLst>
              <a:ext uri="{FF2B5EF4-FFF2-40B4-BE49-F238E27FC236}">
                <a16:creationId xmlns:a16="http://schemas.microsoft.com/office/drawing/2014/main" id="{1096430D-EB9C-B868-50F1-C80068C43B4F}"/>
              </a:ext>
            </a:extLst>
          </p:cNvPr>
          <p:cNvSpPr>
            <a:spLocks noGrp="1"/>
          </p:cNvSpPr>
          <p:nvPr>
            <p:ph type="body" sz="quarter" idx="18" hasCustomPrompt="1"/>
          </p:nvPr>
        </p:nvSpPr>
        <p:spPr>
          <a:xfrm>
            <a:off x="1734675"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88" name="Espace réservé de la date 87">
            <a:extLst>
              <a:ext uri="{FF2B5EF4-FFF2-40B4-BE49-F238E27FC236}">
                <a16:creationId xmlns:a16="http://schemas.microsoft.com/office/drawing/2014/main" id="{5A0FAB28-817B-9A03-1EF9-0C99DF9F2540}"/>
              </a:ext>
            </a:extLst>
          </p:cNvPr>
          <p:cNvSpPr>
            <a:spLocks noGrp="1"/>
          </p:cNvSpPr>
          <p:nvPr>
            <p:ph type="dt" sz="half" idx="26"/>
          </p:nvPr>
        </p:nvSpPr>
        <p:spPr/>
        <p:txBody>
          <a:bodyPr/>
          <a:lstStyle/>
          <a:p>
            <a:fld id="{511BE592-B1D8-E947-95D7-DBCE7E591BA7}" type="datetime3">
              <a:rPr lang="fr-BE" smtClean="0"/>
              <a:t>18/05/2024</a:t>
            </a:fld>
            <a:endParaRPr lang="fr-FR" dirty="0"/>
          </a:p>
        </p:txBody>
      </p:sp>
      <p:sp>
        <p:nvSpPr>
          <p:cNvPr id="89" name="Espace réservé du pied de page 88">
            <a:extLst>
              <a:ext uri="{FF2B5EF4-FFF2-40B4-BE49-F238E27FC236}">
                <a16:creationId xmlns:a16="http://schemas.microsoft.com/office/drawing/2014/main" id="{A2D84D0D-AFF6-D1AA-6A4F-4917EEA3469B}"/>
              </a:ext>
            </a:extLst>
          </p:cNvPr>
          <p:cNvSpPr>
            <a:spLocks noGrp="1"/>
          </p:cNvSpPr>
          <p:nvPr>
            <p:ph type="ftr" sz="quarter" idx="27"/>
          </p:nvPr>
        </p:nvSpPr>
        <p:spPr/>
        <p:txBody>
          <a:bodyPr/>
          <a:lstStyle/>
          <a:p>
            <a:endParaRPr lang="fr-FR" dirty="0"/>
          </a:p>
        </p:txBody>
      </p:sp>
      <p:sp>
        <p:nvSpPr>
          <p:cNvPr id="90" name="Espace réservé du numéro de diapositive 89">
            <a:extLst>
              <a:ext uri="{FF2B5EF4-FFF2-40B4-BE49-F238E27FC236}">
                <a16:creationId xmlns:a16="http://schemas.microsoft.com/office/drawing/2014/main" id="{7C12B2AA-349E-C63D-C5BE-0E745EB633C6}"/>
              </a:ext>
            </a:extLst>
          </p:cNvPr>
          <p:cNvSpPr>
            <a:spLocks noGrp="1"/>
          </p:cNvSpPr>
          <p:nvPr>
            <p:ph type="sldNum" sz="quarter" idx="28"/>
          </p:nvPr>
        </p:nvSpPr>
        <p:spPr/>
        <p:txBody>
          <a:bodyPr/>
          <a:lstStyle/>
          <a:p>
            <a:pPr algn="l"/>
            <a:r>
              <a:rPr lang="fr-FR"/>
              <a:t>▪︎ </a:t>
            </a:r>
            <a:fld id="{71AEF36E-EA79-174C-93F9-FDA84EDD5956}" type="slidenum">
              <a:rPr lang="fr-FR" smtClean="0"/>
              <a:pPr algn="l"/>
              <a:t>‹N°›</a:t>
            </a:fld>
            <a:endParaRPr lang="fr-FR" dirty="0"/>
          </a:p>
        </p:txBody>
      </p:sp>
      <p:sp>
        <p:nvSpPr>
          <p:cNvPr id="25" name="Espace réservé du texte 70">
            <a:extLst>
              <a:ext uri="{FF2B5EF4-FFF2-40B4-BE49-F238E27FC236}">
                <a16:creationId xmlns:a16="http://schemas.microsoft.com/office/drawing/2014/main" id="{4745B0A3-E24E-3741-4527-2A8F7CD26656}"/>
              </a:ext>
            </a:extLst>
          </p:cNvPr>
          <p:cNvSpPr>
            <a:spLocks noGrp="1"/>
          </p:cNvSpPr>
          <p:nvPr>
            <p:ph type="body" sz="quarter" idx="29" hasCustomPrompt="1"/>
          </p:nvPr>
        </p:nvSpPr>
        <p:spPr>
          <a:xfrm>
            <a:off x="4015961"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a:t>
            </a:r>
          </a:p>
        </p:txBody>
      </p:sp>
      <p:sp>
        <p:nvSpPr>
          <p:cNvPr id="26" name="Espace réservé du texte 70">
            <a:extLst>
              <a:ext uri="{FF2B5EF4-FFF2-40B4-BE49-F238E27FC236}">
                <a16:creationId xmlns:a16="http://schemas.microsoft.com/office/drawing/2014/main" id="{C63762C1-52A9-53AB-3387-4A209C76E1E4}"/>
              </a:ext>
            </a:extLst>
          </p:cNvPr>
          <p:cNvSpPr>
            <a:spLocks noGrp="1"/>
          </p:cNvSpPr>
          <p:nvPr>
            <p:ph type="body" sz="quarter" idx="30" hasCustomPrompt="1"/>
          </p:nvPr>
        </p:nvSpPr>
        <p:spPr>
          <a:xfrm>
            <a:off x="6250111"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27" name="Espace réservé du texte 70">
            <a:extLst>
              <a:ext uri="{FF2B5EF4-FFF2-40B4-BE49-F238E27FC236}">
                <a16:creationId xmlns:a16="http://schemas.microsoft.com/office/drawing/2014/main" id="{F83A912C-4338-3A34-A6EA-AEA709A52BCC}"/>
              </a:ext>
            </a:extLst>
          </p:cNvPr>
          <p:cNvSpPr>
            <a:spLocks noGrp="1"/>
          </p:cNvSpPr>
          <p:nvPr>
            <p:ph type="body" sz="quarter" idx="31" hasCustomPrompt="1"/>
          </p:nvPr>
        </p:nvSpPr>
        <p:spPr>
          <a:xfrm>
            <a:off x="8497538" y="4655835"/>
            <a:ext cx="1734124" cy="1782440"/>
          </a:xfrm>
        </p:spPr>
        <p:txBody>
          <a:bodyPr>
            <a:normAutofit/>
          </a:bodyPr>
          <a:lstStyle>
            <a:lvl1pPr marL="0" indent="0" algn="ctr">
              <a:buNone/>
              <a:defRPr sz="1000"/>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p>
        </p:txBody>
      </p:sp>
      <p:sp>
        <p:nvSpPr>
          <p:cNvPr id="32" name="Espace réservé du texte 65">
            <a:extLst>
              <a:ext uri="{FF2B5EF4-FFF2-40B4-BE49-F238E27FC236}">
                <a16:creationId xmlns:a16="http://schemas.microsoft.com/office/drawing/2014/main" id="{EA8FACF4-7082-E50D-D8E2-FB46ACDBA7FB}"/>
              </a:ext>
            </a:extLst>
          </p:cNvPr>
          <p:cNvSpPr>
            <a:spLocks noGrp="1"/>
          </p:cNvSpPr>
          <p:nvPr>
            <p:ph type="body" sz="quarter" idx="32" hasCustomPrompt="1"/>
          </p:nvPr>
        </p:nvSpPr>
        <p:spPr>
          <a:xfrm>
            <a:off x="4006535" y="4260645"/>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33" name="Espace réservé du texte 65">
            <a:extLst>
              <a:ext uri="{FF2B5EF4-FFF2-40B4-BE49-F238E27FC236}">
                <a16:creationId xmlns:a16="http://schemas.microsoft.com/office/drawing/2014/main" id="{6AB3265E-B392-6617-ED44-0BACED097B59}"/>
              </a:ext>
            </a:extLst>
          </p:cNvPr>
          <p:cNvSpPr>
            <a:spLocks noGrp="1"/>
          </p:cNvSpPr>
          <p:nvPr>
            <p:ph type="body" sz="quarter" idx="33" hasCustomPrompt="1"/>
          </p:nvPr>
        </p:nvSpPr>
        <p:spPr>
          <a:xfrm>
            <a:off x="6250112" y="4260645"/>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34" name="Espace réservé du texte 65">
            <a:extLst>
              <a:ext uri="{FF2B5EF4-FFF2-40B4-BE49-F238E27FC236}">
                <a16:creationId xmlns:a16="http://schemas.microsoft.com/office/drawing/2014/main" id="{3133932A-ED0F-9645-1182-09EA058CAEE0}"/>
              </a:ext>
            </a:extLst>
          </p:cNvPr>
          <p:cNvSpPr>
            <a:spLocks noGrp="1"/>
          </p:cNvSpPr>
          <p:nvPr>
            <p:ph type="body" sz="quarter" idx="34" hasCustomPrompt="1"/>
          </p:nvPr>
        </p:nvSpPr>
        <p:spPr>
          <a:xfrm>
            <a:off x="8503118" y="4270072"/>
            <a:ext cx="1734124" cy="385763"/>
          </a:xfrm>
        </p:spPr>
        <p:txBody>
          <a:bodyPr>
            <a:normAutofit/>
          </a:bodyPr>
          <a:lstStyle>
            <a:lvl1pPr marL="0" indent="0" algn="ctr">
              <a:buNone/>
              <a:defRPr sz="1400" b="1">
                <a:solidFill>
                  <a:schemeClr val="accent2"/>
                </a:solidFill>
              </a:defRPr>
            </a:lvl1pPr>
          </a:lstStyle>
          <a:p>
            <a:pPr lvl="0"/>
            <a:r>
              <a:rPr lang="fr-FR" dirty="0"/>
              <a:t>Lorem ipsum</a:t>
            </a:r>
          </a:p>
        </p:txBody>
      </p:sp>
      <p:sp>
        <p:nvSpPr>
          <p:cNvPr id="2" name="Rectangle 1">
            <a:extLst>
              <a:ext uri="{FF2B5EF4-FFF2-40B4-BE49-F238E27FC236}">
                <a16:creationId xmlns:a16="http://schemas.microsoft.com/office/drawing/2014/main" id="{95626375-BFD3-A5CD-8A01-A5D5E5D3CA72}"/>
              </a:ext>
            </a:extLst>
          </p:cNvPr>
          <p:cNvSpPr/>
          <p:nvPr userDrawn="1"/>
        </p:nvSpPr>
        <p:spPr>
          <a:xfrm rot="5400000">
            <a:off x="1883166" y="3582033"/>
            <a:ext cx="622540"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a:extLst>
              <a:ext uri="{FF2B5EF4-FFF2-40B4-BE49-F238E27FC236}">
                <a16:creationId xmlns:a16="http://schemas.microsoft.com/office/drawing/2014/main" id="{107941E0-033B-D8AD-806D-67CCBB8418EC}"/>
              </a:ext>
            </a:extLst>
          </p:cNvPr>
          <p:cNvSpPr/>
          <p:nvPr userDrawn="1"/>
        </p:nvSpPr>
        <p:spPr>
          <a:xfrm rot="5400000">
            <a:off x="2055276" y="3482662"/>
            <a:ext cx="816055"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7" name="Rectangle 36">
            <a:extLst>
              <a:ext uri="{FF2B5EF4-FFF2-40B4-BE49-F238E27FC236}">
                <a16:creationId xmlns:a16="http://schemas.microsoft.com/office/drawing/2014/main" id="{0090542A-EE35-F17A-59CE-AC17E44B3F47}"/>
              </a:ext>
            </a:extLst>
          </p:cNvPr>
          <p:cNvSpPr/>
          <p:nvPr userDrawn="1"/>
        </p:nvSpPr>
        <p:spPr>
          <a:xfrm rot="5400000">
            <a:off x="2071391" y="3238411"/>
            <a:ext cx="1304559"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DA35A0A6-CC51-D8AC-6BFA-15647E09D36B}"/>
              </a:ext>
            </a:extLst>
          </p:cNvPr>
          <p:cNvSpPr/>
          <p:nvPr userDrawn="1"/>
        </p:nvSpPr>
        <p:spPr>
          <a:xfrm rot="5400000">
            <a:off x="2222427" y="3119771"/>
            <a:ext cx="1541839"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Titre 2">
            <a:extLst>
              <a:ext uri="{FF2B5EF4-FFF2-40B4-BE49-F238E27FC236}">
                <a16:creationId xmlns:a16="http://schemas.microsoft.com/office/drawing/2014/main" id="{EA42DD6E-4BA0-CD9F-3ECF-EE334AB52BE4}"/>
              </a:ext>
            </a:extLst>
          </p:cNvPr>
          <p:cNvSpPr>
            <a:spLocks noGrp="1"/>
          </p:cNvSpPr>
          <p:nvPr>
            <p:ph type="title"/>
          </p:nvPr>
        </p:nvSpPr>
        <p:spPr/>
        <p:txBody>
          <a:bodyPr/>
          <a:lstStyle/>
          <a:p>
            <a:r>
              <a:rPr lang="fr-FR"/>
              <a:t>Modifiez le style du titre</a:t>
            </a:r>
          </a:p>
        </p:txBody>
      </p:sp>
      <p:sp>
        <p:nvSpPr>
          <p:cNvPr id="35" name="Rectangle 34">
            <a:extLst>
              <a:ext uri="{FF2B5EF4-FFF2-40B4-BE49-F238E27FC236}">
                <a16:creationId xmlns:a16="http://schemas.microsoft.com/office/drawing/2014/main" id="{D5C13B8A-213D-77B6-7A13-181A00DE2623}"/>
              </a:ext>
            </a:extLst>
          </p:cNvPr>
          <p:cNvSpPr/>
          <p:nvPr userDrawn="1"/>
        </p:nvSpPr>
        <p:spPr>
          <a:xfrm rot="5400000">
            <a:off x="4130665" y="3582033"/>
            <a:ext cx="622540"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42">
            <a:extLst>
              <a:ext uri="{FF2B5EF4-FFF2-40B4-BE49-F238E27FC236}">
                <a16:creationId xmlns:a16="http://schemas.microsoft.com/office/drawing/2014/main" id="{0DBC17C7-BD45-28EF-7A0C-EDDAB4294D33}"/>
              </a:ext>
            </a:extLst>
          </p:cNvPr>
          <p:cNvSpPr/>
          <p:nvPr userDrawn="1"/>
        </p:nvSpPr>
        <p:spPr>
          <a:xfrm rot="5400000">
            <a:off x="4168447" y="3348335"/>
            <a:ext cx="1084709"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4" name="Rectangle 43">
            <a:extLst>
              <a:ext uri="{FF2B5EF4-FFF2-40B4-BE49-F238E27FC236}">
                <a16:creationId xmlns:a16="http://schemas.microsoft.com/office/drawing/2014/main" id="{5DDA95C4-6A86-9D01-FBE2-9D023C382D87}"/>
              </a:ext>
            </a:extLst>
          </p:cNvPr>
          <p:cNvSpPr/>
          <p:nvPr userDrawn="1"/>
        </p:nvSpPr>
        <p:spPr>
          <a:xfrm rot="5400000">
            <a:off x="4544317" y="3463838"/>
            <a:ext cx="853704"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44">
            <a:extLst>
              <a:ext uri="{FF2B5EF4-FFF2-40B4-BE49-F238E27FC236}">
                <a16:creationId xmlns:a16="http://schemas.microsoft.com/office/drawing/2014/main" id="{AEC9977D-F7CB-35C5-C577-44233BF9DF85}"/>
              </a:ext>
            </a:extLst>
          </p:cNvPr>
          <p:cNvSpPr/>
          <p:nvPr userDrawn="1"/>
        </p:nvSpPr>
        <p:spPr>
          <a:xfrm rot="5400000">
            <a:off x="4588564" y="3238410"/>
            <a:ext cx="1304561"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45">
            <a:extLst>
              <a:ext uri="{FF2B5EF4-FFF2-40B4-BE49-F238E27FC236}">
                <a16:creationId xmlns:a16="http://schemas.microsoft.com/office/drawing/2014/main" id="{B3D73C61-634F-F068-F820-55AB7F001524}"/>
              </a:ext>
            </a:extLst>
          </p:cNvPr>
          <p:cNvSpPr/>
          <p:nvPr userDrawn="1"/>
        </p:nvSpPr>
        <p:spPr>
          <a:xfrm rot="5400000">
            <a:off x="6078396" y="3272640"/>
            <a:ext cx="1241326"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46">
            <a:extLst>
              <a:ext uri="{FF2B5EF4-FFF2-40B4-BE49-F238E27FC236}">
                <a16:creationId xmlns:a16="http://schemas.microsoft.com/office/drawing/2014/main" id="{CF572892-B0DB-7CCF-869B-A1828F743864}"/>
              </a:ext>
            </a:extLst>
          </p:cNvPr>
          <p:cNvSpPr/>
          <p:nvPr userDrawn="1"/>
        </p:nvSpPr>
        <p:spPr>
          <a:xfrm rot="5400000">
            <a:off x="6719141" y="3641905"/>
            <a:ext cx="497568"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8" name="Rectangle 47">
            <a:extLst>
              <a:ext uri="{FF2B5EF4-FFF2-40B4-BE49-F238E27FC236}">
                <a16:creationId xmlns:a16="http://schemas.microsoft.com/office/drawing/2014/main" id="{4B92EBEE-2D55-61AD-A917-68A9AF011403}"/>
              </a:ext>
            </a:extLst>
          </p:cNvPr>
          <p:cNvSpPr/>
          <p:nvPr userDrawn="1"/>
        </p:nvSpPr>
        <p:spPr>
          <a:xfrm rot="5400000">
            <a:off x="6851975" y="3514372"/>
            <a:ext cx="752636"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48">
            <a:extLst>
              <a:ext uri="{FF2B5EF4-FFF2-40B4-BE49-F238E27FC236}">
                <a16:creationId xmlns:a16="http://schemas.microsoft.com/office/drawing/2014/main" id="{04DDFB88-474B-CAED-E663-C4ACAEEB63A3}"/>
              </a:ext>
            </a:extLst>
          </p:cNvPr>
          <p:cNvSpPr/>
          <p:nvPr userDrawn="1"/>
        </p:nvSpPr>
        <p:spPr>
          <a:xfrm rot="5400000">
            <a:off x="6955613" y="3348336"/>
            <a:ext cx="1084709"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49">
            <a:extLst>
              <a:ext uri="{FF2B5EF4-FFF2-40B4-BE49-F238E27FC236}">
                <a16:creationId xmlns:a16="http://schemas.microsoft.com/office/drawing/2014/main" id="{12F4F689-80C8-49D9-931F-350A12D72773}"/>
              </a:ext>
            </a:extLst>
          </p:cNvPr>
          <p:cNvSpPr/>
          <p:nvPr userDrawn="1"/>
        </p:nvSpPr>
        <p:spPr>
          <a:xfrm rot="5400000">
            <a:off x="8758489" y="3700421"/>
            <a:ext cx="385763" cy="2690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50">
            <a:extLst>
              <a:ext uri="{FF2B5EF4-FFF2-40B4-BE49-F238E27FC236}">
                <a16:creationId xmlns:a16="http://schemas.microsoft.com/office/drawing/2014/main" id="{E8D64C5B-5B72-FC40-3C20-68569A3C6254}"/>
              </a:ext>
            </a:extLst>
          </p:cNvPr>
          <p:cNvSpPr/>
          <p:nvPr userDrawn="1"/>
        </p:nvSpPr>
        <p:spPr>
          <a:xfrm rot="5400000">
            <a:off x="8910274" y="3580727"/>
            <a:ext cx="619925" cy="2690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Rectangle 51">
            <a:extLst>
              <a:ext uri="{FF2B5EF4-FFF2-40B4-BE49-F238E27FC236}">
                <a16:creationId xmlns:a16="http://schemas.microsoft.com/office/drawing/2014/main" id="{ED17AD22-4CA9-B8DA-0C12-3EF00EE9696B}"/>
              </a:ext>
            </a:extLst>
          </p:cNvPr>
          <p:cNvSpPr/>
          <p:nvPr userDrawn="1"/>
        </p:nvSpPr>
        <p:spPr>
          <a:xfrm rot="5400000">
            <a:off x="9015253" y="3425339"/>
            <a:ext cx="930703" cy="2690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a:extLst>
              <a:ext uri="{FF2B5EF4-FFF2-40B4-BE49-F238E27FC236}">
                <a16:creationId xmlns:a16="http://schemas.microsoft.com/office/drawing/2014/main" id="{12C9E9DA-37F8-1FDC-4175-C0923FE86F93}"/>
              </a:ext>
            </a:extLst>
          </p:cNvPr>
          <p:cNvSpPr/>
          <p:nvPr userDrawn="1"/>
        </p:nvSpPr>
        <p:spPr>
          <a:xfrm rot="5400000">
            <a:off x="9207925" y="3348336"/>
            <a:ext cx="1084709" cy="2690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406496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E0705F5-DF63-5C4C-BA36-0A550739B60B}"/>
              </a:ext>
            </a:extLst>
          </p:cNvPr>
          <p:cNvSpPr>
            <a:spLocks noGrp="1"/>
          </p:cNvSpPr>
          <p:nvPr>
            <p:ph idx="1"/>
          </p:nvPr>
        </p:nvSpPr>
        <p:spPr>
          <a:xfrm>
            <a:off x="4505093" y="1773043"/>
            <a:ext cx="6104959" cy="4500757"/>
          </a:xfrm>
          <a:prstGeom prst="rect">
            <a:avLst/>
          </a:prstGeom>
        </p:spPr>
        <p:txBody>
          <a:bodyPr/>
          <a:lstStyle/>
          <a:p>
            <a:pPr lvl="0"/>
            <a:endParaRPr lang="fr-FR" dirty="0"/>
          </a:p>
        </p:txBody>
      </p:sp>
      <p:sp>
        <p:nvSpPr>
          <p:cNvPr id="6" name="ZoneTexte 5">
            <a:extLst>
              <a:ext uri="{FF2B5EF4-FFF2-40B4-BE49-F238E27FC236}">
                <a16:creationId xmlns:a16="http://schemas.microsoft.com/office/drawing/2014/main" id="{81A2CFD0-D9DE-BB10-FEED-3E4AE00B9793}"/>
              </a:ext>
            </a:extLst>
          </p:cNvPr>
          <p:cNvSpPr txBox="1"/>
          <p:nvPr userDrawn="1"/>
        </p:nvSpPr>
        <p:spPr>
          <a:xfrm>
            <a:off x="294290" y="6421821"/>
            <a:ext cx="184731" cy="369332"/>
          </a:xfrm>
          <a:prstGeom prst="rect">
            <a:avLst/>
          </a:prstGeom>
          <a:noFill/>
        </p:spPr>
        <p:txBody>
          <a:bodyPr wrap="none" rtlCol="0">
            <a:spAutoFit/>
          </a:bodyPr>
          <a:lstStyle/>
          <a:p>
            <a:endParaRPr lang="fr-FR" dirty="0"/>
          </a:p>
        </p:txBody>
      </p:sp>
      <p:sp>
        <p:nvSpPr>
          <p:cNvPr id="7" name="Espace réservé de la date 6">
            <a:extLst>
              <a:ext uri="{FF2B5EF4-FFF2-40B4-BE49-F238E27FC236}">
                <a16:creationId xmlns:a16="http://schemas.microsoft.com/office/drawing/2014/main" id="{464EADBC-B6A2-70DA-D605-25A7BDDEA6B5}"/>
              </a:ext>
            </a:extLst>
          </p:cNvPr>
          <p:cNvSpPr>
            <a:spLocks noGrp="1"/>
          </p:cNvSpPr>
          <p:nvPr>
            <p:ph type="dt" sz="half" idx="10"/>
          </p:nvPr>
        </p:nvSpPr>
        <p:spPr/>
        <p:txBody>
          <a:bodyPr/>
          <a:lstStyle/>
          <a:p>
            <a:fld id="{B2867609-F87E-5348-B15E-2C77BD1EE497}"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5E3573B8-7320-5036-4D61-777146D1CFF4}"/>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B393512A-FBBB-6C7C-953D-8A236385F944}"/>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cxnSp>
        <p:nvCxnSpPr>
          <p:cNvPr id="15" name="Google Shape;157;p20">
            <a:extLst>
              <a:ext uri="{FF2B5EF4-FFF2-40B4-BE49-F238E27FC236}">
                <a16:creationId xmlns:a16="http://schemas.microsoft.com/office/drawing/2014/main" id="{5B8BDEC8-A9F5-A7DB-08D2-4CC01B54EC8D}"/>
              </a:ext>
            </a:extLst>
          </p:cNvPr>
          <p:cNvCxnSpPr>
            <a:cxnSpLocks/>
          </p:cNvCxnSpPr>
          <p:nvPr userDrawn="1"/>
        </p:nvCxnSpPr>
        <p:spPr>
          <a:xfrm>
            <a:off x="4318416" y="1737360"/>
            <a:ext cx="0" cy="4536440"/>
          </a:xfrm>
          <a:prstGeom prst="straightConnector1">
            <a:avLst/>
          </a:prstGeom>
          <a:noFill/>
          <a:ln w="12700" cap="flat" cmpd="sng">
            <a:solidFill>
              <a:schemeClr val="accent1"/>
            </a:solidFill>
            <a:prstDash val="solid"/>
            <a:round/>
            <a:headEnd type="none" w="med" len="med"/>
            <a:tailEnd type="none" w="med" len="med"/>
          </a:ln>
        </p:spPr>
      </p:cxnSp>
      <p:sp>
        <p:nvSpPr>
          <p:cNvPr id="2" name="Titre 1">
            <a:extLst>
              <a:ext uri="{FF2B5EF4-FFF2-40B4-BE49-F238E27FC236}">
                <a16:creationId xmlns:a16="http://schemas.microsoft.com/office/drawing/2014/main" id="{CD0A4AD0-ECD9-A688-D217-46C8206E5D91}"/>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93794977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Photo triangulaire + Titre et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E0705F5-DF63-5C4C-BA36-0A550739B60B}"/>
              </a:ext>
            </a:extLst>
          </p:cNvPr>
          <p:cNvSpPr>
            <a:spLocks noGrp="1"/>
          </p:cNvSpPr>
          <p:nvPr>
            <p:ph idx="1"/>
          </p:nvPr>
        </p:nvSpPr>
        <p:spPr>
          <a:xfrm>
            <a:off x="4505093" y="1773043"/>
            <a:ext cx="6104959" cy="4500757"/>
          </a:xfrm>
          <a:prstGeom prst="rect">
            <a:avLst/>
          </a:prstGeom>
        </p:spPr>
        <p:txBody>
          <a:bodyPr/>
          <a:lstStyle/>
          <a:p>
            <a:pPr lvl="0"/>
            <a:endParaRPr lang="fr-FR" dirty="0"/>
          </a:p>
        </p:txBody>
      </p:sp>
      <p:sp>
        <p:nvSpPr>
          <p:cNvPr id="14" name="Titre 13">
            <a:extLst>
              <a:ext uri="{FF2B5EF4-FFF2-40B4-BE49-F238E27FC236}">
                <a16:creationId xmlns:a16="http://schemas.microsoft.com/office/drawing/2014/main" id="{B55D04F7-8C52-0942-8A34-6B994C5CD525}"/>
              </a:ext>
            </a:extLst>
          </p:cNvPr>
          <p:cNvSpPr>
            <a:spLocks noGrp="1"/>
          </p:cNvSpPr>
          <p:nvPr>
            <p:ph type="title"/>
          </p:nvPr>
        </p:nvSpPr>
        <p:spPr>
          <a:xfrm>
            <a:off x="4505093" y="508001"/>
            <a:ext cx="6104951" cy="1100568"/>
          </a:xfrm>
        </p:spPr>
        <p:txBody>
          <a:bodyPr anchor="b">
            <a:normAutofit/>
          </a:bodyPr>
          <a:lstStyle>
            <a:lvl1pPr>
              <a:defRPr sz="2400"/>
            </a:lvl1pPr>
          </a:lstStyle>
          <a:p>
            <a:r>
              <a:rPr lang="fr-FR" dirty="0"/>
              <a:t>Modifiez le style du titre</a:t>
            </a:r>
          </a:p>
        </p:txBody>
      </p:sp>
      <p:sp>
        <p:nvSpPr>
          <p:cNvPr id="6" name="ZoneTexte 5">
            <a:extLst>
              <a:ext uri="{FF2B5EF4-FFF2-40B4-BE49-F238E27FC236}">
                <a16:creationId xmlns:a16="http://schemas.microsoft.com/office/drawing/2014/main" id="{81A2CFD0-D9DE-BB10-FEED-3E4AE00B9793}"/>
              </a:ext>
            </a:extLst>
          </p:cNvPr>
          <p:cNvSpPr txBox="1"/>
          <p:nvPr userDrawn="1"/>
        </p:nvSpPr>
        <p:spPr>
          <a:xfrm>
            <a:off x="294290" y="6421821"/>
            <a:ext cx="184731" cy="369332"/>
          </a:xfrm>
          <a:prstGeom prst="rect">
            <a:avLst/>
          </a:prstGeom>
          <a:noFill/>
        </p:spPr>
        <p:txBody>
          <a:bodyPr wrap="none" rtlCol="0">
            <a:spAutoFit/>
          </a:bodyPr>
          <a:lstStyle/>
          <a:p>
            <a:endParaRPr lang="fr-FR" dirty="0"/>
          </a:p>
        </p:txBody>
      </p:sp>
      <p:cxnSp>
        <p:nvCxnSpPr>
          <p:cNvPr id="15" name="Google Shape;157;p20">
            <a:extLst>
              <a:ext uri="{FF2B5EF4-FFF2-40B4-BE49-F238E27FC236}">
                <a16:creationId xmlns:a16="http://schemas.microsoft.com/office/drawing/2014/main" id="{5B8BDEC8-A9F5-A7DB-08D2-4CC01B54EC8D}"/>
              </a:ext>
            </a:extLst>
          </p:cNvPr>
          <p:cNvCxnSpPr>
            <a:cxnSpLocks/>
          </p:cNvCxnSpPr>
          <p:nvPr userDrawn="1"/>
        </p:nvCxnSpPr>
        <p:spPr>
          <a:xfrm>
            <a:off x="4318416" y="1737360"/>
            <a:ext cx="0" cy="4536440"/>
          </a:xfrm>
          <a:prstGeom prst="straightConnector1">
            <a:avLst/>
          </a:prstGeom>
          <a:noFill/>
          <a:ln w="12700" cap="flat" cmpd="sng">
            <a:solidFill>
              <a:schemeClr val="accent1"/>
            </a:solidFill>
            <a:prstDash val="solid"/>
            <a:round/>
            <a:headEnd type="none" w="med" len="med"/>
            <a:tailEnd type="none" w="med" len="med"/>
          </a:ln>
        </p:spPr>
      </p:cxnSp>
      <p:sp>
        <p:nvSpPr>
          <p:cNvPr id="12" name="Espace réservé pour une image  34">
            <a:extLst>
              <a:ext uri="{FF2B5EF4-FFF2-40B4-BE49-F238E27FC236}">
                <a16:creationId xmlns:a16="http://schemas.microsoft.com/office/drawing/2014/main" id="{84D32F74-0A3E-8FE5-EEB6-0E41C176E17A}"/>
              </a:ext>
            </a:extLst>
          </p:cNvPr>
          <p:cNvSpPr>
            <a:spLocks noGrp="1"/>
          </p:cNvSpPr>
          <p:nvPr>
            <p:ph type="pic" sz="quarter" idx="13"/>
          </p:nvPr>
        </p:nvSpPr>
        <p:spPr>
          <a:xfrm>
            <a:off x="-72991" y="-95124"/>
            <a:ext cx="4387787" cy="4971923"/>
          </a:xfrm>
          <a:custGeom>
            <a:avLst/>
            <a:gdLst>
              <a:gd name="connsiteX0" fmla="*/ 0 w 2217390"/>
              <a:gd name="connsiteY0" fmla="*/ 2614311 h 2614311"/>
              <a:gd name="connsiteX1" fmla="*/ 0 w 2217390"/>
              <a:gd name="connsiteY1" fmla="*/ 0 h 2614311"/>
              <a:gd name="connsiteX2" fmla="*/ 2217390 w 2217390"/>
              <a:gd name="connsiteY2" fmla="*/ 2614311 h 2614311"/>
              <a:gd name="connsiteX3" fmla="*/ 0 w 2217390"/>
              <a:gd name="connsiteY3" fmla="*/ 2614311 h 2614311"/>
              <a:gd name="connsiteX0" fmla="*/ 0 w 2217390"/>
              <a:gd name="connsiteY0" fmla="*/ 2583831 h 2583831"/>
              <a:gd name="connsiteX1" fmla="*/ 2194560 w 2217390"/>
              <a:gd name="connsiteY1" fmla="*/ 0 h 2583831"/>
              <a:gd name="connsiteX2" fmla="*/ 2217390 w 2217390"/>
              <a:gd name="connsiteY2" fmla="*/ 2583831 h 2583831"/>
              <a:gd name="connsiteX3" fmla="*/ 0 w 2217390"/>
              <a:gd name="connsiteY3" fmla="*/ 2583831 h 2583831"/>
              <a:gd name="connsiteX0" fmla="*/ 0 w 2197070"/>
              <a:gd name="connsiteY0" fmla="*/ 1283351 h 2583831"/>
              <a:gd name="connsiteX1" fmla="*/ 2174240 w 2197070"/>
              <a:gd name="connsiteY1" fmla="*/ 0 h 2583831"/>
              <a:gd name="connsiteX2" fmla="*/ 2197070 w 2197070"/>
              <a:gd name="connsiteY2" fmla="*/ 2583831 h 2583831"/>
              <a:gd name="connsiteX3" fmla="*/ 0 w 2197070"/>
              <a:gd name="connsiteY3" fmla="*/ 1283351 h 2583831"/>
              <a:gd name="connsiteX0" fmla="*/ 0 w 2227550"/>
              <a:gd name="connsiteY0" fmla="*/ 1273191 h 2583831"/>
              <a:gd name="connsiteX1" fmla="*/ 2204720 w 2227550"/>
              <a:gd name="connsiteY1" fmla="*/ 0 h 2583831"/>
              <a:gd name="connsiteX2" fmla="*/ 2227550 w 2227550"/>
              <a:gd name="connsiteY2" fmla="*/ 2583831 h 2583831"/>
              <a:gd name="connsiteX3" fmla="*/ 0 w 2227550"/>
              <a:gd name="connsiteY3" fmla="*/ 1273191 h 2583831"/>
              <a:gd name="connsiteX0" fmla="*/ 10268 w 2214988"/>
              <a:gd name="connsiteY0" fmla="*/ 1273191 h 2633948"/>
              <a:gd name="connsiteX1" fmla="*/ 2214988 w 2214988"/>
              <a:gd name="connsiteY1" fmla="*/ 0 h 2633948"/>
              <a:gd name="connsiteX2" fmla="*/ 0 w 2214988"/>
              <a:gd name="connsiteY2" fmla="*/ 2633948 h 2633948"/>
              <a:gd name="connsiteX3" fmla="*/ 10268 w 2214988"/>
              <a:gd name="connsiteY3" fmla="*/ 1273191 h 2633948"/>
              <a:gd name="connsiteX0" fmla="*/ 445 w 2226128"/>
              <a:gd name="connsiteY0" fmla="*/ 0 h 2663810"/>
              <a:gd name="connsiteX1" fmla="*/ 2226128 w 2226128"/>
              <a:gd name="connsiteY1" fmla="*/ 29862 h 2663810"/>
              <a:gd name="connsiteX2" fmla="*/ 11140 w 2226128"/>
              <a:gd name="connsiteY2" fmla="*/ 2663810 h 2663810"/>
              <a:gd name="connsiteX3" fmla="*/ 445 w 2226128"/>
              <a:gd name="connsiteY3" fmla="*/ 0 h 2663810"/>
              <a:gd name="connsiteX0" fmla="*/ 10268 w 2235951"/>
              <a:gd name="connsiteY0" fmla="*/ 0 h 2691653"/>
              <a:gd name="connsiteX1" fmla="*/ 2235951 w 2235951"/>
              <a:gd name="connsiteY1" fmla="*/ 29862 h 2691653"/>
              <a:gd name="connsiteX2" fmla="*/ 0 w 2235951"/>
              <a:gd name="connsiteY2" fmla="*/ 2691653 h 2691653"/>
              <a:gd name="connsiteX3" fmla="*/ 10268 w 2235951"/>
              <a:gd name="connsiteY3" fmla="*/ 0 h 2691653"/>
              <a:gd name="connsiteX0" fmla="*/ 10268 w 2272637"/>
              <a:gd name="connsiteY0" fmla="*/ 20255 h 2711908"/>
              <a:gd name="connsiteX1" fmla="*/ 2272637 w 2272637"/>
              <a:gd name="connsiteY1" fmla="*/ 0 h 2711908"/>
              <a:gd name="connsiteX2" fmla="*/ 0 w 2272637"/>
              <a:gd name="connsiteY2" fmla="*/ 2711908 h 2711908"/>
              <a:gd name="connsiteX3" fmla="*/ 10268 w 2272637"/>
              <a:gd name="connsiteY3" fmla="*/ 20255 h 2711908"/>
              <a:gd name="connsiteX0" fmla="*/ 10268 w 2272637"/>
              <a:gd name="connsiteY0" fmla="*/ 0 h 2713927"/>
              <a:gd name="connsiteX1" fmla="*/ 2272637 w 2272637"/>
              <a:gd name="connsiteY1" fmla="*/ 2019 h 2713927"/>
              <a:gd name="connsiteX2" fmla="*/ 0 w 2272637"/>
              <a:gd name="connsiteY2" fmla="*/ 2713927 h 2713927"/>
              <a:gd name="connsiteX3" fmla="*/ 10268 w 2272637"/>
              <a:gd name="connsiteY3" fmla="*/ 0 h 2713927"/>
              <a:gd name="connsiteX0" fmla="*/ 965 w 2263334"/>
              <a:gd name="connsiteY0" fmla="*/ 0 h 2725064"/>
              <a:gd name="connsiteX1" fmla="*/ 2263334 w 2263334"/>
              <a:gd name="connsiteY1" fmla="*/ 2019 h 2725064"/>
              <a:gd name="connsiteX2" fmla="*/ 1179 w 2263334"/>
              <a:gd name="connsiteY2" fmla="*/ 2725064 h 2725064"/>
              <a:gd name="connsiteX3" fmla="*/ 965 w 2263334"/>
              <a:gd name="connsiteY3" fmla="*/ 0 h 2725064"/>
            </a:gdLst>
            <a:ahLst/>
            <a:cxnLst>
              <a:cxn ang="0">
                <a:pos x="connsiteX0" y="connsiteY0"/>
              </a:cxn>
              <a:cxn ang="0">
                <a:pos x="connsiteX1" y="connsiteY1"/>
              </a:cxn>
              <a:cxn ang="0">
                <a:pos x="connsiteX2" y="connsiteY2"/>
              </a:cxn>
              <a:cxn ang="0">
                <a:pos x="connsiteX3" y="connsiteY3"/>
              </a:cxn>
            </a:cxnLst>
            <a:rect l="l" t="t" r="r" b="b"/>
            <a:pathLst>
              <a:path w="2263334" h="2725064">
                <a:moveTo>
                  <a:pt x="965" y="0"/>
                </a:moveTo>
                <a:lnTo>
                  <a:pt x="2263334" y="2019"/>
                </a:lnTo>
                <a:lnTo>
                  <a:pt x="1179" y="2725064"/>
                </a:lnTo>
                <a:cubicBezTo>
                  <a:pt x="4602" y="2271478"/>
                  <a:pt x="-2458" y="453586"/>
                  <a:pt x="965" y="0"/>
                </a:cubicBezTo>
                <a:close/>
              </a:path>
            </a:pathLst>
          </a:custGeom>
        </p:spPr>
        <p:txBody>
          <a:bodyPr/>
          <a:lstStyle>
            <a:lvl1pPr marL="0" indent="0">
              <a:buNone/>
              <a:defRPr/>
            </a:lvl1pPr>
          </a:lstStyle>
          <a:p>
            <a:endParaRPr lang="fr-FR" dirty="0"/>
          </a:p>
        </p:txBody>
      </p:sp>
      <p:sp>
        <p:nvSpPr>
          <p:cNvPr id="2" name="Espace réservé de la date 1">
            <a:extLst>
              <a:ext uri="{FF2B5EF4-FFF2-40B4-BE49-F238E27FC236}">
                <a16:creationId xmlns:a16="http://schemas.microsoft.com/office/drawing/2014/main" id="{DCAFF8FD-CDF9-BF9C-5170-997B58AA6EF9}"/>
              </a:ext>
            </a:extLst>
          </p:cNvPr>
          <p:cNvSpPr>
            <a:spLocks noGrp="1"/>
          </p:cNvSpPr>
          <p:nvPr>
            <p:ph type="dt" sz="half" idx="14"/>
          </p:nvPr>
        </p:nvSpPr>
        <p:spPr/>
        <p:txBody>
          <a:bodyPr/>
          <a:lstStyle/>
          <a:p>
            <a:fld id="{B2867609-F87E-5348-B15E-2C77BD1EE497}" type="datetime3">
              <a:rPr lang="fr-BE" smtClean="0"/>
              <a:t>18/05/2024</a:t>
            </a:fld>
            <a:endParaRPr lang="fr-FR" dirty="0"/>
          </a:p>
        </p:txBody>
      </p:sp>
      <p:sp>
        <p:nvSpPr>
          <p:cNvPr id="4" name="Espace réservé du pied de page 3">
            <a:extLst>
              <a:ext uri="{FF2B5EF4-FFF2-40B4-BE49-F238E27FC236}">
                <a16:creationId xmlns:a16="http://schemas.microsoft.com/office/drawing/2014/main" id="{5F8E731D-BEC6-2C2A-B00C-5BCF5275C1BF}"/>
              </a:ext>
            </a:extLst>
          </p:cNvPr>
          <p:cNvSpPr>
            <a:spLocks noGrp="1"/>
          </p:cNvSpPr>
          <p:nvPr>
            <p:ph type="ftr" sz="quarter" idx="15"/>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D8671781-FE5D-FC4F-919A-C5A674B804A1}"/>
              </a:ext>
            </a:extLst>
          </p:cNvPr>
          <p:cNvSpPr>
            <a:spLocks noGrp="1"/>
          </p:cNvSpPr>
          <p:nvPr>
            <p:ph type="sldNum" sz="quarter" idx="16"/>
          </p:nvPr>
        </p:nvSpPr>
        <p:spPr/>
        <p:txBody>
          <a:bodyPr/>
          <a:lstStyle/>
          <a:p>
            <a:pPr algn="l"/>
            <a:r>
              <a:rPr lang="fr-FR"/>
              <a:t>▪︎ </a:t>
            </a:r>
            <a:fld id="{71AEF36E-EA79-174C-93F9-FDA84EDD5956}" type="slidenum">
              <a:rPr lang="fr-FR" smtClean="0"/>
              <a:pPr algn="l"/>
              <a:t>‹N°›</a:t>
            </a:fld>
            <a:endParaRPr lang="fr-FR" dirty="0"/>
          </a:p>
        </p:txBody>
      </p:sp>
      <p:pic>
        <p:nvPicPr>
          <p:cNvPr id="13" name="Image 12" descr="Une image contenant texte&#10;&#10;Description générée automatiquement">
            <a:extLst>
              <a:ext uri="{FF2B5EF4-FFF2-40B4-BE49-F238E27FC236}">
                <a16:creationId xmlns:a16="http://schemas.microsoft.com/office/drawing/2014/main" id="{C7509ACF-C735-5ED3-5648-185F39524D25}"/>
              </a:ext>
            </a:extLst>
          </p:cNvPr>
          <p:cNvPicPr>
            <a:picLocks noChangeAspect="1"/>
          </p:cNvPicPr>
          <p:nvPr userDrawn="1"/>
        </p:nvPicPr>
        <p:blipFill rotWithShape="1">
          <a:blip r:embed="rId2"/>
          <a:srcRect l="3372" r="77900"/>
          <a:stretch/>
        </p:blipFill>
        <p:spPr>
          <a:xfrm>
            <a:off x="11035511" y="254037"/>
            <a:ext cx="670560" cy="908088"/>
          </a:xfrm>
          <a:prstGeom prst="rect">
            <a:avLst/>
          </a:prstGeom>
        </p:spPr>
      </p:pic>
    </p:spTree>
    <p:extLst>
      <p:ext uri="{BB962C8B-B14F-4D97-AF65-F5344CB8AC3E}">
        <p14:creationId xmlns:p14="http://schemas.microsoft.com/office/powerpoint/2010/main" val="22916157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Photo triangulaire + TO - Pied de page">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E0705F5-DF63-5C4C-BA36-0A550739B60B}"/>
              </a:ext>
            </a:extLst>
          </p:cNvPr>
          <p:cNvSpPr>
            <a:spLocks noGrp="1"/>
          </p:cNvSpPr>
          <p:nvPr>
            <p:ph idx="1"/>
          </p:nvPr>
        </p:nvSpPr>
        <p:spPr>
          <a:xfrm>
            <a:off x="4505093" y="1773043"/>
            <a:ext cx="6104959" cy="4500757"/>
          </a:xfrm>
          <a:prstGeom prst="rect">
            <a:avLst/>
          </a:prstGeom>
        </p:spPr>
        <p:txBody>
          <a:bodyPr/>
          <a:lstStyle/>
          <a:p>
            <a:pPr lvl="0"/>
            <a:endParaRPr lang="fr-FR" dirty="0"/>
          </a:p>
        </p:txBody>
      </p:sp>
      <p:sp>
        <p:nvSpPr>
          <p:cNvPr id="14" name="Titre 13">
            <a:extLst>
              <a:ext uri="{FF2B5EF4-FFF2-40B4-BE49-F238E27FC236}">
                <a16:creationId xmlns:a16="http://schemas.microsoft.com/office/drawing/2014/main" id="{B55D04F7-8C52-0942-8A34-6B994C5CD525}"/>
              </a:ext>
            </a:extLst>
          </p:cNvPr>
          <p:cNvSpPr>
            <a:spLocks noGrp="1"/>
          </p:cNvSpPr>
          <p:nvPr>
            <p:ph type="title"/>
          </p:nvPr>
        </p:nvSpPr>
        <p:spPr>
          <a:xfrm>
            <a:off x="4505093" y="508001"/>
            <a:ext cx="6104951" cy="1100568"/>
          </a:xfrm>
        </p:spPr>
        <p:txBody>
          <a:bodyPr anchor="b">
            <a:normAutofit/>
          </a:bodyPr>
          <a:lstStyle>
            <a:lvl1pPr>
              <a:defRPr sz="2400"/>
            </a:lvl1pPr>
          </a:lstStyle>
          <a:p>
            <a:r>
              <a:rPr lang="fr-FR" dirty="0"/>
              <a:t>Modifiez le style du titre</a:t>
            </a:r>
          </a:p>
        </p:txBody>
      </p:sp>
      <p:sp>
        <p:nvSpPr>
          <p:cNvPr id="6" name="ZoneTexte 5">
            <a:extLst>
              <a:ext uri="{FF2B5EF4-FFF2-40B4-BE49-F238E27FC236}">
                <a16:creationId xmlns:a16="http://schemas.microsoft.com/office/drawing/2014/main" id="{81A2CFD0-D9DE-BB10-FEED-3E4AE00B9793}"/>
              </a:ext>
            </a:extLst>
          </p:cNvPr>
          <p:cNvSpPr txBox="1"/>
          <p:nvPr userDrawn="1"/>
        </p:nvSpPr>
        <p:spPr>
          <a:xfrm>
            <a:off x="294290" y="6421821"/>
            <a:ext cx="184731" cy="369332"/>
          </a:xfrm>
          <a:prstGeom prst="rect">
            <a:avLst/>
          </a:prstGeom>
          <a:noFill/>
        </p:spPr>
        <p:txBody>
          <a:bodyPr wrap="none" rtlCol="0">
            <a:spAutoFit/>
          </a:bodyPr>
          <a:lstStyle/>
          <a:p>
            <a:endParaRPr lang="fr-FR" dirty="0"/>
          </a:p>
        </p:txBody>
      </p:sp>
      <p:cxnSp>
        <p:nvCxnSpPr>
          <p:cNvPr id="15" name="Google Shape;157;p20">
            <a:extLst>
              <a:ext uri="{FF2B5EF4-FFF2-40B4-BE49-F238E27FC236}">
                <a16:creationId xmlns:a16="http://schemas.microsoft.com/office/drawing/2014/main" id="{5B8BDEC8-A9F5-A7DB-08D2-4CC01B54EC8D}"/>
              </a:ext>
            </a:extLst>
          </p:cNvPr>
          <p:cNvCxnSpPr>
            <a:cxnSpLocks/>
          </p:cNvCxnSpPr>
          <p:nvPr userDrawn="1"/>
        </p:nvCxnSpPr>
        <p:spPr>
          <a:xfrm>
            <a:off x="4318416" y="1737360"/>
            <a:ext cx="0" cy="4536440"/>
          </a:xfrm>
          <a:prstGeom prst="straightConnector1">
            <a:avLst/>
          </a:prstGeom>
          <a:noFill/>
          <a:ln w="12700" cap="flat" cmpd="sng">
            <a:solidFill>
              <a:schemeClr val="accent1"/>
            </a:solidFill>
            <a:prstDash val="solid"/>
            <a:round/>
            <a:headEnd type="none" w="med" len="med"/>
            <a:tailEnd type="none" w="med" len="med"/>
          </a:ln>
        </p:spPr>
      </p:cxnSp>
      <p:sp>
        <p:nvSpPr>
          <p:cNvPr id="12" name="Espace réservé pour une image  34">
            <a:extLst>
              <a:ext uri="{FF2B5EF4-FFF2-40B4-BE49-F238E27FC236}">
                <a16:creationId xmlns:a16="http://schemas.microsoft.com/office/drawing/2014/main" id="{84D32F74-0A3E-8FE5-EEB6-0E41C176E17A}"/>
              </a:ext>
            </a:extLst>
          </p:cNvPr>
          <p:cNvSpPr>
            <a:spLocks noGrp="1"/>
          </p:cNvSpPr>
          <p:nvPr>
            <p:ph type="pic" sz="quarter" idx="13"/>
          </p:nvPr>
        </p:nvSpPr>
        <p:spPr>
          <a:xfrm>
            <a:off x="-72991" y="-95124"/>
            <a:ext cx="4387787" cy="4971923"/>
          </a:xfrm>
          <a:custGeom>
            <a:avLst/>
            <a:gdLst>
              <a:gd name="connsiteX0" fmla="*/ 0 w 2217390"/>
              <a:gd name="connsiteY0" fmla="*/ 2614311 h 2614311"/>
              <a:gd name="connsiteX1" fmla="*/ 0 w 2217390"/>
              <a:gd name="connsiteY1" fmla="*/ 0 h 2614311"/>
              <a:gd name="connsiteX2" fmla="*/ 2217390 w 2217390"/>
              <a:gd name="connsiteY2" fmla="*/ 2614311 h 2614311"/>
              <a:gd name="connsiteX3" fmla="*/ 0 w 2217390"/>
              <a:gd name="connsiteY3" fmla="*/ 2614311 h 2614311"/>
              <a:gd name="connsiteX0" fmla="*/ 0 w 2217390"/>
              <a:gd name="connsiteY0" fmla="*/ 2583831 h 2583831"/>
              <a:gd name="connsiteX1" fmla="*/ 2194560 w 2217390"/>
              <a:gd name="connsiteY1" fmla="*/ 0 h 2583831"/>
              <a:gd name="connsiteX2" fmla="*/ 2217390 w 2217390"/>
              <a:gd name="connsiteY2" fmla="*/ 2583831 h 2583831"/>
              <a:gd name="connsiteX3" fmla="*/ 0 w 2217390"/>
              <a:gd name="connsiteY3" fmla="*/ 2583831 h 2583831"/>
              <a:gd name="connsiteX0" fmla="*/ 0 w 2197070"/>
              <a:gd name="connsiteY0" fmla="*/ 1283351 h 2583831"/>
              <a:gd name="connsiteX1" fmla="*/ 2174240 w 2197070"/>
              <a:gd name="connsiteY1" fmla="*/ 0 h 2583831"/>
              <a:gd name="connsiteX2" fmla="*/ 2197070 w 2197070"/>
              <a:gd name="connsiteY2" fmla="*/ 2583831 h 2583831"/>
              <a:gd name="connsiteX3" fmla="*/ 0 w 2197070"/>
              <a:gd name="connsiteY3" fmla="*/ 1283351 h 2583831"/>
              <a:gd name="connsiteX0" fmla="*/ 0 w 2227550"/>
              <a:gd name="connsiteY0" fmla="*/ 1273191 h 2583831"/>
              <a:gd name="connsiteX1" fmla="*/ 2204720 w 2227550"/>
              <a:gd name="connsiteY1" fmla="*/ 0 h 2583831"/>
              <a:gd name="connsiteX2" fmla="*/ 2227550 w 2227550"/>
              <a:gd name="connsiteY2" fmla="*/ 2583831 h 2583831"/>
              <a:gd name="connsiteX3" fmla="*/ 0 w 2227550"/>
              <a:gd name="connsiteY3" fmla="*/ 1273191 h 2583831"/>
              <a:gd name="connsiteX0" fmla="*/ 10268 w 2214988"/>
              <a:gd name="connsiteY0" fmla="*/ 1273191 h 2633948"/>
              <a:gd name="connsiteX1" fmla="*/ 2214988 w 2214988"/>
              <a:gd name="connsiteY1" fmla="*/ 0 h 2633948"/>
              <a:gd name="connsiteX2" fmla="*/ 0 w 2214988"/>
              <a:gd name="connsiteY2" fmla="*/ 2633948 h 2633948"/>
              <a:gd name="connsiteX3" fmla="*/ 10268 w 2214988"/>
              <a:gd name="connsiteY3" fmla="*/ 1273191 h 2633948"/>
              <a:gd name="connsiteX0" fmla="*/ 445 w 2226128"/>
              <a:gd name="connsiteY0" fmla="*/ 0 h 2663810"/>
              <a:gd name="connsiteX1" fmla="*/ 2226128 w 2226128"/>
              <a:gd name="connsiteY1" fmla="*/ 29862 h 2663810"/>
              <a:gd name="connsiteX2" fmla="*/ 11140 w 2226128"/>
              <a:gd name="connsiteY2" fmla="*/ 2663810 h 2663810"/>
              <a:gd name="connsiteX3" fmla="*/ 445 w 2226128"/>
              <a:gd name="connsiteY3" fmla="*/ 0 h 2663810"/>
              <a:gd name="connsiteX0" fmla="*/ 10268 w 2235951"/>
              <a:gd name="connsiteY0" fmla="*/ 0 h 2691653"/>
              <a:gd name="connsiteX1" fmla="*/ 2235951 w 2235951"/>
              <a:gd name="connsiteY1" fmla="*/ 29862 h 2691653"/>
              <a:gd name="connsiteX2" fmla="*/ 0 w 2235951"/>
              <a:gd name="connsiteY2" fmla="*/ 2691653 h 2691653"/>
              <a:gd name="connsiteX3" fmla="*/ 10268 w 2235951"/>
              <a:gd name="connsiteY3" fmla="*/ 0 h 2691653"/>
              <a:gd name="connsiteX0" fmla="*/ 10268 w 2272637"/>
              <a:gd name="connsiteY0" fmla="*/ 20255 h 2711908"/>
              <a:gd name="connsiteX1" fmla="*/ 2272637 w 2272637"/>
              <a:gd name="connsiteY1" fmla="*/ 0 h 2711908"/>
              <a:gd name="connsiteX2" fmla="*/ 0 w 2272637"/>
              <a:gd name="connsiteY2" fmla="*/ 2711908 h 2711908"/>
              <a:gd name="connsiteX3" fmla="*/ 10268 w 2272637"/>
              <a:gd name="connsiteY3" fmla="*/ 20255 h 2711908"/>
              <a:gd name="connsiteX0" fmla="*/ 10268 w 2272637"/>
              <a:gd name="connsiteY0" fmla="*/ 0 h 2713927"/>
              <a:gd name="connsiteX1" fmla="*/ 2272637 w 2272637"/>
              <a:gd name="connsiteY1" fmla="*/ 2019 h 2713927"/>
              <a:gd name="connsiteX2" fmla="*/ 0 w 2272637"/>
              <a:gd name="connsiteY2" fmla="*/ 2713927 h 2713927"/>
              <a:gd name="connsiteX3" fmla="*/ 10268 w 2272637"/>
              <a:gd name="connsiteY3" fmla="*/ 0 h 2713927"/>
              <a:gd name="connsiteX0" fmla="*/ 965 w 2263334"/>
              <a:gd name="connsiteY0" fmla="*/ 0 h 2725064"/>
              <a:gd name="connsiteX1" fmla="*/ 2263334 w 2263334"/>
              <a:gd name="connsiteY1" fmla="*/ 2019 h 2725064"/>
              <a:gd name="connsiteX2" fmla="*/ 1179 w 2263334"/>
              <a:gd name="connsiteY2" fmla="*/ 2725064 h 2725064"/>
              <a:gd name="connsiteX3" fmla="*/ 965 w 2263334"/>
              <a:gd name="connsiteY3" fmla="*/ 0 h 2725064"/>
            </a:gdLst>
            <a:ahLst/>
            <a:cxnLst>
              <a:cxn ang="0">
                <a:pos x="connsiteX0" y="connsiteY0"/>
              </a:cxn>
              <a:cxn ang="0">
                <a:pos x="connsiteX1" y="connsiteY1"/>
              </a:cxn>
              <a:cxn ang="0">
                <a:pos x="connsiteX2" y="connsiteY2"/>
              </a:cxn>
              <a:cxn ang="0">
                <a:pos x="connsiteX3" y="connsiteY3"/>
              </a:cxn>
            </a:cxnLst>
            <a:rect l="l" t="t" r="r" b="b"/>
            <a:pathLst>
              <a:path w="2263334" h="2725064">
                <a:moveTo>
                  <a:pt x="965" y="0"/>
                </a:moveTo>
                <a:lnTo>
                  <a:pt x="2263334" y="2019"/>
                </a:lnTo>
                <a:lnTo>
                  <a:pt x="1179" y="2725064"/>
                </a:lnTo>
                <a:cubicBezTo>
                  <a:pt x="4602" y="2271478"/>
                  <a:pt x="-2458" y="453586"/>
                  <a:pt x="965" y="0"/>
                </a:cubicBezTo>
                <a:close/>
              </a:path>
            </a:pathLst>
          </a:custGeom>
        </p:spPr>
        <p:txBody>
          <a:bodyPr/>
          <a:lstStyle>
            <a:lvl1pPr marL="0" indent="0">
              <a:buNone/>
              <a:defRPr/>
            </a:lvl1pPr>
          </a:lstStyle>
          <a:p>
            <a:endParaRPr lang="fr-FR" dirty="0"/>
          </a:p>
        </p:txBody>
      </p:sp>
      <p:pic>
        <p:nvPicPr>
          <p:cNvPr id="9" name="Image 8" descr="Une image contenant texte&#10;&#10;Description générée automatiquement">
            <a:extLst>
              <a:ext uri="{FF2B5EF4-FFF2-40B4-BE49-F238E27FC236}">
                <a16:creationId xmlns:a16="http://schemas.microsoft.com/office/drawing/2014/main" id="{BA081508-F88B-4964-9A9A-F33B7F3A360B}"/>
              </a:ext>
            </a:extLst>
          </p:cNvPr>
          <p:cNvPicPr>
            <a:picLocks noChangeAspect="1"/>
          </p:cNvPicPr>
          <p:nvPr userDrawn="1"/>
        </p:nvPicPr>
        <p:blipFill rotWithShape="1">
          <a:blip r:embed="rId2"/>
          <a:srcRect l="3372" r="77900"/>
          <a:stretch/>
        </p:blipFill>
        <p:spPr>
          <a:xfrm>
            <a:off x="11035511" y="254037"/>
            <a:ext cx="670560" cy="908088"/>
          </a:xfrm>
          <a:prstGeom prst="rect">
            <a:avLst/>
          </a:prstGeom>
        </p:spPr>
      </p:pic>
    </p:spTree>
    <p:extLst>
      <p:ext uri="{BB962C8B-B14F-4D97-AF65-F5344CB8AC3E}">
        <p14:creationId xmlns:p14="http://schemas.microsoft.com/office/powerpoint/2010/main" val="24235593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0391B1-1C76-5948-935B-14D9C9250169}"/>
              </a:ext>
            </a:extLst>
          </p:cNvPr>
          <p:cNvSpPr>
            <a:spLocks noGrp="1"/>
          </p:cNvSpPr>
          <p:nvPr>
            <p:ph sz="half" idx="1"/>
          </p:nvPr>
        </p:nvSpPr>
        <p:spPr>
          <a:xfrm>
            <a:off x="731519" y="2033588"/>
            <a:ext cx="4726305" cy="4240212"/>
          </a:xfrm>
          <a:prstGeom prst="rect">
            <a:avLst/>
          </a:prstGeom>
        </p:spPr>
        <p:txBody>
          <a:bodyPr/>
          <a:lstStyle>
            <a:lvl2pPr marL="457200" indent="0">
              <a:buNone/>
              <a:defRPr/>
            </a:lvl2pPr>
          </a:lstStyle>
          <a:p>
            <a:pPr lvl="0"/>
            <a:endParaRPr lang="fr-FR" dirty="0"/>
          </a:p>
        </p:txBody>
      </p:sp>
      <p:sp>
        <p:nvSpPr>
          <p:cNvPr id="4" name="Espace réservé du contenu 3">
            <a:extLst>
              <a:ext uri="{FF2B5EF4-FFF2-40B4-BE49-F238E27FC236}">
                <a16:creationId xmlns:a16="http://schemas.microsoft.com/office/drawing/2014/main" id="{17F4AF8D-892C-D24D-8D62-673F695CC6D3}"/>
              </a:ext>
            </a:extLst>
          </p:cNvPr>
          <p:cNvSpPr>
            <a:spLocks noGrp="1"/>
          </p:cNvSpPr>
          <p:nvPr>
            <p:ph sz="half" idx="2"/>
          </p:nvPr>
        </p:nvSpPr>
        <p:spPr>
          <a:xfrm>
            <a:off x="5902964" y="2038661"/>
            <a:ext cx="4707088" cy="4235139"/>
          </a:xfrm>
          <a:prstGeom prst="rect">
            <a:avLst/>
          </a:prstGeom>
        </p:spPr>
        <p:txBody>
          <a:bodyPr/>
          <a:lstStyle/>
          <a:p>
            <a:pPr lvl="0"/>
            <a:endParaRPr lang="fr-FR" dirty="0"/>
          </a:p>
        </p:txBody>
      </p:sp>
      <p:sp>
        <p:nvSpPr>
          <p:cNvPr id="11" name="Titre 10">
            <a:extLst>
              <a:ext uri="{FF2B5EF4-FFF2-40B4-BE49-F238E27FC236}">
                <a16:creationId xmlns:a16="http://schemas.microsoft.com/office/drawing/2014/main" id="{8E323667-05A2-8D48-988F-F0061887B63A}"/>
              </a:ext>
            </a:extLst>
          </p:cNvPr>
          <p:cNvSpPr>
            <a:spLocks noGrp="1"/>
          </p:cNvSpPr>
          <p:nvPr>
            <p:ph type="title"/>
          </p:nvPr>
        </p:nvSpPr>
        <p:spPr>
          <a:xfrm>
            <a:off x="587375" y="566094"/>
            <a:ext cx="10022677" cy="1304560"/>
          </a:xfrm>
        </p:spPr>
        <p:txBody>
          <a:bodyPr/>
          <a:lstStyle/>
          <a:p>
            <a:r>
              <a:rPr lang="fr-FR" dirty="0"/>
              <a:t>Modifiez le style du titre</a:t>
            </a:r>
          </a:p>
        </p:txBody>
      </p:sp>
      <p:sp>
        <p:nvSpPr>
          <p:cNvPr id="2" name="Espace réservé de la date 1">
            <a:extLst>
              <a:ext uri="{FF2B5EF4-FFF2-40B4-BE49-F238E27FC236}">
                <a16:creationId xmlns:a16="http://schemas.microsoft.com/office/drawing/2014/main" id="{CA58D5D2-CB24-2D4D-988C-79B0045FD014}"/>
              </a:ext>
            </a:extLst>
          </p:cNvPr>
          <p:cNvSpPr>
            <a:spLocks noGrp="1"/>
          </p:cNvSpPr>
          <p:nvPr>
            <p:ph type="dt" sz="half" idx="10"/>
          </p:nvPr>
        </p:nvSpPr>
        <p:spPr/>
        <p:txBody>
          <a:bodyPr/>
          <a:lstStyle/>
          <a:p>
            <a:fld id="{E67A503C-3C2E-E240-8E9E-A531E3392BAE}" type="datetime3">
              <a:rPr lang="fr-BE" smtClean="0"/>
              <a:t>18/05/2024</a:t>
            </a:fld>
            <a:endParaRPr lang="fr-FR" dirty="0"/>
          </a:p>
        </p:txBody>
      </p:sp>
      <p:sp>
        <p:nvSpPr>
          <p:cNvPr id="5" name="Espace réservé du pied de page 4">
            <a:extLst>
              <a:ext uri="{FF2B5EF4-FFF2-40B4-BE49-F238E27FC236}">
                <a16:creationId xmlns:a16="http://schemas.microsoft.com/office/drawing/2014/main" id="{F027C6E2-0139-4141-B4B3-B8C4CBBA036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C58CDFBE-F976-354E-A4D7-ACC4032BFE86}"/>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cxnSp>
        <p:nvCxnSpPr>
          <p:cNvPr id="9" name="Google Shape;157;p20">
            <a:extLst>
              <a:ext uri="{FF2B5EF4-FFF2-40B4-BE49-F238E27FC236}">
                <a16:creationId xmlns:a16="http://schemas.microsoft.com/office/drawing/2014/main" id="{2286CED2-D4F0-5950-693B-F9BD99BED66A}"/>
              </a:ext>
            </a:extLst>
          </p:cNvPr>
          <p:cNvCxnSpPr>
            <a:cxnSpLocks/>
          </p:cNvCxnSpPr>
          <p:nvPr userDrawn="1"/>
        </p:nvCxnSpPr>
        <p:spPr>
          <a:xfrm>
            <a:off x="587791" y="2033588"/>
            <a:ext cx="0" cy="4240212"/>
          </a:xfrm>
          <a:prstGeom prst="straightConnector1">
            <a:avLst/>
          </a:prstGeom>
          <a:noFill/>
          <a:ln w="12700" cap="flat" cmpd="sng">
            <a:solidFill>
              <a:schemeClr val="accent1"/>
            </a:solidFill>
            <a:prstDash val="solid"/>
            <a:round/>
            <a:headEnd type="none" w="med" len="med"/>
            <a:tailEnd type="none" w="med" len="med"/>
          </a:ln>
        </p:spPr>
      </p:cxnSp>
      <p:cxnSp>
        <p:nvCxnSpPr>
          <p:cNvPr id="12" name="Google Shape;157;p20">
            <a:extLst>
              <a:ext uri="{FF2B5EF4-FFF2-40B4-BE49-F238E27FC236}">
                <a16:creationId xmlns:a16="http://schemas.microsoft.com/office/drawing/2014/main" id="{E5BA9D51-5EF8-BDC6-2A85-FFF461EF8E07}"/>
              </a:ext>
            </a:extLst>
          </p:cNvPr>
          <p:cNvCxnSpPr>
            <a:cxnSpLocks/>
          </p:cNvCxnSpPr>
          <p:nvPr userDrawn="1"/>
        </p:nvCxnSpPr>
        <p:spPr>
          <a:xfrm>
            <a:off x="5718591" y="2033588"/>
            <a:ext cx="0" cy="4240212"/>
          </a:xfrm>
          <a:prstGeom prst="straightConnector1">
            <a:avLst/>
          </a:prstGeom>
          <a:noFill/>
          <a:ln w="1270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7428339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59DFBA7D-7216-4849-B88E-4BA8FFCCB0E8}"/>
              </a:ext>
            </a:extLst>
          </p:cNvPr>
          <p:cNvSpPr>
            <a:spLocks noGrp="1"/>
          </p:cNvSpPr>
          <p:nvPr>
            <p:ph type="body" idx="1"/>
          </p:nvPr>
        </p:nvSpPr>
        <p:spPr>
          <a:xfrm>
            <a:off x="715797" y="2033586"/>
            <a:ext cx="4717862" cy="582613"/>
          </a:xfrm>
          <a:prstGeom prst="rect">
            <a:avLst/>
          </a:prstGeom>
        </p:spPr>
        <p:txBody>
          <a:bodyPr anchor="b"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fr-FR" dirty="0"/>
          </a:p>
        </p:txBody>
      </p:sp>
      <p:sp>
        <p:nvSpPr>
          <p:cNvPr id="4" name="Espace réservé du contenu 3">
            <a:extLst>
              <a:ext uri="{FF2B5EF4-FFF2-40B4-BE49-F238E27FC236}">
                <a16:creationId xmlns:a16="http://schemas.microsoft.com/office/drawing/2014/main" id="{DF0CF2AB-C864-1C46-B8A5-390C262BBB51}"/>
              </a:ext>
            </a:extLst>
          </p:cNvPr>
          <p:cNvSpPr>
            <a:spLocks noGrp="1"/>
          </p:cNvSpPr>
          <p:nvPr>
            <p:ph sz="half" idx="2"/>
          </p:nvPr>
        </p:nvSpPr>
        <p:spPr>
          <a:xfrm>
            <a:off x="751839" y="2781300"/>
            <a:ext cx="4705985" cy="3492500"/>
          </a:xfrm>
          <a:prstGeom prst="rect">
            <a:avLst/>
          </a:prstGeom>
        </p:spPr>
        <p:txBody>
          <a:bodyPr/>
          <a:lstStyle/>
          <a:p>
            <a:pPr lvl="0"/>
            <a:endParaRPr lang="fr-FR" dirty="0"/>
          </a:p>
        </p:txBody>
      </p:sp>
      <p:sp>
        <p:nvSpPr>
          <p:cNvPr id="5" name="Espace réservé du texte 4">
            <a:extLst>
              <a:ext uri="{FF2B5EF4-FFF2-40B4-BE49-F238E27FC236}">
                <a16:creationId xmlns:a16="http://schemas.microsoft.com/office/drawing/2014/main" id="{65FDFF92-7A41-5D4A-A79A-869C2E04E190}"/>
              </a:ext>
            </a:extLst>
          </p:cNvPr>
          <p:cNvSpPr>
            <a:spLocks noGrp="1"/>
          </p:cNvSpPr>
          <p:nvPr>
            <p:ph type="body" sz="quarter" idx="3"/>
          </p:nvPr>
        </p:nvSpPr>
        <p:spPr>
          <a:xfrm>
            <a:off x="5892800" y="2033587"/>
            <a:ext cx="4717862" cy="582613"/>
          </a:xfrm>
          <a:prstGeom prst="rect">
            <a:avLst/>
          </a:prstGeom>
        </p:spPr>
        <p:txBody>
          <a:bodyPr anchor="b"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fr-FR" dirty="0"/>
          </a:p>
        </p:txBody>
      </p:sp>
      <p:sp>
        <p:nvSpPr>
          <p:cNvPr id="6" name="Espace réservé du contenu 5">
            <a:extLst>
              <a:ext uri="{FF2B5EF4-FFF2-40B4-BE49-F238E27FC236}">
                <a16:creationId xmlns:a16="http://schemas.microsoft.com/office/drawing/2014/main" id="{920E4C3A-E0ED-3548-8768-FC4D5F38FC4D}"/>
              </a:ext>
            </a:extLst>
          </p:cNvPr>
          <p:cNvSpPr>
            <a:spLocks noGrp="1"/>
          </p:cNvSpPr>
          <p:nvPr>
            <p:ph sz="quarter" idx="4"/>
          </p:nvPr>
        </p:nvSpPr>
        <p:spPr>
          <a:xfrm>
            <a:off x="5892800" y="2781300"/>
            <a:ext cx="4717251" cy="3492500"/>
          </a:xfrm>
          <a:prstGeom prst="rect">
            <a:avLst/>
          </a:prstGeom>
        </p:spPr>
        <p:txBody>
          <a:bodyPr/>
          <a:lstStyle/>
          <a:p>
            <a:pPr lvl="0"/>
            <a:endParaRPr lang="fr-FR" dirty="0"/>
          </a:p>
        </p:txBody>
      </p:sp>
      <p:sp>
        <p:nvSpPr>
          <p:cNvPr id="7" name="Espace réservé de la date 6">
            <a:extLst>
              <a:ext uri="{FF2B5EF4-FFF2-40B4-BE49-F238E27FC236}">
                <a16:creationId xmlns:a16="http://schemas.microsoft.com/office/drawing/2014/main" id="{BE0B5CA1-D741-B246-803F-9006A82C94C2}"/>
              </a:ext>
            </a:extLst>
          </p:cNvPr>
          <p:cNvSpPr>
            <a:spLocks noGrp="1"/>
          </p:cNvSpPr>
          <p:nvPr>
            <p:ph type="dt" sz="half" idx="10"/>
          </p:nvPr>
        </p:nvSpPr>
        <p:spPr/>
        <p:txBody>
          <a:bodyPr/>
          <a:lstStyle/>
          <a:p>
            <a:fld id="{ED1B5D61-AB6B-AF4A-A3B2-0A6146F5FCAF}" type="datetime3">
              <a:rPr lang="fr-BE" smtClean="0"/>
              <a:t>18/05/2024</a:t>
            </a:fld>
            <a:endParaRPr lang="fr-FR" dirty="0"/>
          </a:p>
        </p:txBody>
      </p:sp>
      <p:sp>
        <p:nvSpPr>
          <p:cNvPr id="8" name="Espace réservé du pied de page 7">
            <a:extLst>
              <a:ext uri="{FF2B5EF4-FFF2-40B4-BE49-F238E27FC236}">
                <a16:creationId xmlns:a16="http://schemas.microsoft.com/office/drawing/2014/main" id="{E7B0DE61-14F9-1A46-A59D-02303546BF17}"/>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80DEA0FC-F150-3B49-B40B-D6B018D6A7A7}"/>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10" name="Titre 9">
            <a:extLst>
              <a:ext uri="{FF2B5EF4-FFF2-40B4-BE49-F238E27FC236}">
                <a16:creationId xmlns:a16="http://schemas.microsoft.com/office/drawing/2014/main" id="{2ADBAE23-A51E-1557-5BF1-DCCD2356F9B0}"/>
              </a:ext>
            </a:extLst>
          </p:cNvPr>
          <p:cNvSpPr>
            <a:spLocks noGrp="1"/>
          </p:cNvSpPr>
          <p:nvPr>
            <p:ph type="title"/>
          </p:nvPr>
        </p:nvSpPr>
        <p:spPr>
          <a:xfrm>
            <a:off x="587375" y="566094"/>
            <a:ext cx="10022677" cy="1304560"/>
          </a:xfrm>
        </p:spPr>
        <p:txBody>
          <a:bodyPr/>
          <a:lstStyle/>
          <a:p>
            <a:r>
              <a:rPr lang="fr-FR"/>
              <a:t>Modifiez le style du titre</a:t>
            </a:r>
          </a:p>
        </p:txBody>
      </p:sp>
      <p:cxnSp>
        <p:nvCxnSpPr>
          <p:cNvPr id="11" name="Google Shape;157;p20">
            <a:extLst>
              <a:ext uri="{FF2B5EF4-FFF2-40B4-BE49-F238E27FC236}">
                <a16:creationId xmlns:a16="http://schemas.microsoft.com/office/drawing/2014/main" id="{42DCDFED-C8D2-F722-002A-CB0AB35C7021}"/>
              </a:ext>
            </a:extLst>
          </p:cNvPr>
          <p:cNvCxnSpPr>
            <a:cxnSpLocks/>
          </p:cNvCxnSpPr>
          <p:nvPr userDrawn="1"/>
        </p:nvCxnSpPr>
        <p:spPr>
          <a:xfrm>
            <a:off x="604603" y="2781300"/>
            <a:ext cx="0" cy="3492500"/>
          </a:xfrm>
          <a:prstGeom prst="straightConnector1">
            <a:avLst/>
          </a:prstGeom>
          <a:noFill/>
          <a:ln w="12700" cap="flat" cmpd="sng">
            <a:solidFill>
              <a:schemeClr val="accent1"/>
            </a:solidFill>
            <a:prstDash val="solid"/>
            <a:round/>
            <a:headEnd type="none" w="med" len="med"/>
            <a:tailEnd type="none" w="med" len="med"/>
          </a:ln>
        </p:spPr>
      </p:cxnSp>
      <p:cxnSp>
        <p:nvCxnSpPr>
          <p:cNvPr id="13" name="Google Shape;157;p20">
            <a:extLst>
              <a:ext uri="{FF2B5EF4-FFF2-40B4-BE49-F238E27FC236}">
                <a16:creationId xmlns:a16="http://schemas.microsoft.com/office/drawing/2014/main" id="{FD2A831B-ABDD-E9DE-6203-B4833887F184}"/>
              </a:ext>
            </a:extLst>
          </p:cNvPr>
          <p:cNvCxnSpPr>
            <a:cxnSpLocks/>
          </p:cNvCxnSpPr>
          <p:nvPr userDrawn="1"/>
        </p:nvCxnSpPr>
        <p:spPr>
          <a:xfrm>
            <a:off x="5715083" y="2781300"/>
            <a:ext cx="0" cy="3492500"/>
          </a:xfrm>
          <a:prstGeom prst="straightConnector1">
            <a:avLst/>
          </a:prstGeom>
          <a:noFill/>
          <a:ln w="12700"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791292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itation">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8C61843-EAD0-5837-3A9E-D97CE51AD5CF}"/>
              </a:ext>
            </a:extLst>
          </p:cNvPr>
          <p:cNvSpPr/>
          <p:nvPr userDrawn="1"/>
        </p:nvSpPr>
        <p:spPr>
          <a:xfrm>
            <a:off x="757" y="0"/>
            <a:ext cx="8179817" cy="6861937"/>
          </a:xfrm>
          <a:custGeom>
            <a:avLst/>
            <a:gdLst>
              <a:gd name="connsiteX0" fmla="*/ 0 w 7601133"/>
              <a:gd name="connsiteY0" fmla="*/ 0 h 6858000"/>
              <a:gd name="connsiteX1" fmla="*/ 7601133 w 7601133"/>
              <a:gd name="connsiteY1" fmla="*/ 0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3956980 w 7601133"/>
              <a:gd name="connsiteY1" fmla="*/ 0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2235756 w 7601133"/>
              <a:gd name="connsiteY1" fmla="*/ 26894 h 6858000"/>
              <a:gd name="connsiteX2" fmla="*/ 7601133 w 7601133"/>
              <a:gd name="connsiteY2" fmla="*/ 6858000 h 6858000"/>
              <a:gd name="connsiteX3" fmla="*/ 0 w 7601133"/>
              <a:gd name="connsiteY3" fmla="*/ 6858000 h 6858000"/>
              <a:gd name="connsiteX4" fmla="*/ 0 w 7601133"/>
              <a:gd name="connsiteY4" fmla="*/ 0 h 6858000"/>
              <a:gd name="connsiteX0" fmla="*/ 0 w 7601133"/>
              <a:gd name="connsiteY0" fmla="*/ 0 h 6858000"/>
              <a:gd name="connsiteX1" fmla="*/ 2518144 w 7601133"/>
              <a:gd name="connsiteY1" fmla="*/ 26894 h 6858000"/>
              <a:gd name="connsiteX2" fmla="*/ 7601133 w 7601133"/>
              <a:gd name="connsiteY2" fmla="*/ 6858000 h 6858000"/>
              <a:gd name="connsiteX3" fmla="*/ 0 w 7601133"/>
              <a:gd name="connsiteY3" fmla="*/ 6858000 h 6858000"/>
              <a:gd name="connsiteX4" fmla="*/ 0 w 7601133"/>
              <a:gd name="connsiteY4" fmla="*/ 0 h 6858000"/>
              <a:gd name="connsiteX0" fmla="*/ 0 w 8986180"/>
              <a:gd name="connsiteY0" fmla="*/ 0 h 6871447"/>
              <a:gd name="connsiteX1" fmla="*/ 2518144 w 8986180"/>
              <a:gd name="connsiteY1" fmla="*/ 26894 h 6871447"/>
              <a:gd name="connsiteX2" fmla="*/ 8986180 w 8986180"/>
              <a:gd name="connsiteY2" fmla="*/ 6871447 h 6871447"/>
              <a:gd name="connsiteX3" fmla="*/ 0 w 8986180"/>
              <a:gd name="connsiteY3" fmla="*/ 6858000 h 6871447"/>
              <a:gd name="connsiteX4" fmla="*/ 0 w 8986180"/>
              <a:gd name="connsiteY4" fmla="*/ 0 h 6871447"/>
              <a:gd name="connsiteX0" fmla="*/ 0 w 8165910"/>
              <a:gd name="connsiteY0" fmla="*/ 0 h 6858000"/>
              <a:gd name="connsiteX1" fmla="*/ 2518144 w 8165910"/>
              <a:gd name="connsiteY1" fmla="*/ 26894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504697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456022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65910"/>
              <a:gd name="connsiteY0" fmla="*/ 0 h 6858000"/>
              <a:gd name="connsiteX1" fmla="*/ 2445592 w 8165910"/>
              <a:gd name="connsiteY1" fmla="*/ 0 h 6858000"/>
              <a:gd name="connsiteX2" fmla="*/ 8165910 w 8165910"/>
              <a:gd name="connsiteY2" fmla="*/ 6844553 h 6858000"/>
              <a:gd name="connsiteX3" fmla="*/ 0 w 8165910"/>
              <a:gd name="connsiteY3" fmla="*/ 6858000 h 6858000"/>
              <a:gd name="connsiteX4" fmla="*/ 0 w 8165910"/>
              <a:gd name="connsiteY4" fmla="*/ 0 h 6858000"/>
              <a:gd name="connsiteX0" fmla="*/ 0 w 8179817"/>
              <a:gd name="connsiteY0" fmla="*/ 0 h 6861937"/>
              <a:gd name="connsiteX1" fmla="*/ 2445592 w 8179817"/>
              <a:gd name="connsiteY1" fmla="*/ 0 h 6861937"/>
              <a:gd name="connsiteX2" fmla="*/ 8179817 w 8179817"/>
              <a:gd name="connsiteY2" fmla="*/ 6861937 h 6861937"/>
              <a:gd name="connsiteX3" fmla="*/ 0 w 8179817"/>
              <a:gd name="connsiteY3" fmla="*/ 6858000 h 6861937"/>
              <a:gd name="connsiteX4" fmla="*/ 0 w 8179817"/>
              <a:gd name="connsiteY4" fmla="*/ 0 h 6861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79817" h="6861937">
                <a:moveTo>
                  <a:pt x="0" y="0"/>
                </a:moveTo>
                <a:lnTo>
                  <a:pt x="2445592" y="0"/>
                </a:lnTo>
                <a:lnTo>
                  <a:pt x="8179817" y="6861937"/>
                </a:lnTo>
                <a:lnTo>
                  <a:pt x="0" y="68580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3" name="Groupe 12">
            <a:extLst>
              <a:ext uri="{FF2B5EF4-FFF2-40B4-BE49-F238E27FC236}">
                <a16:creationId xmlns:a16="http://schemas.microsoft.com/office/drawing/2014/main" id="{47A31C40-39C8-6045-6DF1-58E0E13CF422}"/>
              </a:ext>
            </a:extLst>
          </p:cNvPr>
          <p:cNvGrpSpPr/>
          <p:nvPr userDrawn="1"/>
        </p:nvGrpSpPr>
        <p:grpSpPr>
          <a:xfrm>
            <a:off x="0" y="1496440"/>
            <a:ext cx="12193886" cy="4862987"/>
            <a:chOff x="0" y="1507357"/>
            <a:chExt cx="12189884" cy="4862987"/>
          </a:xfrm>
        </p:grpSpPr>
        <p:sp>
          <p:nvSpPr>
            <p:cNvPr id="15" name="Rectangle 14">
              <a:extLst>
                <a:ext uri="{FF2B5EF4-FFF2-40B4-BE49-F238E27FC236}">
                  <a16:creationId xmlns:a16="http://schemas.microsoft.com/office/drawing/2014/main" id="{968AE14A-77C7-2E7F-769E-21F88E5CD10E}"/>
                </a:ext>
              </a:extLst>
            </p:cNvPr>
            <p:cNvSpPr/>
            <p:nvPr userDrawn="1"/>
          </p:nvSpPr>
          <p:spPr>
            <a:xfrm>
              <a:off x="0" y="1507357"/>
              <a:ext cx="12186403" cy="48624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Triangle rectangle 8">
              <a:extLst>
                <a:ext uri="{FF2B5EF4-FFF2-40B4-BE49-F238E27FC236}">
                  <a16:creationId xmlns:a16="http://schemas.microsoft.com/office/drawing/2014/main" id="{0C25945B-8B43-4429-8CBB-244E17DB0142}"/>
                </a:ext>
              </a:extLst>
            </p:cNvPr>
            <p:cNvSpPr/>
            <p:nvPr userDrawn="1"/>
          </p:nvSpPr>
          <p:spPr>
            <a:xfrm rot="10800000">
              <a:off x="3703306" y="1514284"/>
              <a:ext cx="8486578" cy="4856060"/>
            </a:xfrm>
            <a:custGeom>
              <a:avLst/>
              <a:gdLst>
                <a:gd name="connsiteX0" fmla="*/ 0 w 8486273"/>
                <a:gd name="connsiteY0" fmla="*/ 4862410 h 4862410"/>
                <a:gd name="connsiteX1" fmla="*/ 0 w 8486273"/>
                <a:gd name="connsiteY1" fmla="*/ 0 h 4862410"/>
                <a:gd name="connsiteX2" fmla="*/ 8486273 w 8486273"/>
                <a:gd name="connsiteY2" fmla="*/ 4862410 h 4862410"/>
                <a:gd name="connsiteX3" fmla="*/ 0 w 8486273"/>
                <a:gd name="connsiteY3" fmla="*/ 4862410 h 4862410"/>
                <a:gd name="connsiteX0" fmla="*/ 0 w 8486273"/>
                <a:gd name="connsiteY0" fmla="*/ 4811610 h 4811610"/>
                <a:gd name="connsiteX1" fmla="*/ 3175 w 8486273"/>
                <a:gd name="connsiteY1" fmla="*/ 0 h 4811610"/>
                <a:gd name="connsiteX2" fmla="*/ 8486273 w 8486273"/>
                <a:gd name="connsiteY2" fmla="*/ 4811610 h 4811610"/>
                <a:gd name="connsiteX3" fmla="*/ 0 w 8486273"/>
                <a:gd name="connsiteY3" fmla="*/ 4811610 h 4811610"/>
                <a:gd name="connsiteX0" fmla="*/ 0 w 8486273"/>
                <a:gd name="connsiteY0" fmla="*/ 4843360 h 4843360"/>
                <a:gd name="connsiteX1" fmla="*/ 12700 w 8486273"/>
                <a:gd name="connsiteY1" fmla="*/ 0 h 4843360"/>
                <a:gd name="connsiteX2" fmla="*/ 8486273 w 8486273"/>
                <a:gd name="connsiteY2" fmla="*/ 4843360 h 4843360"/>
                <a:gd name="connsiteX3" fmla="*/ 0 w 8486273"/>
                <a:gd name="connsiteY3" fmla="*/ 4843360 h 4843360"/>
                <a:gd name="connsiteX0" fmla="*/ 305 w 8486578"/>
                <a:gd name="connsiteY0" fmla="*/ 4856060 h 4856060"/>
                <a:gd name="connsiteX1" fmla="*/ 305 w 8486578"/>
                <a:gd name="connsiteY1" fmla="*/ 0 h 4856060"/>
                <a:gd name="connsiteX2" fmla="*/ 8486578 w 8486578"/>
                <a:gd name="connsiteY2" fmla="*/ 4856060 h 4856060"/>
                <a:gd name="connsiteX3" fmla="*/ 305 w 8486578"/>
                <a:gd name="connsiteY3" fmla="*/ 4856060 h 4856060"/>
              </a:gdLst>
              <a:ahLst/>
              <a:cxnLst>
                <a:cxn ang="0">
                  <a:pos x="connsiteX0" y="connsiteY0"/>
                </a:cxn>
                <a:cxn ang="0">
                  <a:pos x="connsiteX1" y="connsiteY1"/>
                </a:cxn>
                <a:cxn ang="0">
                  <a:pos x="connsiteX2" y="connsiteY2"/>
                </a:cxn>
                <a:cxn ang="0">
                  <a:pos x="connsiteX3" y="connsiteY3"/>
                </a:cxn>
              </a:cxnLst>
              <a:rect l="l" t="t" r="r" b="b"/>
              <a:pathLst>
                <a:path w="8486578" h="4856060">
                  <a:moveTo>
                    <a:pt x="305" y="4856060"/>
                  </a:moveTo>
                  <a:cubicBezTo>
                    <a:pt x="1363" y="3252190"/>
                    <a:pt x="-753" y="1603870"/>
                    <a:pt x="305" y="0"/>
                  </a:cubicBezTo>
                  <a:lnTo>
                    <a:pt x="8486578" y="4856060"/>
                  </a:lnTo>
                  <a:lnTo>
                    <a:pt x="305" y="485606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Triangle rectangle 6">
              <a:extLst>
                <a:ext uri="{FF2B5EF4-FFF2-40B4-BE49-F238E27FC236}">
                  <a16:creationId xmlns:a16="http://schemas.microsoft.com/office/drawing/2014/main" id="{7EAA7953-9E67-4202-90D4-52FB434E29C8}"/>
                </a:ext>
              </a:extLst>
            </p:cNvPr>
            <p:cNvSpPr/>
            <p:nvPr userDrawn="1"/>
          </p:nvSpPr>
          <p:spPr>
            <a:xfrm>
              <a:off x="0" y="5331551"/>
              <a:ext cx="1839433" cy="1038216"/>
            </a:xfrm>
            <a:custGeom>
              <a:avLst/>
              <a:gdLst>
                <a:gd name="connsiteX0" fmla="*/ 0 w 1839433"/>
                <a:gd name="connsiteY0" fmla="*/ 1010507 h 1010507"/>
                <a:gd name="connsiteX1" fmla="*/ 0 w 1839433"/>
                <a:gd name="connsiteY1" fmla="*/ 0 h 1010507"/>
                <a:gd name="connsiteX2" fmla="*/ 1839433 w 1839433"/>
                <a:gd name="connsiteY2" fmla="*/ 1010507 h 1010507"/>
                <a:gd name="connsiteX3" fmla="*/ 0 w 1839433"/>
                <a:gd name="connsiteY3" fmla="*/ 1010507 h 1010507"/>
                <a:gd name="connsiteX0" fmla="*/ 0 w 1839433"/>
                <a:gd name="connsiteY0" fmla="*/ 1038216 h 1038216"/>
                <a:gd name="connsiteX1" fmla="*/ 0 w 1839433"/>
                <a:gd name="connsiteY1" fmla="*/ 0 h 1038216"/>
                <a:gd name="connsiteX2" fmla="*/ 1839433 w 1839433"/>
                <a:gd name="connsiteY2" fmla="*/ 1038216 h 1038216"/>
                <a:gd name="connsiteX3" fmla="*/ 0 w 1839433"/>
                <a:gd name="connsiteY3" fmla="*/ 1038216 h 1038216"/>
              </a:gdLst>
              <a:ahLst/>
              <a:cxnLst>
                <a:cxn ang="0">
                  <a:pos x="connsiteX0" y="connsiteY0"/>
                </a:cxn>
                <a:cxn ang="0">
                  <a:pos x="connsiteX1" y="connsiteY1"/>
                </a:cxn>
                <a:cxn ang="0">
                  <a:pos x="connsiteX2" y="connsiteY2"/>
                </a:cxn>
                <a:cxn ang="0">
                  <a:pos x="connsiteX3" y="connsiteY3"/>
                </a:cxn>
              </a:cxnLst>
              <a:rect l="l" t="t" r="r" b="b"/>
              <a:pathLst>
                <a:path w="1839433" h="1038216">
                  <a:moveTo>
                    <a:pt x="0" y="1038216"/>
                  </a:moveTo>
                  <a:lnTo>
                    <a:pt x="0" y="0"/>
                  </a:lnTo>
                  <a:lnTo>
                    <a:pt x="1839433" y="1038216"/>
                  </a:lnTo>
                  <a:lnTo>
                    <a:pt x="0" y="103821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Triangle rectangle 7">
              <a:extLst>
                <a:ext uri="{FF2B5EF4-FFF2-40B4-BE49-F238E27FC236}">
                  <a16:creationId xmlns:a16="http://schemas.microsoft.com/office/drawing/2014/main" id="{AC68E474-4269-12CA-966B-5FD1B33D0EA6}"/>
                </a:ext>
              </a:extLst>
            </p:cNvPr>
            <p:cNvSpPr/>
            <p:nvPr userDrawn="1"/>
          </p:nvSpPr>
          <p:spPr>
            <a:xfrm rot="10800000" flipH="1">
              <a:off x="0" y="1512593"/>
              <a:ext cx="3700130" cy="2105457"/>
            </a:xfrm>
            <a:custGeom>
              <a:avLst/>
              <a:gdLst>
                <a:gd name="connsiteX0" fmla="*/ 0 w 3700130"/>
                <a:gd name="connsiteY0" fmla="*/ 2091603 h 2091603"/>
                <a:gd name="connsiteX1" fmla="*/ 0 w 3700130"/>
                <a:gd name="connsiteY1" fmla="*/ 0 h 2091603"/>
                <a:gd name="connsiteX2" fmla="*/ 3700130 w 3700130"/>
                <a:gd name="connsiteY2" fmla="*/ 2091603 h 2091603"/>
                <a:gd name="connsiteX3" fmla="*/ 0 w 3700130"/>
                <a:gd name="connsiteY3" fmla="*/ 2091603 h 2091603"/>
                <a:gd name="connsiteX0" fmla="*/ 0 w 3700130"/>
                <a:gd name="connsiteY0" fmla="*/ 2105457 h 2105457"/>
                <a:gd name="connsiteX1" fmla="*/ 0 w 3700130"/>
                <a:gd name="connsiteY1" fmla="*/ 0 h 2105457"/>
                <a:gd name="connsiteX2" fmla="*/ 3700130 w 3700130"/>
                <a:gd name="connsiteY2" fmla="*/ 2105457 h 2105457"/>
                <a:gd name="connsiteX3" fmla="*/ 0 w 3700130"/>
                <a:gd name="connsiteY3" fmla="*/ 2105457 h 2105457"/>
              </a:gdLst>
              <a:ahLst/>
              <a:cxnLst>
                <a:cxn ang="0">
                  <a:pos x="connsiteX0" y="connsiteY0"/>
                </a:cxn>
                <a:cxn ang="0">
                  <a:pos x="connsiteX1" y="connsiteY1"/>
                </a:cxn>
                <a:cxn ang="0">
                  <a:pos x="connsiteX2" y="connsiteY2"/>
                </a:cxn>
                <a:cxn ang="0">
                  <a:pos x="connsiteX3" y="connsiteY3"/>
                </a:cxn>
              </a:cxnLst>
              <a:rect l="l" t="t" r="r" b="b"/>
              <a:pathLst>
                <a:path w="3700130" h="2105457">
                  <a:moveTo>
                    <a:pt x="0" y="2105457"/>
                  </a:moveTo>
                  <a:lnTo>
                    <a:pt x="0" y="0"/>
                  </a:lnTo>
                  <a:lnTo>
                    <a:pt x="3700130" y="2105457"/>
                  </a:lnTo>
                  <a:lnTo>
                    <a:pt x="0" y="210545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4" name="Rectangle 3">
            <a:extLst>
              <a:ext uri="{FF2B5EF4-FFF2-40B4-BE49-F238E27FC236}">
                <a16:creationId xmlns:a16="http://schemas.microsoft.com/office/drawing/2014/main" id="{72EAED27-0674-1200-9993-D841D7430953}"/>
              </a:ext>
            </a:extLst>
          </p:cNvPr>
          <p:cNvSpPr/>
          <p:nvPr userDrawn="1"/>
        </p:nvSpPr>
        <p:spPr>
          <a:xfrm>
            <a:off x="0" y="1833275"/>
            <a:ext cx="12191999" cy="2400657"/>
          </a:xfrm>
          <a:prstGeom prst="rect">
            <a:avLst/>
          </a:prstGeom>
        </p:spPr>
        <p:txBody>
          <a:bodyPr wrap="square">
            <a:spAutoFit/>
          </a:bodyPr>
          <a:lstStyle/>
          <a:p>
            <a:pPr algn="ctr"/>
            <a:r>
              <a:rPr lang="fr-FR" sz="15000" dirty="0">
                <a:solidFill>
                  <a:schemeClr val="bg1"/>
                </a:solidFill>
              </a:rPr>
              <a:t>“</a:t>
            </a:r>
          </a:p>
        </p:txBody>
      </p:sp>
      <p:sp>
        <p:nvSpPr>
          <p:cNvPr id="8" name="Espace réservé du texte 7">
            <a:extLst>
              <a:ext uri="{FF2B5EF4-FFF2-40B4-BE49-F238E27FC236}">
                <a16:creationId xmlns:a16="http://schemas.microsoft.com/office/drawing/2014/main" id="{8DF40FCD-E758-E863-297A-AED3125B6B93}"/>
              </a:ext>
            </a:extLst>
          </p:cNvPr>
          <p:cNvSpPr>
            <a:spLocks noGrp="1"/>
          </p:cNvSpPr>
          <p:nvPr>
            <p:ph type="body" sz="quarter" idx="10" hasCustomPrompt="1"/>
          </p:nvPr>
        </p:nvSpPr>
        <p:spPr>
          <a:xfrm>
            <a:off x="2109457" y="3320715"/>
            <a:ext cx="7967050" cy="1656097"/>
          </a:xfrm>
        </p:spPr>
        <p:txBody>
          <a:bodyPr>
            <a:normAutofit/>
          </a:bodyPr>
          <a:lstStyle>
            <a:lvl1pPr marL="0" indent="0" algn="ctr">
              <a:buNone/>
              <a:defRPr sz="1800" i="1">
                <a:solidFill>
                  <a:schemeClr val="bg1"/>
                </a:solidFill>
              </a:defRPr>
            </a:lvl1pPr>
          </a:lstStyle>
          <a:p>
            <a:pPr lvl="0"/>
            <a:r>
              <a:rPr lang="fr-FR" dirty="0"/>
              <a:t>Lorem ipsum </a:t>
            </a:r>
            <a:r>
              <a:rPr lang="fr-FR" dirty="0" err="1"/>
              <a:t>dolor</a:t>
            </a:r>
            <a:r>
              <a:rPr lang="fr-FR" dirty="0"/>
              <a:t> </a:t>
            </a:r>
            <a:r>
              <a:rPr lang="fr-FR" dirty="0" err="1"/>
              <a:t>sit</a:t>
            </a:r>
            <a:r>
              <a:rPr lang="fr-FR" dirty="0"/>
              <a:t> </a:t>
            </a:r>
            <a:r>
              <a:rPr lang="fr-FR" dirty="0" err="1"/>
              <a:t>amet</a:t>
            </a:r>
            <a:r>
              <a:rPr lang="fr-FR" dirty="0"/>
              <a:t>, </a:t>
            </a:r>
            <a:r>
              <a:rPr lang="fr-FR" dirty="0" err="1"/>
              <a:t>consectetur</a:t>
            </a:r>
            <a:r>
              <a:rPr lang="fr-FR" dirty="0"/>
              <a:t> </a:t>
            </a:r>
            <a:r>
              <a:rPr lang="fr-FR" dirty="0" err="1"/>
              <a:t>adipiscing</a:t>
            </a:r>
            <a:r>
              <a:rPr lang="fr-FR" dirty="0"/>
              <a:t> </a:t>
            </a:r>
            <a:r>
              <a:rPr lang="fr-FR" dirty="0" err="1"/>
              <a:t>elit</a:t>
            </a:r>
            <a:r>
              <a:rPr lang="fr-FR" dirty="0"/>
              <a:t>. </a:t>
            </a:r>
            <a:r>
              <a:rPr lang="fr-FR" dirty="0" err="1"/>
              <a:t>Mauris</a:t>
            </a:r>
            <a:r>
              <a:rPr lang="fr-FR" dirty="0"/>
              <a:t> </a:t>
            </a:r>
            <a:r>
              <a:rPr lang="fr-FR" dirty="0" err="1"/>
              <a:t>consectetur</a:t>
            </a:r>
            <a:r>
              <a:rPr lang="fr-FR" dirty="0"/>
              <a:t>, </a:t>
            </a:r>
            <a:r>
              <a:rPr lang="fr-FR" dirty="0" err="1"/>
              <a:t>quam</a:t>
            </a:r>
            <a:r>
              <a:rPr lang="fr-FR" dirty="0"/>
              <a:t> at </a:t>
            </a:r>
            <a:r>
              <a:rPr lang="fr-FR" dirty="0" err="1"/>
              <a:t>sagittis</a:t>
            </a:r>
            <a:r>
              <a:rPr lang="fr-FR" dirty="0"/>
              <a:t> </a:t>
            </a:r>
            <a:r>
              <a:rPr lang="fr-FR" dirty="0" err="1"/>
              <a:t>malesuada</a:t>
            </a:r>
            <a:r>
              <a:rPr lang="fr-FR" dirty="0"/>
              <a:t>, ex </a:t>
            </a:r>
            <a:r>
              <a:rPr lang="fr-FR" dirty="0" err="1"/>
              <a:t>justo</a:t>
            </a:r>
            <a:r>
              <a:rPr lang="fr-FR" dirty="0"/>
              <a:t> </a:t>
            </a:r>
            <a:r>
              <a:rPr lang="fr-FR" dirty="0" err="1"/>
              <a:t>luctus</a:t>
            </a:r>
            <a:r>
              <a:rPr lang="fr-FR" dirty="0"/>
              <a:t> </a:t>
            </a:r>
            <a:r>
              <a:rPr lang="fr-FR" dirty="0" err="1"/>
              <a:t>arcu</a:t>
            </a:r>
            <a:r>
              <a:rPr lang="fr-FR" dirty="0"/>
              <a:t>, vitae </a:t>
            </a:r>
            <a:r>
              <a:rPr lang="fr-FR" dirty="0" err="1"/>
              <a:t>tempor</a:t>
            </a:r>
            <a:r>
              <a:rPr lang="fr-FR" dirty="0"/>
              <a:t> </a:t>
            </a:r>
            <a:r>
              <a:rPr lang="fr-FR" dirty="0" err="1"/>
              <a:t>risus</a:t>
            </a:r>
            <a:r>
              <a:rPr lang="fr-FR" dirty="0"/>
              <a:t> </a:t>
            </a:r>
            <a:r>
              <a:rPr lang="fr-FR" dirty="0" err="1"/>
              <a:t>odio</a:t>
            </a:r>
            <a:r>
              <a:rPr lang="fr-FR" dirty="0"/>
              <a:t> eu ipsum. </a:t>
            </a:r>
            <a:r>
              <a:rPr lang="fr-FR" dirty="0" err="1"/>
              <a:t>Phasellus</a:t>
            </a:r>
            <a:r>
              <a:rPr lang="fr-FR" dirty="0"/>
              <a:t> </a:t>
            </a:r>
            <a:r>
              <a:rPr lang="fr-FR" dirty="0" err="1"/>
              <a:t>mauris</a:t>
            </a:r>
            <a:r>
              <a:rPr lang="fr-FR" dirty="0"/>
              <a:t> </a:t>
            </a:r>
            <a:r>
              <a:rPr lang="fr-FR" dirty="0" err="1"/>
              <a:t>tortor</a:t>
            </a:r>
            <a:r>
              <a:rPr lang="fr-FR" dirty="0"/>
              <a:t>, </a:t>
            </a:r>
            <a:r>
              <a:rPr lang="fr-FR" dirty="0" err="1"/>
              <a:t>lobortis</a:t>
            </a:r>
            <a:r>
              <a:rPr lang="fr-FR" dirty="0"/>
              <a:t> </a:t>
            </a:r>
            <a:r>
              <a:rPr lang="fr-FR" dirty="0" err="1"/>
              <a:t>sit</a:t>
            </a:r>
            <a:r>
              <a:rPr lang="fr-FR" dirty="0"/>
              <a:t> </a:t>
            </a:r>
            <a:r>
              <a:rPr lang="fr-FR" dirty="0" err="1"/>
              <a:t>amet</a:t>
            </a:r>
            <a:r>
              <a:rPr lang="fr-FR" dirty="0"/>
              <a:t> ex eu, dictum </a:t>
            </a:r>
            <a:r>
              <a:rPr lang="fr-FR" dirty="0" err="1"/>
              <a:t>venenatis</a:t>
            </a:r>
            <a:r>
              <a:rPr lang="fr-FR" dirty="0"/>
              <a:t> libero. </a:t>
            </a:r>
          </a:p>
        </p:txBody>
      </p:sp>
      <p:sp>
        <p:nvSpPr>
          <p:cNvPr id="10" name="Espace réservé du texte 9">
            <a:extLst>
              <a:ext uri="{FF2B5EF4-FFF2-40B4-BE49-F238E27FC236}">
                <a16:creationId xmlns:a16="http://schemas.microsoft.com/office/drawing/2014/main" id="{641536C1-7692-BDAF-3CFA-50AC0C652E70}"/>
              </a:ext>
            </a:extLst>
          </p:cNvPr>
          <p:cNvSpPr>
            <a:spLocks noGrp="1"/>
          </p:cNvSpPr>
          <p:nvPr>
            <p:ph type="body" sz="quarter" idx="11" hasCustomPrompt="1"/>
          </p:nvPr>
        </p:nvSpPr>
        <p:spPr>
          <a:xfrm>
            <a:off x="1241424" y="5188017"/>
            <a:ext cx="9725025" cy="167780"/>
          </a:xfrm>
        </p:spPr>
        <p:txBody>
          <a:bodyPr>
            <a:normAutofit/>
          </a:bodyPr>
          <a:lstStyle>
            <a:lvl1pPr marL="0" indent="0" algn="ctr">
              <a:buNone/>
              <a:defRPr sz="1400" b="1">
                <a:solidFill>
                  <a:schemeClr val="bg1"/>
                </a:solidFill>
              </a:defRPr>
            </a:lvl1pPr>
          </a:lstStyle>
          <a:p>
            <a:pPr lvl="0"/>
            <a:r>
              <a:rPr lang="fr-FR" dirty="0"/>
              <a:t>Prof. John Doe</a:t>
            </a:r>
          </a:p>
        </p:txBody>
      </p:sp>
      <p:sp>
        <p:nvSpPr>
          <p:cNvPr id="12" name="Espace réservé du texte 11">
            <a:extLst>
              <a:ext uri="{FF2B5EF4-FFF2-40B4-BE49-F238E27FC236}">
                <a16:creationId xmlns:a16="http://schemas.microsoft.com/office/drawing/2014/main" id="{BD8EE6A4-B2EA-133A-E868-779D816446D8}"/>
              </a:ext>
            </a:extLst>
          </p:cNvPr>
          <p:cNvSpPr>
            <a:spLocks noGrp="1"/>
          </p:cNvSpPr>
          <p:nvPr>
            <p:ph type="body" sz="quarter" idx="12" hasCustomPrompt="1"/>
          </p:nvPr>
        </p:nvSpPr>
        <p:spPr>
          <a:xfrm>
            <a:off x="1241424" y="5438274"/>
            <a:ext cx="9725025" cy="562180"/>
          </a:xfrm>
        </p:spPr>
        <p:txBody>
          <a:bodyPr>
            <a:normAutofit/>
          </a:bodyPr>
          <a:lstStyle>
            <a:lvl1pPr marL="0" indent="0" algn="ctr">
              <a:buNone/>
              <a:defRPr sz="1200">
                <a:solidFill>
                  <a:schemeClr val="bg1"/>
                </a:solidFill>
              </a:defRPr>
            </a:lvl1pPr>
          </a:lstStyle>
          <a:p>
            <a:pPr lvl="0"/>
            <a:r>
              <a:rPr lang="fr-FR" dirty="0"/>
              <a:t>Doyen</a:t>
            </a:r>
          </a:p>
        </p:txBody>
      </p:sp>
    </p:spTree>
    <p:extLst>
      <p:ext uri="{BB962C8B-B14F-4D97-AF65-F5344CB8AC3E}">
        <p14:creationId xmlns:p14="http://schemas.microsoft.com/office/powerpoint/2010/main" val="199168300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74B180A7-1FAA-8B44-A84D-665A6B9D5892}"/>
              </a:ext>
            </a:extLst>
          </p:cNvPr>
          <p:cNvSpPr>
            <a:spLocks noGrp="1"/>
          </p:cNvSpPr>
          <p:nvPr>
            <p:ph type="dt" sz="half" idx="10"/>
          </p:nvPr>
        </p:nvSpPr>
        <p:spPr/>
        <p:txBody>
          <a:bodyPr/>
          <a:lstStyle/>
          <a:p>
            <a:fld id="{D68DC7BE-4429-5D42-8C7E-B3B21B75BB9E}" type="datetime3">
              <a:rPr lang="fr-BE" smtClean="0"/>
              <a:t>18/05/2024</a:t>
            </a:fld>
            <a:endParaRPr lang="fr-FR" dirty="0"/>
          </a:p>
        </p:txBody>
      </p:sp>
      <p:sp>
        <p:nvSpPr>
          <p:cNvPr id="4" name="Espace réservé du pied de page 3">
            <a:extLst>
              <a:ext uri="{FF2B5EF4-FFF2-40B4-BE49-F238E27FC236}">
                <a16:creationId xmlns:a16="http://schemas.microsoft.com/office/drawing/2014/main" id="{4CC50AA2-8469-FA4C-9C92-353ACC560975}"/>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8456E3C8-B544-AA45-BB35-2E541F25D25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
        <p:nvSpPr>
          <p:cNvPr id="6" name="Titre 5">
            <a:extLst>
              <a:ext uri="{FF2B5EF4-FFF2-40B4-BE49-F238E27FC236}">
                <a16:creationId xmlns:a16="http://schemas.microsoft.com/office/drawing/2014/main" id="{0DDDAA05-EEB9-AC33-D817-A0B95DE19248}"/>
              </a:ext>
            </a:extLst>
          </p:cNvPr>
          <p:cNvSpPr>
            <a:spLocks noGrp="1"/>
          </p:cNvSpPr>
          <p:nvPr>
            <p:ph type="title"/>
          </p:nvPr>
        </p:nvSpPr>
        <p:spPr>
          <a:xfrm>
            <a:off x="587375" y="557041"/>
            <a:ext cx="10022677" cy="1304560"/>
          </a:xfrm>
        </p:spPr>
        <p:txBody>
          <a:bodyPr/>
          <a:lstStyle/>
          <a:p>
            <a:r>
              <a:rPr lang="fr-FR" dirty="0"/>
              <a:t>Modifiez le style du titre</a:t>
            </a:r>
          </a:p>
        </p:txBody>
      </p:sp>
    </p:spTree>
    <p:extLst>
      <p:ext uri="{BB962C8B-B14F-4D97-AF65-F5344CB8AC3E}">
        <p14:creationId xmlns:p14="http://schemas.microsoft.com/office/powerpoint/2010/main" val="34847866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8" name="Espace réservé de la date 7">
            <a:extLst>
              <a:ext uri="{FF2B5EF4-FFF2-40B4-BE49-F238E27FC236}">
                <a16:creationId xmlns:a16="http://schemas.microsoft.com/office/drawing/2014/main" id="{0C1A2BD4-7C4E-654A-AAAC-BF42C2D2A049}"/>
              </a:ext>
            </a:extLst>
          </p:cNvPr>
          <p:cNvSpPr>
            <a:spLocks noGrp="1"/>
          </p:cNvSpPr>
          <p:nvPr>
            <p:ph type="dt" sz="half" idx="10"/>
          </p:nvPr>
        </p:nvSpPr>
        <p:spPr/>
        <p:txBody>
          <a:bodyPr/>
          <a:lstStyle/>
          <a:p>
            <a:fld id="{C98A1267-0E47-F245-A1EE-11773D05328E}" type="datetime3">
              <a:rPr lang="fr-BE" smtClean="0"/>
              <a:t>18/05/2024</a:t>
            </a:fld>
            <a:endParaRPr lang="fr-FR" dirty="0"/>
          </a:p>
        </p:txBody>
      </p:sp>
      <p:sp>
        <p:nvSpPr>
          <p:cNvPr id="9" name="Espace réservé du pied de page 8">
            <a:extLst>
              <a:ext uri="{FF2B5EF4-FFF2-40B4-BE49-F238E27FC236}">
                <a16:creationId xmlns:a16="http://schemas.microsoft.com/office/drawing/2014/main" id="{A88E8EA4-C6FD-A642-929B-16403DA07E57}"/>
              </a:ext>
            </a:extLst>
          </p:cNvPr>
          <p:cNvSpPr>
            <a:spLocks noGrp="1"/>
          </p:cNvSpPr>
          <p:nvPr>
            <p:ph type="ftr" sz="quarter" idx="11"/>
          </p:nvPr>
        </p:nvSpPr>
        <p:spPr/>
        <p:txBody>
          <a:bodyPr/>
          <a:lstStyle/>
          <a:p>
            <a:endParaRPr lang="fr-FR" dirty="0"/>
          </a:p>
        </p:txBody>
      </p:sp>
      <p:sp>
        <p:nvSpPr>
          <p:cNvPr id="10" name="Espace réservé du numéro de diapositive 9">
            <a:extLst>
              <a:ext uri="{FF2B5EF4-FFF2-40B4-BE49-F238E27FC236}">
                <a16:creationId xmlns:a16="http://schemas.microsoft.com/office/drawing/2014/main" id="{A8DBB374-95F1-C24F-873A-1B24641F3BA0}"/>
              </a:ext>
            </a:extLst>
          </p:cNvPr>
          <p:cNvSpPr>
            <a:spLocks noGrp="1"/>
          </p:cNvSpPr>
          <p:nvPr>
            <p:ph type="sldNum" sz="quarter" idx="12"/>
          </p:nvPr>
        </p:nvSpPr>
        <p:spPr/>
        <p:txBody>
          <a:bodyPr/>
          <a:lstStyle/>
          <a:p>
            <a:pPr algn="l"/>
            <a:r>
              <a:rPr lang="fr-FR"/>
              <a:t>▪︎ </a:t>
            </a:r>
            <a:fld id="{71AEF36E-EA79-174C-93F9-FDA84EDD5956}" type="slidenum">
              <a:rPr lang="fr-FR" smtClean="0"/>
              <a:pPr algn="l"/>
              <a:t>‹N°›</a:t>
            </a:fld>
            <a:endParaRPr lang="fr-FR" dirty="0"/>
          </a:p>
        </p:txBody>
      </p:sp>
    </p:spTree>
    <p:extLst>
      <p:ext uri="{BB962C8B-B14F-4D97-AF65-F5344CB8AC3E}">
        <p14:creationId xmlns:p14="http://schemas.microsoft.com/office/powerpoint/2010/main" val="12753892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Empty">
    <p:spTree>
      <p:nvGrpSpPr>
        <p:cNvPr id="1" name=""/>
        <p:cNvGrpSpPr/>
        <p:nvPr/>
      </p:nvGrpSpPr>
      <p:grpSpPr>
        <a:xfrm>
          <a:off x="0" y="0"/>
          <a:ext cx="0" cy="0"/>
          <a:chOff x="0" y="0"/>
          <a:chExt cx="0" cy="0"/>
        </a:xfrm>
      </p:grpSpPr>
      <p:sp>
        <p:nvSpPr>
          <p:cNvPr id="12" name="Triangle 11">
            <a:extLst>
              <a:ext uri="{FF2B5EF4-FFF2-40B4-BE49-F238E27FC236}">
                <a16:creationId xmlns:a16="http://schemas.microsoft.com/office/drawing/2014/main" id="{C4375E78-DED4-F8B3-98AF-5552755DAB17}"/>
              </a:ext>
            </a:extLst>
          </p:cNvPr>
          <p:cNvSpPr/>
          <p:nvPr userDrawn="1"/>
        </p:nvSpPr>
        <p:spPr>
          <a:xfrm>
            <a:off x="-11150" y="-8054"/>
            <a:ext cx="4241221" cy="4783253"/>
          </a:xfrm>
          <a:custGeom>
            <a:avLst/>
            <a:gdLst>
              <a:gd name="connsiteX0" fmla="*/ 0 w 4079219"/>
              <a:gd name="connsiteY0" fmla="*/ 4610100 h 4610100"/>
              <a:gd name="connsiteX1" fmla="*/ 2039610 w 4079219"/>
              <a:gd name="connsiteY1" fmla="*/ 0 h 4610100"/>
              <a:gd name="connsiteX2" fmla="*/ 4079219 w 4079219"/>
              <a:gd name="connsiteY2" fmla="*/ 4610100 h 4610100"/>
              <a:gd name="connsiteX3" fmla="*/ 0 w 4079219"/>
              <a:gd name="connsiteY3" fmla="*/ 4610100 h 4610100"/>
              <a:gd name="connsiteX0" fmla="*/ 0 w 4079219"/>
              <a:gd name="connsiteY0" fmla="*/ 4635500 h 4635500"/>
              <a:gd name="connsiteX1" fmla="*/ 7610 w 4079219"/>
              <a:gd name="connsiteY1" fmla="*/ 0 h 4635500"/>
              <a:gd name="connsiteX2" fmla="*/ 4079219 w 4079219"/>
              <a:gd name="connsiteY2" fmla="*/ 4635500 h 4635500"/>
              <a:gd name="connsiteX3" fmla="*/ 0 w 4079219"/>
              <a:gd name="connsiteY3" fmla="*/ 4635500 h 4635500"/>
              <a:gd name="connsiteX0" fmla="*/ 0 w 4015719"/>
              <a:gd name="connsiteY0" fmla="*/ 4635500 h 4635500"/>
              <a:gd name="connsiteX1" fmla="*/ 7610 w 4015719"/>
              <a:gd name="connsiteY1" fmla="*/ 0 h 4635500"/>
              <a:gd name="connsiteX2" fmla="*/ 4015719 w 4015719"/>
              <a:gd name="connsiteY2" fmla="*/ 25400 h 4635500"/>
              <a:gd name="connsiteX3" fmla="*/ 0 w 4015719"/>
              <a:gd name="connsiteY3" fmla="*/ 4635500 h 4635500"/>
              <a:gd name="connsiteX0" fmla="*/ 0 w 4218919"/>
              <a:gd name="connsiteY0" fmla="*/ 4635500 h 4635500"/>
              <a:gd name="connsiteX1" fmla="*/ 7610 w 4218919"/>
              <a:gd name="connsiteY1" fmla="*/ 0 h 4635500"/>
              <a:gd name="connsiteX2" fmla="*/ 4218919 w 4218919"/>
              <a:gd name="connsiteY2" fmla="*/ 25400 h 4635500"/>
              <a:gd name="connsiteX3" fmla="*/ 0 w 4218919"/>
              <a:gd name="connsiteY3" fmla="*/ 4635500 h 4635500"/>
              <a:gd name="connsiteX0" fmla="*/ 0 w 4218919"/>
              <a:gd name="connsiteY0" fmla="*/ 4775200 h 4775200"/>
              <a:gd name="connsiteX1" fmla="*/ 7610 w 4218919"/>
              <a:gd name="connsiteY1" fmla="*/ 0 h 4775200"/>
              <a:gd name="connsiteX2" fmla="*/ 4218919 w 4218919"/>
              <a:gd name="connsiteY2" fmla="*/ 25400 h 4775200"/>
              <a:gd name="connsiteX3" fmla="*/ 0 w 4218919"/>
              <a:gd name="connsiteY3" fmla="*/ 4775200 h 4775200"/>
              <a:gd name="connsiteX0" fmla="*/ 0 w 4230070"/>
              <a:gd name="connsiteY0" fmla="*/ 4775200 h 4775200"/>
              <a:gd name="connsiteX1" fmla="*/ 7610 w 4230070"/>
              <a:gd name="connsiteY1" fmla="*/ 0 h 4775200"/>
              <a:gd name="connsiteX2" fmla="*/ 4230070 w 4230070"/>
              <a:gd name="connsiteY2" fmla="*/ 14249 h 4775200"/>
              <a:gd name="connsiteX3" fmla="*/ 0 w 4230070"/>
              <a:gd name="connsiteY3" fmla="*/ 4775200 h 4775200"/>
              <a:gd name="connsiteX0" fmla="*/ 0 w 4241221"/>
              <a:gd name="connsiteY0" fmla="*/ 4783253 h 4783253"/>
              <a:gd name="connsiteX1" fmla="*/ 7610 w 4241221"/>
              <a:gd name="connsiteY1" fmla="*/ 8053 h 4783253"/>
              <a:gd name="connsiteX2" fmla="*/ 4241221 w 4241221"/>
              <a:gd name="connsiteY2" fmla="*/ 0 h 4783253"/>
              <a:gd name="connsiteX3" fmla="*/ 0 w 4241221"/>
              <a:gd name="connsiteY3" fmla="*/ 4783253 h 4783253"/>
            </a:gdLst>
            <a:ahLst/>
            <a:cxnLst>
              <a:cxn ang="0">
                <a:pos x="connsiteX0" y="connsiteY0"/>
              </a:cxn>
              <a:cxn ang="0">
                <a:pos x="connsiteX1" y="connsiteY1"/>
              </a:cxn>
              <a:cxn ang="0">
                <a:pos x="connsiteX2" y="connsiteY2"/>
              </a:cxn>
              <a:cxn ang="0">
                <a:pos x="connsiteX3" y="connsiteY3"/>
              </a:cxn>
            </a:cxnLst>
            <a:rect l="l" t="t" r="r" b="b"/>
            <a:pathLst>
              <a:path w="4241221" h="4783253">
                <a:moveTo>
                  <a:pt x="0" y="4783253"/>
                </a:moveTo>
                <a:cubicBezTo>
                  <a:pt x="2537" y="3238086"/>
                  <a:pt x="5073" y="1553220"/>
                  <a:pt x="7610" y="8053"/>
                </a:cubicBezTo>
                <a:lnTo>
                  <a:pt x="4241221" y="0"/>
                </a:lnTo>
                <a:lnTo>
                  <a:pt x="0" y="4783253"/>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pour une image  3">
            <a:extLst>
              <a:ext uri="{FF2B5EF4-FFF2-40B4-BE49-F238E27FC236}">
                <a16:creationId xmlns:a16="http://schemas.microsoft.com/office/drawing/2014/main" id="{A9FF3141-995E-D246-9C79-B638FCBA5C0A}"/>
              </a:ext>
            </a:extLst>
          </p:cNvPr>
          <p:cNvSpPr>
            <a:spLocks noGrp="1"/>
          </p:cNvSpPr>
          <p:nvPr>
            <p:ph type="pic" sz="quarter" idx="13"/>
          </p:nvPr>
        </p:nvSpPr>
        <p:spPr>
          <a:xfrm>
            <a:off x="587376" y="426720"/>
            <a:ext cx="4422666" cy="5847080"/>
          </a:xfrm>
          <a:prstGeom prst="rect">
            <a:avLst/>
          </a:prstGeom>
        </p:spPr>
        <p:txBody>
          <a:bodyPr/>
          <a:lstStyle/>
          <a:p>
            <a:endParaRPr lang="fr-FR"/>
          </a:p>
        </p:txBody>
      </p:sp>
      <p:sp>
        <p:nvSpPr>
          <p:cNvPr id="6" name="Espace réservé pour une image  5">
            <a:extLst>
              <a:ext uri="{FF2B5EF4-FFF2-40B4-BE49-F238E27FC236}">
                <a16:creationId xmlns:a16="http://schemas.microsoft.com/office/drawing/2014/main" id="{FBA45D1B-B2CD-6A43-BD6D-A9CF96C757FD}"/>
              </a:ext>
            </a:extLst>
          </p:cNvPr>
          <p:cNvSpPr>
            <a:spLocks noGrp="1"/>
          </p:cNvSpPr>
          <p:nvPr>
            <p:ph type="pic" sz="quarter" idx="14"/>
          </p:nvPr>
        </p:nvSpPr>
        <p:spPr>
          <a:xfrm>
            <a:off x="5158577" y="426720"/>
            <a:ext cx="5451475" cy="2930843"/>
          </a:xfrm>
          <a:prstGeom prst="rect">
            <a:avLst/>
          </a:prstGeom>
        </p:spPr>
        <p:txBody>
          <a:bodyPr/>
          <a:lstStyle/>
          <a:p>
            <a:endParaRPr lang="fr-FR"/>
          </a:p>
        </p:txBody>
      </p:sp>
      <p:sp>
        <p:nvSpPr>
          <p:cNvPr id="11" name="Espace réservé pour une image  5">
            <a:extLst>
              <a:ext uri="{FF2B5EF4-FFF2-40B4-BE49-F238E27FC236}">
                <a16:creationId xmlns:a16="http://schemas.microsoft.com/office/drawing/2014/main" id="{081964AA-6650-2841-9B8F-587A0FA601D8}"/>
              </a:ext>
            </a:extLst>
          </p:cNvPr>
          <p:cNvSpPr>
            <a:spLocks noGrp="1"/>
          </p:cNvSpPr>
          <p:nvPr>
            <p:ph type="pic" sz="quarter" idx="15"/>
          </p:nvPr>
        </p:nvSpPr>
        <p:spPr>
          <a:xfrm>
            <a:off x="5158578" y="3496365"/>
            <a:ext cx="2654299" cy="2773363"/>
          </a:xfrm>
          <a:prstGeom prst="rect">
            <a:avLst/>
          </a:prstGeom>
        </p:spPr>
        <p:txBody>
          <a:bodyPr/>
          <a:lstStyle/>
          <a:p>
            <a:endParaRPr lang="fr-FR"/>
          </a:p>
        </p:txBody>
      </p:sp>
      <p:sp>
        <p:nvSpPr>
          <p:cNvPr id="13" name="Espace réservé pour une image  5">
            <a:extLst>
              <a:ext uri="{FF2B5EF4-FFF2-40B4-BE49-F238E27FC236}">
                <a16:creationId xmlns:a16="http://schemas.microsoft.com/office/drawing/2014/main" id="{A3B61EFD-CFA7-1547-B17F-525A2920979A}"/>
              </a:ext>
            </a:extLst>
          </p:cNvPr>
          <p:cNvSpPr>
            <a:spLocks noGrp="1"/>
          </p:cNvSpPr>
          <p:nvPr>
            <p:ph type="pic" sz="quarter" idx="16"/>
          </p:nvPr>
        </p:nvSpPr>
        <p:spPr>
          <a:xfrm>
            <a:off x="7961413" y="3496365"/>
            <a:ext cx="2654299" cy="2773363"/>
          </a:xfrm>
          <a:prstGeom prst="rect">
            <a:avLst/>
          </a:prstGeom>
        </p:spPr>
        <p:txBody>
          <a:bodyPr/>
          <a:lstStyle/>
          <a:p>
            <a:endParaRPr lang="fr-FR"/>
          </a:p>
        </p:txBody>
      </p:sp>
      <p:sp>
        <p:nvSpPr>
          <p:cNvPr id="2" name="Espace réservé de la date 1">
            <a:extLst>
              <a:ext uri="{FF2B5EF4-FFF2-40B4-BE49-F238E27FC236}">
                <a16:creationId xmlns:a16="http://schemas.microsoft.com/office/drawing/2014/main" id="{71910DD9-D78C-2CF8-6416-63180F33E632}"/>
              </a:ext>
            </a:extLst>
          </p:cNvPr>
          <p:cNvSpPr>
            <a:spLocks noGrp="1"/>
          </p:cNvSpPr>
          <p:nvPr>
            <p:ph type="dt" sz="half" idx="17"/>
          </p:nvPr>
        </p:nvSpPr>
        <p:spPr/>
        <p:txBody>
          <a:bodyPr/>
          <a:lstStyle/>
          <a:p>
            <a:fld id="{B2867609-F87E-5348-B15E-2C77BD1EE497}" type="datetime3">
              <a:rPr lang="fr-BE" smtClean="0"/>
              <a:t>18/05/2024</a:t>
            </a:fld>
            <a:endParaRPr lang="fr-FR" dirty="0"/>
          </a:p>
        </p:txBody>
      </p:sp>
      <p:sp>
        <p:nvSpPr>
          <p:cNvPr id="3" name="Espace réservé du pied de page 2">
            <a:extLst>
              <a:ext uri="{FF2B5EF4-FFF2-40B4-BE49-F238E27FC236}">
                <a16:creationId xmlns:a16="http://schemas.microsoft.com/office/drawing/2014/main" id="{655BA25A-A176-1CD3-47CC-858465AB3C31}"/>
              </a:ext>
            </a:extLst>
          </p:cNvPr>
          <p:cNvSpPr>
            <a:spLocks noGrp="1"/>
          </p:cNvSpPr>
          <p:nvPr>
            <p:ph type="ftr" sz="quarter" idx="18"/>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F2CBEFE9-046B-09BA-AB79-4A027128C394}"/>
              </a:ext>
            </a:extLst>
          </p:cNvPr>
          <p:cNvSpPr>
            <a:spLocks noGrp="1"/>
          </p:cNvSpPr>
          <p:nvPr>
            <p:ph type="sldNum" sz="quarter" idx="19"/>
          </p:nvPr>
        </p:nvSpPr>
        <p:spPr/>
        <p:txBody>
          <a:bodyPr/>
          <a:lstStyle/>
          <a:p>
            <a:pPr algn="l"/>
            <a:r>
              <a:rPr lang="fr-FR"/>
              <a:t>▪︎ </a:t>
            </a:r>
            <a:fld id="{71AEF36E-EA79-174C-93F9-FDA84EDD5956}" type="slidenum">
              <a:rPr lang="fr-FR" smtClean="0"/>
              <a:pPr algn="l"/>
              <a:t>‹N°›</a:t>
            </a:fld>
            <a:endParaRPr lang="fr-FR" dirty="0"/>
          </a:p>
        </p:txBody>
      </p:sp>
    </p:spTree>
    <p:extLst>
      <p:ext uri="{BB962C8B-B14F-4D97-AF65-F5344CB8AC3E}">
        <p14:creationId xmlns:p14="http://schemas.microsoft.com/office/powerpoint/2010/main" val="309409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e de titre">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CB4CA9-101D-0B4A-BA3D-66DCC7882CC7}"/>
              </a:ext>
            </a:extLst>
          </p:cNvPr>
          <p:cNvSpPr>
            <a:spLocks noGrp="1"/>
          </p:cNvSpPr>
          <p:nvPr>
            <p:ph type="ctrTitle"/>
          </p:nvPr>
        </p:nvSpPr>
        <p:spPr>
          <a:xfrm>
            <a:off x="4566238" y="2334537"/>
            <a:ext cx="7140962" cy="1160070"/>
          </a:xfrm>
        </p:spPr>
        <p:txBody>
          <a:bodyPr anchor="b">
            <a:normAutofit/>
          </a:bodyPr>
          <a:lstStyle>
            <a:lvl1pPr algn="l">
              <a:defRPr sz="3600"/>
            </a:lvl1pPr>
          </a:lstStyle>
          <a:p>
            <a:endParaRPr lang="fr-FR" dirty="0"/>
          </a:p>
        </p:txBody>
      </p:sp>
      <p:sp>
        <p:nvSpPr>
          <p:cNvPr id="13" name="Triangle 12">
            <a:extLst>
              <a:ext uri="{FF2B5EF4-FFF2-40B4-BE49-F238E27FC236}">
                <a16:creationId xmlns:a16="http://schemas.microsoft.com/office/drawing/2014/main" id="{A6DC8FBD-3CFB-FB76-5874-CA98E595A3A6}"/>
              </a:ext>
            </a:extLst>
          </p:cNvPr>
          <p:cNvSpPr/>
          <p:nvPr userDrawn="1"/>
        </p:nvSpPr>
        <p:spPr>
          <a:xfrm rot="5400000">
            <a:off x="-186533" y="3650471"/>
            <a:ext cx="2632616" cy="226949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cap="none" spc="0">
              <a:ln w="0"/>
              <a:solidFill>
                <a:schemeClr val="accent1"/>
              </a:solidFill>
              <a:effectLst>
                <a:outerShdw blurRad="38100" dist="25400" dir="5400000" algn="ctr" rotWithShape="0">
                  <a:srgbClr val="6E747A">
                    <a:alpha val="43000"/>
                  </a:srgbClr>
                </a:outerShdw>
              </a:effectLst>
            </a:endParaRPr>
          </a:p>
        </p:txBody>
      </p:sp>
      <p:sp>
        <p:nvSpPr>
          <p:cNvPr id="14" name="Google Shape;162;p20">
            <a:extLst>
              <a:ext uri="{FF2B5EF4-FFF2-40B4-BE49-F238E27FC236}">
                <a16:creationId xmlns:a16="http://schemas.microsoft.com/office/drawing/2014/main" id="{CEB37287-81D9-799C-4EA4-BE6310D45DA1}"/>
              </a:ext>
            </a:extLst>
          </p:cNvPr>
          <p:cNvSpPr/>
          <p:nvPr userDrawn="1"/>
        </p:nvSpPr>
        <p:spPr>
          <a:xfrm rot="-5400000">
            <a:off x="11428193" y="3243735"/>
            <a:ext cx="819054" cy="708561"/>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Rectangle 14">
            <a:extLst>
              <a:ext uri="{FF2B5EF4-FFF2-40B4-BE49-F238E27FC236}">
                <a16:creationId xmlns:a16="http://schemas.microsoft.com/office/drawing/2014/main" id="{8F53496A-3219-6039-D695-08DF48D6253E}"/>
              </a:ext>
            </a:extLst>
          </p:cNvPr>
          <p:cNvSpPr>
            <a:spLocks noChangeAspect="1"/>
          </p:cNvSpPr>
          <p:nvPr userDrawn="1"/>
        </p:nvSpPr>
        <p:spPr>
          <a:xfrm>
            <a:off x="0" y="0"/>
            <a:ext cx="2368633" cy="4675608"/>
          </a:xfrm>
          <a:custGeom>
            <a:avLst/>
            <a:gdLst>
              <a:gd name="connsiteX0" fmla="*/ 0 w 1404594"/>
              <a:gd name="connsiteY0" fmla="*/ 0 h 3429000"/>
              <a:gd name="connsiteX1" fmla="*/ 1404594 w 1404594"/>
              <a:gd name="connsiteY1" fmla="*/ 0 h 3429000"/>
              <a:gd name="connsiteX2" fmla="*/ 1404594 w 1404594"/>
              <a:gd name="connsiteY2" fmla="*/ 3429000 h 3429000"/>
              <a:gd name="connsiteX3" fmla="*/ 0 w 1404594"/>
              <a:gd name="connsiteY3" fmla="*/ 3429000 h 3429000"/>
              <a:gd name="connsiteX4" fmla="*/ 0 w 1404594"/>
              <a:gd name="connsiteY4" fmla="*/ 0 h 3429000"/>
              <a:gd name="connsiteX0" fmla="*/ 0 w 1404594"/>
              <a:gd name="connsiteY0" fmla="*/ 0 h 3429000"/>
              <a:gd name="connsiteX1" fmla="*/ 1404594 w 1404594"/>
              <a:gd name="connsiteY1" fmla="*/ 0 h 3429000"/>
              <a:gd name="connsiteX2" fmla="*/ 1404594 w 1404594"/>
              <a:gd name="connsiteY2" fmla="*/ 3429000 h 3429000"/>
              <a:gd name="connsiteX3" fmla="*/ 0 w 1404594"/>
              <a:gd name="connsiteY3" fmla="*/ 2505173 h 3429000"/>
              <a:gd name="connsiteX4" fmla="*/ 0 w 1404594"/>
              <a:gd name="connsiteY4" fmla="*/ 0 h 3429000"/>
              <a:gd name="connsiteX0" fmla="*/ 0 w 1404594"/>
              <a:gd name="connsiteY0" fmla="*/ 0 h 3532695"/>
              <a:gd name="connsiteX1" fmla="*/ 1404594 w 1404594"/>
              <a:gd name="connsiteY1" fmla="*/ 0 h 3532695"/>
              <a:gd name="connsiteX2" fmla="*/ 1404594 w 1404594"/>
              <a:gd name="connsiteY2" fmla="*/ 3532695 h 3532695"/>
              <a:gd name="connsiteX3" fmla="*/ 0 w 1404594"/>
              <a:gd name="connsiteY3" fmla="*/ 2505173 h 3532695"/>
              <a:gd name="connsiteX4" fmla="*/ 0 w 1404594"/>
              <a:gd name="connsiteY4" fmla="*/ 0 h 3532695"/>
              <a:gd name="connsiteX0" fmla="*/ 0 w 1412415"/>
              <a:gd name="connsiteY0" fmla="*/ 0 h 3532695"/>
              <a:gd name="connsiteX1" fmla="*/ 1412415 w 1412415"/>
              <a:gd name="connsiteY1" fmla="*/ 160256 h 3532695"/>
              <a:gd name="connsiteX2" fmla="*/ 1404594 w 1412415"/>
              <a:gd name="connsiteY2" fmla="*/ 3532695 h 3532695"/>
              <a:gd name="connsiteX3" fmla="*/ 0 w 1412415"/>
              <a:gd name="connsiteY3" fmla="*/ 2505173 h 3532695"/>
              <a:gd name="connsiteX4" fmla="*/ 0 w 1412415"/>
              <a:gd name="connsiteY4" fmla="*/ 0 h 3532695"/>
              <a:gd name="connsiteX0" fmla="*/ 0 w 1412415"/>
              <a:gd name="connsiteY0" fmla="*/ 0 h 3372440"/>
              <a:gd name="connsiteX1" fmla="*/ 1412415 w 1412415"/>
              <a:gd name="connsiteY1" fmla="*/ 1 h 3372440"/>
              <a:gd name="connsiteX2" fmla="*/ 1404594 w 1412415"/>
              <a:gd name="connsiteY2" fmla="*/ 3372440 h 3372440"/>
              <a:gd name="connsiteX3" fmla="*/ 0 w 1412415"/>
              <a:gd name="connsiteY3" fmla="*/ 2344918 h 3372440"/>
              <a:gd name="connsiteX4" fmla="*/ 0 w 1412415"/>
              <a:gd name="connsiteY4" fmla="*/ 0 h 3372440"/>
              <a:gd name="connsiteX0" fmla="*/ 0 w 1412415"/>
              <a:gd name="connsiteY0" fmla="*/ 0 h 3377157"/>
              <a:gd name="connsiteX1" fmla="*/ 1412415 w 1412415"/>
              <a:gd name="connsiteY1" fmla="*/ 1 h 3377157"/>
              <a:gd name="connsiteX2" fmla="*/ 1412383 w 1412415"/>
              <a:gd name="connsiteY2" fmla="*/ 3377157 h 3377157"/>
              <a:gd name="connsiteX3" fmla="*/ 0 w 1412415"/>
              <a:gd name="connsiteY3" fmla="*/ 2344918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0 w 1412415"/>
              <a:gd name="connsiteY3" fmla="*/ 2359071 h 3377157"/>
              <a:gd name="connsiteX4" fmla="*/ 0 w 1412415"/>
              <a:gd name="connsiteY4" fmla="*/ 0 h 3377157"/>
              <a:gd name="connsiteX0" fmla="*/ 0 w 1412415"/>
              <a:gd name="connsiteY0" fmla="*/ 0 h 3377157"/>
              <a:gd name="connsiteX1" fmla="*/ 1412415 w 1412415"/>
              <a:gd name="connsiteY1" fmla="*/ 1 h 3377157"/>
              <a:gd name="connsiteX2" fmla="*/ 1412383 w 1412415"/>
              <a:gd name="connsiteY2" fmla="*/ 3377157 h 3377157"/>
              <a:gd name="connsiteX3" fmla="*/ 0 w 1412415"/>
              <a:gd name="connsiteY3" fmla="*/ 2363789 h 3377157"/>
              <a:gd name="connsiteX4" fmla="*/ 0 w 1412415"/>
              <a:gd name="connsiteY4" fmla="*/ 0 h 3377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2415" h="3377157">
                <a:moveTo>
                  <a:pt x="0" y="0"/>
                </a:moveTo>
                <a:lnTo>
                  <a:pt x="1412415" y="1"/>
                </a:lnTo>
                <a:cubicBezTo>
                  <a:pt x="1412404" y="1125720"/>
                  <a:pt x="1412394" y="2251438"/>
                  <a:pt x="1412383" y="3377157"/>
                </a:cubicBezTo>
                <a:lnTo>
                  <a:pt x="0" y="236378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8" name="Google Shape;157;p20">
            <a:extLst>
              <a:ext uri="{FF2B5EF4-FFF2-40B4-BE49-F238E27FC236}">
                <a16:creationId xmlns:a16="http://schemas.microsoft.com/office/drawing/2014/main" id="{A5D1B48D-66DF-4903-01A7-3D115C7C492A}"/>
              </a:ext>
            </a:extLst>
          </p:cNvPr>
          <p:cNvCxnSpPr>
            <a:cxnSpLocks/>
          </p:cNvCxnSpPr>
          <p:nvPr userDrawn="1"/>
        </p:nvCxnSpPr>
        <p:spPr>
          <a:xfrm>
            <a:off x="4298096" y="1463040"/>
            <a:ext cx="0" cy="3921760"/>
          </a:xfrm>
          <a:prstGeom prst="straightConnector1">
            <a:avLst/>
          </a:prstGeom>
          <a:noFill/>
          <a:ln w="12700" cap="flat" cmpd="sng">
            <a:solidFill>
              <a:schemeClr val="accent1"/>
            </a:solidFill>
            <a:prstDash val="solid"/>
            <a:round/>
            <a:headEnd type="none" w="med" len="med"/>
            <a:tailEnd type="none" w="med" len="med"/>
          </a:ln>
        </p:spPr>
      </p:cxnSp>
      <p:sp>
        <p:nvSpPr>
          <p:cNvPr id="11" name="Sous-titre 2">
            <a:extLst>
              <a:ext uri="{FF2B5EF4-FFF2-40B4-BE49-F238E27FC236}">
                <a16:creationId xmlns:a16="http://schemas.microsoft.com/office/drawing/2014/main" id="{51D5BCA4-D222-82CA-FF38-38B1F1E313A8}"/>
              </a:ext>
            </a:extLst>
          </p:cNvPr>
          <p:cNvSpPr>
            <a:spLocks noGrp="1"/>
          </p:cNvSpPr>
          <p:nvPr>
            <p:ph type="subTitle" idx="1"/>
          </p:nvPr>
        </p:nvSpPr>
        <p:spPr>
          <a:xfrm>
            <a:off x="4566238" y="3788229"/>
            <a:ext cx="9099670" cy="1379384"/>
          </a:xfrm>
          <a:prstGeom prst="rect">
            <a:avLst/>
          </a:prstGeom>
        </p:spPr>
        <p:txBody>
          <a:bodyPr>
            <a:normAutofit/>
          </a:bodyPr>
          <a:lstStyle>
            <a:lvl1pPr marL="0" indent="0" algn="l">
              <a:lnSpc>
                <a:spcPct val="100000"/>
              </a:lnSpc>
              <a:buFont typeface="Wingdings" pitchFamily="2" charset="2"/>
              <a:buNone/>
              <a:defRPr sz="1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fr-FR" dirty="0"/>
          </a:p>
        </p:txBody>
      </p:sp>
      <p:sp>
        <p:nvSpPr>
          <p:cNvPr id="20" name="Espace réservé du texte 19">
            <a:extLst>
              <a:ext uri="{FF2B5EF4-FFF2-40B4-BE49-F238E27FC236}">
                <a16:creationId xmlns:a16="http://schemas.microsoft.com/office/drawing/2014/main" id="{7A72AA71-5FF9-70F7-076D-55F6C63C26DF}"/>
              </a:ext>
            </a:extLst>
          </p:cNvPr>
          <p:cNvSpPr>
            <a:spLocks noGrp="1"/>
          </p:cNvSpPr>
          <p:nvPr>
            <p:ph type="body" sz="quarter" idx="10" hasCustomPrompt="1"/>
          </p:nvPr>
        </p:nvSpPr>
        <p:spPr>
          <a:xfrm>
            <a:off x="3134251" y="2989955"/>
            <a:ext cx="1158872" cy="761365"/>
          </a:xfrm>
        </p:spPr>
        <p:txBody>
          <a:bodyPr anchor="ctr">
            <a:normAutofit/>
          </a:bodyPr>
          <a:lstStyle>
            <a:lvl1pPr marL="0" indent="0">
              <a:buNone/>
              <a:defRPr sz="4300">
                <a:solidFill>
                  <a:schemeClr val="accent1"/>
                </a:solidFill>
              </a:defRPr>
            </a:lvl1pPr>
          </a:lstStyle>
          <a:p>
            <a:pPr lvl="0"/>
            <a:r>
              <a:rPr lang="fr-FR" dirty="0"/>
              <a:t>01</a:t>
            </a:r>
          </a:p>
        </p:txBody>
      </p:sp>
      <p:sp>
        <p:nvSpPr>
          <p:cNvPr id="3" name="Rectangle 2">
            <a:extLst>
              <a:ext uri="{FF2B5EF4-FFF2-40B4-BE49-F238E27FC236}">
                <a16:creationId xmlns:a16="http://schemas.microsoft.com/office/drawing/2014/main" id="{8118A66F-24D2-7034-337A-8883B53702A4}"/>
              </a:ext>
            </a:extLst>
          </p:cNvPr>
          <p:cNvSpPr/>
          <p:nvPr userDrawn="1"/>
        </p:nvSpPr>
        <p:spPr>
          <a:xfrm>
            <a:off x="3924536" y="3261360"/>
            <a:ext cx="371074" cy="222717"/>
          </a:xfrm>
          <a:custGeom>
            <a:avLst/>
            <a:gdLst>
              <a:gd name="connsiteX0" fmla="*/ 0 w 418699"/>
              <a:gd name="connsiteY0" fmla="*/ 0 h 197317"/>
              <a:gd name="connsiteX1" fmla="*/ 418699 w 418699"/>
              <a:gd name="connsiteY1" fmla="*/ 0 h 197317"/>
              <a:gd name="connsiteX2" fmla="*/ 418699 w 418699"/>
              <a:gd name="connsiteY2" fmla="*/ 197317 h 197317"/>
              <a:gd name="connsiteX3" fmla="*/ 0 w 418699"/>
              <a:gd name="connsiteY3" fmla="*/ 197317 h 197317"/>
              <a:gd name="connsiteX4" fmla="*/ 0 w 418699"/>
              <a:gd name="connsiteY4" fmla="*/ 0 h 197317"/>
              <a:gd name="connsiteX0" fmla="*/ 168442 w 418699"/>
              <a:gd name="connsiteY0" fmla="*/ 0 h 202129"/>
              <a:gd name="connsiteX1" fmla="*/ 418699 w 418699"/>
              <a:gd name="connsiteY1" fmla="*/ 4812 h 202129"/>
              <a:gd name="connsiteX2" fmla="*/ 418699 w 418699"/>
              <a:gd name="connsiteY2" fmla="*/ 202129 h 202129"/>
              <a:gd name="connsiteX3" fmla="*/ 0 w 418699"/>
              <a:gd name="connsiteY3" fmla="*/ 202129 h 202129"/>
              <a:gd name="connsiteX4" fmla="*/ 168442 w 418699"/>
              <a:gd name="connsiteY4" fmla="*/ 0 h 202129"/>
              <a:gd name="connsiteX0" fmla="*/ 101767 w 352024"/>
              <a:gd name="connsiteY0" fmla="*/ 0 h 202129"/>
              <a:gd name="connsiteX1" fmla="*/ 352024 w 352024"/>
              <a:gd name="connsiteY1" fmla="*/ 4812 h 202129"/>
              <a:gd name="connsiteX2" fmla="*/ 352024 w 352024"/>
              <a:gd name="connsiteY2" fmla="*/ 202129 h 202129"/>
              <a:gd name="connsiteX3" fmla="*/ 0 w 352024"/>
              <a:gd name="connsiteY3" fmla="*/ 198954 h 202129"/>
              <a:gd name="connsiteX4" fmla="*/ 101767 w 352024"/>
              <a:gd name="connsiteY4" fmla="*/ 0 h 202129"/>
              <a:gd name="connsiteX0" fmla="*/ 120817 w 371074"/>
              <a:gd name="connsiteY0" fmla="*/ 0 h 202129"/>
              <a:gd name="connsiteX1" fmla="*/ 371074 w 371074"/>
              <a:gd name="connsiteY1" fmla="*/ 4812 h 202129"/>
              <a:gd name="connsiteX2" fmla="*/ 371074 w 371074"/>
              <a:gd name="connsiteY2" fmla="*/ 202129 h 202129"/>
              <a:gd name="connsiteX3" fmla="*/ 0 w 371074"/>
              <a:gd name="connsiteY3" fmla="*/ 198954 h 202129"/>
              <a:gd name="connsiteX4" fmla="*/ 120817 w 371074"/>
              <a:gd name="connsiteY4" fmla="*/ 0 h 202129"/>
              <a:gd name="connsiteX0" fmla="*/ 149392 w 371074"/>
              <a:gd name="connsiteY0" fmla="*/ 0 h 221179"/>
              <a:gd name="connsiteX1" fmla="*/ 371074 w 371074"/>
              <a:gd name="connsiteY1" fmla="*/ 23862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0 h 221179"/>
              <a:gd name="connsiteX1" fmla="*/ 371074 w 371074"/>
              <a:gd name="connsiteY1" fmla="*/ 7987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1538 h 222717"/>
              <a:gd name="connsiteX1" fmla="*/ 371074 w 371074"/>
              <a:gd name="connsiteY1" fmla="*/ 0 h 222717"/>
              <a:gd name="connsiteX2" fmla="*/ 371074 w 371074"/>
              <a:gd name="connsiteY2" fmla="*/ 222717 h 222717"/>
              <a:gd name="connsiteX3" fmla="*/ 0 w 371074"/>
              <a:gd name="connsiteY3" fmla="*/ 219542 h 222717"/>
              <a:gd name="connsiteX4" fmla="*/ 149392 w 371074"/>
              <a:gd name="connsiteY4" fmla="*/ 1538 h 222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074" h="222717">
                <a:moveTo>
                  <a:pt x="149392" y="1538"/>
                </a:moveTo>
                <a:lnTo>
                  <a:pt x="371074" y="0"/>
                </a:lnTo>
                <a:lnTo>
                  <a:pt x="371074" y="222717"/>
                </a:lnTo>
                <a:lnTo>
                  <a:pt x="0" y="219542"/>
                </a:lnTo>
                <a:lnTo>
                  <a:pt x="149392" y="153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35829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e de titre + photo">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CB4CA9-101D-0B4A-BA3D-66DCC7882CC7}"/>
              </a:ext>
            </a:extLst>
          </p:cNvPr>
          <p:cNvSpPr>
            <a:spLocks noGrp="1"/>
          </p:cNvSpPr>
          <p:nvPr>
            <p:ph type="ctrTitle"/>
          </p:nvPr>
        </p:nvSpPr>
        <p:spPr>
          <a:xfrm>
            <a:off x="4566238" y="2334537"/>
            <a:ext cx="7140962" cy="1160070"/>
          </a:xfrm>
        </p:spPr>
        <p:txBody>
          <a:bodyPr anchor="b">
            <a:normAutofit/>
          </a:bodyPr>
          <a:lstStyle>
            <a:lvl1pPr algn="l">
              <a:defRPr sz="3600"/>
            </a:lvl1pPr>
          </a:lstStyle>
          <a:p>
            <a:endParaRPr lang="fr-FR" dirty="0"/>
          </a:p>
        </p:txBody>
      </p:sp>
      <p:sp>
        <p:nvSpPr>
          <p:cNvPr id="13" name="Triangle 12">
            <a:extLst>
              <a:ext uri="{FF2B5EF4-FFF2-40B4-BE49-F238E27FC236}">
                <a16:creationId xmlns:a16="http://schemas.microsoft.com/office/drawing/2014/main" id="{A6DC8FBD-3CFB-FB76-5874-CA98E595A3A6}"/>
              </a:ext>
            </a:extLst>
          </p:cNvPr>
          <p:cNvSpPr/>
          <p:nvPr userDrawn="1"/>
        </p:nvSpPr>
        <p:spPr>
          <a:xfrm rot="5400000">
            <a:off x="-186533" y="3650471"/>
            <a:ext cx="2632616" cy="226949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0" cap="none" spc="0">
              <a:ln w="0"/>
              <a:solidFill>
                <a:schemeClr val="accent1"/>
              </a:solidFill>
              <a:effectLst>
                <a:outerShdw blurRad="38100" dist="25400" dir="5400000" algn="ctr" rotWithShape="0">
                  <a:srgbClr val="6E747A">
                    <a:alpha val="43000"/>
                  </a:srgbClr>
                </a:outerShdw>
              </a:effectLst>
            </a:endParaRPr>
          </a:p>
        </p:txBody>
      </p:sp>
      <p:sp>
        <p:nvSpPr>
          <p:cNvPr id="14" name="Google Shape;162;p20">
            <a:extLst>
              <a:ext uri="{FF2B5EF4-FFF2-40B4-BE49-F238E27FC236}">
                <a16:creationId xmlns:a16="http://schemas.microsoft.com/office/drawing/2014/main" id="{CEB37287-81D9-799C-4EA4-BE6310D45DA1}"/>
              </a:ext>
            </a:extLst>
          </p:cNvPr>
          <p:cNvSpPr/>
          <p:nvPr userDrawn="1"/>
        </p:nvSpPr>
        <p:spPr>
          <a:xfrm rot="-5400000">
            <a:off x="11428193" y="3243735"/>
            <a:ext cx="819054" cy="708561"/>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 name="Google Shape;157;p20">
            <a:extLst>
              <a:ext uri="{FF2B5EF4-FFF2-40B4-BE49-F238E27FC236}">
                <a16:creationId xmlns:a16="http://schemas.microsoft.com/office/drawing/2014/main" id="{A5D1B48D-66DF-4903-01A7-3D115C7C492A}"/>
              </a:ext>
            </a:extLst>
          </p:cNvPr>
          <p:cNvCxnSpPr>
            <a:cxnSpLocks/>
          </p:cNvCxnSpPr>
          <p:nvPr userDrawn="1"/>
        </p:nvCxnSpPr>
        <p:spPr>
          <a:xfrm>
            <a:off x="4298096" y="1463040"/>
            <a:ext cx="0" cy="3921760"/>
          </a:xfrm>
          <a:prstGeom prst="straightConnector1">
            <a:avLst/>
          </a:prstGeom>
          <a:noFill/>
          <a:ln w="12700" cap="flat" cmpd="sng">
            <a:solidFill>
              <a:schemeClr val="accent1"/>
            </a:solidFill>
            <a:prstDash val="solid"/>
            <a:round/>
            <a:headEnd type="none" w="med" len="med"/>
            <a:tailEnd type="none" w="med" len="med"/>
          </a:ln>
        </p:spPr>
      </p:cxnSp>
      <p:sp>
        <p:nvSpPr>
          <p:cNvPr id="11" name="Sous-titre 2">
            <a:extLst>
              <a:ext uri="{FF2B5EF4-FFF2-40B4-BE49-F238E27FC236}">
                <a16:creationId xmlns:a16="http://schemas.microsoft.com/office/drawing/2014/main" id="{51D5BCA4-D222-82CA-FF38-38B1F1E313A8}"/>
              </a:ext>
            </a:extLst>
          </p:cNvPr>
          <p:cNvSpPr>
            <a:spLocks noGrp="1"/>
          </p:cNvSpPr>
          <p:nvPr>
            <p:ph type="subTitle" idx="1"/>
          </p:nvPr>
        </p:nvSpPr>
        <p:spPr>
          <a:xfrm>
            <a:off x="4566238" y="3788229"/>
            <a:ext cx="9099670" cy="1379384"/>
          </a:xfrm>
          <a:prstGeom prst="rect">
            <a:avLst/>
          </a:prstGeom>
        </p:spPr>
        <p:txBody>
          <a:bodyPr>
            <a:normAutofit/>
          </a:bodyPr>
          <a:lstStyle>
            <a:lvl1pPr marL="0" indent="0" algn="l">
              <a:lnSpc>
                <a:spcPct val="100000"/>
              </a:lnSpc>
              <a:buFont typeface="Wingdings" pitchFamily="2" charset="2"/>
              <a:buNone/>
              <a:defRPr sz="1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fr-FR" dirty="0"/>
          </a:p>
        </p:txBody>
      </p:sp>
      <p:sp>
        <p:nvSpPr>
          <p:cNvPr id="20" name="Espace réservé du texte 19">
            <a:extLst>
              <a:ext uri="{FF2B5EF4-FFF2-40B4-BE49-F238E27FC236}">
                <a16:creationId xmlns:a16="http://schemas.microsoft.com/office/drawing/2014/main" id="{7A72AA71-5FF9-70F7-076D-55F6C63C26DF}"/>
              </a:ext>
            </a:extLst>
          </p:cNvPr>
          <p:cNvSpPr>
            <a:spLocks noGrp="1"/>
          </p:cNvSpPr>
          <p:nvPr>
            <p:ph type="body" sz="quarter" idx="10" hasCustomPrompt="1"/>
          </p:nvPr>
        </p:nvSpPr>
        <p:spPr>
          <a:xfrm>
            <a:off x="3134251" y="2989955"/>
            <a:ext cx="1158872" cy="761365"/>
          </a:xfrm>
        </p:spPr>
        <p:txBody>
          <a:bodyPr anchor="ctr">
            <a:normAutofit/>
          </a:bodyPr>
          <a:lstStyle>
            <a:lvl1pPr marL="0" indent="0">
              <a:buNone/>
              <a:defRPr sz="4300">
                <a:solidFill>
                  <a:schemeClr val="accent1"/>
                </a:solidFill>
              </a:defRPr>
            </a:lvl1pPr>
          </a:lstStyle>
          <a:p>
            <a:pPr lvl="0"/>
            <a:r>
              <a:rPr lang="fr-FR" dirty="0"/>
              <a:t>01</a:t>
            </a:r>
          </a:p>
        </p:txBody>
      </p:sp>
      <p:sp>
        <p:nvSpPr>
          <p:cNvPr id="4" name="Espace réservé pour une image  3">
            <a:extLst>
              <a:ext uri="{FF2B5EF4-FFF2-40B4-BE49-F238E27FC236}">
                <a16:creationId xmlns:a16="http://schemas.microsoft.com/office/drawing/2014/main" id="{AC686D46-5758-058C-7FEA-97349BD68451}"/>
              </a:ext>
            </a:extLst>
          </p:cNvPr>
          <p:cNvSpPr>
            <a:spLocks noGrp="1"/>
          </p:cNvSpPr>
          <p:nvPr>
            <p:ph type="pic" sz="quarter" idx="11"/>
          </p:nvPr>
        </p:nvSpPr>
        <p:spPr>
          <a:xfrm>
            <a:off x="-5212" y="0"/>
            <a:ext cx="2369849" cy="467560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27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110"/>
              <a:gd name="connsiteY0" fmla="*/ 10000 h 10000"/>
              <a:gd name="connsiteX1" fmla="*/ 27 w 8110"/>
              <a:gd name="connsiteY1" fmla="*/ 0 h 10000"/>
              <a:gd name="connsiteX2" fmla="*/ 8110 w 8110"/>
              <a:gd name="connsiteY2" fmla="*/ 43 h 10000"/>
              <a:gd name="connsiteX3" fmla="*/ 8000 w 8110"/>
              <a:gd name="connsiteY3" fmla="*/ 10000 h 10000"/>
              <a:gd name="connsiteX4" fmla="*/ 0 w 8110"/>
              <a:gd name="connsiteY4" fmla="*/ 10000 h 10000"/>
              <a:gd name="connsiteX0" fmla="*/ 95 w 9968"/>
              <a:gd name="connsiteY0" fmla="*/ 7001 h 10000"/>
              <a:gd name="connsiteX1" fmla="*/ 1 w 9968"/>
              <a:gd name="connsiteY1" fmla="*/ 0 h 10000"/>
              <a:gd name="connsiteX2" fmla="*/ 9968 w 9968"/>
              <a:gd name="connsiteY2" fmla="*/ 43 h 10000"/>
              <a:gd name="connsiteX3" fmla="*/ 9832 w 9968"/>
              <a:gd name="connsiteY3" fmla="*/ 10000 h 10000"/>
              <a:gd name="connsiteX4" fmla="*/ 95 w 9968"/>
              <a:gd name="connsiteY4" fmla="*/ 7001 h 10000"/>
              <a:gd name="connsiteX0" fmla="*/ 95 w 9915"/>
              <a:gd name="connsiteY0" fmla="*/ 7001 h 10000"/>
              <a:gd name="connsiteX1" fmla="*/ 1 w 9915"/>
              <a:gd name="connsiteY1" fmla="*/ 0 h 10000"/>
              <a:gd name="connsiteX2" fmla="*/ 9915 w 9915"/>
              <a:gd name="connsiteY2" fmla="*/ 0 h 10000"/>
              <a:gd name="connsiteX3" fmla="*/ 9864 w 9915"/>
              <a:gd name="connsiteY3" fmla="*/ 10000 h 10000"/>
              <a:gd name="connsiteX4" fmla="*/ 95 w 9915"/>
              <a:gd name="connsiteY4" fmla="*/ 7001 h 10000"/>
              <a:gd name="connsiteX0" fmla="*/ 53 w 10000"/>
              <a:gd name="connsiteY0" fmla="*/ 7023 h 10000"/>
              <a:gd name="connsiteX1" fmla="*/ 1 w 10000"/>
              <a:gd name="connsiteY1" fmla="*/ 0 h 10000"/>
              <a:gd name="connsiteX2" fmla="*/ 10000 w 10000"/>
              <a:gd name="connsiteY2" fmla="*/ 0 h 10000"/>
              <a:gd name="connsiteX3" fmla="*/ 9949 w 10000"/>
              <a:gd name="connsiteY3" fmla="*/ 10000 h 10000"/>
              <a:gd name="connsiteX4" fmla="*/ 53 w 10000"/>
              <a:gd name="connsiteY4" fmla="*/ 7023 h 10000"/>
              <a:gd name="connsiteX0" fmla="*/ 11 w 10001"/>
              <a:gd name="connsiteY0" fmla="*/ 7023 h 10000"/>
              <a:gd name="connsiteX1" fmla="*/ 2 w 10001"/>
              <a:gd name="connsiteY1" fmla="*/ 0 h 10000"/>
              <a:gd name="connsiteX2" fmla="*/ 10001 w 10001"/>
              <a:gd name="connsiteY2" fmla="*/ 0 h 10000"/>
              <a:gd name="connsiteX3" fmla="*/ 9950 w 10001"/>
              <a:gd name="connsiteY3" fmla="*/ 10000 h 10000"/>
              <a:gd name="connsiteX4" fmla="*/ 11 w 10001"/>
              <a:gd name="connsiteY4" fmla="*/ 7023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1" h="10000">
                <a:moveTo>
                  <a:pt x="11" y="7023"/>
                </a:moveTo>
                <a:cubicBezTo>
                  <a:pt x="22" y="3690"/>
                  <a:pt x="-9" y="3333"/>
                  <a:pt x="2" y="0"/>
                </a:cubicBezTo>
                <a:lnTo>
                  <a:pt x="10001" y="0"/>
                </a:lnTo>
                <a:cubicBezTo>
                  <a:pt x="9955" y="3319"/>
                  <a:pt x="9996" y="6681"/>
                  <a:pt x="9950" y="10000"/>
                </a:cubicBezTo>
                <a:lnTo>
                  <a:pt x="11" y="7023"/>
                </a:lnTo>
                <a:close/>
              </a:path>
            </a:pathLst>
          </a:custGeom>
        </p:spPr>
        <p:txBody>
          <a:bodyPr/>
          <a:lstStyle>
            <a:lvl1pPr marL="0" indent="0">
              <a:buNone/>
              <a:defRPr/>
            </a:lvl1pPr>
          </a:lstStyle>
          <a:p>
            <a:endParaRPr lang="fr-FR" dirty="0"/>
          </a:p>
        </p:txBody>
      </p:sp>
      <p:sp>
        <p:nvSpPr>
          <p:cNvPr id="10" name="Rectangle 2">
            <a:extLst>
              <a:ext uri="{FF2B5EF4-FFF2-40B4-BE49-F238E27FC236}">
                <a16:creationId xmlns:a16="http://schemas.microsoft.com/office/drawing/2014/main" id="{BEDD3CB6-E8CF-8082-FB7F-33941D741196}"/>
              </a:ext>
            </a:extLst>
          </p:cNvPr>
          <p:cNvSpPr/>
          <p:nvPr userDrawn="1"/>
        </p:nvSpPr>
        <p:spPr>
          <a:xfrm>
            <a:off x="3924536" y="3261360"/>
            <a:ext cx="371074" cy="222717"/>
          </a:xfrm>
          <a:custGeom>
            <a:avLst/>
            <a:gdLst>
              <a:gd name="connsiteX0" fmla="*/ 0 w 418699"/>
              <a:gd name="connsiteY0" fmla="*/ 0 h 197317"/>
              <a:gd name="connsiteX1" fmla="*/ 418699 w 418699"/>
              <a:gd name="connsiteY1" fmla="*/ 0 h 197317"/>
              <a:gd name="connsiteX2" fmla="*/ 418699 w 418699"/>
              <a:gd name="connsiteY2" fmla="*/ 197317 h 197317"/>
              <a:gd name="connsiteX3" fmla="*/ 0 w 418699"/>
              <a:gd name="connsiteY3" fmla="*/ 197317 h 197317"/>
              <a:gd name="connsiteX4" fmla="*/ 0 w 418699"/>
              <a:gd name="connsiteY4" fmla="*/ 0 h 197317"/>
              <a:gd name="connsiteX0" fmla="*/ 168442 w 418699"/>
              <a:gd name="connsiteY0" fmla="*/ 0 h 202129"/>
              <a:gd name="connsiteX1" fmla="*/ 418699 w 418699"/>
              <a:gd name="connsiteY1" fmla="*/ 4812 h 202129"/>
              <a:gd name="connsiteX2" fmla="*/ 418699 w 418699"/>
              <a:gd name="connsiteY2" fmla="*/ 202129 h 202129"/>
              <a:gd name="connsiteX3" fmla="*/ 0 w 418699"/>
              <a:gd name="connsiteY3" fmla="*/ 202129 h 202129"/>
              <a:gd name="connsiteX4" fmla="*/ 168442 w 418699"/>
              <a:gd name="connsiteY4" fmla="*/ 0 h 202129"/>
              <a:gd name="connsiteX0" fmla="*/ 101767 w 352024"/>
              <a:gd name="connsiteY0" fmla="*/ 0 h 202129"/>
              <a:gd name="connsiteX1" fmla="*/ 352024 w 352024"/>
              <a:gd name="connsiteY1" fmla="*/ 4812 h 202129"/>
              <a:gd name="connsiteX2" fmla="*/ 352024 w 352024"/>
              <a:gd name="connsiteY2" fmla="*/ 202129 h 202129"/>
              <a:gd name="connsiteX3" fmla="*/ 0 w 352024"/>
              <a:gd name="connsiteY3" fmla="*/ 198954 h 202129"/>
              <a:gd name="connsiteX4" fmla="*/ 101767 w 352024"/>
              <a:gd name="connsiteY4" fmla="*/ 0 h 202129"/>
              <a:gd name="connsiteX0" fmla="*/ 120817 w 371074"/>
              <a:gd name="connsiteY0" fmla="*/ 0 h 202129"/>
              <a:gd name="connsiteX1" fmla="*/ 371074 w 371074"/>
              <a:gd name="connsiteY1" fmla="*/ 4812 h 202129"/>
              <a:gd name="connsiteX2" fmla="*/ 371074 w 371074"/>
              <a:gd name="connsiteY2" fmla="*/ 202129 h 202129"/>
              <a:gd name="connsiteX3" fmla="*/ 0 w 371074"/>
              <a:gd name="connsiteY3" fmla="*/ 198954 h 202129"/>
              <a:gd name="connsiteX4" fmla="*/ 120817 w 371074"/>
              <a:gd name="connsiteY4" fmla="*/ 0 h 202129"/>
              <a:gd name="connsiteX0" fmla="*/ 149392 w 371074"/>
              <a:gd name="connsiteY0" fmla="*/ 0 h 221179"/>
              <a:gd name="connsiteX1" fmla="*/ 371074 w 371074"/>
              <a:gd name="connsiteY1" fmla="*/ 23862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0 h 221179"/>
              <a:gd name="connsiteX1" fmla="*/ 371074 w 371074"/>
              <a:gd name="connsiteY1" fmla="*/ 7987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1538 h 222717"/>
              <a:gd name="connsiteX1" fmla="*/ 371074 w 371074"/>
              <a:gd name="connsiteY1" fmla="*/ 0 h 222717"/>
              <a:gd name="connsiteX2" fmla="*/ 371074 w 371074"/>
              <a:gd name="connsiteY2" fmla="*/ 222717 h 222717"/>
              <a:gd name="connsiteX3" fmla="*/ 0 w 371074"/>
              <a:gd name="connsiteY3" fmla="*/ 219542 h 222717"/>
              <a:gd name="connsiteX4" fmla="*/ 149392 w 371074"/>
              <a:gd name="connsiteY4" fmla="*/ 1538 h 222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074" h="222717">
                <a:moveTo>
                  <a:pt x="149392" y="1538"/>
                </a:moveTo>
                <a:lnTo>
                  <a:pt x="371074" y="0"/>
                </a:lnTo>
                <a:lnTo>
                  <a:pt x="371074" y="222717"/>
                </a:lnTo>
                <a:lnTo>
                  <a:pt x="0" y="219542"/>
                </a:lnTo>
                <a:lnTo>
                  <a:pt x="149392" y="153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51687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 images triangulaires">
    <p:spTree>
      <p:nvGrpSpPr>
        <p:cNvPr id="1" name=""/>
        <p:cNvGrpSpPr/>
        <p:nvPr/>
      </p:nvGrpSpPr>
      <p:grpSpPr>
        <a:xfrm>
          <a:off x="0" y="0"/>
          <a:ext cx="0" cy="0"/>
          <a:chOff x="0" y="0"/>
          <a:chExt cx="0" cy="0"/>
        </a:xfrm>
      </p:grpSpPr>
      <p:cxnSp>
        <p:nvCxnSpPr>
          <p:cNvPr id="32" name="Google Shape;190;p22">
            <a:extLst>
              <a:ext uri="{FF2B5EF4-FFF2-40B4-BE49-F238E27FC236}">
                <a16:creationId xmlns:a16="http://schemas.microsoft.com/office/drawing/2014/main" id="{50CC7A5A-7052-431C-EFA8-BCCB99E708AA}"/>
              </a:ext>
            </a:extLst>
          </p:cNvPr>
          <p:cNvCxnSpPr>
            <a:cxnSpLocks/>
          </p:cNvCxnSpPr>
          <p:nvPr userDrawn="1"/>
        </p:nvCxnSpPr>
        <p:spPr>
          <a:xfrm>
            <a:off x="5583575" y="3119120"/>
            <a:ext cx="0" cy="1483508"/>
          </a:xfrm>
          <a:prstGeom prst="straightConnector1">
            <a:avLst/>
          </a:prstGeom>
          <a:noFill/>
          <a:ln w="12700" cap="flat" cmpd="sng">
            <a:solidFill>
              <a:schemeClr val="accent1"/>
            </a:solidFill>
            <a:prstDash val="solid"/>
            <a:round/>
            <a:headEnd type="none" w="med" len="med"/>
            <a:tailEnd type="none" w="med" len="med"/>
          </a:ln>
        </p:spPr>
      </p:cxnSp>
      <p:sp>
        <p:nvSpPr>
          <p:cNvPr id="15" name="Titre 14">
            <a:extLst>
              <a:ext uri="{FF2B5EF4-FFF2-40B4-BE49-F238E27FC236}">
                <a16:creationId xmlns:a16="http://schemas.microsoft.com/office/drawing/2014/main" id="{90C07D6C-FFB9-43BC-0A6D-BB7C055946A9}"/>
              </a:ext>
            </a:extLst>
          </p:cNvPr>
          <p:cNvSpPr>
            <a:spLocks noGrp="1"/>
          </p:cNvSpPr>
          <p:nvPr>
            <p:ph type="title"/>
          </p:nvPr>
        </p:nvSpPr>
        <p:spPr>
          <a:xfrm>
            <a:off x="5783780" y="3403599"/>
            <a:ext cx="4843580" cy="1188869"/>
          </a:xfrm>
        </p:spPr>
        <p:txBody>
          <a:bodyPr anchor="b">
            <a:normAutofit/>
          </a:bodyPr>
          <a:lstStyle>
            <a:lvl1pPr>
              <a:defRPr sz="2400"/>
            </a:lvl1pPr>
          </a:lstStyle>
          <a:p>
            <a:endParaRPr lang="fr-FR" dirty="0"/>
          </a:p>
        </p:txBody>
      </p:sp>
      <p:sp>
        <p:nvSpPr>
          <p:cNvPr id="29" name="Triangle 28">
            <a:extLst>
              <a:ext uri="{FF2B5EF4-FFF2-40B4-BE49-F238E27FC236}">
                <a16:creationId xmlns:a16="http://schemas.microsoft.com/office/drawing/2014/main" id="{27A36E75-3B1E-BFE3-0824-834F5221FB12}"/>
              </a:ext>
            </a:extLst>
          </p:cNvPr>
          <p:cNvSpPr/>
          <p:nvPr userDrawn="1"/>
        </p:nvSpPr>
        <p:spPr>
          <a:xfrm rot="5400000">
            <a:off x="-95508" y="2883539"/>
            <a:ext cx="1207753" cy="10411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Espace réservé pour une image  32">
            <a:extLst>
              <a:ext uri="{FF2B5EF4-FFF2-40B4-BE49-F238E27FC236}">
                <a16:creationId xmlns:a16="http://schemas.microsoft.com/office/drawing/2014/main" id="{445FA73C-DC72-D2F6-4476-18D8E78F6CCE}"/>
              </a:ext>
            </a:extLst>
          </p:cNvPr>
          <p:cNvSpPr>
            <a:spLocks noGrp="1"/>
          </p:cNvSpPr>
          <p:nvPr>
            <p:ph type="pic" sz="quarter" idx="10"/>
          </p:nvPr>
        </p:nvSpPr>
        <p:spPr>
          <a:xfrm>
            <a:off x="-2055" y="-20320"/>
            <a:ext cx="2941847" cy="4368949"/>
          </a:xfrm>
          <a:custGeom>
            <a:avLst/>
            <a:gdLst>
              <a:gd name="connsiteX0" fmla="*/ 0 w 2930709"/>
              <a:gd name="connsiteY0" fmla="*/ 0 h 4368949"/>
              <a:gd name="connsiteX1" fmla="*/ 2442248 w 2930709"/>
              <a:gd name="connsiteY1" fmla="*/ 0 h 4368949"/>
              <a:gd name="connsiteX2" fmla="*/ 2930709 w 2930709"/>
              <a:gd name="connsiteY2" fmla="*/ 488461 h 4368949"/>
              <a:gd name="connsiteX3" fmla="*/ 2930709 w 2930709"/>
              <a:gd name="connsiteY3" fmla="*/ 4368949 h 4368949"/>
              <a:gd name="connsiteX4" fmla="*/ 0 w 2930709"/>
              <a:gd name="connsiteY4" fmla="*/ 4368949 h 4368949"/>
              <a:gd name="connsiteX5" fmla="*/ 0 w 2930709"/>
              <a:gd name="connsiteY5" fmla="*/ 0 h 4368949"/>
              <a:gd name="connsiteX0" fmla="*/ 0 w 2930709"/>
              <a:gd name="connsiteY0" fmla="*/ 0 h 4368949"/>
              <a:gd name="connsiteX1" fmla="*/ 2442248 w 2930709"/>
              <a:gd name="connsiteY1" fmla="*/ 0 h 4368949"/>
              <a:gd name="connsiteX2" fmla="*/ 2930709 w 2930709"/>
              <a:gd name="connsiteY2" fmla="*/ 21101 h 4368949"/>
              <a:gd name="connsiteX3" fmla="*/ 2930709 w 2930709"/>
              <a:gd name="connsiteY3" fmla="*/ 4368949 h 4368949"/>
              <a:gd name="connsiteX4" fmla="*/ 0 w 2930709"/>
              <a:gd name="connsiteY4" fmla="*/ 4368949 h 4368949"/>
              <a:gd name="connsiteX5" fmla="*/ 0 w 2930709"/>
              <a:gd name="connsiteY5" fmla="*/ 0 h 4368949"/>
              <a:gd name="connsiteX0" fmla="*/ 0 w 2930709"/>
              <a:gd name="connsiteY0" fmla="*/ 772160 h 4368949"/>
              <a:gd name="connsiteX1" fmla="*/ 2442248 w 2930709"/>
              <a:gd name="connsiteY1" fmla="*/ 0 h 4368949"/>
              <a:gd name="connsiteX2" fmla="*/ 2930709 w 2930709"/>
              <a:gd name="connsiteY2" fmla="*/ 21101 h 4368949"/>
              <a:gd name="connsiteX3" fmla="*/ 2930709 w 2930709"/>
              <a:gd name="connsiteY3" fmla="*/ 4368949 h 4368949"/>
              <a:gd name="connsiteX4" fmla="*/ 0 w 2930709"/>
              <a:gd name="connsiteY4" fmla="*/ 4368949 h 4368949"/>
              <a:gd name="connsiteX5" fmla="*/ 0 w 2930709"/>
              <a:gd name="connsiteY5" fmla="*/ 772160 h 4368949"/>
              <a:gd name="connsiteX0" fmla="*/ 0 w 2930709"/>
              <a:gd name="connsiteY0" fmla="*/ 772160 h 4368949"/>
              <a:gd name="connsiteX1" fmla="*/ 1426248 w 2930709"/>
              <a:gd name="connsiteY1" fmla="*/ 0 h 4368949"/>
              <a:gd name="connsiteX2" fmla="*/ 2930709 w 2930709"/>
              <a:gd name="connsiteY2" fmla="*/ 21101 h 4368949"/>
              <a:gd name="connsiteX3" fmla="*/ 2930709 w 2930709"/>
              <a:gd name="connsiteY3" fmla="*/ 4368949 h 4368949"/>
              <a:gd name="connsiteX4" fmla="*/ 0 w 2930709"/>
              <a:gd name="connsiteY4" fmla="*/ 4368949 h 4368949"/>
              <a:gd name="connsiteX5" fmla="*/ 0 w 2930709"/>
              <a:gd name="connsiteY5" fmla="*/ 772160 h 4368949"/>
              <a:gd name="connsiteX0" fmla="*/ 10160 w 2940869"/>
              <a:gd name="connsiteY0" fmla="*/ 772160 h 4368949"/>
              <a:gd name="connsiteX1" fmla="*/ 1436408 w 2940869"/>
              <a:gd name="connsiteY1" fmla="*/ 0 h 4368949"/>
              <a:gd name="connsiteX2" fmla="*/ 2940869 w 2940869"/>
              <a:gd name="connsiteY2" fmla="*/ 21101 h 4368949"/>
              <a:gd name="connsiteX3" fmla="*/ 2940869 w 2940869"/>
              <a:gd name="connsiteY3" fmla="*/ 4368949 h 4368949"/>
              <a:gd name="connsiteX4" fmla="*/ 0 w 2940869"/>
              <a:gd name="connsiteY4" fmla="*/ 2662069 h 4368949"/>
              <a:gd name="connsiteX5" fmla="*/ 10160 w 2940869"/>
              <a:gd name="connsiteY5" fmla="*/ 772160 h 4368949"/>
              <a:gd name="connsiteX0" fmla="*/ 450 w 2951479"/>
              <a:gd name="connsiteY0" fmla="*/ 833120 h 4368949"/>
              <a:gd name="connsiteX1" fmla="*/ 1447018 w 2951479"/>
              <a:gd name="connsiteY1" fmla="*/ 0 h 4368949"/>
              <a:gd name="connsiteX2" fmla="*/ 2951479 w 2951479"/>
              <a:gd name="connsiteY2" fmla="*/ 21101 h 4368949"/>
              <a:gd name="connsiteX3" fmla="*/ 2951479 w 2951479"/>
              <a:gd name="connsiteY3" fmla="*/ 4368949 h 4368949"/>
              <a:gd name="connsiteX4" fmla="*/ 10610 w 2951479"/>
              <a:gd name="connsiteY4" fmla="*/ 2662069 h 4368949"/>
              <a:gd name="connsiteX5" fmla="*/ 450 w 2951479"/>
              <a:gd name="connsiteY5" fmla="*/ 833120 h 4368949"/>
              <a:gd name="connsiteX0" fmla="*/ 978 w 2941847"/>
              <a:gd name="connsiteY0" fmla="*/ 843280 h 4368949"/>
              <a:gd name="connsiteX1" fmla="*/ 1437386 w 2941847"/>
              <a:gd name="connsiteY1" fmla="*/ 0 h 4368949"/>
              <a:gd name="connsiteX2" fmla="*/ 2941847 w 2941847"/>
              <a:gd name="connsiteY2" fmla="*/ 21101 h 4368949"/>
              <a:gd name="connsiteX3" fmla="*/ 2941847 w 2941847"/>
              <a:gd name="connsiteY3" fmla="*/ 4368949 h 4368949"/>
              <a:gd name="connsiteX4" fmla="*/ 978 w 2941847"/>
              <a:gd name="connsiteY4" fmla="*/ 2662069 h 4368949"/>
              <a:gd name="connsiteX5" fmla="*/ 978 w 2941847"/>
              <a:gd name="connsiteY5" fmla="*/ 843280 h 4368949"/>
              <a:gd name="connsiteX0" fmla="*/ 978 w 2941847"/>
              <a:gd name="connsiteY0" fmla="*/ 843280 h 4368949"/>
              <a:gd name="connsiteX1" fmla="*/ 1437386 w 2941847"/>
              <a:gd name="connsiteY1" fmla="*/ 0 h 4368949"/>
              <a:gd name="connsiteX2" fmla="*/ 2931687 w 2941847"/>
              <a:gd name="connsiteY2" fmla="*/ 10941 h 4368949"/>
              <a:gd name="connsiteX3" fmla="*/ 2941847 w 2941847"/>
              <a:gd name="connsiteY3" fmla="*/ 4368949 h 4368949"/>
              <a:gd name="connsiteX4" fmla="*/ 978 w 2941847"/>
              <a:gd name="connsiteY4" fmla="*/ 2662069 h 4368949"/>
              <a:gd name="connsiteX5" fmla="*/ 978 w 2941847"/>
              <a:gd name="connsiteY5" fmla="*/ 843280 h 4368949"/>
              <a:gd name="connsiteX0" fmla="*/ 978 w 2941847"/>
              <a:gd name="connsiteY0" fmla="*/ 843280 h 4368949"/>
              <a:gd name="connsiteX1" fmla="*/ 1437386 w 2941847"/>
              <a:gd name="connsiteY1" fmla="*/ 0 h 4368949"/>
              <a:gd name="connsiteX2" fmla="*/ 2931687 w 2941847"/>
              <a:gd name="connsiteY2" fmla="*/ 781 h 4368949"/>
              <a:gd name="connsiteX3" fmla="*/ 2941847 w 2941847"/>
              <a:gd name="connsiteY3" fmla="*/ 4368949 h 4368949"/>
              <a:gd name="connsiteX4" fmla="*/ 978 w 2941847"/>
              <a:gd name="connsiteY4" fmla="*/ 2662069 h 4368949"/>
              <a:gd name="connsiteX5" fmla="*/ 978 w 2941847"/>
              <a:gd name="connsiteY5" fmla="*/ 843280 h 4368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41847" h="4368949">
                <a:moveTo>
                  <a:pt x="978" y="843280"/>
                </a:moveTo>
                <a:lnTo>
                  <a:pt x="1437386" y="0"/>
                </a:lnTo>
                <a:lnTo>
                  <a:pt x="2931687" y="781"/>
                </a:lnTo>
                <a:cubicBezTo>
                  <a:pt x="2935074" y="1453450"/>
                  <a:pt x="2938460" y="2916280"/>
                  <a:pt x="2941847" y="4368949"/>
                </a:cubicBezTo>
                <a:lnTo>
                  <a:pt x="978" y="2662069"/>
                </a:lnTo>
                <a:cubicBezTo>
                  <a:pt x="4365" y="2032099"/>
                  <a:pt x="-2409" y="1473250"/>
                  <a:pt x="978" y="843280"/>
                </a:cubicBezTo>
                <a:close/>
              </a:path>
            </a:pathLst>
          </a:custGeom>
        </p:spPr>
        <p:txBody>
          <a:bodyPr/>
          <a:lstStyle>
            <a:lvl1pPr marL="0" indent="0">
              <a:buNone/>
              <a:defRPr/>
            </a:lvl1pPr>
          </a:lstStyle>
          <a:p>
            <a:endParaRPr lang="fr-FR" dirty="0"/>
          </a:p>
        </p:txBody>
      </p:sp>
      <p:sp>
        <p:nvSpPr>
          <p:cNvPr id="35" name="Espace réservé pour une image  34">
            <a:extLst>
              <a:ext uri="{FF2B5EF4-FFF2-40B4-BE49-F238E27FC236}">
                <a16:creationId xmlns:a16="http://schemas.microsoft.com/office/drawing/2014/main" id="{19C5C926-46BF-BDF9-5B9A-2634FD1294CD}"/>
              </a:ext>
            </a:extLst>
          </p:cNvPr>
          <p:cNvSpPr>
            <a:spLocks noGrp="1"/>
          </p:cNvSpPr>
          <p:nvPr>
            <p:ph type="pic" sz="quarter" idx="11"/>
          </p:nvPr>
        </p:nvSpPr>
        <p:spPr>
          <a:xfrm>
            <a:off x="3198391" y="3475243"/>
            <a:ext cx="2227550" cy="2583831"/>
          </a:xfrm>
          <a:custGeom>
            <a:avLst/>
            <a:gdLst>
              <a:gd name="connsiteX0" fmla="*/ 0 w 2217390"/>
              <a:gd name="connsiteY0" fmla="*/ 2614311 h 2614311"/>
              <a:gd name="connsiteX1" fmla="*/ 0 w 2217390"/>
              <a:gd name="connsiteY1" fmla="*/ 0 h 2614311"/>
              <a:gd name="connsiteX2" fmla="*/ 2217390 w 2217390"/>
              <a:gd name="connsiteY2" fmla="*/ 2614311 h 2614311"/>
              <a:gd name="connsiteX3" fmla="*/ 0 w 2217390"/>
              <a:gd name="connsiteY3" fmla="*/ 2614311 h 2614311"/>
              <a:gd name="connsiteX0" fmla="*/ 0 w 2217390"/>
              <a:gd name="connsiteY0" fmla="*/ 2583831 h 2583831"/>
              <a:gd name="connsiteX1" fmla="*/ 2194560 w 2217390"/>
              <a:gd name="connsiteY1" fmla="*/ 0 h 2583831"/>
              <a:gd name="connsiteX2" fmla="*/ 2217390 w 2217390"/>
              <a:gd name="connsiteY2" fmla="*/ 2583831 h 2583831"/>
              <a:gd name="connsiteX3" fmla="*/ 0 w 2217390"/>
              <a:gd name="connsiteY3" fmla="*/ 2583831 h 2583831"/>
              <a:gd name="connsiteX0" fmla="*/ 0 w 2197070"/>
              <a:gd name="connsiteY0" fmla="*/ 1283351 h 2583831"/>
              <a:gd name="connsiteX1" fmla="*/ 2174240 w 2197070"/>
              <a:gd name="connsiteY1" fmla="*/ 0 h 2583831"/>
              <a:gd name="connsiteX2" fmla="*/ 2197070 w 2197070"/>
              <a:gd name="connsiteY2" fmla="*/ 2583831 h 2583831"/>
              <a:gd name="connsiteX3" fmla="*/ 0 w 2197070"/>
              <a:gd name="connsiteY3" fmla="*/ 1283351 h 2583831"/>
              <a:gd name="connsiteX0" fmla="*/ 0 w 2227550"/>
              <a:gd name="connsiteY0" fmla="*/ 1273191 h 2583831"/>
              <a:gd name="connsiteX1" fmla="*/ 2204720 w 2227550"/>
              <a:gd name="connsiteY1" fmla="*/ 0 h 2583831"/>
              <a:gd name="connsiteX2" fmla="*/ 2227550 w 2227550"/>
              <a:gd name="connsiteY2" fmla="*/ 2583831 h 2583831"/>
              <a:gd name="connsiteX3" fmla="*/ 0 w 2227550"/>
              <a:gd name="connsiteY3" fmla="*/ 1273191 h 2583831"/>
            </a:gdLst>
            <a:ahLst/>
            <a:cxnLst>
              <a:cxn ang="0">
                <a:pos x="connsiteX0" y="connsiteY0"/>
              </a:cxn>
              <a:cxn ang="0">
                <a:pos x="connsiteX1" y="connsiteY1"/>
              </a:cxn>
              <a:cxn ang="0">
                <a:pos x="connsiteX2" y="connsiteY2"/>
              </a:cxn>
              <a:cxn ang="0">
                <a:pos x="connsiteX3" y="connsiteY3"/>
              </a:cxn>
            </a:cxnLst>
            <a:rect l="l" t="t" r="r" b="b"/>
            <a:pathLst>
              <a:path w="2227550" h="2583831">
                <a:moveTo>
                  <a:pt x="0" y="1273191"/>
                </a:moveTo>
                <a:lnTo>
                  <a:pt x="2204720" y="0"/>
                </a:lnTo>
                <a:lnTo>
                  <a:pt x="2227550" y="2583831"/>
                </a:lnTo>
                <a:lnTo>
                  <a:pt x="0" y="1273191"/>
                </a:lnTo>
                <a:close/>
              </a:path>
            </a:pathLst>
          </a:custGeom>
        </p:spPr>
        <p:txBody>
          <a:bodyPr/>
          <a:lstStyle>
            <a:lvl1pPr marL="0" indent="0">
              <a:buNone/>
              <a:defRPr/>
            </a:lvl1pPr>
          </a:lstStyle>
          <a:p>
            <a:endParaRPr lang="fr-FR" dirty="0"/>
          </a:p>
        </p:txBody>
      </p:sp>
      <p:sp>
        <p:nvSpPr>
          <p:cNvPr id="37" name="Espace réservé pour une image  36">
            <a:extLst>
              <a:ext uri="{FF2B5EF4-FFF2-40B4-BE49-F238E27FC236}">
                <a16:creationId xmlns:a16="http://schemas.microsoft.com/office/drawing/2014/main" id="{0736F9FB-8563-D111-DA80-C66D6F1232D5}"/>
              </a:ext>
            </a:extLst>
          </p:cNvPr>
          <p:cNvSpPr>
            <a:spLocks noGrp="1"/>
          </p:cNvSpPr>
          <p:nvPr>
            <p:ph type="pic" sz="quarter" idx="12"/>
          </p:nvPr>
        </p:nvSpPr>
        <p:spPr>
          <a:xfrm>
            <a:off x="3077106" y="-30480"/>
            <a:ext cx="4560695" cy="4683760"/>
          </a:xfrm>
          <a:custGeom>
            <a:avLst/>
            <a:gdLst>
              <a:gd name="connsiteX0" fmla="*/ 0 w 4570855"/>
              <a:gd name="connsiteY0" fmla="*/ 0 h 4603020"/>
              <a:gd name="connsiteX1" fmla="*/ 3809031 w 4570855"/>
              <a:gd name="connsiteY1" fmla="*/ 0 h 4603020"/>
              <a:gd name="connsiteX2" fmla="*/ 4570855 w 4570855"/>
              <a:gd name="connsiteY2" fmla="*/ 761824 h 4603020"/>
              <a:gd name="connsiteX3" fmla="*/ 4570855 w 4570855"/>
              <a:gd name="connsiteY3" fmla="*/ 4603020 h 4603020"/>
              <a:gd name="connsiteX4" fmla="*/ 0 w 4570855"/>
              <a:gd name="connsiteY4" fmla="*/ 4603020 h 4603020"/>
              <a:gd name="connsiteX5" fmla="*/ 0 w 4570855"/>
              <a:gd name="connsiteY5" fmla="*/ 0 h 4603020"/>
              <a:gd name="connsiteX0" fmla="*/ 0 w 4570855"/>
              <a:gd name="connsiteY0" fmla="*/ 0 h 4603020"/>
              <a:gd name="connsiteX1" fmla="*/ 1187751 w 4570855"/>
              <a:gd name="connsiteY1" fmla="*/ 0 h 4603020"/>
              <a:gd name="connsiteX2" fmla="*/ 4570855 w 4570855"/>
              <a:gd name="connsiteY2" fmla="*/ 761824 h 4603020"/>
              <a:gd name="connsiteX3" fmla="*/ 4570855 w 4570855"/>
              <a:gd name="connsiteY3" fmla="*/ 4603020 h 4603020"/>
              <a:gd name="connsiteX4" fmla="*/ 0 w 4570855"/>
              <a:gd name="connsiteY4" fmla="*/ 4603020 h 4603020"/>
              <a:gd name="connsiteX5" fmla="*/ 0 w 4570855"/>
              <a:gd name="connsiteY5" fmla="*/ 0 h 4603020"/>
              <a:gd name="connsiteX0" fmla="*/ 0 w 4570855"/>
              <a:gd name="connsiteY0" fmla="*/ 0 h 4603020"/>
              <a:gd name="connsiteX1" fmla="*/ 1086151 w 4570855"/>
              <a:gd name="connsiteY1" fmla="*/ 0 h 4603020"/>
              <a:gd name="connsiteX2" fmla="*/ 4570855 w 4570855"/>
              <a:gd name="connsiteY2" fmla="*/ 761824 h 4603020"/>
              <a:gd name="connsiteX3" fmla="*/ 4570855 w 4570855"/>
              <a:gd name="connsiteY3" fmla="*/ 4603020 h 4603020"/>
              <a:gd name="connsiteX4" fmla="*/ 0 w 4570855"/>
              <a:gd name="connsiteY4" fmla="*/ 4603020 h 4603020"/>
              <a:gd name="connsiteX5" fmla="*/ 0 w 4570855"/>
              <a:gd name="connsiteY5" fmla="*/ 0 h 4603020"/>
              <a:gd name="connsiteX0" fmla="*/ 0 w 4570855"/>
              <a:gd name="connsiteY0" fmla="*/ 0 h 4603020"/>
              <a:gd name="connsiteX1" fmla="*/ 1086151 w 4570855"/>
              <a:gd name="connsiteY1" fmla="*/ 0 h 4603020"/>
              <a:gd name="connsiteX2" fmla="*/ 4530215 w 4570855"/>
              <a:gd name="connsiteY2" fmla="*/ 1960704 h 4603020"/>
              <a:gd name="connsiteX3" fmla="*/ 4570855 w 4570855"/>
              <a:gd name="connsiteY3" fmla="*/ 4603020 h 4603020"/>
              <a:gd name="connsiteX4" fmla="*/ 0 w 4570855"/>
              <a:gd name="connsiteY4" fmla="*/ 4603020 h 4603020"/>
              <a:gd name="connsiteX5" fmla="*/ 0 w 4570855"/>
              <a:gd name="connsiteY5" fmla="*/ 0 h 4603020"/>
              <a:gd name="connsiteX0" fmla="*/ 0 w 4530215"/>
              <a:gd name="connsiteY0" fmla="*/ 0 h 4603020"/>
              <a:gd name="connsiteX1" fmla="*/ 1086151 w 4530215"/>
              <a:gd name="connsiteY1" fmla="*/ 0 h 4603020"/>
              <a:gd name="connsiteX2" fmla="*/ 4530215 w 4530215"/>
              <a:gd name="connsiteY2" fmla="*/ 1960704 h 4603020"/>
              <a:gd name="connsiteX3" fmla="*/ 2416935 w 4530215"/>
              <a:gd name="connsiteY3" fmla="*/ 3200940 h 4603020"/>
              <a:gd name="connsiteX4" fmla="*/ 0 w 4530215"/>
              <a:gd name="connsiteY4" fmla="*/ 4603020 h 4603020"/>
              <a:gd name="connsiteX5" fmla="*/ 0 w 4530215"/>
              <a:gd name="connsiteY5" fmla="*/ 0 h 4603020"/>
              <a:gd name="connsiteX0" fmla="*/ 0 w 4560695"/>
              <a:gd name="connsiteY0" fmla="*/ 0 h 4603020"/>
              <a:gd name="connsiteX1" fmla="*/ 1086151 w 4560695"/>
              <a:gd name="connsiteY1" fmla="*/ 0 h 4603020"/>
              <a:gd name="connsiteX2" fmla="*/ 4560695 w 4560695"/>
              <a:gd name="connsiteY2" fmla="*/ 1970864 h 4603020"/>
              <a:gd name="connsiteX3" fmla="*/ 2416935 w 4560695"/>
              <a:gd name="connsiteY3" fmla="*/ 3200940 h 4603020"/>
              <a:gd name="connsiteX4" fmla="*/ 0 w 4560695"/>
              <a:gd name="connsiteY4" fmla="*/ 4603020 h 4603020"/>
              <a:gd name="connsiteX5" fmla="*/ 0 w 4560695"/>
              <a:gd name="connsiteY5" fmla="*/ 0 h 4603020"/>
              <a:gd name="connsiteX0" fmla="*/ 0 w 4560695"/>
              <a:gd name="connsiteY0" fmla="*/ 0 h 4843087"/>
              <a:gd name="connsiteX1" fmla="*/ 1086151 w 4560695"/>
              <a:gd name="connsiteY1" fmla="*/ 240067 h 4843087"/>
              <a:gd name="connsiteX2" fmla="*/ 4560695 w 4560695"/>
              <a:gd name="connsiteY2" fmla="*/ 2210931 h 4843087"/>
              <a:gd name="connsiteX3" fmla="*/ 2416935 w 4560695"/>
              <a:gd name="connsiteY3" fmla="*/ 3441007 h 4843087"/>
              <a:gd name="connsiteX4" fmla="*/ 0 w 4560695"/>
              <a:gd name="connsiteY4" fmla="*/ 4843087 h 4843087"/>
              <a:gd name="connsiteX5" fmla="*/ 0 w 4560695"/>
              <a:gd name="connsiteY5" fmla="*/ 0 h 4843087"/>
              <a:gd name="connsiteX0" fmla="*/ 0 w 4560695"/>
              <a:gd name="connsiteY0" fmla="*/ 0 h 4843087"/>
              <a:gd name="connsiteX1" fmla="*/ 730551 w 4560695"/>
              <a:gd name="connsiteY1" fmla="*/ 31313 h 4843087"/>
              <a:gd name="connsiteX2" fmla="*/ 4560695 w 4560695"/>
              <a:gd name="connsiteY2" fmla="*/ 2210931 h 4843087"/>
              <a:gd name="connsiteX3" fmla="*/ 2416935 w 4560695"/>
              <a:gd name="connsiteY3" fmla="*/ 3441007 h 4843087"/>
              <a:gd name="connsiteX4" fmla="*/ 0 w 4560695"/>
              <a:gd name="connsiteY4" fmla="*/ 4843087 h 4843087"/>
              <a:gd name="connsiteX5" fmla="*/ 0 w 4560695"/>
              <a:gd name="connsiteY5" fmla="*/ 0 h 4843087"/>
              <a:gd name="connsiteX0" fmla="*/ 0 w 4560695"/>
              <a:gd name="connsiteY0" fmla="*/ 0 h 4811774"/>
              <a:gd name="connsiteX1" fmla="*/ 730551 w 4560695"/>
              <a:gd name="connsiteY1" fmla="*/ 0 h 4811774"/>
              <a:gd name="connsiteX2" fmla="*/ 4560695 w 4560695"/>
              <a:gd name="connsiteY2" fmla="*/ 2179618 h 4811774"/>
              <a:gd name="connsiteX3" fmla="*/ 2416935 w 4560695"/>
              <a:gd name="connsiteY3" fmla="*/ 3409694 h 4811774"/>
              <a:gd name="connsiteX4" fmla="*/ 0 w 4560695"/>
              <a:gd name="connsiteY4" fmla="*/ 4811774 h 4811774"/>
              <a:gd name="connsiteX5" fmla="*/ 0 w 4560695"/>
              <a:gd name="connsiteY5" fmla="*/ 0 h 4811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60695" h="4811774">
                <a:moveTo>
                  <a:pt x="0" y="0"/>
                </a:moveTo>
                <a:lnTo>
                  <a:pt x="730551" y="0"/>
                </a:lnTo>
                <a:lnTo>
                  <a:pt x="4560695" y="2179618"/>
                </a:lnTo>
                <a:lnTo>
                  <a:pt x="2416935" y="3409694"/>
                </a:lnTo>
                <a:lnTo>
                  <a:pt x="0" y="4811774"/>
                </a:lnTo>
                <a:lnTo>
                  <a:pt x="0" y="0"/>
                </a:lnTo>
                <a:close/>
              </a:path>
            </a:pathLst>
          </a:custGeom>
        </p:spPr>
        <p:txBody>
          <a:bodyPr/>
          <a:lstStyle>
            <a:lvl1pPr marL="0" indent="0">
              <a:buNone/>
              <a:defRPr/>
            </a:lvl1pPr>
          </a:lstStyle>
          <a:p>
            <a:endParaRPr lang="fr-FR" dirty="0"/>
          </a:p>
        </p:txBody>
      </p:sp>
    </p:spTree>
    <p:extLst>
      <p:ext uri="{BB962C8B-B14F-4D97-AF65-F5344CB8AC3E}">
        <p14:creationId xmlns:p14="http://schemas.microsoft.com/office/powerpoint/2010/main" val="3262047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ponsors">
    <p:spTree>
      <p:nvGrpSpPr>
        <p:cNvPr id="1" name=""/>
        <p:cNvGrpSpPr/>
        <p:nvPr/>
      </p:nvGrpSpPr>
      <p:grpSpPr>
        <a:xfrm>
          <a:off x="0" y="0"/>
          <a:ext cx="0" cy="0"/>
          <a:chOff x="0" y="0"/>
          <a:chExt cx="0" cy="0"/>
        </a:xfrm>
      </p:grpSpPr>
      <p:sp>
        <p:nvSpPr>
          <p:cNvPr id="12" name="Google Shape;162;p20">
            <a:extLst>
              <a:ext uri="{FF2B5EF4-FFF2-40B4-BE49-F238E27FC236}">
                <a16:creationId xmlns:a16="http://schemas.microsoft.com/office/drawing/2014/main" id="{A513FC77-69E0-09C6-096D-3E485B283609}"/>
              </a:ext>
            </a:extLst>
          </p:cNvPr>
          <p:cNvSpPr/>
          <p:nvPr userDrawn="1"/>
        </p:nvSpPr>
        <p:spPr>
          <a:xfrm rot="-5400000">
            <a:off x="11428193" y="3243735"/>
            <a:ext cx="819054" cy="708561"/>
          </a:xfrm>
          <a:prstGeom prst="triangle">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62;p20">
            <a:extLst>
              <a:ext uri="{FF2B5EF4-FFF2-40B4-BE49-F238E27FC236}">
                <a16:creationId xmlns:a16="http://schemas.microsoft.com/office/drawing/2014/main" id="{DF254EFB-FCD3-0B9A-CFE7-1813D7BA6D58}"/>
              </a:ext>
            </a:extLst>
          </p:cNvPr>
          <p:cNvSpPr/>
          <p:nvPr userDrawn="1"/>
        </p:nvSpPr>
        <p:spPr>
          <a:xfrm rot="5400000">
            <a:off x="-55247" y="3243735"/>
            <a:ext cx="819054" cy="708561"/>
          </a:xfrm>
          <a:prstGeom prst="triangle">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Titre 14">
            <a:extLst>
              <a:ext uri="{FF2B5EF4-FFF2-40B4-BE49-F238E27FC236}">
                <a16:creationId xmlns:a16="http://schemas.microsoft.com/office/drawing/2014/main" id="{90C07D6C-FFB9-43BC-0A6D-BB7C055946A9}"/>
              </a:ext>
            </a:extLst>
          </p:cNvPr>
          <p:cNvSpPr>
            <a:spLocks noGrp="1"/>
          </p:cNvSpPr>
          <p:nvPr>
            <p:ph type="title" hasCustomPrompt="1"/>
          </p:nvPr>
        </p:nvSpPr>
        <p:spPr/>
        <p:txBody>
          <a:bodyPr>
            <a:normAutofit/>
          </a:bodyPr>
          <a:lstStyle>
            <a:lvl1pPr>
              <a:defRPr sz="2400"/>
            </a:lvl1pPr>
          </a:lstStyle>
          <a:p>
            <a:r>
              <a:rPr lang="fr-FR" dirty="0"/>
              <a:t>Sponsors - soutiens</a:t>
            </a:r>
          </a:p>
        </p:txBody>
      </p:sp>
      <p:sp>
        <p:nvSpPr>
          <p:cNvPr id="6" name="Rectangle 2">
            <a:extLst>
              <a:ext uri="{FF2B5EF4-FFF2-40B4-BE49-F238E27FC236}">
                <a16:creationId xmlns:a16="http://schemas.microsoft.com/office/drawing/2014/main" id="{07AAA45F-7DF8-AEBB-E754-F9A81DA78ADC}"/>
              </a:ext>
            </a:extLst>
          </p:cNvPr>
          <p:cNvSpPr/>
          <p:nvPr userDrawn="1"/>
        </p:nvSpPr>
        <p:spPr>
          <a:xfrm rot="10800000">
            <a:off x="0" y="661366"/>
            <a:ext cx="271512" cy="160498"/>
          </a:xfrm>
          <a:custGeom>
            <a:avLst/>
            <a:gdLst>
              <a:gd name="connsiteX0" fmla="*/ 0 w 418699"/>
              <a:gd name="connsiteY0" fmla="*/ 0 h 197317"/>
              <a:gd name="connsiteX1" fmla="*/ 418699 w 418699"/>
              <a:gd name="connsiteY1" fmla="*/ 0 h 197317"/>
              <a:gd name="connsiteX2" fmla="*/ 418699 w 418699"/>
              <a:gd name="connsiteY2" fmla="*/ 197317 h 197317"/>
              <a:gd name="connsiteX3" fmla="*/ 0 w 418699"/>
              <a:gd name="connsiteY3" fmla="*/ 197317 h 197317"/>
              <a:gd name="connsiteX4" fmla="*/ 0 w 418699"/>
              <a:gd name="connsiteY4" fmla="*/ 0 h 197317"/>
              <a:gd name="connsiteX0" fmla="*/ 168442 w 418699"/>
              <a:gd name="connsiteY0" fmla="*/ 0 h 202129"/>
              <a:gd name="connsiteX1" fmla="*/ 418699 w 418699"/>
              <a:gd name="connsiteY1" fmla="*/ 4812 h 202129"/>
              <a:gd name="connsiteX2" fmla="*/ 418699 w 418699"/>
              <a:gd name="connsiteY2" fmla="*/ 202129 h 202129"/>
              <a:gd name="connsiteX3" fmla="*/ 0 w 418699"/>
              <a:gd name="connsiteY3" fmla="*/ 202129 h 202129"/>
              <a:gd name="connsiteX4" fmla="*/ 168442 w 418699"/>
              <a:gd name="connsiteY4" fmla="*/ 0 h 202129"/>
              <a:gd name="connsiteX0" fmla="*/ 101767 w 352024"/>
              <a:gd name="connsiteY0" fmla="*/ 0 h 202129"/>
              <a:gd name="connsiteX1" fmla="*/ 352024 w 352024"/>
              <a:gd name="connsiteY1" fmla="*/ 4812 h 202129"/>
              <a:gd name="connsiteX2" fmla="*/ 352024 w 352024"/>
              <a:gd name="connsiteY2" fmla="*/ 202129 h 202129"/>
              <a:gd name="connsiteX3" fmla="*/ 0 w 352024"/>
              <a:gd name="connsiteY3" fmla="*/ 198954 h 202129"/>
              <a:gd name="connsiteX4" fmla="*/ 101767 w 352024"/>
              <a:gd name="connsiteY4" fmla="*/ 0 h 202129"/>
              <a:gd name="connsiteX0" fmla="*/ 120817 w 371074"/>
              <a:gd name="connsiteY0" fmla="*/ 0 h 202129"/>
              <a:gd name="connsiteX1" fmla="*/ 371074 w 371074"/>
              <a:gd name="connsiteY1" fmla="*/ 4812 h 202129"/>
              <a:gd name="connsiteX2" fmla="*/ 371074 w 371074"/>
              <a:gd name="connsiteY2" fmla="*/ 202129 h 202129"/>
              <a:gd name="connsiteX3" fmla="*/ 0 w 371074"/>
              <a:gd name="connsiteY3" fmla="*/ 198954 h 202129"/>
              <a:gd name="connsiteX4" fmla="*/ 120817 w 371074"/>
              <a:gd name="connsiteY4" fmla="*/ 0 h 202129"/>
              <a:gd name="connsiteX0" fmla="*/ 149392 w 371074"/>
              <a:gd name="connsiteY0" fmla="*/ 0 h 221179"/>
              <a:gd name="connsiteX1" fmla="*/ 371074 w 371074"/>
              <a:gd name="connsiteY1" fmla="*/ 23862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0 h 221179"/>
              <a:gd name="connsiteX1" fmla="*/ 371074 w 371074"/>
              <a:gd name="connsiteY1" fmla="*/ 7987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1538 h 222717"/>
              <a:gd name="connsiteX1" fmla="*/ 371074 w 371074"/>
              <a:gd name="connsiteY1" fmla="*/ 0 h 222717"/>
              <a:gd name="connsiteX2" fmla="*/ 371074 w 371074"/>
              <a:gd name="connsiteY2" fmla="*/ 222717 h 222717"/>
              <a:gd name="connsiteX3" fmla="*/ 0 w 371074"/>
              <a:gd name="connsiteY3" fmla="*/ 219542 h 222717"/>
              <a:gd name="connsiteX4" fmla="*/ 149392 w 371074"/>
              <a:gd name="connsiteY4" fmla="*/ 1538 h 222717"/>
              <a:gd name="connsiteX0" fmla="*/ 0 w 533654"/>
              <a:gd name="connsiteY0" fmla="*/ 0 h 224765"/>
              <a:gd name="connsiteX1" fmla="*/ 533654 w 533654"/>
              <a:gd name="connsiteY1" fmla="*/ 2048 h 224765"/>
              <a:gd name="connsiteX2" fmla="*/ 533654 w 533654"/>
              <a:gd name="connsiteY2" fmla="*/ 224765 h 224765"/>
              <a:gd name="connsiteX3" fmla="*/ 162580 w 533654"/>
              <a:gd name="connsiteY3" fmla="*/ 221590 h 224765"/>
              <a:gd name="connsiteX4" fmla="*/ 0 w 533654"/>
              <a:gd name="connsiteY4" fmla="*/ 0 h 224765"/>
              <a:gd name="connsiteX0" fmla="*/ 0 w 533654"/>
              <a:gd name="connsiteY0" fmla="*/ 0 h 224765"/>
              <a:gd name="connsiteX1" fmla="*/ 533654 w 533654"/>
              <a:gd name="connsiteY1" fmla="*/ 2048 h 224765"/>
              <a:gd name="connsiteX2" fmla="*/ 533654 w 533654"/>
              <a:gd name="connsiteY2" fmla="*/ 224765 h 224765"/>
              <a:gd name="connsiteX3" fmla="*/ 218963 w 533654"/>
              <a:gd name="connsiteY3" fmla="*/ 216552 h 224765"/>
              <a:gd name="connsiteX4" fmla="*/ 0 w 533654"/>
              <a:gd name="connsiteY4" fmla="*/ 0 h 224765"/>
              <a:gd name="connsiteX0" fmla="*/ 0 w 533654"/>
              <a:gd name="connsiteY0" fmla="*/ 0 h 225473"/>
              <a:gd name="connsiteX1" fmla="*/ 533654 w 533654"/>
              <a:gd name="connsiteY1" fmla="*/ 2048 h 225473"/>
              <a:gd name="connsiteX2" fmla="*/ 533654 w 533654"/>
              <a:gd name="connsiteY2" fmla="*/ 224765 h 225473"/>
              <a:gd name="connsiteX3" fmla="*/ 212723 w 533654"/>
              <a:gd name="connsiteY3" fmla="*/ 225473 h 225473"/>
              <a:gd name="connsiteX4" fmla="*/ 0 w 533654"/>
              <a:gd name="connsiteY4" fmla="*/ 0 h 2254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654" h="225473">
                <a:moveTo>
                  <a:pt x="0" y="0"/>
                </a:moveTo>
                <a:lnTo>
                  <a:pt x="533654" y="2048"/>
                </a:lnTo>
                <a:lnTo>
                  <a:pt x="533654" y="224765"/>
                </a:lnTo>
                <a:lnTo>
                  <a:pt x="212723" y="22547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9661283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2.png"/><Relationship Id="rId5" Type="http://schemas.openxmlformats.org/officeDocument/2006/relationships/slideLayout" Target="../slideLayouts/slideLayout7.xml"/><Relationship Id="rId10" Type="http://schemas.openxmlformats.org/officeDocument/2006/relationships/image" Target="../media/image1.png"/><Relationship Id="rId4" Type="http://schemas.openxmlformats.org/officeDocument/2006/relationships/slideLayout" Target="../slideLayouts/slideLayout6.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image" Target="../media/image2.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image" Target="../media/image1.png"/><Relationship Id="rId2" Type="http://schemas.openxmlformats.org/officeDocument/2006/relationships/slideLayout" Target="../slideLayouts/slideLayout11.xml"/><Relationship Id="rId16" Type="http://schemas.openxmlformats.org/officeDocument/2006/relationships/theme" Target="../theme/theme3.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2.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4.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18" Type="http://schemas.openxmlformats.org/officeDocument/2006/relationships/image" Target="../media/image2.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17" Type="http://schemas.openxmlformats.org/officeDocument/2006/relationships/image" Target="../media/image1.png"/><Relationship Id="rId2" Type="http://schemas.openxmlformats.org/officeDocument/2006/relationships/slideLayout" Target="../slideLayouts/slideLayout39.xml"/><Relationship Id="rId16" Type="http://schemas.openxmlformats.org/officeDocument/2006/relationships/theme" Target="../theme/theme5.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slideLayout" Target="../slideLayouts/slideLayout5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E8F1B6B-65A1-B246-815F-B8466AD7E1C8}"/>
              </a:ext>
            </a:extLst>
          </p:cNvPr>
          <p:cNvSpPr>
            <a:spLocks noGrp="1"/>
          </p:cNvSpPr>
          <p:nvPr>
            <p:ph type="title"/>
          </p:nvPr>
        </p:nvSpPr>
        <p:spPr>
          <a:xfrm>
            <a:off x="587375" y="584200"/>
            <a:ext cx="10022677" cy="1304560"/>
          </a:xfrm>
          <a:prstGeom prst="rect">
            <a:avLst/>
          </a:prstGeom>
        </p:spPr>
        <p:txBody>
          <a:bodyPr vert="horz" lIns="0" tIns="0" rIns="0" bIns="0" rtlCol="0" anchor="t" anchorCtr="0">
            <a:normAutofit/>
          </a:bodyPr>
          <a:lstStyle/>
          <a:p>
            <a:endParaRPr lang="fr-FR" dirty="0"/>
          </a:p>
        </p:txBody>
      </p:sp>
      <p:sp>
        <p:nvSpPr>
          <p:cNvPr id="3" name="Espace réservé du texte 2">
            <a:extLst>
              <a:ext uri="{FF2B5EF4-FFF2-40B4-BE49-F238E27FC236}">
                <a16:creationId xmlns:a16="http://schemas.microsoft.com/office/drawing/2014/main" id="{10304F2B-2834-2644-90C5-3D0E2E61A59E}"/>
              </a:ext>
            </a:extLst>
          </p:cNvPr>
          <p:cNvSpPr>
            <a:spLocks noGrp="1"/>
          </p:cNvSpPr>
          <p:nvPr>
            <p:ph type="body" idx="1"/>
          </p:nvPr>
        </p:nvSpPr>
        <p:spPr>
          <a:xfrm>
            <a:off x="587375" y="2033588"/>
            <a:ext cx="10022677" cy="4240212"/>
          </a:xfrm>
          <a:prstGeom prst="rect">
            <a:avLst/>
          </a:prstGeom>
        </p:spPr>
        <p:txBody>
          <a:bodyPr vert="horz" lIns="0" tIns="0" rIns="0" bIns="0" rtlCol="0">
            <a:normAutofit/>
          </a:bodyPr>
          <a:lstStyle/>
          <a:p>
            <a:pPr lvl="0"/>
            <a:r>
              <a:rPr lang="fr-FR" dirty="0"/>
              <a:t>Premier niveau</a:t>
            </a:r>
          </a:p>
          <a:p>
            <a:pPr lvl="1"/>
            <a:r>
              <a:rPr lang="fr-FR" dirty="0"/>
              <a:t>Deuxième niveau</a:t>
            </a:r>
          </a:p>
          <a:p>
            <a:pPr lvl="2"/>
            <a:r>
              <a:rPr lang="fr-FR" dirty="0"/>
              <a:t>Troisième</a:t>
            </a:r>
          </a:p>
          <a:p>
            <a:pPr lvl="3"/>
            <a:r>
              <a:rPr lang="fr-FR" dirty="0"/>
              <a:t>Quatrième</a:t>
            </a:r>
          </a:p>
          <a:p>
            <a:pPr lvl="4"/>
            <a:r>
              <a:rPr lang="fr-FR" dirty="0"/>
              <a:t>Cinquième</a:t>
            </a:r>
          </a:p>
          <a:p>
            <a:pPr lvl="5"/>
            <a:r>
              <a:rPr lang="fr-FR" dirty="0"/>
              <a:t>Sixième</a:t>
            </a:r>
          </a:p>
          <a:p>
            <a:pPr lvl="6"/>
            <a:r>
              <a:rPr lang="fr-FR" dirty="0"/>
              <a:t>Septième</a:t>
            </a:r>
          </a:p>
          <a:p>
            <a:pPr lvl="7"/>
            <a:r>
              <a:rPr lang="fr-FR" dirty="0"/>
              <a:t>Huitième</a:t>
            </a:r>
          </a:p>
          <a:p>
            <a:pPr lvl="0"/>
            <a:endParaRPr lang="fr-FR" dirty="0"/>
          </a:p>
        </p:txBody>
      </p:sp>
      <p:sp>
        <p:nvSpPr>
          <p:cNvPr id="4" name="Espace réservé de la date 3">
            <a:extLst>
              <a:ext uri="{FF2B5EF4-FFF2-40B4-BE49-F238E27FC236}">
                <a16:creationId xmlns:a16="http://schemas.microsoft.com/office/drawing/2014/main" id="{5ABA13DD-D8AB-9446-A39A-2DFF5003F0B1}"/>
              </a:ext>
            </a:extLst>
          </p:cNvPr>
          <p:cNvSpPr>
            <a:spLocks noGrp="1"/>
          </p:cNvSpPr>
          <p:nvPr>
            <p:ph type="dt" sz="half" idx="2"/>
          </p:nvPr>
        </p:nvSpPr>
        <p:spPr>
          <a:xfrm>
            <a:off x="10610052" y="6438275"/>
            <a:ext cx="989349" cy="419725"/>
          </a:xfrm>
          <a:prstGeom prst="rect">
            <a:avLst/>
          </a:prstGeom>
        </p:spPr>
        <p:txBody>
          <a:bodyPr vert="horz" lIns="91440" tIns="45720" rIns="0" bIns="45720" rtlCol="0" anchor="ctr"/>
          <a:lstStyle>
            <a:lvl1pPr algn="r">
              <a:defRPr sz="1200">
                <a:solidFill>
                  <a:schemeClr val="tx1"/>
                </a:solidFill>
              </a:defRPr>
            </a:lvl1pPr>
          </a:lstStyle>
          <a:p>
            <a:fld id="{0D4E2994-2712-A646-AB18-CCED8B2916AF}" type="datetime3">
              <a:rPr lang="fr-BE" smtClean="0"/>
              <a:t>18/05/2024</a:t>
            </a:fld>
            <a:endParaRPr lang="fr-FR" dirty="0"/>
          </a:p>
        </p:txBody>
      </p:sp>
      <p:sp>
        <p:nvSpPr>
          <p:cNvPr id="5" name="Espace réservé du pied de page 4">
            <a:extLst>
              <a:ext uri="{FF2B5EF4-FFF2-40B4-BE49-F238E27FC236}">
                <a16:creationId xmlns:a16="http://schemas.microsoft.com/office/drawing/2014/main" id="{20B056C2-0328-BB43-84B0-84686F57CDFA}"/>
              </a:ext>
            </a:extLst>
          </p:cNvPr>
          <p:cNvSpPr>
            <a:spLocks noGrp="1"/>
          </p:cNvSpPr>
          <p:nvPr>
            <p:ph type="ftr" sz="quarter" idx="3"/>
          </p:nvPr>
        </p:nvSpPr>
        <p:spPr>
          <a:xfrm>
            <a:off x="3367088" y="6438275"/>
            <a:ext cx="7242964" cy="419725"/>
          </a:xfrm>
          <a:prstGeom prst="rect">
            <a:avLst/>
          </a:prstGeom>
        </p:spPr>
        <p:txBody>
          <a:bodyPr vert="horz" lIns="91440" tIns="45720" rIns="91440" bIns="45720" rtlCol="0" anchor="ctr"/>
          <a:lstStyle>
            <a:lvl1pPr algn="r">
              <a:defRPr sz="1200">
                <a:solidFill>
                  <a:schemeClr val="tx1"/>
                </a:solidFill>
              </a:defRPr>
            </a:lvl1pPr>
          </a:lstStyle>
          <a:p>
            <a:endParaRPr lang="fr-FR" dirty="0"/>
          </a:p>
        </p:txBody>
      </p:sp>
      <p:sp>
        <p:nvSpPr>
          <p:cNvPr id="6" name="Espace réservé du numéro de diapositive 5">
            <a:extLst>
              <a:ext uri="{FF2B5EF4-FFF2-40B4-BE49-F238E27FC236}">
                <a16:creationId xmlns:a16="http://schemas.microsoft.com/office/drawing/2014/main" id="{11E39623-CF6D-184F-A2EA-8DCEED2D92E5}"/>
              </a:ext>
            </a:extLst>
          </p:cNvPr>
          <p:cNvSpPr>
            <a:spLocks noGrp="1"/>
          </p:cNvSpPr>
          <p:nvPr>
            <p:ph type="sldNum" sz="quarter" idx="4"/>
          </p:nvPr>
        </p:nvSpPr>
        <p:spPr>
          <a:xfrm>
            <a:off x="11587396" y="6438275"/>
            <a:ext cx="604604" cy="419725"/>
          </a:xfrm>
          <a:prstGeom prst="rect">
            <a:avLst/>
          </a:prstGeom>
        </p:spPr>
        <p:txBody>
          <a:bodyPr vert="horz" lIns="91440" tIns="45720" rIns="91440" bIns="45720" rtlCol="0" anchor="ctr"/>
          <a:lstStyle>
            <a:lvl1pPr algn="ctr">
              <a:defRPr sz="1200">
                <a:solidFill>
                  <a:schemeClr val="tx1"/>
                </a:solidFill>
              </a:defRPr>
            </a:lvl1pPr>
          </a:lstStyle>
          <a:p>
            <a:pPr algn="l"/>
            <a:r>
              <a:rPr lang="fr-FR" dirty="0"/>
              <a:t>▪︎ </a:t>
            </a:r>
            <a:fld id="{71AEF36E-EA79-174C-93F9-FDA84EDD5956}" type="slidenum">
              <a:rPr lang="fr-FR" smtClean="0"/>
              <a:pPr algn="l"/>
              <a:t>‹N°›</a:t>
            </a:fld>
            <a:endParaRPr lang="fr-FR" dirty="0"/>
          </a:p>
        </p:txBody>
      </p:sp>
      <p:pic>
        <p:nvPicPr>
          <p:cNvPr id="9" name="Image 8">
            <a:extLst>
              <a:ext uri="{FF2B5EF4-FFF2-40B4-BE49-F238E27FC236}">
                <a16:creationId xmlns:a16="http://schemas.microsoft.com/office/drawing/2014/main" id="{CEB199A1-A57B-62AE-932D-2E1DD3B7D468}"/>
              </a:ext>
            </a:extLst>
          </p:cNvPr>
          <p:cNvPicPr>
            <a:picLocks noChangeAspect="1"/>
          </p:cNvPicPr>
          <p:nvPr userDrawn="1"/>
        </p:nvPicPr>
        <p:blipFill>
          <a:blip r:embed="rId4"/>
          <a:stretch>
            <a:fillRect/>
          </a:stretch>
        </p:blipFill>
        <p:spPr>
          <a:xfrm>
            <a:off x="11104726" y="455612"/>
            <a:ext cx="495300" cy="571500"/>
          </a:xfrm>
          <a:prstGeom prst="rect">
            <a:avLst/>
          </a:prstGeom>
        </p:spPr>
      </p:pic>
    </p:spTree>
    <p:extLst>
      <p:ext uri="{BB962C8B-B14F-4D97-AF65-F5344CB8AC3E}">
        <p14:creationId xmlns:p14="http://schemas.microsoft.com/office/powerpoint/2010/main" val="8049943"/>
      </p:ext>
    </p:extLst>
  </p:cSld>
  <p:clrMap bg1="lt1" tx1="dk1" bg2="lt2" tx2="dk2" accent1="accent1" accent2="accent2" accent3="accent3" accent4="accent4" accent5="accent5" accent6="accent6" hlink="hlink" folHlink="folHlink"/>
  <p:sldLayoutIdLst>
    <p:sldLayoutId id="2147483833" r:id="rId1"/>
    <p:sldLayoutId id="2147483878" r:id="rId2"/>
  </p:sldLayoutIdLst>
  <p:hf hdr="0" ftr="0"/>
  <p:txStyles>
    <p:titleStyle>
      <a:lvl1pPr algn="l" defTabSz="914400" rtl="0" eaLnBrk="1" latinLnBrk="0" hangingPunct="1">
        <a:lnSpc>
          <a:spcPct val="90000"/>
        </a:lnSpc>
        <a:spcBef>
          <a:spcPct val="0"/>
        </a:spcBef>
        <a:buNone/>
        <a:defRPr sz="2400" b="1" kern="1200">
          <a:solidFill>
            <a:schemeClr val="tx1"/>
          </a:solidFill>
          <a:latin typeface="+mj-lt"/>
          <a:ea typeface="Halyard Display" pitchFamily="2" charset="77"/>
          <a:cs typeface="+mj-cs"/>
        </a:defRPr>
      </a:lvl1pPr>
    </p:titleStyle>
    <p:bodyStyle>
      <a:lvl1pPr marL="342900" indent="-342900" algn="l" defTabSz="914400" rtl="0" eaLnBrk="1" latinLnBrk="0" hangingPunct="1">
        <a:lnSpc>
          <a:spcPct val="90000"/>
        </a:lnSpc>
        <a:spcBef>
          <a:spcPts val="1000"/>
        </a:spcBef>
        <a:buFontTx/>
        <a:buBlip>
          <a:blip r:embed="rId5"/>
        </a:buBlip>
        <a:defRPr sz="2400" kern="1200">
          <a:solidFill>
            <a:schemeClr val="tx1">
              <a:lumMod val="50000"/>
              <a:lumOff val="50000"/>
            </a:schemeClr>
          </a:solidFill>
          <a:latin typeface="+mn-lt"/>
          <a:ea typeface="+mn-ea"/>
          <a:cs typeface="+mn-cs"/>
        </a:defRPr>
      </a:lvl1pPr>
      <a:lvl2pPr marL="800100" indent="-342900" algn="l" defTabSz="914400" rtl="0" eaLnBrk="1" latinLnBrk="0" hangingPunct="1">
        <a:lnSpc>
          <a:spcPct val="90000"/>
        </a:lnSpc>
        <a:spcBef>
          <a:spcPts val="500"/>
        </a:spcBef>
        <a:buFontTx/>
        <a:buBlip>
          <a:blip r:embed="rId5"/>
        </a:buBlip>
        <a:defRPr sz="2000" kern="1200">
          <a:solidFill>
            <a:schemeClr val="tx1">
              <a:lumMod val="50000"/>
              <a:lumOff val="50000"/>
            </a:schemeClr>
          </a:solidFill>
          <a:latin typeface="+mn-lt"/>
          <a:ea typeface="+mn-ea"/>
          <a:cs typeface="+mn-cs"/>
        </a:defRPr>
      </a:lvl2pPr>
      <a:lvl3pPr marL="1200150" indent="-285750" algn="l" defTabSz="914400" rtl="0" eaLnBrk="1" latinLnBrk="0" hangingPunct="1">
        <a:lnSpc>
          <a:spcPct val="90000"/>
        </a:lnSpc>
        <a:spcBef>
          <a:spcPts val="500"/>
        </a:spcBef>
        <a:buFontTx/>
        <a:buBlip>
          <a:blip r:embed="rId5"/>
        </a:buBlip>
        <a:defRPr sz="1800" kern="1200">
          <a:solidFill>
            <a:schemeClr val="tx1">
              <a:lumMod val="50000"/>
              <a:lumOff val="50000"/>
            </a:schemeClr>
          </a:solidFill>
          <a:latin typeface="+mn-lt"/>
          <a:ea typeface="+mn-ea"/>
          <a:cs typeface="+mn-cs"/>
        </a:defRPr>
      </a:lvl3pPr>
      <a:lvl4pPr marL="1657350" indent="-285750" algn="l" defTabSz="914400" rtl="0" eaLnBrk="1" latinLnBrk="0" hangingPunct="1">
        <a:lnSpc>
          <a:spcPct val="90000"/>
        </a:lnSpc>
        <a:spcBef>
          <a:spcPts val="500"/>
        </a:spcBef>
        <a:buFontTx/>
        <a:buBlip>
          <a:blip r:embed="rId5"/>
        </a:buBlip>
        <a:defRPr sz="1600" kern="1200">
          <a:solidFill>
            <a:schemeClr val="tx1">
              <a:lumMod val="50000"/>
              <a:lumOff val="50000"/>
            </a:schemeClr>
          </a:solidFill>
          <a:latin typeface="+mn-lt"/>
          <a:ea typeface="+mn-ea"/>
          <a:cs typeface="+mn-cs"/>
        </a:defRPr>
      </a:lvl4pPr>
      <a:lvl5pPr marL="2114550" indent="-285750" algn="l" defTabSz="914400" rtl="0" eaLnBrk="1" latinLnBrk="0" hangingPunct="1">
        <a:lnSpc>
          <a:spcPct val="90000"/>
        </a:lnSpc>
        <a:spcBef>
          <a:spcPts val="500"/>
        </a:spcBef>
        <a:buFontTx/>
        <a:buBlip>
          <a:blip r:embed="rId5"/>
        </a:buBlip>
        <a:defRPr sz="1600" kern="1200">
          <a:solidFill>
            <a:schemeClr val="tx1">
              <a:lumMod val="50000"/>
              <a:lumOff val="50000"/>
            </a:schemeClr>
          </a:solidFill>
          <a:latin typeface="+mn-lt"/>
          <a:ea typeface="+mn-ea"/>
          <a:cs typeface="+mn-cs"/>
        </a:defRPr>
      </a:lvl5pPr>
      <a:lvl6pPr marL="2571750" indent="-285750" algn="l" defTabSz="914400" rtl="0" eaLnBrk="1" latinLnBrk="0" hangingPunct="1">
        <a:lnSpc>
          <a:spcPct val="90000"/>
        </a:lnSpc>
        <a:spcBef>
          <a:spcPts val="500"/>
        </a:spcBef>
        <a:buFontTx/>
        <a:buBlip>
          <a:blip r:embed="rId5"/>
        </a:buBlip>
        <a:defRPr sz="1600" kern="1200">
          <a:solidFill>
            <a:schemeClr val="tx1">
              <a:lumMod val="50000"/>
              <a:lumOff val="50000"/>
            </a:schemeClr>
          </a:solidFill>
          <a:latin typeface="+mn-lt"/>
          <a:ea typeface="+mn-ea"/>
          <a:cs typeface="+mn-cs"/>
        </a:defRPr>
      </a:lvl6pPr>
      <a:lvl7pPr marL="3028950" indent="-285750" algn="l" defTabSz="914400" rtl="0" eaLnBrk="1" latinLnBrk="0" hangingPunct="1">
        <a:lnSpc>
          <a:spcPct val="90000"/>
        </a:lnSpc>
        <a:spcBef>
          <a:spcPts val="500"/>
        </a:spcBef>
        <a:buFontTx/>
        <a:buBlip>
          <a:blip r:embed="rId5"/>
        </a:buBlip>
        <a:defRPr sz="1600" kern="1200">
          <a:solidFill>
            <a:schemeClr val="tx1">
              <a:lumMod val="50000"/>
              <a:lumOff val="50000"/>
            </a:schemeClr>
          </a:solidFill>
          <a:latin typeface="+mn-lt"/>
          <a:ea typeface="+mn-ea"/>
          <a:cs typeface="+mn-cs"/>
        </a:defRPr>
      </a:lvl7pPr>
      <a:lvl8pPr marL="3486150" indent="-285750" algn="l" defTabSz="914400" rtl="0" eaLnBrk="1" latinLnBrk="0" hangingPunct="1">
        <a:lnSpc>
          <a:spcPct val="90000"/>
        </a:lnSpc>
        <a:spcBef>
          <a:spcPts val="500"/>
        </a:spcBef>
        <a:buFontTx/>
        <a:buBlip>
          <a:blip r:embed="rId5"/>
        </a:buBlip>
        <a:defRPr sz="1600" kern="1200">
          <a:solidFill>
            <a:schemeClr val="tx1">
              <a:lumMod val="50000"/>
              <a:lumOff val="50000"/>
            </a:schemeClr>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52">
          <p15:clr>
            <a:srgbClr val="F26B43"/>
          </p15:clr>
        </p15:guide>
        <p15:guide id="2" pos="370">
          <p15:clr>
            <a:srgbClr val="F26B43"/>
          </p15:clr>
        </p15:guide>
        <p15:guide id="3" orient="horz" pos="368">
          <p15:clr>
            <a:srgbClr val="F26B43"/>
          </p15:clr>
        </p15:guide>
        <p15:guide id="4" pos="7310">
          <p15:clr>
            <a:srgbClr val="F26B43"/>
          </p15:clr>
        </p15:guide>
        <p15:guide id="5" orient="horz" pos="731">
          <p15:clr>
            <a:srgbClr val="F26B43"/>
          </p15:clr>
        </p15:guide>
        <p15:guide id="6" orient="horz" pos="822">
          <p15:clr>
            <a:srgbClr val="F26B43"/>
          </p15:clr>
        </p15:guide>
        <p15:guide id="7" orient="horz" pos="1188">
          <p15:clr>
            <a:srgbClr val="F26B43"/>
          </p15:clr>
        </p15:guide>
        <p15:guide id="8" orient="horz" pos="1648">
          <p15:clr>
            <a:srgbClr val="F26B43"/>
          </p15:clr>
        </p15:guide>
        <p15:guide id="9" orient="horz" pos="1281">
          <p15:clr>
            <a:srgbClr val="F26B43"/>
          </p15:clr>
        </p15:guide>
        <p15:guide id="10" orient="horz" pos="1752">
          <p15:clr>
            <a:srgbClr val="F26B43"/>
          </p15:clr>
        </p15:guide>
        <p15:guide id="11" orient="horz" pos="2115">
          <p15:clr>
            <a:srgbClr val="F26B43"/>
          </p15:clr>
        </p15:guide>
        <p15:guide id="12" orient="horz" pos="2205">
          <p15:clr>
            <a:srgbClr val="F26B43"/>
          </p15:clr>
        </p15:guide>
        <p15:guide id="13" orient="horz" pos="2568">
          <p15:clr>
            <a:srgbClr val="F26B43"/>
          </p15:clr>
        </p15:guide>
        <p15:guide id="14" orient="horz" pos="3022">
          <p15:clr>
            <a:srgbClr val="F26B43"/>
          </p15:clr>
        </p15:guide>
        <p15:guide id="15" orient="horz" pos="2666">
          <p15:clr>
            <a:srgbClr val="F26B43"/>
          </p15:clr>
        </p15:guide>
        <p15:guide id="16" orient="horz" pos="3126">
          <p15:clr>
            <a:srgbClr val="F26B43"/>
          </p15:clr>
        </p15:guide>
        <p15:guide id="17" orient="horz" pos="3498">
          <p15:clr>
            <a:srgbClr val="F26B43"/>
          </p15:clr>
        </p15:guide>
        <p15:guide id="18" orient="horz" pos="3589">
          <p15:clr>
            <a:srgbClr val="F26B43"/>
          </p15:clr>
        </p15:guide>
        <p15:guide id="19" pos="710">
          <p15:clr>
            <a:srgbClr val="F26B43"/>
          </p15:clr>
        </p15:guide>
        <p15:guide id="20" pos="801">
          <p15:clr>
            <a:srgbClr val="F26B43"/>
          </p15:clr>
        </p15:guide>
        <p15:guide id="21" pos="1156">
          <p15:clr>
            <a:srgbClr val="F26B43"/>
          </p15:clr>
        </p15:guide>
        <p15:guide id="22" pos="1246">
          <p15:clr>
            <a:srgbClr val="F26B43"/>
          </p15:clr>
        </p15:guide>
        <p15:guide id="23" pos="1595">
          <p15:clr>
            <a:srgbClr val="F26B43"/>
          </p15:clr>
        </p15:guide>
        <p15:guide id="24" pos="1685">
          <p15:clr>
            <a:srgbClr val="F26B43"/>
          </p15:clr>
        </p15:guide>
        <p15:guide id="25" pos="2036">
          <p15:clr>
            <a:srgbClr val="F26B43"/>
          </p15:clr>
        </p15:guide>
        <p15:guide id="26" pos="2121">
          <p15:clr>
            <a:srgbClr val="F26B43"/>
          </p15:clr>
        </p15:guide>
        <p15:guide id="27" pos="2479">
          <p15:clr>
            <a:srgbClr val="F26B43"/>
          </p15:clr>
        </p15:guide>
        <p15:guide id="28" pos="2570">
          <p15:clr>
            <a:srgbClr val="F26B43"/>
          </p15:clr>
        </p15:guide>
        <p15:guide id="29" pos="2910">
          <p15:clr>
            <a:srgbClr val="F26B43"/>
          </p15:clr>
        </p15:guide>
        <p15:guide id="30" pos="3001">
          <p15:clr>
            <a:srgbClr val="F26B43"/>
          </p15:clr>
        </p15:guide>
        <p15:guide id="31" pos="3349">
          <p15:clr>
            <a:srgbClr val="F26B43"/>
          </p15:clr>
        </p15:guide>
        <p15:guide id="32" pos="3438">
          <p15:clr>
            <a:srgbClr val="F26B43"/>
          </p15:clr>
        </p15:guide>
        <p15:guide id="33" pos="3795">
          <p15:clr>
            <a:srgbClr val="F26B43"/>
          </p15:clr>
        </p15:guide>
        <p15:guide id="34" pos="3885">
          <p15:clr>
            <a:srgbClr val="F26B43"/>
          </p15:clr>
        </p15:guide>
        <p15:guide id="35" pos="4226">
          <p15:clr>
            <a:srgbClr val="F26B43"/>
          </p15:clr>
        </p15:guide>
        <p15:guide id="36" pos="4316">
          <p15:clr>
            <a:srgbClr val="F26B43"/>
          </p15:clr>
        </p15:guide>
        <p15:guide id="37" pos="4679">
          <p15:clr>
            <a:srgbClr val="F26B43"/>
          </p15:clr>
        </p15:guide>
        <p15:guide id="38" pos="4770">
          <p15:clr>
            <a:srgbClr val="F26B43"/>
          </p15:clr>
        </p15:guide>
        <p15:guide id="39" pos="5110">
          <p15:clr>
            <a:srgbClr val="F26B43"/>
          </p15:clr>
        </p15:guide>
        <p15:guide id="40" pos="5201">
          <p15:clr>
            <a:srgbClr val="F26B43"/>
          </p15:clr>
        </p15:guide>
        <p15:guide id="41" pos="5555">
          <p15:clr>
            <a:srgbClr val="F26B43"/>
          </p15:clr>
        </p15:guide>
        <p15:guide id="42" pos="5644">
          <p15:clr>
            <a:srgbClr val="F26B43"/>
          </p15:clr>
        </p15:guide>
        <p15:guide id="43" pos="5995">
          <p15:clr>
            <a:srgbClr val="F26B43"/>
          </p15:clr>
        </p15:guide>
        <p15:guide id="44" pos="6085">
          <p15:clr>
            <a:srgbClr val="F26B43"/>
          </p15:clr>
        </p15:guide>
        <p15:guide id="45" pos="6425">
          <p15:clr>
            <a:srgbClr val="F26B43"/>
          </p15:clr>
        </p15:guide>
        <p15:guide id="46" pos="6516">
          <p15:clr>
            <a:srgbClr val="F26B43"/>
          </p15:clr>
        </p15:guide>
        <p15:guide id="47" pos="6872">
          <p15:clr>
            <a:srgbClr val="F26B43"/>
          </p15:clr>
        </p15:guide>
        <p15:guide id="48" pos="6947">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Image 11" descr="Une image contenant texte&#10;&#10;Description générée automatiquement">
            <a:extLst>
              <a:ext uri="{FF2B5EF4-FFF2-40B4-BE49-F238E27FC236}">
                <a16:creationId xmlns:a16="http://schemas.microsoft.com/office/drawing/2014/main" id="{BF9D4340-9473-456C-2F7C-CD0ADEA5EAA3}"/>
              </a:ext>
            </a:extLst>
          </p:cNvPr>
          <p:cNvPicPr>
            <a:picLocks noChangeAspect="1"/>
          </p:cNvPicPr>
          <p:nvPr userDrawn="1"/>
        </p:nvPicPr>
        <p:blipFill rotWithShape="1">
          <a:blip r:embed="rId9"/>
          <a:srcRect l="3372" r="77900"/>
          <a:stretch/>
        </p:blipFill>
        <p:spPr>
          <a:xfrm>
            <a:off x="11035511" y="254037"/>
            <a:ext cx="670560" cy="908088"/>
          </a:xfrm>
          <a:prstGeom prst="rect">
            <a:avLst/>
          </a:prstGeom>
        </p:spPr>
      </p:pic>
      <p:sp>
        <p:nvSpPr>
          <p:cNvPr id="2" name="Espace réservé du titre 1">
            <a:extLst>
              <a:ext uri="{FF2B5EF4-FFF2-40B4-BE49-F238E27FC236}">
                <a16:creationId xmlns:a16="http://schemas.microsoft.com/office/drawing/2014/main" id="{AE8F1B6B-65A1-B246-815F-B8466AD7E1C8}"/>
              </a:ext>
            </a:extLst>
          </p:cNvPr>
          <p:cNvSpPr>
            <a:spLocks noGrp="1"/>
          </p:cNvSpPr>
          <p:nvPr>
            <p:ph type="title"/>
          </p:nvPr>
        </p:nvSpPr>
        <p:spPr>
          <a:xfrm>
            <a:off x="587375" y="584200"/>
            <a:ext cx="10321925" cy="1304560"/>
          </a:xfrm>
          <a:prstGeom prst="rect">
            <a:avLst/>
          </a:prstGeom>
        </p:spPr>
        <p:txBody>
          <a:bodyPr vert="horz" lIns="0" tIns="0" rIns="0" bIns="0" rtlCol="0" anchor="t" anchorCtr="0">
            <a:normAutofit/>
          </a:bodyPr>
          <a:lstStyle/>
          <a:p>
            <a:endParaRPr lang="fr-FR" dirty="0"/>
          </a:p>
        </p:txBody>
      </p:sp>
      <p:sp>
        <p:nvSpPr>
          <p:cNvPr id="3" name="Espace réservé du texte 2">
            <a:extLst>
              <a:ext uri="{FF2B5EF4-FFF2-40B4-BE49-F238E27FC236}">
                <a16:creationId xmlns:a16="http://schemas.microsoft.com/office/drawing/2014/main" id="{10304F2B-2834-2644-90C5-3D0E2E61A59E}"/>
              </a:ext>
            </a:extLst>
          </p:cNvPr>
          <p:cNvSpPr>
            <a:spLocks noGrp="1"/>
          </p:cNvSpPr>
          <p:nvPr>
            <p:ph type="body" idx="1"/>
          </p:nvPr>
        </p:nvSpPr>
        <p:spPr>
          <a:xfrm>
            <a:off x="587375" y="2033588"/>
            <a:ext cx="10321925" cy="4240212"/>
          </a:xfrm>
          <a:prstGeom prst="rect">
            <a:avLst/>
          </a:prstGeom>
        </p:spPr>
        <p:txBody>
          <a:bodyPr vert="horz" lIns="0" tIns="0" rIns="0" bIns="0" rtlCol="0">
            <a:normAutofit/>
          </a:bodyPr>
          <a:lstStyle/>
          <a:p>
            <a:pPr lvl="0"/>
            <a:r>
              <a:rPr lang="fr-FR" dirty="0"/>
              <a:t>Premier niveau</a:t>
            </a:r>
          </a:p>
          <a:p>
            <a:pPr lvl="1"/>
            <a:r>
              <a:rPr lang="fr-FR" dirty="0"/>
              <a:t>Deuxième niveau</a:t>
            </a:r>
          </a:p>
          <a:p>
            <a:pPr lvl="2"/>
            <a:r>
              <a:rPr lang="fr-FR" dirty="0"/>
              <a:t>Troisième</a:t>
            </a:r>
          </a:p>
          <a:p>
            <a:pPr lvl="3"/>
            <a:r>
              <a:rPr lang="fr-FR" dirty="0"/>
              <a:t>Quatrième</a:t>
            </a:r>
          </a:p>
          <a:p>
            <a:pPr lvl="4"/>
            <a:r>
              <a:rPr lang="fr-FR" dirty="0"/>
              <a:t>Cinquième</a:t>
            </a:r>
          </a:p>
          <a:p>
            <a:pPr lvl="5"/>
            <a:r>
              <a:rPr lang="fr-FR" dirty="0"/>
              <a:t>Sixième</a:t>
            </a:r>
          </a:p>
          <a:p>
            <a:pPr lvl="6"/>
            <a:r>
              <a:rPr lang="fr-FR" dirty="0"/>
              <a:t>Septième</a:t>
            </a:r>
          </a:p>
          <a:p>
            <a:pPr lvl="7"/>
            <a:r>
              <a:rPr lang="fr-FR" dirty="0"/>
              <a:t>Huitième</a:t>
            </a:r>
          </a:p>
          <a:p>
            <a:pPr lvl="0"/>
            <a:endParaRPr lang="fr-FR" dirty="0"/>
          </a:p>
        </p:txBody>
      </p:sp>
      <p:sp>
        <p:nvSpPr>
          <p:cNvPr id="4" name="Espace réservé de la date 3">
            <a:extLst>
              <a:ext uri="{FF2B5EF4-FFF2-40B4-BE49-F238E27FC236}">
                <a16:creationId xmlns:a16="http://schemas.microsoft.com/office/drawing/2014/main" id="{5ABA13DD-D8AB-9446-A39A-2DFF5003F0B1}"/>
              </a:ext>
            </a:extLst>
          </p:cNvPr>
          <p:cNvSpPr>
            <a:spLocks noGrp="1"/>
          </p:cNvSpPr>
          <p:nvPr>
            <p:ph type="dt" sz="half" idx="2"/>
          </p:nvPr>
        </p:nvSpPr>
        <p:spPr>
          <a:xfrm>
            <a:off x="10610052" y="6438275"/>
            <a:ext cx="989349" cy="419725"/>
          </a:xfrm>
          <a:prstGeom prst="rect">
            <a:avLst/>
          </a:prstGeom>
        </p:spPr>
        <p:txBody>
          <a:bodyPr vert="horz" lIns="91440" tIns="45720" rIns="0" bIns="45720" rtlCol="0" anchor="ctr"/>
          <a:lstStyle>
            <a:lvl1pPr algn="r">
              <a:defRPr sz="1200">
                <a:solidFill>
                  <a:schemeClr val="tx1"/>
                </a:solidFill>
              </a:defRPr>
            </a:lvl1pPr>
          </a:lstStyle>
          <a:p>
            <a:fld id="{511BE592-B1D8-E947-95D7-DBCE7E591BA7}" type="datetime3">
              <a:rPr lang="fr-BE" smtClean="0"/>
              <a:t>18/05/2024</a:t>
            </a:fld>
            <a:endParaRPr lang="fr-FR" dirty="0"/>
          </a:p>
        </p:txBody>
      </p:sp>
      <p:sp>
        <p:nvSpPr>
          <p:cNvPr id="5" name="Espace réservé du pied de page 4">
            <a:extLst>
              <a:ext uri="{FF2B5EF4-FFF2-40B4-BE49-F238E27FC236}">
                <a16:creationId xmlns:a16="http://schemas.microsoft.com/office/drawing/2014/main" id="{20B056C2-0328-BB43-84B0-84686F57CDFA}"/>
              </a:ext>
            </a:extLst>
          </p:cNvPr>
          <p:cNvSpPr>
            <a:spLocks noGrp="1"/>
          </p:cNvSpPr>
          <p:nvPr>
            <p:ph type="ftr" sz="quarter" idx="3"/>
          </p:nvPr>
        </p:nvSpPr>
        <p:spPr>
          <a:xfrm>
            <a:off x="3367088" y="6438275"/>
            <a:ext cx="7242964" cy="419725"/>
          </a:xfrm>
          <a:prstGeom prst="rect">
            <a:avLst/>
          </a:prstGeom>
        </p:spPr>
        <p:txBody>
          <a:bodyPr vert="horz" lIns="91440" tIns="45720" rIns="91440" bIns="45720" rtlCol="0" anchor="ctr"/>
          <a:lstStyle>
            <a:lvl1pPr algn="r">
              <a:defRPr sz="1200">
                <a:solidFill>
                  <a:schemeClr val="tx1"/>
                </a:solidFill>
              </a:defRPr>
            </a:lvl1pPr>
          </a:lstStyle>
          <a:p>
            <a:endParaRPr lang="fr-FR" dirty="0"/>
          </a:p>
        </p:txBody>
      </p:sp>
      <p:sp>
        <p:nvSpPr>
          <p:cNvPr id="6" name="Espace réservé du numéro de diapositive 5">
            <a:extLst>
              <a:ext uri="{FF2B5EF4-FFF2-40B4-BE49-F238E27FC236}">
                <a16:creationId xmlns:a16="http://schemas.microsoft.com/office/drawing/2014/main" id="{11E39623-CF6D-184F-A2EA-8DCEED2D92E5}"/>
              </a:ext>
            </a:extLst>
          </p:cNvPr>
          <p:cNvSpPr>
            <a:spLocks noGrp="1"/>
          </p:cNvSpPr>
          <p:nvPr>
            <p:ph type="sldNum" sz="quarter" idx="4"/>
          </p:nvPr>
        </p:nvSpPr>
        <p:spPr>
          <a:xfrm>
            <a:off x="11587396" y="6438275"/>
            <a:ext cx="604604" cy="419725"/>
          </a:xfrm>
          <a:prstGeom prst="rect">
            <a:avLst/>
          </a:prstGeom>
        </p:spPr>
        <p:txBody>
          <a:bodyPr vert="horz" lIns="91440" tIns="45720" rIns="91440" bIns="45720" rtlCol="0" anchor="ctr"/>
          <a:lstStyle>
            <a:lvl1pPr algn="ctr">
              <a:defRPr sz="1200">
                <a:solidFill>
                  <a:schemeClr val="tx1"/>
                </a:solidFill>
              </a:defRPr>
            </a:lvl1pPr>
          </a:lstStyle>
          <a:p>
            <a:pPr algn="l"/>
            <a:r>
              <a:rPr lang="fr-FR" dirty="0"/>
              <a:t>▪︎ </a:t>
            </a:r>
            <a:fld id="{71AEF36E-EA79-174C-93F9-FDA84EDD5956}" type="slidenum">
              <a:rPr lang="fr-FR" smtClean="0"/>
              <a:pPr algn="l"/>
              <a:t>‹N°›</a:t>
            </a:fld>
            <a:endParaRPr lang="fr-FR" dirty="0"/>
          </a:p>
        </p:txBody>
      </p:sp>
      <p:pic>
        <p:nvPicPr>
          <p:cNvPr id="11" name="Image 10">
            <a:extLst>
              <a:ext uri="{FF2B5EF4-FFF2-40B4-BE49-F238E27FC236}">
                <a16:creationId xmlns:a16="http://schemas.microsoft.com/office/drawing/2014/main" id="{81B1F08D-F179-140D-AB93-AF5AA89C4F0D}"/>
              </a:ext>
            </a:extLst>
          </p:cNvPr>
          <p:cNvPicPr>
            <a:picLocks noChangeAspect="1"/>
          </p:cNvPicPr>
          <p:nvPr userDrawn="1"/>
        </p:nvPicPr>
        <p:blipFill>
          <a:blip r:embed="rId10"/>
          <a:stretch>
            <a:fillRect/>
          </a:stretch>
        </p:blipFill>
        <p:spPr>
          <a:xfrm>
            <a:off x="12384886" y="465771"/>
            <a:ext cx="495300" cy="571500"/>
          </a:xfrm>
          <a:prstGeom prst="rect">
            <a:avLst/>
          </a:prstGeom>
        </p:spPr>
      </p:pic>
    </p:spTree>
    <p:extLst>
      <p:ext uri="{BB962C8B-B14F-4D97-AF65-F5344CB8AC3E}">
        <p14:creationId xmlns:p14="http://schemas.microsoft.com/office/powerpoint/2010/main" val="4244701093"/>
      </p:ext>
    </p:extLst>
  </p:cSld>
  <p:clrMap bg1="lt1" tx1="dk1" bg2="lt2" tx2="dk2" accent1="accent1" accent2="accent2" accent3="accent3" accent4="accent4" accent5="accent5" accent6="accent6" hlink="hlink" folHlink="folHlink"/>
  <p:sldLayoutIdLst>
    <p:sldLayoutId id="2147483866" r:id="rId1"/>
    <p:sldLayoutId id="2147483790" r:id="rId2"/>
    <p:sldLayoutId id="2147483873" r:id="rId3"/>
    <p:sldLayoutId id="2147483874" r:id="rId4"/>
    <p:sldLayoutId id="2147483875" r:id="rId5"/>
    <p:sldLayoutId id="2147483876" r:id="rId6"/>
    <p:sldLayoutId id="2147483877" r:id="rId7"/>
  </p:sldLayoutIdLst>
  <p:hf hdr="0" ftr="0"/>
  <p:txStyles>
    <p:titleStyle>
      <a:lvl1pPr algn="l" defTabSz="914400" rtl="0" eaLnBrk="1" latinLnBrk="0" hangingPunct="1">
        <a:lnSpc>
          <a:spcPct val="90000"/>
        </a:lnSpc>
        <a:spcBef>
          <a:spcPct val="0"/>
        </a:spcBef>
        <a:buNone/>
        <a:defRPr sz="3600" b="1" kern="1200">
          <a:solidFill>
            <a:schemeClr val="tx1"/>
          </a:solidFill>
          <a:latin typeface="+mj-lt"/>
          <a:ea typeface="Halyard Display" pitchFamily="2" charset="77"/>
          <a:cs typeface="+mj-cs"/>
        </a:defRPr>
      </a:lvl1pPr>
    </p:titleStyle>
    <p:bodyStyle>
      <a:lvl1pPr marL="342900" indent="-342900" algn="l" defTabSz="914400" rtl="0" eaLnBrk="1" latinLnBrk="0" hangingPunct="1">
        <a:lnSpc>
          <a:spcPct val="90000"/>
        </a:lnSpc>
        <a:spcBef>
          <a:spcPts val="1000"/>
        </a:spcBef>
        <a:buFontTx/>
        <a:buBlip>
          <a:blip r:embed="rId11"/>
        </a:buBlip>
        <a:defRPr sz="2400" kern="1200">
          <a:solidFill>
            <a:schemeClr val="tx1">
              <a:lumMod val="50000"/>
              <a:lumOff val="50000"/>
            </a:schemeClr>
          </a:solidFill>
          <a:latin typeface="+mn-lt"/>
          <a:ea typeface="+mn-ea"/>
          <a:cs typeface="+mn-cs"/>
        </a:defRPr>
      </a:lvl1pPr>
      <a:lvl2pPr marL="800100" indent="-342900" algn="l" defTabSz="914400" rtl="0" eaLnBrk="1" latinLnBrk="0" hangingPunct="1">
        <a:lnSpc>
          <a:spcPct val="90000"/>
        </a:lnSpc>
        <a:spcBef>
          <a:spcPts val="500"/>
        </a:spcBef>
        <a:buFontTx/>
        <a:buBlip>
          <a:blip r:embed="rId11"/>
        </a:buBlip>
        <a:defRPr sz="2000" kern="1200">
          <a:solidFill>
            <a:schemeClr val="tx1">
              <a:lumMod val="50000"/>
              <a:lumOff val="50000"/>
            </a:schemeClr>
          </a:solidFill>
          <a:latin typeface="+mn-lt"/>
          <a:ea typeface="+mn-ea"/>
          <a:cs typeface="+mn-cs"/>
        </a:defRPr>
      </a:lvl2pPr>
      <a:lvl3pPr marL="1200150" indent="-285750" algn="l" defTabSz="914400" rtl="0" eaLnBrk="1" latinLnBrk="0" hangingPunct="1">
        <a:lnSpc>
          <a:spcPct val="90000"/>
        </a:lnSpc>
        <a:spcBef>
          <a:spcPts val="500"/>
        </a:spcBef>
        <a:buFontTx/>
        <a:buBlip>
          <a:blip r:embed="rId11"/>
        </a:buBlip>
        <a:defRPr sz="1800" kern="1200">
          <a:solidFill>
            <a:schemeClr val="tx1">
              <a:lumMod val="50000"/>
              <a:lumOff val="50000"/>
            </a:schemeClr>
          </a:solidFill>
          <a:latin typeface="+mn-lt"/>
          <a:ea typeface="+mn-ea"/>
          <a:cs typeface="+mn-cs"/>
        </a:defRPr>
      </a:lvl3pPr>
      <a:lvl4pPr marL="1657350" indent="-285750" algn="l" defTabSz="914400" rtl="0" eaLnBrk="1" latinLnBrk="0" hangingPunct="1">
        <a:lnSpc>
          <a:spcPct val="90000"/>
        </a:lnSpc>
        <a:spcBef>
          <a:spcPts val="500"/>
        </a:spcBef>
        <a:buFontTx/>
        <a:buBlip>
          <a:blip r:embed="rId11"/>
        </a:buBlip>
        <a:defRPr sz="1600" kern="1200">
          <a:solidFill>
            <a:schemeClr val="tx1">
              <a:lumMod val="50000"/>
              <a:lumOff val="50000"/>
            </a:schemeClr>
          </a:solidFill>
          <a:latin typeface="+mn-lt"/>
          <a:ea typeface="+mn-ea"/>
          <a:cs typeface="+mn-cs"/>
        </a:defRPr>
      </a:lvl4pPr>
      <a:lvl5pPr marL="2114550" indent="-285750" algn="l" defTabSz="914400" rtl="0" eaLnBrk="1" latinLnBrk="0" hangingPunct="1">
        <a:lnSpc>
          <a:spcPct val="90000"/>
        </a:lnSpc>
        <a:spcBef>
          <a:spcPts val="500"/>
        </a:spcBef>
        <a:buFontTx/>
        <a:buBlip>
          <a:blip r:embed="rId11"/>
        </a:buBlip>
        <a:defRPr sz="1600" kern="1200">
          <a:solidFill>
            <a:schemeClr val="tx1">
              <a:lumMod val="50000"/>
              <a:lumOff val="50000"/>
            </a:schemeClr>
          </a:solidFill>
          <a:latin typeface="+mn-lt"/>
          <a:ea typeface="+mn-ea"/>
          <a:cs typeface="+mn-cs"/>
        </a:defRPr>
      </a:lvl5pPr>
      <a:lvl6pPr marL="2571750" indent="-285750" algn="l" defTabSz="914400" rtl="0" eaLnBrk="1" latinLnBrk="0" hangingPunct="1">
        <a:lnSpc>
          <a:spcPct val="90000"/>
        </a:lnSpc>
        <a:spcBef>
          <a:spcPts val="500"/>
        </a:spcBef>
        <a:buFontTx/>
        <a:buBlip>
          <a:blip r:embed="rId11"/>
        </a:buBlip>
        <a:defRPr sz="1600" kern="1200">
          <a:solidFill>
            <a:schemeClr val="tx1">
              <a:lumMod val="50000"/>
              <a:lumOff val="50000"/>
            </a:schemeClr>
          </a:solidFill>
          <a:latin typeface="+mn-lt"/>
          <a:ea typeface="+mn-ea"/>
          <a:cs typeface="+mn-cs"/>
        </a:defRPr>
      </a:lvl6pPr>
      <a:lvl7pPr marL="3028950" indent="-285750" algn="l" defTabSz="914400" rtl="0" eaLnBrk="1" latinLnBrk="0" hangingPunct="1">
        <a:lnSpc>
          <a:spcPct val="90000"/>
        </a:lnSpc>
        <a:spcBef>
          <a:spcPts val="500"/>
        </a:spcBef>
        <a:buFontTx/>
        <a:buBlip>
          <a:blip r:embed="rId11"/>
        </a:buBlip>
        <a:defRPr sz="1600" kern="1200">
          <a:solidFill>
            <a:schemeClr val="tx1">
              <a:lumMod val="50000"/>
              <a:lumOff val="50000"/>
            </a:schemeClr>
          </a:solidFill>
          <a:latin typeface="+mn-lt"/>
          <a:ea typeface="+mn-ea"/>
          <a:cs typeface="+mn-cs"/>
        </a:defRPr>
      </a:lvl7pPr>
      <a:lvl8pPr marL="3486150" indent="-285750" algn="l" defTabSz="914400" rtl="0" eaLnBrk="1" latinLnBrk="0" hangingPunct="1">
        <a:lnSpc>
          <a:spcPct val="90000"/>
        </a:lnSpc>
        <a:spcBef>
          <a:spcPts val="500"/>
        </a:spcBef>
        <a:buFontTx/>
        <a:buBlip>
          <a:blip r:embed="rId11"/>
        </a:buBlip>
        <a:defRPr sz="1600" kern="1200">
          <a:solidFill>
            <a:schemeClr val="tx1">
              <a:lumMod val="50000"/>
              <a:lumOff val="50000"/>
            </a:schemeClr>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52">
          <p15:clr>
            <a:srgbClr val="F26B43"/>
          </p15:clr>
        </p15:guide>
        <p15:guide id="2" pos="370">
          <p15:clr>
            <a:srgbClr val="F26B43"/>
          </p15:clr>
        </p15:guide>
        <p15:guide id="3" orient="horz" pos="368">
          <p15:clr>
            <a:srgbClr val="F26B43"/>
          </p15:clr>
        </p15:guide>
        <p15:guide id="4" pos="7310">
          <p15:clr>
            <a:srgbClr val="F26B43"/>
          </p15:clr>
        </p15:guide>
        <p15:guide id="5" orient="horz" pos="731">
          <p15:clr>
            <a:srgbClr val="F26B43"/>
          </p15:clr>
        </p15:guide>
        <p15:guide id="6" orient="horz" pos="822">
          <p15:clr>
            <a:srgbClr val="F26B43"/>
          </p15:clr>
        </p15:guide>
        <p15:guide id="7" orient="horz" pos="1188">
          <p15:clr>
            <a:srgbClr val="F26B43"/>
          </p15:clr>
        </p15:guide>
        <p15:guide id="8" orient="horz" pos="1648">
          <p15:clr>
            <a:srgbClr val="F26B43"/>
          </p15:clr>
        </p15:guide>
        <p15:guide id="9" orient="horz" pos="1281">
          <p15:clr>
            <a:srgbClr val="F26B43"/>
          </p15:clr>
        </p15:guide>
        <p15:guide id="10" orient="horz" pos="1752">
          <p15:clr>
            <a:srgbClr val="F26B43"/>
          </p15:clr>
        </p15:guide>
        <p15:guide id="11" orient="horz" pos="2115">
          <p15:clr>
            <a:srgbClr val="F26B43"/>
          </p15:clr>
        </p15:guide>
        <p15:guide id="12" orient="horz" pos="2205">
          <p15:clr>
            <a:srgbClr val="F26B43"/>
          </p15:clr>
        </p15:guide>
        <p15:guide id="13" orient="horz" pos="2568">
          <p15:clr>
            <a:srgbClr val="F26B43"/>
          </p15:clr>
        </p15:guide>
        <p15:guide id="14" orient="horz" pos="3022" userDrawn="1">
          <p15:clr>
            <a:srgbClr val="F26B43"/>
          </p15:clr>
        </p15:guide>
        <p15:guide id="15" orient="horz" pos="2666">
          <p15:clr>
            <a:srgbClr val="F26B43"/>
          </p15:clr>
        </p15:guide>
        <p15:guide id="16" orient="horz" pos="3126">
          <p15:clr>
            <a:srgbClr val="F26B43"/>
          </p15:clr>
        </p15:guide>
        <p15:guide id="17" orient="horz" pos="3498">
          <p15:clr>
            <a:srgbClr val="F26B43"/>
          </p15:clr>
        </p15:guide>
        <p15:guide id="18" orient="horz" pos="3589">
          <p15:clr>
            <a:srgbClr val="F26B43"/>
          </p15:clr>
        </p15:guide>
        <p15:guide id="19" pos="710">
          <p15:clr>
            <a:srgbClr val="F26B43"/>
          </p15:clr>
        </p15:guide>
        <p15:guide id="20" pos="801">
          <p15:clr>
            <a:srgbClr val="F26B43"/>
          </p15:clr>
        </p15:guide>
        <p15:guide id="21" pos="1156">
          <p15:clr>
            <a:srgbClr val="F26B43"/>
          </p15:clr>
        </p15:guide>
        <p15:guide id="22" pos="1246">
          <p15:clr>
            <a:srgbClr val="F26B43"/>
          </p15:clr>
        </p15:guide>
        <p15:guide id="23" pos="1595">
          <p15:clr>
            <a:srgbClr val="F26B43"/>
          </p15:clr>
        </p15:guide>
        <p15:guide id="24" pos="1685">
          <p15:clr>
            <a:srgbClr val="F26B43"/>
          </p15:clr>
        </p15:guide>
        <p15:guide id="25" pos="2036">
          <p15:clr>
            <a:srgbClr val="F26B43"/>
          </p15:clr>
        </p15:guide>
        <p15:guide id="26" pos="2121">
          <p15:clr>
            <a:srgbClr val="F26B43"/>
          </p15:clr>
        </p15:guide>
        <p15:guide id="27" pos="2479">
          <p15:clr>
            <a:srgbClr val="F26B43"/>
          </p15:clr>
        </p15:guide>
        <p15:guide id="28" pos="2570">
          <p15:clr>
            <a:srgbClr val="F26B43"/>
          </p15:clr>
        </p15:guide>
        <p15:guide id="29" pos="2910">
          <p15:clr>
            <a:srgbClr val="F26B43"/>
          </p15:clr>
        </p15:guide>
        <p15:guide id="30" pos="3001">
          <p15:clr>
            <a:srgbClr val="F26B43"/>
          </p15:clr>
        </p15:guide>
        <p15:guide id="31" pos="3349">
          <p15:clr>
            <a:srgbClr val="F26B43"/>
          </p15:clr>
        </p15:guide>
        <p15:guide id="32" pos="3438">
          <p15:clr>
            <a:srgbClr val="F26B43"/>
          </p15:clr>
        </p15:guide>
        <p15:guide id="33" pos="3795">
          <p15:clr>
            <a:srgbClr val="F26B43"/>
          </p15:clr>
        </p15:guide>
        <p15:guide id="34" pos="3885">
          <p15:clr>
            <a:srgbClr val="F26B43"/>
          </p15:clr>
        </p15:guide>
        <p15:guide id="35" pos="4226">
          <p15:clr>
            <a:srgbClr val="F26B43"/>
          </p15:clr>
        </p15:guide>
        <p15:guide id="36" pos="4316">
          <p15:clr>
            <a:srgbClr val="F26B43"/>
          </p15:clr>
        </p15:guide>
        <p15:guide id="37" pos="4679" userDrawn="1">
          <p15:clr>
            <a:srgbClr val="F26B43"/>
          </p15:clr>
        </p15:guide>
        <p15:guide id="38" pos="4770" userDrawn="1">
          <p15:clr>
            <a:srgbClr val="F26B43"/>
          </p15:clr>
        </p15:guide>
        <p15:guide id="39" pos="5110">
          <p15:clr>
            <a:srgbClr val="F26B43"/>
          </p15:clr>
        </p15:guide>
        <p15:guide id="40" pos="5201">
          <p15:clr>
            <a:srgbClr val="F26B43"/>
          </p15:clr>
        </p15:guide>
        <p15:guide id="41" pos="5555">
          <p15:clr>
            <a:srgbClr val="F26B43"/>
          </p15:clr>
        </p15:guide>
        <p15:guide id="42" pos="5644">
          <p15:clr>
            <a:srgbClr val="F26B43"/>
          </p15:clr>
        </p15:guide>
        <p15:guide id="43" pos="5995">
          <p15:clr>
            <a:srgbClr val="F26B43"/>
          </p15:clr>
        </p15:guide>
        <p15:guide id="44" pos="6085">
          <p15:clr>
            <a:srgbClr val="F26B43"/>
          </p15:clr>
        </p15:guide>
        <p15:guide id="45" pos="6425">
          <p15:clr>
            <a:srgbClr val="F26B43"/>
          </p15:clr>
        </p15:guide>
        <p15:guide id="46" pos="6516">
          <p15:clr>
            <a:srgbClr val="F26B43"/>
          </p15:clr>
        </p15:guide>
        <p15:guide id="47" pos="6872">
          <p15:clr>
            <a:srgbClr val="F26B43"/>
          </p15:clr>
        </p15:guide>
        <p15:guide id="48" pos="694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Triangle 11">
            <a:extLst>
              <a:ext uri="{FF2B5EF4-FFF2-40B4-BE49-F238E27FC236}">
                <a16:creationId xmlns:a16="http://schemas.microsoft.com/office/drawing/2014/main" id="{6827BB92-63F3-BB77-023D-CC86DAE33B8C}"/>
              </a:ext>
            </a:extLst>
          </p:cNvPr>
          <p:cNvSpPr/>
          <p:nvPr userDrawn="1"/>
        </p:nvSpPr>
        <p:spPr>
          <a:xfrm>
            <a:off x="-11150" y="-8054"/>
            <a:ext cx="4241221" cy="4783253"/>
          </a:xfrm>
          <a:custGeom>
            <a:avLst/>
            <a:gdLst>
              <a:gd name="connsiteX0" fmla="*/ 0 w 4079219"/>
              <a:gd name="connsiteY0" fmla="*/ 4610100 h 4610100"/>
              <a:gd name="connsiteX1" fmla="*/ 2039610 w 4079219"/>
              <a:gd name="connsiteY1" fmla="*/ 0 h 4610100"/>
              <a:gd name="connsiteX2" fmla="*/ 4079219 w 4079219"/>
              <a:gd name="connsiteY2" fmla="*/ 4610100 h 4610100"/>
              <a:gd name="connsiteX3" fmla="*/ 0 w 4079219"/>
              <a:gd name="connsiteY3" fmla="*/ 4610100 h 4610100"/>
              <a:gd name="connsiteX0" fmla="*/ 0 w 4079219"/>
              <a:gd name="connsiteY0" fmla="*/ 4635500 h 4635500"/>
              <a:gd name="connsiteX1" fmla="*/ 7610 w 4079219"/>
              <a:gd name="connsiteY1" fmla="*/ 0 h 4635500"/>
              <a:gd name="connsiteX2" fmla="*/ 4079219 w 4079219"/>
              <a:gd name="connsiteY2" fmla="*/ 4635500 h 4635500"/>
              <a:gd name="connsiteX3" fmla="*/ 0 w 4079219"/>
              <a:gd name="connsiteY3" fmla="*/ 4635500 h 4635500"/>
              <a:gd name="connsiteX0" fmla="*/ 0 w 4015719"/>
              <a:gd name="connsiteY0" fmla="*/ 4635500 h 4635500"/>
              <a:gd name="connsiteX1" fmla="*/ 7610 w 4015719"/>
              <a:gd name="connsiteY1" fmla="*/ 0 h 4635500"/>
              <a:gd name="connsiteX2" fmla="*/ 4015719 w 4015719"/>
              <a:gd name="connsiteY2" fmla="*/ 25400 h 4635500"/>
              <a:gd name="connsiteX3" fmla="*/ 0 w 4015719"/>
              <a:gd name="connsiteY3" fmla="*/ 4635500 h 4635500"/>
              <a:gd name="connsiteX0" fmla="*/ 0 w 4218919"/>
              <a:gd name="connsiteY0" fmla="*/ 4635500 h 4635500"/>
              <a:gd name="connsiteX1" fmla="*/ 7610 w 4218919"/>
              <a:gd name="connsiteY1" fmla="*/ 0 h 4635500"/>
              <a:gd name="connsiteX2" fmla="*/ 4218919 w 4218919"/>
              <a:gd name="connsiteY2" fmla="*/ 25400 h 4635500"/>
              <a:gd name="connsiteX3" fmla="*/ 0 w 4218919"/>
              <a:gd name="connsiteY3" fmla="*/ 4635500 h 4635500"/>
              <a:gd name="connsiteX0" fmla="*/ 0 w 4218919"/>
              <a:gd name="connsiteY0" fmla="*/ 4775200 h 4775200"/>
              <a:gd name="connsiteX1" fmla="*/ 7610 w 4218919"/>
              <a:gd name="connsiteY1" fmla="*/ 0 h 4775200"/>
              <a:gd name="connsiteX2" fmla="*/ 4218919 w 4218919"/>
              <a:gd name="connsiteY2" fmla="*/ 25400 h 4775200"/>
              <a:gd name="connsiteX3" fmla="*/ 0 w 4218919"/>
              <a:gd name="connsiteY3" fmla="*/ 4775200 h 4775200"/>
              <a:gd name="connsiteX0" fmla="*/ 0 w 4230070"/>
              <a:gd name="connsiteY0" fmla="*/ 4775200 h 4775200"/>
              <a:gd name="connsiteX1" fmla="*/ 7610 w 4230070"/>
              <a:gd name="connsiteY1" fmla="*/ 0 h 4775200"/>
              <a:gd name="connsiteX2" fmla="*/ 4230070 w 4230070"/>
              <a:gd name="connsiteY2" fmla="*/ 14249 h 4775200"/>
              <a:gd name="connsiteX3" fmla="*/ 0 w 4230070"/>
              <a:gd name="connsiteY3" fmla="*/ 4775200 h 4775200"/>
              <a:gd name="connsiteX0" fmla="*/ 0 w 4241221"/>
              <a:gd name="connsiteY0" fmla="*/ 4783253 h 4783253"/>
              <a:gd name="connsiteX1" fmla="*/ 7610 w 4241221"/>
              <a:gd name="connsiteY1" fmla="*/ 8053 h 4783253"/>
              <a:gd name="connsiteX2" fmla="*/ 4241221 w 4241221"/>
              <a:gd name="connsiteY2" fmla="*/ 0 h 4783253"/>
              <a:gd name="connsiteX3" fmla="*/ 0 w 4241221"/>
              <a:gd name="connsiteY3" fmla="*/ 4783253 h 4783253"/>
            </a:gdLst>
            <a:ahLst/>
            <a:cxnLst>
              <a:cxn ang="0">
                <a:pos x="connsiteX0" y="connsiteY0"/>
              </a:cxn>
              <a:cxn ang="0">
                <a:pos x="connsiteX1" y="connsiteY1"/>
              </a:cxn>
              <a:cxn ang="0">
                <a:pos x="connsiteX2" y="connsiteY2"/>
              </a:cxn>
              <a:cxn ang="0">
                <a:pos x="connsiteX3" y="connsiteY3"/>
              </a:cxn>
            </a:cxnLst>
            <a:rect l="l" t="t" r="r" b="b"/>
            <a:pathLst>
              <a:path w="4241221" h="4783253">
                <a:moveTo>
                  <a:pt x="0" y="4783253"/>
                </a:moveTo>
                <a:cubicBezTo>
                  <a:pt x="2537" y="3238086"/>
                  <a:pt x="5073" y="1553220"/>
                  <a:pt x="7610" y="8053"/>
                </a:cubicBezTo>
                <a:lnTo>
                  <a:pt x="4241221" y="0"/>
                </a:lnTo>
                <a:lnTo>
                  <a:pt x="0" y="4783253"/>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itre 1">
            <a:extLst>
              <a:ext uri="{FF2B5EF4-FFF2-40B4-BE49-F238E27FC236}">
                <a16:creationId xmlns:a16="http://schemas.microsoft.com/office/drawing/2014/main" id="{AE8F1B6B-65A1-B246-815F-B8466AD7E1C8}"/>
              </a:ext>
            </a:extLst>
          </p:cNvPr>
          <p:cNvSpPr>
            <a:spLocks noGrp="1"/>
          </p:cNvSpPr>
          <p:nvPr>
            <p:ph type="title"/>
          </p:nvPr>
        </p:nvSpPr>
        <p:spPr>
          <a:xfrm>
            <a:off x="587375" y="574773"/>
            <a:ext cx="10022677" cy="1304560"/>
          </a:xfrm>
          <a:prstGeom prst="rect">
            <a:avLst/>
          </a:prstGeom>
        </p:spPr>
        <p:txBody>
          <a:bodyPr vert="horz" lIns="0" tIns="0" rIns="0" bIns="0" rtlCol="0" anchor="t" anchorCtr="0">
            <a:normAutofit/>
          </a:bodyPr>
          <a:lstStyle/>
          <a:p>
            <a:endParaRPr lang="fr-FR" dirty="0"/>
          </a:p>
        </p:txBody>
      </p:sp>
      <p:sp>
        <p:nvSpPr>
          <p:cNvPr id="3" name="Espace réservé du texte 2">
            <a:extLst>
              <a:ext uri="{FF2B5EF4-FFF2-40B4-BE49-F238E27FC236}">
                <a16:creationId xmlns:a16="http://schemas.microsoft.com/office/drawing/2014/main" id="{10304F2B-2834-2644-90C5-3D0E2E61A59E}"/>
              </a:ext>
            </a:extLst>
          </p:cNvPr>
          <p:cNvSpPr>
            <a:spLocks noGrp="1"/>
          </p:cNvSpPr>
          <p:nvPr>
            <p:ph type="body" idx="1"/>
          </p:nvPr>
        </p:nvSpPr>
        <p:spPr>
          <a:xfrm>
            <a:off x="587375" y="2033588"/>
            <a:ext cx="10022677" cy="4240212"/>
          </a:xfrm>
          <a:prstGeom prst="rect">
            <a:avLst/>
          </a:prstGeom>
        </p:spPr>
        <p:txBody>
          <a:bodyPr vert="horz" lIns="0" tIns="0" rIns="0" bIns="0" rtlCol="0">
            <a:normAutofit/>
          </a:bodyPr>
          <a:lstStyle/>
          <a:p>
            <a:pPr lvl="0"/>
            <a:r>
              <a:rPr lang="fr-FR" dirty="0"/>
              <a:t>Premier niveau</a:t>
            </a:r>
          </a:p>
          <a:p>
            <a:pPr lvl="1"/>
            <a:r>
              <a:rPr lang="fr-FR" dirty="0"/>
              <a:t>Deuxième niveau</a:t>
            </a:r>
          </a:p>
          <a:p>
            <a:pPr lvl="2"/>
            <a:r>
              <a:rPr lang="fr-FR" dirty="0"/>
              <a:t>Troisième</a:t>
            </a:r>
          </a:p>
          <a:p>
            <a:pPr lvl="3"/>
            <a:r>
              <a:rPr lang="fr-FR" dirty="0"/>
              <a:t>Quatrième</a:t>
            </a:r>
          </a:p>
          <a:p>
            <a:pPr lvl="4"/>
            <a:r>
              <a:rPr lang="fr-FR" dirty="0"/>
              <a:t>Cinquième</a:t>
            </a:r>
          </a:p>
          <a:p>
            <a:pPr lvl="5"/>
            <a:r>
              <a:rPr lang="fr-FR" dirty="0"/>
              <a:t>Sixième</a:t>
            </a:r>
          </a:p>
          <a:p>
            <a:pPr lvl="6"/>
            <a:r>
              <a:rPr lang="fr-FR" dirty="0"/>
              <a:t>Septième</a:t>
            </a:r>
          </a:p>
          <a:p>
            <a:pPr lvl="7"/>
            <a:r>
              <a:rPr lang="fr-FR" dirty="0"/>
              <a:t>Huitième</a:t>
            </a:r>
          </a:p>
          <a:p>
            <a:pPr lvl="0"/>
            <a:endParaRPr lang="fr-FR" dirty="0"/>
          </a:p>
        </p:txBody>
      </p:sp>
      <p:sp>
        <p:nvSpPr>
          <p:cNvPr id="4" name="Espace réservé de la date 3">
            <a:extLst>
              <a:ext uri="{FF2B5EF4-FFF2-40B4-BE49-F238E27FC236}">
                <a16:creationId xmlns:a16="http://schemas.microsoft.com/office/drawing/2014/main" id="{5ABA13DD-D8AB-9446-A39A-2DFF5003F0B1}"/>
              </a:ext>
            </a:extLst>
          </p:cNvPr>
          <p:cNvSpPr>
            <a:spLocks noGrp="1"/>
          </p:cNvSpPr>
          <p:nvPr>
            <p:ph type="dt" sz="half" idx="2"/>
          </p:nvPr>
        </p:nvSpPr>
        <p:spPr>
          <a:xfrm>
            <a:off x="10610052" y="6438275"/>
            <a:ext cx="989349" cy="419725"/>
          </a:xfrm>
          <a:prstGeom prst="rect">
            <a:avLst/>
          </a:prstGeom>
        </p:spPr>
        <p:txBody>
          <a:bodyPr vert="horz" lIns="91440" tIns="45720" rIns="0" bIns="45720" rtlCol="0" anchor="ctr"/>
          <a:lstStyle>
            <a:lvl1pPr algn="r">
              <a:defRPr sz="1200">
                <a:solidFill>
                  <a:schemeClr val="tx1"/>
                </a:solidFill>
              </a:defRPr>
            </a:lvl1pPr>
          </a:lstStyle>
          <a:p>
            <a:fld id="{B2867609-F87E-5348-B15E-2C77BD1EE497}" type="datetime3">
              <a:rPr lang="fr-BE" smtClean="0"/>
              <a:t>18/05/2024</a:t>
            </a:fld>
            <a:endParaRPr lang="fr-FR" dirty="0"/>
          </a:p>
        </p:txBody>
      </p:sp>
      <p:sp>
        <p:nvSpPr>
          <p:cNvPr id="6" name="Espace réservé du numéro de diapositive 5">
            <a:extLst>
              <a:ext uri="{FF2B5EF4-FFF2-40B4-BE49-F238E27FC236}">
                <a16:creationId xmlns:a16="http://schemas.microsoft.com/office/drawing/2014/main" id="{11E39623-CF6D-184F-A2EA-8DCEED2D92E5}"/>
              </a:ext>
            </a:extLst>
          </p:cNvPr>
          <p:cNvSpPr>
            <a:spLocks noGrp="1"/>
          </p:cNvSpPr>
          <p:nvPr>
            <p:ph type="sldNum" sz="quarter" idx="4"/>
          </p:nvPr>
        </p:nvSpPr>
        <p:spPr>
          <a:xfrm>
            <a:off x="11587396" y="6438275"/>
            <a:ext cx="604604" cy="419725"/>
          </a:xfrm>
          <a:prstGeom prst="rect">
            <a:avLst/>
          </a:prstGeom>
        </p:spPr>
        <p:txBody>
          <a:bodyPr vert="horz" lIns="91440" tIns="45720" rIns="91440" bIns="45720" rtlCol="0" anchor="ctr"/>
          <a:lstStyle>
            <a:lvl1pPr algn="ctr">
              <a:defRPr sz="1200">
                <a:solidFill>
                  <a:schemeClr val="tx1"/>
                </a:solidFill>
              </a:defRPr>
            </a:lvl1pPr>
          </a:lstStyle>
          <a:p>
            <a:pPr algn="l"/>
            <a:r>
              <a:rPr lang="fr-FR" dirty="0"/>
              <a:t>▪︎ </a:t>
            </a:r>
            <a:fld id="{71AEF36E-EA79-174C-93F9-FDA84EDD5956}" type="slidenum">
              <a:rPr lang="fr-FR" smtClean="0"/>
              <a:pPr algn="l"/>
              <a:t>‹N°›</a:t>
            </a:fld>
            <a:endParaRPr lang="fr-FR" dirty="0"/>
          </a:p>
        </p:txBody>
      </p:sp>
      <p:sp>
        <p:nvSpPr>
          <p:cNvPr id="7" name="Espace réservé du pied de page 6">
            <a:extLst>
              <a:ext uri="{FF2B5EF4-FFF2-40B4-BE49-F238E27FC236}">
                <a16:creationId xmlns:a16="http://schemas.microsoft.com/office/drawing/2014/main" id="{206D503E-CBC7-D34A-9758-CF3D4DD3B0B3}"/>
              </a:ext>
            </a:extLst>
          </p:cNvPr>
          <p:cNvSpPr>
            <a:spLocks noGrp="1"/>
          </p:cNvSpPr>
          <p:nvPr>
            <p:ph type="ftr" sz="quarter" idx="3"/>
          </p:nvPr>
        </p:nvSpPr>
        <p:spPr>
          <a:xfrm>
            <a:off x="3367088" y="6438275"/>
            <a:ext cx="7242964" cy="419725"/>
          </a:xfrm>
          <a:prstGeom prst="rect">
            <a:avLst/>
          </a:prstGeom>
        </p:spPr>
        <p:txBody>
          <a:bodyPr vert="horz" lIns="91440" tIns="45720" rIns="91440" bIns="45720" rtlCol="0" anchor="ctr"/>
          <a:lstStyle>
            <a:lvl1pPr algn="r">
              <a:defRPr sz="1200">
                <a:solidFill>
                  <a:schemeClr val="tx1"/>
                </a:solidFill>
              </a:defRPr>
            </a:lvl1pPr>
          </a:lstStyle>
          <a:p>
            <a:endParaRPr lang="fr-FR" dirty="0"/>
          </a:p>
        </p:txBody>
      </p:sp>
      <p:pic>
        <p:nvPicPr>
          <p:cNvPr id="5" name="Image 4">
            <a:extLst>
              <a:ext uri="{FF2B5EF4-FFF2-40B4-BE49-F238E27FC236}">
                <a16:creationId xmlns:a16="http://schemas.microsoft.com/office/drawing/2014/main" id="{37AC3757-CF3D-47BD-7815-11FFB6B4CFD4}"/>
              </a:ext>
            </a:extLst>
          </p:cNvPr>
          <p:cNvPicPr>
            <a:picLocks noChangeAspect="1"/>
          </p:cNvPicPr>
          <p:nvPr userDrawn="1"/>
        </p:nvPicPr>
        <p:blipFill>
          <a:blip r:embed="rId17"/>
          <a:stretch>
            <a:fillRect/>
          </a:stretch>
        </p:blipFill>
        <p:spPr>
          <a:xfrm>
            <a:off x="12405206" y="455612"/>
            <a:ext cx="495300" cy="571500"/>
          </a:xfrm>
          <a:prstGeom prst="rect">
            <a:avLst/>
          </a:prstGeom>
        </p:spPr>
      </p:pic>
      <p:sp>
        <p:nvSpPr>
          <p:cNvPr id="10" name="Rectangle 2">
            <a:extLst>
              <a:ext uri="{FF2B5EF4-FFF2-40B4-BE49-F238E27FC236}">
                <a16:creationId xmlns:a16="http://schemas.microsoft.com/office/drawing/2014/main" id="{2D1604FB-421F-69C7-99BB-C742EBB17357}"/>
              </a:ext>
            </a:extLst>
          </p:cNvPr>
          <p:cNvSpPr/>
          <p:nvPr userDrawn="1"/>
        </p:nvSpPr>
        <p:spPr>
          <a:xfrm rot="10800000">
            <a:off x="0" y="661366"/>
            <a:ext cx="271512" cy="160498"/>
          </a:xfrm>
          <a:custGeom>
            <a:avLst/>
            <a:gdLst>
              <a:gd name="connsiteX0" fmla="*/ 0 w 418699"/>
              <a:gd name="connsiteY0" fmla="*/ 0 h 197317"/>
              <a:gd name="connsiteX1" fmla="*/ 418699 w 418699"/>
              <a:gd name="connsiteY1" fmla="*/ 0 h 197317"/>
              <a:gd name="connsiteX2" fmla="*/ 418699 w 418699"/>
              <a:gd name="connsiteY2" fmla="*/ 197317 h 197317"/>
              <a:gd name="connsiteX3" fmla="*/ 0 w 418699"/>
              <a:gd name="connsiteY3" fmla="*/ 197317 h 197317"/>
              <a:gd name="connsiteX4" fmla="*/ 0 w 418699"/>
              <a:gd name="connsiteY4" fmla="*/ 0 h 197317"/>
              <a:gd name="connsiteX0" fmla="*/ 168442 w 418699"/>
              <a:gd name="connsiteY0" fmla="*/ 0 h 202129"/>
              <a:gd name="connsiteX1" fmla="*/ 418699 w 418699"/>
              <a:gd name="connsiteY1" fmla="*/ 4812 h 202129"/>
              <a:gd name="connsiteX2" fmla="*/ 418699 w 418699"/>
              <a:gd name="connsiteY2" fmla="*/ 202129 h 202129"/>
              <a:gd name="connsiteX3" fmla="*/ 0 w 418699"/>
              <a:gd name="connsiteY3" fmla="*/ 202129 h 202129"/>
              <a:gd name="connsiteX4" fmla="*/ 168442 w 418699"/>
              <a:gd name="connsiteY4" fmla="*/ 0 h 202129"/>
              <a:gd name="connsiteX0" fmla="*/ 101767 w 352024"/>
              <a:gd name="connsiteY0" fmla="*/ 0 h 202129"/>
              <a:gd name="connsiteX1" fmla="*/ 352024 w 352024"/>
              <a:gd name="connsiteY1" fmla="*/ 4812 h 202129"/>
              <a:gd name="connsiteX2" fmla="*/ 352024 w 352024"/>
              <a:gd name="connsiteY2" fmla="*/ 202129 h 202129"/>
              <a:gd name="connsiteX3" fmla="*/ 0 w 352024"/>
              <a:gd name="connsiteY3" fmla="*/ 198954 h 202129"/>
              <a:gd name="connsiteX4" fmla="*/ 101767 w 352024"/>
              <a:gd name="connsiteY4" fmla="*/ 0 h 202129"/>
              <a:gd name="connsiteX0" fmla="*/ 120817 w 371074"/>
              <a:gd name="connsiteY0" fmla="*/ 0 h 202129"/>
              <a:gd name="connsiteX1" fmla="*/ 371074 w 371074"/>
              <a:gd name="connsiteY1" fmla="*/ 4812 h 202129"/>
              <a:gd name="connsiteX2" fmla="*/ 371074 w 371074"/>
              <a:gd name="connsiteY2" fmla="*/ 202129 h 202129"/>
              <a:gd name="connsiteX3" fmla="*/ 0 w 371074"/>
              <a:gd name="connsiteY3" fmla="*/ 198954 h 202129"/>
              <a:gd name="connsiteX4" fmla="*/ 120817 w 371074"/>
              <a:gd name="connsiteY4" fmla="*/ 0 h 202129"/>
              <a:gd name="connsiteX0" fmla="*/ 149392 w 371074"/>
              <a:gd name="connsiteY0" fmla="*/ 0 h 221179"/>
              <a:gd name="connsiteX1" fmla="*/ 371074 w 371074"/>
              <a:gd name="connsiteY1" fmla="*/ 23862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0 h 221179"/>
              <a:gd name="connsiteX1" fmla="*/ 371074 w 371074"/>
              <a:gd name="connsiteY1" fmla="*/ 7987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1538 h 222717"/>
              <a:gd name="connsiteX1" fmla="*/ 371074 w 371074"/>
              <a:gd name="connsiteY1" fmla="*/ 0 h 222717"/>
              <a:gd name="connsiteX2" fmla="*/ 371074 w 371074"/>
              <a:gd name="connsiteY2" fmla="*/ 222717 h 222717"/>
              <a:gd name="connsiteX3" fmla="*/ 0 w 371074"/>
              <a:gd name="connsiteY3" fmla="*/ 219542 h 222717"/>
              <a:gd name="connsiteX4" fmla="*/ 149392 w 371074"/>
              <a:gd name="connsiteY4" fmla="*/ 1538 h 222717"/>
              <a:gd name="connsiteX0" fmla="*/ 0 w 533654"/>
              <a:gd name="connsiteY0" fmla="*/ 0 h 224765"/>
              <a:gd name="connsiteX1" fmla="*/ 533654 w 533654"/>
              <a:gd name="connsiteY1" fmla="*/ 2048 h 224765"/>
              <a:gd name="connsiteX2" fmla="*/ 533654 w 533654"/>
              <a:gd name="connsiteY2" fmla="*/ 224765 h 224765"/>
              <a:gd name="connsiteX3" fmla="*/ 162580 w 533654"/>
              <a:gd name="connsiteY3" fmla="*/ 221590 h 224765"/>
              <a:gd name="connsiteX4" fmla="*/ 0 w 533654"/>
              <a:gd name="connsiteY4" fmla="*/ 0 h 224765"/>
              <a:gd name="connsiteX0" fmla="*/ 0 w 533654"/>
              <a:gd name="connsiteY0" fmla="*/ 0 h 224765"/>
              <a:gd name="connsiteX1" fmla="*/ 533654 w 533654"/>
              <a:gd name="connsiteY1" fmla="*/ 2048 h 224765"/>
              <a:gd name="connsiteX2" fmla="*/ 533654 w 533654"/>
              <a:gd name="connsiteY2" fmla="*/ 224765 h 224765"/>
              <a:gd name="connsiteX3" fmla="*/ 218963 w 533654"/>
              <a:gd name="connsiteY3" fmla="*/ 216552 h 224765"/>
              <a:gd name="connsiteX4" fmla="*/ 0 w 533654"/>
              <a:gd name="connsiteY4" fmla="*/ 0 h 224765"/>
              <a:gd name="connsiteX0" fmla="*/ 0 w 533654"/>
              <a:gd name="connsiteY0" fmla="*/ 0 h 225473"/>
              <a:gd name="connsiteX1" fmla="*/ 533654 w 533654"/>
              <a:gd name="connsiteY1" fmla="*/ 2048 h 225473"/>
              <a:gd name="connsiteX2" fmla="*/ 533654 w 533654"/>
              <a:gd name="connsiteY2" fmla="*/ 224765 h 225473"/>
              <a:gd name="connsiteX3" fmla="*/ 212723 w 533654"/>
              <a:gd name="connsiteY3" fmla="*/ 225473 h 225473"/>
              <a:gd name="connsiteX4" fmla="*/ 0 w 533654"/>
              <a:gd name="connsiteY4" fmla="*/ 0 h 2254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654" h="225473">
                <a:moveTo>
                  <a:pt x="0" y="0"/>
                </a:moveTo>
                <a:lnTo>
                  <a:pt x="533654" y="2048"/>
                </a:lnTo>
                <a:lnTo>
                  <a:pt x="533654" y="224765"/>
                </a:lnTo>
                <a:lnTo>
                  <a:pt x="212723" y="22547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853327125"/>
      </p:ext>
    </p:extLst>
  </p:cSld>
  <p:clrMap bg1="lt1" tx1="dk1" bg2="lt2" tx2="dk2" accent1="accent1" accent2="accent2" accent3="accent3" accent4="accent4" accent5="accent5" accent6="accent6" hlink="hlink" folHlink="folHlink"/>
  <p:sldLayoutIdLst>
    <p:sldLayoutId id="2147483868" r:id="rId1"/>
    <p:sldLayoutId id="2147483880" r:id="rId2"/>
    <p:sldLayoutId id="2147483869" r:id="rId3"/>
    <p:sldLayoutId id="2147483882" r:id="rId4"/>
    <p:sldLayoutId id="2147483881" r:id="rId5"/>
    <p:sldLayoutId id="2147483879" r:id="rId6"/>
    <p:sldLayoutId id="2147483883" r:id="rId7"/>
    <p:sldLayoutId id="2147483729" r:id="rId8"/>
    <p:sldLayoutId id="2147483867" r:id="rId9"/>
    <p:sldLayoutId id="2147483871" r:id="rId10"/>
    <p:sldLayoutId id="2147483731" r:id="rId11"/>
    <p:sldLayoutId id="2147483732" r:id="rId12"/>
    <p:sldLayoutId id="2147483733" r:id="rId13"/>
    <p:sldLayoutId id="2147483734" r:id="rId14"/>
    <p:sldLayoutId id="2147483843" r:id="rId15"/>
  </p:sldLayoutIdLst>
  <p:hf hdr="0" ftr="0"/>
  <p:txStyles>
    <p:titleStyle>
      <a:lvl1pPr algn="l" defTabSz="914400" rtl="0" eaLnBrk="1" latinLnBrk="0" hangingPunct="1">
        <a:lnSpc>
          <a:spcPct val="90000"/>
        </a:lnSpc>
        <a:spcBef>
          <a:spcPct val="0"/>
        </a:spcBef>
        <a:buNone/>
        <a:defRPr sz="2400" b="1" kern="1200">
          <a:solidFill>
            <a:schemeClr val="tx1"/>
          </a:solidFill>
          <a:latin typeface="+mj-lt"/>
          <a:ea typeface="Halyard Display" pitchFamily="2" charset="77"/>
          <a:cs typeface="+mj-cs"/>
        </a:defRPr>
      </a:lvl1pPr>
    </p:titleStyle>
    <p:bodyStyle>
      <a:lvl1pPr marL="342900" indent="-342900" algn="l" defTabSz="914400" rtl="0" eaLnBrk="1" latinLnBrk="0" hangingPunct="1">
        <a:lnSpc>
          <a:spcPct val="90000"/>
        </a:lnSpc>
        <a:spcBef>
          <a:spcPts val="1000"/>
        </a:spcBef>
        <a:buClr>
          <a:schemeClr val="bg2"/>
        </a:buClr>
        <a:buFontTx/>
        <a:buBlip>
          <a:blip r:embed="rId18"/>
        </a:buBlip>
        <a:defRPr sz="2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Clr>
          <a:schemeClr val="bg2"/>
        </a:buClr>
        <a:buFontTx/>
        <a:buBlip>
          <a:blip r:embed="rId18"/>
        </a:buBlip>
        <a:defRPr sz="2000" kern="1200">
          <a:solidFill>
            <a:schemeClr val="tx1">
              <a:lumMod val="50000"/>
              <a:lumOff val="50000"/>
            </a:schemeClr>
          </a:solidFill>
          <a:latin typeface="+mn-lt"/>
          <a:ea typeface="+mn-ea"/>
          <a:cs typeface="+mn-cs"/>
        </a:defRPr>
      </a:lvl2pPr>
      <a:lvl3pPr marL="1143000" indent="-228600" algn="l" defTabSz="914400" rtl="0" eaLnBrk="1" latinLnBrk="0" hangingPunct="1">
        <a:lnSpc>
          <a:spcPct val="90000"/>
        </a:lnSpc>
        <a:spcBef>
          <a:spcPts val="500"/>
        </a:spcBef>
        <a:buClr>
          <a:schemeClr val="bg2"/>
        </a:buClr>
        <a:buFontTx/>
        <a:buBlip>
          <a:blip r:embed="rId18"/>
        </a:buBlip>
        <a:defRPr sz="1800" kern="1200">
          <a:solidFill>
            <a:schemeClr val="tx1">
              <a:lumMod val="50000"/>
              <a:lumOff val="50000"/>
            </a:schemeClr>
          </a:solidFill>
          <a:latin typeface="+mn-lt"/>
          <a:ea typeface="+mn-ea"/>
          <a:cs typeface="+mn-cs"/>
        </a:defRPr>
      </a:lvl3pPr>
      <a:lvl4pPr marL="16002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4pPr>
      <a:lvl5pPr marL="20574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6pPr>
      <a:lvl7pPr marL="29718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7pPr>
      <a:lvl8pPr marL="34290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52" userDrawn="1">
          <p15:clr>
            <a:srgbClr val="F26B43"/>
          </p15:clr>
        </p15:guide>
        <p15:guide id="2" pos="370" userDrawn="1">
          <p15:clr>
            <a:srgbClr val="F26B43"/>
          </p15:clr>
        </p15:guide>
        <p15:guide id="3" orient="horz" pos="368" userDrawn="1">
          <p15:clr>
            <a:srgbClr val="F26B43"/>
          </p15:clr>
        </p15:guide>
        <p15:guide id="4" pos="7310" userDrawn="1">
          <p15:clr>
            <a:srgbClr val="F26B43"/>
          </p15:clr>
        </p15:guide>
        <p15:guide id="5" orient="horz" pos="731" userDrawn="1">
          <p15:clr>
            <a:srgbClr val="F26B43"/>
          </p15:clr>
        </p15:guide>
        <p15:guide id="6" orient="horz" pos="822" userDrawn="1">
          <p15:clr>
            <a:srgbClr val="F26B43"/>
          </p15:clr>
        </p15:guide>
        <p15:guide id="7" orient="horz" pos="1188" userDrawn="1">
          <p15:clr>
            <a:srgbClr val="F26B43"/>
          </p15:clr>
        </p15:guide>
        <p15:guide id="8" orient="horz" pos="1648" userDrawn="1">
          <p15:clr>
            <a:srgbClr val="F26B43"/>
          </p15:clr>
        </p15:guide>
        <p15:guide id="9" orient="horz" pos="1281" userDrawn="1">
          <p15:clr>
            <a:srgbClr val="F26B43"/>
          </p15:clr>
        </p15:guide>
        <p15:guide id="10" orient="horz" pos="1752" userDrawn="1">
          <p15:clr>
            <a:srgbClr val="F26B43"/>
          </p15:clr>
        </p15:guide>
        <p15:guide id="11" orient="horz" pos="2115" userDrawn="1">
          <p15:clr>
            <a:srgbClr val="F26B43"/>
          </p15:clr>
        </p15:guide>
        <p15:guide id="12" orient="horz" pos="2205" userDrawn="1">
          <p15:clr>
            <a:srgbClr val="F26B43"/>
          </p15:clr>
        </p15:guide>
        <p15:guide id="13" orient="horz" pos="2568" userDrawn="1">
          <p15:clr>
            <a:srgbClr val="F26B43"/>
          </p15:clr>
        </p15:guide>
        <p15:guide id="14" orient="horz" pos="3036" userDrawn="1">
          <p15:clr>
            <a:srgbClr val="F26B43"/>
          </p15:clr>
        </p15:guide>
        <p15:guide id="15" orient="horz" pos="2666" userDrawn="1">
          <p15:clr>
            <a:srgbClr val="F26B43"/>
          </p15:clr>
        </p15:guide>
        <p15:guide id="16" orient="horz" pos="3126" userDrawn="1">
          <p15:clr>
            <a:srgbClr val="F26B43"/>
          </p15:clr>
        </p15:guide>
        <p15:guide id="17" orient="horz" pos="3498" userDrawn="1">
          <p15:clr>
            <a:srgbClr val="F26B43"/>
          </p15:clr>
        </p15:guide>
        <p15:guide id="18" orient="horz" pos="3589" userDrawn="1">
          <p15:clr>
            <a:srgbClr val="F26B43"/>
          </p15:clr>
        </p15:guide>
        <p15:guide id="19" pos="710" userDrawn="1">
          <p15:clr>
            <a:srgbClr val="F26B43"/>
          </p15:clr>
        </p15:guide>
        <p15:guide id="20" pos="801" userDrawn="1">
          <p15:clr>
            <a:srgbClr val="F26B43"/>
          </p15:clr>
        </p15:guide>
        <p15:guide id="21" pos="1156" userDrawn="1">
          <p15:clr>
            <a:srgbClr val="F26B43"/>
          </p15:clr>
        </p15:guide>
        <p15:guide id="22" pos="1246" userDrawn="1">
          <p15:clr>
            <a:srgbClr val="F26B43"/>
          </p15:clr>
        </p15:guide>
        <p15:guide id="23" pos="1595" userDrawn="1">
          <p15:clr>
            <a:srgbClr val="F26B43"/>
          </p15:clr>
        </p15:guide>
        <p15:guide id="24" pos="1685" userDrawn="1">
          <p15:clr>
            <a:srgbClr val="F26B43"/>
          </p15:clr>
        </p15:guide>
        <p15:guide id="25" pos="2036" userDrawn="1">
          <p15:clr>
            <a:srgbClr val="F26B43"/>
          </p15:clr>
        </p15:guide>
        <p15:guide id="26" pos="2121" userDrawn="1">
          <p15:clr>
            <a:srgbClr val="F26B43"/>
          </p15:clr>
        </p15:guide>
        <p15:guide id="27" pos="2479" userDrawn="1">
          <p15:clr>
            <a:srgbClr val="F26B43"/>
          </p15:clr>
        </p15:guide>
        <p15:guide id="28" pos="2570" userDrawn="1">
          <p15:clr>
            <a:srgbClr val="F26B43"/>
          </p15:clr>
        </p15:guide>
        <p15:guide id="29" pos="2910" userDrawn="1">
          <p15:clr>
            <a:srgbClr val="F26B43"/>
          </p15:clr>
        </p15:guide>
        <p15:guide id="30" pos="3001" userDrawn="1">
          <p15:clr>
            <a:srgbClr val="F26B43"/>
          </p15:clr>
        </p15:guide>
        <p15:guide id="31" pos="3349" userDrawn="1">
          <p15:clr>
            <a:srgbClr val="F26B43"/>
          </p15:clr>
        </p15:guide>
        <p15:guide id="32" pos="3438" userDrawn="1">
          <p15:clr>
            <a:srgbClr val="F26B43"/>
          </p15:clr>
        </p15:guide>
        <p15:guide id="33" pos="3795" userDrawn="1">
          <p15:clr>
            <a:srgbClr val="F26B43"/>
          </p15:clr>
        </p15:guide>
        <p15:guide id="34" pos="3885" userDrawn="1">
          <p15:clr>
            <a:srgbClr val="F26B43"/>
          </p15:clr>
        </p15:guide>
        <p15:guide id="35" pos="4226" userDrawn="1">
          <p15:clr>
            <a:srgbClr val="F26B43"/>
          </p15:clr>
        </p15:guide>
        <p15:guide id="36" pos="4316" userDrawn="1">
          <p15:clr>
            <a:srgbClr val="F26B43"/>
          </p15:clr>
        </p15:guide>
        <p15:guide id="37" pos="4679" userDrawn="1">
          <p15:clr>
            <a:srgbClr val="F26B43"/>
          </p15:clr>
        </p15:guide>
        <p15:guide id="38" pos="4770" userDrawn="1">
          <p15:clr>
            <a:srgbClr val="F26B43"/>
          </p15:clr>
        </p15:guide>
        <p15:guide id="39" pos="5110" userDrawn="1">
          <p15:clr>
            <a:srgbClr val="F26B43"/>
          </p15:clr>
        </p15:guide>
        <p15:guide id="40" pos="5201" userDrawn="1">
          <p15:clr>
            <a:srgbClr val="F26B43"/>
          </p15:clr>
        </p15:guide>
        <p15:guide id="41" pos="5555" userDrawn="1">
          <p15:clr>
            <a:srgbClr val="F26B43"/>
          </p15:clr>
        </p15:guide>
        <p15:guide id="42" pos="5644" userDrawn="1">
          <p15:clr>
            <a:srgbClr val="F26B43"/>
          </p15:clr>
        </p15:guide>
        <p15:guide id="43" pos="5995" userDrawn="1">
          <p15:clr>
            <a:srgbClr val="F26B43"/>
          </p15:clr>
        </p15:guide>
        <p15:guide id="44" pos="6085" userDrawn="1">
          <p15:clr>
            <a:srgbClr val="F26B43"/>
          </p15:clr>
        </p15:guide>
        <p15:guide id="45" pos="6425" userDrawn="1">
          <p15:clr>
            <a:srgbClr val="F26B43"/>
          </p15:clr>
        </p15:guide>
        <p15:guide id="46" pos="6516" userDrawn="1">
          <p15:clr>
            <a:srgbClr val="F26B43"/>
          </p15:clr>
        </p15:guide>
        <p15:guide id="47" pos="6872" userDrawn="1">
          <p15:clr>
            <a:srgbClr val="F26B43"/>
          </p15:clr>
        </p15:guide>
        <p15:guide id="48" pos="6947"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Image 8" descr="Une image contenant texte&#10;&#10;Description générée automatiquement">
            <a:extLst>
              <a:ext uri="{FF2B5EF4-FFF2-40B4-BE49-F238E27FC236}">
                <a16:creationId xmlns:a16="http://schemas.microsoft.com/office/drawing/2014/main" id="{985C05E6-105E-0DA4-76C3-7DD343626D85}"/>
              </a:ext>
            </a:extLst>
          </p:cNvPr>
          <p:cNvPicPr>
            <a:picLocks noChangeAspect="1"/>
          </p:cNvPicPr>
          <p:nvPr userDrawn="1"/>
        </p:nvPicPr>
        <p:blipFill rotWithShape="1">
          <a:blip r:embed="rId15"/>
          <a:srcRect l="3372" r="77900"/>
          <a:stretch/>
        </p:blipFill>
        <p:spPr>
          <a:xfrm>
            <a:off x="11670650" y="74544"/>
            <a:ext cx="399419" cy="540903"/>
          </a:xfrm>
          <a:prstGeom prst="rect">
            <a:avLst/>
          </a:prstGeom>
        </p:spPr>
      </p:pic>
      <p:sp>
        <p:nvSpPr>
          <p:cNvPr id="2" name="Espace réservé du titre 1">
            <a:extLst>
              <a:ext uri="{FF2B5EF4-FFF2-40B4-BE49-F238E27FC236}">
                <a16:creationId xmlns:a16="http://schemas.microsoft.com/office/drawing/2014/main" id="{AE8F1B6B-65A1-B246-815F-B8466AD7E1C8}"/>
              </a:ext>
            </a:extLst>
          </p:cNvPr>
          <p:cNvSpPr>
            <a:spLocks noGrp="1"/>
          </p:cNvSpPr>
          <p:nvPr>
            <p:ph type="title"/>
          </p:nvPr>
        </p:nvSpPr>
        <p:spPr>
          <a:xfrm>
            <a:off x="587375" y="584200"/>
            <a:ext cx="10321925" cy="1304560"/>
          </a:xfrm>
          <a:prstGeom prst="rect">
            <a:avLst/>
          </a:prstGeom>
        </p:spPr>
        <p:txBody>
          <a:bodyPr vert="horz" lIns="0" tIns="0" rIns="0" bIns="0" rtlCol="0" anchor="t" anchorCtr="0">
            <a:normAutofit/>
          </a:bodyPr>
          <a:lstStyle/>
          <a:p>
            <a:endParaRPr lang="fr-FR" dirty="0"/>
          </a:p>
        </p:txBody>
      </p:sp>
      <p:sp>
        <p:nvSpPr>
          <p:cNvPr id="3" name="Espace réservé du texte 2">
            <a:extLst>
              <a:ext uri="{FF2B5EF4-FFF2-40B4-BE49-F238E27FC236}">
                <a16:creationId xmlns:a16="http://schemas.microsoft.com/office/drawing/2014/main" id="{10304F2B-2834-2644-90C5-3D0E2E61A59E}"/>
              </a:ext>
            </a:extLst>
          </p:cNvPr>
          <p:cNvSpPr>
            <a:spLocks noGrp="1"/>
          </p:cNvSpPr>
          <p:nvPr>
            <p:ph type="body" idx="1"/>
          </p:nvPr>
        </p:nvSpPr>
        <p:spPr>
          <a:xfrm>
            <a:off x="587375" y="2033588"/>
            <a:ext cx="10321925" cy="4240212"/>
          </a:xfrm>
          <a:prstGeom prst="rect">
            <a:avLst/>
          </a:prstGeom>
        </p:spPr>
        <p:txBody>
          <a:bodyPr vert="horz" lIns="0" tIns="0" rIns="0" bIns="0" rtlCol="0">
            <a:normAutofit/>
          </a:bodyPr>
          <a:lstStyle/>
          <a:p>
            <a:pPr lvl="0"/>
            <a:r>
              <a:rPr lang="fr-FR" dirty="0"/>
              <a:t>Premier niveau</a:t>
            </a:r>
          </a:p>
          <a:p>
            <a:pPr lvl="1"/>
            <a:r>
              <a:rPr lang="fr-FR" dirty="0"/>
              <a:t>Deuxième niveau</a:t>
            </a:r>
          </a:p>
          <a:p>
            <a:pPr lvl="2"/>
            <a:r>
              <a:rPr lang="fr-FR" dirty="0"/>
              <a:t>Troisième</a:t>
            </a:r>
          </a:p>
          <a:p>
            <a:pPr lvl="3"/>
            <a:r>
              <a:rPr lang="fr-FR" dirty="0"/>
              <a:t>Quatrième</a:t>
            </a:r>
          </a:p>
          <a:p>
            <a:pPr lvl="4"/>
            <a:r>
              <a:rPr lang="fr-FR" dirty="0"/>
              <a:t>Cinquième</a:t>
            </a:r>
          </a:p>
          <a:p>
            <a:pPr lvl="5"/>
            <a:r>
              <a:rPr lang="fr-FR" dirty="0"/>
              <a:t>Sixième</a:t>
            </a:r>
          </a:p>
          <a:p>
            <a:pPr lvl="6"/>
            <a:r>
              <a:rPr lang="fr-FR" dirty="0"/>
              <a:t>Septième</a:t>
            </a:r>
          </a:p>
          <a:p>
            <a:pPr lvl="7"/>
            <a:r>
              <a:rPr lang="fr-FR" dirty="0"/>
              <a:t>Huitième</a:t>
            </a:r>
          </a:p>
          <a:p>
            <a:pPr lvl="0"/>
            <a:endParaRPr lang="fr-FR" dirty="0"/>
          </a:p>
        </p:txBody>
      </p:sp>
      <p:sp>
        <p:nvSpPr>
          <p:cNvPr id="4" name="Espace réservé de la date 3">
            <a:extLst>
              <a:ext uri="{FF2B5EF4-FFF2-40B4-BE49-F238E27FC236}">
                <a16:creationId xmlns:a16="http://schemas.microsoft.com/office/drawing/2014/main" id="{5ABA13DD-D8AB-9446-A39A-2DFF5003F0B1}"/>
              </a:ext>
            </a:extLst>
          </p:cNvPr>
          <p:cNvSpPr>
            <a:spLocks noGrp="1"/>
          </p:cNvSpPr>
          <p:nvPr>
            <p:ph type="dt" sz="half" idx="2"/>
          </p:nvPr>
        </p:nvSpPr>
        <p:spPr>
          <a:xfrm>
            <a:off x="10610052" y="6438275"/>
            <a:ext cx="989349" cy="419725"/>
          </a:xfrm>
          <a:prstGeom prst="rect">
            <a:avLst/>
          </a:prstGeom>
        </p:spPr>
        <p:txBody>
          <a:bodyPr vert="horz" lIns="91440" tIns="45720" rIns="0" bIns="45720" rtlCol="0" anchor="ctr"/>
          <a:lstStyle>
            <a:lvl1pPr algn="r">
              <a:defRPr sz="1200">
                <a:solidFill>
                  <a:schemeClr val="tx1"/>
                </a:solidFill>
              </a:defRPr>
            </a:lvl1pPr>
          </a:lstStyle>
          <a:p>
            <a:fld id="{9CC27472-F48B-7A45-B6F8-0ACD7801C2CA}" type="datetime3">
              <a:rPr lang="fr-BE" smtClean="0"/>
              <a:t>18/05/2024</a:t>
            </a:fld>
            <a:endParaRPr lang="fr-FR" dirty="0"/>
          </a:p>
        </p:txBody>
      </p:sp>
      <p:sp>
        <p:nvSpPr>
          <p:cNvPr id="6" name="Espace réservé du numéro de diapositive 5">
            <a:extLst>
              <a:ext uri="{FF2B5EF4-FFF2-40B4-BE49-F238E27FC236}">
                <a16:creationId xmlns:a16="http://schemas.microsoft.com/office/drawing/2014/main" id="{11E39623-CF6D-184F-A2EA-8DCEED2D92E5}"/>
              </a:ext>
            </a:extLst>
          </p:cNvPr>
          <p:cNvSpPr>
            <a:spLocks noGrp="1"/>
          </p:cNvSpPr>
          <p:nvPr>
            <p:ph type="sldNum" sz="quarter" idx="4"/>
          </p:nvPr>
        </p:nvSpPr>
        <p:spPr>
          <a:xfrm>
            <a:off x="11587396" y="6438275"/>
            <a:ext cx="604604" cy="419725"/>
          </a:xfrm>
          <a:prstGeom prst="rect">
            <a:avLst/>
          </a:prstGeom>
        </p:spPr>
        <p:txBody>
          <a:bodyPr vert="horz" lIns="91440" tIns="45720" rIns="91440" bIns="45720" rtlCol="0" anchor="ctr"/>
          <a:lstStyle>
            <a:lvl1pPr algn="ctr">
              <a:defRPr sz="1200">
                <a:solidFill>
                  <a:schemeClr val="tx1"/>
                </a:solidFill>
              </a:defRPr>
            </a:lvl1pPr>
          </a:lstStyle>
          <a:p>
            <a:pPr algn="l"/>
            <a:r>
              <a:rPr lang="fr-FR" dirty="0"/>
              <a:t>▪︎ </a:t>
            </a:r>
            <a:fld id="{71AEF36E-EA79-174C-93F9-FDA84EDD5956}" type="slidenum">
              <a:rPr lang="fr-FR" smtClean="0"/>
              <a:pPr algn="l"/>
              <a:t>‹N°›</a:t>
            </a:fld>
            <a:endParaRPr lang="fr-FR" dirty="0"/>
          </a:p>
        </p:txBody>
      </p:sp>
      <p:sp>
        <p:nvSpPr>
          <p:cNvPr id="7" name="Espace réservé du pied de page 6">
            <a:extLst>
              <a:ext uri="{FF2B5EF4-FFF2-40B4-BE49-F238E27FC236}">
                <a16:creationId xmlns:a16="http://schemas.microsoft.com/office/drawing/2014/main" id="{206D503E-CBC7-D34A-9758-CF3D4DD3B0B3}"/>
              </a:ext>
            </a:extLst>
          </p:cNvPr>
          <p:cNvSpPr>
            <a:spLocks noGrp="1"/>
          </p:cNvSpPr>
          <p:nvPr>
            <p:ph type="ftr" sz="quarter" idx="3"/>
          </p:nvPr>
        </p:nvSpPr>
        <p:spPr>
          <a:xfrm>
            <a:off x="3367088" y="6438275"/>
            <a:ext cx="7242964" cy="419725"/>
          </a:xfrm>
          <a:prstGeom prst="rect">
            <a:avLst/>
          </a:prstGeom>
        </p:spPr>
        <p:txBody>
          <a:bodyPr vert="horz" lIns="91440" tIns="45720" rIns="91440" bIns="45720" rtlCol="0" anchor="ctr"/>
          <a:lstStyle>
            <a:lvl1pPr algn="r">
              <a:defRPr sz="1200">
                <a:solidFill>
                  <a:schemeClr val="tx1"/>
                </a:solidFill>
              </a:defRPr>
            </a:lvl1pPr>
          </a:lstStyle>
          <a:p>
            <a:endParaRPr lang="fr-FR" dirty="0"/>
          </a:p>
        </p:txBody>
      </p:sp>
    </p:spTree>
    <p:extLst>
      <p:ext uri="{BB962C8B-B14F-4D97-AF65-F5344CB8AC3E}">
        <p14:creationId xmlns:p14="http://schemas.microsoft.com/office/powerpoint/2010/main" val="31139498"/>
      </p:ext>
    </p:extLst>
  </p:cSld>
  <p:clrMap bg1="lt1" tx1="dk1" bg2="lt2" tx2="dk2" accent1="accent1" accent2="accent2" accent3="accent3" accent4="accent4" accent5="accent5" accent6="accent6" hlink="hlink" folHlink="folHlink"/>
  <p:sldLayoutIdLst>
    <p:sldLayoutId id="2147483858" r:id="rId1"/>
    <p:sldLayoutId id="2147483861" r:id="rId2"/>
    <p:sldLayoutId id="2147483859" r:id="rId3"/>
    <p:sldLayoutId id="2147483860" r:id="rId4"/>
    <p:sldLayoutId id="2147483862" r:id="rId5"/>
    <p:sldLayoutId id="2147483863" r:id="rId6"/>
    <p:sldLayoutId id="2147483864" r:id="rId7"/>
    <p:sldLayoutId id="2147483853" r:id="rId8"/>
    <p:sldLayoutId id="2147483865" r:id="rId9"/>
    <p:sldLayoutId id="2147483855" r:id="rId10"/>
    <p:sldLayoutId id="2147483856" r:id="rId11"/>
    <p:sldLayoutId id="2147483854" r:id="rId12"/>
    <p:sldLayoutId id="2147483857" r:id="rId13"/>
  </p:sldLayoutIdLst>
  <p:hf hdr="0" ftr="0"/>
  <p:txStyles>
    <p:titleStyle>
      <a:lvl1pPr algn="l" defTabSz="914400" rtl="0" eaLnBrk="1" latinLnBrk="0" hangingPunct="1">
        <a:lnSpc>
          <a:spcPct val="90000"/>
        </a:lnSpc>
        <a:spcBef>
          <a:spcPct val="0"/>
        </a:spcBef>
        <a:buNone/>
        <a:defRPr sz="2400" b="1" kern="1200">
          <a:solidFill>
            <a:schemeClr val="tx1"/>
          </a:solidFill>
          <a:latin typeface="+mj-lt"/>
          <a:ea typeface="Halyard Display" pitchFamily="2" charset="77"/>
          <a:cs typeface="+mj-cs"/>
        </a:defRPr>
      </a:lvl1pPr>
    </p:titleStyle>
    <p:bodyStyle>
      <a:lvl1pPr marL="342900" indent="-342900" algn="l" defTabSz="914400" rtl="0" eaLnBrk="1" latinLnBrk="0" hangingPunct="1">
        <a:lnSpc>
          <a:spcPct val="90000"/>
        </a:lnSpc>
        <a:spcBef>
          <a:spcPts val="1000"/>
        </a:spcBef>
        <a:buClr>
          <a:schemeClr val="bg2"/>
        </a:buClr>
        <a:buFontTx/>
        <a:buBlip>
          <a:blip r:embed="rId16"/>
        </a:buBlip>
        <a:defRPr sz="2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Clr>
          <a:schemeClr val="bg2"/>
        </a:buClr>
        <a:buFontTx/>
        <a:buBlip>
          <a:blip r:embed="rId16"/>
        </a:buBlip>
        <a:defRPr sz="2000" kern="1200">
          <a:solidFill>
            <a:schemeClr val="tx1">
              <a:lumMod val="50000"/>
              <a:lumOff val="50000"/>
            </a:schemeClr>
          </a:solidFill>
          <a:latin typeface="+mn-lt"/>
          <a:ea typeface="+mn-ea"/>
          <a:cs typeface="+mn-cs"/>
        </a:defRPr>
      </a:lvl2pPr>
      <a:lvl3pPr marL="1143000" indent="-228600" algn="l" defTabSz="914400" rtl="0" eaLnBrk="1" latinLnBrk="0" hangingPunct="1">
        <a:lnSpc>
          <a:spcPct val="90000"/>
        </a:lnSpc>
        <a:spcBef>
          <a:spcPts val="500"/>
        </a:spcBef>
        <a:buClr>
          <a:schemeClr val="bg2"/>
        </a:buClr>
        <a:buFontTx/>
        <a:buBlip>
          <a:blip r:embed="rId16"/>
        </a:buBlip>
        <a:defRPr sz="1800" kern="1200">
          <a:solidFill>
            <a:schemeClr val="tx1">
              <a:lumMod val="50000"/>
              <a:lumOff val="50000"/>
            </a:schemeClr>
          </a:solidFill>
          <a:latin typeface="+mn-lt"/>
          <a:ea typeface="+mn-ea"/>
          <a:cs typeface="+mn-cs"/>
        </a:defRPr>
      </a:lvl3pPr>
      <a:lvl4pPr marL="1600200" indent="-228600" algn="l" defTabSz="914400" rtl="0" eaLnBrk="1" latinLnBrk="0" hangingPunct="1">
        <a:lnSpc>
          <a:spcPct val="90000"/>
        </a:lnSpc>
        <a:spcBef>
          <a:spcPts val="500"/>
        </a:spcBef>
        <a:buClr>
          <a:schemeClr val="bg2"/>
        </a:buClr>
        <a:buFontTx/>
        <a:buBlip>
          <a:blip r:embed="rId16"/>
        </a:buBlip>
        <a:defRPr sz="1600" kern="1200">
          <a:solidFill>
            <a:schemeClr val="tx1">
              <a:lumMod val="50000"/>
              <a:lumOff val="50000"/>
            </a:schemeClr>
          </a:solidFill>
          <a:latin typeface="+mn-lt"/>
          <a:ea typeface="+mn-ea"/>
          <a:cs typeface="+mn-cs"/>
        </a:defRPr>
      </a:lvl4pPr>
      <a:lvl5pPr marL="2057400" indent="-228600" algn="l" defTabSz="914400" rtl="0" eaLnBrk="1" latinLnBrk="0" hangingPunct="1">
        <a:lnSpc>
          <a:spcPct val="90000"/>
        </a:lnSpc>
        <a:spcBef>
          <a:spcPts val="500"/>
        </a:spcBef>
        <a:buClr>
          <a:schemeClr val="bg2"/>
        </a:buClr>
        <a:buFontTx/>
        <a:buBlip>
          <a:blip r:embed="rId16"/>
        </a:buBlip>
        <a:defRPr sz="16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Clr>
          <a:schemeClr val="bg2"/>
        </a:buClr>
        <a:buFontTx/>
        <a:buBlip>
          <a:blip r:embed="rId16"/>
        </a:buBlip>
        <a:defRPr sz="1600" kern="1200">
          <a:solidFill>
            <a:schemeClr val="tx1">
              <a:lumMod val="50000"/>
              <a:lumOff val="50000"/>
            </a:schemeClr>
          </a:solidFill>
          <a:latin typeface="+mn-lt"/>
          <a:ea typeface="+mn-ea"/>
          <a:cs typeface="+mn-cs"/>
        </a:defRPr>
      </a:lvl6pPr>
      <a:lvl7pPr marL="2971800" indent="-228600" algn="l" defTabSz="914400" rtl="0" eaLnBrk="1" latinLnBrk="0" hangingPunct="1">
        <a:lnSpc>
          <a:spcPct val="90000"/>
        </a:lnSpc>
        <a:spcBef>
          <a:spcPts val="500"/>
        </a:spcBef>
        <a:buClr>
          <a:schemeClr val="bg2"/>
        </a:buClr>
        <a:buFontTx/>
        <a:buBlip>
          <a:blip r:embed="rId16"/>
        </a:buBlip>
        <a:defRPr sz="1600" kern="1200">
          <a:solidFill>
            <a:schemeClr val="tx1">
              <a:lumMod val="50000"/>
              <a:lumOff val="50000"/>
            </a:schemeClr>
          </a:solidFill>
          <a:latin typeface="+mn-lt"/>
          <a:ea typeface="+mn-ea"/>
          <a:cs typeface="+mn-cs"/>
        </a:defRPr>
      </a:lvl7pPr>
      <a:lvl8pPr marL="3429000" indent="-228600" algn="l" defTabSz="914400" rtl="0" eaLnBrk="1" latinLnBrk="0" hangingPunct="1">
        <a:lnSpc>
          <a:spcPct val="90000"/>
        </a:lnSpc>
        <a:spcBef>
          <a:spcPts val="500"/>
        </a:spcBef>
        <a:buClr>
          <a:schemeClr val="bg2"/>
        </a:buClr>
        <a:buFontTx/>
        <a:buBlip>
          <a:blip r:embed="rId16"/>
        </a:buBlip>
        <a:defRPr sz="1600" kern="1200">
          <a:solidFill>
            <a:schemeClr val="tx1">
              <a:lumMod val="50000"/>
              <a:lumOff val="50000"/>
            </a:schemeClr>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52">
          <p15:clr>
            <a:srgbClr val="F26B43"/>
          </p15:clr>
        </p15:guide>
        <p15:guide id="2" pos="370">
          <p15:clr>
            <a:srgbClr val="F26B43"/>
          </p15:clr>
        </p15:guide>
        <p15:guide id="3" orient="horz" pos="368">
          <p15:clr>
            <a:srgbClr val="F26B43"/>
          </p15:clr>
        </p15:guide>
        <p15:guide id="4" pos="7310">
          <p15:clr>
            <a:srgbClr val="F26B43"/>
          </p15:clr>
        </p15:guide>
        <p15:guide id="5" orient="horz" pos="731">
          <p15:clr>
            <a:srgbClr val="F26B43"/>
          </p15:clr>
        </p15:guide>
        <p15:guide id="6" orient="horz" pos="822">
          <p15:clr>
            <a:srgbClr val="F26B43"/>
          </p15:clr>
        </p15:guide>
        <p15:guide id="7" orient="horz" pos="1188">
          <p15:clr>
            <a:srgbClr val="F26B43"/>
          </p15:clr>
        </p15:guide>
        <p15:guide id="8" orient="horz" pos="1648">
          <p15:clr>
            <a:srgbClr val="F26B43"/>
          </p15:clr>
        </p15:guide>
        <p15:guide id="9" orient="horz" pos="1281">
          <p15:clr>
            <a:srgbClr val="F26B43"/>
          </p15:clr>
        </p15:guide>
        <p15:guide id="10" orient="horz" pos="1752">
          <p15:clr>
            <a:srgbClr val="F26B43"/>
          </p15:clr>
        </p15:guide>
        <p15:guide id="11" orient="horz" pos="2115">
          <p15:clr>
            <a:srgbClr val="F26B43"/>
          </p15:clr>
        </p15:guide>
        <p15:guide id="12" orient="horz" pos="2205">
          <p15:clr>
            <a:srgbClr val="F26B43"/>
          </p15:clr>
        </p15:guide>
        <p15:guide id="13" orient="horz" pos="2568">
          <p15:clr>
            <a:srgbClr val="F26B43"/>
          </p15:clr>
        </p15:guide>
        <p15:guide id="14" orient="horz" pos="3036">
          <p15:clr>
            <a:srgbClr val="F26B43"/>
          </p15:clr>
        </p15:guide>
        <p15:guide id="15" orient="horz" pos="2666">
          <p15:clr>
            <a:srgbClr val="F26B43"/>
          </p15:clr>
        </p15:guide>
        <p15:guide id="16" orient="horz" pos="3126">
          <p15:clr>
            <a:srgbClr val="F26B43"/>
          </p15:clr>
        </p15:guide>
        <p15:guide id="17" orient="horz" pos="3498">
          <p15:clr>
            <a:srgbClr val="F26B43"/>
          </p15:clr>
        </p15:guide>
        <p15:guide id="18" orient="horz" pos="3589">
          <p15:clr>
            <a:srgbClr val="F26B43"/>
          </p15:clr>
        </p15:guide>
        <p15:guide id="19" pos="710">
          <p15:clr>
            <a:srgbClr val="F26B43"/>
          </p15:clr>
        </p15:guide>
        <p15:guide id="20" pos="801">
          <p15:clr>
            <a:srgbClr val="F26B43"/>
          </p15:clr>
        </p15:guide>
        <p15:guide id="21" pos="1156">
          <p15:clr>
            <a:srgbClr val="F26B43"/>
          </p15:clr>
        </p15:guide>
        <p15:guide id="22" pos="1246">
          <p15:clr>
            <a:srgbClr val="F26B43"/>
          </p15:clr>
        </p15:guide>
        <p15:guide id="23" pos="1595">
          <p15:clr>
            <a:srgbClr val="F26B43"/>
          </p15:clr>
        </p15:guide>
        <p15:guide id="24" pos="1685">
          <p15:clr>
            <a:srgbClr val="F26B43"/>
          </p15:clr>
        </p15:guide>
        <p15:guide id="25" pos="2036">
          <p15:clr>
            <a:srgbClr val="F26B43"/>
          </p15:clr>
        </p15:guide>
        <p15:guide id="26" pos="2121">
          <p15:clr>
            <a:srgbClr val="F26B43"/>
          </p15:clr>
        </p15:guide>
        <p15:guide id="27" pos="2479">
          <p15:clr>
            <a:srgbClr val="F26B43"/>
          </p15:clr>
        </p15:guide>
        <p15:guide id="28" pos="2570">
          <p15:clr>
            <a:srgbClr val="F26B43"/>
          </p15:clr>
        </p15:guide>
        <p15:guide id="29" pos="2910">
          <p15:clr>
            <a:srgbClr val="F26B43"/>
          </p15:clr>
        </p15:guide>
        <p15:guide id="30" pos="3001">
          <p15:clr>
            <a:srgbClr val="F26B43"/>
          </p15:clr>
        </p15:guide>
        <p15:guide id="31" pos="3349">
          <p15:clr>
            <a:srgbClr val="F26B43"/>
          </p15:clr>
        </p15:guide>
        <p15:guide id="32" pos="3438">
          <p15:clr>
            <a:srgbClr val="F26B43"/>
          </p15:clr>
        </p15:guide>
        <p15:guide id="33" pos="3795">
          <p15:clr>
            <a:srgbClr val="F26B43"/>
          </p15:clr>
        </p15:guide>
        <p15:guide id="34" pos="3885">
          <p15:clr>
            <a:srgbClr val="F26B43"/>
          </p15:clr>
        </p15:guide>
        <p15:guide id="35" pos="4226">
          <p15:clr>
            <a:srgbClr val="F26B43"/>
          </p15:clr>
        </p15:guide>
        <p15:guide id="36" pos="4316">
          <p15:clr>
            <a:srgbClr val="F26B43"/>
          </p15:clr>
        </p15:guide>
        <p15:guide id="37" pos="4679">
          <p15:clr>
            <a:srgbClr val="F26B43"/>
          </p15:clr>
        </p15:guide>
        <p15:guide id="38" pos="4770">
          <p15:clr>
            <a:srgbClr val="F26B43"/>
          </p15:clr>
        </p15:guide>
        <p15:guide id="39" pos="5110">
          <p15:clr>
            <a:srgbClr val="F26B43"/>
          </p15:clr>
        </p15:guide>
        <p15:guide id="40" pos="5201">
          <p15:clr>
            <a:srgbClr val="F26B43"/>
          </p15:clr>
        </p15:guide>
        <p15:guide id="41" pos="5555">
          <p15:clr>
            <a:srgbClr val="F26B43"/>
          </p15:clr>
        </p15:guide>
        <p15:guide id="42" pos="5644">
          <p15:clr>
            <a:srgbClr val="F26B43"/>
          </p15:clr>
        </p15:guide>
        <p15:guide id="43" pos="5995">
          <p15:clr>
            <a:srgbClr val="F26B43"/>
          </p15:clr>
        </p15:guide>
        <p15:guide id="44" pos="6085">
          <p15:clr>
            <a:srgbClr val="F26B43"/>
          </p15:clr>
        </p15:guide>
        <p15:guide id="45" pos="6425">
          <p15:clr>
            <a:srgbClr val="F26B43"/>
          </p15:clr>
        </p15:guide>
        <p15:guide id="46" pos="6516">
          <p15:clr>
            <a:srgbClr val="F26B43"/>
          </p15:clr>
        </p15:guide>
        <p15:guide id="47" pos="6872">
          <p15:clr>
            <a:srgbClr val="F26B43"/>
          </p15:clr>
        </p15:guide>
        <p15:guide id="48" pos="6947">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Triangle 11">
            <a:extLst>
              <a:ext uri="{FF2B5EF4-FFF2-40B4-BE49-F238E27FC236}">
                <a16:creationId xmlns:a16="http://schemas.microsoft.com/office/drawing/2014/main" id="{6827BB92-63F3-BB77-023D-CC86DAE33B8C}"/>
              </a:ext>
            </a:extLst>
          </p:cNvPr>
          <p:cNvSpPr/>
          <p:nvPr userDrawn="1"/>
        </p:nvSpPr>
        <p:spPr>
          <a:xfrm>
            <a:off x="-11150" y="-8054"/>
            <a:ext cx="4241221" cy="4783253"/>
          </a:xfrm>
          <a:custGeom>
            <a:avLst/>
            <a:gdLst>
              <a:gd name="connsiteX0" fmla="*/ 0 w 4079219"/>
              <a:gd name="connsiteY0" fmla="*/ 4610100 h 4610100"/>
              <a:gd name="connsiteX1" fmla="*/ 2039610 w 4079219"/>
              <a:gd name="connsiteY1" fmla="*/ 0 h 4610100"/>
              <a:gd name="connsiteX2" fmla="*/ 4079219 w 4079219"/>
              <a:gd name="connsiteY2" fmla="*/ 4610100 h 4610100"/>
              <a:gd name="connsiteX3" fmla="*/ 0 w 4079219"/>
              <a:gd name="connsiteY3" fmla="*/ 4610100 h 4610100"/>
              <a:gd name="connsiteX0" fmla="*/ 0 w 4079219"/>
              <a:gd name="connsiteY0" fmla="*/ 4635500 h 4635500"/>
              <a:gd name="connsiteX1" fmla="*/ 7610 w 4079219"/>
              <a:gd name="connsiteY1" fmla="*/ 0 h 4635500"/>
              <a:gd name="connsiteX2" fmla="*/ 4079219 w 4079219"/>
              <a:gd name="connsiteY2" fmla="*/ 4635500 h 4635500"/>
              <a:gd name="connsiteX3" fmla="*/ 0 w 4079219"/>
              <a:gd name="connsiteY3" fmla="*/ 4635500 h 4635500"/>
              <a:gd name="connsiteX0" fmla="*/ 0 w 4015719"/>
              <a:gd name="connsiteY0" fmla="*/ 4635500 h 4635500"/>
              <a:gd name="connsiteX1" fmla="*/ 7610 w 4015719"/>
              <a:gd name="connsiteY1" fmla="*/ 0 h 4635500"/>
              <a:gd name="connsiteX2" fmla="*/ 4015719 w 4015719"/>
              <a:gd name="connsiteY2" fmla="*/ 25400 h 4635500"/>
              <a:gd name="connsiteX3" fmla="*/ 0 w 4015719"/>
              <a:gd name="connsiteY3" fmla="*/ 4635500 h 4635500"/>
              <a:gd name="connsiteX0" fmla="*/ 0 w 4218919"/>
              <a:gd name="connsiteY0" fmla="*/ 4635500 h 4635500"/>
              <a:gd name="connsiteX1" fmla="*/ 7610 w 4218919"/>
              <a:gd name="connsiteY1" fmla="*/ 0 h 4635500"/>
              <a:gd name="connsiteX2" fmla="*/ 4218919 w 4218919"/>
              <a:gd name="connsiteY2" fmla="*/ 25400 h 4635500"/>
              <a:gd name="connsiteX3" fmla="*/ 0 w 4218919"/>
              <a:gd name="connsiteY3" fmla="*/ 4635500 h 4635500"/>
              <a:gd name="connsiteX0" fmla="*/ 0 w 4218919"/>
              <a:gd name="connsiteY0" fmla="*/ 4775200 h 4775200"/>
              <a:gd name="connsiteX1" fmla="*/ 7610 w 4218919"/>
              <a:gd name="connsiteY1" fmla="*/ 0 h 4775200"/>
              <a:gd name="connsiteX2" fmla="*/ 4218919 w 4218919"/>
              <a:gd name="connsiteY2" fmla="*/ 25400 h 4775200"/>
              <a:gd name="connsiteX3" fmla="*/ 0 w 4218919"/>
              <a:gd name="connsiteY3" fmla="*/ 4775200 h 4775200"/>
              <a:gd name="connsiteX0" fmla="*/ 0 w 4230070"/>
              <a:gd name="connsiteY0" fmla="*/ 4775200 h 4775200"/>
              <a:gd name="connsiteX1" fmla="*/ 7610 w 4230070"/>
              <a:gd name="connsiteY1" fmla="*/ 0 h 4775200"/>
              <a:gd name="connsiteX2" fmla="*/ 4230070 w 4230070"/>
              <a:gd name="connsiteY2" fmla="*/ 14249 h 4775200"/>
              <a:gd name="connsiteX3" fmla="*/ 0 w 4230070"/>
              <a:gd name="connsiteY3" fmla="*/ 4775200 h 4775200"/>
              <a:gd name="connsiteX0" fmla="*/ 0 w 4241221"/>
              <a:gd name="connsiteY0" fmla="*/ 4783253 h 4783253"/>
              <a:gd name="connsiteX1" fmla="*/ 7610 w 4241221"/>
              <a:gd name="connsiteY1" fmla="*/ 8053 h 4783253"/>
              <a:gd name="connsiteX2" fmla="*/ 4241221 w 4241221"/>
              <a:gd name="connsiteY2" fmla="*/ 0 h 4783253"/>
              <a:gd name="connsiteX3" fmla="*/ 0 w 4241221"/>
              <a:gd name="connsiteY3" fmla="*/ 4783253 h 4783253"/>
            </a:gdLst>
            <a:ahLst/>
            <a:cxnLst>
              <a:cxn ang="0">
                <a:pos x="connsiteX0" y="connsiteY0"/>
              </a:cxn>
              <a:cxn ang="0">
                <a:pos x="connsiteX1" y="connsiteY1"/>
              </a:cxn>
              <a:cxn ang="0">
                <a:pos x="connsiteX2" y="connsiteY2"/>
              </a:cxn>
              <a:cxn ang="0">
                <a:pos x="connsiteX3" y="connsiteY3"/>
              </a:cxn>
            </a:cxnLst>
            <a:rect l="l" t="t" r="r" b="b"/>
            <a:pathLst>
              <a:path w="4241221" h="4783253">
                <a:moveTo>
                  <a:pt x="0" y="4783253"/>
                </a:moveTo>
                <a:cubicBezTo>
                  <a:pt x="2537" y="3238086"/>
                  <a:pt x="5073" y="1553220"/>
                  <a:pt x="7610" y="8053"/>
                </a:cubicBezTo>
                <a:lnTo>
                  <a:pt x="4241221" y="0"/>
                </a:lnTo>
                <a:lnTo>
                  <a:pt x="0" y="4783253"/>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itre 1">
            <a:extLst>
              <a:ext uri="{FF2B5EF4-FFF2-40B4-BE49-F238E27FC236}">
                <a16:creationId xmlns:a16="http://schemas.microsoft.com/office/drawing/2014/main" id="{AE8F1B6B-65A1-B246-815F-B8466AD7E1C8}"/>
              </a:ext>
            </a:extLst>
          </p:cNvPr>
          <p:cNvSpPr>
            <a:spLocks noGrp="1"/>
          </p:cNvSpPr>
          <p:nvPr>
            <p:ph type="title"/>
          </p:nvPr>
        </p:nvSpPr>
        <p:spPr>
          <a:xfrm>
            <a:off x="587375" y="574773"/>
            <a:ext cx="10022677" cy="1304560"/>
          </a:xfrm>
          <a:prstGeom prst="rect">
            <a:avLst/>
          </a:prstGeom>
        </p:spPr>
        <p:txBody>
          <a:bodyPr vert="horz" lIns="0" tIns="0" rIns="0" bIns="0" rtlCol="0" anchor="t" anchorCtr="0">
            <a:normAutofit/>
          </a:bodyPr>
          <a:lstStyle/>
          <a:p>
            <a:endParaRPr lang="fr-FR" dirty="0"/>
          </a:p>
        </p:txBody>
      </p:sp>
      <p:sp>
        <p:nvSpPr>
          <p:cNvPr id="3" name="Espace réservé du texte 2">
            <a:extLst>
              <a:ext uri="{FF2B5EF4-FFF2-40B4-BE49-F238E27FC236}">
                <a16:creationId xmlns:a16="http://schemas.microsoft.com/office/drawing/2014/main" id="{10304F2B-2834-2644-90C5-3D0E2E61A59E}"/>
              </a:ext>
            </a:extLst>
          </p:cNvPr>
          <p:cNvSpPr>
            <a:spLocks noGrp="1"/>
          </p:cNvSpPr>
          <p:nvPr>
            <p:ph type="body" idx="1"/>
          </p:nvPr>
        </p:nvSpPr>
        <p:spPr>
          <a:xfrm>
            <a:off x="587375" y="2033588"/>
            <a:ext cx="10022677" cy="4240212"/>
          </a:xfrm>
          <a:prstGeom prst="rect">
            <a:avLst/>
          </a:prstGeom>
        </p:spPr>
        <p:txBody>
          <a:bodyPr vert="horz" lIns="0" tIns="0" rIns="0" bIns="0" rtlCol="0">
            <a:normAutofit/>
          </a:bodyPr>
          <a:lstStyle/>
          <a:p>
            <a:pPr lvl="0"/>
            <a:r>
              <a:rPr lang="fr-FR" dirty="0"/>
              <a:t>Premier niveau</a:t>
            </a:r>
          </a:p>
          <a:p>
            <a:pPr lvl="1"/>
            <a:r>
              <a:rPr lang="fr-FR" dirty="0"/>
              <a:t>Deuxième niveau</a:t>
            </a:r>
          </a:p>
          <a:p>
            <a:pPr lvl="2"/>
            <a:r>
              <a:rPr lang="fr-FR" dirty="0"/>
              <a:t>Troisième</a:t>
            </a:r>
          </a:p>
          <a:p>
            <a:pPr lvl="3"/>
            <a:r>
              <a:rPr lang="fr-FR" dirty="0"/>
              <a:t>Quatrième</a:t>
            </a:r>
          </a:p>
          <a:p>
            <a:pPr lvl="4"/>
            <a:r>
              <a:rPr lang="fr-FR" dirty="0"/>
              <a:t>Cinquième</a:t>
            </a:r>
          </a:p>
          <a:p>
            <a:pPr lvl="5"/>
            <a:r>
              <a:rPr lang="fr-FR" dirty="0"/>
              <a:t>Sixième</a:t>
            </a:r>
          </a:p>
          <a:p>
            <a:pPr lvl="6"/>
            <a:r>
              <a:rPr lang="fr-FR" dirty="0"/>
              <a:t>Septième</a:t>
            </a:r>
          </a:p>
          <a:p>
            <a:pPr lvl="7"/>
            <a:r>
              <a:rPr lang="fr-FR" dirty="0"/>
              <a:t>Huitième</a:t>
            </a:r>
          </a:p>
          <a:p>
            <a:pPr lvl="0"/>
            <a:endParaRPr lang="fr-FR" dirty="0"/>
          </a:p>
        </p:txBody>
      </p:sp>
      <p:sp>
        <p:nvSpPr>
          <p:cNvPr id="4" name="Espace réservé de la date 3">
            <a:extLst>
              <a:ext uri="{FF2B5EF4-FFF2-40B4-BE49-F238E27FC236}">
                <a16:creationId xmlns:a16="http://schemas.microsoft.com/office/drawing/2014/main" id="{5ABA13DD-D8AB-9446-A39A-2DFF5003F0B1}"/>
              </a:ext>
            </a:extLst>
          </p:cNvPr>
          <p:cNvSpPr>
            <a:spLocks noGrp="1"/>
          </p:cNvSpPr>
          <p:nvPr>
            <p:ph type="dt" sz="half" idx="2"/>
          </p:nvPr>
        </p:nvSpPr>
        <p:spPr>
          <a:xfrm>
            <a:off x="10610052" y="6438275"/>
            <a:ext cx="989349" cy="419725"/>
          </a:xfrm>
          <a:prstGeom prst="rect">
            <a:avLst/>
          </a:prstGeom>
        </p:spPr>
        <p:txBody>
          <a:bodyPr vert="horz" lIns="91440" tIns="45720" rIns="0" bIns="45720" rtlCol="0" anchor="ctr"/>
          <a:lstStyle>
            <a:lvl1pPr algn="r">
              <a:defRPr sz="1200">
                <a:solidFill>
                  <a:schemeClr val="tx1"/>
                </a:solidFill>
              </a:defRPr>
            </a:lvl1pPr>
          </a:lstStyle>
          <a:p>
            <a:fld id="{B2867609-F87E-5348-B15E-2C77BD1EE497}" type="datetime3">
              <a:rPr lang="fr-BE" smtClean="0"/>
              <a:t>18/05/2024</a:t>
            </a:fld>
            <a:endParaRPr lang="fr-FR" dirty="0"/>
          </a:p>
        </p:txBody>
      </p:sp>
      <p:sp>
        <p:nvSpPr>
          <p:cNvPr id="6" name="Espace réservé du numéro de diapositive 5">
            <a:extLst>
              <a:ext uri="{FF2B5EF4-FFF2-40B4-BE49-F238E27FC236}">
                <a16:creationId xmlns:a16="http://schemas.microsoft.com/office/drawing/2014/main" id="{11E39623-CF6D-184F-A2EA-8DCEED2D92E5}"/>
              </a:ext>
            </a:extLst>
          </p:cNvPr>
          <p:cNvSpPr>
            <a:spLocks noGrp="1"/>
          </p:cNvSpPr>
          <p:nvPr>
            <p:ph type="sldNum" sz="quarter" idx="4"/>
          </p:nvPr>
        </p:nvSpPr>
        <p:spPr>
          <a:xfrm>
            <a:off x="11587396" y="6438275"/>
            <a:ext cx="604604" cy="419725"/>
          </a:xfrm>
          <a:prstGeom prst="rect">
            <a:avLst/>
          </a:prstGeom>
        </p:spPr>
        <p:txBody>
          <a:bodyPr vert="horz" lIns="91440" tIns="45720" rIns="91440" bIns="45720" rtlCol="0" anchor="ctr"/>
          <a:lstStyle>
            <a:lvl1pPr algn="ctr">
              <a:defRPr sz="1200">
                <a:solidFill>
                  <a:schemeClr val="tx1"/>
                </a:solidFill>
              </a:defRPr>
            </a:lvl1pPr>
          </a:lstStyle>
          <a:p>
            <a:pPr algn="l"/>
            <a:r>
              <a:rPr lang="fr-FR" dirty="0"/>
              <a:t>▪︎ </a:t>
            </a:r>
            <a:fld id="{71AEF36E-EA79-174C-93F9-FDA84EDD5956}" type="slidenum">
              <a:rPr lang="fr-FR" smtClean="0"/>
              <a:pPr algn="l"/>
              <a:t>‹N°›</a:t>
            </a:fld>
            <a:endParaRPr lang="fr-FR" dirty="0"/>
          </a:p>
        </p:txBody>
      </p:sp>
      <p:sp>
        <p:nvSpPr>
          <p:cNvPr id="7" name="Espace réservé du pied de page 6">
            <a:extLst>
              <a:ext uri="{FF2B5EF4-FFF2-40B4-BE49-F238E27FC236}">
                <a16:creationId xmlns:a16="http://schemas.microsoft.com/office/drawing/2014/main" id="{206D503E-CBC7-D34A-9758-CF3D4DD3B0B3}"/>
              </a:ext>
            </a:extLst>
          </p:cNvPr>
          <p:cNvSpPr>
            <a:spLocks noGrp="1"/>
          </p:cNvSpPr>
          <p:nvPr>
            <p:ph type="ftr" sz="quarter" idx="3"/>
          </p:nvPr>
        </p:nvSpPr>
        <p:spPr>
          <a:xfrm>
            <a:off x="3367088" y="6438275"/>
            <a:ext cx="7242964" cy="419725"/>
          </a:xfrm>
          <a:prstGeom prst="rect">
            <a:avLst/>
          </a:prstGeom>
        </p:spPr>
        <p:txBody>
          <a:bodyPr vert="horz" lIns="91440" tIns="45720" rIns="91440" bIns="45720" rtlCol="0" anchor="ctr"/>
          <a:lstStyle>
            <a:lvl1pPr algn="r">
              <a:defRPr sz="1200">
                <a:solidFill>
                  <a:schemeClr val="tx1"/>
                </a:solidFill>
              </a:defRPr>
            </a:lvl1pPr>
          </a:lstStyle>
          <a:p>
            <a:endParaRPr lang="fr-FR" dirty="0"/>
          </a:p>
        </p:txBody>
      </p:sp>
      <p:pic>
        <p:nvPicPr>
          <p:cNvPr id="5" name="Image 4">
            <a:extLst>
              <a:ext uri="{FF2B5EF4-FFF2-40B4-BE49-F238E27FC236}">
                <a16:creationId xmlns:a16="http://schemas.microsoft.com/office/drawing/2014/main" id="{37AC3757-CF3D-47BD-7815-11FFB6B4CFD4}"/>
              </a:ext>
            </a:extLst>
          </p:cNvPr>
          <p:cNvPicPr>
            <a:picLocks noChangeAspect="1"/>
          </p:cNvPicPr>
          <p:nvPr userDrawn="1"/>
        </p:nvPicPr>
        <p:blipFill>
          <a:blip r:embed="rId17"/>
          <a:stretch>
            <a:fillRect/>
          </a:stretch>
        </p:blipFill>
        <p:spPr>
          <a:xfrm>
            <a:off x="12405206" y="455612"/>
            <a:ext cx="495300" cy="571500"/>
          </a:xfrm>
          <a:prstGeom prst="rect">
            <a:avLst/>
          </a:prstGeom>
        </p:spPr>
      </p:pic>
      <p:sp>
        <p:nvSpPr>
          <p:cNvPr id="10" name="Rectangle 2">
            <a:extLst>
              <a:ext uri="{FF2B5EF4-FFF2-40B4-BE49-F238E27FC236}">
                <a16:creationId xmlns:a16="http://schemas.microsoft.com/office/drawing/2014/main" id="{2D1604FB-421F-69C7-99BB-C742EBB17357}"/>
              </a:ext>
            </a:extLst>
          </p:cNvPr>
          <p:cNvSpPr/>
          <p:nvPr userDrawn="1"/>
        </p:nvSpPr>
        <p:spPr>
          <a:xfrm rot="10800000">
            <a:off x="0" y="661366"/>
            <a:ext cx="271512" cy="160498"/>
          </a:xfrm>
          <a:custGeom>
            <a:avLst/>
            <a:gdLst>
              <a:gd name="connsiteX0" fmla="*/ 0 w 418699"/>
              <a:gd name="connsiteY0" fmla="*/ 0 h 197317"/>
              <a:gd name="connsiteX1" fmla="*/ 418699 w 418699"/>
              <a:gd name="connsiteY1" fmla="*/ 0 h 197317"/>
              <a:gd name="connsiteX2" fmla="*/ 418699 w 418699"/>
              <a:gd name="connsiteY2" fmla="*/ 197317 h 197317"/>
              <a:gd name="connsiteX3" fmla="*/ 0 w 418699"/>
              <a:gd name="connsiteY3" fmla="*/ 197317 h 197317"/>
              <a:gd name="connsiteX4" fmla="*/ 0 w 418699"/>
              <a:gd name="connsiteY4" fmla="*/ 0 h 197317"/>
              <a:gd name="connsiteX0" fmla="*/ 168442 w 418699"/>
              <a:gd name="connsiteY0" fmla="*/ 0 h 202129"/>
              <a:gd name="connsiteX1" fmla="*/ 418699 w 418699"/>
              <a:gd name="connsiteY1" fmla="*/ 4812 h 202129"/>
              <a:gd name="connsiteX2" fmla="*/ 418699 w 418699"/>
              <a:gd name="connsiteY2" fmla="*/ 202129 h 202129"/>
              <a:gd name="connsiteX3" fmla="*/ 0 w 418699"/>
              <a:gd name="connsiteY3" fmla="*/ 202129 h 202129"/>
              <a:gd name="connsiteX4" fmla="*/ 168442 w 418699"/>
              <a:gd name="connsiteY4" fmla="*/ 0 h 202129"/>
              <a:gd name="connsiteX0" fmla="*/ 101767 w 352024"/>
              <a:gd name="connsiteY0" fmla="*/ 0 h 202129"/>
              <a:gd name="connsiteX1" fmla="*/ 352024 w 352024"/>
              <a:gd name="connsiteY1" fmla="*/ 4812 h 202129"/>
              <a:gd name="connsiteX2" fmla="*/ 352024 w 352024"/>
              <a:gd name="connsiteY2" fmla="*/ 202129 h 202129"/>
              <a:gd name="connsiteX3" fmla="*/ 0 w 352024"/>
              <a:gd name="connsiteY3" fmla="*/ 198954 h 202129"/>
              <a:gd name="connsiteX4" fmla="*/ 101767 w 352024"/>
              <a:gd name="connsiteY4" fmla="*/ 0 h 202129"/>
              <a:gd name="connsiteX0" fmla="*/ 120817 w 371074"/>
              <a:gd name="connsiteY0" fmla="*/ 0 h 202129"/>
              <a:gd name="connsiteX1" fmla="*/ 371074 w 371074"/>
              <a:gd name="connsiteY1" fmla="*/ 4812 h 202129"/>
              <a:gd name="connsiteX2" fmla="*/ 371074 w 371074"/>
              <a:gd name="connsiteY2" fmla="*/ 202129 h 202129"/>
              <a:gd name="connsiteX3" fmla="*/ 0 w 371074"/>
              <a:gd name="connsiteY3" fmla="*/ 198954 h 202129"/>
              <a:gd name="connsiteX4" fmla="*/ 120817 w 371074"/>
              <a:gd name="connsiteY4" fmla="*/ 0 h 202129"/>
              <a:gd name="connsiteX0" fmla="*/ 149392 w 371074"/>
              <a:gd name="connsiteY0" fmla="*/ 0 h 221179"/>
              <a:gd name="connsiteX1" fmla="*/ 371074 w 371074"/>
              <a:gd name="connsiteY1" fmla="*/ 23862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0 h 221179"/>
              <a:gd name="connsiteX1" fmla="*/ 371074 w 371074"/>
              <a:gd name="connsiteY1" fmla="*/ 7987 h 221179"/>
              <a:gd name="connsiteX2" fmla="*/ 371074 w 371074"/>
              <a:gd name="connsiteY2" fmla="*/ 221179 h 221179"/>
              <a:gd name="connsiteX3" fmla="*/ 0 w 371074"/>
              <a:gd name="connsiteY3" fmla="*/ 218004 h 221179"/>
              <a:gd name="connsiteX4" fmla="*/ 149392 w 371074"/>
              <a:gd name="connsiteY4" fmla="*/ 0 h 221179"/>
              <a:gd name="connsiteX0" fmla="*/ 149392 w 371074"/>
              <a:gd name="connsiteY0" fmla="*/ 1538 h 222717"/>
              <a:gd name="connsiteX1" fmla="*/ 371074 w 371074"/>
              <a:gd name="connsiteY1" fmla="*/ 0 h 222717"/>
              <a:gd name="connsiteX2" fmla="*/ 371074 w 371074"/>
              <a:gd name="connsiteY2" fmla="*/ 222717 h 222717"/>
              <a:gd name="connsiteX3" fmla="*/ 0 w 371074"/>
              <a:gd name="connsiteY3" fmla="*/ 219542 h 222717"/>
              <a:gd name="connsiteX4" fmla="*/ 149392 w 371074"/>
              <a:gd name="connsiteY4" fmla="*/ 1538 h 222717"/>
              <a:gd name="connsiteX0" fmla="*/ 0 w 533654"/>
              <a:gd name="connsiteY0" fmla="*/ 0 h 224765"/>
              <a:gd name="connsiteX1" fmla="*/ 533654 w 533654"/>
              <a:gd name="connsiteY1" fmla="*/ 2048 h 224765"/>
              <a:gd name="connsiteX2" fmla="*/ 533654 w 533654"/>
              <a:gd name="connsiteY2" fmla="*/ 224765 h 224765"/>
              <a:gd name="connsiteX3" fmla="*/ 162580 w 533654"/>
              <a:gd name="connsiteY3" fmla="*/ 221590 h 224765"/>
              <a:gd name="connsiteX4" fmla="*/ 0 w 533654"/>
              <a:gd name="connsiteY4" fmla="*/ 0 h 224765"/>
              <a:gd name="connsiteX0" fmla="*/ 0 w 533654"/>
              <a:gd name="connsiteY0" fmla="*/ 0 h 224765"/>
              <a:gd name="connsiteX1" fmla="*/ 533654 w 533654"/>
              <a:gd name="connsiteY1" fmla="*/ 2048 h 224765"/>
              <a:gd name="connsiteX2" fmla="*/ 533654 w 533654"/>
              <a:gd name="connsiteY2" fmla="*/ 224765 h 224765"/>
              <a:gd name="connsiteX3" fmla="*/ 218963 w 533654"/>
              <a:gd name="connsiteY3" fmla="*/ 216552 h 224765"/>
              <a:gd name="connsiteX4" fmla="*/ 0 w 533654"/>
              <a:gd name="connsiteY4" fmla="*/ 0 h 224765"/>
              <a:gd name="connsiteX0" fmla="*/ 0 w 533654"/>
              <a:gd name="connsiteY0" fmla="*/ 0 h 225473"/>
              <a:gd name="connsiteX1" fmla="*/ 533654 w 533654"/>
              <a:gd name="connsiteY1" fmla="*/ 2048 h 225473"/>
              <a:gd name="connsiteX2" fmla="*/ 533654 w 533654"/>
              <a:gd name="connsiteY2" fmla="*/ 224765 h 225473"/>
              <a:gd name="connsiteX3" fmla="*/ 212723 w 533654"/>
              <a:gd name="connsiteY3" fmla="*/ 225473 h 225473"/>
              <a:gd name="connsiteX4" fmla="*/ 0 w 533654"/>
              <a:gd name="connsiteY4" fmla="*/ 0 h 2254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654" h="225473">
                <a:moveTo>
                  <a:pt x="0" y="0"/>
                </a:moveTo>
                <a:lnTo>
                  <a:pt x="533654" y="2048"/>
                </a:lnTo>
                <a:lnTo>
                  <a:pt x="533654" y="224765"/>
                </a:lnTo>
                <a:lnTo>
                  <a:pt x="212723" y="22547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4128398727"/>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Lst>
  <p:hf hdr="0" ftr="0"/>
  <p:txStyles>
    <p:titleStyle>
      <a:lvl1pPr algn="l" defTabSz="914400" rtl="0" eaLnBrk="1" latinLnBrk="0" hangingPunct="1">
        <a:lnSpc>
          <a:spcPct val="90000"/>
        </a:lnSpc>
        <a:spcBef>
          <a:spcPct val="0"/>
        </a:spcBef>
        <a:buNone/>
        <a:defRPr sz="2400" b="1" kern="1200">
          <a:solidFill>
            <a:schemeClr val="tx1"/>
          </a:solidFill>
          <a:latin typeface="+mj-lt"/>
          <a:ea typeface="Halyard Display" pitchFamily="2" charset="77"/>
          <a:cs typeface="+mj-cs"/>
        </a:defRPr>
      </a:lvl1pPr>
    </p:titleStyle>
    <p:bodyStyle>
      <a:lvl1pPr marL="342900" indent="-342900" algn="l" defTabSz="914400" rtl="0" eaLnBrk="1" latinLnBrk="0" hangingPunct="1">
        <a:lnSpc>
          <a:spcPct val="90000"/>
        </a:lnSpc>
        <a:spcBef>
          <a:spcPts val="1000"/>
        </a:spcBef>
        <a:buClr>
          <a:schemeClr val="bg2"/>
        </a:buClr>
        <a:buFontTx/>
        <a:buBlip>
          <a:blip r:embed="rId18"/>
        </a:buBlip>
        <a:defRPr sz="2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Clr>
          <a:schemeClr val="bg2"/>
        </a:buClr>
        <a:buFontTx/>
        <a:buBlip>
          <a:blip r:embed="rId18"/>
        </a:buBlip>
        <a:defRPr sz="2000" kern="1200">
          <a:solidFill>
            <a:schemeClr val="tx1">
              <a:lumMod val="50000"/>
              <a:lumOff val="50000"/>
            </a:schemeClr>
          </a:solidFill>
          <a:latin typeface="+mn-lt"/>
          <a:ea typeface="+mn-ea"/>
          <a:cs typeface="+mn-cs"/>
        </a:defRPr>
      </a:lvl2pPr>
      <a:lvl3pPr marL="1143000" indent="-228600" algn="l" defTabSz="914400" rtl="0" eaLnBrk="1" latinLnBrk="0" hangingPunct="1">
        <a:lnSpc>
          <a:spcPct val="90000"/>
        </a:lnSpc>
        <a:spcBef>
          <a:spcPts val="500"/>
        </a:spcBef>
        <a:buClr>
          <a:schemeClr val="bg2"/>
        </a:buClr>
        <a:buFontTx/>
        <a:buBlip>
          <a:blip r:embed="rId18"/>
        </a:buBlip>
        <a:defRPr sz="1800" kern="1200">
          <a:solidFill>
            <a:schemeClr val="tx1">
              <a:lumMod val="50000"/>
              <a:lumOff val="50000"/>
            </a:schemeClr>
          </a:solidFill>
          <a:latin typeface="+mn-lt"/>
          <a:ea typeface="+mn-ea"/>
          <a:cs typeface="+mn-cs"/>
        </a:defRPr>
      </a:lvl3pPr>
      <a:lvl4pPr marL="16002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4pPr>
      <a:lvl5pPr marL="20574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6pPr>
      <a:lvl7pPr marL="29718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7pPr>
      <a:lvl8pPr marL="3429000" indent="-228600" algn="l" defTabSz="914400" rtl="0" eaLnBrk="1" latinLnBrk="0" hangingPunct="1">
        <a:lnSpc>
          <a:spcPct val="90000"/>
        </a:lnSpc>
        <a:spcBef>
          <a:spcPts val="500"/>
        </a:spcBef>
        <a:buClr>
          <a:schemeClr val="bg2"/>
        </a:buClr>
        <a:buFontTx/>
        <a:buBlip>
          <a:blip r:embed="rId18"/>
        </a:buBlip>
        <a:defRPr sz="1600" kern="1200">
          <a:solidFill>
            <a:schemeClr val="tx1">
              <a:lumMod val="50000"/>
              <a:lumOff val="50000"/>
            </a:schemeClr>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52">
          <p15:clr>
            <a:srgbClr val="F26B43"/>
          </p15:clr>
        </p15:guide>
        <p15:guide id="2" pos="370">
          <p15:clr>
            <a:srgbClr val="F26B43"/>
          </p15:clr>
        </p15:guide>
        <p15:guide id="3" orient="horz" pos="368">
          <p15:clr>
            <a:srgbClr val="F26B43"/>
          </p15:clr>
        </p15:guide>
        <p15:guide id="4" pos="7310">
          <p15:clr>
            <a:srgbClr val="F26B43"/>
          </p15:clr>
        </p15:guide>
        <p15:guide id="5" orient="horz" pos="731">
          <p15:clr>
            <a:srgbClr val="F26B43"/>
          </p15:clr>
        </p15:guide>
        <p15:guide id="6" orient="horz" pos="822">
          <p15:clr>
            <a:srgbClr val="F26B43"/>
          </p15:clr>
        </p15:guide>
        <p15:guide id="7" orient="horz" pos="1188">
          <p15:clr>
            <a:srgbClr val="F26B43"/>
          </p15:clr>
        </p15:guide>
        <p15:guide id="8" orient="horz" pos="1648">
          <p15:clr>
            <a:srgbClr val="F26B43"/>
          </p15:clr>
        </p15:guide>
        <p15:guide id="9" orient="horz" pos="1281">
          <p15:clr>
            <a:srgbClr val="F26B43"/>
          </p15:clr>
        </p15:guide>
        <p15:guide id="10" orient="horz" pos="1752">
          <p15:clr>
            <a:srgbClr val="F26B43"/>
          </p15:clr>
        </p15:guide>
        <p15:guide id="11" orient="horz" pos="2115">
          <p15:clr>
            <a:srgbClr val="F26B43"/>
          </p15:clr>
        </p15:guide>
        <p15:guide id="12" orient="horz" pos="2205">
          <p15:clr>
            <a:srgbClr val="F26B43"/>
          </p15:clr>
        </p15:guide>
        <p15:guide id="13" orient="horz" pos="2568">
          <p15:clr>
            <a:srgbClr val="F26B43"/>
          </p15:clr>
        </p15:guide>
        <p15:guide id="14" orient="horz" pos="3036">
          <p15:clr>
            <a:srgbClr val="F26B43"/>
          </p15:clr>
        </p15:guide>
        <p15:guide id="15" orient="horz" pos="2666">
          <p15:clr>
            <a:srgbClr val="F26B43"/>
          </p15:clr>
        </p15:guide>
        <p15:guide id="16" orient="horz" pos="3126">
          <p15:clr>
            <a:srgbClr val="F26B43"/>
          </p15:clr>
        </p15:guide>
        <p15:guide id="17" orient="horz" pos="3498">
          <p15:clr>
            <a:srgbClr val="F26B43"/>
          </p15:clr>
        </p15:guide>
        <p15:guide id="18" orient="horz" pos="3589">
          <p15:clr>
            <a:srgbClr val="F26B43"/>
          </p15:clr>
        </p15:guide>
        <p15:guide id="19" pos="710">
          <p15:clr>
            <a:srgbClr val="F26B43"/>
          </p15:clr>
        </p15:guide>
        <p15:guide id="20" pos="801">
          <p15:clr>
            <a:srgbClr val="F26B43"/>
          </p15:clr>
        </p15:guide>
        <p15:guide id="21" pos="1156">
          <p15:clr>
            <a:srgbClr val="F26B43"/>
          </p15:clr>
        </p15:guide>
        <p15:guide id="22" pos="1246">
          <p15:clr>
            <a:srgbClr val="F26B43"/>
          </p15:clr>
        </p15:guide>
        <p15:guide id="23" pos="1595">
          <p15:clr>
            <a:srgbClr val="F26B43"/>
          </p15:clr>
        </p15:guide>
        <p15:guide id="24" pos="1685">
          <p15:clr>
            <a:srgbClr val="F26B43"/>
          </p15:clr>
        </p15:guide>
        <p15:guide id="25" pos="2036">
          <p15:clr>
            <a:srgbClr val="F26B43"/>
          </p15:clr>
        </p15:guide>
        <p15:guide id="26" pos="2121">
          <p15:clr>
            <a:srgbClr val="F26B43"/>
          </p15:clr>
        </p15:guide>
        <p15:guide id="27" pos="2479">
          <p15:clr>
            <a:srgbClr val="F26B43"/>
          </p15:clr>
        </p15:guide>
        <p15:guide id="28" pos="2570">
          <p15:clr>
            <a:srgbClr val="F26B43"/>
          </p15:clr>
        </p15:guide>
        <p15:guide id="29" pos="2910">
          <p15:clr>
            <a:srgbClr val="F26B43"/>
          </p15:clr>
        </p15:guide>
        <p15:guide id="30" pos="3001">
          <p15:clr>
            <a:srgbClr val="F26B43"/>
          </p15:clr>
        </p15:guide>
        <p15:guide id="31" pos="3349">
          <p15:clr>
            <a:srgbClr val="F26B43"/>
          </p15:clr>
        </p15:guide>
        <p15:guide id="32" pos="3438">
          <p15:clr>
            <a:srgbClr val="F26B43"/>
          </p15:clr>
        </p15:guide>
        <p15:guide id="33" pos="3795">
          <p15:clr>
            <a:srgbClr val="F26B43"/>
          </p15:clr>
        </p15:guide>
        <p15:guide id="34" pos="3885">
          <p15:clr>
            <a:srgbClr val="F26B43"/>
          </p15:clr>
        </p15:guide>
        <p15:guide id="35" pos="4226">
          <p15:clr>
            <a:srgbClr val="F26B43"/>
          </p15:clr>
        </p15:guide>
        <p15:guide id="36" pos="4316">
          <p15:clr>
            <a:srgbClr val="F26B43"/>
          </p15:clr>
        </p15:guide>
        <p15:guide id="37" pos="4679">
          <p15:clr>
            <a:srgbClr val="F26B43"/>
          </p15:clr>
        </p15:guide>
        <p15:guide id="38" pos="4770">
          <p15:clr>
            <a:srgbClr val="F26B43"/>
          </p15:clr>
        </p15:guide>
        <p15:guide id="39" pos="5110">
          <p15:clr>
            <a:srgbClr val="F26B43"/>
          </p15:clr>
        </p15:guide>
        <p15:guide id="40" pos="5201">
          <p15:clr>
            <a:srgbClr val="F26B43"/>
          </p15:clr>
        </p15:guide>
        <p15:guide id="41" pos="5555">
          <p15:clr>
            <a:srgbClr val="F26B43"/>
          </p15:clr>
        </p15:guide>
        <p15:guide id="42" pos="5644">
          <p15:clr>
            <a:srgbClr val="F26B43"/>
          </p15:clr>
        </p15:guide>
        <p15:guide id="43" pos="5995">
          <p15:clr>
            <a:srgbClr val="F26B43"/>
          </p15:clr>
        </p15:guide>
        <p15:guide id="44" pos="6085">
          <p15:clr>
            <a:srgbClr val="F26B43"/>
          </p15:clr>
        </p15:guide>
        <p15:guide id="45" pos="6425">
          <p15:clr>
            <a:srgbClr val="F26B43"/>
          </p15:clr>
        </p15:guide>
        <p15:guide id="46" pos="6516">
          <p15:clr>
            <a:srgbClr val="F26B43"/>
          </p15:clr>
        </p15:guide>
        <p15:guide id="47" pos="6872">
          <p15:clr>
            <a:srgbClr val="F26B43"/>
          </p15:clr>
        </p15:guide>
        <p15:guide id="48" pos="694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25.xml"/><Relationship Id="rId5" Type="http://schemas.openxmlformats.org/officeDocument/2006/relationships/image" Target="../media/image25.png"/><Relationship Id="rId4" Type="http://schemas.openxmlformats.org/officeDocument/2006/relationships/image" Target="../media/image2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5.xml"/><Relationship Id="rId5" Type="http://schemas.openxmlformats.org/officeDocument/2006/relationships/image" Target="../media/image25.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5FEB5B1D-F96B-062E-60E9-E06F25E98420}"/>
              </a:ext>
            </a:extLst>
          </p:cNvPr>
          <p:cNvSpPr>
            <a:spLocks noGrp="1"/>
          </p:cNvSpPr>
          <p:nvPr>
            <p:ph type="pic" sz="quarter" idx="13"/>
          </p:nvPr>
        </p:nvSpPr>
        <p:spPr/>
        <p:txBody>
          <a:bodyPr>
            <a:normAutofit/>
          </a:bodyPr>
          <a:lstStyle/>
          <a:p>
            <a:pPr marL="0" indent="0" algn="ctr">
              <a:spcBef>
                <a:spcPts val="2400"/>
              </a:spcBef>
              <a:buNone/>
            </a:pPr>
            <a:r>
              <a:rPr lang="fr-BE" sz="3200" b="1" dirty="0">
                <a:solidFill>
                  <a:schemeClr val="tx1"/>
                </a:solidFill>
              </a:rPr>
              <a:t>Suétone et la </a:t>
            </a:r>
            <a:r>
              <a:rPr lang="fr-BE" sz="3200" b="1" i="1" dirty="0" err="1">
                <a:solidFill>
                  <a:schemeClr val="tx1"/>
                </a:solidFill>
              </a:rPr>
              <a:t>legenda</a:t>
            </a:r>
            <a:r>
              <a:rPr lang="fr-BE" sz="3200" b="1" i="1" dirty="0">
                <a:solidFill>
                  <a:schemeClr val="tx1"/>
                </a:solidFill>
              </a:rPr>
              <a:t> </a:t>
            </a:r>
            <a:r>
              <a:rPr lang="fr-BE" sz="3200" b="1" i="1" dirty="0" err="1">
                <a:solidFill>
                  <a:schemeClr val="tx1"/>
                </a:solidFill>
              </a:rPr>
              <a:t>nigra</a:t>
            </a:r>
            <a:r>
              <a:rPr lang="fr-BE" sz="3200" b="1" i="1" dirty="0">
                <a:solidFill>
                  <a:schemeClr val="tx1"/>
                </a:solidFill>
              </a:rPr>
              <a:t> </a:t>
            </a:r>
            <a:r>
              <a:rPr lang="fr-BE" sz="3200" b="1" dirty="0">
                <a:solidFill>
                  <a:schemeClr val="tx1"/>
                </a:solidFill>
              </a:rPr>
              <a:t>des Césars : le traitement de la langue et des lettres des </a:t>
            </a:r>
            <a:r>
              <a:rPr lang="fr-BE" sz="3200" b="1" i="1" dirty="0" err="1">
                <a:solidFill>
                  <a:schemeClr val="tx1"/>
                </a:solidFill>
              </a:rPr>
              <a:t>pessimi</a:t>
            </a:r>
            <a:r>
              <a:rPr lang="fr-BE" sz="3200" b="1" i="1" dirty="0">
                <a:solidFill>
                  <a:schemeClr val="tx1"/>
                </a:solidFill>
              </a:rPr>
              <a:t> principes</a:t>
            </a:r>
          </a:p>
          <a:p>
            <a:pPr marL="0" indent="0" algn="ctr">
              <a:spcBef>
                <a:spcPts val="5400"/>
              </a:spcBef>
              <a:buNone/>
            </a:pPr>
            <a:r>
              <a:rPr lang="fr-BE" sz="2000" b="1" dirty="0">
                <a:solidFill>
                  <a:schemeClr val="tx1"/>
                </a:solidFill>
              </a:rPr>
              <a:t>Séminaire </a:t>
            </a:r>
            <a:r>
              <a:rPr lang="fr-BE" sz="2000" b="1" dirty="0" err="1">
                <a:solidFill>
                  <a:schemeClr val="tx1"/>
                </a:solidFill>
              </a:rPr>
              <a:t>Synoikismos</a:t>
            </a:r>
            <a:endParaRPr lang="fr-BE" sz="2000" b="1" dirty="0">
              <a:solidFill>
                <a:schemeClr val="tx1"/>
              </a:solidFill>
            </a:endParaRPr>
          </a:p>
          <a:p>
            <a:pPr marL="0" indent="0" algn="ctr">
              <a:spcBef>
                <a:spcPts val="0"/>
              </a:spcBef>
              <a:buNone/>
            </a:pPr>
            <a:r>
              <a:rPr lang="fr-BE" sz="2000" dirty="0">
                <a:solidFill>
                  <a:schemeClr val="tx1"/>
                </a:solidFill>
              </a:rPr>
              <a:t>Journée thématique</a:t>
            </a:r>
          </a:p>
          <a:p>
            <a:pPr marL="0" indent="0" algn="ctr">
              <a:spcBef>
                <a:spcPts val="1800"/>
              </a:spcBef>
              <a:buNone/>
            </a:pPr>
            <a:r>
              <a:rPr lang="fr-BE" sz="2000" i="1" dirty="0">
                <a:solidFill>
                  <a:schemeClr val="tx1"/>
                </a:solidFill>
              </a:rPr>
              <a:t>Transmission du savoir et de la mémoire dans l’Antiquité</a:t>
            </a:r>
          </a:p>
          <a:p>
            <a:pPr marL="0" indent="0" algn="ctr">
              <a:spcBef>
                <a:spcPts val="1800"/>
              </a:spcBef>
              <a:buNone/>
            </a:pPr>
            <a:r>
              <a:rPr lang="fr-BE" sz="1800" dirty="0">
                <a:solidFill>
                  <a:schemeClr val="tx1"/>
                </a:solidFill>
              </a:rPr>
              <a:t>Vendredi 17 mai 2024 — Université de Liège</a:t>
            </a:r>
          </a:p>
          <a:p>
            <a:pPr marL="0" indent="0" algn="ctr">
              <a:spcBef>
                <a:spcPts val="5400"/>
              </a:spcBef>
              <a:buNone/>
            </a:pPr>
            <a:r>
              <a:rPr lang="fr-BE" sz="1600" b="1" dirty="0">
                <a:solidFill>
                  <a:schemeClr val="tx1"/>
                </a:solidFill>
              </a:rPr>
              <a:t>Hugo Simons </a:t>
            </a:r>
            <a:r>
              <a:rPr lang="fr-BE" sz="1600" dirty="0">
                <a:solidFill>
                  <a:schemeClr val="tx1"/>
                </a:solidFill>
              </a:rPr>
              <a:t>— assistant-doctorant, </a:t>
            </a:r>
            <a:r>
              <a:rPr lang="fr-BE" sz="1600" dirty="0" err="1">
                <a:solidFill>
                  <a:schemeClr val="tx1"/>
                </a:solidFill>
              </a:rPr>
              <a:t>ULiège</a:t>
            </a:r>
            <a:endParaRPr lang="fr-BE" sz="1600" dirty="0">
              <a:solidFill>
                <a:schemeClr val="tx1"/>
              </a:solidFill>
            </a:endParaRPr>
          </a:p>
          <a:p>
            <a:pPr marL="0" indent="0" algn="ctr">
              <a:spcBef>
                <a:spcPts val="0"/>
              </a:spcBef>
              <a:buNone/>
            </a:pPr>
            <a:r>
              <a:rPr lang="fr-BE" sz="1600" dirty="0">
                <a:solidFill>
                  <a:schemeClr val="tx1"/>
                </a:solidFill>
              </a:rPr>
              <a:t>hugo.simons@uliege.be</a:t>
            </a:r>
          </a:p>
        </p:txBody>
      </p:sp>
      <p:pic>
        <p:nvPicPr>
          <p:cNvPr id="4" name="Image 3" descr="Une image contenant Police, Graphique, capture d’écran, graphisme&#10;&#10;Description générée automatiquement">
            <a:extLst>
              <a:ext uri="{FF2B5EF4-FFF2-40B4-BE49-F238E27FC236}">
                <a16:creationId xmlns:a16="http://schemas.microsoft.com/office/drawing/2014/main" id="{1195A2A2-2755-BE0B-31F4-E5804BBEEAD8}"/>
              </a:ext>
            </a:extLst>
          </p:cNvPr>
          <p:cNvPicPr>
            <a:picLocks noChangeAspect="1"/>
          </p:cNvPicPr>
          <p:nvPr/>
        </p:nvPicPr>
        <p:blipFill>
          <a:blip r:embed="rId3"/>
          <a:stretch>
            <a:fillRect/>
          </a:stretch>
        </p:blipFill>
        <p:spPr>
          <a:xfrm>
            <a:off x="587375" y="5612774"/>
            <a:ext cx="2440833" cy="583752"/>
          </a:xfrm>
          <a:prstGeom prst="rect">
            <a:avLst/>
          </a:prstGeom>
        </p:spPr>
      </p:pic>
      <p:pic>
        <p:nvPicPr>
          <p:cNvPr id="1026" name="Picture 2" descr="Aucune description de photo disponible.">
            <a:extLst>
              <a:ext uri="{FF2B5EF4-FFF2-40B4-BE49-F238E27FC236}">
                <a16:creationId xmlns:a16="http://schemas.microsoft.com/office/drawing/2014/main" id="{3BA160BA-4DF9-E643-9D84-8890FDEA6E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3669" y="5200073"/>
            <a:ext cx="1409157" cy="14091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d32022logo120">
            <a:extLst>
              <a:ext uri="{FF2B5EF4-FFF2-40B4-BE49-F238E27FC236}">
                <a16:creationId xmlns:a16="http://schemas.microsoft.com/office/drawing/2014/main" id="{8C9CFD4A-CB5E-5B26-21DC-81D5EAD340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62525" y="5328388"/>
            <a:ext cx="226695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9335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421A8640-EAF9-191E-F5E3-DB4627A28907}"/>
              </a:ext>
            </a:extLst>
          </p:cNvPr>
          <p:cNvSpPr>
            <a:spLocks noGrp="1"/>
          </p:cNvSpPr>
          <p:nvPr>
            <p:ph idx="1"/>
          </p:nvPr>
        </p:nvSpPr>
        <p:spPr/>
        <p:txBody>
          <a:bodyPr>
            <a:normAutofit/>
          </a:bodyPr>
          <a:lstStyle/>
          <a:p>
            <a:pPr marL="0" indent="0" algn="just">
              <a:buClr>
                <a:schemeClr val="bg1">
                  <a:lumMod val="50000"/>
                </a:schemeClr>
              </a:buClr>
              <a:buNone/>
            </a:pPr>
            <a:r>
              <a:rPr lang="fr-BE" b="1" dirty="0"/>
              <a:t>Le portrait littéraire de Domitien (20)</a:t>
            </a:r>
          </a:p>
          <a:p>
            <a:pPr marL="571500" lvl="1" indent="0" algn="just">
              <a:buClr>
                <a:schemeClr val="bg1">
                  <a:lumMod val="50000"/>
                </a:schemeClr>
              </a:buClr>
              <a:buNone/>
            </a:pPr>
            <a:r>
              <a:rPr lang="fr-BE" sz="1800" i="1" dirty="0" err="1"/>
              <a:t>Liberalia</a:t>
            </a:r>
            <a:r>
              <a:rPr lang="fr-BE" sz="1800" i="1" dirty="0"/>
              <a:t> </a:t>
            </a:r>
            <a:r>
              <a:rPr lang="fr-BE" sz="1800" i="1" dirty="0" err="1"/>
              <a:t>studia</a:t>
            </a:r>
            <a:r>
              <a:rPr lang="fr-BE" sz="1800" i="1" dirty="0"/>
              <a:t> </a:t>
            </a:r>
            <a:r>
              <a:rPr lang="fr-BE" sz="1800" i="1" dirty="0" err="1">
                <a:solidFill>
                  <a:srgbClr val="FF0000"/>
                </a:solidFill>
              </a:rPr>
              <a:t>imperii</a:t>
            </a:r>
            <a:r>
              <a:rPr lang="fr-BE" sz="1800" i="1" dirty="0">
                <a:solidFill>
                  <a:srgbClr val="FF0000"/>
                </a:solidFill>
              </a:rPr>
              <a:t> initio </a:t>
            </a:r>
            <a:r>
              <a:rPr lang="fr-BE" sz="1800" i="1" dirty="0" err="1"/>
              <a:t>neglexit</a:t>
            </a:r>
            <a:r>
              <a:rPr lang="fr-BE" sz="1800" i="1" dirty="0"/>
              <a:t>, </a:t>
            </a:r>
            <a:r>
              <a:rPr lang="fr-BE" sz="1800" i="1" dirty="0" err="1">
                <a:solidFill>
                  <a:schemeClr val="bg1">
                    <a:lumMod val="50000"/>
                  </a:schemeClr>
                </a:solidFill>
              </a:rPr>
              <a:t>quanquam</a:t>
            </a:r>
            <a:r>
              <a:rPr lang="fr-BE" sz="1800" i="1" dirty="0">
                <a:solidFill>
                  <a:schemeClr val="bg1">
                    <a:lumMod val="50000"/>
                  </a:schemeClr>
                </a:solidFill>
              </a:rPr>
              <a:t> </a:t>
            </a:r>
            <a:r>
              <a:rPr lang="fr-BE" sz="1800" i="1" dirty="0" err="1">
                <a:solidFill>
                  <a:schemeClr val="bg1">
                    <a:lumMod val="50000"/>
                  </a:schemeClr>
                </a:solidFill>
              </a:rPr>
              <a:t>bibliothecas</a:t>
            </a:r>
            <a:r>
              <a:rPr lang="fr-BE" sz="1800" i="1" dirty="0">
                <a:solidFill>
                  <a:schemeClr val="bg1">
                    <a:lumMod val="50000"/>
                  </a:schemeClr>
                </a:solidFill>
              </a:rPr>
              <a:t> </a:t>
            </a:r>
            <a:r>
              <a:rPr lang="fr-BE" sz="1800" i="1" dirty="0" err="1">
                <a:solidFill>
                  <a:schemeClr val="bg1">
                    <a:lumMod val="50000"/>
                  </a:schemeClr>
                </a:solidFill>
              </a:rPr>
              <a:t>incendio</a:t>
            </a:r>
            <a:r>
              <a:rPr lang="fr-BE" sz="1800" i="1" dirty="0">
                <a:solidFill>
                  <a:schemeClr val="bg1">
                    <a:lumMod val="50000"/>
                  </a:schemeClr>
                </a:solidFill>
              </a:rPr>
              <a:t> </a:t>
            </a:r>
            <a:r>
              <a:rPr lang="fr-BE" sz="1800" i="1" dirty="0" err="1">
                <a:solidFill>
                  <a:schemeClr val="bg1">
                    <a:lumMod val="50000"/>
                  </a:schemeClr>
                </a:solidFill>
              </a:rPr>
              <a:t>absumptas</a:t>
            </a:r>
            <a:r>
              <a:rPr lang="fr-BE" sz="1800" i="1" dirty="0">
                <a:solidFill>
                  <a:schemeClr val="bg1">
                    <a:lumMod val="50000"/>
                  </a:schemeClr>
                </a:solidFill>
              </a:rPr>
              <a:t> </a:t>
            </a:r>
            <a:r>
              <a:rPr lang="fr-BE" sz="1800" i="1" dirty="0" err="1">
                <a:solidFill>
                  <a:schemeClr val="bg1">
                    <a:lumMod val="50000"/>
                  </a:schemeClr>
                </a:solidFill>
              </a:rPr>
              <a:t>impensissime</a:t>
            </a:r>
            <a:r>
              <a:rPr lang="fr-BE" sz="1800" i="1" dirty="0">
                <a:solidFill>
                  <a:schemeClr val="bg1">
                    <a:lumMod val="50000"/>
                  </a:schemeClr>
                </a:solidFill>
              </a:rPr>
              <a:t> </a:t>
            </a:r>
            <a:r>
              <a:rPr lang="fr-BE" sz="1800" i="1" dirty="0" err="1">
                <a:solidFill>
                  <a:schemeClr val="bg1">
                    <a:lumMod val="50000"/>
                  </a:schemeClr>
                </a:solidFill>
              </a:rPr>
              <a:t>reparare</a:t>
            </a:r>
            <a:r>
              <a:rPr lang="fr-BE" sz="1800" i="1" dirty="0">
                <a:solidFill>
                  <a:schemeClr val="bg1">
                    <a:lumMod val="50000"/>
                  </a:schemeClr>
                </a:solidFill>
              </a:rPr>
              <a:t> </a:t>
            </a:r>
            <a:r>
              <a:rPr lang="fr-BE" sz="1800" i="1" dirty="0" err="1">
                <a:solidFill>
                  <a:schemeClr val="bg1">
                    <a:lumMod val="50000"/>
                  </a:schemeClr>
                </a:solidFill>
              </a:rPr>
              <a:t>curasset</a:t>
            </a:r>
            <a:r>
              <a:rPr lang="fr-BE" sz="1800" i="1" dirty="0"/>
              <a:t>, </a:t>
            </a:r>
            <a:r>
              <a:rPr lang="fr-BE" sz="1800" i="1" dirty="0" err="1"/>
              <a:t>exemplaribus</a:t>
            </a:r>
            <a:r>
              <a:rPr lang="fr-BE" sz="1800" i="1" dirty="0"/>
              <a:t> </a:t>
            </a:r>
            <a:r>
              <a:rPr lang="fr-BE" sz="1800" i="1" dirty="0" err="1"/>
              <a:t>undique</a:t>
            </a:r>
            <a:r>
              <a:rPr lang="fr-BE" sz="1800" i="1" dirty="0"/>
              <a:t> </a:t>
            </a:r>
            <a:r>
              <a:rPr lang="fr-BE" sz="1800" i="1" dirty="0" err="1"/>
              <a:t>petitis</a:t>
            </a:r>
            <a:r>
              <a:rPr lang="fr-BE" sz="1800" i="1" dirty="0"/>
              <a:t> </a:t>
            </a:r>
            <a:r>
              <a:rPr lang="fr-BE" sz="1800" i="1" dirty="0" err="1"/>
              <a:t>missisque</a:t>
            </a:r>
            <a:r>
              <a:rPr lang="fr-BE" sz="1800" i="1" dirty="0"/>
              <a:t> </a:t>
            </a:r>
            <a:r>
              <a:rPr lang="fr-BE" sz="1800" i="1" dirty="0" err="1"/>
              <a:t>Alexandream</a:t>
            </a:r>
            <a:r>
              <a:rPr lang="fr-BE" sz="1800" i="1" dirty="0"/>
              <a:t> qui </a:t>
            </a:r>
            <a:r>
              <a:rPr lang="fr-BE" sz="1800" i="1" dirty="0" err="1"/>
              <a:t>describerent</a:t>
            </a:r>
            <a:r>
              <a:rPr lang="fr-BE" sz="1800" i="1" dirty="0"/>
              <a:t> </a:t>
            </a:r>
            <a:r>
              <a:rPr lang="fr-BE" sz="1800" i="1" dirty="0" err="1"/>
              <a:t>emendarent</a:t>
            </a:r>
            <a:r>
              <a:rPr lang="fr-BE" sz="1800" i="1" dirty="0"/>
              <a:t>-que. </a:t>
            </a:r>
            <a:r>
              <a:rPr lang="fr-BE" sz="1800" i="1" dirty="0" err="1">
                <a:solidFill>
                  <a:srgbClr val="FF0000"/>
                </a:solidFill>
              </a:rPr>
              <a:t>Numquam</a:t>
            </a:r>
            <a:r>
              <a:rPr lang="fr-BE" sz="1800" i="1" dirty="0"/>
              <a:t> </a:t>
            </a:r>
            <a:r>
              <a:rPr lang="fr-BE" sz="1800" i="1" dirty="0" err="1"/>
              <a:t>tamen</a:t>
            </a:r>
            <a:r>
              <a:rPr lang="fr-BE" sz="1800" i="1" dirty="0"/>
              <a:t> </a:t>
            </a:r>
            <a:r>
              <a:rPr lang="fr-BE" sz="1800" i="1" dirty="0" err="1"/>
              <a:t>aut</a:t>
            </a:r>
            <a:r>
              <a:rPr lang="fr-BE" sz="1800" i="1" dirty="0"/>
              <a:t> </a:t>
            </a:r>
            <a:r>
              <a:rPr lang="fr-BE" sz="1800" i="1" dirty="0" err="1"/>
              <a:t>historiae</a:t>
            </a:r>
            <a:r>
              <a:rPr lang="fr-BE" sz="1800" i="1" dirty="0"/>
              <a:t> </a:t>
            </a:r>
            <a:r>
              <a:rPr lang="fr-BE" sz="1800" i="1" dirty="0" err="1"/>
              <a:t>carminibusue</a:t>
            </a:r>
            <a:r>
              <a:rPr lang="fr-BE" sz="1800" i="1" dirty="0"/>
              <a:t> </a:t>
            </a:r>
            <a:r>
              <a:rPr lang="fr-BE" sz="1800" i="1" dirty="0" err="1"/>
              <a:t>noscendis</a:t>
            </a:r>
            <a:r>
              <a:rPr lang="fr-BE" sz="1800" i="1" dirty="0"/>
              <a:t> </a:t>
            </a:r>
            <a:r>
              <a:rPr lang="fr-BE" sz="1800" i="1" dirty="0" err="1"/>
              <a:t>operam</a:t>
            </a:r>
            <a:r>
              <a:rPr lang="fr-BE" sz="1800" i="1" dirty="0"/>
              <a:t> </a:t>
            </a:r>
            <a:r>
              <a:rPr lang="fr-BE" sz="1800" i="1" dirty="0" err="1"/>
              <a:t>ullam</a:t>
            </a:r>
            <a:r>
              <a:rPr lang="fr-BE" sz="1800" i="1" dirty="0"/>
              <a:t> </a:t>
            </a:r>
            <a:r>
              <a:rPr lang="fr-BE" sz="1800" i="1" dirty="0" err="1"/>
              <a:t>aut</a:t>
            </a:r>
            <a:r>
              <a:rPr lang="fr-BE" sz="1800" i="1" dirty="0"/>
              <a:t> </a:t>
            </a:r>
            <a:r>
              <a:rPr lang="fr-BE" sz="1800" i="1" dirty="0" err="1"/>
              <a:t>stilo</a:t>
            </a:r>
            <a:r>
              <a:rPr lang="fr-BE" sz="1800" i="1" dirty="0"/>
              <a:t> </a:t>
            </a:r>
            <a:r>
              <a:rPr lang="fr-BE" sz="1800" i="1" dirty="0" err="1"/>
              <a:t>uel</a:t>
            </a:r>
            <a:r>
              <a:rPr lang="fr-BE" sz="1800" i="1" dirty="0"/>
              <a:t> </a:t>
            </a:r>
            <a:r>
              <a:rPr lang="fr-BE" sz="1800" i="1" dirty="0" err="1"/>
              <a:t>necessario</a:t>
            </a:r>
            <a:r>
              <a:rPr lang="fr-BE" sz="1800" i="1" dirty="0"/>
              <a:t> </a:t>
            </a:r>
            <a:r>
              <a:rPr lang="fr-BE" sz="1800" i="1" dirty="0" err="1"/>
              <a:t>dedit</a:t>
            </a:r>
            <a:r>
              <a:rPr lang="fr-BE" sz="1800" i="1" dirty="0"/>
              <a:t>.</a:t>
            </a:r>
          </a:p>
          <a:p>
            <a:pPr marL="571500" lvl="1" indent="0" algn="just">
              <a:spcBef>
                <a:spcPts val="1500"/>
              </a:spcBef>
              <a:buClr>
                <a:schemeClr val="bg1">
                  <a:lumMod val="50000"/>
                </a:schemeClr>
              </a:buClr>
              <a:buNone/>
            </a:pPr>
            <a:r>
              <a:rPr lang="fr-BE" sz="1800" dirty="0"/>
              <a:t>« Dès le commencement de son principat, il négligea les études libérales, </a:t>
            </a:r>
            <a:r>
              <a:rPr lang="fr-BE" sz="1800" dirty="0">
                <a:solidFill>
                  <a:srgbClr val="FF0000"/>
                </a:solidFill>
              </a:rPr>
              <a:t>quoiqu'il eût pris soin de reconstituer à force d'argent les bibliothèques incendiées</a:t>
            </a:r>
            <a:r>
              <a:rPr lang="fr-BE" sz="1800" dirty="0"/>
              <a:t>, ayant fait rechercher dans tout l'Empire des exemplaires [des ouvrages disparus] et partir pour Alexandrie une mission chargée de copier et de corriger les textes. Toutefois, jamais il ne prit la peine d'étudier l'histoire ou la poésie, ni d'écrire, même en cas de nécessité. »</a:t>
            </a:r>
          </a:p>
        </p:txBody>
      </p:sp>
      <p:sp>
        <p:nvSpPr>
          <p:cNvPr id="4" name="Espace réservé du numéro de diapositive 3">
            <a:extLst>
              <a:ext uri="{FF2B5EF4-FFF2-40B4-BE49-F238E27FC236}">
                <a16:creationId xmlns:a16="http://schemas.microsoft.com/office/drawing/2014/main" id="{9312B97A-5661-2537-6864-0E8F468453B8}"/>
              </a:ext>
            </a:extLst>
          </p:cNvPr>
          <p:cNvSpPr>
            <a:spLocks noGrp="1"/>
          </p:cNvSpPr>
          <p:nvPr>
            <p:ph type="sldNum" sz="quarter" idx="12"/>
          </p:nvPr>
        </p:nvSpPr>
        <p:spPr/>
        <p:txBody>
          <a:bodyPr/>
          <a:lstStyle/>
          <a:p>
            <a:pPr algn="l"/>
            <a:r>
              <a:rPr lang="fr-FR"/>
              <a:t>▪︎ </a:t>
            </a:r>
            <a:fld id="{71AEF36E-EA79-174C-93F9-FDA84EDD5956}" type="slidenum">
              <a:rPr lang="fr-FR" smtClean="0"/>
              <a:pPr algn="l"/>
              <a:t>10</a:t>
            </a:fld>
            <a:endParaRPr lang="fr-FR" dirty="0"/>
          </a:p>
        </p:txBody>
      </p:sp>
      <p:sp>
        <p:nvSpPr>
          <p:cNvPr id="5" name="Titre 4">
            <a:extLst>
              <a:ext uri="{FF2B5EF4-FFF2-40B4-BE49-F238E27FC236}">
                <a16:creationId xmlns:a16="http://schemas.microsoft.com/office/drawing/2014/main" id="{E2C1886E-81A8-C90C-770E-312DA39759E9}"/>
              </a:ext>
            </a:extLst>
          </p:cNvPr>
          <p:cNvSpPr>
            <a:spLocks noGrp="1"/>
          </p:cNvSpPr>
          <p:nvPr>
            <p:ph type="title"/>
          </p:nvPr>
        </p:nvSpPr>
        <p:spPr/>
        <p:txBody>
          <a:bodyPr/>
          <a:lstStyle/>
          <a:p>
            <a:r>
              <a:rPr lang="fr-BE" dirty="0"/>
              <a:t>Domitien : une exception dans le portrait des Flaviens</a:t>
            </a:r>
          </a:p>
        </p:txBody>
      </p:sp>
    </p:spTree>
    <p:extLst>
      <p:ext uri="{BB962C8B-B14F-4D97-AF65-F5344CB8AC3E}">
        <p14:creationId xmlns:p14="http://schemas.microsoft.com/office/powerpoint/2010/main" val="51793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629C4020-8CC6-4190-4482-F6CC2A65C0AC}"/>
              </a:ext>
            </a:extLst>
          </p:cNvPr>
          <p:cNvSpPr>
            <a:spLocks noGrp="1"/>
          </p:cNvSpPr>
          <p:nvPr>
            <p:ph idx="1"/>
          </p:nvPr>
        </p:nvSpPr>
        <p:spPr/>
        <p:txBody>
          <a:bodyPr>
            <a:normAutofit/>
          </a:bodyPr>
          <a:lstStyle/>
          <a:p>
            <a:pPr marL="0" indent="0">
              <a:buNone/>
            </a:pPr>
            <a:r>
              <a:rPr lang="fr-BE" b="1" dirty="0"/>
              <a:t>Développement </a:t>
            </a:r>
            <a:r>
              <a:rPr lang="fr-BE" b="1" i="1" dirty="0"/>
              <a:t>per </a:t>
            </a:r>
            <a:r>
              <a:rPr lang="fr-BE" b="1" i="1" dirty="0" err="1"/>
              <a:t>tempora</a:t>
            </a:r>
            <a:endParaRPr lang="fr-BE" b="1" i="1" dirty="0"/>
          </a:p>
          <a:p>
            <a:pPr lvl="1" algn="just">
              <a:buClr>
                <a:schemeClr val="bg1">
                  <a:lumMod val="50000"/>
                </a:schemeClr>
              </a:buClr>
              <a:buFont typeface="Arial" panose="020B0604020202020204" pitchFamily="34" charset="0"/>
              <a:buChar char="•"/>
            </a:pPr>
            <a:r>
              <a:rPr lang="fr-BE" dirty="0"/>
              <a:t>Tentative d'émuler les exploits militaires de son frère, suivie d’un intérêt pour la poésie après son éviction par Vespasien (</a:t>
            </a:r>
            <a:r>
              <a:rPr lang="fr-BE" b="1" dirty="0"/>
              <a:t>2, 1</a:t>
            </a:r>
            <a:r>
              <a:rPr lang="fr-BE" dirty="0"/>
              <a:t>).</a:t>
            </a:r>
          </a:p>
          <a:p>
            <a:pPr lvl="1" algn="just">
              <a:buClr>
                <a:schemeClr val="bg1">
                  <a:lumMod val="50000"/>
                </a:schemeClr>
              </a:buClr>
              <a:buFont typeface="Arial" panose="020B0604020202020204" pitchFamily="34" charset="0"/>
              <a:buChar char="•"/>
            </a:pPr>
            <a:r>
              <a:rPr lang="fr-BE" dirty="0"/>
              <a:t>Cet intérêt ne serait que simulation (</a:t>
            </a:r>
            <a:r>
              <a:rPr lang="fr-BE" b="1" dirty="0"/>
              <a:t>2, 2 : </a:t>
            </a:r>
            <a:r>
              <a:rPr lang="fr-BE" i="1" dirty="0" err="1">
                <a:solidFill>
                  <a:srgbClr val="FF0000"/>
                </a:solidFill>
              </a:rPr>
              <a:t>simulauit</a:t>
            </a:r>
            <a:r>
              <a:rPr lang="fr-BE" i="1" dirty="0"/>
              <a:t>… </a:t>
            </a:r>
            <a:r>
              <a:rPr lang="fr-BE" i="1" dirty="0" err="1"/>
              <a:t>studium</a:t>
            </a:r>
            <a:r>
              <a:rPr lang="fr-BE" i="1" dirty="0"/>
              <a:t> </a:t>
            </a:r>
            <a:r>
              <a:rPr lang="fr-BE" i="1" dirty="0" err="1"/>
              <a:t>poeticae</a:t>
            </a:r>
            <a:r>
              <a:rPr lang="fr-BE" dirty="0"/>
              <a:t>).</a:t>
            </a:r>
          </a:p>
          <a:p>
            <a:pPr marL="914400" lvl="2" indent="0" algn="just">
              <a:buClr>
                <a:schemeClr val="bg1">
                  <a:lumMod val="50000"/>
                </a:schemeClr>
              </a:buClr>
              <a:buNone/>
            </a:pPr>
            <a:r>
              <a:rPr lang="fr-BE" dirty="0"/>
              <a:t>Tacite abonde dans ce sens (</a:t>
            </a:r>
            <a:r>
              <a:rPr lang="fr-BE" i="1" dirty="0"/>
              <a:t>Ann.</a:t>
            </a:r>
            <a:r>
              <a:rPr lang="fr-BE" dirty="0"/>
              <a:t>, IV, 86, 11 :</a:t>
            </a:r>
            <a:r>
              <a:rPr lang="fr-BE" i="1" dirty="0"/>
              <a:t> </a:t>
            </a:r>
            <a:r>
              <a:rPr lang="fr-BE" i="1" dirty="0" err="1"/>
              <a:t>amorem</a:t>
            </a:r>
            <a:r>
              <a:rPr lang="fr-BE" i="1" dirty="0"/>
              <a:t> </a:t>
            </a:r>
            <a:r>
              <a:rPr lang="fr-BE" i="1" dirty="0" err="1"/>
              <a:t>carminum</a:t>
            </a:r>
            <a:r>
              <a:rPr lang="fr-BE" i="1" dirty="0"/>
              <a:t> </a:t>
            </a:r>
            <a:r>
              <a:rPr lang="fr-BE" i="1" dirty="0" err="1">
                <a:solidFill>
                  <a:srgbClr val="FF0000"/>
                </a:solidFill>
              </a:rPr>
              <a:t>simulans</a:t>
            </a:r>
            <a:r>
              <a:rPr lang="fr-BE" dirty="0"/>
              <a:t>).</a:t>
            </a:r>
          </a:p>
          <a:p>
            <a:pPr lvl="1" algn="just">
              <a:buClr>
                <a:schemeClr val="bg1">
                  <a:lumMod val="50000"/>
                </a:schemeClr>
              </a:buClr>
              <a:buFont typeface="Arial" panose="020B0604020202020204" pitchFamily="34" charset="0"/>
              <a:buChar char="•"/>
            </a:pPr>
            <a:r>
              <a:rPr lang="fr-BE" dirty="0"/>
              <a:t>Pourtant : institution de concours artistiques, où des poètes grecs et latins rivalisent (</a:t>
            </a:r>
            <a:r>
              <a:rPr lang="fr-BE" b="1" dirty="0"/>
              <a:t>4, 4</a:t>
            </a:r>
            <a:r>
              <a:rPr lang="fr-BE" dirty="0"/>
              <a:t>).</a:t>
            </a:r>
          </a:p>
          <a:p>
            <a:pPr marL="914400" lvl="2" indent="0" algn="just">
              <a:buClr>
                <a:schemeClr val="bg1">
                  <a:lumMod val="50000"/>
                </a:schemeClr>
              </a:buClr>
              <a:buNone/>
            </a:pPr>
            <a:r>
              <a:rPr lang="fr-BE" dirty="0"/>
              <a:t>Quintilien loue son éloquence (</a:t>
            </a:r>
            <a:r>
              <a:rPr lang="fr-BE" i="1" dirty="0" err="1"/>
              <a:t>Inst</a:t>
            </a:r>
            <a:r>
              <a:rPr lang="fr-BE" i="1" dirty="0"/>
              <a:t>.</a:t>
            </a:r>
            <a:r>
              <a:rPr lang="fr-BE" dirty="0"/>
              <a:t>, IV, </a:t>
            </a:r>
            <a:r>
              <a:rPr lang="fr-BE" i="1" dirty="0" err="1"/>
              <a:t>praef</a:t>
            </a:r>
            <a:r>
              <a:rPr lang="fr-BE" i="1" dirty="0"/>
              <a:t>.</a:t>
            </a:r>
            <a:r>
              <a:rPr lang="fr-BE" dirty="0"/>
              <a:t>, 3).</a:t>
            </a:r>
          </a:p>
          <a:p>
            <a:pPr lvl="1" algn="just">
              <a:spcBef>
                <a:spcPts val="2400"/>
              </a:spcBef>
              <a:buClr>
                <a:schemeClr val="bg1">
                  <a:lumMod val="50000"/>
                </a:schemeClr>
              </a:buClr>
              <a:buFont typeface="Arial" panose="020B0604020202020204" pitchFamily="34" charset="0"/>
              <a:buChar char="•"/>
            </a:pPr>
            <a:r>
              <a:rPr lang="fr-BE" dirty="0"/>
              <a:t>Contradiction entre une supposée négligence initiale sur le trône (</a:t>
            </a:r>
            <a:r>
              <a:rPr lang="fr-BE" i="1" dirty="0" err="1"/>
              <a:t>imperii</a:t>
            </a:r>
            <a:r>
              <a:rPr lang="fr-BE" i="1" dirty="0"/>
              <a:t> initio</a:t>
            </a:r>
            <a:r>
              <a:rPr lang="fr-BE" dirty="0"/>
              <a:t>) et une attitude hostile de longue date (</a:t>
            </a:r>
            <a:r>
              <a:rPr lang="fr-BE" i="1" dirty="0" err="1"/>
              <a:t>numquam</a:t>
            </a:r>
            <a:r>
              <a:rPr lang="fr-BE" dirty="0"/>
              <a:t>).</a:t>
            </a:r>
          </a:p>
        </p:txBody>
      </p:sp>
      <p:sp>
        <p:nvSpPr>
          <p:cNvPr id="4" name="Espace réservé du numéro de diapositive 3">
            <a:extLst>
              <a:ext uri="{FF2B5EF4-FFF2-40B4-BE49-F238E27FC236}">
                <a16:creationId xmlns:a16="http://schemas.microsoft.com/office/drawing/2014/main" id="{4640ED20-3A5C-488C-6111-23884F6BE3BE}"/>
              </a:ext>
            </a:extLst>
          </p:cNvPr>
          <p:cNvSpPr>
            <a:spLocks noGrp="1"/>
          </p:cNvSpPr>
          <p:nvPr>
            <p:ph type="sldNum" sz="quarter" idx="12"/>
          </p:nvPr>
        </p:nvSpPr>
        <p:spPr/>
        <p:txBody>
          <a:bodyPr/>
          <a:lstStyle/>
          <a:p>
            <a:pPr algn="l"/>
            <a:r>
              <a:rPr lang="fr-FR"/>
              <a:t>▪︎ </a:t>
            </a:r>
            <a:fld id="{71AEF36E-EA79-174C-93F9-FDA84EDD5956}" type="slidenum">
              <a:rPr lang="fr-FR" smtClean="0"/>
              <a:pPr algn="l"/>
              <a:t>11</a:t>
            </a:fld>
            <a:endParaRPr lang="fr-FR" dirty="0"/>
          </a:p>
        </p:txBody>
      </p:sp>
      <p:sp>
        <p:nvSpPr>
          <p:cNvPr id="5" name="Titre 4">
            <a:extLst>
              <a:ext uri="{FF2B5EF4-FFF2-40B4-BE49-F238E27FC236}">
                <a16:creationId xmlns:a16="http://schemas.microsoft.com/office/drawing/2014/main" id="{C0AE06CB-CD40-DFCF-8862-76F6948697B4}"/>
              </a:ext>
            </a:extLst>
          </p:cNvPr>
          <p:cNvSpPr>
            <a:spLocks noGrp="1"/>
          </p:cNvSpPr>
          <p:nvPr>
            <p:ph type="title"/>
          </p:nvPr>
        </p:nvSpPr>
        <p:spPr/>
        <p:txBody>
          <a:bodyPr/>
          <a:lstStyle/>
          <a:p>
            <a:r>
              <a:rPr lang="fr-BE" dirty="0"/>
              <a:t>Domitien : une exception dans le portrait des Flaviens</a:t>
            </a:r>
          </a:p>
        </p:txBody>
      </p:sp>
    </p:spTree>
    <p:extLst>
      <p:ext uri="{BB962C8B-B14F-4D97-AF65-F5344CB8AC3E}">
        <p14:creationId xmlns:p14="http://schemas.microsoft.com/office/powerpoint/2010/main" val="3113626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E5FF2D8-66D6-8CBA-53A8-31130EFBC604}"/>
              </a:ext>
            </a:extLst>
          </p:cNvPr>
          <p:cNvSpPr>
            <a:spLocks noGrp="1"/>
          </p:cNvSpPr>
          <p:nvPr>
            <p:ph idx="1"/>
          </p:nvPr>
        </p:nvSpPr>
        <p:spPr/>
        <p:txBody>
          <a:bodyPr>
            <a:normAutofit fontScale="92500" lnSpcReduction="10000"/>
          </a:bodyPr>
          <a:lstStyle/>
          <a:p>
            <a:pPr lvl="1" algn="just">
              <a:buClr>
                <a:schemeClr val="bg1">
                  <a:lumMod val="50000"/>
                </a:schemeClr>
              </a:buClr>
              <a:buFont typeface="Arial" panose="020B0604020202020204" pitchFamily="34" charset="0"/>
              <a:buChar char="•"/>
            </a:pPr>
            <a:r>
              <a:rPr lang="fr-BE" dirty="0"/>
              <a:t>Prédominance des citations grecques (8) par rapport aux latines (2).</a:t>
            </a:r>
          </a:p>
          <a:p>
            <a:pPr marL="0" indent="0" algn="just">
              <a:buClr>
                <a:schemeClr val="bg1">
                  <a:lumMod val="50000"/>
                </a:schemeClr>
              </a:buClr>
              <a:buNone/>
            </a:pPr>
            <a:r>
              <a:rPr lang="fr-BE" b="1" dirty="0"/>
              <a:t>Les citations littéraires latines</a:t>
            </a:r>
          </a:p>
          <a:p>
            <a:pPr marL="0" indent="0" algn="just">
              <a:buClr>
                <a:schemeClr val="bg1">
                  <a:lumMod val="50000"/>
                </a:schemeClr>
              </a:buClr>
              <a:buNone/>
            </a:pPr>
            <a:r>
              <a:rPr lang="fr-BE" sz="1800" b="1" i="1" dirty="0" err="1"/>
              <a:t>Calig</a:t>
            </a:r>
            <a:r>
              <a:rPr lang="fr-BE" sz="1800" b="1" i="1" dirty="0"/>
              <a:t>.</a:t>
            </a:r>
            <a:r>
              <a:rPr lang="fr-BE" sz="1800" b="1" dirty="0"/>
              <a:t>, 30, 1 : </a:t>
            </a:r>
            <a:r>
              <a:rPr lang="fr-BE" sz="1800" dirty="0"/>
              <a:t>« Souvent il répétait ce vers de tragédie :</a:t>
            </a:r>
          </a:p>
          <a:p>
            <a:pPr marL="0" indent="0" algn="ctr">
              <a:buClr>
                <a:schemeClr val="bg1">
                  <a:lumMod val="50000"/>
                </a:schemeClr>
              </a:buClr>
              <a:buNone/>
            </a:pPr>
            <a:r>
              <a:rPr lang="fr-BE" sz="1800" i="1" dirty="0" err="1"/>
              <a:t>oderint</a:t>
            </a:r>
            <a:r>
              <a:rPr lang="fr-BE" sz="1800" i="1" dirty="0"/>
              <a:t>, </a:t>
            </a:r>
            <a:r>
              <a:rPr lang="fr-BE" sz="1800" i="1" dirty="0" err="1"/>
              <a:t>dum</a:t>
            </a:r>
            <a:r>
              <a:rPr lang="fr-BE" sz="1800" i="1" dirty="0"/>
              <a:t> </a:t>
            </a:r>
            <a:r>
              <a:rPr lang="fr-BE" sz="1800" i="1" dirty="0" err="1"/>
              <a:t>metuant</a:t>
            </a:r>
            <a:r>
              <a:rPr lang="fr-BE" sz="1800" dirty="0"/>
              <a:t>*</a:t>
            </a:r>
            <a:r>
              <a:rPr lang="fr-BE" sz="1800" i="1" dirty="0"/>
              <a:t>.</a:t>
            </a:r>
          </a:p>
          <a:p>
            <a:pPr marL="0" indent="0" algn="ctr">
              <a:spcBef>
                <a:spcPts val="0"/>
              </a:spcBef>
              <a:buClr>
                <a:schemeClr val="bg1">
                  <a:lumMod val="50000"/>
                </a:schemeClr>
              </a:buClr>
              <a:buNone/>
            </a:pPr>
            <a:r>
              <a:rPr lang="fr-BE" sz="1800" dirty="0"/>
              <a:t>(Qu’ils me haïssent, pourvu qu’ils me craignent !) »</a:t>
            </a:r>
          </a:p>
          <a:p>
            <a:pPr marL="0" marR="0" lvl="0" indent="0" defTabSz="914400" rtl="0" eaLnBrk="1" fontAlgn="auto" latinLnBrk="0" hangingPunct="1">
              <a:lnSpc>
                <a:spcPct val="90000"/>
              </a:lnSpc>
              <a:spcAft>
                <a:spcPts val="0"/>
              </a:spcAft>
              <a:buClr>
                <a:srgbClr val="FFFFFF">
                  <a:lumMod val="50000"/>
                </a:srgbClr>
              </a:buClr>
              <a:buSzTx/>
              <a:buNone/>
              <a:tabLst/>
              <a:defRPr/>
            </a:pP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 </a:t>
            </a:r>
            <a:r>
              <a:rPr lang="fr-BE" sz="1800" cap="small" dirty="0"/>
              <a:t>Accius</a:t>
            </a:r>
            <a:r>
              <a:rPr lang="fr-BE" sz="1800" dirty="0"/>
              <a:t>, </a:t>
            </a:r>
            <a:r>
              <a:rPr lang="fr-BE" sz="1800" dirty="0" err="1"/>
              <a:t>fr.</a:t>
            </a:r>
            <a:r>
              <a:rPr lang="fr-BE" sz="1800" dirty="0"/>
              <a:t> 47 </a:t>
            </a:r>
            <a:r>
              <a:rPr lang="fr-BE" sz="1800" dirty="0" err="1"/>
              <a:t>Dangel</a:t>
            </a:r>
            <a:r>
              <a:rPr lang="fr-BE" sz="1800" dirty="0"/>
              <a:t>.</a:t>
            </a:r>
          </a:p>
          <a:p>
            <a:pPr marL="0" marR="0" lvl="0" indent="0" algn="just" defTabSz="914400" rtl="0" eaLnBrk="1" fontAlgn="auto" latinLnBrk="0" hangingPunct="1">
              <a:lnSpc>
                <a:spcPct val="90000"/>
              </a:lnSpc>
              <a:spcBef>
                <a:spcPts val="1000"/>
              </a:spcBef>
              <a:spcAft>
                <a:spcPts val="0"/>
              </a:spcAft>
              <a:buClr>
                <a:srgbClr val="FFFFFF">
                  <a:lumMod val="50000"/>
                </a:srgbClr>
              </a:buClr>
              <a:buSzTx/>
              <a:buFontTx/>
              <a:buNone/>
              <a:tabLst/>
              <a:defRPr/>
            </a:pPr>
            <a:r>
              <a:rPr kumimoji="0" lang="fr-BE" sz="1800" b="1"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Dom.</a:t>
            </a:r>
            <a:r>
              <a:rPr kumimoji="0" lang="fr-BE"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9 : </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Au début, toute effusion de sang lui faisait tellement horreur, qu’à l’époque où son père était encore loin de Rome, se rappelant le vers de Virgile :</a:t>
            </a:r>
          </a:p>
          <a:p>
            <a:pPr marL="0" marR="0" lvl="0" indent="0" algn="just" defTabSz="914400" rtl="0" eaLnBrk="1" fontAlgn="auto" latinLnBrk="0" hangingPunct="1">
              <a:lnSpc>
                <a:spcPct val="90000"/>
              </a:lnSpc>
              <a:spcBef>
                <a:spcPts val="1000"/>
              </a:spcBef>
              <a:spcAft>
                <a:spcPts val="0"/>
              </a:spcAft>
              <a:buClr>
                <a:srgbClr val="FFFFFF">
                  <a:lumMod val="50000"/>
                </a:srgbClr>
              </a:buClr>
              <a:buSzTx/>
              <a:buFontTx/>
              <a:buNone/>
              <a:tabLst/>
              <a:defRPr/>
            </a:pP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impia</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quam</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caesis</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gens est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epulata</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iuuencis</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(Avant qu’une génération impie se fût nourrie de jeunes taureaux égorgés),</a:t>
            </a:r>
          </a:p>
          <a:p>
            <a:pPr marL="0" marR="0" lvl="0" indent="0" algn="just" defTabSz="914400" rtl="0" eaLnBrk="1" fontAlgn="auto" latinLnBrk="0" hangingPunct="1">
              <a:lnSpc>
                <a:spcPct val="90000"/>
              </a:lnSpc>
              <a:spcBef>
                <a:spcPts val="1000"/>
              </a:spcBef>
              <a:spcAft>
                <a:spcPts val="0"/>
              </a:spcAft>
              <a:buClr>
                <a:srgbClr val="FFFFFF">
                  <a:lumMod val="50000"/>
                </a:srgbClr>
              </a:buClr>
              <a:buSzTx/>
              <a:buFontTx/>
              <a:buNone/>
              <a:tabLst/>
              <a:defRPr/>
            </a:pP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il voulut faire un édit pour défendre d’immoler des bœufs. »</a:t>
            </a:r>
          </a:p>
          <a:p>
            <a:pPr marL="0" marR="0" lvl="0" indent="0" algn="r" defTabSz="914400" rtl="0" eaLnBrk="1" fontAlgn="auto" latinLnBrk="0" hangingPunct="1">
              <a:lnSpc>
                <a:spcPct val="90000"/>
              </a:lnSpc>
              <a:spcBef>
                <a:spcPts val="1000"/>
              </a:spcBef>
              <a:spcAft>
                <a:spcPts val="0"/>
              </a:spcAft>
              <a:buClr>
                <a:srgbClr val="FFFFFF">
                  <a:lumMod val="50000"/>
                </a:srgbClr>
              </a:buClr>
              <a:buSzTx/>
              <a:buFontTx/>
              <a:buNone/>
              <a:tabLst/>
              <a:defRPr/>
            </a:pP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(Trad. H. </a:t>
            </a:r>
            <a:r>
              <a:rPr kumimoji="0" lang="fr-BE" sz="1800" b="0" i="0" u="none" strike="noStrike" kern="1200" cap="small" spc="0" normalizeH="0" baseline="0" noProof="0" dirty="0" err="1">
                <a:ln>
                  <a:noFill/>
                </a:ln>
                <a:solidFill>
                  <a:srgbClr val="000000">
                    <a:lumMod val="50000"/>
                    <a:lumOff val="50000"/>
                  </a:srgbClr>
                </a:solidFill>
                <a:effectLst/>
                <a:uLnTx/>
                <a:uFillTx/>
                <a:latin typeface="Arial" panose="020B0604020202020204"/>
                <a:ea typeface="+mn-ea"/>
                <a:cs typeface="+mn-cs"/>
              </a:rPr>
              <a:t>Ailloud</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1932, légèrement modifiée.)</a:t>
            </a:r>
          </a:p>
          <a:p>
            <a:pPr marL="0" marR="0" lvl="0" indent="0" algn="l" defTabSz="914400" rtl="0" eaLnBrk="1" fontAlgn="auto" latinLnBrk="0" hangingPunct="1">
              <a:lnSpc>
                <a:spcPct val="90000"/>
              </a:lnSpc>
              <a:spcAft>
                <a:spcPts val="0"/>
              </a:spcAft>
              <a:buClr>
                <a:srgbClr val="FFFFFF">
                  <a:lumMod val="50000"/>
                </a:srgbClr>
              </a:buClr>
              <a:buSzTx/>
              <a:buFontTx/>
              <a:buNone/>
              <a:tabLst/>
              <a:defRPr/>
            </a:pPr>
            <a:r>
              <a:rPr kumimoji="0" lang="fr-BE" sz="1800" b="0" i="0" u="none" strike="noStrike" kern="1200" cap="small" spc="0" normalizeH="0" baseline="0" noProof="0" dirty="0">
                <a:ln>
                  <a:noFill/>
                </a:ln>
                <a:solidFill>
                  <a:srgbClr val="000000">
                    <a:lumMod val="50000"/>
                    <a:lumOff val="50000"/>
                  </a:srgbClr>
                </a:solidFill>
                <a:effectLst/>
                <a:uLnTx/>
                <a:uFillTx/>
                <a:latin typeface="Arial" panose="020B0604020202020204"/>
                <a:ea typeface="+mn-ea"/>
                <a:cs typeface="+mn-cs"/>
              </a:rPr>
              <a:t>** = Virgile</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Géorgiques</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II, 535.</a:t>
            </a:r>
          </a:p>
        </p:txBody>
      </p:sp>
      <p:sp>
        <p:nvSpPr>
          <p:cNvPr id="4" name="Espace réservé du numéro de diapositive 3">
            <a:extLst>
              <a:ext uri="{FF2B5EF4-FFF2-40B4-BE49-F238E27FC236}">
                <a16:creationId xmlns:a16="http://schemas.microsoft.com/office/drawing/2014/main" id="{5BE4D2B6-709A-7D0A-3EC7-C58A69BA05A7}"/>
              </a:ext>
            </a:extLst>
          </p:cNvPr>
          <p:cNvSpPr>
            <a:spLocks noGrp="1"/>
          </p:cNvSpPr>
          <p:nvPr>
            <p:ph type="sldNum" sz="quarter" idx="12"/>
          </p:nvPr>
        </p:nvSpPr>
        <p:spPr/>
        <p:txBody>
          <a:bodyPr/>
          <a:lstStyle/>
          <a:p>
            <a:pPr algn="l"/>
            <a:r>
              <a:rPr lang="fr-FR"/>
              <a:t>▪︎ </a:t>
            </a:r>
            <a:fld id="{71AEF36E-EA79-174C-93F9-FDA84EDD5956}" type="slidenum">
              <a:rPr lang="fr-FR" smtClean="0"/>
              <a:pPr algn="l"/>
              <a:t>12</a:t>
            </a:fld>
            <a:endParaRPr lang="fr-FR" dirty="0"/>
          </a:p>
        </p:txBody>
      </p:sp>
      <p:sp>
        <p:nvSpPr>
          <p:cNvPr id="5" name="Titre 4">
            <a:extLst>
              <a:ext uri="{FF2B5EF4-FFF2-40B4-BE49-F238E27FC236}">
                <a16:creationId xmlns:a16="http://schemas.microsoft.com/office/drawing/2014/main" id="{2BF2C900-C9D9-0B13-B62C-7FD5E74FFE1C}"/>
              </a:ext>
            </a:extLst>
          </p:cNvPr>
          <p:cNvSpPr>
            <a:spLocks noGrp="1"/>
          </p:cNvSpPr>
          <p:nvPr>
            <p:ph type="title"/>
          </p:nvPr>
        </p:nvSpPr>
        <p:spPr/>
        <p:txBody>
          <a:bodyPr/>
          <a:lstStyle/>
          <a:p>
            <a:r>
              <a:rPr lang="fr-BE" dirty="0"/>
              <a:t>Les citations littéraires des Césars</a:t>
            </a:r>
          </a:p>
        </p:txBody>
      </p:sp>
    </p:spTree>
    <p:extLst>
      <p:ext uri="{BB962C8B-B14F-4D97-AF65-F5344CB8AC3E}">
        <p14:creationId xmlns:p14="http://schemas.microsoft.com/office/powerpoint/2010/main" val="440764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43856CD-AA08-DB1B-DED8-4092FF9FAEA7}"/>
              </a:ext>
            </a:extLst>
          </p:cNvPr>
          <p:cNvSpPr>
            <a:spLocks noGrp="1"/>
          </p:cNvSpPr>
          <p:nvPr>
            <p:ph idx="1"/>
          </p:nvPr>
        </p:nvSpPr>
        <p:spPr/>
        <p:txBody>
          <a:bodyPr>
            <a:normAutofit/>
          </a:bodyPr>
          <a:lstStyle/>
          <a:p>
            <a:pPr marL="0" indent="0">
              <a:buNone/>
            </a:pPr>
            <a:r>
              <a:rPr lang="fr-BE" b="1" dirty="0"/>
              <a:t>Les citations littéraires grecques</a:t>
            </a:r>
          </a:p>
          <a:p>
            <a:pPr marL="0" indent="0" algn="just">
              <a:buNone/>
            </a:pPr>
            <a:r>
              <a:rPr lang="fr-BE" sz="1800" b="1" i="1" dirty="0" err="1"/>
              <a:t>Calig</a:t>
            </a:r>
            <a:r>
              <a:rPr lang="fr-BE" sz="1800" b="1" i="1" dirty="0"/>
              <a:t>.</a:t>
            </a:r>
            <a:r>
              <a:rPr lang="fr-BE" sz="1800" b="1" dirty="0"/>
              <a:t>, 22 : </a:t>
            </a:r>
            <a:r>
              <a:rPr lang="fr-BE" sz="1800" i="1" dirty="0"/>
              <a:t>cum </a:t>
            </a:r>
            <a:r>
              <a:rPr lang="fr-BE" sz="1800" i="1" dirty="0" err="1"/>
              <a:t>audiret</a:t>
            </a:r>
            <a:r>
              <a:rPr lang="fr-BE" sz="1800" i="1" dirty="0"/>
              <a:t> forte </a:t>
            </a:r>
            <a:r>
              <a:rPr lang="fr-BE" sz="1800" i="1" dirty="0" err="1"/>
              <a:t>reges</a:t>
            </a:r>
            <a:r>
              <a:rPr lang="fr-BE" sz="1800" i="1" dirty="0"/>
              <a:t>, qui </a:t>
            </a:r>
            <a:r>
              <a:rPr lang="fr-BE" sz="1800" i="1" dirty="0" err="1"/>
              <a:t>officii</a:t>
            </a:r>
            <a:r>
              <a:rPr lang="fr-BE" sz="1800" i="1" dirty="0"/>
              <a:t> causa in </a:t>
            </a:r>
            <a:r>
              <a:rPr lang="fr-BE" sz="1800" i="1" dirty="0" err="1"/>
              <a:t>urbem</a:t>
            </a:r>
            <a:r>
              <a:rPr lang="fr-BE" sz="1800" i="1" dirty="0"/>
              <a:t> </a:t>
            </a:r>
            <a:r>
              <a:rPr lang="fr-BE" sz="1800" i="1" dirty="0" err="1"/>
              <a:t>aduenerant</a:t>
            </a:r>
            <a:r>
              <a:rPr lang="fr-BE" sz="1800" i="1" dirty="0"/>
              <a:t>, </a:t>
            </a:r>
            <a:r>
              <a:rPr lang="fr-BE" sz="1800" i="1" dirty="0" err="1"/>
              <a:t>concertantis</a:t>
            </a:r>
            <a:r>
              <a:rPr lang="fr-BE" sz="1800" i="1" dirty="0"/>
              <a:t> </a:t>
            </a:r>
            <a:r>
              <a:rPr lang="fr-BE" sz="1800" i="1" dirty="0" err="1"/>
              <a:t>apud</a:t>
            </a:r>
            <a:r>
              <a:rPr lang="fr-BE" sz="1800" i="1" dirty="0"/>
              <a:t> se super </a:t>
            </a:r>
            <a:r>
              <a:rPr lang="fr-BE" sz="1800" i="1" dirty="0" err="1"/>
              <a:t>cenam</a:t>
            </a:r>
            <a:r>
              <a:rPr lang="fr-BE" sz="1800" i="1" dirty="0"/>
              <a:t> de </a:t>
            </a:r>
            <a:r>
              <a:rPr lang="fr-BE" sz="1800" i="1" dirty="0" err="1"/>
              <a:t>nobilitate</a:t>
            </a:r>
            <a:r>
              <a:rPr lang="fr-BE" sz="1800" i="1" dirty="0"/>
              <a:t> generis, </a:t>
            </a:r>
            <a:r>
              <a:rPr lang="fr-BE" sz="1800" i="1" dirty="0" err="1"/>
              <a:t>exclamauit</a:t>
            </a:r>
            <a:r>
              <a:rPr lang="fr-BE" sz="1800" i="1" dirty="0"/>
              <a:t> :</a:t>
            </a:r>
          </a:p>
          <a:p>
            <a:pPr marL="0" indent="0" algn="ctr">
              <a:spcBef>
                <a:spcPts val="500"/>
              </a:spcBef>
              <a:buNone/>
            </a:pPr>
            <a:r>
              <a:rPr lang="fr-BE" sz="1800" dirty="0"/>
              <a:t>	</a:t>
            </a:r>
            <a:r>
              <a:rPr lang="el-GR" sz="1800" dirty="0"/>
              <a:t>εἷς </a:t>
            </a:r>
            <a:r>
              <a:rPr lang="el-GR" sz="1800" dirty="0">
                <a:solidFill>
                  <a:srgbClr val="FF0000"/>
                </a:solidFill>
              </a:rPr>
              <a:t>κοίρανος</a:t>
            </a:r>
            <a:r>
              <a:rPr lang="el-GR" sz="1800" dirty="0"/>
              <a:t> ἔστω,</a:t>
            </a:r>
            <a:endParaRPr lang="fr-BE" sz="1800" dirty="0"/>
          </a:p>
          <a:p>
            <a:pPr marL="0" indent="0">
              <a:spcBef>
                <a:spcPts val="0"/>
              </a:spcBef>
              <a:spcAft>
                <a:spcPts val="500"/>
              </a:spcAft>
              <a:buNone/>
            </a:pPr>
            <a:r>
              <a:rPr lang="fr-BE" sz="1800" dirty="0"/>
              <a:t>	</a:t>
            </a:r>
            <a:r>
              <a:rPr lang="el-GR" sz="1800" dirty="0"/>
              <a:t>εἷς </a:t>
            </a:r>
            <a:r>
              <a:rPr lang="el-GR" sz="1800" dirty="0">
                <a:solidFill>
                  <a:srgbClr val="FF0000"/>
                </a:solidFill>
              </a:rPr>
              <a:t>βασιλεύς</a:t>
            </a:r>
            <a:r>
              <a:rPr lang="fr-BE" sz="1800" dirty="0">
                <a:solidFill>
                  <a:schemeClr val="bg1">
                    <a:lumMod val="50000"/>
                  </a:schemeClr>
                </a:solidFill>
              </a:rPr>
              <a:t>*,</a:t>
            </a:r>
          </a:p>
          <a:p>
            <a:pPr marL="0" indent="0" algn="just">
              <a:spcBef>
                <a:spcPts val="0"/>
              </a:spcBef>
              <a:spcAft>
                <a:spcPts val="1500"/>
              </a:spcAft>
              <a:buNone/>
            </a:pPr>
            <a:r>
              <a:rPr lang="fr-BE" sz="1800" i="1" dirty="0"/>
              <a:t>Nec </a:t>
            </a:r>
            <a:r>
              <a:rPr lang="fr-BE" sz="1800" i="1" dirty="0" err="1"/>
              <a:t>multum</a:t>
            </a:r>
            <a:r>
              <a:rPr lang="fr-BE" sz="1800" i="1" dirty="0"/>
              <a:t> </a:t>
            </a:r>
            <a:r>
              <a:rPr lang="fr-BE" sz="1800" i="1" dirty="0" err="1"/>
              <a:t>afuit</a:t>
            </a:r>
            <a:r>
              <a:rPr lang="fr-BE" sz="1800" i="1" dirty="0"/>
              <a:t> </a:t>
            </a:r>
            <a:r>
              <a:rPr lang="fr-BE" sz="1800" i="1" dirty="0" err="1"/>
              <a:t>quin</a:t>
            </a:r>
            <a:r>
              <a:rPr lang="fr-BE" sz="1800" i="1" dirty="0"/>
              <a:t> </a:t>
            </a:r>
            <a:r>
              <a:rPr lang="fr-BE" sz="1800" i="1" dirty="0" err="1"/>
              <a:t>statim</a:t>
            </a:r>
            <a:r>
              <a:rPr lang="fr-BE" sz="1800" i="1" dirty="0"/>
              <a:t> </a:t>
            </a:r>
            <a:r>
              <a:rPr lang="fr-BE" sz="1800" i="1" dirty="0" err="1">
                <a:solidFill>
                  <a:srgbClr val="FF0000"/>
                </a:solidFill>
              </a:rPr>
              <a:t>diadema</a:t>
            </a:r>
            <a:r>
              <a:rPr lang="fr-BE" sz="1800" i="1" dirty="0"/>
              <a:t> </a:t>
            </a:r>
            <a:r>
              <a:rPr lang="fr-BE" sz="1800" i="1" dirty="0" err="1"/>
              <a:t>sumeret</a:t>
            </a:r>
            <a:r>
              <a:rPr lang="fr-BE" sz="1800" i="1" dirty="0"/>
              <a:t> </a:t>
            </a:r>
            <a:r>
              <a:rPr lang="fr-BE" sz="1800" i="1" dirty="0" err="1">
                <a:solidFill>
                  <a:srgbClr val="FF0000"/>
                </a:solidFill>
              </a:rPr>
              <a:t>speciem</a:t>
            </a:r>
            <a:r>
              <a:rPr lang="fr-BE" sz="1800" i="1" dirty="0" err="1"/>
              <a:t>que</a:t>
            </a:r>
            <a:r>
              <a:rPr lang="fr-BE" sz="1800" i="1" dirty="0"/>
              <a:t> </a:t>
            </a:r>
            <a:r>
              <a:rPr lang="fr-BE" sz="1800" i="1" dirty="0" err="1">
                <a:solidFill>
                  <a:srgbClr val="FF0000"/>
                </a:solidFill>
              </a:rPr>
              <a:t>principatus</a:t>
            </a:r>
            <a:r>
              <a:rPr lang="fr-BE" sz="1800" i="1" dirty="0"/>
              <a:t> </a:t>
            </a:r>
            <a:r>
              <a:rPr lang="fr-BE" sz="1800" i="1" dirty="0">
                <a:solidFill>
                  <a:schemeClr val="bg1">
                    <a:lumMod val="50000"/>
                  </a:schemeClr>
                </a:solidFill>
              </a:rPr>
              <a:t>in </a:t>
            </a:r>
            <a:r>
              <a:rPr lang="fr-BE" sz="1800" i="1" dirty="0" err="1">
                <a:solidFill>
                  <a:schemeClr val="bg1">
                    <a:lumMod val="50000"/>
                  </a:schemeClr>
                </a:solidFill>
              </a:rPr>
              <a:t>regni</a:t>
            </a:r>
            <a:r>
              <a:rPr lang="fr-BE" sz="1800" i="1" dirty="0">
                <a:solidFill>
                  <a:schemeClr val="bg1">
                    <a:lumMod val="50000"/>
                  </a:schemeClr>
                </a:solidFill>
              </a:rPr>
              <a:t> </a:t>
            </a:r>
            <a:r>
              <a:rPr lang="fr-BE" sz="1800" i="1" dirty="0" err="1">
                <a:solidFill>
                  <a:schemeClr val="bg1">
                    <a:lumMod val="50000"/>
                  </a:schemeClr>
                </a:solidFill>
              </a:rPr>
              <a:t>formam</a:t>
            </a:r>
            <a:r>
              <a:rPr lang="fr-BE" sz="1800" i="1" dirty="0">
                <a:solidFill>
                  <a:schemeClr val="bg1">
                    <a:lumMod val="50000"/>
                  </a:schemeClr>
                </a:solidFill>
              </a:rPr>
              <a:t> </a:t>
            </a:r>
            <a:r>
              <a:rPr lang="fr-BE" sz="1800" i="1" dirty="0" err="1"/>
              <a:t>conuerteret</a:t>
            </a:r>
            <a:r>
              <a:rPr lang="fr-BE" sz="1800" i="1" dirty="0"/>
              <a:t>.</a:t>
            </a:r>
          </a:p>
          <a:p>
            <a:pPr marL="0" indent="0" algn="just">
              <a:spcBef>
                <a:spcPts val="0"/>
              </a:spcBef>
              <a:buNone/>
            </a:pPr>
            <a:r>
              <a:rPr lang="fr-BE" sz="1800" dirty="0"/>
              <a:t>« Comme il entendait un jour des rois, venus à Rome pour lui rendre hommage, discuter à table devant lui de leurs origines, il s’écria : </a:t>
            </a:r>
            <a:r>
              <a:rPr lang="fr-BE" sz="1800" i="1" dirty="0"/>
              <a:t>Qu’il y ait un seul chef, un seul roi </a:t>
            </a:r>
            <a:r>
              <a:rPr lang="fr-BE" sz="1800" dirty="0"/>
              <a:t>! Et peu s’en fallut qu’il ne prît aussitôt le diadème et substituât la royauté à un semblant de principat. »</a:t>
            </a:r>
          </a:p>
          <a:p>
            <a:pPr marL="228600" marR="0" lvl="0" indent="0" algn="r" defTabSz="914400" rtl="0" eaLnBrk="1" fontAlgn="auto" latinLnBrk="0" hangingPunct="1">
              <a:lnSpc>
                <a:spcPct val="90000"/>
              </a:lnSpc>
              <a:spcBef>
                <a:spcPts val="1000"/>
              </a:spcBef>
              <a:spcAft>
                <a:spcPts val="0"/>
              </a:spcAft>
              <a:buClr>
                <a:srgbClr val="FFFFFF">
                  <a:lumMod val="50000"/>
                </a:srgbClr>
              </a:buClr>
              <a:buSzTx/>
              <a:buFontTx/>
              <a:buNone/>
              <a:tabLst/>
              <a:defRPr/>
            </a:pP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(Trad. H. </a:t>
            </a:r>
            <a:r>
              <a:rPr kumimoji="0" lang="fr-BE" sz="1800" b="0" i="0" u="none" strike="noStrike" kern="1200" cap="small" spc="0" normalizeH="0" baseline="0" noProof="0" dirty="0" err="1">
                <a:ln>
                  <a:noFill/>
                </a:ln>
                <a:solidFill>
                  <a:srgbClr val="000000">
                    <a:lumMod val="50000"/>
                    <a:lumOff val="50000"/>
                  </a:srgbClr>
                </a:solidFill>
                <a:effectLst/>
                <a:uLnTx/>
                <a:uFillTx/>
                <a:latin typeface="Arial" panose="020B0604020202020204"/>
                <a:ea typeface="+mn-ea"/>
                <a:cs typeface="+mn-cs"/>
              </a:rPr>
              <a:t>Ailloud</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1932, légèrement modifiée.)</a:t>
            </a:r>
          </a:p>
          <a:p>
            <a:pPr marL="0" marR="0" lvl="0" indent="0" defTabSz="914400" rtl="0" eaLnBrk="1" fontAlgn="auto" latinLnBrk="0" hangingPunct="1">
              <a:lnSpc>
                <a:spcPct val="90000"/>
              </a:lnSpc>
              <a:spcBef>
                <a:spcPts val="1000"/>
              </a:spcBef>
              <a:spcAft>
                <a:spcPts val="0"/>
              </a:spcAft>
              <a:buClr>
                <a:srgbClr val="FFFFFF">
                  <a:lumMod val="50000"/>
                </a:srgbClr>
              </a:buClr>
              <a:buSzTx/>
              <a:buFontTx/>
              <a:buNone/>
              <a:tabLst/>
              <a:defRPr/>
            </a:pPr>
            <a:r>
              <a:rPr lang="fr-BE" sz="1800" dirty="0">
                <a:solidFill>
                  <a:srgbClr val="000000">
                    <a:lumMod val="50000"/>
                    <a:lumOff val="50000"/>
                  </a:srgbClr>
                </a:solidFill>
                <a:latin typeface="Arial" panose="020B0604020202020204"/>
              </a:rPr>
              <a:t>* = </a:t>
            </a:r>
            <a:r>
              <a:rPr lang="fr-BE" sz="1800" cap="small" dirty="0">
                <a:solidFill>
                  <a:srgbClr val="000000">
                    <a:lumMod val="50000"/>
                    <a:lumOff val="50000"/>
                  </a:srgbClr>
                </a:solidFill>
                <a:latin typeface="Arial" panose="020B0604020202020204"/>
              </a:rPr>
              <a:t>Homère</a:t>
            </a:r>
            <a:r>
              <a:rPr lang="fr-BE" sz="1800" dirty="0">
                <a:solidFill>
                  <a:srgbClr val="000000">
                    <a:lumMod val="50000"/>
                    <a:lumOff val="50000"/>
                  </a:srgbClr>
                </a:solidFill>
                <a:latin typeface="Arial" panose="020B0604020202020204"/>
              </a:rPr>
              <a:t>, </a:t>
            </a:r>
            <a:r>
              <a:rPr lang="fr-BE" sz="1800" i="1" dirty="0">
                <a:solidFill>
                  <a:srgbClr val="000000">
                    <a:lumMod val="50000"/>
                    <a:lumOff val="50000"/>
                  </a:srgbClr>
                </a:solidFill>
                <a:latin typeface="Arial" panose="020B0604020202020204"/>
              </a:rPr>
              <a:t>Iliade</a:t>
            </a:r>
            <a:r>
              <a:rPr lang="fr-BE" sz="1800" dirty="0">
                <a:solidFill>
                  <a:srgbClr val="000000">
                    <a:lumMod val="50000"/>
                    <a:lumOff val="50000"/>
                  </a:srgbClr>
                </a:solidFill>
                <a:latin typeface="Arial" panose="020B0604020202020204"/>
              </a:rPr>
              <a:t>, II, 204-205.</a:t>
            </a:r>
            <a:endParaRPr lang="fr-BE" sz="1800" dirty="0"/>
          </a:p>
          <a:p>
            <a:pPr marL="342900" lvl="1" indent="0" algn="just">
              <a:spcBef>
                <a:spcPts val="0"/>
              </a:spcBef>
              <a:buNone/>
            </a:pPr>
            <a:endParaRPr lang="fr-BE" sz="1800" i="1" dirty="0"/>
          </a:p>
        </p:txBody>
      </p:sp>
      <p:sp>
        <p:nvSpPr>
          <p:cNvPr id="4" name="Espace réservé du numéro de diapositive 3">
            <a:extLst>
              <a:ext uri="{FF2B5EF4-FFF2-40B4-BE49-F238E27FC236}">
                <a16:creationId xmlns:a16="http://schemas.microsoft.com/office/drawing/2014/main" id="{C784248F-5880-64D7-7953-8AA9025393E0}"/>
              </a:ext>
            </a:extLst>
          </p:cNvPr>
          <p:cNvSpPr>
            <a:spLocks noGrp="1"/>
          </p:cNvSpPr>
          <p:nvPr>
            <p:ph type="sldNum" sz="quarter" idx="12"/>
          </p:nvPr>
        </p:nvSpPr>
        <p:spPr/>
        <p:txBody>
          <a:bodyPr/>
          <a:lstStyle/>
          <a:p>
            <a:pPr algn="l"/>
            <a:r>
              <a:rPr lang="fr-FR"/>
              <a:t>▪︎ </a:t>
            </a:r>
            <a:fld id="{71AEF36E-EA79-174C-93F9-FDA84EDD5956}" type="slidenum">
              <a:rPr lang="fr-FR" smtClean="0"/>
              <a:pPr algn="l"/>
              <a:t>13</a:t>
            </a:fld>
            <a:endParaRPr lang="fr-FR" dirty="0"/>
          </a:p>
        </p:txBody>
      </p:sp>
      <p:sp>
        <p:nvSpPr>
          <p:cNvPr id="5" name="Titre 4">
            <a:extLst>
              <a:ext uri="{FF2B5EF4-FFF2-40B4-BE49-F238E27FC236}">
                <a16:creationId xmlns:a16="http://schemas.microsoft.com/office/drawing/2014/main" id="{EFC79A8E-C490-F2AD-2DE1-0A6386F23DCA}"/>
              </a:ext>
            </a:extLst>
          </p:cNvPr>
          <p:cNvSpPr>
            <a:spLocks noGrp="1"/>
          </p:cNvSpPr>
          <p:nvPr>
            <p:ph type="title"/>
          </p:nvPr>
        </p:nvSpPr>
        <p:spPr/>
        <p:txBody>
          <a:bodyPr/>
          <a:lstStyle/>
          <a:p>
            <a:r>
              <a:rPr lang="fr-BE" dirty="0"/>
              <a:t>Les citations littéraires des Césars</a:t>
            </a:r>
          </a:p>
        </p:txBody>
      </p:sp>
    </p:spTree>
    <p:extLst>
      <p:ext uri="{BB962C8B-B14F-4D97-AF65-F5344CB8AC3E}">
        <p14:creationId xmlns:p14="http://schemas.microsoft.com/office/powerpoint/2010/main" val="128617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43856CD-AA08-DB1B-DED8-4092FF9FAEA7}"/>
              </a:ext>
            </a:extLst>
          </p:cNvPr>
          <p:cNvSpPr>
            <a:spLocks noGrp="1"/>
          </p:cNvSpPr>
          <p:nvPr>
            <p:ph idx="1"/>
          </p:nvPr>
        </p:nvSpPr>
        <p:spPr/>
        <p:txBody>
          <a:bodyPr>
            <a:normAutofit/>
          </a:bodyPr>
          <a:lstStyle/>
          <a:p>
            <a:pPr marL="0" indent="0">
              <a:buNone/>
            </a:pPr>
            <a:r>
              <a:rPr lang="fr-BE" b="1" dirty="0"/>
              <a:t>Les citations littéraires grecques</a:t>
            </a:r>
          </a:p>
          <a:p>
            <a:pPr marL="0" indent="0" algn="just">
              <a:buClr>
                <a:srgbClr val="F4F0EF"/>
              </a:buClr>
              <a:buNone/>
              <a:defRPr/>
            </a:pPr>
            <a:r>
              <a:rPr kumimoji="0" lang="fr-BE" sz="1800" b="1"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Ner</a:t>
            </a:r>
            <a:r>
              <a:rPr kumimoji="0" lang="fr-BE" sz="1800" b="1"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r>
              <a:rPr kumimoji="0" lang="fr-BE"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r>
              <a:rPr kumimoji="0" lang="fr-BE" sz="1800" b="1"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38, 1 :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dicente</a:t>
            </a:r>
            <a:r>
              <a:rPr kumimoji="0" lang="fr-FR"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quodam</a:t>
            </a:r>
            <a:r>
              <a:rPr kumimoji="0" lang="fr-FR"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in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sermone</a:t>
            </a:r>
            <a:r>
              <a:rPr kumimoji="0" lang="fr-FR"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communi</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p>
          <a:p>
            <a:pPr marL="0" indent="0" algn="ctr">
              <a:spcBef>
                <a:spcPts val="1500"/>
              </a:spcBef>
              <a:spcAft>
                <a:spcPts val="1500"/>
              </a:spcAft>
              <a:buClr>
                <a:srgbClr val="F4F0EF"/>
              </a:buClr>
              <a:buNone/>
              <a:defRPr/>
            </a:pPr>
            <a:r>
              <a:rPr kumimoji="0" lang="fr-FR" sz="1800" b="0" i="0" u="none" strike="noStrike" kern="1200" cap="none" spc="0" normalizeH="0" baseline="0" noProof="0" dirty="0" err="1">
                <a:ln>
                  <a:noFill/>
                </a:ln>
                <a:solidFill>
                  <a:srgbClr val="FF0000"/>
                </a:solidFill>
                <a:effectLst/>
                <a:uLnTx/>
                <a:uFillTx/>
                <a:latin typeface="Arial" panose="020B0604020202020204"/>
                <a:ea typeface="+mn-ea"/>
                <a:cs typeface="+mn-cs"/>
              </a:rPr>
              <a:t>ἐμοῦ</a:t>
            </a:r>
            <a:r>
              <a:rPr kumimoji="0" lang="fr-FR" sz="1800" b="0" i="0" u="none" strike="noStrike" kern="1200" cap="none" spc="0" normalizeH="0" baseline="0" noProof="0" dirty="0">
                <a:ln>
                  <a:noFill/>
                </a:ln>
                <a:solidFill>
                  <a:srgbClr val="FF0000"/>
                </a:solidFill>
                <a:effectLst/>
                <a:uLnTx/>
                <a:uFillTx/>
                <a:latin typeface="Arial" panose="020B0604020202020204"/>
                <a:ea typeface="+mn-ea"/>
                <a:cs typeface="+mn-cs"/>
              </a:rPr>
              <a:t> θα</a:t>
            </a:r>
            <a:r>
              <a:rPr kumimoji="0" lang="fr-FR" sz="1800" b="0" i="0" u="none" strike="noStrike" kern="1200" cap="none" spc="0" normalizeH="0" baseline="0" noProof="0" dirty="0" err="1">
                <a:ln>
                  <a:noFill/>
                </a:ln>
                <a:solidFill>
                  <a:srgbClr val="FF0000"/>
                </a:solidFill>
                <a:effectLst/>
                <a:uLnTx/>
                <a:uFillTx/>
                <a:latin typeface="Arial" panose="020B0604020202020204"/>
                <a:ea typeface="+mn-ea"/>
                <a:cs typeface="+mn-cs"/>
              </a:rPr>
              <a:t>νόντος</a:t>
            </a:r>
            <a:r>
              <a:rPr kumimoji="0" lang="fr-FR" sz="1800" b="0" i="0" u="none" strike="noStrike" kern="1200" cap="none" spc="0" normalizeH="0" baseline="0" noProof="0" dirty="0">
                <a:ln>
                  <a:noFill/>
                </a:ln>
                <a:solidFill>
                  <a:srgbClr val="FF0000"/>
                </a:solidFill>
                <a:effectLst/>
                <a:uLnTx/>
                <a:uFillTx/>
                <a:latin typeface="Arial" panose="020B0604020202020204"/>
                <a:ea typeface="+mn-ea"/>
                <a:cs typeface="+mn-cs"/>
              </a:rPr>
              <a:t> </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γαῖα </a:t>
            </a:r>
            <a:r>
              <a:rPr kumimoji="0" lang="fr-FR" sz="1800" b="0" i="0"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μειχθήτω</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π</a:t>
            </a:r>
            <a:r>
              <a:rPr kumimoji="0" lang="fr-FR" sz="1800" b="0" i="0"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υρί</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p>
          <a:p>
            <a:pPr marL="0" indent="0" algn="just">
              <a:spcBef>
                <a:spcPts val="0"/>
              </a:spcBef>
              <a:buClr>
                <a:srgbClr val="F4F0EF"/>
              </a:buClr>
              <a:buNone/>
              <a:defRPr/>
            </a:pP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immo</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r>
              <a:rPr kumimoji="0" lang="fr-FR"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inquit</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0" u="none" strike="noStrike" kern="1200" cap="none" spc="0" normalizeH="0" baseline="0" noProof="0" dirty="0" err="1">
                <a:ln>
                  <a:noFill/>
                </a:ln>
                <a:solidFill>
                  <a:srgbClr val="FF0000"/>
                </a:solidFill>
                <a:effectLst/>
                <a:uLnTx/>
                <a:uFillTx/>
                <a:latin typeface="Arial" panose="020B0604020202020204"/>
                <a:ea typeface="+mn-ea"/>
                <a:cs typeface="+mn-cs"/>
              </a:rPr>
              <a:t>ἐμοῦ</a:t>
            </a:r>
            <a:r>
              <a:rPr kumimoji="0" lang="fr-FR" sz="1800" b="0" i="0" u="none" strike="noStrike" kern="1200" cap="none" spc="0" normalizeH="0" baseline="0" noProof="0" dirty="0">
                <a:ln>
                  <a:noFill/>
                </a:ln>
                <a:solidFill>
                  <a:srgbClr val="FF0000"/>
                </a:solidFill>
                <a:effectLst/>
                <a:uLnTx/>
                <a:uFillTx/>
                <a:latin typeface="Arial" panose="020B0604020202020204"/>
                <a:ea typeface="+mn-ea"/>
                <a:cs typeface="+mn-cs"/>
              </a:rPr>
              <a:t> </a:t>
            </a:r>
            <a:r>
              <a:rPr kumimoji="0" lang="fr-FR" sz="1800" b="0" i="0" u="none" strike="noStrike" kern="1200" cap="none" spc="0" normalizeH="0" baseline="0" noProof="0" dirty="0" err="1">
                <a:ln>
                  <a:noFill/>
                </a:ln>
                <a:solidFill>
                  <a:srgbClr val="FF0000"/>
                </a:solidFill>
                <a:effectLst/>
                <a:uLnTx/>
                <a:uFillTx/>
                <a:latin typeface="Arial" panose="020B0604020202020204"/>
                <a:ea typeface="+mn-ea"/>
                <a:cs typeface="+mn-cs"/>
              </a:rPr>
              <a:t>ζῶντος</a:t>
            </a:r>
            <a:r>
              <a:rPr kumimoji="0" lang="fr-FR" sz="1800" b="0" i="0" u="none" strike="noStrike" kern="1200" cap="none" spc="0" normalizeH="0" baseline="0" noProof="0" dirty="0">
                <a:ln>
                  <a:noFill/>
                </a:ln>
                <a:solidFill>
                  <a:srgbClr val="FF0000"/>
                </a:solidFill>
                <a:effectLst/>
                <a:uLnTx/>
                <a:uFillTx/>
                <a:latin typeface="Arial" panose="020B0604020202020204"/>
                <a:ea typeface="+mn-ea"/>
                <a:cs typeface="+mn-cs"/>
              </a:rPr>
              <a:t> </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planeque</a:t>
            </a:r>
            <a:r>
              <a:rPr kumimoji="0" lang="fr-FR"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ita</a:t>
            </a:r>
            <a:r>
              <a:rPr kumimoji="0" lang="fr-FR"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FR"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fecit</a:t>
            </a:r>
            <a:r>
              <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endParaRPr lang="fr-FR" sz="1800" dirty="0">
              <a:solidFill>
                <a:srgbClr val="000000">
                  <a:lumMod val="50000"/>
                  <a:lumOff val="50000"/>
                </a:srgbClr>
              </a:solidFill>
              <a:latin typeface="Arial" panose="020B0604020202020204"/>
            </a:endParaRPr>
          </a:p>
          <a:p>
            <a:pPr marL="0" indent="0" algn="just">
              <a:spcBef>
                <a:spcPts val="1500"/>
              </a:spcBef>
              <a:buClr>
                <a:srgbClr val="F4F0EF"/>
              </a:buClr>
              <a:buNone/>
              <a:defRPr/>
            </a:pP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Quelqu’un disait au milieu d’une conversation générale : "</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Qu’à ma mort la terre soit précipitée dans les flammes </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Ce à quoi il répondit : "Non, au contraire, que ce soit </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de mon vivant </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et il agit pleinement en conséquence. »</a:t>
            </a:r>
          </a:p>
          <a:p>
            <a:pPr marL="0" indent="0" algn="just">
              <a:spcBef>
                <a:spcPts val="0"/>
              </a:spcBef>
              <a:buClr>
                <a:srgbClr val="F4F0EF"/>
              </a:buClr>
              <a:buNone/>
              <a:defRPr/>
            </a:pPr>
            <a:endParaRPr lang="fr-BE" sz="1800" dirty="0">
              <a:solidFill>
                <a:srgbClr val="000000">
                  <a:lumMod val="50000"/>
                  <a:lumOff val="50000"/>
                </a:srgbClr>
              </a:solidFill>
              <a:latin typeface="Arial" panose="020B0604020202020204"/>
            </a:endParaRPr>
          </a:p>
          <a:p>
            <a:pPr marL="0" indent="0" algn="just">
              <a:spcBef>
                <a:spcPts val="0"/>
              </a:spcBef>
              <a:buClr>
                <a:srgbClr val="F4F0EF"/>
              </a:buClr>
              <a:buNone/>
              <a:defRPr/>
            </a:pPr>
            <a:endPar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a:p>
            <a:pPr marL="0" indent="0" algn="just">
              <a:spcBef>
                <a:spcPts val="0"/>
              </a:spcBef>
              <a:buClr>
                <a:srgbClr val="F4F0EF"/>
              </a:buClr>
              <a:buNone/>
              <a:defRPr/>
            </a:pPr>
            <a:endParaRPr lang="fr-BE" sz="1800" dirty="0">
              <a:solidFill>
                <a:srgbClr val="000000">
                  <a:lumMod val="50000"/>
                  <a:lumOff val="50000"/>
                </a:srgbClr>
              </a:solidFill>
              <a:latin typeface="Arial" panose="020B0604020202020204"/>
            </a:endParaRPr>
          </a:p>
          <a:p>
            <a:pPr marL="0" indent="0" algn="just">
              <a:spcBef>
                <a:spcPts val="0"/>
              </a:spcBef>
              <a:buClr>
                <a:srgbClr val="F4F0EF"/>
              </a:buClr>
              <a:buNone/>
              <a:defRPr/>
            </a:pPr>
            <a:endPar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a:p>
            <a:pPr marL="0" indent="0" algn="just">
              <a:spcBef>
                <a:spcPts val="0"/>
              </a:spcBef>
              <a:buClr>
                <a:srgbClr val="F4F0EF"/>
              </a:buClr>
              <a:buNone/>
              <a:defRPr/>
            </a:pPr>
            <a:endParaRPr lang="fr-BE" sz="1800" dirty="0">
              <a:solidFill>
                <a:srgbClr val="000000">
                  <a:lumMod val="50000"/>
                  <a:lumOff val="50000"/>
                </a:srgbClr>
              </a:solidFill>
              <a:latin typeface="Arial" panose="020B0604020202020204"/>
            </a:endParaRPr>
          </a:p>
          <a:p>
            <a:pPr marL="0" indent="0" algn="just">
              <a:spcBef>
                <a:spcPts val="0"/>
              </a:spcBef>
              <a:buClr>
                <a:srgbClr val="F4F0EF"/>
              </a:buClr>
              <a:buNone/>
              <a:defRPr/>
            </a:pPr>
            <a:r>
              <a:rPr lang="fr-BE" sz="1800" dirty="0">
                <a:solidFill>
                  <a:srgbClr val="000000">
                    <a:lumMod val="50000"/>
                    <a:lumOff val="50000"/>
                  </a:srgbClr>
                </a:solidFill>
                <a:latin typeface="Arial" panose="020B0604020202020204"/>
              </a:rPr>
              <a:t>* = </a:t>
            </a:r>
            <a:r>
              <a:rPr lang="fr-BE" sz="1800" i="1" dirty="0" err="1">
                <a:solidFill>
                  <a:srgbClr val="000000">
                    <a:lumMod val="50000"/>
                    <a:lumOff val="50000"/>
                  </a:srgbClr>
                </a:solidFill>
                <a:latin typeface="Arial" panose="020B0604020202020204"/>
              </a:rPr>
              <a:t>Adesp</a:t>
            </a:r>
            <a:r>
              <a:rPr lang="fr-BE" sz="1800" i="1" dirty="0">
                <a:solidFill>
                  <a:srgbClr val="000000">
                    <a:lumMod val="50000"/>
                    <a:lumOff val="50000"/>
                  </a:srgbClr>
                </a:solidFill>
                <a:latin typeface="Arial" panose="020B0604020202020204"/>
              </a:rPr>
              <a:t>.</a:t>
            </a:r>
            <a:r>
              <a:rPr lang="fr-BE" sz="1800" dirty="0">
                <a:solidFill>
                  <a:srgbClr val="000000">
                    <a:lumMod val="50000"/>
                    <a:lumOff val="50000"/>
                  </a:srgbClr>
                </a:solidFill>
                <a:latin typeface="Arial" panose="020B0604020202020204"/>
              </a:rPr>
              <a:t>, </a:t>
            </a:r>
            <a:r>
              <a:rPr lang="fr-BE" sz="1800" dirty="0" err="1">
                <a:solidFill>
                  <a:srgbClr val="000000">
                    <a:lumMod val="50000"/>
                    <a:lumOff val="50000"/>
                  </a:srgbClr>
                </a:solidFill>
                <a:latin typeface="Arial" panose="020B0604020202020204"/>
              </a:rPr>
              <a:t>fr.</a:t>
            </a:r>
            <a:r>
              <a:rPr lang="fr-BE" sz="1800" dirty="0">
                <a:solidFill>
                  <a:srgbClr val="000000">
                    <a:lumMod val="50000"/>
                    <a:lumOff val="50000"/>
                  </a:srgbClr>
                </a:solidFill>
                <a:latin typeface="Arial" panose="020B0604020202020204"/>
              </a:rPr>
              <a:t> 513 K.-S. (</a:t>
            </a:r>
            <a:r>
              <a:rPr lang="fr-BE" sz="1800" i="1" dirty="0" err="1">
                <a:solidFill>
                  <a:srgbClr val="000000">
                    <a:lumMod val="50000"/>
                    <a:lumOff val="50000"/>
                  </a:srgbClr>
                </a:solidFill>
                <a:latin typeface="Arial" panose="020B0604020202020204"/>
              </a:rPr>
              <a:t>Tragicorum</a:t>
            </a:r>
            <a:r>
              <a:rPr lang="fr-BE" sz="1800" i="1" dirty="0">
                <a:solidFill>
                  <a:srgbClr val="000000">
                    <a:lumMod val="50000"/>
                    <a:lumOff val="50000"/>
                  </a:srgbClr>
                </a:solidFill>
                <a:latin typeface="Arial" panose="020B0604020202020204"/>
              </a:rPr>
              <a:t> Graecorum Fragmenta</a:t>
            </a:r>
            <a:r>
              <a:rPr lang="fr-BE" sz="1800" dirty="0">
                <a:solidFill>
                  <a:srgbClr val="000000">
                    <a:lumMod val="50000"/>
                    <a:lumOff val="50000"/>
                  </a:srgbClr>
                </a:solidFill>
                <a:latin typeface="Arial" panose="020B0604020202020204"/>
              </a:rPr>
              <a:t>, II, p. 145).</a:t>
            </a:r>
            <a:endParaRPr kumimoji="0" lang="fr-FR"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p:txBody>
      </p:sp>
      <p:sp>
        <p:nvSpPr>
          <p:cNvPr id="4" name="Espace réservé du numéro de diapositive 3">
            <a:extLst>
              <a:ext uri="{FF2B5EF4-FFF2-40B4-BE49-F238E27FC236}">
                <a16:creationId xmlns:a16="http://schemas.microsoft.com/office/drawing/2014/main" id="{C784248F-5880-64D7-7953-8AA9025393E0}"/>
              </a:ext>
            </a:extLst>
          </p:cNvPr>
          <p:cNvSpPr>
            <a:spLocks noGrp="1"/>
          </p:cNvSpPr>
          <p:nvPr>
            <p:ph type="sldNum" sz="quarter" idx="12"/>
          </p:nvPr>
        </p:nvSpPr>
        <p:spPr/>
        <p:txBody>
          <a:bodyPr/>
          <a:lstStyle/>
          <a:p>
            <a:pPr algn="l"/>
            <a:r>
              <a:rPr lang="fr-FR" dirty="0"/>
              <a:t>▪︎ </a:t>
            </a:r>
            <a:fld id="{71AEF36E-EA79-174C-93F9-FDA84EDD5956}" type="slidenum">
              <a:rPr lang="fr-FR" smtClean="0"/>
              <a:pPr algn="l"/>
              <a:t>14</a:t>
            </a:fld>
            <a:endParaRPr lang="fr-FR" dirty="0"/>
          </a:p>
        </p:txBody>
      </p:sp>
      <p:sp>
        <p:nvSpPr>
          <p:cNvPr id="5" name="Titre 4">
            <a:extLst>
              <a:ext uri="{FF2B5EF4-FFF2-40B4-BE49-F238E27FC236}">
                <a16:creationId xmlns:a16="http://schemas.microsoft.com/office/drawing/2014/main" id="{EFC79A8E-C490-F2AD-2DE1-0A6386F23DCA}"/>
              </a:ext>
            </a:extLst>
          </p:cNvPr>
          <p:cNvSpPr>
            <a:spLocks noGrp="1"/>
          </p:cNvSpPr>
          <p:nvPr>
            <p:ph type="title"/>
          </p:nvPr>
        </p:nvSpPr>
        <p:spPr/>
        <p:txBody>
          <a:bodyPr/>
          <a:lstStyle/>
          <a:p>
            <a:r>
              <a:rPr lang="fr-BE" dirty="0"/>
              <a:t>Les citations littéraires des Césars</a:t>
            </a:r>
          </a:p>
        </p:txBody>
      </p:sp>
    </p:spTree>
    <p:extLst>
      <p:ext uri="{BB962C8B-B14F-4D97-AF65-F5344CB8AC3E}">
        <p14:creationId xmlns:p14="http://schemas.microsoft.com/office/powerpoint/2010/main" val="3092539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C0FD657-4BFE-1EDB-228D-C2D0971E96F3}"/>
              </a:ext>
            </a:extLst>
          </p:cNvPr>
          <p:cNvSpPr>
            <a:spLocks noGrp="1"/>
          </p:cNvSpPr>
          <p:nvPr>
            <p:ph idx="1"/>
          </p:nvPr>
        </p:nvSpPr>
        <p:spPr/>
        <p:txBody>
          <a:bodyPr>
            <a:normAutofit/>
          </a:bodyPr>
          <a:lstStyle/>
          <a:p>
            <a:pPr marL="0" indent="0">
              <a:buNone/>
            </a:pPr>
            <a:r>
              <a:rPr lang="fr-BE" sz="2000" b="1" i="1" dirty="0"/>
              <a:t>Vie de Caligula</a:t>
            </a:r>
          </a:p>
          <a:p>
            <a:pPr algn="just">
              <a:spcBef>
                <a:spcPts val="500"/>
              </a:spcBef>
              <a:buClr>
                <a:schemeClr val="bg1">
                  <a:lumMod val="50000"/>
                </a:schemeClr>
              </a:buClr>
              <a:buFont typeface="Arial" panose="020B0604020202020204" pitchFamily="34" charset="0"/>
              <a:buChar char="•"/>
            </a:pPr>
            <a:r>
              <a:rPr lang="fr-BE" sz="1800" dirty="0"/>
              <a:t>Biographie de Germanicus pour minimiser sa compétence rhétorique.</a:t>
            </a:r>
          </a:p>
          <a:p>
            <a:pPr algn="just">
              <a:spcBef>
                <a:spcPts val="0"/>
              </a:spcBef>
              <a:buClr>
                <a:schemeClr val="bg1">
                  <a:lumMod val="50000"/>
                </a:schemeClr>
              </a:buClr>
              <a:buFont typeface="Arial" panose="020B0604020202020204" pitchFamily="34" charset="0"/>
              <a:buChar char="•"/>
            </a:pPr>
            <a:r>
              <a:rPr lang="fr-BE" sz="1800" dirty="0"/>
              <a:t>Rupture: les </a:t>
            </a:r>
            <a:r>
              <a:rPr lang="fr-BE" sz="1800" i="1" dirty="0" err="1"/>
              <a:t>artes</a:t>
            </a:r>
            <a:r>
              <a:rPr lang="fr-BE" sz="1800" i="1" dirty="0"/>
              <a:t> </a:t>
            </a:r>
            <a:r>
              <a:rPr lang="fr-BE" sz="1800" i="1" dirty="0" err="1"/>
              <a:t>liberales</a:t>
            </a:r>
            <a:r>
              <a:rPr lang="fr-BE" sz="1800" dirty="0"/>
              <a:t> grecques sont remplacées par des </a:t>
            </a:r>
            <a:r>
              <a:rPr lang="fr-BE" sz="1800" i="1" dirty="0" err="1"/>
              <a:t>artes</a:t>
            </a:r>
            <a:r>
              <a:rPr lang="fr-BE" sz="1800" i="1" dirty="0"/>
              <a:t> </a:t>
            </a:r>
            <a:r>
              <a:rPr lang="fr-BE" sz="1800" i="1" dirty="0" err="1"/>
              <a:t>aliorum</a:t>
            </a:r>
            <a:r>
              <a:rPr lang="fr-BE" sz="1800" i="1" dirty="0"/>
              <a:t> </a:t>
            </a:r>
            <a:r>
              <a:rPr lang="fr-BE" sz="1800" i="1" dirty="0" err="1"/>
              <a:t>generum</a:t>
            </a:r>
            <a:r>
              <a:rPr lang="fr-BE" sz="1800" dirty="0"/>
              <a:t>.</a:t>
            </a:r>
          </a:p>
          <a:p>
            <a:pPr marL="0" indent="0" algn="just">
              <a:spcBef>
                <a:spcPts val="500"/>
              </a:spcBef>
              <a:buClr>
                <a:schemeClr val="bg1">
                  <a:lumMod val="50000"/>
                </a:schemeClr>
              </a:buClr>
              <a:buNone/>
            </a:pPr>
            <a:r>
              <a:rPr lang="fr-BE" sz="2000" b="1" i="1" dirty="0"/>
              <a:t>Vie de Néron</a:t>
            </a:r>
          </a:p>
          <a:p>
            <a:pPr algn="just">
              <a:spcBef>
                <a:spcPts val="500"/>
              </a:spcBef>
              <a:buClr>
                <a:schemeClr val="bg1">
                  <a:lumMod val="50000"/>
                </a:schemeClr>
              </a:buClr>
              <a:buFont typeface="Arial" panose="020B0604020202020204" pitchFamily="34" charset="0"/>
              <a:buChar char="•"/>
            </a:pPr>
            <a:r>
              <a:rPr lang="fr-BE" sz="1800" dirty="0"/>
              <a:t>Transformation d’une qualité en un défaut.</a:t>
            </a:r>
          </a:p>
          <a:p>
            <a:pPr algn="just">
              <a:spcBef>
                <a:spcPts val="0"/>
              </a:spcBef>
              <a:buClr>
                <a:schemeClr val="bg1">
                  <a:lumMod val="50000"/>
                </a:schemeClr>
              </a:buClr>
              <a:buFont typeface="Arial" panose="020B0604020202020204" pitchFamily="34" charset="0"/>
              <a:buChar char="•"/>
            </a:pPr>
            <a:r>
              <a:rPr lang="fr-BE" sz="1800" dirty="0"/>
              <a:t>Multiplication des références au monde grec.</a:t>
            </a:r>
          </a:p>
          <a:p>
            <a:pPr marL="0" indent="0" algn="just">
              <a:spcBef>
                <a:spcPts val="500"/>
              </a:spcBef>
              <a:buClr>
                <a:schemeClr val="bg1">
                  <a:lumMod val="50000"/>
                </a:schemeClr>
              </a:buClr>
              <a:buNone/>
            </a:pPr>
            <a:r>
              <a:rPr lang="fr-BE" sz="2000" b="1" i="1" dirty="0"/>
              <a:t>Vie de Domitien</a:t>
            </a:r>
          </a:p>
          <a:p>
            <a:pPr algn="just">
              <a:spcBef>
                <a:spcPts val="500"/>
              </a:spcBef>
              <a:buClr>
                <a:schemeClr val="bg1">
                  <a:lumMod val="50000"/>
                </a:schemeClr>
              </a:buClr>
              <a:buFont typeface="Arial" panose="020B0604020202020204" pitchFamily="34" charset="0"/>
              <a:buChar char="•"/>
            </a:pPr>
            <a:r>
              <a:rPr lang="fr-BE" sz="1800" dirty="0"/>
              <a:t>Réutilisation de la </a:t>
            </a:r>
            <a:r>
              <a:rPr lang="fr-BE" sz="1800" i="1" dirty="0" err="1"/>
              <a:t>species</a:t>
            </a:r>
            <a:r>
              <a:rPr lang="fr-BE" sz="1800" i="1" dirty="0"/>
              <a:t> </a:t>
            </a:r>
            <a:r>
              <a:rPr lang="fr-BE" sz="1800" dirty="0"/>
              <a:t>des </a:t>
            </a:r>
            <a:r>
              <a:rPr lang="fr-BE" sz="1800" i="1" dirty="0" err="1"/>
              <a:t>artes</a:t>
            </a:r>
            <a:r>
              <a:rPr lang="fr-BE" sz="1800" i="1" dirty="0"/>
              <a:t> </a:t>
            </a:r>
            <a:r>
              <a:rPr lang="fr-BE" sz="1800" i="1" dirty="0" err="1"/>
              <a:t>liberales</a:t>
            </a:r>
            <a:r>
              <a:rPr lang="fr-BE" sz="1800" dirty="0"/>
              <a:t> : souligne son inculture par rapport aux autres Flaviens.</a:t>
            </a:r>
          </a:p>
          <a:p>
            <a:pPr algn="just">
              <a:spcBef>
                <a:spcPts val="0"/>
              </a:spcBef>
              <a:buClr>
                <a:schemeClr val="bg1">
                  <a:lumMod val="50000"/>
                </a:schemeClr>
              </a:buClr>
              <a:buFont typeface="Arial" panose="020B0604020202020204" pitchFamily="34" charset="0"/>
              <a:buChar char="•"/>
            </a:pPr>
            <a:r>
              <a:rPr lang="fr-BE" sz="1800" dirty="0"/>
              <a:t>Causes profondes passées sous silence : généralisation abusive.</a:t>
            </a:r>
          </a:p>
          <a:p>
            <a:pPr marL="0" indent="0" algn="just">
              <a:spcBef>
                <a:spcPts val="500"/>
              </a:spcBef>
              <a:buClr>
                <a:schemeClr val="bg1">
                  <a:lumMod val="50000"/>
                </a:schemeClr>
              </a:buClr>
              <a:buNone/>
            </a:pPr>
            <a:r>
              <a:rPr lang="fr-BE" sz="2000" b="1" dirty="0"/>
              <a:t>Citations littéraires</a:t>
            </a:r>
          </a:p>
          <a:p>
            <a:pPr algn="just">
              <a:spcBef>
                <a:spcPts val="500"/>
              </a:spcBef>
              <a:buClr>
                <a:schemeClr val="bg1">
                  <a:lumMod val="50000"/>
                </a:schemeClr>
              </a:buClr>
              <a:buFont typeface="Arial" panose="020B0604020202020204" pitchFamily="34" charset="0"/>
              <a:buChar char="•"/>
            </a:pPr>
            <a:r>
              <a:rPr lang="fr-BE" sz="1800" dirty="0"/>
              <a:t>Peuvent servir à évoquer un certain contexte culturel.</a:t>
            </a:r>
          </a:p>
        </p:txBody>
      </p:sp>
      <p:sp>
        <p:nvSpPr>
          <p:cNvPr id="3" name="Espace réservé de la date 2">
            <a:extLst>
              <a:ext uri="{FF2B5EF4-FFF2-40B4-BE49-F238E27FC236}">
                <a16:creationId xmlns:a16="http://schemas.microsoft.com/office/drawing/2014/main" id="{807559E0-30FC-B2BA-FA1B-95C52C89BF2D}"/>
              </a:ext>
            </a:extLst>
          </p:cNvPr>
          <p:cNvSpPr>
            <a:spLocks noGrp="1"/>
          </p:cNvSpPr>
          <p:nvPr>
            <p:ph type="dt" sz="half" idx="10"/>
          </p:nvPr>
        </p:nvSpPr>
        <p:spPr/>
        <p:txBody>
          <a:bodyPr/>
          <a:lstStyle/>
          <a:p>
            <a:fld id="{B2867609-F87E-5348-B15E-2C77BD1EE497}" type="datetime3">
              <a:rPr lang="fr-BE" smtClean="0"/>
              <a:t>18/05/2024</a:t>
            </a:fld>
            <a:endParaRPr lang="fr-FR" dirty="0"/>
          </a:p>
        </p:txBody>
      </p:sp>
      <p:sp>
        <p:nvSpPr>
          <p:cNvPr id="4" name="Espace réservé du numéro de diapositive 3">
            <a:extLst>
              <a:ext uri="{FF2B5EF4-FFF2-40B4-BE49-F238E27FC236}">
                <a16:creationId xmlns:a16="http://schemas.microsoft.com/office/drawing/2014/main" id="{4427E8B8-9D37-3AB6-B1A2-A926A3E17524}"/>
              </a:ext>
            </a:extLst>
          </p:cNvPr>
          <p:cNvSpPr>
            <a:spLocks noGrp="1"/>
          </p:cNvSpPr>
          <p:nvPr>
            <p:ph type="sldNum" sz="quarter" idx="12"/>
          </p:nvPr>
        </p:nvSpPr>
        <p:spPr/>
        <p:txBody>
          <a:bodyPr/>
          <a:lstStyle/>
          <a:p>
            <a:pPr algn="l"/>
            <a:r>
              <a:rPr lang="fr-FR"/>
              <a:t>▪︎ </a:t>
            </a:r>
            <a:fld id="{71AEF36E-EA79-174C-93F9-FDA84EDD5956}" type="slidenum">
              <a:rPr lang="fr-FR" smtClean="0"/>
              <a:pPr algn="l"/>
              <a:t>15</a:t>
            </a:fld>
            <a:endParaRPr lang="fr-FR" dirty="0"/>
          </a:p>
        </p:txBody>
      </p:sp>
      <p:sp>
        <p:nvSpPr>
          <p:cNvPr id="5" name="Titre 4">
            <a:extLst>
              <a:ext uri="{FF2B5EF4-FFF2-40B4-BE49-F238E27FC236}">
                <a16:creationId xmlns:a16="http://schemas.microsoft.com/office/drawing/2014/main" id="{2398A330-8816-18A9-E146-C85C244CE8DF}"/>
              </a:ext>
            </a:extLst>
          </p:cNvPr>
          <p:cNvSpPr>
            <a:spLocks noGrp="1"/>
          </p:cNvSpPr>
          <p:nvPr>
            <p:ph type="title"/>
          </p:nvPr>
        </p:nvSpPr>
        <p:spPr/>
        <p:txBody>
          <a:bodyPr/>
          <a:lstStyle/>
          <a:p>
            <a:r>
              <a:rPr lang="fr-BE" dirty="0"/>
              <a:t>En guise de synthèse</a:t>
            </a:r>
          </a:p>
        </p:txBody>
      </p:sp>
    </p:spTree>
    <p:extLst>
      <p:ext uri="{BB962C8B-B14F-4D97-AF65-F5344CB8AC3E}">
        <p14:creationId xmlns:p14="http://schemas.microsoft.com/office/powerpoint/2010/main" val="3080778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04F40AC-29FF-81FE-2A2F-B51B61135510}"/>
              </a:ext>
            </a:extLst>
          </p:cNvPr>
          <p:cNvSpPr>
            <a:spLocks noGrp="1"/>
          </p:cNvSpPr>
          <p:nvPr>
            <p:ph idx="1"/>
          </p:nvPr>
        </p:nvSpPr>
        <p:spPr/>
        <p:txBody>
          <a:bodyPr>
            <a:normAutofit/>
          </a:bodyPr>
          <a:lstStyle/>
          <a:p>
            <a:pPr marL="0" indent="0" algn="just">
              <a:buClr>
                <a:schemeClr val="bg1">
                  <a:lumMod val="50000"/>
                </a:schemeClr>
              </a:buClr>
              <a:buNone/>
            </a:pPr>
            <a:r>
              <a:rPr lang="fr-BE" b="1" dirty="0"/>
              <a:t>Quelques éléments à retenir</a:t>
            </a:r>
          </a:p>
          <a:p>
            <a:pPr algn="just">
              <a:buClr>
                <a:schemeClr val="bg1">
                  <a:lumMod val="50000"/>
                </a:schemeClr>
              </a:buClr>
              <a:buFont typeface="Arial" panose="020B0604020202020204" pitchFamily="34" charset="0"/>
              <a:buChar char="•"/>
            </a:pPr>
            <a:r>
              <a:rPr lang="fr-BE" dirty="0"/>
              <a:t>Sélection minutieuse des exemples pour construire les portraits, mettre en évidence des tendances.</a:t>
            </a:r>
          </a:p>
          <a:p>
            <a:pPr algn="just">
              <a:buClr>
                <a:schemeClr val="bg1">
                  <a:lumMod val="50000"/>
                </a:schemeClr>
              </a:buClr>
              <a:buFont typeface="Arial" panose="020B0604020202020204" pitchFamily="34" charset="0"/>
              <a:buChar char="•"/>
            </a:pPr>
            <a:r>
              <a:rPr lang="fr-BE" dirty="0"/>
              <a:t>La caractérisation des goûts culturels, de l'éducation et des compétences littéraires oriente les biographies.</a:t>
            </a:r>
          </a:p>
          <a:p>
            <a:pPr algn="just">
              <a:buClr>
                <a:schemeClr val="bg1">
                  <a:lumMod val="50000"/>
                </a:schemeClr>
              </a:buClr>
              <a:buFont typeface="Arial" panose="020B0604020202020204" pitchFamily="34" charset="0"/>
              <a:buChar char="•"/>
            </a:pPr>
            <a:r>
              <a:rPr lang="fr-BE" dirty="0"/>
              <a:t>Histoire intellectuelle des Césars, à laquelle Suétone apporte du relief par des développements inégaux.</a:t>
            </a:r>
          </a:p>
          <a:p>
            <a:pPr algn="just">
              <a:buClr>
                <a:schemeClr val="bg1">
                  <a:lumMod val="50000"/>
                </a:schemeClr>
              </a:buClr>
              <a:buFont typeface="Arial" panose="020B0604020202020204" pitchFamily="34" charset="0"/>
              <a:buChar char="•"/>
            </a:pPr>
            <a:r>
              <a:rPr lang="fr-BE" dirty="0"/>
              <a:t>Influence sur les représentations ultérieures des empereurs.</a:t>
            </a:r>
          </a:p>
          <a:p>
            <a:endParaRPr lang="fr-BE" dirty="0"/>
          </a:p>
          <a:p>
            <a:endParaRPr lang="fr-BE" dirty="0"/>
          </a:p>
        </p:txBody>
      </p:sp>
      <p:sp>
        <p:nvSpPr>
          <p:cNvPr id="4" name="Espace réservé du numéro de diapositive 3">
            <a:extLst>
              <a:ext uri="{FF2B5EF4-FFF2-40B4-BE49-F238E27FC236}">
                <a16:creationId xmlns:a16="http://schemas.microsoft.com/office/drawing/2014/main" id="{914C4747-023E-79E1-42B5-EA8C4DEED161}"/>
              </a:ext>
            </a:extLst>
          </p:cNvPr>
          <p:cNvSpPr>
            <a:spLocks noGrp="1"/>
          </p:cNvSpPr>
          <p:nvPr>
            <p:ph type="sldNum" sz="quarter" idx="12"/>
          </p:nvPr>
        </p:nvSpPr>
        <p:spPr/>
        <p:txBody>
          <a:bodyPr/>
          <a:lstStyle/>
          <a:p>
            <a:pPr algn="l"/>
            <a:r>
              <a:rPr lang="fr-FR"/>
              <a:t>▪︎ </a:t>
            </a:r>
            <a:fld id="{71AEF36E-EA79-174C-93F9-FDA84EDD5956}" type="slidenum">
              <a:rPr lang="fr-FR" smtClean="0"/>
              <a:pPr algn="l"/>
              <a:t>16</a:t>
            </a:fld>
            <a:endParaRPr lang="fr-FR" dirty="0"/>
          </a:p>
        </p:txBody>
      </p:sp>
      <p:sp>
        <p:nvSpPr>
          <p:cNvPr id="5" name="Titre 4">
            <a:extLst>
              <a:ext uri="{FF2B5EF4-FFF2-40B4-BE49-F238E27FC236}">
                <a16:creationId xmlns:a16="http://schemas.microsoft.com/office/drawing/2014/main" id="{43C5947B-F0D7-A925-AE47-642A4CC12725}"/>
              </a:ext>
            </a:extLst>
          </p:cNvPr>
          <p:cNvSpPr>
            <a:spLocks noGrp="1"/>
          </p:cNvSpPr>
          <p:nvPr>
            <p:ph type="title"/>
          </p:nvPr>
        </p:nvSpPr>
        <p:spPr/>
        <p:txBody>
          <a:bodyPr/>
          <a:lstStyle/>
          <a:p>
            <a:r>
              <a:rPr lang="fr-BE" dirty="0"/>
              <a:t>Conclusion</a:t>
            </a:r>
          </a:p>
        </p:txBody>
      </p:sp>
    </p:spTree>
    <p:extLst>
      <p:ext uri="{BB962C8B-B14F-4D97-AF65-F5344CB8AC3E}">
        <p14:creationId xmlns:p14="http://schemas.microsoft.com/office/powerpoint/2010/main" val="3591077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Une image contenant Police, Graphique, capture d’écran, graphisme&#10;&#10;Description générée automatiquement">
            <a:extLst>
              <a:ext uri="{FF2B5EF4-FFF2-40B4-BE49-F238E27FC236}">
                <a16:creationId xmlns:a16="http://schemas.microsoft.com/office/drawing/2014/main" id="{B6AEACE7-43A5-16E4-481C-9C5A506F20C8}"/>
              </a:ext>
            </a:extLst>
          </p:cNvPr>
          <p:cNvPicPr>
            <a:picLocks noChangeAspect="1"/>
          </p:cNvPicPr>
          <p:nvPr/>
        </p:nvPicPr>
        <p:blipFill>
          <a:blip r:embed="rId3"/>
          <a:stretch>
            <a:fillRect/>
          </a:stretch>
        </p:blipFill>
        <p:spPr>
          <a:xfrm>
            <a:off x="587375" y="5612774"/>
            <a:ext cx="2440833" cy="583752"/>
          </a:xfrm>
          <a:prstGeom prst="rect">
            <a:avLst/>
          </a:prstGeom>
        </p:spPr>
      </p:pic>
      <p:pic>
        <p:nvPicPr>
          <p:cNvPr id="4" name="Picture 2" descr="Aucune description de photo disponible.">
            <a:extLst>
              <a:ext uri="{FF2B5EF4-FFF2-40B4-BE49-F238E27FC236}">
                <a16:creationId xmlns:a16="http://schemas.microsoft.com/office/drawing/2014/main" id="{A9EF9A76-B044-0885-3684-09A04FD365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3669" y="5200073"/>
            <a:ext cx="1409157" cy="1409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d32022logo120">
            <a:extLst>
              <a:ext uri="{FF2B5EF4-FFF2-40B4-BE49-F238E27FC236}">
                <a16:creationId xmlns:a16="http://schemas.microsoft.com/office/drawing/2014/main" id="{5F2CACC3-F8B7-FA10-4594-5EAE016853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62525" y="5328388"/>
            <a:ext cx="226695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53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9C57FA3-95D9-31A4-5585-1AAE7040D288}"/>
              </a:ext>
            </a:extLst>
          </p:cNvPr>
          <p:cNvSpPr>
            <a:spLocks noGrp="1"/>
          </p:cNvSpPr>
          <p:nvPr>
            <p:ph idx="1"/>
          </p:nvPr>
        </p:nvSpPr>
        <p:spPr/>
        <p:txBody>
          <a:bodyPr anchor="ctr">
            <a:normAutofit/>
          </a:bodyPr>
          <a:lstStyle/>
          <a:p>
            <a:pPr marL="0" indent="0" algn="just">
              <a:spcBef>
                <a:spcPts val="0"/>
              </a:spcBef>
              <a:buClr>
                <a:srgbClr val="FFFFFF">
                  <a:lumMod val="50000"/>
                </a:srgbClr>
              </a:buClr>
              <a:buNone/>
              <a:defRPr/>
            </a:pPr>
            <a:r>
              <a:rPr lang="fr-BE" b="1" dirty="0">
                <a:solidFill>
                  <a:srgbClr val="000000">
                    <a:lumMod val="50000"/>
                    <a:lumOff val="50000"/>
                  </a:srgbClr>
                </a:solidFill>
                <a:latin typeface="Arial" panose="020B0604020202020204"/>
              </a:rPr>
              <a:t>Les </a:t>
            </a:r>
            <a:r>
              <a:rPr lang="fr-BE" b="1" i="1" dirty="0">
                <a:solidFill>
                  <a:srgbClr val="000000">
                    <a:lumMod val="50000"/>
                    <a:lumOff val="50000"/>
                  </a:srgbClr>
                </a:solidFill>
                <a:latin typeface="Arial" panose="020B0604020202020204"/>
              </a:rPr>
              <a:t>Vies des XII Césars</a:t>
            </a:r>
            <a:endParaRPr lang="fr-BE" b="1" dirty="0">
              <a:solidFill>
                <a:srgbClr val="000000">
                  <a:lumMod val="50000"/>
                  <a:lumOff val="50000"/>
                </a:srgbClr>
              </a:solidFill>
              <a:latin typeface="Arial" panose="020B0604020202020204"/>
            </a:endParaRPr>
          </a:p>
          <a:p>
            <a:pPr algn="just">
              <a:spcBef>
                <a:spcPts val="500"/>
              </a:spcBef>
              <a:buClr>
                <a:srgbClr val="FFFFFF">
                  <a:lumMod val="50000"/>
                </a:srgbClr>
              </a:buClr>
              <a:buFont typeface="Arial" panose="020B0604020202020204" pitchFamily="34" charset="0"/>
              <a:buChar char="•"/>
              <a:defRPr/>
            </a:pPr>
            <a:r>
              <a:rPr lang="fr-BE" sz="2000" dirty="0">
                <a:solidFill>
                  <a:srgbClr val="000000">
                    <a:lumMod val="50000"/>
                    <a:lumOff val="50000"/>
                  </a:srgbClr>
                </a:solidFill>
                <a:latin typeface="Arial" panose="020B0604020202020204"/>
              </a:rPr>
              <a:t>12 biographies (de Jules César à Domitien).</a:t>
            </a:r>
          </a:p>
          <a:p>
            <a:pPr algn="just">
              <a:spcBef>
                <a:spcPts val="0"/>
              </a:spcBef>
              <a:buClr>
                <a:srgbClr val="FFFFFF">
                  <a:lumMod val="50000"/>
                </a:srgbClr>
              </a:buClr>
              <a:buFont typeface="Arial" panose="020B0604020202020204" pitchFamily="34" charset="0"/>
              <a:buChar char="•"/>
              <a:defRPr/>
            </a:pPr>
            <a:r>
              <a:rPr lang="fr-BE" sz="2000" dirty="0">
                <a:solidFill>
                  <a:srgbClr val="000000">
                    <a:lumMod val="50000"/>
                    <a:lumOff val="50000"/>
                  </a:srgbClr>
                </a:solidFill>
                <a:latin typeface="Arial" panose="020B0604020202020204"/>
              </a:rPr>
              <a:t>Début du </a:t>
            </a:r>
            <a:r>
              <a:rPr lang="fr-BE" sz="2000" cap="small" dirty="0" err="1">
                <a:solidFill>
                  <a:srgbClr val="000000">
                    <a:lumMod val="50000"/>
                    <a:lumOff val="50000"/>
                  </a:srgbClr>
                </a:solidFill>
                <a:latin typeface="Arial" panose="020B0604020202020204"/>
              </a:rPr>
              <a:t>ii</a:t>
            </a:r>
            <a:r>
              <a:rPr lang="fr-BE" sz="2000" baseline="30000" dirty="0" err="1">
                <a:solidFill>
                  <a:srgbClr val="000000">
                    <a:lumMod val="50000"/>
                    <a:lumOff val="50000"/>
                  </a:srgbClr>
                </a:solidFill>
                <a:latin typeface="Arial" panose="020B0604020202020204"/>
              </a:rPr>
              <a:t>e</a:t>
            </a:r>
            <a:r>
              <a:rPr lang="fr-BE" sz="2000" dirty="0">
                <a:solidFill>
                  <a:srgbClr val="000000">
                    <a:lumMod val="50000"/>
                    <a:lumOff val="50000"/>
                  </a:srgbClr>
                </a:solidFill>
                <a:latin typeface="Arial" panose="020B0604020202020204"/>
              </a:rPr>
              <a:t> s.</a:t>
            </a:r>
          </a:p>
          <a:p>
            <a:pPr algn="just">
              <a:spcBef>
                <a:spcPts val="0"/>
              </a:spcBef>
              <a:buClr>
                <a:srgbClr val="FFFFFF">
                  <a:lumMod val="50000"/>
                </a:srgbClr>
              </a:buClr>
              <a:buFont typeface="Arial" panose="020B0604020202020204" pitchFamily="34" charset="0"/>
              <a:buChar char="•"/>
              <a:defRPr/>
            </a:pPr>
            <a:r>
              <a:rPr lang="fr-BE" sz="2000" dirty="0">
                <a:solidFill>
                  <a:srgbClr val="000000">
                    <a:lumMod val="50000"/>
                    <a:lumOff val="50000"/>
                  </a:srgbClr>
                </a:solidFill>
                <a:latin typeface="Arial" panose="020B0604020202020204"/>
              </a:rPr>
              <a:t>Multiplicité des centres d’intérêt.</a:t>
            </a:r>
          </a:p>
          <a:p>
            <a:pPr marL="0" indent="0" algn="just">
              <a:buClr>
                <a:srgbClr val="FFFFFF">
                  <a:lumMod val="50000"/>
                </a:srgbClr>
              </a:buClr>
              <a:buNone/>
              <a:defRPr/>
            </a:pPr>
            <a:r>
              <a:rPr lang="fr-BE" b="1" dirty="0">
                <a:solidFill>
                  <a:srgbClr val="000000">
                    <a:lumMod val="50000"/>
                    <a:lumOff val="50000"/>
                  </a:srgbClr>
                </a:solidFill>
                <a:latin typeface="Arial" panose="020B0604020202020204"/>
              </a:rPr>
              <a:t>La rédaction</a:t>
            </a:r>
          </a:p>
          <a:p>
            <a:pPr marL="0" indent="0" algn="just">
              <a:spcBef>
                <a:spcPts val="500"/>
              </a:spcBef>
              <a:buClr>
                <a:srgbClr val="FFFFFF">
                  <a:lumMod val="50000"/>
                </a:srgbClr>
              </a:buClr>
              <a:buNone/>
              <a:defRPr/>
            </a:pPr>
            <a:r>
              <a:rPr lang="fr-BE" sz="1800" b="1" i="1" dirty="0">
                <a:solidFill>
                  <a:srgbClr val="000000">
                    <a:lumMod val="50000"/>
                    <a:lumOff val="50000"/>
                  </a:srgbClr>
                </a:solidFill>
                <a:latin typeface="Arial" panose="020B0604020202020204"/>
              </a:rPr>
              <a:t>Aug.</a:t>
            </a:r>
            <a:r>
              <a:rPr lang="fr-BE" sz="1800" b="1" dirty="0">
                <a:solidFill>
                  <a:srgbClr val="000000">
                    <a:lumMod val="50000"/>
                    <a:lumOff val="50000"/>
                  </a:srgbClr>
                </a:solidFill>
                <a:latin typeface="Arial" panose="020B0604020202020204"/>
              </a:rPr>
              <a:t>, 9 : </a:t>
            </a:r>
            <a:r>
              <a:rPr lang="fr-BE" sz="1800" i="1" dirty="0" err="1">
                <a:solidFill>
                  <a:srgbClr val="000000">
                    <a:lumMod val="50000"/>
                    <a:lumOff val="50000"/>
                  </a:srgbClr>
                </a:solidFill>
                <a:latin typeface="Arial" panose="020B0604020202020204"/>
              </a:rPr>
              <a:t>proposita</a:t>
            </a:r>
            <a:r>
              <a:rPr lang="fr-BE" sz="1800" i="1" dirty="0">
                <a:solidFill>
                  <a:srgbClr val="000000">
                    <a:lumMod val="50000"/>
                    <a:lumOff val="50000"/>
                  </a:srgbClr>
                </a:solidFill>
                <a:latin typeface="Arial" panose="020B0604020202020204"/>
              </a:rPr>
              <a:t> </a:t>
            </a:r>
            <a:r>
              <a:rPr lang="fr-BE" sz="1800" i="1" dirty="0" err="1">
                <a:solidFill>
                  <a:srgbClr val="000000">
                    <a:lumMod val="50000"/>
                    <a:lumOff val="50000"/>
                  </a:srgbClr>
                </a:solidFill>
                <a:latin typeface="Arial" panose="020B0604020202020204"/>
              </a:rPr>
              <a:t>uitae</a:t>
            </a:r>
            <a:r>
              <a:rPr lang="fr-BE" sz="1800" i="1" dirty="0">
                <a:solidFill>
                  <a:srgbClr val="000000">
                    <a:lumMod val="50000"/>
                    <a:lumOff val="50000"/>
                  </a:srgbClr>
                </a:solidFill>
                <a:latin typeface="Arial" panose="020B0604020202020204"/>
              </a:rPr>
              <a:t> </a:t>
            </a:r>
            <a:r>
              <a:rPr lang="fr-BE" sz="1800" i="1" dirty="0" err="1">
                <a:solidFill>
                  <a:srgbClr val="000000">
                    <a:lumMod val="50000"/>
                    <a:lumOff val="50000"/>
                  </a:srgbClr>
                </a:solidFill>
                <a:latin typeface="Arial" panose="020B0604020202020204"/>
              </a:rPr>
              <a:t>eius</a:t>
            </a:r>
            <a:r>
              <a:rPr lang="fr-BE" sz="1800" i="1" dirty="0">
                <a:solidFill>
                  <a:srgbClr val="000000">
                    <a:lumMod val="50000"/>
                    <a:lumOff val="50000"/>
                  </a:srgbClr>
                </a:solidFill>
                <a:latin typeface="Arial" panose="020B0604020202020204"/>
              </a:rPr>
              <a:t> </a:t>
            </a:r>
            <a:r>
              <a:rPr lang="fr-BE" sz="1800" i="1" dirty="0" err="1">
                <a:solidFill>
                  <a:srgbClr val="000000">
                    <a:lumMod val="50000"/>
                    <a:lumOff val="50000"/>
                  </a:srgbClr>
                </a:solidFill>
                <a:latin typeface="Arial" panose="020B0604020202020204"/>
              </a:rPr>
              <a:t>uelut</a:t>
            </a:r>
            <a:r>
              <a:rPr lang="fr-BE" sz="1800" i="1" dirty="0">
                <a:solidFill>
                  <a:srgbClr val="000000">
                    <a:lumMod val="50000"/>
                    <a:lumOff val="50000"/>
                  </a:srgbClr>
                </a:solidFill>
                <a:latin typeface="Arial" panose="020B0604020202020204"/>
              </a:rPr>
              <a:t> </a:t>
            </a:r>
            <a:r>
              <a:rPr lang="fr-BE" sz="1800" i="1" dirty="0" err="1">
                <a:solidFill>
                  <a:srgbClr val="000000">
                    <a:lumMod val="50000"/>
                    <a:lumOff val="50000"/>
                  </a:srgbClr>
                </a:solidFill>
                <a:latin typeface="Arial" panose="020B0604020202020204"/>
              </a:rPr>
              <a:t>summa</a:t>
            </a:r>
            <a:r>
              <a:rPr lang="fr-BE" sz="1800" i="1" dirty="0">
                <a:solidFill>
                  <a:srgbClr val="000000">
                    <a:lumMod val="50000"/>
                    <a:lumOff val="50000"/>
                  </a:srgbClr>
                </a:solidFill>
                <a:latin typeface="Arial" panose="020B0604020202020204"/>
              </a:rPr>
              <a:t> partes </a:t>
            </a:r>
            <a:r>
              <a:rPr lang="fr-BE" sz="1800" i="1" dirty="0" err="1">
                <a:solidFill>
                  <a:srgbClr val="000000">
                    <a:lumMod val="50000"/>
                    <a:lumOff val="50000"/>
                  </a:srgbClr>
                </a:solidFill>
                <a:latin typeface="Arial" panose="020B0604020202020204"/>
              </a:rPr>
              <a:t>singillatim</a:t>
            </a:r>
            <a:r>
              <a:rPr lang="fr-BE" sz="1800" i="1" dirty="0">
                <a:solidFill>
                  <a:srgbClr val="000000">
                    <a:lumMod val="50000"/>
                    <a:lumOff val="50000"/>
                  </a:srgbClr>
                </a:solidFill>
                <a:latin typeface="Arial" panose="020B0604020202020204"/>
              </a:rPr>
              <a:t> </a:t>
            </a:r>
            <a:r>
              <a:rPr lang="fr-BE" sz="1800" i="1" dirty="0" err="1">
                <a:solidFill>
                  <a:srgbClr val="000000">
                    <a:lumMod val="50000"/>
                    <a:lumOff val="50000"/>
                  </a:srgbClr>
                </a:solidFill>
                <a:latin typeface="Arial" panose="020B0604020202020204"/>
              </a:rPr>
              <a:t>neque</a:t>
            </a:r>
            <a:r>
              <a:rPr lang="fr-BE" sz="1800" i="1" dirty="0">
                <a:solidFill>
                  <a:srgbClr val="000000">
                    <a:lumMod val="50000"/>
                    <a:lumOff val="50000"/>
                  </a:srgbClr>
                </a:solidFill>
                <a:latin typeface="Arial" panose="020B0604020202020204"/>
              </a:rPr>
              <a:t> </a:t>
            </a:r>
            <a:r>
              <a:rPr lang="fr-BE" sz="1800" i="1" dirty="0">
                <a:solidFill>
                  <a:srgbClr val="FF0000"/>
                </a:solidFill>
                <a:latin typeface="Arial" panose="020B0604020202020204"/>
              </a:rPr>
              <a:t>per </a:t>
            </a:r>
            <a:r>
              <a:rPr lang="fr-BE" sz="1800" i="1" dirty="0" err="1">
                <a:solidFill>
                  <a:srgbClr val="FF0000"/>
                </a:solidFill>
                <a:latin typeface="Arial" panose="020B0604020202020204"/>
              </a:rPr>
              <a:t>tempora</a:t>
            </a:r>
            <a:r>
              <a:rPr lang="fr-BE" sz="1800" b="1" i="1" dirty="0">
                <a:solidFill>
                  <a:srgbClr val="FF0000"/>
                </a:solidFill>
                <a:latin typeface="Arial" panose="020B0604020202020204"/>
              </a:rPr>
              <a:t> </a:t>
            </a:r>
            <a:r>
              <a:rPr lang="fr-BE" sz="1800" i="1" dirty="0" err="1">
                <a:solidFill>
                  <a:srgbClr val="000000">
                    <a:lumMod val="50000"/>
                    <a:lumOff val="50000"/>
                  </a:srgbClr>
                </a:solidFill>
                <a:latin typeface="Arial" panose="020B0604020202020204"/>
              </a:rPr>
              <a:t>sed</a:t>
            </a:r>
            <a:r>
              <a:rPr lang="fr-BE" sz="1800" i="1" dirty="0">
                <a:solidFill>
                  <a:srgbClr val="000000">
                    <a:lumMod val="50000"/>
                    <a:lumOff val="50000"/>
                  </a:srgbClr>
                </a:solidFill>
                <a:latin typeface="Arial" panose="020B0604020202020204"/>
              </a:rPr>
              <a:t> </a:t>
            </a:r>
            <a:r>
              <a:rPr lang="fr-BE" sz="1800" i="1" dirty="0">
                <a:solidFill>
                  <a:srgbClr val="FF0000"/>
                </a:solidFill>
                <a:latin typeface="Arial" panose="020B0604020202020204"/>
              </a:rPr>
              <a:t>per </a:t>
            </a:r>
            <a:r>
              <a:rPr lang="fr-BE" sz="1800" i="1" dirty="0" err="1">
                <a:solidFill>
                  <a:srgbClr val="FF0000"/>
                </a:solidFill>
                <a:latin typeface="Arial" panose="020B0604020202020204"/>
              </a:rPr>
              <a:t>species</a:t>
            </a:r>
            <a:r>
              <a:rPr lang="fr-BE" sz="1800" i="1" dirty="0">
                <a:solidFill>
                  <a:srgbClr val="FF0000"/>
                </a:solidFill>
                <a:latin typeface="Arial" panose="020B0604020202020204"/>
              </a:rPr>
              <a:t> </a:t>
            </a:r>
            <a:r>
              <a:rPr lang="fr-BE" sz="1800" i="1" dirty="0" err="1">
                <a:solidFill>
                  <a:srgbClr val="000000">
                    <a:lumMod val="50000"/>
                    <a:lumOff val="50000"/>
                  </a:srgbClr>
                </a:solidFill>
                <a:latin typeface="Arial" panose="020B0604020202020204"/>
              </a:rPr>
              <a:t>exequar</a:t>
            </a:r>
            <a:r>
              <a:rPr lang="fr-BE" sz="1800" i="1" dirty="0">
                <a:solidFill>
                  <a:srgbClr val="000000">
                    <a:lumMod val="50000"/>
                    <a:lumOff val="50000"/>
                  </a:srgbClr>
                </a:solidFill>
                <a:latin typeface="Arial" panose="020B0604020202020204"/>
              </a:rPr>
              <a:t>, </a:t>
            </a:r>
            <a:r>
              <a:rPr lang="fr-BE" sz="1800" i="1" dirty="0">
                <a:solidFill>
                  <a:srgbClr val="FF0000"/>
                </a:solidFill>
                <a:latin typeface="Arial" panose="020B0604020202020204"/>
              </a:rPr>
              <a:t>quo </a:t>
            </a:r>
            <a:r>
              <a:rPr lang="fr-BE" sz="1800" i="1" dirty="0" err="1">
                <a:solidFill>
                  <a:srgbClr val="FF0000"/>
                </a:solidFill>
                <a:latin typeface="Arial" panose="020B0604020202020204"/>
              </a:rPr>
              <a:t>distinctius</a:t>
            </a:r>
            <a:r>
              <a:rPr lang="fr-BE" sz="1800" i="1" dirty="0">
                <a:solidFill>
                  <a:srgbClr val="FF0000"/>
                </a:solidFill>
                <a:latin typeface="Arial" panose="020B0604020202020204"/>
              </a:rPr>
              <a:t> </a:t>
            </a:r>
            <a:r>
              <a:rPr lang="fr-BE" sz="1800" i="1" dirty="0" err="1">
                <a:solidFill>
                  <a:srgbClr val="FF0000"/>
                </a:solidFill>
                <a:latin typeface="Arial" panose="020B0604020202020204"/>
              </a:rPr>
              <a:t>demonstrari</a:t>
            </a:r>
            <a:r>
              <a:rPr lang="fr-BE" sz="1800" i="1" dirty="0">
                <a:solidFill>
                  <a:srgbClr val="FF0000"/>
                </a:solidFill>
                <a:latin typeface="Arial" panose="020B0604020202020204"/>
              </a:rPr>
              <a:t> </a:t>
            </a:r>
            <a:r>
              <a:rPr lang="fr-BE" sz="1800" i="1" dirty="0" err="1">
                <a:solidFill>
                  <a:srgbClr val="FF0000"/>
                </a:solidFill>
                <a:latin typeface="Arial" panose="020B0604020202020204"/>
              </a:rPr>
              <a:t>cognoscique</a:t>
            </a:r>
            <a:r>
              <a:rPr lang="fr-BE" sz="1800" i="1" dirty="0">
                <a:solidFill>
                  <a:srgbClr val="FF0000"/>
                </a:solidFill>
                <a:latin typeface="Arial" panose="020B0604020202020204"/>
              </a:rPr>
              <a:t> </a:t>
            </a:r>
            <a:r>
              <a:rPr lang="fr-BE" sz="1800" i="1" dirty="0" err="1">
                <a:solidFill>
                  <a:srgbClr val="FF0000"/>
                </a:solidFill>
                <a:latin typeface="Arial" panose="020B0604020202020204"/>
              </a:rPr>
              <a:t>possint</a:t>
            </a:r>
            <a:r>
              <a:rPr lang="fr-BE" sz="1800" dirty="0">
                <a:solidFill>
                  <a:schemeClr val="bg1">
                    <a:lumMod val="50000"/>
                  </a:schemeClr>
                </a:solidFill>
                <a:latin typeface="Arial" panose="020B0604020202020204"/>
              </a:rPr>
              <a:t>.</a:t>
            </a:r>
          </a:p>
          <a:p>
            <a:pPr marL="0" indent="0" algn="r">
              <a:spcBef>
                <a:spcPts val="500"/>
              </a:spcBef>
              <a:buClr>
                <a:srgbClr val="FFFFFF">
                  <a:lumMod val="50000"/>
                </a:srgbClr>
              </a:buClr>
              <a:buNone/>
              <a:defRPr/>
            </a:pPr>
            <a:r>
              <a:rPr lang="fr-BE" sz="1800" dirty="0">
                <a:solidFill>
                  <a:schemeClr val="bg1">
                    <a:lumMod val="50000"/>
                  </a:schemeClr>
                </a:solidFill>
                <a:latin typeface="Arial" panose="020B0604020202020204"/>
              </a:rPr>
              <a:t>(Éd. R. A. </a:t>
            </a:r>
            <a:r>
              <a:rPr lang="fr-BE" sz="1800" cap="small" dirty="0" err="1">
                <a:solidFill>
                  <a:schemeClr val="bg1">
                    <a:lumMod val="50000"/>
                  </a:schemeClr>
                </a:solidFill>
                <a:latin typeface="Arial" panose="020B0604020202020204"/>
              </a:rPr>
              <a:t>Kaster</a:t>
            </a:r>
            <a:r>
              <a:rPr lang="fr-BE" sz="1800" dirty="0">
                <a:solidFill>
                  <a:schemeClr val="bg1">
                    <a:lumMod val="50000"/>
                  </a:schemeClr>
                </a:solidFill>
                <a:latin typeface="Arial" panose="020B0604020202020204"/>
              </a:rPr>
              <a:t>, 2016.)</a:t>
            </a:r>
          </a:p>
          <a:p>
            <a:pPr marL="0" indent="0" algn="just">
              <a:spcBef>
                <a:spcPts val="1500"/>
              </a:spcBef>
              <a:buClr>
                <a:srgbClr val="FFFFFF">
                  <a:lumMod val="50000"/>
                </a:srgbClr>
              </a:buClr>
              <a:buNone/>
              <a:defRPr/>
            </a:pPr>
            <a:r>
              <a:rPr lang="fr-BE" sz="1800" dirty="0">
                <a:solidFill>
                  <a:srgbClr val="000000">
                    <a:lumMod val="50000"/>
                    <a:lumOff val="50000"/>
                  </a:srgbClr>
                </a:solidFill>
                <a:latin typeface="Arial" panose="020B0604020202020204"/>
              </a:rPr>
              <a:t>« Après avoir présenté en quelque sorte le résumé de sa vie, je vais examiner en détail les différentes parties qui la constituent, non </a:t>
            </a:r>
            <a:r>
              <a:rPr lang="fr-BE" sz="1800" dirty="0">
                <a:solidFill>
                  <a:srgbClr val="FF0000"/>
                </a:solidFill>
                <a:latin typeface="Arial" panose="020B0604020202020204"/>
              </a:rPr>
              <a:t>d’après un ordre chronologique</a:t>
            </a:r>
            <a:r>
              <a:rPr lang="fr-BE" sz="1800" dirty="0">
                <a:solidFill>
                  <a:srgbClr val="000000">
                    <a:lumMod val="50000"/>
                    <a:lumOff val="50000"/>
                  </a:srgbClr>
                </a:solidFill>
                <a:latin typeface="Arial" panose="020B0604020202020204"/>
              </a:rPr>
              <a:t>, mais </a:t>
            </a:r>
            <a:r>
              <a:rPr lang="fr-BE" sz="1800" dirty="0">
                <a:solidFill>
                  <a:srgbClr val="FF0000"/>
                </a:solidFill>
                <a:latin typeface="Arial" panose="020B0604020202020204"/>
              </a:rPr>
              <a:t>par catégories</a:t>
            </a:r>
            <a:r>
              <a:rPr lang="fr-BE" sz="1800" dirty="0">
                <a:solidFill>
                  <a:srgbClr val="000000">
                    <a:lumMod val="50000"/>
                    <a:lumOff val="50000"/>
                  </a:srgbClr>
                </a:solidFill>
                <a:latin typeface="Arial" panose="020B0604020202020204"/>
              </a:rPr>
              <a:t>, </a:t>
            </a:r>
            <a:r>
              <a:rPr lang="fr-BE" sz="1800" dirty="0">
                <a:solidFill>
                  <a:srgbClr val="FF0000"/>
                </a:solidFill>
                <a:latin typeface="Arial" panose="020B0604020202020204"/>
              </a:rPr>
              <a:t>de façon à rendre plus nets leur exposé et leur étude</a:t>
            </a:r>
            <a:r>
              <a:rPr lang="fr-BE" sz="1800" dirty="0">
                <a:solidFill>
                  <a:srgbClr val="000000">
                    <a:lumMod val="50000"/>
                    <a:lumOff val="50000"/>
                  </a:srgbClr>
                </a:solidFill>
                <a:latin typeface="Arial" panose="020B0604020202020204"/>
              </a:rPr>
              <a:t>. »</a:t>
            </a:r>
          </a:p>
        </p:txBody>
      </p:sp>
      <p:sp>
        <p:nvSpPr>
          <p:cNvPr id="4" name="Espace réservé du numéro de diapositive 3">
            <a:extLst>
              <a:ext uri="{FF2B5EF4-FFF2-40B4-BE49-F238E27FC236}">
                <a16:creationId xmlns:a16="http://schemas.microsoft.com/office/drawing/2014/main" id="{5D67AA64-5C5E-517D-93E8-16EA4C347550}"/>
              </a:ext>
            </a:extLst>
          </p:cNvPr>
          <p:cNvSpPr>
            <a:spLocks noGrp="1"/>
          </p:cNvSpPr>
          <p:nvPr>
            <p:ph type="sldNum" sz="quarter" idx="12"/>
          </p:nvPr>
        </p:nvSpPr>
        <p:spPr/>
        <p:txBody>
          <a:bodyPr/>
          <a:lstStyle/>
          <a:p>
            <a:pPr algn="l"/>
            <a:r>
              <a:rPr lang="fr-FR"/>
              <a:t>▪︎ </a:t>
            </a:r>
            <a:fld id="{71AEF36E-EA79-174C-93F9-FDA84EDD5956}" type="slidenum">
              <a:rPr lang="fr-FR" smtClean="0"/>
              <a:pPr algn="l"/>
              <a:t>2</a:t>
            </a:fld>
            <a:endParaRPr lang="fr-FR" dirty="0"/>
          </a:p>
        </p:txBody>
      </p:sp>
      <p:sp>
        <p:nvSpPr>
          <p:cNvPr id="5" name="Titre 4">
            <a:extLst>
              <a:ext uri="{FF2B5EF4-FFF2-40B4-BE49-F238E27FC236}">
                <a16:creationId xmlns:a16="http://schemas.microsoft.com/office/drawing/2014/main" id="{DBBA2B24-6F43-B7D5-66DC-E98E5C5FDE5F}"/>
              </a:ext>
            </a:extLst>
          </p:cNvPr>
          <p:cNvSpPr>
            <a:spLocks noGrp="1"/>
          </p:cNvSpPr>
          <p:nvPr>
            <p:ph type="title"/>
          </p:nvPr>
        </p:nvSpPr>
        <p:spPr/>
        <p:txBody>
          <a:bodyPr/>
          <a:lstStyle/>
          <a:p>
            <a:r>
              <a:rPr lang="fr-BE" dirty="0"/>
              <a:t>Aborder les </a:t>
            </a:r>
            <a:r>
              <a:rPr lang="fr-BE" i="1" dirty="0"/>
              <a:t>Vies des XII Césars</a:t>
            </a:r>
            <a:br>
              <a:rPr lang="fr-BE" dirty="0"/>
            </a:br>
            <a:endParaRPr lang="fr-BE" dirty="0"/>
          </a:p>
        </p:txBody>
      </p:sp>
    </p:spTree>
    <p:extLst>
      <p:ext uri="{BB962C8B-B14F-4D97-AF65-F5344CB8AC3E}">
        <p14:creationId xmlns:p14="http://schemas.microsoft.com/office/powerpoint/2010/main" val="3979265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7EA6FDE-B997-D4F3-89C0-5A49F487F868}"/>
              </a:ext>
            </a:extLst>
          </p:cNvPr>
          <p:cNvSpPr>
            <a:spLocks noGrp="1"/>
          </p:cNvSpPr>
          <p:nvPr>
            <p:ph idx="1"/>
          </p:nvPr>
        </p:nvSpPr>
        <p:spPr/>
        <p:txBody>
          <a:bodyPr>
            <a:normAutofit/>
          </a:bodyPr>
          <a:lstStyle/>
          <a:p>
            <a:pPr marL="0" marR="0" lvl="0" indent="0" algn="l" defTabSz="914400" rtl="0" eaLnBrk="1" fontAlgn="auto" latinLnBrk="0" hangingPunct="1">
              <a:lnSpc>
                <a:spcPct val="90000"/>
              </a:lnSpc>
              <a:spcBef>
                <a:spcPts val="1000"/>
              </a:spcBef>
              <a:spcAft>
                <a:spcPts val="0"/>
              </a:spcAft>
              <a:buClr>
                <a:srgbClr val="F4F0EF"/>
              </a:buClr>
              <a:buSzTx/>
              <a:buFontTx/>
              <a:buNone/>
              <a:tabLst/>
              <a:defRPr/>
            </a:pPr>
            <a:r>
              <a:rPr kumimoji="0" lang="fr-BE" sz="24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Les rubriques des </a:t>
            </a:r>
            <a:r>
              <a:rPr kumimoji="0" lang="fr-BE" sz="2400" b="1"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artes</a:t>
            </a:r>
            <a:r>
              <a:rPr kumimoji="0" lang="fr-BE" sz="2400" b="1"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2400" b="1"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liberales</a:t>
            </a:r>
            <a:endParaRPr kumimoji="0" lang="fr-BE" sz="24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a:p>
            <a:pPr marL="112500" indent="0" algn="just">
              <a:spcBef>
                <a:spcPts val="500"/>
              </a:spcBef>
              <a:buClr>
                <a:srgbClr val="FFFFFF">
                  <a:lumMod val="50000"/>
                </a:srgbClr>
              </a:buClr>
              <a:buNone/>
              <a:defRPr/>
            </a:pPr>
            <a:r>
              <a:rPr kumimoji="0" lang="sv-SE" sz="2000" b="0" i="1"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Iul.</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55-56 ; </a:t>
            </a:r>
            <a:r>
              <a:rPr kumimoji="0" lang="sv-SE" sz="2000" b="0" i="1"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Aug.</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84-89 ; </a:t>
            </a:r>
            <a:r>
              <a:rPr kumimoji="0" lang="sv-SE" sz="2000" b="0" i="1"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Tib.</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70-71 ; </a:t>
            </a:r>
            <a:r>
              <a:rPr kumimoji="0" lang="sv-SE" sz="2000" b="0" i="1"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Calig.</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53</a:t>
            </a:r>
            <a:r>
              <a:rPr lang="fr-BE" sz="2000" dirty="0">
                <a:solidFill>
                  <a:srgbClr val="000000">
                    <a:lumMod val="50000"/>
                    <a:lumOff val="50000"/>
                  </a:srgbClr>
                </a:solidFill>
                <a:latin typeface="Noto Sans" panose="020B0502040504020204" pitchFamily="34" charset="0"/>
                <a:cs typeface="Times New Roman" panose="02020603050405020304" pitchFamily="18" charset="0"/>
              </a:rPr>
              <a:t> </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a:t>
            </a:r>
            <a:r>
              <a:rPr kumimoji="0" lang="sv-SE" sz="2000" b="0" i="1"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Claud.</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41-42 ; </a:t>
            </a:r>
            <a:r>
              <a:rPr kumimoji="0" lang="sv-SE" sz="2000" b="0" i="1"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Ner.</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52 ; </a:t>
            </a:r>
            <a:r>
              <a:rPr kumimoji="0" lang="sv-SE" sz="2000" b="0" i="1"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Dom.</a:t>
            </a:r>
            <a:r>
              <a:rPr kumimoji="0" lang="sv-SE" sz="2000" b="0" i="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20.</a:t>
            </a:r>
          </a:p>
          <a:p>
            <a:pPr marL="455400" lvl="1" indent="0" algn="just">
              <a:spcBef>
                <a:spcPts val="1500"/>
              </a:spcBef>
              <a:buClr>
                <a:srgbClr val="FFFFFF">
                  <a:lumMod val="50000"/>
                </a:srgbClr>
              </a:buClr>
              <a:buNone/>
              <a:defRPr/>
            </a:pPr>
            <a:r>
              <a:rPr lang="sv-SE" sz="1800" b="1" i="1" dirty="0">
                <a:solidFill>
                  <a:srgbClr val="FFFFFF">
                    <a:lumMod val="50000"/>
                  </a:srgbClr>
                </a:solidFill>
                <a:latin typeface="Arial" panose="020B0604020202020204"/>
              </a:rPr>
              <a:t>Aug.</a:t>
            </a:r>
            <a:r>
              <a:rPr lang="sv-SE" sz="1800" b="1" dirty="0">
                <a:solidFill>
                  <a:srgbClr val="FFFFFF">
                    <a:lumMod val="50000"/>
                  </a:srgbClr>
                </a:solidFill>
                <a:latin typeface="Arial" panose="020B0604020202020204"/>
              </a:rPr>
              <a:t>, 84, 1 : </a:t>
            </a:r>
            <a:r>
              <a:rPr lang="sv-SE" sz="1800" i="1" dirty="0">
                <a:solidFill>
                  <a:srgbClr val="FF0000"/>
                </a:solidFill>
                <a:latin typeface="Arial" panose="020B0604020202020204"/>
              </a:rPr>
              <a:t>eloquentiam studiaque liberalia </a:t>
            </a:r>
            <a:r>
              <a:rPr lang="sv-SE" sz="1800" i="1" dirty="0">
                <a:solidFill>
                  <a:srgbClr val="FFFFFF">
                    <a:lumMod val="50000"/>
                  </a:srgbClr>
                </a:solidFill>
                <a:latin typeface="Arial" panose="020B0604020202020204"/>
              </a:rPr>
              <a:t>ab aetate prima et cupide et laboriosissime exercuit.</a:t>
            </a:r>
          </a:p>
          <a:p>
            <a:pPr marL="455400" lvl="1" indent="0" algn="just">
              <a:spcBef>
                <a:spcPts val="1500"/>
              </a:spcBef>
              <a:buClr>
                <a:srgbClr val="FFFFFF">
                  <a:lumMod val="50000"/>
                </a:srgbClr>
              </a:buClr>
              <a:buNone/>
              <a:defRPr/>
            </a:pPr>
            <a:r>
              <a:rPr kumimoji="0" lang="fr-BE" sz="1800" b="0" u="none" strike="noStrike" kern="1200" cap="none" spc="0" normalizeH="0" baseline="0" noProof="0" dirty="0">
                <a:ln>
                  <a:noFill/>
                </a:ln>
                <a:solidFill>
                  <a:srgbClr val="FFFFFF">
                    <a:lumMod val="50000"/>
                  </a:srgbClr>
                </a:solidFill>
                <a:effectLst/>
                <a:uLnTx/>
                <a:uFillTx/>
                <a:latin typeface="Arial" panose="020B0604020202020204"/>
                <a:ea typeface="+mn-ea"/>
                <a:cs typeface="+mn-cs"/>
              </a:rPr>
              <a:t>« Il exerça avec passion mais aussi très activement son éloquence et se forma dans les études libérales dès son plus jeune âge. »</a:t>
            </a:r>
          </a:p>
          <a:p>
            <a:pPr marL="0" indent="0">
              <a:buNone/>
            </a:pPr>
            <a:r>
              <a:rPr lang="fr-BE" b="1" dirty="0"/>
              <a:t>L’</a:t>
            </a:r>
            <a:r>
              <a:rPr lang="fr-BE" b="1" i="1" dirty="0" err="1"/>
              <a:t>Optimus</a:t>
            </a:r>
            <a:r>
              <a:rPr lang="fr-BE" b="1" i="1" dirty="0"/>
              <a:t> Princeps</a:t>
            </a:r>
            <a:endParaRPr lang="fr-BE" b="1" dirty="0"/>
          </a:p>
          <a:p>
            <a:pPr marL="342900" lvl="1" indent="0" algn="just">
              <a:spcBef>
                <a:spcPts val="1500"/>
              </a:spcBef>
              <a:buClr>
                <a:schemeClr val="bg1">
                  <a:lumMod val="50000"/>
                </a:schemeClr>
              </a:buClr>
              <a:buNone/>
            </a:pPr>
            <a:r>
              <a:rPr lang="pt-BR" sz="1800" b="1" cap="small" dirty="0"/>
              <a:t>Eutr.</a:t>
            </a:r>
            <a:r>
              <a:rPr lang="pt-BR" sz="1800" b="1" dirty="0"/>
              <a:t>, VIII, 5, 3 : </a:t>
            </a:r>
            <a:r>
              <a:rPr lang="pt-BR" sz="1800" i="1" dirty="0"/>
              <a:t>felicior Augusto, melior Traiano.</a:t>
            </a:r>
          </a:p>
          <a:p>
            <a:pPr marL="342900" lvl="1" indent="0" algn="r">
              <a:buClr>
                <a:schemeClr val="bg1">
                  <a:lumMod val="50000"/>
                </a:schemeClr>
              </a:buClr>
              <a:buNone/>
            </a:pPr>
            <a:r>
              <a:rPr lang="pt-BR" sz="1800" dirty="0"/>
              <a:t>(Éd. J. </a:t>
            </a:r>
            <a:r>
              <a:rPr lang="pt-BR" sz="1800" cap="small" dirty="0"/>
              <a:t>Hellegouarc’h</a:t>
            </a:r>
            <a:r>
              <a:rPr lang="pt-BR" sz="1800" dirty="0"/>
              <a:t>, 1999.)</a:t>
            </a:r>
          </a:p>
          <a:p>
            <a:pPr marL="342900" lvl="1" indent="0">
              <a:spcBef>
                <a:spcPts val="1500"/>
              </a:spcBef>
              <a:buClr>
                <a:schemeClr val="bg1">
                  <a:lumMod val="50000"/>
                </a:schemeClr>
              </a:buClr>
              <a:buNone/>
            </a:pPr>
            <a:r>
              <a:rPr lang="pt-BR" sz="1800" dirty="0"/>
              <a:t>« Plus heureux qu’Auguste, meilleur que Trajan. »</a:t>
            </a:r>
          </a:p>
        </p:txBody>
      </p:sp>
      <p:sp>
        <p:nvSpPr>
          <p:cNvPr id="4" name="Espace réservé du numéro de diapositive 3">
            <a:extLst>
              <a:ext uri="{FF2B5EF4-FFF2-40B4-BE49-F238E27FC236}">
                <a16:creationId xmlns:a16="http://schemas.microsoft.com/office/drawing/2014/main" id="{D61A4133-199D-0558-F7CB-1387570080C2}"/>
              </a:ext>
            </a:extLst>
          </p:cNvPr>
          <p:cNvSpPr>
            <a:spLocks noGrp="1"/>
          </p:cNvSpPr>
          <p:nvPr>
            <p:ph type="sldNum" sz="quarter" idx="12"/>
          </p:nvPr>
        </p:nvSpPr>
        <p:spPr/>
        <p:txBody>
          <a:bodyPr/>
          <a:lstStyle/>
          <a:p>
            <a:pPr algn="l"/>
            <a:r>
              <a:rPr lang="fr-FR"/>
              <a:t>▪︎ </a:t>
            </a:r>
            <a:fld id="{71AEF36E-EA79-174C-93F9-FDA84EDD5956}" type="slidenum">
              <a:rPr lang="fr-FR" smtClean="0"/>
              <a:pPr algn="l"/>
              <a:t>3</a:t>
            </a:fld>
            <a:endParaRPr lang="fr-FR" dirty="0"/>
          </a:p>
        </p:txBody>
      </p:sp>
      <p:sp>
        <p:nvSpPr>
          <p:cNvPr id="5" name="Titre 4">
            <a:extLst>
              <a:ext uri="{FF2B5EF4-FFF2-40B4-BE49-F238E27FC236}">
                <a16:creationId xmlns:a16="http://schemas.microsoft.com/office/drawing/2014/main" id="{27F62F36-290B-9E25-445B-F2B2B42F2086}"/>
              </a:ext>
            </a:extLst>
          </p:cNvPr>
          <p:cNvSpPr>
            <a:spLocks noGrp="1"/>
          </p:cNvSpPr>
          <p:nvPr>
            <p:ph type="title"/>
          </p:nvPr>
        </p:nvSpPr>
        <p:spPr/>
        <p:txBody>
          <a:bodyPr/>
          <a:lstStyle/>
          <a:p>
            <a:r>
              <a:rPr lang="fr-BE" dirty="0"/>
              <a:t>Aborder les </a:t>
            </a:r>
            <a:r>
              <a:rPr lang="fr-BE" i="1" dirty="0"/>
              <a:t>Vies des XII Césars</a:t>
            </a:r>
            <a:br>
              <a:rPr lang="fr-BE" dirty="0"/>
            </a:br>
            <a:endParaRPr lang="fr-BE" dirty="0"/>
          </a:p>
        </p:txBody>
      </p:sp>
    </p:spTree>
    <p:extLst>
      <p:ext uri="{BB962C8B-B14F-4D97-AF65-F5344CB8AC3E}">
        <p14:creationId xmlns:p14="http://schemas.microsoft.com/office/powerpoint/2010/main" val="201309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7064711-7AF0-97E7-7B5F-D7F853E0056B}"/>
              </a:ext>
            </a:extLst>
          </p:cNvPr>
          <p:cNvSpPr>
            <a:spLocks noGrp="1"/>
          </p:cNvSpPr>
          <p:nvPr>
            <p:ph idx="1"/>
          </p:nvPr>
        </p:nvSpPr>
        <p:spPr/>
        <p:txBody>
          <a:bodyPr>
            <a:noAutofit/>
          </a:bodyPr>
          <a:lstStyle/>
          <a:p>
            <a:pPr marL="0" marR="0" lvl="0" indent="0" algn="l" defTabSz="914400" rtl="0" eaLnBrk="1" fontAlgn="auto" latinLnBrk="0" hangingPunct="1">
              <a:lnSpc>
                <a:spcPct val="90000"/>
              </a:lnSpc>
              <a:spcBef>
                <a:spcPts val="1000"/>
              </a:spcBef>
              <a:spcAft>
                <a:spcPts val="0"/>
              </a:spcAft>
              <a:buClr>
                <a:srgbClr val="F4F0EF"/>
              </a:buClr>
              <a:buSzTx/>
              <a:buFontTx/>
              <a:buNone/>
              <a:tabLst/>
              <a:defRPr/>
            </a:pPr>
            <a:r>
              <a:rPr kumimoji="0" lang="fr-BE" sz="24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Le portrait littéraire d’Auguste (84-89)</a:t>
            </a:r>
            <a:endParaRPr kumimoji="0" lang="fr-BE" sz="2400" b="1"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a:p>
            <a:pPr marL="342900" marR="0" lvl="0" indent="-342900" algn="l" defTabSz="914400" rtl="0" eaLnBrk="1" fontAlgn="auto" latinLnBrk="0" hangingPunct="1">
              <a:lnSpc>
                <a:spcPct val="90000"/>
              </a:lnSpc>
              <a:spcBef>
                <a:spcPts val="500"/>
              </a:spcBef>
              <a:spcAft>
                <a:spcPts val="0"/>
              </a:spcAft>
              <a:buClr>
                <a:srgbClr val="FFFFFF">
                  <a:lumMod val="50000"/>
                </a:srgbClr>
              </a:buClr>
              <a:buSzTx/>
              <a:buFont typeface="Arial" panose="020B0604020202020204" pitchFamily="34" charset="0"/>
              <a:buChar char="•"/>
              <a:tabLst/>
              <a:defRPr/>
            </a:pPr>
            <a:r>
              <a:rPr kumimoji="0" lang="fr-BE" sz="20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Rubrique la plus longue (6 chap.).</a:t>
            </a:r>
          </a:p>
          <a:p>
            <a:pPr marL="342900" marR="0" lvl="0" indent="-342900" algn="just" defTabSz="914400" rtl="0" eaLnBrk="1" fontAlgn="auto" latinLnBrk="0" hangingPunct="1">
              <a:lnSpc>
                <a:spcPct val="90000"/>
              </a:lnSpc>
              <a:spcBef>
                <a:spcPts val="0"/>
              </a:spcBef>
              <a:spcAft>
                <a:spcPts val="0"/>
              </a:spcAft>
              <a:buClr>
                <a:srgbClr val="FFFFFF">
                  <a:lumMod val="50000"/>
                </a:srgbClr>
              </a:buClr>
              <a:buSzTx/>
              <a:buFont typeface="Arial" panose="020B0604020202020204" pitchFamily="34" charset="0"/>
              <a:buChar char="•"/>
              <a:tabLst/>
              <a:defRPr/>
            </a:pPr>
            <a:r>
              <a:rPr kumimoji="0" lang="fr-BE" sz="20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Nombreux détail sur : le style</a:t>
            </a:r>
            <a:r>
              <a:rPr kumimoji="0" lang="fr-BE" sz="20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20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le vocabulaire, l’orthographe et l’utilisation du grec.</a:t>
            </a:r>
          </a:p>
          <a:p>
            <a:pPr marL="0" marR="0" lvl="0" indent="0" algn="just" defTabSz="914400" rtl="0" eaLnBrk="1" fontAlgn="auto" latinLnBrk="0" hangingPunct="1">
              <a:lnSpc>
                <a:spcPct val="90000"/>
              </a:lnSpc>
              <a:spcBef>
                <a:spcPts val="2500"/>
              </a:spcBef>
              <a:spcAft>
                <a:spcPts val="0"/>
              </a:spcAft>
              <a:buClr>
                <a:srgbClr val="FFFFFF">
                  <a:lumMod val="50000"/>
                </a:srgbClr>
              </a:buClr>
              <a:buSzTx/>
              <a:buNone/>
              <a:tabLst/>
              <a:defRPr/>
            </a:pPr>
            <a:r>
              <a:rPr kumimoji="0" lang="fr-BE"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84, 1 : </a:t>
            </a:r>
            <a:r>
              <a:rPr lang="fr-BE" sz="1800" dirty="0">
                <a:solidFill>
                  <a:srgbClr val="000000">
                    <a:lumMod val="50000"/>
                    <a:lumOff val="50000"/>
                  </a:srgbClr>
                </a:solidFill>
                <a:latin typeface="Arial" panose="020B0604020202020204"/>
              </a:rPr>
              <a:t>« </a:t>
            </a:r>
            <a:r>
              <a:rPr lang="fr-BE" sz="1800" dirty="0">
                <a:solidFill>
                  <a:schemeClr val="bg1">
                    <a:lumMod val="50000"/>
                  </a:schemeClr>
                </a:solidFill>
                <a:latin typeface="Arial" panose="020B0604020202020204"/>
              </a:rPr>
              <a:t>Il exerça avec passion mais aussi très activement son éloquence et </a:t>
            </a:r>
            <a:r>
              <a:rPr lang="fr-BE" sz="1800" dirty="0">
                <a:solidFill>
                  <a:srgbClr val="FF0000"/>
                </a:solidFill>
                <a:latin typeface="Arial" panose="020B0604020202020204"/>
              </a:rPr>
              <a:t>se forma dans les études libérales dès son plus jeune âge</a:t>
            </a:r>
            <a:r>
              <a:rPr lang="fr-BE" sz="1800" dirty="0">
                <a:solidFill>
                  <a:srgbClr val="000000">
                    <a:lumMod val="50000"/>
                    <a:lumOff val="50000"/>
                  </a:srgbClr>
                </a:solidFill>
                <a:latin typeface="Arial" panose="020B0604020202020204"/>
              </a:rPr>
              <a:t>... </a:t>
            </a:r>
            <a:r>
              <a:rPr kumimoji="0" lang="fr-BE" sz="180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Par après, </a:t>
            </a:r>
            <a:r>
              <a:rPr kumimoji="0" lang="fr-BE" sz="1800" u="none" strike="noStrike" kern="1200" cap="none" spc="0" normalizeH="0" baseline="0" noProof="0" dirty="0">
                <a:ln>
                  <a:noFill/>
                </a:ln>
                <a:solidFill>
                  <a:srgbClr val="FF0000"/>
                </a:solidFill>
                <a:effectLst/>
                <a:uLnTx/>
                <a:uFillTx/>
                <a:latin typeface="Arial" panose="020B0604020202020204"/>
                <a:ea typeface="+mn-ea"/>
                <a:cs typeface="+mn-cs"/>
              </a:rPr>
              <a:t>jamais il ne prit la parole </a:t>
            </a:r>
            <a:r>
              <a:rPr kumimoji="0" lang="fr-BE" sz="1800" u="none" strike="noStrike" kern="1200" cap="none" spc="0" normalizeH="0" baseline="0" noProof="0" dirty="0">
                <a:ln>
                  <a:noFill/>
                </a:ln>
                <a:solidFill>
                  <a:schemeClr val="bg1">
                    <a:lumMod val="50000"/>
                  </a:schemeClr>
                </a:solidFill>
                <a:effectLst/>
                <a:uLnTx/>
                <a:uFillTx/>
                <a:latin typeface="Arial" panose="020B0604020202020204"/>
                <a:ea typeface="+mn-ea"/>
                <a:cs typeface="+mn-cs"/>
              </a:rPr>
              <a:t>au Sénat, ni devant le peuple, ni devant ses soldats, </a:t>
            </a:r>
            <a:r>
              <a:rPr kumimoji="0" lang="fr-BE" sz="1800" u="none" strike="noStrike" kern="1200" cap="none" spc="0" normalizeH="0" baseline="0" noProof="0" dirty="0">
                <a:ln>
                  <a:noFill/>
                </a:ln>
                <a:solidFill>
                  <a:srgbClr val="FF0000"/>
                </a:solidFill>
                <a:effectLst/>
                <a:uLnTx/>
                <a:uFillTx/>
                <a:latin typeface="Arial" panose="020B0604020202020204"/>
                <a:ea typeface="+mn-ea"/>
                <a:cs typeface="+mn-cs"/>
              </a:rPr>
              <a:t>sans avoir médité et préparé son discours</a:t>
            </a:r>
            <a:r>
              <a:rPr kumimoji="0" lang="fr-BE" sz="180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quoiqu’il ne fût pas incapable d’improviser en cas d’imprévu. »</a:t>
            </a:r>
          </a:p>
          <a:p>
            <a:pPr marL="0" marR="0" lvl="0" indent="0" algn="just" defTabSz="914400" rtl="0" eaLnBrk="1" fontAlgn="auto" latinLnBrk="0" hangingPunct="1">
              <a:lnSpc>
                <a:spcPct val="90000"/>
              </a:lnSpc>
              <a:spcBef>
                <a:spcPts val="1500"/>
              </a:spcBef>
              <a:spcAft>
                <a:spcPts val="0"/>
              </a:spcAft>
              <a:buClr>
                <a:srgbClr val="FFFFFF">
                  <a:lumMod val="50000"/>
                </a:srgbClr>
              </a:buClr>
              <a:buSzTx/>
              <a:buNone/>
              <a:tabLst/>
              <a:defRPr/>
            </a:pPr>
            <a:r>
              <a:rPr kumimoji="0" lang="fr-BE" sz="1800" b="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86, 1 : </a:t>
            </a:r>
            <a:r>
              <a:rPr lang="fr-BE" sz="1800" dirty="0">
                <a:solidFill>
                  <a:srgbClr val="000000">
                    <a:lumMod val="50000"/>
                    <a:lumOff val="50000"/>
                  </a:srgbClr>
                </a:solidFill>
                <a:latin typeface="Arial" panose="020B0604020202020204"/>
              </a:rPr>
              <a:t>« Il adopta </a:t>
            </a:r>
            <a:r>
              <a:rPr lang="fr-BE" sz="1800" dirty="0">
                <a:solidFill>
                  <a:srgbClr val="FF0000"/>
                </a:solidFill>
                <a:latin typeface="Arial" panose="020B0604020202020204"/>
              </a:rPr>
              <a:t>un style pur </a:t>
            </a:r>
            <a:r>
              <a:rPr lang="fr-BE" sz="1800" dirty="0">
                <a:solidFill>
                  <a:srgbClr val="000000">
                    <a:lumMod val="50000"/>
                    <a:lumOff val="50000"/>
                  </a:srgbClr>
                </a:solidFill>
                <a:latin typeface="Arial" panose="020B0604020202020204"/>
              </a:rPr>
              <a:t>(</a:t>
            </a:r>
            <a:r>
              <a:rPr lang="fr-BE" sz="1800" i="1" dirty="0">
                <a:solidFill>
                  <a:srgbClr val="000000">
                    <a:lumMod val="50000"/>
                    <a:lumOff val="50000"/>
                  </a:srgbClr>
                </a:solidFill>
                <a:latin typeface="Arial" panose="020B0604020202020204"/>
              </a:rPr>
              <a:t>elegans</a:t>
            </a:r>
            <a:r>
              <a:rPr lang="fr-BE" sz="1800" dirty="0">
                <a:solidFill>
                  <a:srgbClr val="000000">
                    <a:lumMod val="50000"/>
                    <a:lumOff val="50000"/>
                  </a:srgbClr>
                </a:solidFill>
                <a:latin typeface="Arial" panose="020B0604020202020204"/>
              </a:rPr>
              <a:t>)</a:t>
            </a:r>
            <a:r>
              <a:rPr lang="fr-BE" sz="1800" i="1" dirty="0">
                <a:solidFill>
                  <a:srgbClr val="000000">
                    <a:lumMod val="50000"/>
                    <a:lumOff val="50000"/>
                  </a:srgbClr>
                </a:solidFill>
                <a:latin typeface="Arial" panose="020B0604020202020204"/>
              </a:rPr>
              <a:t> </a:t>
            </a:r>
            <a:r>
              <a:rPr lang="fr-BE" sz="1800" dirty="0">
                <a:solidFill>
                  <a:srgbClr val="FF0000"/>
                </a:solidFill>
                <a:latin typeface="Arial" panose="020B0604020202020204"/>
              </a:rPr>
              <a:t>et</a:t>
            </a:r>
            <a:r>
              <a:rPr lang="fr-BE" sz="1800" dirty="0">
                <a:solidFill>
                  <a:srgbClr val="000000">
                    <a:lumMod val="50000"/>
                    <a:lumOff val="50000"/>
                  </a:srgbClr>
                </a:solidFill>
                <a:latin typeface="Arial" panose="020B0604020202020204"/>
              </a:rPr>
              <a:t> </a:t>
            </a:r>
            <a:r>
              <a:rPr lang="fr-BE" sz="1800" dirty="0">
                <a:solidFill>
                  <a:srgbClr val="FF0000"/>
                </a:solidFill>
                <a:latin typeface="Arial" panose="020B0604020202020204"/>
              </a:rPr>
              <a:t>simple</a:t>
            </a:r>
            <a:r>
              <a:rPr lang="fr-BE" sz="1800" dirty="0">
                <a:solidFill>
                  <a:srgbClr val="000000">
                    <a:lumMod val="50000"/>
                    <a:lumOff val="50000"/>
                  </a:srgbClr>
                </a:solidFill>
                <a:latin typeface="Arial" panose="020B0604020202020204"/>
              </a:rPr>
              <a:t> </a:t>
            </a:r>
            <a:r>
              <a:rPr lang="fr-BE" sz="1800" i="1" dirty="0">
                <a:solidFill>
                  <a:srgbClr val="000000">
                    <a:lumMod val="50000"/>
                    <a:lumOff val="50000"/>
                  </a:srgbClr>
                </a:solidFill>
                <a:latin typeface="Arial" panose="020B0604020202020204"/>
              </a:rPr>
              <a:t>(</a:t>
            </a:r>
            <a:r>
              <a:rPr lang="fr-BE" sz="1800" i="1" dirty="0" err="1">
                <a:solidFill>
                  <a:srgbClr val="000000">
                    <a:lumMod val="50000"/>
                    <a:lumOff val="50000"/>
                  </a:srgbClr>
                </a:solidFill>
                <a:latin typeface="Arial" panose="020B0604020202020204"/>
              </a:rPr>
              <a:t>temperatum</a:t>
            </a:r>
            <a:r>
              <a:rPr lang="fr-BE" sz="1800" dirty="0">
                <a:solidFill>
                  <a:srgbClr val="000000">
                    <a:lumMod val="50000"/>
                    <a:lumOff val="50000"/>
                  </a:srgbClr>
                </a:solidFill>
                <a:latin typeface="Arial" panose="020B0604020202020204"/>
              </a:rPr>
              <a:t>)</a:t>
            </a:r>
            <a:r>
              <a:rPr lang="fr-BE" sz="1800" i="1" dirty="0">
                <a:solidFill>
                  <a:srgbClr val="000000">
                    <a:lumMod val="50000"/>
                    <a:lumOff val="50000"/>
                  </a:srgbClr>
                </a:solidFill>
                <a:latin typeface="Arial" panose="020B0604020202020204"/>
              </a:rPr>
              <a:t>.</a:t>
            </a:r>
            <a:r>
              <a:rPr lang="fr-BE" sz="1800" dirty="0">
                <a:solidFill>
                  <a:srgbClr val="000000">
                    <a:lumMod val="50000"/>
                    <a:lumOff val="50000"/>
                  </a:srgbClr>
                </a:solidFill>
                <a:latin typeface="Arial" panose="020B0604020202020204"/>
              </a:rPr>
              <a:t> »</a:t>
            </a:r>
          </a:p>
          <a:p>
            <a:pPr marL="0" marR="0" lvl="0" indent="0" algn="just" defTabSz="914400" rtl="0" eaLnBrk="1" fontAlgn="auto" latinLnBrk="0" hangingPunct="1">
              <a:lnSpc>
                <a:spcPct val="90000"/>
              </a:lnSpc>
              <a:spcBef>
                <a:spcPts val="2500"/>
              </a:spcBef>
              <a:spcAft>
                <a:spcPts val="0"/>
              </a:spcAft>
              <a:buClr>
                <a:srgbClr val="FFFFFF">
                  <a:lumMod val="50000"/>
                </a:srgbClr>
              </a:buClr>
              <a:buSzTx/>
              <a:buNone/>
              <a:tabLst/>
              <a:defRPr/>
            </a:pPr>
            <a:endParaRPr kumimoji="0" lang="fr-BE" sz="180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p:txBody>
      </p:sp>
      <p:sp>
        <p:nvSpPr>
          <p:cNvPr id="4" name="Espace réservé du numéro de diapositive 3">
            <a:extLst>
              <a:ext uri="{FF2B5EF4-FFF2-40B4-BE49-F238E27FC236}">
                <a16:creationId xmlns:a16="http://schemas.microsoft.com/office/drawing/2014/main" id="{DC9B28BB-DA87-35C7-73EC-48ADA75AE849}"/>
              </a:ext>
            </a:extLst>
          </p:cNvPr>
          <p:cNvSpPr>
            <a:spLocks noGrp="1"/>
          </p:cNvSpPr>
          <p:nvPr>
            <p:ph type="sldNum" sz="quarter" idx="12"/>
          </p:nvPr>
        </p:nvSpPr>
        <p:spPr/>
        <p:txBody>
          <a:bodyPr/>
          <a:lstStyle/>
          <a:p>
            <a:pPr algn="l"/>
            <a:r>
              <a:rPr lang="fr-FR" dirty="0"/>
              <a:t>▪︎ </a:t>
            </a:r>
            <a:fld id="{71AEF36E-EA79-174C-93F9-FDA84EDD5956}" type="slidenum">
              <a:rPr lang="fr-FR" smtClean="0"/>
              <a:pPr algn="l"/>
              <a:t>4</a:t>
            </a:fld>
            <a:endParaRPr lang="fr-FR" dirty="0"/>
          </a:p>
        </p:txBody>
      </p:sp>
      <p:sp>
        <p:nvSpPr>
          <p:cNvPr id="5" name="Titre 4">
            <a:extLst>
              <a:ext uri="{FF2B5EF4-FFF2-40B4-BE49-F238E27FC236}">
                <a16:creationId xmlns:a16="http://schemas.microsoft.com/office/drawing/2014/main" id="{AB28FE0B-C5F1-406B-45BE-4666E996FD70}"/>
              </a:ext>
            </a:extLst>
          </p:cNvPr>
          <p:cNvSpPr>
            <a:spLocks noGrp="1"/>
          </p:cNvSpPr>
          <p:nvPr>
            <p:ph type="title"/>
          </p:nvPr>
        </p:nvSpPr>
        <p:spPr/>
        <p:txBody>
          <a:bodyPr/>
          <a:lstStyle/>
          <a:p>
            <a:r>
              <a:rPr lang="fr-BE" dirty="0"/>
              <a:t>L’</a:t>
            </a:r>
            <a:r>
              <a:rPr lang="fr-BE" i="1" dirty="0" err="1"/>
              <a:t>Optimus</a:t>
            </a:r>
            <a:r>
              <a:rPr lang="fr-BE" i="1" dirty="0"/>
              <a:t> Princeps</a:t>
            </a:r>
            <a:r>
              <a:rPr lang="fr-BE" dirty="0"/>
              <a:t> : Auguste dans les </a:t>
            </a:r>
            <a:r>
              <a:rPr lang="fr-BE" i="1" dirty="0"/>
              <a:t>Vies des XII Césars</a:t>
            </a:r>
            <a:endParaRPr lang="fr-BE" dirty="0"/>
          </a:p>
        </p:txBody>
      </p:sp>
    </p:spTree>
    <p:extLst>
      <p:ext uri="{BB962C8B-B14F-4D97-AF65-F5344CB8AC3E}">
        <p14:creationId xmlns:p14="http://schemas.microsoft.com/office/powerpoint/2010/main" val="144796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7064711-7AF0-97E7-7B5F-D7F853E0056B}"/>
              </a:ext>
            </a:extLst>
          </p:cNvPr>
          <p:cNvSpPr>
            <a:spLocks noGrp="1"/>
          </p:cNvSpPr>
          <p:nvPr>
            <p:ph idx="1"/>
          </p:nvPr>
        </p:nvSpPr>
        <p:spPr/>
        <p:txBody>
          <a:bodyPr>
            <a:noAutofit/>
          </a:bodyPr>
          <a:lstStyle/>
          <a:p>
            <a:pPr marL="0" marR="0" lvl="0" indent="0" algn="just" defTabSz="914400" rtl="0" eaLnBrk="1" fontAlgn="auto" latinLnBrk="0" hangingPunct="1">
              <a:lnSpc>
                <a:spcPct val="90000"/>
              </a:lnSpc>
              <a:spcBef>
                <a:spcPts val="1500"/>
              </a:spcBef>
              <a:spcAft>
                <a:spcPts val="0"/>
              </a:spcAft>
              <a:buClr>
                <a:srgbClr val="FFFFFF">
                  <a:lumMod val="50000"/>
                </a:srgbClr>
              </a:buClr>
              <a:buSzTx/>
              <a:buFontTx/>
              <a:buNone/>
              <a:tabLst/>
              <a:defRPr/>
            </a:pPr>
            <a:r>
              <a:rPr kumimoji="0" lang="fr-BE"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86, 2 : </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Il réprouva avec un égal dédain les </a:t>
            </a:r>
            <a:r>
              <a:rPr kumimoji="0" lang="fr-BE" sz="1800" b="0" i="0"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asianistes</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cacozelos</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et les archaïsants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antiquarios</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0" u="none" strike="noStrike" kern="1200" cap="none" spc="0" normalizeH="0" baseline="0" noProof="0" dirty="0">
                <a:ln>
                  <a:noFill/>
                </a:ln>
                <a:solidFill>
                  <a:srgbClr val="FF0000"/>
                </a:solidFill>
                <a:effectLst/>
                <a:uLnTx/>
                <a:uFillTx/>
                <a:latin typeface="Arial" panose="020B0604020202020204"/>
                <a:ea typeface="+mn-ea"/>
                <a:cs typeface="+mn-cs"/>
              </a:rPr>
              <a:t>estimant qu'ils tombaient dans deux excès contraires</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0" u="none" strike="noStrike" kern="1200" cap="none" spc="0" normalizeH="0" baseline="0" noProof="0" dirty="0">
                <a:ln>
                  <a:noFill/>
                </a:ln>
                <a:solidFill>
                  <a:srgbClr val="FF0000"/>
                </a:solidFill>
                <a:effectLst/>
                <a:uLnTx/>
                <a:uFillTx/>
                <a:latin typeface="Arial" panose="020B0604020202020204"/>
                <a:ea typeface="+mn-ea"/>
                <a:cs typeface="+mn-cs"/>
              </a:rPr>
              <a:t>Il reproche en particulier à Marc Antoine sa manie d’écrire dans le but d’être admiré plutôt que compris.</a:t>
            </a:r>
            <a:r>
              <a:rPr kumimoji="0" lang="fr-BE"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endPar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a:p>
            <a:pPr marL="0" marR="0" lvl="0" indent="0" algn="just" defTabSz="914400" rtl="0" eaLnBrk="1" fontAlgn="auto" latinLnBrk="0" hangingPunct="1">
              <a:lnSpc>
                <a:spcPct val="80000"/>
              </a:lnSpc>
              <a:spcBef>
                <a:spcPts val="1500"/>
              </a:spcBef>
              <a:spcAft>
                <a:spcPts val="0"/>
              </a:spcAft>
              <a:buClr>
                <a:srgbClr val="FFFFFF">
                  <a:lumMod val="50000"/>
                </a:srgbClr>
              </a:buClr>
              <a:buSzTx/>
              <a:buNone/>
              <a:tabLst/>
              <a:defRPr/>
            </a:pPr>
            <a:r>
              <a:rPr kumimoji="0" lang="fr-BE"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89, 1 : </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ne </a:t>
            </a:r>
            <a:r>
              <a:rPr kumimoji="0" lang="fr-BE" sz="1800" b="0" i="1" u="none" strike="noStrike" kern="1200" cap="none" spc="0" normalizeH="0" noProof="0" dirty="0" err="1">
                <a:ln>
                  <a:noFill/>
                </a:ln>
                <a:solidFill>
                  <a:srgbClr val="000000">
                    <a:lumMod val="50000"/>
                    <a:lumOff val="50000"/>
                  </a:srgbClr>
                </a:solidFill>
                <a:effectLst/>
                <a:uLnTx/>
                <a:uFillTx/>
                <a:latin typeface="Arial" panose="020B0604020202020204"/>
                <a:ea typeface="+mn-ea"/>
                <a:cs typeface="+mn-cs"/>
              </a:rPr>
              <a:t>Graecarum</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quidem</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disciplinarum</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leuiore</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studio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tenebatur</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in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quibus</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et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ipsis</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praestabat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largiter</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Non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tamen</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ut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aut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loqueretur</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expedite</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aut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componere</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aliquid</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FF0000"/>
                </a:solidFill>
                <a:effectLst/>
                <a:uLnTx/>
                <a:uFillTx/>
                <a:latin typeface="Arial" panose="020B0604020202020204"/>
                <a:ea typeface="+mn-ea"/>
                <a:cs typeface="+mn-cs"/>
              </a:rPr>
              <a:t>auderet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nam</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et si quid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res</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exigeret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Latine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formabat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uertendumque</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aliis</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fr-BE" sz="1800" b="0" i="1" u="none" strike="noStrike" kern="1200" cap="none" spc="0" normalizeH="0" baseline="0" noProof="0" dirty="0" err="1">
                <a:ln>
                  <a:noFill/>
                </a:ln>
                <a:solidFill>
                  <a:srgbClr val="000000">
                    <a:lumMod val="50000"/>
                    <a:lumOff val="50000"/>
                  </a:srgbClr>
                </a:solidFill>
                <a:effectLst/>
                <a:uLnTx/>
                <a:uFillTx/>
                <a:latin typeface="Arial" panose="020B0604020202020204"/>
                <a:ea typeface="+mn-ea"/>
                <a:cs typeface="+mn-cs"/>
              </a:rPr>
              <a:t>dabat</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t>
            </a:r>
          </a:p>
          <a:p>
            <a:pPr marL="0" marR="0" lvl="0" indent="0" algn="just" defTabSz="914400" rtl="0" eaLnBrk="1" fontAlgn="auto" latinLnBrk="0" hangingPunct="1">
              <a:lnSpc>
                <a:spcPct val="80000"/>
              </a:lnSpc>
              <a:spcBef>
                <a:spcPts val="1500"/>
              </a:spcBef>
              <a:spcAft>
                <a:spcPts val="0"/>
              </a:spcAft>
              <a:buClr>
                <a:srgbClr val="FFFFFF">
                  <a:lumMod val="50000"/>
                </a:srgbClr>
              </a:buClr>
              <a:buSzTx/>
              <a:buNone/>
              <a:tabLst/>
              <a:defRPr/>
            </a:pPr>
            <a:r>
              <a:rPr lang="fr-BE" sz="1800" dirty="0">
                <a:solidFill>
                  <a:srgbClr val="000000">
                    <a:lumMod val="50000"/>
                    <a:lumOff val="50000"/>
                  </a:srgbClr>
                </a:solidFill>
                <a:latin typeface="Arial" panose="020B0604020202020204"/>
              </a:rPr>
              <a:t>« Auguste avait un goût non moins vif pour les études grecques elles-mêmes. </a:t>
            </a:r>
            <a:r>
              <a:rPr lang="fr-BE" sz="1800" dirty="0">
                <a:solidFill>
                  <a:srgbClr val="FF0000"/>
                </a:solidFill>
                <a:latin typeface="Arial" panose="020B0604020202020204"/>
              </a:rPr>
              <a:t>Ici encore, il excellait </a:t>
            </a:r>
            <a:r>
              <a:rPr lang="fr-BE" sz="1800" dirty="0" err="1">
                <a:solidFill>
                  <a:srgbClr val="FF0000"/>
                </a:solidFill>
                <a:latin typeface="Arial" panose="020B0604020202020204"/>
              </a:rPr>
              <a:t>véritab-lement</a:t>
            </a:r>
            <a:r>
              <a:rPr lang="fr-BE" sz="1800" dirty="0">
                <a:solidFill>
                  <a:srgbClr val="000000">
                    <a:lumMod val="50000"/>
                    <a:lumOff val="50000"/>
                  </a:srgbClr>
                </a:solidFill>
                <a:latin typeface="Arial" panose="020B0604020202020204"/>
              </a:rPr>
              <a:t>… Cependant, </a:t>
            </a:r>
            <a:r>
              <a:rPr lang="fr-BE" sz="1800" dirty="0">
                <a:solidFill>
                  <a:srgbClr val="FF0000"/>
                </a:solidFill>
                <a:latin typeface="Arial" panose="020B0604020202020204"/>
              </a:rPr>
              <a:t>il n’allait pas jusqu’à parler couramment le grec et ne se risquait pas à écrire dans cette langue </a:t>
            </a:r>
            <a:r>
              <a:rPr lang="fr-BE" sz="1800" dirty="0">
                <a:solidFill>
                  <a:srgbClr val="000000">
                    <a:lumMod val="50000"/>
                    <a:lumOff val="50000"/>
                  </a:srgbClr>
                </a:solidFill>
                <a:latin typeface="Arial" panose="020B0604020202020204"/>
              </a:rPr>
              <a:t>; même en cas de nécessité, il rédigeait son texte en latin et le faisait traduire. »</a:t>
            </a:r>
          </a:p>
          <a:p>
            <a:pPr lvl="1" algn="just">
              <a:lnSpc>
                <a:spcPct val="80000"/>
              </a:lnSpc>
              <a:spcBef>
                <a:spcPts val="1500"/>
              </a:spcBef>
              <a:buClr>
                <a:srgbClr val="FFFFFF">
                  <a:lumMod val="50000"/>
                </a:srgbClr>
              </a:buClr>
              <a:buFont typeface="Arial" panose="020B0604020202020204" pitchFamily="34" charset="0"/>
              <a:buChar char="•"/>
              <a:defRPr/>
            </a:pPr>
            <a:r>
              <a:rPr lang="fr-BE" sz="1800" dirty="0">
                <a:solidFill>
                  <a:srgbClr val="000000">
                    <a:lumMod val="50000"/>
                    <a:lumOff val="50000"/>
                  </a:srgbClr>
                </a:solidFill>
                <a:latin typeface="Arial" panose="020B0604020202020204"/>
              </a:rPr>
              <a:t>Même constat chez Fronton (</a:t>
            </a:r>
            <a:r>
              <a:rPr kumimoji="0" lang="fr-BE" sz="1800" b="0" i="1"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Ep.</a:t>
            </a:r>
            <a:r>
              <a:rPr kumimoji="0" lang="fr-BE" sz="1800" b="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p. 123, 4-6 VdH</a:t>
            </a:r>
            <a:r>
              <a:rPr kumimoji="0" lang="fr-BE" sz="1800" b="0" u="none" strike="noStrike" kern="1200" cap="none" spc="0" normalizeH="0" baseline="30000" noProof="0" dirty="0">
                <a:ln>
                  <a:noFill/>
                </a:ln>
                <a:solidFill>
                  <a:srgbClr val="000000">
                    <a:lumMod val="50000"/>
                    <a:lumOff val="50000"/>
                  </a:srgbClr>
                </a:solidFill>
                <a:effectLst/>
                <a:uLnTx/>
                <a:uFillTx/>
                <a:latin typeface="Arial" panose="020B0604020202020204"/>
                <a:ea typeface="+mn-ea"/>
                <a:cs typeface="+mn-cs"/>
              </a:rPr>
              <a:t>2</a:t>
            </a:r>
            <a:r>
              <a:rPr kumimoji="0" lang="fr-BE" sz="1800" b="0" u="none" strike="noStrike" kern="1200" cap="none" spc="0" normalizeH="0" noProof="0" dirty="0">
                <a:ln>
                  <a:noFill/>
                </a:ln>
                <a:solidFill>
                  <a:srgbClr val="000000">
                    <a:lumMod val="50000"/>
                    <a:lumOff val="50000"/>
                  </a:srgbClr>
                </a:solidFill>
                <a:effectLst/>
                <a:uLnTx/>
                <a:uFillTx/>
                <a:latin typeface="Arial" panose="020B0604020202020204"/>
                <a:ea typeface="+mn-ea"/>
                <a:cs typeface="+mn-cs"/>
              </a:rPr>
              <a:t>).</a:t>
            </a:r>
          </a:p>
        </p:txBody>
      </p:sp>
      <p:sp>
        <p:nvSpPr>
          <p:cNvPr id="4" name="Espace réservé du numéro de diapositive 3">
            <a:extLst>
              <a:ext uri="{FF2B5EF4-FFF2-40B4-BE49-F238E27FC236}">
                <a16:creationId xmlns:a16="http://schemas.microsoft.com/office/drawing/2014/main" id="{DC9B28BB-DA87-35C7-73EC-48ADA75AE849}"/>
              </a:ext>
            </a:extLst>
          </p:cNvPr>
          <p:cNvSpPr>
            <a:spLocks noGrp="1"/>
          </p:cNvSpPr>
          <p:nvPr>
            <p:ph type="sldNum" sz="quarter" idx="12"/>
          </p:nvPr>
        </p:nvSpPr>
        <p:spPr/>
        <p:txBody>
          <a:bodyPr/>
          <a:lstStyle/>
          <a:p>
            <a:pPr algn="l"/>
            <a:r>
              <a:rPr lang="fr-FR"/>
              <a:t>▪︎ </a:t>
            </a:r>
            <a:fld id="{71AEF36E-EA79-174C-93F9-FDA84EDD5956}" type="slidenum">
              <a:rPr lang="fr-FR" smtClean="0"/>
              <a:pPr algn="l"/>
              <a:t>5</a:t>
            </a:fld>
            <a:endParaRPr lang="fr-FR" dirty="0"/>
          </a:p>
        </p:txBody>
      </p:sp>
      <p:sp>
        <p:nvSpPr>
          <p:cNvPr id="5" name="Titre 4">
            <a:extLst>
              <a:ext uri="{FF2B5EF4-FFF2-40B4-BE49-F238E27FC236}">
                <a16:creationId xmlns:a16="http://schemas.microsoft.com/office/drawing/2014/main" id="{AB28FE0B-C5F1-406B-45BE-4666E996FD70}"/>
              </a:ext>
            </a:extLst>
          </p:cNvPr>
          <p:cNvSpPr>
            <a:spLocks noGrp="1"/>
          </p:cNvSpPr>
          <p:nvPr>
            <p:ph type="title"/>
          </p:nvPr>
        </p:nvSpPr>
        <p:spPr/>
        <p:txBody>
          <a:bodyPr/>
          <a:lstStyle/>
          <a:p>
            <a:r>
              <a:rPr lang="fr-BE" dirty="0"/>
              <a:t>L’</a:t>
            </a:r>
            <a:r>
              <a:rPr lang="fr-BE" i="1" dirty="0" err="1"/>
              <a:t>Optimus</a:t>
            </a:r>
            <a:r>
              <a:rPr lang="fr-BE" i="1" dirty="0"/>
              <a:t> Princeps</a:t>
            </a:r>
            <a:r>
              <a:rPr lang="fr-BE" dirty="0"/>
              <a:t> : Auguste dans les </a:t>
            </a:r>
            <a:r>
              <a:rPr lang="fr-BE" i="1" dirty="0"/>
              <a:t>Vies des XII Césars</a:t>
            </a:r>
            <a:endParaRPr lang="fr-BE" dirty="0"/>
          </a:p>
        </p:txBody>
      </p:sp>
    </p:spTree>
    <p:extLst>
      <p:ext uri="{BB962C8B-B14F-4D97-AF65-F5344CB8AC3E}">
        <p14:creationId xmlns:p14="http://schemas.microsoft.com/office/powerpoint/2010/main" val="212103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BFA9B3E-2181-BC29-B71D-27524D2DC6D2}"/>
              </a:ext>
            </a:extLst>
          </p:cNvPr>
          <p:cNvSpPr>
            <a:spLocks noGrp="1"/>
          </p:cNvSpPr>
          <p:nvPr>
            <p:ph idx="1"/>
          </p:nvPr>
        </p:nvSpPr>
        <p:spPr/>
        <p:txBody>
          <a:bodyPr>
            <a:normAutofit/>
          </a:bodyPr>
          <a:lstStyle/>
          <a:p>
            <a:pPr marL="0" indent="0">
              <a:buClr>
                <a:schemeClr val="bg1">
                  <a:lumMod val="50000"/>
                </a:schemeClr>
              </a:buClr>
              <a:buNone/>
            </a:pPr>
            <a:r>
              <a:rPr lang="fr-BE" b="1" dirty="0"/>
              <a:t>Le portrait littéraire de Caligula (53)</a:t>
            </a:r>
          </a:p>
          <a:p>
            <a:pPr lvl="1">
              <a:buClr>
                <a:schemeClr val="bg1">
                  <a:lumMod val="50000"/>
                </a:schemeClr>
              </a:buClr>
              <a:buFont typeface="Arial" panose="020B0604020202020204" pitchFamily="34" charset="0"/>
              <a:buChar char="•"/>
            </a:pPr>
            <a:r>
              <a:rPr lang="fr-BE" dirty="0"/>
              <a:t>Rubrique aux proportions réduites (1 chap.).</a:t>
            </a:r>
          </a:p>
          <a:p>
            <a:pPr lvl="1" algn="just">
              <a:buClr>
                <a:schemeClr val="bg1">
                  <a:lumMod val="50000"/>
                </a:schemeClr>
              </a:buClr>
              <a:buFont typeface="Arial" panose="020B0604020202020204" pitchFamily="34" charset="0"/>
              <a:buChar char="•"/>
            </a:pPr>
            <a:r>
              <a:rPr lang="fr-BE" dirty="0"/>
              <a:t>Courte biographie de Germanicus en </a:t>
            </a:r>
            <a:r>
              <a:rPr lang="fr-BE" i="1" dirty="0"/>
              <a:t>incipit.</a:t>
            </a:r>
            <a:endParaRPr lang="fr-BE" dirty="0"/>
          </a:p>
          <a:p>
            <a:pPr marL="342900" lvl="1" indent="0">
              <a:buClr>
                <a:schemeClr val="bg1">
                  <a:lumMod val="50000"/>
                </a:schemeClr>
              </a:buClr>
              <a:buNone/>
            </a:pPr>
            <a:r>
              <a:rPr lang="fr-BE" b="1" dirty="0"/>
              <a:t>La biographie de Germanicus (1-7)</a:t>
            </a:r>
          </a:p>
          <a:p>
            <a:pPr lvl="2" algn="just">
              <a:buClr>
                <a:schemeClr val="bg1">
                  <a:lumMod val="50000"/>
                </a:schemeClr>
              </a:buClr>
              <a:buFont typeface="Arial" panose="020B0604020202020204" pitchFamily="34" charset="0"/>
              <a:buChar char="•"/>
            </a:pPr>
            <a:r>
              <a:rPr lang="fr-BE" dirty="0" err="1"/>
              <a:t>Germ</a:t>
            </a:r>
            <a:r>
              <a:rPr lang="fr-BE" dirty="0"/>
              <a:t>. excella dans l’éloquence grecque et latine et par sa maîtrise de la littérature</a:t>
            </a:r>
            <a:br>
              <a:rPr lang="fr-BE" dirty="0"/>
            </a:br>
            <a:r>
              <a:rPr lang="fr-BE" dirty="0"/>
              <a:t>(</a:t>
            </a:r>
            <a:r>
              <a:rPr lang="fr-BE" b="1" dirty="0"/>
              <a:t>3, 1 : </a:t>
            </a:r>
            <a:r>
              <a:rPr lang="fr-BE" i="1" dirty="0" err="1"/>
              <a:t>ingenium</a:t>
            </a:r>
            <a:r>
              <a:rPr lang="fr-BE" i="1" dirty="0"/>
              <a:t> </a:t>
            </a:r>
            <a:r>
              <a:rPr lang="fr-BE" i="1" dirty="0">
                <a:solidFill>
                  <a:srgbClr val="FF0000"/>
                </a:solidFill>
              </a:rPr>
              <a:t>in </a:t>
            </a:r>
            <a:r>
              <a:rPr lang="fr-BE" i="1" dirty="0" err="1">
                <a:solidFill>
                  <a:srgbClr val="FF0000"/>
                </a:solidFill>
              </a:rPr>
              <a:t>utroque</a:t>
            </a:r>
            <a:r>
              <a:rPr lang="fr-BE" i="1" dirty="0">
                <a:solidFill>
                  <a:srgbClr val="FF0000"/>
                </a:solidFill>
              </a:rPr>
              <a:t> </a:t>
            </a:r>
            <a:r>
              <a:rPr lang="fr-BE" i="1" dirty="0" err="1">
                <a:solidFill>
                  <a:srgbClr val="FF0000"/>
                </a:solidFill>
              </a:rPr>
              <a:t>eloquentiae</a:t>
            </a:r>
            <a:r>
              <a:rPr lang="fr-BE" i="1" dirty="0">
                <a:solidFill>
                  <a:srgbClr val="FF0000"/>
                </a:solidFill>
              </a:rPr>
              <a:t> </a:t>
            </a:r>
            <a:r>
              <a:rPr lang="fr-BE" i="1" dirty="0" err="1">
                <a:solidFill>
                  <a:srgbClr val="FF0000"/>
                </a:solidFill>
              </a:rPr>
              <a:t>doctrinaeque</a:t>
            </a:r>
            <a:r>
              <a:rPr lang="fr-BE" i="1" dirty="0">
                <a:solidFill>
                  <a:srgbClr val="FF0000"/>
                </a:solidFill>
              </a:rPr>
              <a:t> </a:t>
            </a:r>
            <a:r>
              <a:rPr lang="fr-BE" i="1" dirty="0" err="1">
                <a:solidFill>
                  <a:srgbClr val="FF0000"/>
                </a:solidFill>
              </a:rPr>
              <a:t>genere</a:t>
            </a:r>
            <a:r>
              <a:rPr lang="fr-BE" i="1" dirty="0">
                <a:solidFill>
                  <a:srgbClr val="FF0000"/>
                </a:solidFill>
              </a:rPr>
              <a:t> </a:t>
            </a:r>
            <a:r>
              <a:rPr lang="fr-BE" i="1" dirty="0" err="1"/>
              <a:t>praecellens</a:t>
            </a:r>
            <a:r>
              <a:rPr lang="fr-BE" dirty="0"/>
              <a:t>).</a:t>
            </a:r>
          </a:p>
          <a:p>
            <a:pPr marL="1371600" lvl="3" indent="0" algn="just">
              <a:buClr>
                <a:schemeClr val="bg1">
                  <a:lumMod val="50000"/>
                </a:schemeClr>
              </a:buClr>
              <a:buNone/>
            </a:pPr>
            <a:r>
              <a:rPr lang="fr-BE" dirty="0"/>
              <a:t>Ovide loue lui aussi son </a:t>
            </a:r>
            <a:r>
              <a:rPr lang="fr-BE" i="1" dirty="0" err="1"/>
              <a:t>eloquentia</a:t>
            </a:r>
            <a:r>
              <a:rPr lang="fr-BE" i="1" dirty="0"/>
              <a:t> </a:t>
            </a:r>
            <a:r>
              <a:rPr lang="fr-BE" dirty="0"/>
              <a:t>et son </a:t>
            </a:r>
            <a:r>
              <a:rPr lang="fr-BE" i="1" dirty="0" err="1"/>
              <a:t>ingenium</a:t>
            </a:r>
            <a:r>
              <a:rPr lang="fr-BE" dirty="0"/>
              <a:t> (</a:t>
            </a:r>
            <a:r>
              <a:rPr lang="fr-BE" i="1" dirty="0"/>
              <a:t>Pont.</a:t>
            </a:r>
            <a:r>
              <a:rPr lang="fr-BE" dirty="0"/>
              <a:t>, II, 55-56 ; </a:t>
            </a:r>
            <a:r>
              <a:rPr lang="fr-BE" i="1" dirty="0"/>
              <a:t>Fast.</a:t>
            </a:r>
            <a:r>
              <a:rPr lang="fr-BE" dirty="0"/>
              <a:t>, I, 24 :).</a:t>
            </a:r>
          </a:p>
          <a:p>
            <a:pPr lvl="2" algn="just">
              <a:buClr>
                <a:schemeClr val="bg1">
                  <a:lumMod val="50000"/>
                </a:schemeClr>
              </a:buClr>
              <a:buFont typeface="Arial" panose="020B0604020202020204" pitchFamily="34" charset="0"/>
              <a:buChar char="•"/>
            </a:pPr>
            <a:r>
              <a:rPr lang="fr-BE" dirty="0" err="1"/>
              <a:t>Germ</a:t>
            </a:r>
            <a:r>
              <a:rPr lang="fr-BE" dirty="0"/>
              <a:t>. est l’auteur de comédies grecques (</a:t>
            </a:r>
            <a:r>
              <a:rPr lang="fr-BE" b="1" dirty="0"/>
              <a:t>3, 2 : </a:t>
            </a:r>
            <a:r>
              <a:rPr lang="fr-BE" i="1" dirty="0" err="1"/>
              <a:t>atque</a:t>
            </a:r>
            <a:r>
              <a:rPr lang="fr-BE" i="1" dirty="0"/>
              <a:t> inter cetera </a:t>
            </a:r>
            <a:r>
              <a:rPr lang="fr-BE" i="1" dirty="0" err="1"/>
              <a:t>studiorum</a:t>
            </a:r>
            <a:r>
              <a:rPr lang="fr-BE" i="1" dirty="0"/>
              <a:t> </a:t>
            </a:r>
            <a:r>
              <a:rPr lang="fr-BE" i="1" dirty="0" err="1"/>
              <a:t>monimenta</a:t>
            </a:r>
            <a:r>
              <a:rPr lang="fr-BE" i="1" dirty="0"/>
              <a:t> </a:t>
            </a:r>
            <a:r>
              <a:rPr lang="fr-BE" i="1" dirty="0" err="1">
                <a:solidFill>
                  <a:srgbClr val="FF0000"/>
                </a:solidFill>
              </a:rPr>
              <a:t>reliquit</a:t>
            </a:r>
            <a:r>
              <a:rPr lang="fr-BE" i="1" dirty="0"/>
              <a:t> et </a:t>
            </a:r>
            <a:r>
              <a:rPr lang="fr-BE" i="1" dirty="0" err="1">
                <a:solidFill>
                  <a:srgbClr val="FF0000"/>
                </a:solidFill>
              </a:rPr>
              <a:t>comoedias</a:t>
            </a:r>
            <a:r>
              <a:rPr lang="fr-BE" i="1" dirty="0">
                <a:solidFill>
                  <a:srgbClr val="FF0000"/>
                </a:solidFill>
              </a:rPr>
              <a:t> </a:t>
            </a:r>
            <a:r>
              <a:rPr lang="fr-BE" i="1" dirty="0" err="1">
                <a:solidFill>
                  <a:srgbClr val="FF0000"/>
                </a:solidFill>
              </a:rPr>
              <a:t>Graecas</a:t>
            </a:r>
            <a:r>
              <a:rPr lang="fr-BE" dirty="0"/>
              <a:t>) que Claude fera jouer à Naples.</a:t>
            </a:r>
          </a:p>
        </p:txBody>
      </p:sp>
      <p:sp>
        <p:nvSpPr>
          <p:cNvPr id="4" name="Espace réservé du numéro de diapositive 3">
            <a:extLst>
              <a:ext uri="{FF2B5EF4-FFF2-40B4-BE49-F238E27FC236}">
                <a16:creationId xmlns:a16="http://schemas.microsoft.com/office/drawing/2014/main" id="{7AF93DC3-97B9-4209-3BDB-F6906213A20C}"/>
              </a:ext>
            </a:extLst>
          </p:cNvPr>
          <p:cNvSpPr>
            <a:spLocks noGrp="1"/>
          </p:cNvSpPr>
          <p:nvPr>
            <p:ph type="sldNum" sz="quarter" idx="12"/>
          </p:nvPr>
        </p:nvSpPr>
        <p:spPr/>
        <p:txBody>
          <a:bodyPr/>
          <a:lstStyle/>
          <a:p>
            <a:pPr algn="l"/>
            <a:r>
              <a:rPr lang="fr-FR"/>
              <a:t>▪︎ </a:t>
            </a:r>
            <a:fld id="{71AEF36E-EA79-174C-93F9-FDA84EDD5956}" type="slidenum">
              <a:rPr lang="fr-FR" smtClean="0"/>
              <a:pPr algn="l"/>
              <a:t>6</a:t>
            </a:fld>
            <a:endParaRPr lang="fr-FR" dirty="0"/>
          </a:p>
        </p:txBody>
      </p:sp>
      <p:sp>
        <p:nvSpPr>
          <p:cNvPr id="5" name="Titre 4">
            <a:extLst>
              <a:ext uri="{FF2B5EF4-FFF2-40B4-BE49-F238E27FC236}">
                <a16:creationId xmlns:a16="http://schemas.microsoft.com/office/drawing/2014/main" id="{2E8B279E-8667-7598-4E2F-90B7DE5355B1}"/>
              </a:ext>
            </a:extLst>
          </p:cNvPr>
          <p:cNvSpPr>
            <a:spLocks noGrp="1"/>
          </p:cNvSpPr>
          <p:nvPr>
            <p:ph type="title"/>
          </p:nvPr>
        </p:nvSpPr>
        <p:spPr/>
        <p:txBody>
          <a:bodyPr/>
          <a:lstStyle/>
          <a:p>
            <a:r>
              <a:rPr lang="fr-BE" dirty="0"/>
              <a:t>Les Julio-Claudiens : Caligula</a:t>
            </a:r>
          </a:p>
        </p:txBody>
      </p:sp>
    </p:spTree>
    <p:extLst>
      <p:ext uri="{BB962C8B-B14F-4D97-AF65-F5344CB8AC3E}">
        <p14:creationId xmlns:p14="http://schemas.microsoft.com/office/powerpoint/2010/main" val="24738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AF0F784-4891-11B8-8C32-ED9F7DE1B013}"/>
              </a:ext>
            </a:extLst>
          </p:cNvPr>
          <p:cNvSpPr>
            <a:spLocks noGrp="1"/>
          </p:cNvSpPr>
          <p:nvPr>
            <p:ph idx="1"/>
          </p:nvPr>
        </p:nvSpPr>
        <p:spPr/>
        <p:txBody>
          <a:bodyPr>
            <a:normAutofit/>
          </a:bodyPr>
          <a:lstStyle/>
          <a:p>
            <a:pPr marL="0" indent="0">
              <a:buNone/>
            </a:pPr>
            <a:r>
              <a:rPr lang="fr-BE" b="1" dirty="0"/>
              <a:t>Le portrait littéraire de Caligula (53)</a:t>
            </a:r>
          </a:p>
          <a:p>
            <a:pPr lvl="1" algn="just">
              <a:buClr>
                <a:schemeClr val="bg1">
                  <a:lumMod val="50000"/>
                </a:schemeClr>
              </a:buClr>
              <a:buFont typeface="Arial" panose="020B0604020202020204" pitchFamily="34" charset="0"/>
              <a:buChar char="•"/>
            </a:pPr>
            <a:r>
              <a:rPr lang="fr-BE" dirty="0"/>
              <a:t>C’est un </a:t>
            </a:r>
            <a:r>
              <a:rPr lang="fr-BE" b="1" dirty="0">
                <a:solidFill>
                  <a:schemeClr val="bg1">
                    <a:lumMod val="50000"/>
                  </a:schemeClr>
                </a:solidFill>
              </a:rPr>
              <a:t>inculte</a:t>
            </a:r>
            <a:r>
              <a:rPr lang="fr-BE" dirty="0"/>
              <a:t> (</a:t>
            </a:r>
            <a:r>
              <a:rPr lang="fr-BE" i="1" dirty="0"/>
              <a:t>ex </a:t>
            </a:r>
            <a:r>
              <a:rPr lang="fr-BE" i="1" dirty="0" err="1"/>
              <a:t>disciplinis</a:t>
            </a:r>
            <a:r>
              <a:rPr lang="fr-BE" i="1" dirty="0"/>
              <a:t> </a:t>
            </a:r>
            <a:r>
              <a:rPr lang="fr-BE" i="1" dirty="0" err="1"/>
              <a:t>liberalibus</a:t>
            </a:r>
            <a:r>
              <a:rPr lang="fr-BE" i="1" dirty="0"/>
              <a:t> minimum </a:t>
            </a:r>
            <a:r>
              <a:rPr lang="fr-BE" i="1" dirty="0" err="1"/>
              <a:t>eruditioni</a:t>
            </a:r>
            <a:r>
              <a:rPr lang="fr-BE" i="1" dirty="0"/>
              <a:t>… attendit</a:t>
            </a:r>
            <a:r>
              <a:rPr lang="fr-BE" dirty="0"/>
              <a:t>).</a:t>
            </a:r>
          </a:p>
          <a:p>
            <a:pPr marL="914400" lvl="2" indent="0" algn="just">
              <a:buClr>
                <a:schemeClr val="bg1">
                  <a:lumMod val="50000"/>
                </a:schemeClr>
              </a:buClr>
              <a:buNone/>
            </a:pPr>
            <a:r>
              <a:rPr lang="fr-BE" dirty="0"/>
              <a:t>Il aurait voulu détruire les poèmes d’Homère, jalousie envers Virgile et Tite-Live (</a:t>
            </a:r>
            <a:r>
              <a:rPr lang="fr-BE" b="1" dirty="0"/>
              <a:t>34, 2</a:t>
            </a:r>
            <a:r>
              <a:rPr lang="fr-BE" dirty="0"/>
              <a:t>).</a:t>
            </a:r>
          </a:p>
          <a:p>
            <a:pPr lvl="1" algn="just">
              <a:buClr>
                <a:schemeClr val="bg1">
                  <a:lumMod val="50000"/>
                </a:schemeClr>
              </a:buClr>
              <a:buFont typeface="Arial" panose="020B0604020202020204" pitchFamily="34" charset="0"/>
              <a:buChar char="•"/>
            </a:pPr>
            <a:r>
              <a:rPr lang="fr-BE" dirty="0"/>
              <a:t>Une seule qualité partagée avec son père : </a:t>
            </a:r>
            <a:r>
              <a:rPr lang="fr-BE" b="1" dirty="0">
                <a:solidFill>
                  <a:schemeClr val="bg1">
                    <a:lumMod val="50000"/>
                  </a:schemeClr>
                </a:solidFill>
              </a:rPr>
              <a:t>l’éloquence</a:t>
            </a:r>
            <a:r>
              <a:rPr lang="fr-BE" b="1" dirty="0"/>
              <a:t> </a:t>
            </a:r>
            <a:r>
              <a:rPr lang="fr-BE" dirty="0"/>
              <a:t>(</a:t>
            </a:r>
            <a:r>
              <a:rPr lang="fr-BE" i="1" dirty="0" err="1">
                <a:solidFill>
                  <a:srgbClr val="FF0000"/>
                </a:solidFill>
              </a:rPr>
              <a:t>eloquentiae</a:t>
            </a:r>
            <a:r>
              <a:rPr lang="fr-BE" i="1" dirty="0">
                <a:solidFill>
                  <a:srgbClr val="FF0000"/>
                </a:solidFill>
              </a:rPr>
              <a:t> </a:t>
            </a:r>
            <a:r>
              <a:rPr lang="fr-BE" i="1" dirty="0" err="1">
                <a:solidFill>
                  <a:srgbClr val="FF0000"/>
                </a:solidFill>
              </a:rPr>
              <a:t>plurimum</a:t>
            </a:r>
            <a:r>
              <a:rPr lang="fr-BE" i="1" dirty="0">
                <a:solidFill>
                  <a:srgbClr val="FF0000"/>
                </a:solidFill>
              </a:rPr>
              <a:t> attendit</a:t>
            </a:r>
            <a:r>
              <a:rPr lang="fr-BE" i="1" dirty="0"/>
              <a:t>, </a:t>
            </a:r>
            <a:r>
              <a:rPr lang="fr-BE" i="1" dirty="0" err="1"/>
              <a:t>quantumuis</a:t>
            </a:r>
            <a:r>
              <a:rPr lang="fr-BE" i="1" dirty="0"/>
              <a:t> </a:t>
            </a:r>
            <a:r>
              <a:rPr lang="fr-BE" i="1" dirty="0" err="1">
                <a:solidFill>
                  <a:srgbClr val="FF0000"/>
                </a:solidFill>
              </a:rPr>
              <a:t>facundus</a:t>
            </a:r>
            <a:r>
              <a:rPr lang="fr-BE" i="1" dirty="0"/>
              <a:t> et </a:t>
            </a:r>
            <a:r>
              <a:rPr lang="fr-BE" i="1" dirty="0" err="1">
                <a:solidFill>
                  <a:srgbClr val="FF0000"/>
                </a:solidFill>
              </a:rPr>
              <a:t>promptus</a:t>
            </a:r>
            <a:r>
              <a:rPr lang="fr-BE" dirty="0"/>
              <a:t>).</a:t>
            </a:r>
          </a:p>
          <a:p>
            <a:pPr marL="914400" lvl="2" indent="0" algn="just">
              <a:buClr>
                <a:schemeClr val="bg1">
                  <a:lumMod val="50000"/>
                </a:schemeClr>
              </a:buClr>
              <a:buNone/>
            </a:pPr>
            <a:r>
              <a:rPr lang="fr-BE" dirty="0"/>
              <a:t>Cf.</a:t>
            </a:r>
            <a:r>
              <a:rPr lang="fr-BE" i="1" dirty="0"/>
              <a:t> </a:t>
            </a:r>
            <a:r>
              <a:rPr lang="fr-BE" dirty="0"/>
              <a:t>Flavius Josèphe (</a:t>
            </a:r>
            <a:r>
              <a:rPr lang="fr-BE" i="1" dirty="0"/>
              <a:t>AJ.</a:t>
            </a:r>
            <a:r>
              <a:rPr lang="fr-BE" dirty="0"/>
              <a:t>, XVIII, 206 ; XIX, 208-9).</a:t>
            </a:r>
          </a:p>
          <a:p>
            <a:pPr lvl="1" algn="just">
              <a:buClr>
                <a:schemeClr val="bg1">
                  <a:lumMod val="50000"/>
                </a:schemeClr>
              </a:buClr>
              <a:buFont typeface="Arial" panose="020B0604020202020204" pitchFamily="34" charset="0"/>
              <a:buChar char="•"/>
            </a:pPr>
            <a:r>
              <a:rPr lang="fr-BE" dirty="0"/>
              <a:t>Qualité nuancée par une utilisation moralement ambigüe (</a:t>
            </a:r>
            <a:r>
              <a:rPr lang="it-IT" i="1" dirty="0"/>
              <a:t>utique </a:t>
            </a:r>
            <a:r>
              <a:rPr lang="it-IT" i="1" dirty="0">
                <a:solidFill>
                  <a:srgbClr val="FF0000"/>
                </a:solidFill>
              </a:rPr>
              <a:t>si perorandum in aliquem es-set</a:t>
            </a:r>
            <a:r>
              <a:rPr lang="it-IT" i="1" dirty="0"/>
              <a:t>. </a:t>
            </a:r>
            <a:r>
              <a:rPr lang="it-IT" i="1" dirty="0">
                <a:solidFill>
                  <a:srgbClr val="FF0000"/>
                </a:solidFill>
              </a:rPr>
              <a:t>Irato</a:t>
            </a:r>
            <a:r>
              <a:rPr lang="it-IT" i="1" dirty="0"/>
              <a:t> et uerba et sententiae suppetebant...</a:t>
            </a:r>
            <a:r>
              <a:rPr lang="fr-BE" dirty="0"/>
              <a:t>).</a:t>
            </a:r>
          </a:p>
          <a:p>
            <a:pPr lvl="1" algn="just">
              <a:buClr>
                <a:schemeClr val="bg1">
                  <a:lumMod val="50000"/>
                </a:schemeClr>
              </a:buClr>
              <a:buFont typeface="Arial" panose="020B0604020202020204" pitchFamily="34" charset="0"/>
              <a:buChar char="•"/>
            </a:pPr>
            <a:r>
              <a:rPr lang="fr-BE" dirty="0"/>
              <a:t>Rupture avec les biographies précédentes : les </a:t>
            </a:r>
            <a:r>
              <a:rPr lang="fr-BE" i="1" dirty="0" err="1"/>
              <a:t>artes</a:t>
            </a:r>
            <a:r>
              <a:rPr lang="fr-BE" i="1" dirty="0"/>
              <a:t> </a:t>
            </a:r>
            <a:r>
              <a:rPr lang="fr-BE" i="1" dirty="0" err="1"/>
              <a:t>liberales</a:t>
            </a:r>
            <a:r>
              <a:rPr lang="fr-BE" i="1" dirty="0"/>
              <a:t> </a:t>
            </a:r>
            <a:r>
              <a:rPr lang="fr-BE" dirty="0"/>
              <a:t>grecques</a:t>
            </a:r>
            <a:r>
              <a:rPr lang="fr-BE" i="1" dirty="0"/>
              <a:t> </a:t>
            </a:r>
            <a:r>
              <a:rPr lang="fr-BE" dirty="0"/>
              <a:t>sont remplacées</a:t>
            </a:r>
            <a:r>
              <a:rPr lang="fr-BE" i="1" dirty="0"/>
              <a:t> </a:t>
            </a:r>
            <a:r>
              <a:rPr lang="fr-BE" dirty="0"/>
              <a:t>par des </a:t>
            </a:r>
            <a:r>
              <a:rPr lang="fr-BE" i="1" dirty="0" err="1"/>
              <a:t>artes</a:t>
            </a:r>
            <a:r>
              <a:rPr lang="fr-BE" i="1" dirty="0"/>
              <a:t> </a:t>
            </a:r>
            <a:r>
              <a:rPr lang="fr-BE" i="1" dirty="0" err="1"/>
              <a:t>aliorum</a:t>
            </a:r>
            <a:r>
              <a:rPr lang="fr-BE" i="1" dirty="0"/>
              <a:t> </a:t>
            </a:r>
            <a:r>
              <a:rPr lang="fr-BE" i="1" dirty="0" err="1"/>
              <a:t>generum</a:t>
            </a:r>
            <a:r>
              <a:rPr lang="fr-BE" i="1" dirty="0"/>
              <a:t> </a:t>
            </a:r>
            <a:r>
              <a:rPr lang="fr-BE" dirty="0"/>
              <a:t>(</a:t>
            </a:r>
            <a:r>
              <a:rPr lang="fr-BE" b="1" dirty="0"/>
              <a:t>54</a:t>
            </a:r>
            <a:r>
              <a:rPr lang="fr-BE" dirty="0"/>
              <a:t>).</a:t>
            </a:r>
          </a:p>
          <a:p>
            <a:pPr marL="0" indent="0">
              <a:buNone/>
            </a:pPr>
            <a:endParaRPr lang="fr-BE" b="1" dirty="0"/>
          </a:p>
        </p:txBody>
      </p:sp>
      <p:sp>
        <p:nvSpPr>
          <p:cNvPr id="4" name="Espace réservé du numéro de diapositive 3">
            <a:extLst>
              <a:ext uri="{FF2B5EF4-FFF2-40B4-BE49-F238E27FC236}">
                <a16:creationId xmlns:a16="http://schemas.microsoft.com/office/drawing/2014/main" id="{3E074579-D902-DDE9-91A1-78A1134D3C14}"/>
              </a:ext>
            </a:extLst>
          </p:cNvPr>
          <p:cNvSpPr>
            <a:spLocks noGrp="1"/>
          </p:cNvSpPr>
          <p:nvPr>
            <p:ph type="sldNum" sz="quarter" idx="12"/>
          </p:nvPr>
        </p:nvSpPr>
        <p:spPr/>
        <p:txBody>
          <a:bodyPr/>
          <a:lstStyle/>
          <a:p>
            <a:pPr algn="l"/>
            <a:r>
              <a:rPr lang="fr-FR"/>
              <a:t>▪︎ </a:t>
            </a:r>
            <a:fld id="{71AEF36E-EA79-174C-93F9-FDA84EDD5956}" type="slidenum">
              <a:rPr lang="fr-FR" smtClean="0"/>
              <a:pPr algn="l"/>
              <a:t>7</a:t>
            </a:fld>
            <a:endParaRPr lang="fr-FR" dirty="0"/>
          </a:p>
        </p:txBody>
      </p:sp>
      <p:sp>
        <p:nvSpPr>
          <p:cNvPr id="5" name="Titre 4">
            <a:extLst>
              <a:ext uri="{FF2B5EF4-FFF2-40B4-BE49-F238E27FC236}">
                <a16:creationId xmlns:a16="http://schemas.microsoft.com/office/drawing/2014/main" id="{E27BAD4C-529B-E8DA-4F82-695A45D5218A}"/>
              </a:ext>
            </a:extLst>
          </p:cNvPr>
          <p:cNvSpPr>
            <a:spLocks noGrp="1"/>
          </p:cNvSpPr>
          <p:nvPr>
            <p:ph type="title"/>
          </p:nvPr>
        </p:nvSpPr>
        <p:spPr/>
        <p:txBody>
          <a:bodyPr/>
          <a:lstStyle/>
          <a:p>
            <a:r>
              <a:rPr lang="fr-BE" dirty="0"/>
              <a:t>Les Julio-Claudiens : Caligula</a:t>
            </a:r>
          </a:p>
        </p:txBody>
      </p:sp>
    </p:spTree>
    <p:extLst>
      <p:ext uri="{BB962C8B-B14F-4D97-AF65-F5344CB8AC3E}">
        <p14:creationId xmlns:p14="http://schemas.microsoft.com/office/powerpoint/2010/main" val="146689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BFA9B3E-2181-BC29-B71D-27524D2DC6D2}"/>
              </a:ext>
            </a:extLst>
          </p:cNvPr>
          <p:cNvSpPr>
            <a:spLocks noGrp="1"/>
          </p:cNvSpPr>
          <p:nvPr>
            <p:ph idx="1"/>
          </p:nvPr>
        </p:nvSpPr>
        <p:spPr/>
        <p:txBody>
          <a:bodyPr>
            <a:normAutofit fontScale="77500" lnSpcReduction="20000"/>
          </a:bodyPr>
          <a:lstStyle/>
          <a:p>
            <a:pPr marL="0" indent="0">
              <a:buNone/>
            </a:pPr>
            <a:r>
              <a:rPr lang="fr-BE" sz="3100" b="1" dirty="0"/>
              <a:t>L’éducation de Néron</a:t>
            </a:r>
          </a:p>
          <a:p>
            <a:pPr lvl="1" algn="just">
              <a:buClr>
                <a:schemeClr val="bg1">
                  <a:lumMod val="50000"/>
                </a:schemeClr>
              </a:buClr>
              <a:buFont typeface="Arial" panose="020B0604020202020204" pitchFamily="34" charset="0"/>
              <a:buChar char="•"/>
            </a:pPr>
            <a:r>
              <a:rPr lang="fr-BE" sz="2600" dirty="0"/>
              <a:t>Assurée par Sénèque au moment de son adoption par Claude (</a:t>
            </a:r>
            <a:r>
              <a:rPr lang="fr-BE" sz="2600" b="1" dirty="0"/>
              <a:t>7, 1</a:t>
            </a:r>
            <a:r>
              <a:rPr lang="fr-BE" sz="2600" dirty="0"/>
              <a:t>).</a:t>
            </a:r>
          </a:p>
          <a:p>
            <a:pPr marL="114300" indent="0" algn="just">
              <a:buClr>
                <a:schemeClr val="bg1">
                  <a:lumMod val="50000"/>
                </a:schemeClr>
              </a:buClr>
              <a:buNone/>
            </a:pPr>
            <a:r>
              <a:rPr lang="fr-BE" sz="3100" b="1" dirty="0"/>
              <a:t>Le portrait littéraire (52)</a:t>
            </a:r>
          </a:p>
          <a:p>
            <a:pPr marL="114300" indent="0" algn="just">
              <a:buClr>
                <a:schemeClr val="bg1">
                  <a:lumMod val="50000"/>
                </a:schemeClr>
              </a:buClr>
              <a:buNone/>
            </a:pPr>
            <a:r>
              <a:rPr lang="fr-BE" sz="2300" dirty="0"/>
              <a:t>« Il toucha, dès son enfance, presque à toutes les études libérales (</a:t>
            </a:r>
            <a:r>
              <a:rPr lang="fr-BE" sz="2300" i="1" dirty="0" err="1">
                <a:solidFill>
                  <a:schemeClr val="bg1">
                    <a:lumMod val="50000"/>
                  </a:schemeClr>
                </a:solidFill>
              </a:rPr>
              <a:t>liberalis</a:t>
            </a:r>
            <a:r>
              <a:rPr lang="fr-BE" sz="2300" i="1" dirty="0">
                <a:solidFill>
                  <a:schemeClr val="bg1">
                    <a:lumMod val="50000"/>
                  </a:schemeClr>
                </a:solidFill>
              </a:rPr>
              <a:t> disciplinas</a:t>
            </a:r>
            <a:r>
              <a:rPr lang="fr-BE" sz="2300" dirty="0"/>
              <a:t>)</a:t>
            </a:r>
            <a:r>
              <a:rPr lang="fr-BE" sz="2300" i="1" dirty="0"/>
              <a:t>,</a:t>
            </a:r>
            <a:r>
              <a:rPr lang="fr-BE" sz="2300" dirty="0"/>
              <a:t> mais sa mère le détourna (</a:t>
            </a:r>
            <a:r>
              <a:rPr lang="fr-BE" sz="2300" i="1" dirty="0" err="1">
                <a:solidFill>
                  <a:srgbClr val="FF0000"/>
                </a:solidFill>
              </a:rPr>
              <a:t>auertit</a:t>
            </a:r>
            <a:r>
              <a:rPr lang="fr-BE" sz="2300" dirty="0"/>
              <a:t>) de la philosophie, qu’elle lui représenta comme nuisible à un futur souverain, et Sénèque, son maître, de l'étude des anciens orateurs, désireux d'accaparer plus longtemps son admiration. Aussi, comme il était porté vers la poésie, composa-t-il des vers par plaisir et sans peine, loin de publier sous son nom ceux d'autrui, comme certains le pensent. Il m'est tombé sous la main des notes et des brouillons contenant certains vers de lui, très connus : or, il était facile de voir qu'ils n'avaient pas été copiés ni écrits sous la dictée de quelqu'un, mais incontestablement tracés par un homme qui médite et compose, tant il y avait de ratures, d'additions et de surcharges. »</a:t>
            </a:r>
          </a:p>
        </p:txBody>
      </p:sp>
      <p:sp>
        <p:nvSpPr>
          <p:cNvPr id="4" name="Espace réservé du numéro de diapositive 3">
            <a:extLst>
              <a:ext uri="{FF2B5EF4-FFF2-40B4-BE49-F238E27FC236}">
                <a16:creationId xmlns:a16="http://schemas.microsoft.com/office/drawing/2014/main" id="{7AF93DC3-97B9-4209-3BDB-F6906213A20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a:ln>
                  <a:noFill/>
                </a:ln>
                <a:solidFill>
                  <a:srgbClr val="000000"/>
                </a:solidFill>
                <a:effectLst/>
                <a:uLnTx/>
                <a:uFillTx/>
                <a:latin typeface="Arial" panose="020B0604020202020204"/>
                <a:ea typeface="+mn-ea"/>
                <a:cs typeface="+mn-cs"/>
              </a:rPr>
              <a:t>▪︎ </a:t>
            </a:r>
            <a:fld id="{71AEF36E-EA79-174C-93F9-FDA84EDD5956}" type="slidenum">
              <a:rPr kumimoji="0" lang="fr-FR" sz="12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 name="Titre 4">
            <a:extLst>
              <a:ext uri="{FF2B5EF4-FFF2-40B4-BE49-F238E27FC236}">
                <a16:creationId xmlns:a16="http://schemas.microsoft.com/office/drawing/2014/main" id="{2E8B279E-8667-7598-4E2F-90B7DE5355B1}"/>
              </a:ext>
            </a:extLst>
          </p:cNvPr>
          <p:cNvSpPr>
            <a:spLocks noGrp="1"/>
          </p:cNvSpPr>
          <p:nvPr>
            <p:ph type="title"/>
          </p:nvPr>
        </p:nvSpPr>
        <p:spPr/>
        <p:txBody>
          <a:bodyPr/>
          <a:lstStyle/>
          <a:p>
            <a:r>
              <a:rPr lang="fr-BE" dirty="0"/>
              <a:t>Les Julio-Claudiens : Néron</a:t>
            </a:r>
          </a:p>
        </p:txBody>
      </p:sp>
    </p:spTree>
    <p:extLst>
      <p:ext uri="{BB962C8B-B14F-4D97-AF65-F5344CB8AC3E}">
        <p14:creationId xmlns:p14="http://schemas.microsoft.com/office/powerpoint/2010/main" val="2536459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9BFA9B3E-2181-BC29-B71D-27524D2DC6D2}"/>
              </a:ext>
            </a:extLst>
          </p:cNvPr>
          <p:cNvSpPr>
            <a:spLocks noGrp="1"/>
          </p:cNvSpPr>
          <p:nvPr>
            <p:ph idx="1"/>
          </p:nvPr>
        </p:nvSpPr>
        <p:spPr/>
        <p:txBody>
          <a:bodyPr>
            <a:normAutofit/>
          </a:bodyPr>
          <a:lstStyle/>
          <a:p>
            <a:pPr algn="just">
              <a:buClr>
                <a:schemeClr val="bg1">
                  <a:lumMod val="50000"/>
                </a:schemeClr>
              </a:buClr>
              <a:buFont typeface="Arial" panose="020B0604020202020204" pitchFamily="34" charset="0"/>
              <a:buChar char="•"/>
            </a:pPr>
            <a:r>
              <a:rPr lang="fr-BE" sz="2000" dirty="0"/>
              <a:t>Énumération des diverses activités artistiques (</a:t>
            </a:r>
            <a:r>
              <a:rPr lang="fr-BE" sz="2000" b="1" dirty="0"/>
              <a:t>20-22</a:t>
            </a:r>
            <a:r>
              <a:rPr lang="fr-BE" sz="2000" dirty="0"/>
              <a:t>).</a:t>
            </a:r>
          </a:p>
          <a:p>
            <a:pPr algn="just">
              <a:spcBef>
                <a:spcPts val="500"/>
              </a:spcBef>
              <a:buClr>
                <a:schemeClr val="bg1">
                  <a:lumMod val="50000"/>
                </a:schemeClr>
              </a:buClr>
              <a:buFont typeface="Arial" panose="020B0604020202020204" pitchFamily="34" charset="0"/>
              <a:buChar char="•"/>
            </a:pPr>
            <a:r>
              <a:rPr lang="fr-BE" sz="2000" dirty="0"/>
              <a:t>Lecture de poésies en public et popularité (</a:t>
            </a:r>
            <a:r>
              <a:rPr lang="fr-BE" sz="2000" b="1" dirty="0"/>
              <a:t>10, 2</a:t>
            </a:r>
            <a:r>
              <a:rPr lang="fr-BE" sz="2000" dirty="0"/>
              <a:t>).</a:t>
            </a:r>
          </a:p>
          <a:p>
            <a:pPr algn="just">
              <a:spcBef>
                <a:spcPts val="500"/>
              </a:spcBef>
              <a:buClr>
                <a:schemeClr val="bg1">
                  <a:lumMod val="50000"/>
                </a:schemeClr>
              </a:buClr>
              <a:buFont typeface="Arial" panose="020B0604020202020204" pitchFamily="34" charset="0"/>
              <a:buChar char="•"/>
            </a:pPr>
            <a:r>
              <a:rPr lang="fr-BE" sz="2000" dirty="0"/>
              <a:t>Discours, grecs et latins, devant différentes cités (</a:t>
            </a:r>
            <a:r>
              <a:rPr lang="fr-BE" sz="2000" b="1" dirty="0"/>
              <a:t>7, 2</a:t>
            </a:r>
            <a:r>
              <a:rPr lang="fr-BE" sz="2000" dirty="0"/>
              <a:t>). </a:t>
            </a:r>
          </a:p>
          <a:p>
            <a:pPr marL="800100" lvl="2" indent="0" algn="just">
              <a:spcBef>
                <a:spcPts val="1000"/>
              </a:spcBef>
              <a:buClr>
                <a:schemeClr val="bg1">
                  <a:lumMod val="50000"/>
                </a:schemeClr>
              </a:buClr>
              <a:buNone/>
            </a:pPr>
            <a:r>
              <a:rPr lang="fr-BE" dirty="0"/>
              <a:t>Tacite lui reconnaît aussi une éloquence remarquable et fait mention de discours plaidés en faveur de plusieurs cités (</a:t>
            </a:r>
            <a:r>
              <a:rPr lang="fr-BE" i="1" dirty="0"/>
              <a:t>Ann</a:t>
            </a:r>
            <a:r>
              <a:rPr lang="fr-BE" dirty="0"/>
              <a:t>., XII, 58).</a:t>
            </a:r>
            <a:endParaRPr kumimoji="0" lang="fr-BE" b="0" i="0" u="none" strike="noStrike" kern="1200" cap="none" spc="0" normalizeH="0" baseline="0" noProof="0" dirty="0">
              <a:ln>
                <a:noFill/>
              </a:ln>
              <a:solidFill>
                <a:srgbClr val="000000">
                  <a:lumMod val="50000"/>
                  <a:lumOff val="50000"/>
                </a:srgbClr>
              </a:solidFill>
              <a:effectLst/>
              <a:uLnTx/>
              <a:uFillTx/>
              <a:ea typeface="+mn-ea"/>
              <a:cs typeface="+mn-cs"/>
            </a:endParaRPr>
          </a:p>
          <a:p>
            <a:pPr marL="285750" indent="-285750" algn="just">
              <a:buClr>
                <a:schemeClr val="bg1">
                  <a:lumMod val="50000"/>
                </a:schemeClr>
              </a:buClr>
              <a:buFont typeface="Arial" panose="020B0604020202020204" pitchFamily="34" charset="0"/>
              <a:buChar char="•"/>
            </a:pPr>
            <a:r>
              <a:rPr lang="fr-BE" sz="2000" dirty="0"/>
              <a:t>Il se produit pour la première fois à Naples (</a:t>
            </a:r>
            <a:r>
              <a:rPr lang="fr-BE" sz="2000" b="1" dirty="0"/>
              <a:t>20, 2</a:t>
            </a:r>
            <a:r>
              <a:rPr lang="fr-BE" sz="2000" dirty="0"/>
              <a:t>).</a:t>
            </a:r>
          </a:p>
          <a:p>
            <a:pPr marL="342900" lvl="1" indent="0" algn="just">
              <a:buClr>
                <a:schemeClr val="bg1">
                  <a:lumMod val="50000"/>
                </a:schemeClr>
              </a:buClr>
              <a:buNone/>
            </a:pPr>
            <a:r>
              <a:rPr lang="fr-BE" sz="1600" dirty="0"/>
              <a:t>Cf. Tacite (</a:t>
            </a:r>
            <a:r>
              <a:rPr lang="fr-BE" sz="1600" i="1" dirty="0"/>
              <a:t>Ann.</a:t>
            </a:r>
            <a:r>
              <a:rPr lang="fr-BE" sz="1600" dirty="0"/>
              <a:t>, XV, 33, 2 ; 34, 1) et Dion Cassius (LXIII, 26).</a:t>
            </a:r>
          </a:p>
          <a:p>
            <a:pPr algn="just">
              <a:buClr>
                <a:schemeClr val="bg1">
                  <a:lumMod val="50000"/>
                </a:schemeClr>
              </a:buClr>
              <a:buFont typeface="Arial" panose="020B0604020202020204" pitchFamily="34" charset="0"/>
              <a:buChar char="•"/>
            </a:pPr>
            <a:r>
              <a:rPr lang="fr-BE" sz="2000" dirty="0"/>
              <a:t>Instauration de jeux (des </a:t>
            </a:r>
            <a:r>
              <a:rPr lang="fr-BE" sz="2000" i="1" dirty="0" err="1"/>
              <a:t>Neronia</a:t>
            </a:r>
            <a:r>
              <a:rPr lang="fr-BE" sz="2000" dirty="0"/>
              <a:t>) à la grecque (</a:t>
            </a:r>
            <a:r>
              <a:rPr lang="fr-BE" sz="2000" i="1" dirty="0"/>
              <a:t>more </a:t>
            </a:r>
            <a:r>
              <a:rPr lang="fr-BE" sz="2000" i="1" dirty="0" err="1"/>
              <a:t>Graeco</a:t>
            </a:r>
            <a:r>
              <a:rPr lang="fr-BE" sz="2000" dirty="0"/>
              <a:t>) à Rome (</a:t>
            </a:r>
            <a:r>
              <a:rPr lang="fr-BE" sz="2000" b="1" dirty="0"/>
              <a:t>12, 7</a:t>
            </a:r>
            <a:r>
              <a:rPr lang="fr-BE" sz="2000" dirty="0"/>
              <a:t>)</a:t>
            </a:r>
          </a:p>
          <a:p>
            <a:pPr marL="342900" lvl="1" indent="0" algn="just">
              <a:buClr>
                <a:schemeClr val="bg1">
                  <a:lumMod val="50000"/>
                </a:schemeClr>
              </a:buClr>
              <a:buNone/>
            </a:pPr>
            <a:r>
              <a:rPr lang="fr-BE" sz="1600" dirty="0"/>
              <a:t>Cf. Tacite (</a:t>
            </a:r>
            <a:r>
              <a:rPr lang="fr-BE" sz="1600" i="1" dirty="0"/>
              <a:t>Ann.</a:t>
            </a:r>
            <a:r>
              <a:rPr lang="fr-BE" sz="1600" dirty="0"/>
              <a:t>, XIV, 20).</a:t>
            </a:r>
          </a:p>
        </p:txBody>
      </p:sp>
      <p:sp>
        <p:nvSpPr>
          <p:cNvPr id="4" name="Espace réservé du numéro de diapositive 3">
            <a:extLst>
              <a:ext uri="{FF2B5EF4-FFF2-40B4-BE49-F238E27FC236}">
                <a16:creationId xmlns:a16="http://schemas.microsoft.com/office/drawing/2014/main" id="{7AF93DC3-97B9-4209-3BDB-F6906213A20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0000"/>
                </a:solidFill>
                <a:effectLst/>
                <a:uLnTx/>
                <a:uFillTx/>
                <a:latin typeface="Arial" panose="020B0604020202020204"/>
                <a:ea typeface="+mn-ea"/>
                <a:cs typeface="+mn-cs"/>
              </a:rPr>
              <a:t>▪︎ </a:t>
            </a:r>
            <a:fld id="{71AEF36E-EA79-174C-93F9-FDA84EDD5956}" type="slidenum">
              <a:rPr kumimoji="0" lang="fr-FR" sz="12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5" name="Titre 4">
            <a:extLst>
              <a:ext uri="{FF2B5EF4-FFF2-40B4-BE49-F238E27FC236}">
                <a16:creationId xmlns:a16="http://schemas.microsoft.com/office/drawing/2014/main" id="{2E8B279E-8667-7598-4E2F-90B7DE5355B1}"/>
              </a:ext>
            </a:extLst>
          </p:cNvPr>
          <p:cNvSpPr>
            <a:spLocks noGrp="1"/>
          </p:cNvSpPr>
          <p:nvPr>
            <p:ph type="title"/>
          </p:nvPr>
        </p:nvSpPr>
        <p:spPr/>
        <p:txBody>
          <a:bodyPr/>
          <a:lstStyle/>
          <a:p>
            <a:r>
              <a:rPr lang="fr-BE" dirty="0"/>
              <a:t>Les Julio-Claudiens : Néron</a:t>
            </a:r>
          </a:p>
        </p:txBody>
      </p:sp>
    </p:spTree>
    <p:extLst>
      <p:ext uri="{BB962C8B-B14F-4D97-AF65-F5344CB8AC3E}">
        <p14:creationId xmlns:p14="http://schemas.microsoft.com/office/powerpoint/2010/main" val="2529924786"/>
      </p:ext>
    </p:extLst>
  </p:cSld>
  <p:clrMapOvr>
    <a:masterClrMapping/>
  </p:clrMapOvr>
</p:sld>
</file>

<file path=ppt/theme/theme1.xml><?xml version="1.0" encoding="utf-8"?>
<a:theme xmlns:a="http://schemas.openxmlformats.org/drawingml/2006/main" name="ULIEGE Cover + image">
  <a:themeElements>
    <a:clrScheme name="ULIEGE-PHILO LETTRES">
      <a:dk1>
        <a:srgbClr val="000000"/>
      </a:dk1>
      <a:lt1>
        <a:srgbClr val="FFFFFF"/>
      </a:lt1>
      <a:dk2>
        <a:srgbClr val="006F7D"/>
      </a:dk2>
      <a:lt2>
        <a:srgbClr val="F4F0EF"/>
      </a:lt2>
      <a:accent1>
        <a:srgbClr val="00892E"/>
      </a:accent1>
      <a:accent2>
        <a:srgbClr val="008B2A"/>
      </a:accent2>
      <a:accent3>
        <a:srgbClr val="009626"/>
      </a:accent3>
      <a:accent4>
        <a:srgbClr val="E8E3DE"/>
      </a:accent4>
      <a:accent5>
        <a:srgbClr val="F4F0EF"/>
      </a:accent5>
      <a:accent6>
        <a:srgbClr val="C4BDAE"/>
      </a:accent6>
      <a:hlink>
        <a:srgbClr val="00892E"/>
      </a:hlink>
      <a:folHlink>
        <a:srgbClr val="00962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LIEGE-PPT-MODELE" id="{F6628531-17DC-DE4E-AE9A-AB783A97C36E}" vid="{B4648868-DA83-8B42-BD35-F8EE48B67E4B}"/>
    </a:ext>
  </a:extLst>
</a:theme>
</file>

<file path=ppt/theme/theme2.xml><?xml version="1.0" encoding="utf-8"?>
<a:theme xmlns:a="http://schemas.openxmlformats.org/drawingml/2006/main" name="ULIEGE Titres, citations">
  <a:themeElements>
    <a:clrScheme name="Personnalisé 29">
      <a:dk1>
        <a:srgbClr val="000000"/>
      </a:dk1>
      <a:lt1>
        <a:srgbClr val="FFFFFF"/>
      </a:lt1>
      <a:dk2>
        <a:srgbClr val="006F7D"/>
      </a:dk2>
      <a:lt2>
        <a:srgbClr val="F4F0EF"/>
      </a:lt2>
      <a:accent1>
        <a:srgbClr val="248437"/>
      </a:accent1>
      <a:accent2>
        <a:srgbClr val="2A9525"/>
      </a:accent2>
      <a:accent3>
        <a:srgbClr val="278D38"/>
      </a:accent3>
      <a:accent4>
        <a:srgbClr val="E8E3DE"/>
      </a:accent4>
      <a:accent5>
        <a:srgbClr val="F4F0EF"/>
      </a:accent5>
      <a:accent6>
        <a:srgbClr val="C4BDAE"/>
      </a:accent6>
      <a:hlink>
        <a:srgbClr val="00892E"/>
      </a:hlink>
      <a:folHlink>
        <a:srgbClr val="00962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ULIEGE-PPT-MODELE" id="{F6628531-17DC-DE4E-AE9A-AB783A97C36E}" vid="{66C47452-BD1A-484D-9314-CF28769595A4}"/>
    </a:ext>
  </a:extLst>
</a:theme>
</file>

<file path=ppt/theme/theme3.xml><?xml version="1.0" encoding="utf-8"?>
<a:theme xmlns:a="http://schemas.openxmlformats.org/drawingml/2006/main" name="ULIEGE Base">
  <a:themeElements>
    <a:clrScheme name="ULIEGE-PHILO LETTRES">
      <a:dk1>
        <a:srgbClr val="000000"/>
      </a:dk1>
      <a:lt1>
        <a:srgbClr val="FFFFFF"/>
      </a:lt1>
      <a:dk2>
        <a:srgbClr val="006F7D"/>
      </a:dk2>
      <a:lt2>
        <a:srgbClr val="F4F0EF"/>
      </a:lt2>
      <a:accent1>
        <a:srgbClr val="00892E"/>
      </a:accent1>
      <a:accent2>
        <a:srgbClr val="008B2A"/>
      </a:accent2>
      <a:accent3>
        <a:srgbClr val="009626"/>
      </a:accent3>
      <a:accent4>
        <a:srgbClr val="E8E3DE"/>
      </a:accent4>
      <a:accent5>
        <a:srgbClr val="F4F0EF"/>
      </a:accent5>
      <a:accent6>
        <a:srgbClr val="C4BDAE"/>
      </a:accent6>
      <a:hlink>
        <a:srgbClr val="00892E"/>
      </a:hlink>
      <a:folHlink>
        <a:srgbClr val="00962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LIEGE-PPT-MODELE" id="{F6628531-17DC-DE4E-AE9A-AB783A97C36E}" vid="{4B61F5AD-C0B1-D74B-A0DD-CDBF3B10F0CB}"/>
    </a:ext>
  </a:extLst>
</a:theme>
</file>

<file path=ppt/theme/theme4.xml><?xml version="1.0" encoding="utf-8"?>
<a:theme xmlns:a="http://schemas.openxmlformats.org/drawingml/2006/main" name="ULIEGE images grid">
  <a:themeElements>
    <a:clrScheme name="ULIEGE-PHILO LETTRES">
      <a:dk1>
        <a:srgbClr val="000000"/>
      </a:dk1>
      <a:lt1>
        <a:srgbClr val="FFFFFF"/>
      </a:lt1>
      <a:dk2>
        <a:srgbClr val="006F7D"/>
      </a:dk2>
      <a:lt2>
        <a:srgbClr val="F4F0EF"/>
      </a:lt2>
      <a:accent1>
        <a:srgbClr val="00892E"/>
      </a:accent1>
      <a:accent2>
        <a:srgbClr val="008B2A"/>
      </a:accent2>
      <a:accent3>
        <a:srgbClr val="009626"/>
      </a:accent3>
      <a:accent4>
        <a:srgbClr val="E8E3DE"/>
      </a:accent4>
      <a:accent5>
        <a:srgbClr val="F4F0EF"/>
      </a:accent5>
      <a:accent6>
        <a:srgbClr val="C4BDAE"/>
      </a:accent6>
      <a:hlink>
        <a:srgbClr val="00892E"/>
      </a:hlink>
      <a:folHlink>
        <a:srgbClr val="00962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LIEGE-PPT-MODELE" id="{F6628531-17DC-DE4E-AE9A-AB783A97C36E}" vid="{F1C29A9D-A4F8-9C4E-907A-8E36CC6B2682}"/>
    </a:ext>
  </a:extLst>
</a:theme>
</file>

<file path=ppt/theme/theme5.xml><?xml version="1.0" encoding="utf-8"?>
<a:theme xmlns:a="http://schemas.openxmlformats.org/drawingml/2006/main" name="1_ULIEGE Base">
  <a:themeElements>
    <a:clrScheme name="ULIEGE-PHILO LETTRES">
      <a:dk1>
        <a:srgbClr val="000000"/>
      </a:dk1>
      <a:lt1>
        <a:srgbClr val="FFFFFF"/>
      </a:lt1>
      <a:dk2>
        <a:srgbClr val="006F7D"/>
      </a:dk2>
      <a:lt2>
        <a:srgbClr val="F4F0EF"/>
      </a:lt2>
      <a:accent1>
        <a:srgbClr val="00892E"/>
      </a:accent1>
      <a:accent2>
        <a:srgbClr val="008B2A"/>
      </a:accent2>
      <a:accent3>
        <a:srgbClr val="009626"/>
      </a:accent3>
      <a:accent4>
        <a:srgbClr val="E8E3DE"/>
      </a:accent4>
      <a:accent5>
        <a:srgbClr val="F4F0EF"/>
      </a:accent5>
      <a:accent6>
        <a:srgbClr val="C4BDAE"/>
      </a:accent6>
      <a:hlink>
        <a:srgbClr val="00892E"/>
      </a:hlink>
      <a:folHlink>
        <a:srgbClr val="00962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LIEGE-PPT-MODELE" id="{F6628531-17DC-DE4E-AE9A-AB783A97C36E}" vid="{4B61F5AD-C0B1-D74B-A0DD-CDBF3B10F0CB}"/>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3659</TotalTime>
  <Words>2010</Words>
  <Application>Microsoft Office PowerPoint</Application>
  <PresentationFormat>Grand écran</PresentationFormat>
  <Paragraphs>160</Paragraphs>
  <Slides>17</Slides>
  <Notes>14</Notes>
  <HiddenSlides>0</HiddenSlides>
  <MMClips>0</MMClips>
  <ScaleCrop>false</ScaleCrop>
  <HeadingPairs>
    <vt:vector size="6" baseType="variant">
      <vt:variant>
        <vt:lpstr>Polices utilisées</vt:lpstr>
      </vt:variant>
      <vt:variant>
        <vt:i4>4</vt:i4>
      </vt:variant>
      <vt:variant>
        <vt:lpstr>Thème</vt:lpstr>
      </vt:variant>
      <vt:variant>
        <vt:i4>5</vt:i4>
      </vt:variant>
      <vt:variant>
        <vt:lpstr>Titres des diapositives</vt:lpstr>
      </vt:variant>
      <vt:variant>
        <vt:i4>17</vt:i4>
      </vt:variant>
    </vt:vector>
  </HeadingPairs>
  <TitlesOfParts>
    <vt:vector size="26" baseType="lpstr">
      <vt:lpstr>Arial</vt:lpstr>
      <vt:lpstr>Calibri</vt:lpstr>
      <vt:lpstr>Noto Sans</vt:lpstr>
      <vt:lpstr>Wingdings</vt:lpstr>
      <vt:lpstr>ULIEGE Cover + image</vt:lpstr>
      <vt:lpstr>ULIEGE Titres, citations</vt:lpstr>
      <vt:lpstr>ULIEGE Base</vt:lpstr>
      <vt:lpstr>ULIEGE images grid</vt:lpstr>
      <vt:lpstr>1_ULIEGE Base</vt:lpstr>
      <vt:lpstr>Présentation PowerPoint</vt:lpstr>
      <vt:lpstr>Aborder les Vies des XII Césars </vt:lpstr>
      <vt:lpstr>Aborder les Vies des XII Césars </vt:lpstr>
      <vt:lpstr>L’Optimus Princeps : Auguste dans les Vies des XII Césars</vt:lpstr>
      <vt:lpstr>L’Optimus Princeps : Auguste dans les Vies des XII Césars</vt:lpstr>
      <vt:lpstr>Les Julio-Claudiens : Caligula</vt:lpstr>
      <vt:lpstr>Les Julio-Claudiens : Caligula</vt:lpstr>
      <vt:lpstr>Les Julio-Claudiens : Néron</vt:lpstr>
      <vt:lpstr>Les Julio-Claudiens : Néron</vt:lpstr>
      <vt:lpstr>Domitien : une exception dans le portrait des Flaviens</vt:lpstr>
      <vt:lpstr>Domitien : une exception dans le portrait des Flaviens</vt:lpstr>
      <vt:lpstr>Les citations littéraires des Césars</vt:lpstr>
      <vt:lpstr>Les citations littéraires des Césars</vt:lpstr>
      <vt:lpstr>Les citations littéraires des Césars</vt:lpstr>
      <vt:lpstr>En guise de synthèse</vt:lpstr>
      <vt:lpstr>Conclusion</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Pascal Schyns</dc:creator>
  <cp:keywords/>
  <dc:description/>
  <cp:lastModifiedBy>Simons Hugo</cp:lastModifiedBy>
  <cp:revision>45</cp:revision>
  <cp:lastPrinted>2019-04-19T09:55:52Z</cp:lastPrinted>
  <dcterms:created xsi:type="dcterms:W3CDTF">2022-06-28T21:23:28Z</dcterms:created>
  <dcterms:modified xsi:type="dcterms:W3CDTF">2024-05-18T15:05:59Z</dcterms:modified>
  <cp:category/>
</cp:coreProperties>
</file>