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32" r:id="rId1"/>
    <p:sldMasterId id="2147483872" r:id="rId2"/>
    <p:sldMasterId id="2147483727" r:id="rId3"/>
    <p:sldMasterId id="2147483844" r:id="rId4"/>
    <p:sldMasterId id="2147483884" r:id="rId5"/>
  </p:sldMasterIdLst>
  <p:notesMasterIdLst>
    <p:notesMasterId r:id="rId23"/>
  </p:notesMasterIdLst>
  <p:handoutMasterIdLst>
    <p:handoutMasterId r:id="rId24"/>
  </p:handoutMasterIdLst>
  <p:sldIdLst>
    <p:sldId id="286" r:id="rId6"/>
    <p:sldId id="262" r:id="rId7"/>
    <p:sldId id="267" r:id="rId8"/>
    <p:sldId id="292" r:id="rId9"/>
    <p:sldId id="291" r:id="rId10"/>
    <p:sldId id="271" r:id="rId11"/>
    <p:sldId id="273" r:id="rId12"/>
    <p:sldId id="272" r:id="rId13"/>
    <p:sldId id="293" r:id="rId14"/>
    <p:sldId id="278" r:id="rId15"/>
    <p:sldId id="282" r:id="rId16"/>
    <p:sldId id="285" r:id="rId17"/>
    <p:sldId id="288" r:id="rId18"/>
    <p:sldId id="289" r:id="rId19"/>
    <p:sldId id="295" r:id="rId20"/>
    <p:sldId id="281" r:id="rId21"/>
    <p:sldId id="287" r:id="rId22"/>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3"/>
    <p:restoredTop sz="78306" autoAdjust="0"/>
  </p:normalViewPr>
  <p:slideViewPr>
    <p:cSldViewPr snapToGrid="0" snapToObjects="1">
      <p:cViewPr varScale="1">
        <p:scale>
          <a:sx n="104" d="100"/>
          <a:sy n="104" d="100"/>
        </p:scale>
        <p:origin x="1317" y="72"/>
      </p:cViewPr>
      <p:guideLst/>
    </p:cSldViewPr>
  </p:slideViewPr>
  <p:notesTextViewPr>
    <p:cViewPr>
      <p:scale>
        <a:sx n="1" d="1"/>
        <a:sy n="1" d="1"/>
      </p:scale>
      <p:origin x="0" y="0"/>
    </p:cViewPr>
  </p:notesTextViewPr>
  <p:notesViewPr>
    <p:cSldViewPr snapToGrid="0" snapToObjects="1">
      <p:cViewPr varScale="1">
        <p:scale>
          <a:sx n="90" d="100"/>
          <a:sy n="90" d="100"/>
        </p:scale>
        <p:origin x="3470" y="5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s Hugo" userId="89bb37c8-c7fe-4fe8-bb85-bedc5d2b0a90" providerId="ADAL" clId="{3B994EA1-645D-4871-AC5B-C17182566D74}"/>
    <pc:docChg chg="undo redo custSel modSld modMainMaster modNotesMaster modHandout">
      <pc:chgData name="Simons Hugo" userId="89bb37c8-c7fe-4fe8-bb85-bedc5d2b0a90" providerId="ADAL" clId="{3B994EA1-645D-4871-AC5B-C17182566D74}" dt="2024-05-18T15:05:49.651" v="169" actId="207"/>
      <pc:docMkLst>
        <pc:docMk/>
      </pc:docMkLst>
      <pc:sldChg chg="modSp mod">
        <pc:chgData name="Simons Hugo" userId="89bb37c8-c7fe-4fe8-bb85-bedc5d2b0a90" providerId="ADAL" clId="{3B994EA1-645D-4871-AC5B-C17182566D74}" dt="2024-05-16T05:35:46.007" v="22" actId="20577"/>
        <pc:sldMkLst>
          <pc:docMk/>
          <pc:sldMk cId="3979265140" sldId="262"/>
        </pc:sldMkLst>
        <pc:spChg chg="mod">
          <ac:chgData name="Simons Hugo" userId="89bb37c8-c7fe-4fe8-bb85-bedc5d2b0a90" providerId="ADAL" clId="{3B994EA1-645D-4871-AC5B-C17182566D74}" dt="2024-05-16T05:35:46.007" v="22" actId="20577"/>
          <ac:spMkLst>
            <pc:docMk/>
            <pc:sldMk cId="3979265140" sldId="262"/>
            <ac:spMk id="2" creationId="{09C57FA3-95D9-31A4-5585-1AAE7040D288}"/>
          </ac:spMkLst>
        </pc:spChg>
      </pc:sldChg>
      <pc:sldChg chg="modSp mod">
        <pc:chgData name="Simons Hugo" userId="89bb37c8-c7fe-4fe8-bb85-bedc5d2b0a90" providerId="ADAL" clId="{3B994EA1-645D-4871-AC5B-C17182566D74}" dt="2024-05-18T15:05:49.651" v="169" actId="207"/>
        <pc:sldMkLst>
          <pc:docMk/>
          <pc:sldMk cId="517934023" sldId="278"/>
        </pc:sldMkLst>
        <pc:spChg chg="mod">
          <ac:chgData name="Simons Hugo" userId="89bb37c8-c7fe-4fe8-bb85-bedc5d2b0a90" providerId="ADAL" clId="{3B994EA1-645D-4871-AC5B-C17182566D74}" dt="2024-05-18T15:05:49.651" v="169" actId="207"/>
          <ac:spMkLst>
            <pc:docMk/>
            <pc:sldMk cId="517934023" sldId="278"/>
            <ac:spMk id="2" creationId="{421A8640-EAF9-191E-F5E3-DB4627A28907}"/>
          </ac:spMkLst>
        </pc:spChg>
      </pc:sldChg>
      <pc:sldChg chg="modSp mod">
        <pc:chgData name="Simons Hugo" userId="89bb37c8-c7fe-4fe8-bb85-bedc5d2b0a90" providerId="ADAL" clId="{3B994EA1-645D-4871-AC5B-C17182566D74}" dt="2024-05-16T05:34:07.537" v="20" actId="20577"/>
        <pc:sldMkLst>
          <pc:docMk/>
          <pc:sldMk cId="440764263" sldId="285"/>
        </pc:sldMkLst>
        <pc:spChg chg="mod">
          <ac:chgData name="Simons Hugo" userId="89bb37c8-c7fe-4fe8-bb85-bedc5d2b0a90" providerId="ADAL" clId="{3B994EA1-645D-4871-AC5B-C17182566D74}" dt="2024-05-16T05:34:07.537" v="20" actId="20577"/>
          <ac:spMkLst>
            <pc:docMk/>
            <pc:sldMk cId="440764263" sldId="285"/>
            <ac:spMk id="2" creationId="{1E5FF2D8-66D6-8CBA-53A8-31130EFBC604}"/>
          </ac:spMkLst>
        </pc:spChg>
      </pc:sldChg>
      <pc:sldChg chg="modSp mod">
        <pc:chgData name="Simons Hugo" userId="89bb37c8-c7fe-4fe8-bb85-bedc5d2b0a90" providerId="ADAL" clId="{3B994EA1-645D-4871-AC5B-C17182566D74}" dt="2024-05-15T17:00:41.659" v="5" actId="20577"/>
        <pc:sldMkLst>
          <pc:docMk/>
          <pc:sldMk cId="789335972" sldId="286"/>
        </pc:sldMkLst>
        <pc:spChg chg="mod">
          <ac:chgData name="Simons Hugo" userId="89bb37c8-c7fe-4fe8-bb85-bedc5d2b0a90" providerId="ADAL" clId="{3B994EA1-645D-4871-AC5B-C17182566D74}" dt="2024-05-15T17:00:41.659" v="5" actId="20577"/>
          <ac:spMkLst>
            <pc:docMk/>
            <pc:sldMk cId="789335972" sldId="286"/>
            <ac:spMk id="2" creationId="{5FEB5B1D-F96B-062E-60E9-E06F25E98420}"/>
          </ac:spMkLst>
        </pc:spChg>
      </pc:sldChg>
      <pc:sldChg chg="modSp mod">
        <pc:chgData name="Simons Hugo" userId="89bb37c8-c7fe-4fe8-bb85-bedc5d2b0a90" providerId="ADAL" clId="{3B994EA1-645D-4871-AC5B-C17182566D74}" dt="2024-05-18T15:05:31.195" v="168" actId="207"/>
        <pc:sldMkLst>
          <pc:docMk/>
          <pc:sldMk cId="2121032500" sldId="291"/>
        </pc:sldMkLst>
        <pc:spChg chg="mod">
          <ac:chgData name="Simons Hugo" userId="89bb37c8-c7fe-4fe8-bb85-bedc5d2b0a90" providerId="ADAL" clId="{3B994EA1-645D-4871-AC5B-C17182566D74}" dt="2024-05-18T15:05:31.195" v="168" actId="207"/>
          <ac:spMkLst>
            <pc:docMk/>
            <pc:sldMk cId="2121032500" sldId="291"/>
            <ac:spMk id="2" creationId="{17064711-7AF0-97E7-7B5F-D7F853E0056B}"/>
          </ac:spMkLst>
        </pc:spChg>
      </pc:sldChg>
      <pc:sldChg chg="modSp mod">
        <pc:chgData name="Simons Hugo" userId="89bb37c8-c7fe-4fe8-bb85-bedc5d2b0a90" providerId="ADAL" clId="{3B994EA1-645D-4871-AC5B-C17182566D74}" dt="2024-05-16T06:36:44.422" v="166" actId="20577"/>
        <pc:sldMkLst>
          <pc:docMk/>
          <pc:sldMk cId="2529924786" sldId="293"/>
        </pc:sldMkLst>
        <pc:spChg chg="mod">
          <ac:chgData name="Simons Hugo" userId="89bb37c8-c7fe-4fe8-bb85-bedc5d2b0a90" providerId="ADAL" clId="{3B994EA1-645D-4871-AC5B-C17182566D74}" dt="2024-05-16T06:36:44.422" v="166" actId="20577"/>
          <ac:spMkLst>
            <pc:docMk/>
            <pc:sldMk cId="2529924786" sldId="293"/>
            <ac:spMk id="2" creationId="{9BFA9B3E-2181-BC29-B71D-27524D2DC6D2}"/>
          </ac:spMkLst>
        </pc:spChg>
      </pc:sldChg>
      <pc:sldMasterChg chg="delSp mod modSldLayout">
        <pc:chgData name="Simons Hugo" userId="89bb37c8-c7fe-4fe8-bb85-bedc5d2b0a90" providerId="ADAL" clId="{3B994EA1-645D-4871-AC5B-C17182566D74}" dt="2024-05-15T17:08:49.619" v="18" actId="478"/>
        <pc:sldMasterMkLst>
          <pc:docMk/>
          <pc:sldMasterMk cId="2853327125" sldId="2147483727"/>
        </pc:sldMasterMkLst>
        <pc:picChg chg="del">
          <ac:chgData name="Simons Hugo" userId="89bb37c8-c7fe-4fe8-bb85-bedc5d2b0a90" providerId="ADAL" clId="{3B994EA1-645D-4871-AC5B-C17182566D74}" dt="2024-05-15T17:08:49.619" v="18" actId="478"/>
          <ac:picMkLst>
            <pc:docMk/>
            <pc:sldMasterMk cId="2853327125" sldId="2147483727"/>
            <ac:picMk id="12" creationId="{31AF9805-2F3A-7EB4-3260-FBCF86C73725}"/>
          </ac:picMkLst>
        </pc:picChg>
        <pc:sldLayoutChg chg="setBg">
          <pc:chgData name="Simons Hugo" userId="89bb37c8-c7fe-4fe8-bb85-bedc5d2b0a90" providerId="ADAL" clId="{3B994EA1-645D-4871-AC5B-C17182566D74}" dt="2024-05-15T17:07:47.371" v="17"/>
          <pc:sldLayoutMkLst>
            <pc:docMk/>
            <pc:sldMasterMk cId="2853327125" sldId="2147483727"/>
            <pc:sldLayoutMk cId="2418514080" sldId="2147483729"/>
          </pc:sldLayoutMkLst>
        </pc:sldLayoutChg>
      </pc:sldMasterChg>
      <pc:sldMasterChg chg="delSp mod">
        <pc:chgData name="Simons Hugo" userId="89bb37c8-c7fe-4fe8-bb85-bedc5d2b0a90" providerId="ADAL" clId="{3B994EA1-645D-4871-AC5B-C17182566D74}" dt="2024-05-15T17:09:13.273" v="19" actId="478"/>
        <pc:sldMasterMkLst>
          <pc:docMk/>
          <pc:sldMasterMk cId="4128398727" sldId="2147483884"/>
        </pc:sldMasterMkLst>
        <pc:picChg chg="del">
          <ac:chgData name="Simons Hugo" userId="89bb37c8-c7fe-4fe8-bb85-bedc5d2b0a90" providerId="ADAL" clId="{3B994EA1-645D-4871-AC5B-C17182566D74}" dt="2024-05-15T17:09:13.273" v="19" actId="478"/>
          <ac:picMkLst>
            <pc:docMk/>
            <pc:sldMasterMk cId="4128398727" sldId="2147483884"/>
            <ac:picMk id="12" creationId="{31AF9805-2F3A-7EB4-3260-FBCF86C73725}"/>
          </ac:picMkLst>
        </pc:picChg>
      </pc:sldMasterChg>
    </pc:docChg>
  </pc:docChgLst>
  <pc:docChgLst>
    <pc:chgData name="Simons Hugo" userId="89bb37c8-c7fe-4fe8-bb85-bedc5d2b0a90" providerId="ADAL" clId="{2AA3E24D-E3EF-4EBA-9279-F7F460A374D6}"/>
    <pc:docChg chg="modSld">
      <pc:chgData name="Simons Hugo" userId="89bb37c8-c7fe-4fe8-bb85-bedc5d2b0a90" providerId="ADAL" clId="{2AA3E24D-E3EF-4EBA-9279-F7F460A374D6}" dt="2024-05-15T13:01:22.620" v="64" actId="20577"/>
      <pc:docMkLst>
        <pc:docMk/>
      </pc:docMkLst>
      <pc:sldChg chg="modSp mod">
        <pc:chgData name="Simons Hugo" userId="89bb37c8-c7fe-4fe8-bb85-bedc5d2b0a90" providerId="ADAL" clId="{2AA3E24D-E3EF-4EBA-9279-F7F460A374D6}" dt="2024-05-15T13:01:22.620" v="64" actId="20577"/>
        <pc:sldMkLst>
          <pc:docMk/>
          <pc:sldMk cId="3113626486" sldId="282"/>
        </pc:sldMkLst>
        <pc:spChg chg="mod">
          <ac:chgData name="Simons Hugo" userId="89bb37c8-c7fe-4fe8-bb85-bedc5d2b0a90" providerId="ADAL" clId="{2AA3E24D-E3EF-4EBA-9279-F7F460A374D6}" dt="2024-05-15T13:01:22.620" v="64" actId="20577"/>
          <ac:spMkLst>
            <pc:docMk/>
            <pc:sldMk cId="3113626486" sldId="282"/>
            <ac:spMk id="2" creationId="{629C4020-8CC6-4190-4482-F6CC2A65C0AC}"/>
          </ac:spMkLst>
        </pc:spChg>
      </pc:sldChg>
    </pc:docChg>
  </pc:docChgLst>
  <pc:docChgLst>
    <pc:chgData name="Simons Hugo" userId="89bb37c8-c7fe-4fe8-bb85-bedc5d2b0a90" providerId="ADAL" clId="{7F0EBE6E-DE2C-4942-A7AD-A6EC83AA8E0E}"/>
    <pc:docChg chg="undo redo custSel addSld delSld modSld sldOrd modMainMaster modShowInfo">
      <pc:chgData name="Simons Hugo" userId="89bb37c8-c7fe-4fe8-bb85-bedc5d2b0a90" providerId="ADAL" clId="{7F0EBE6E-DE2C-4942-A7AD-A6EC83AA8E0E}" dt="2024-05-15T15:09:58.727" v="17132" actId="20577"/>
      <pc:docMkLst>
        <pc:docMk/>
      </pc:docMkLst>
      <pc:sldChg chg="addSp delSp modSp new del mod modAnim">
        <pc:chgData name="Simons Hugo" userId="89bb37c8-c7fe-4fe8-bb85-bedc5d2b0a90" providerId="ADAL" clId="{7F0EBE6E-DE2C-4942-A7AD-A6EC83AA8E0E}" dt="2024-05-14T08:11:41.667" v="9732" actId="47"/>
        <pc:sldMkLst>
          <pc:docMk/>
          <pc:sldMk cId="689718095" sldId="256"/>
        </pc:sldMkLst>
        <pc:spChg chg="mod">
          <ac:chgData name="Simons Hugo" userId="89bb37c8-c7fe-4fe8-bb85-bedc5d2b0a90" providerId="ADAL" clId="{7F0EBE6E-DE2C-4942-A7AD-A6EC83AA8E0E}" dt="2024-05-14T08:05:51.218" v="9699"/>
          <ac:spMkLst>
            <pc:docMk/>
            <pc:sldMk cId="689718095" sldId="256"/>
            <ac:spMk id="2" creationId="{943CB7A9-321F-27C7-9C8B-B0B0883D83C6}"/>
          </ac:spMkLst>
        </pc:spChg>
        <pc:spChg chg="add del mod">
          <ac:chgData name="Simons Hugo" userId="89bb37c8-c7fe-4fe8-bb85-bedc5d2b0a90" providerId="ADAL" clId="{7F0EBE6E-DE2C-4942-A7AD-A6EC83AA8E0E}" dt="2024-05-14T08:06:02.448" v="9705" actId="113"/>
          <ac:spMkLst>
            <pc:docMk/>
            <pc:sldMk cId="689718095" sldId="256"/>
            <ac:spMk id="3" creationId="{EDA29E72-6EAC-6D81-157B-CEC5FB4FB561}"/>
          </ac:spMkLst>
        </pc:spChg>
        <pc:spChg chg="del">
          <ac:chgData name="Simons Hugo" userId="89bb37c8-c7fe-4fe8-bb85-bedc5d2b0a90" providerId="ADAL" clId="{7F0EBE6E-DE2C-4942-A7AD-A6EC83AA8E0E}" dt="2024-04-29T08:21:42.029" v="1964" actId="478"/>
          <ac:spMkLst>
            <pc:docMk/>
            <pc:sldMk cId="689718095" sldId="256"/>
            <ac:spMk id="4" creationId="{20C8BA11-D396-7CE6-A7C2-2084313978E3}"/>
          </ac:spMkLst>
        </pc:spChg>
        <pc:spChg chg="del">
          <ac:chgData name="Simons Hugo" userId="89bb37c8-c7fe-4fe8-bb85-bedc5d2b0a90" providerId="ADAL" clId="{7F0EBE6E-DE2C-4942-A7AD-A6EC83AA8E0E}" dt="2024-04-26T14:51:28.756" v="13" actId="931"/>
          <ac:spMkLst>
            <pc:docMk/>
            <pc:sldMk cId="689718095" sldId="256"/>
            <ac:spMk id="5" creationId="{C9BAE55A-F642-5F32-E3E4-AC2824940D0C}"/>
          </ac:spMkLst>
        </pc:spChg>
        <pc:picChg chg="add mod modCrop">
          <ac:chgData name="Simons Hugo" userId="89bb37c8-c7fe-4fe8-bb85-bedc5d2b0a90" providerId="ADAL" clId="{7F0EBE6E-DE2C-4942-A7AD-A6EC83AA8E0E}" dt="2024-04-26T14:52:01.818" v="20" actId="18131"/>
          <ac:picMkLst>
            <pc:docMk/>
            <pc:sldMk cId="689718095" sldId="256"/>
            <ac:picMk id="7" creationId="{2A500480-C63A-781B-B53F-26112F133E0C}"/>
          </ac:picMkLst>
        </pc:picChg>
      </pc:sldChg>
      <pc:sldChg chg="del">
        <pc:chgData name="Simons Hugo" userId="89bb37c8-c7fe-4fe8-bb85-bedc5d2b0a90" providerId="ADAL" clId="{7F0EBE6E-DE2C-4942-A7AD-A6EC83AA8E0E}" dt="2024-04-26T14:47:29.779" v="1" actId="47"/>
        <pc:sldMkLst>
          <pc:docMk/>
          <pc:sldMk cId="1730580503" sldId="256"/>
        </pc:sldMkLst>
      </pc:sldChg>
      <pc:sldChg chg="modSp new del mod">
        <pc:chgData name="Simons Hugo" userId="89bb37c8-c7fe-4fe8-bb85-bedc5d2b0a90" providerId="ADAL" clId="{7F0EBE6E-DE2C-4942-A7AD-A6EC83AA8E0E}" dt="2024-05-14T08:06:05.156" v="9706" actId="47"/>
        <pc:sldMkLst>
          <pc:docMk/>
          <pc:sldMk cId="791719875" sldId="257"/>
        </pc:sldMkLst>
        <pc:spChg chg="mod">
          <ac:chgData name="Simons Hugo" userId="89bb37c8-c7fe-4fe8-bb85-bedc5d2b0a90" providerId="ADAL" clId="{7F0EBE6E-DE2C-4942-A7AD-A6EC83AA8E0E}" dt="2024-04-26T14:52:56.191" v="60" actId="20577"/>
          <ac:spMkLst>
            <pc:docMk/>
            <pc:sldMk cId="791719875" sldId="257"/>
            <ac:spMk id="2" creationId="{501593BE-F682-8938-448F-FA35C874737E}"/>
          </ac:spMkLst>
        </pc:spChg>
        <pc:spChg chg="mod">
          <ac:chgData name="Simons Hugo" userId="89bb37c8-c7fe-4fe8-bb85-bedc5d2b0a90" providerId="ADAL" clId="{7F0EBE6E-DE2C-4942-A7AD-A6EC83AA8E0E}" dt="2024-04-29T06:47:08.884" v="304" actId="20577"/>
          <ac:spMkLst>
            <pc:docMk/>
            <pc:sldMk cId="791719875" sldId="257"/>
            <ac:spMk id="3" creationId="{2434DDED-DD99-D4F4-B26F-9B1DA1EE7FEA}"/>
          </ac:spMkLst>
        </pc:spChg>
      </pc:sldChg>
      <pc:sldChg chg="del">
        <pc:chgData name="Simons Hugo" userId="89bb37c8-c7fe-4fe8-bb85-bedc5d2b0a90" providerId="ADAL" clId="{7F0EBE6E-DE2C-4942-A7AD-A6EC83AA8E0E}" dt="2024-04-26T14:47:29.779" v="1" actId="47"/>
        <pc:sldMkLst>
          <pc:docMk/>
          <pc:sldMk cId="2856739225" sldId="257"/>
        </pc:sldMkLst>
      </pc:sldChg>
      <pc:sldChg chg="modSp new del mod">
        <pc:chgData name="Simons Hugo" userId="89bb37c8-c7fe-4fe8-bb85-bedc5d2b0a90" providerId="ADAL" clId="{7F0EBE6E-DE2C-4942-A7AD-A6EC83AA8E0E}" dt="2024-05-14T08:06:24.085" v="9711" actId="47"/>
        <pc:sldMkLst>
          <pc:docMk/>
          <pc:sldMk cId="2100388132" sldId="258"/>
        </pc:sldMkLst>
        <pc:spChg chg="mod">
          <ac:chgData name="Simons Hugo" userId="89bb37c8-c7fe-4fe8-bb85-bedc5d2b0a90" providerId="ADAL" clId="{7F0EBE6E-DE2C-4942-A7AD-A6EC83AA8E0E}" dt="2024-04-26T14:53:22.412" v="125" actId="20577"/>
          <ac:spMkLst>
            <pc:docMk/>
            <pc:sldMk cId="2100388132" sldId="258"/>
            <ac:spMk id="2" creationId="{F414FA1D-D14A-A6C4-9B1E-54FBCDCA81F1}"/>
          </ac:spMkLst>
        </pc:spChg>
        <pc:spChg chg="mod">
          <ac:chgData name="Simons Hugo" userId="89bb37c8-c7fe-4fe8-bb85-bedc5d2b0a90" providerId="ADAL" clId="{7F0EBE6E-DE2C-4942-A7AD-A6EC83AA8E0E}" dt="2024-04-29T08:08:36.172" v="1521" actId="6549"/>
          <ac:spMkLst>
            <pc:docMk/>
            <pc:sldMk cId="2100388132" sldId="258"/>
            <ac:spMk id="3" creationId="{3C3D7930-B4DB-0ADE-7348-CE4912EC3FCE}"/>
          </ac:spMkLst>
        </pc:spChg>
      </pc:sldChg>
      <pc:sldChg chg="del">
        <pc:chgData name="Simons Hugo" userId="89bb37c8-c7fe-4fe8-bb85-bedc5d2b0a90" providerId="ADAL" clId="{7F0EBE6E-DE2C-4942-A7AD-A6EC83AA8E0E}" dt="2024-04-26T14:47:29.779" v="1" actId="47"/>
        <pc:sldMkLst>
          <pc:docMk/>
          <pc:sldMk cId="2946569485" sldId="258"/>
        </pc:sldMkLst>
      </pc:sldChg>
      <pc:sldChg chg="del">
        <pc:chgData name="Simons Hugo" userId="89bb37c8-c7fe-4fe8-bb85-bedc5d2b0a90" providerId="ADAL" clId="{7F0EBE6E-DE2C-4942-A7AD-A6EC83AA8E0E}" dt="2024-04-26T14:47:29.779" v="1" actId="47"/>
        <pc:sldMkLst>
          <pc:docMk/>
          <pc:sldMk cId="960940221" sldId="259"/>
        </pc:sldMkLst>
      </pc:sldChg>
      <pc:sldChg chg="modSp new del mod">
        <pc:chgData name="Simons Hugo" userId="89bb37c8-c7fe-4fe8-bb85-bedc5d2b0a90" providerId="ADAL" clId="{7F0EBE6E-DE2C-4942-A7AD-A6EC83AA8E0E}" dt="2024-05-14T08:09:43.650" v="9728" actId="47"/>
        <pc:sldMkLst>
          <pc:docMk/>
          <pc:sldMk cId="3422841324" sldId="259"/>
        </pc:sldMkLst>
        <pc:spChg chg="mod">
          <ac:chgData name="Simons Hugo" userId="89bb37c8-c7fe-4fe8-bb85-bedc5d2b0a90" providerId="ADAL" clId="{7F0EBE6E-DE2C-4942-A7AD-A6EC83AA8E0E}" dt="2024-04-26T14:54:12.009" v="217" actId="20577"/>
          <ac:spMkLst>
            <pc:docMk/>
            <pc:sldMk cId="3422841324" sldId="259"/>
            <ac:spMk id="2" creationId="{EA150D8D-B4DB-C2D9-C516-BE24D072CDDB}"/>
          </ac:spMkLst>
        </pc:spChg>
        <pc:spChg chg="mod">
          <ac:chgData name="Simons Hugo" userId="89bb37c8-c7fe-4fe8-bb85-bedc5d2b0a90" providerId="ADAL" clId="{7F0EBE6E-DE2C-4942-A7AD-A6EC83AA8E0E}" dt="2024-04-26T14:54:17.186" v="218"/>
          <ac:spMkLst>
            <pc:docMk/>
            <pc:sldMk cId="3422841324" sldId="259"/>
            <ac:spMk id="3" creationId="{2FCFA6B0-94BD-6456-6568-BEB5047ACD40}"/>
          </ac:spMkLst>
        </pc:spChg>
      </pc:sldChg>
      <pc:sldChg chg="del">
        <pc:chgData name="Simons Hugo" userId="89bb37c8-c7fe-4fe8-bb85-bedc5d2b0a90" providerId="ADAL" clId="{7F0EBE6E-DE2C-4942-A7AD-A6EC83AA8E0E}" dt="2024-04-26T14:47:29.779" v="1" actId="47"/>
        <pc:sldMkLst>
          <pc:docMk/>
          <pc:sldMk cId="1422172797" sldId="260"/>
        </pc:sldMkLst>
      </pc:sldChg>
      <pc:sldChg chg="modSp new del mod ord">
        <pc:chgData name="Simons Hugo" userId="89bb37c8-c7fe-4fe8-bb85-bedc5d2b0a90" providerId="ADAL" clId="{7F0EBE6E-DE2C-4942-A7AD-A6EC83AA8E0E}" dt="2024-05-14T08:11:56.121" v="9736" actId="47"/>
        <pc:sldMkLst>
          <pc:docMk/>
          <pc:sldMk cId="2953892502" sldId="260"/>
        </pc:sldMkLst>
        <pc:spChg chg="mod">
          <ac:chgData name="Simons Hugo" userId="89bb37c8-c7fe-4fe8-bb85-bedc5d2b0a90" providerId="ADAL" clId="{7F0EBE6E-DE2C-4942-A7AD-A6EC83AA8E0E}" dt="2024-04-29T06:47:47.788" v="315" actId="5793"/>
          <ac:spMkLst>
            <pc:docMk/>
            <pc:sldMk cId="2953892502" sldId="260"/>
            <ac:spMk id="2" creationId="{92C1D8F4-3A76-82C4-681D-AF9E8E5B931A}"/>
          </ac:spMkLst>
        </pc:spChg>
        <pc:spChg chg="mod">
          <ac:chgData name="Simons Hugo" userId="89bb37c8-c7fe-4fe8-bb85-bedc5d2b0a90" providerId="ADAL" clId="{7F0EBE6E-DE2C-4942-A7AD-A6EC83AA8E0E}" dt="2024-04-26T14:55:51.616" v="273"/>
          <ac:spMkLst>
            <pc:docMk/>
            <pc:sldMk cId="2953892502" sldId="260"/>
            <ac:spMk id="3" creationId="{A77373EB-5F78-0B52-0B50-4070968DE522}"/>
          </ac:spMkLst>
        </pc:spChg>
      </pc:sldChg>
      <pc:sldChg chg="del">
        <pc:chgData name="Simons Hugo" userId="89bb37c8-c7fe-4fe8-bb85-bedc5d2b0a90" providerId="ADAL" clId="{7F0EBE6E-DE2C-4942-A7AD-A6EC83AA8E0E}" dt="2024-04-26T14:47:29.779" v="1" actId="47"/>
        <pc:sldMkLst>
          <pc:docMk/>
          <pc:sldMk cId="628391679" sldId="261"/>
        </pc:sldMkLst>
      </pc:sldChg>
      <pc:sldChg chg="delSp modSp new del mod">
        <pc:chgData name="Simons Hugo" userId="89bb37c8-c7fe-4fe8-bb85-bedc5d2b0a90" providerId="ADAL" clId="{7F0EBE6E-DE2C-4942-A7AD-A6EC83AA8E0E}" dt="2024-05-14T08:12:03.587" v="9738" actId="47"/>
        <pc:sldMkLst>
          <pc:docMk/>
          <pc:sldMk cId="3042474400" sldId="261"/>
        </pc:sldMkLst>
        <pc:spChg chg="mod">
          <ac:chgData name="Simons Hugo" userId="89bb37c8-c7fe-4fe8-bb85-bedc5d2b0a90" providerId="ADAL" clId="{7F0EBE6E-DE2C-4942-A7AD-A6EC83AA8E0E}" dt="2024-04-29T06:48:16.629" v="341" actId="20577"/>
          <ac:spMkLst>
            <pc:docMk/>
            <pc:sldMk cId="3042474400" sldId="261"/>
            <ac:spMk id="2" creationId="{1DD9E084-01E9-EC6E-B0C5-FEA8D7F895E7}"/>
          </ac:spMkLst>
        </pc:spChg>
        <pc:spChg chg="del">
          <ac:chgData name="Simons Hugo" userId="89bb37c8-c7fe-4fe8-bb85-bedc5d2b0a90" providerId="ADAL" clId="{7F0EBE6E-DE2C-4942-A7AD-A6EC83AA8E0E}" dt="2024-04-26T14:56:02.195" v="284" actId="478"/>
          <ac:spMkLst>
            <pc:docMk/>
            <pc:sldMk cId="3042474400" sldId="261"/>
            <ac:spMk id="3" creationId="{AD452A9C-BE34-C3AB-D52C-25494D3A0811}"/>
          </ac:spMkLst>
        </pc:spChg>
      </pc:sldChg>
      <pc:sldChg chg="del">
        <pc:chgData name="Simons Hugo" userId="89bb37c8-c7fe-4fe8-bb85-bedc5d2b0a90" providerId="ADAL" clId="{7F0EBE6E-DE2C-4942-A7AD-A6EC83AA8E0E}" dt="2024-04-26T14:47:29.779" v="1" actId="47"/>
        <pc:sldMkLst>
          <pc:docMk/>
          <pc:sldMk cId="1669695155" sldId="262"/>
        </pc:sldMkLst>
      </pc:sldChg>
      <pc:sldChg chg="delSp modSp new mod modAnim">
        <pc:chgData name="Simons Hugo" userId="89bb37c8-c7fe-4fe8-bb85-bedc5d2b0a90" providerId="ADAL" clId="{7F0EBE6E-DE2C-4942-A7AD-A6EC83AA8E0E}" dt="2024-05-15T14:50:38.525" v="16194" actId="113"/>
        <pc:sldMkLst>
          <pc:docMk/>
          <pc:sldMk cId="3979265140" sldId="262"/>
        </pc:sldMkLst>
        <pc:spChg chg="mod">
          <ac:chgData name="Simons Hugo" userId="89bb37c8-c7fe-4fe8-bb85-bedc5d2b0a90" providerId="ADAL" clId="{7F0EBE6E-DE2C-4942-A7AD-A6EC83AA8E0E}" dt="2024-05-15T14:50:38.525" v="16194" actId="113"/>
          <ac:spMkLst>
            <pc:docMk/>
            <pc:sldMk cId="3979265140" sldId="262"/>
            <ac:spMk id="2" creationId="{09C57FA3-95D9-31A4-5585-1AAE7040D288}"/>
          </ac:spMkLst>
        </pc:spChg>
        <pc:spChg chg="del">
          <ac:chgData name="Simons Hugo" userId="89bb37c8-c7fe-4fe8-bb85-bedc5d2b0a90" providerId="ADAL" clId="{7F0EBE6E-DE2C-4942-A7AD-A6EC83AA8E0E}" dt="2024-05-14T10:23:53.864" v="11698" actId="478"/>
          <ac:spMkLst>
            <pc:docMk/>
            <pc:sldMk cId="3979265140" sldId="262"/>
            <ac:spMk id="3" creationId="{EDE21E7E-57EA-0755-D7CB-0C8F97C8FB49}"/>
          </ac:spMkLst>
        </pc:spChg>
        <pc:spChg chg="mod">
          <ac:chgData name="Simons Hugo" userId="89bb37c8-c7fe-4fe8-bb85-bedc5d2b0a90" providerId="ADAL" clId="{7F0EBE6E-DE2C-4942-A7AD-A6EC83AA8E0E}" dt="2024-05-14T10:08:35.135" v="11533" actId="20577"/>
          <ac:spMkLst>
            <pc:docMk/>
            <pc:sldMk cId="3979265140" sldId="262"/>
            <ac:spMk id="5" creationId="{DBBA2B24-6F43-B7D5-66DC-E98E5C5FDE5F}"/>
          </ac:spMkLst>
        </pc:spChg>
      </pc:sldChg>
      <pc:sldChg chg="del">
        <pc:chgData name="Simons Hugo" userId="89bb37c8-c7fe-4fe8-bb85-bedc5d2b0a90" providerId="ADAL" clId="{7F0EBE6E-DE2C-4942-A7AD-A6EC83AA8E0E}" dt="2024-04-26T14:47:29.779" v="1" actId="47"/>
        <pc:sldMkLst>
          <pc:docMk/>
          <pc:sldMk cId="858269180" sldId="263"/>
        </pc:sldMkLst>
      </pc:sldChg>
      <pc:sldChg chg="add del modAnim">
        <pc:chgData name="Simons Hugo" userId="89bb37c8-c7fe-4fe8-bb85-bedc5d2b0a90" providerId="ADAL" clId="{7F0EBE6E-DE2C-4942-A7AD-A6EC83AA8E0E}" dt="2024-04-29T07:31:19.701" v="965" actId="47"/>
        <pc:sldMkLst>
          <pc:docMk/>
          <pc:sldMk cId="1542950732" sldId="263"/>
        </pc:sldMkLst>
      </pc:sldChg>
      <pc:sldChg chg="addSp delSp modSp new del mod">
        <pc:chgData name="Simons Hugo" userId="89bb37c8-c7fe-4fe8-bb85-bedc5d2b0a90" providerId="ADAL" clId="{7F0EBE6E-DE2C-4942-A7AD-A6EC83AA8E0E}" dt="2024-05-14T08:14:17.310" v="9760" actId="47"/>
        <pc:sldMkLst>
          <pc:docMk/>
          <pc:sldMk cId="3447276206" sldId="264"/>
        </pc:sldMkLst>
        <pc:spChg chg="mod">
          <ac:chgData name="Simons Hugo" userId="89bb37c8-c7fe-4fe8-bb85-bedc5d2b0a90" providerId="ADAL" clId="{7F0EBE6E-DE2C-4942-A7AD-A6EC83AA8E0E}" dt="2024-04-29T07:23:44.390" v="752" actId="20577"/>
          <ac:spMkLst>
            <pc:docMk/>
            <pc:sldMk cId="3447276206" sldId="264"/>
            <ac:spMk id="2" creationId="{A45DE66C-ADC2-5667-2C57-6239D74648DD}"/>
          </ac:spMkLst>
        </pc:spChg>
        <pc:spChg chg="add del mod">
          <ac:chgData name="Simons Hugo" userId="89bb37c8-c7fe-4fe8-bb85-bedc5d2b0a90" providerId="ADAL" clId="{7F0EBE6E-DE2C-4942-A7AD-A6EC83AA8E0E}" dt="2024-04-29T07:24:11.726" v="753" actId="20577"/>
          <ac:spMkLst>
            <pc:docMk/>
            <pc:sldMk cId="3447276206" sldId="264"/>
            <ac:spMk id="3" creationId="{BE29DDA9-29DC-869C-1753-63DFA0A5D3E1}"/>
          </ac:spMkLst>
        </pc:spChg>
        <pc:spChg chg="add del">
          <ac:chgData name="Simons Hugo" userId="89bb37c8-c7fe-4fe8-bb85-bedc5d2b0a90" providerId="ADAL" clId="{7F0EBE6E-DE2C-4942-A7AD-A6EC83AA8E0E}" dt="2024-04-29T07:24:16.418" v="754" actId="478"/>
          <ac:spMkLst>
            <pc:docMk/>
            <pc:sldMk cId="3447276206" sldId="264"/>
            <ac:spMk id="4" creationId="{F65C8314-C996-8318-D1D6-90DF627CF762}"/>
          </ac:spMkLst>
        </pc:spChg>
      </pc:sldChg>
      <pc:sldChg chg="del">
        <pc:chgData name="Simons Hugo" userId="89bb37c8-c7fe-4fe8-bb85-bedc5d2b0a90" providerId="ADAL" clId="{7F0EBE6E-DE2C-4942-A7AD-A6EC83AA8E0E}" dt="2024-04-26T14:47:29.779" v="1" actId="47"/>
        <pc:sldMkLst>
          <pc:docMk/>
          <pc:sldMk cId="4050787494" sldId="264"/>
        </pc:sldMkLst>
      </pc:sldChg>
      <pc:sldChg chg="modSp add del mod">
        <pc:chgData name="Simons Hugo" userId="89bb37c8-c7fe-4fe8-bb85-bedc5d2b0a90" providerId="ADAL" clId="{7F0EBE6E-DE2C-4942-A7AD-A6EC83AA8E0E}" dt="2024-04-29T07:32:03.062" v="973"/>
        <pc:sldMkLst>
          <pc:docMk/>
          <pc:sldMk cId="246099361" sldId="265"/>
        </pc:sldMkLst>
        <pc:spChg chg="mod">
          <ac:chgData name="Simons Hugo" userId="89bb37c8-c7fe-4fe8-bb85-bedc5d2b0a90" providerId="ADAL" clId="{7F0EBE6E-DE2C-4942-A7AD-A6EC83AA8E0E}" dt="2024-04-29T07:32:03.062" v="973"/>
          <ac:spMkLst>
            <pc:docMk/>
            <pc:sldMk cId="246099361" sldId="265"/>
            <ac:spMk id="5" creationId="{DBBA2B24-6F43-B7D5-66DC-E98E5C5FDE5F}"/>
          </ac:spMkLst>
        </pc:spChg>
      </pc:sldChg>
      <pc:sldChg chg="del">
        <pc:chgData name="Simons Hugo" userId="89bb37c8-c7fe-4fe8-bb85-bedc5d2b0a90" providerId="ADAL" clId="{7F0EBE6E-DE2C-4942-A7AD-A6EC83AA8E0E}" dt="2024-04-26T14:47:29.779" v="1" actId="47"/>
        <pc:sldMkLst>
          <pc:docMk/>
          <pc:sldMk cId="391429344" sldId="265"/>
        </pc:sldMkLst>
      </pc:sldChg>
      <pc:sldChg chg="modSp add del mod">
        <pc:chgData name="Simons Hugo" userId="89bb37c8-c7fe-4fe8-bb85-bedc5d2b0a90" providerId="ADAL" clId="{7F0EBE6E-DE2C-4942-A7AD-A6EC83AA8E0E}" dt="2024-04-29T07:31:59.990" v="969" actId="47"/>
        <pc:sldMkLst>
          <pc:docMk/>
          <pc:sldMk cId="1317220198" sldId="265"/>
        </pc:sldMkLst>
        <pc:spChg chg="mod">
          <ac:chgData name="Simons Hugo" userId="89bb37c8-c7fe-4fe8-bb85-bedc5d2b0a90" providerId="ADAL" clId="{7F0EBE6E-DE2C-4942-A7AD-A6EC83AA8E0E}" dt="2024-04-29T07:31:56.163" v="968" actId="27636"/>
          <ac:spMkLst>
            <pc:docMk/>
            <pc:sldMk cId="1317220198" sldId="265"/>
            <ac:spMk id="5" creationId="{DBBA2B24-6F43-B7D5-66DC-E98E5C5FDE5F}"/>
          </ac:spMkLst>
        </pc:spChg>
      </pc:sldChg>
      <pc:sldChg chg="modSp add del mod modAnim">
        <pc:chgData name="Simons Hugo" userId="89bb37c8-c7fe-4fe8-bb85-bedc5d2b0a90" providerId="ADAL" clId="{7F0EBE6E-DE2C-4942-A7AD-A6EC83AA8E0E}" dt="2024-05-14T10:12:08.413" v="11556" actId="47"/>
        <pc:sldMkLst>
          <pc:docMk/>
          <pc:sldMk cId="3212776756" sldId="265"/>
        </pc:sldMkLst>
        <pc:spChg chg="mod">
          <ac:chgData name="Simons Hugo" userId="89bb37c8-c7fe-4fe8-bb85-bedc5d2b0a90" providerId="ADAL" clId="{7F0EBE6E-DE2C-4942-A7AD-A6EC83AA8E0E}" dt="2024-05-14T08:18:54.940" v="9838" actId="20577"/>
          <ac:spMkLst>
            <pc:docMk/>
            <pc:sldMk cId="3212776756" sldId="265"/>
            <ac:spMk id="2" creationId="{09C57FA3-95D9-31A4-5585-1AAE7040D288}"/>
          </ac:spMkLst>
        </pc:spChg>
        <pc:spChg chg="mod">
          <ac:chgData name="Simons Hugo" userId="89bb37c8-c7fe-4fe8-bb85-bedc5d2b0a90" providerId="ADAL" clId="{7F0EBE6E-DE2C-4942-A7AD-A6EC83AA8E0E}" dt="2024-05-14T10:08:37.688" v="11536" actId="20577"/>
          <ac:spMkLst>
            <pc:docMk/>
            <pc:sldMk cId="3212776756" sldId="265"/>
            <ac:spMk id="5" creationId="{DBBA2B24-6F43-B7D5-66DC-E98E5C5FDE5F}"/>
          </ac:spMkLst>
        </pc:spChg>
      </pc:sldChg>
      <pc:sldChg chg="modSp new del mod modAnim">
        <pc:chgData name="Simons Hugo" userId="89bb37c8-c7fe-4fe8-bb85-bedc5d2b0a90" providerId="ADAL" clId="{7F0EBE6E-DE2C-4942-A7AD-A6EC83AA8E0E}" dt="2024-05-13T10:37:37.888" v="9404" actId="47"/>
        <pc:sldMkLst>
          <pc:docMk/>
          <pc:sldMk cId="553486627" sldId="266"/>
        </pc:sldMkLst>
        <pc:spChg chg="mod">
          <ac:chgData name="Simons Hugo" userId="89bb37c8-c7fe-4fe8-bb85-bedc5d2b0a90" providerId="ADAL" clId="{7F0EBE6E-DE2C-4942-A7AD-A6EC83AA8E0E}" dt="2024-05-06T08:53:02.903" v="7403" actId="207"/>
          <ac:spMkLst>
            <pc:docMk/>
            <pc:sldMk cId="553486627" sldId="266"/>
            <ac:spMk id="2" creationId="{B8507735-928A-B04E-792E-79CAB20C271F}"/>
          </ac:spMkLst>
        </pc:spChg>
        <pc:spChg chg="mod">
          <ac:chgData name="Simons Hugo" userId="89bb37c8-c7fe-4fe8-bb85-bedc5d2b0a90" providerId="ADAL" clId="{7F0EBE6E-DE2C-4942-A7AD-A6EC83AA8E0E}" dt="2024-04-29T07:34:41.717" v="981"/>
          <ac:spMkLst>
            <pc:docMk/>
            <pc:sldMk cId="553486627" sldId="266"/>
            <ac:spMk id="5" creationId="{3450C23C-F750-F75A-3511-8587417F575E}"/>
          </ac:spMkLst>
        </pc:spChg>
      </pc:sldChg>
      <pc:sldChg chg="del">
        <pc:chgData name="Simons Hugo" userId="89bb37c8-c7fe-4fe8-bb85-bedc5d2b0a90" providerId="ADAL" clId="{7F0EBE6E-DE2C-4942-A7AD-A6EC83AA8E0E}" dt="2024-04-26T14:47:29.779" v="1" actId="47"/>
        <pc:sldMkLst>
          <pc:docMk/>
          <pc:sldMk cId="2343171466" sldId="266"/>
        </pc:sldMkLst>
      </pc:sldChg>
      <pc:sldChg chg="del">
        <pc:chgData name="Simons Hugo" userId="89bb37c8-c7fe-4fe8-bb85-bedc5d2b0a90" providerId="ADAL" clId="{7F0EBE6E-DE2C-4942-A7AD-A6EC83AA8E0E}" dt="2024-04-26T14:47:29.779" v="1" actId="47"/>
        <pc:sldMkLst>
          <pc:docMk/>
          <pc:sldMk cId="865396728" sldId="267"/>
        </pc:sldMkLst>
      </pc:sldChg>
      <pc:sldChg chg="new del">
        <pc:chgData name="Simons Hugo" userId="89bb37c8-c7fe-4fe8-bb85-bedc5d2b0a90" providerId="ADAL" clId="{7F0EBE6E-DE2C-4942-A7AD-A6EC83AA8E0E}" dt="2024-04-29T08:07:50.785" v="1495" actId="47"/>
        <pc:sldMkLst>
          <pc:docMk/>
          <pc:sldMk cId="1860970333" sldId="267"/>
        </pc:sldMkLst>
      </pc:sldChg>
      <pc:sldChg chg="delSp modSp new mod modNotesTx">
        <pc:chgData name="Simons Hugo" userId="89bb37c8-c7fe-4fe8-bb85-bedc5d2b0a90" providerId="ADAL" clId="{7F0EBE6E-DE2C-4942-A7AD-A6EC83AA8E0E}" dt="2024-05-15T14:50:34.574" v="16193" actId="113"/>
        <pc:sldMkLst>
          <pc:docMk/>
          <pc:sldMk cId="2013093109" sldId="267"/>
        </pc:sldMkLst>
        <pc:spChg chg="mod">
          <ac:chgData name="Simons Hugo" userId="89bb37c8-c7fe-4fe8-bb85-bedc5d2b0a90" providerId="ADAL" clId="{7F0EBE6E-DE2C-4942-A7AD-A6EC83AA8E0E}" dt="2024-05-15T14:50:34.574" v="16193" actId="113"/>
          <ac:spMkLst>
            <pc:docMk/>
            <pc:sldMk cId="2013093109" sldId="267"/>
            <ac:spMk id="2" creationId="{97EA6FDE-B997-D4F3-89C0-5A49F487F868}"/>
          </ac:spMkLst>
        </pc:spChg>
        <pc:spChg chg="del mod">
          <ac:chgData name="Simons Hugo" userId="89bb37c8-c7fe-4fe8-bb85-bedc5d2b0a90" providerId="ADAL" clId="{7F0EBE6E-DE2C-4942-A7AD-A6EC83AA8E0E}" dt="2024-05-14T10:23:56.958" v="11700" actId="478"/>
          <ac:spMkLst>
            <pc:docMk/>
            <pc:sldMk cId="2013093109" sldId="267"/>
            <ac:spMk id="3" creationId="{B95F1ACE-7CE4-FFDD-EF6A-E13AD85C74F9}"/>
          </ac:spMkLst>
        </pc:spChg>
        <pc:spChg chg="mod">
          <ac:chgData name="Simons Hugo" userId="89bb37c8-c7fe-4fe8-bb85-bedc5d2b0a90" providerId="ADAL" clId="{7F0EBE6E-DE2C-4942-A7AD-A6EC83AA8E0E}" dt="2024-05-15T14:39:10.863" v="16104"/>
          <ac:spMkLst>
            <pc:docMk/>
            <pc:sldMk cId="2013093109" sldId="267"/>
            <ac:spMk id="5" creationId="{27F62F36-290B-9E25-445B-F2B2B42F2086}"/>
          </ac:spMkLst>
        </pc:spChg>
      </pc:sldChg>
      <pc:sldChg chg="delSp modSp new del mod">
        <pc:chgData name="Simons Hugo" userId="89bb37c8-c7fe-4fe8-bb85-bedc5d2b0a90" providerId="ADAL" clId="{7F0EBE6E-DE2C-4942-A7AD-A6EC83AA8E0E}" dt="2024-05-15T14:38:40.708" v="16103" actId="47"/>
        <pc:sldMkLst>
          <pc:docMk/>
          <pc:sldMk cId="3829918259" sldId="268"/>
        </pc:sldMkLst>
        <pc:spChg chg="mod">
          <ac:chgData name="Simons Hugo" userId="89bb37c8-c7fe-4fe8-bb85-bedc5d2b0a90" providerId="ADAL" clId="{7F0EBE6E-DE2C-4942-A7AD-A6EC83AA8E0E}" dt="2024-05-15T14:33:10.404" v="16030" actId="33524"/>
          <ac:spMkLst>
            <pc:docMk/>
            <pc:sldMk cId="3829918259" sldId="268"/>
            <ac:spMk id="2" creationId="{5DEE637C-6A12-188E-6D8C-47001A30C18E}"/>
          </ac:spMkLst>
        </pc:spChg>
        <pc:spChg chg="del">
          <ac:chgData name="Simons Hugo" userId="89bb37c8-c7fe-4fe8-bb85-bedc5d2b0a90" providerId="ADAL" clId="{7F0EBE6E-DE2C-4942-A7AD-A6EC83AA8E0E}" dt="2024-05-14T10:23:58.994" v="11701" actId="478"/>
          <ac:spMkLst>
            <pc:docMk/>
            <pc:sldMk cId="3829918259" sldId="268"/>
            <ac:spMk id="3" creationId="{54BED0BC-05AA-62AD-6941-B12568F14E81}"/>
          </ac:spMkLst>
        </pc:spChg>
        <pc:spChg chg="mod">
          <ac:chgData name="Simons Hugo" userId="89bb37c8-c7fe-4fe8-bb85-bedc5d2b0a90" providerId="ADAL" clId="{7F0EBE6E-DE2C-4942-A7AD-A6EC83AA8E0E}" dt="2024-04-29T08:24:13.400" v="1987" actId="20577"/>
          <ac:spMkLst>
            <pc:docMk/>
            <pc:sldMk cId="3829918259" sldId="268"/>
            <ac:spMk id="5" creationId="{53F2274B-1513-35AE-3247-796B9E1CAD61}"/>
          </ac:spMkLst>
        </pc:spChg>
      </pc:sldChg>
      <pc:sldChg chg="modSp new del mod modAnim">
        <pc:chgData name="Simons Hugo" userId="89bb37c8-c7fe-4fe8-bb85-bedc5d2b0a90" providerId="ADAL" clId="{7F0EBE6E-DE2C-4942-A7AD-A6EC83AA8E0E}" dt="2024-05-14T09:21:54.888" v="11219" actId="47"/>
        <pc:sldMkLst>
          <pc:docMk/>
          <pc:sldMk cId="3277439898" sldId="269"/>
        </pc:sldMkLst>
        <pc:spChg chg="mod">
          <ac:chgData name="Simons Hugo" userId="89bb37c8-c7fe-4fe8-bb85-bedc5d2b0a90" providerId="ADAL" clId="{7F0EBE6E-DE2C-4942-A7AD-A6EC83AA8E0E}" dt="2024-05-14T09:21:23.595" v="11210" actId="1076"/>
          <ac:spMkLst>
            <pc:docMk/>
            <pc:sldMk cId="3277439898" sldId="269"/>
            <ac:spMk id="2" creationId="{34B57802-3DBE-6EED-E0B1-8875EE6F2080}"/>
          </ac:spMkLst>
        </pc:spChg>
        <pc:spChg chg="mod">
          <ac:chgData name="Simons Hugo" userId="89bb37c8-c7fe-4fe8-bb85-bedc5d2b0a90" providerId="ADAL" clId="{7F0EBE6E-DE2C-4942-A7AD-A6EC83AA8E0E}" dt="2024-05-06T08:56:37.380" v="7457" actId="20577"/>
          <ac:spMkLst>
            <pc:docMk/>
            <pc:sldMk cId="3277439898" sldId="269"/>
            <ac:spMk id="3" creationId="{C9E52B2E-8C09-688C-45BB-E7EE51073296}"/>
          </ac:spMkLst>
        </pc:spChg>
        <pc:spChg chg="mod">
          <ac:chgData name="Simons Hugo" userId="89bb37c8-c7fe-4fe8-bb85-bedc5d2b0a90" providerId="ADAL" clId="{7F0EBE6E-DE2C-4942-A7AD-A6EC83AA8E0E}" dt="2024-04-29T08:48:00.849" v="2420"/>
          <ac:spMkLst>
            <pc:docMk/>
            <pc:sldMk cId="3277439898" sldId="269"/>
            <ac:spMk id="4" creationId="{A5D74D2E-0284-FE78-5FB7-FCE3838A7E14}"/>
          </ac:spMkLst>
        </pc:spChg>
      </pc:sldChg>
      <pc:sldChg chg="modSp new del mod">
        <pc:chgData name="Simons Hugo" userId="89bb37c8-c7fe-4fe8-bb85-bedc5d2b0a90" providerId="ADAL" clId="{7F0EBE6E-DE2C-4942-A7AD-A6EC83AA8E0E}" dt="2024-04-29T09:29:36.244" v="3496" actId="47"/>
        <pc:sldMkLst>
          <pc:docMk/>
          <pc:sldMk cId="3485935800" sldId="270"/>
        </pc:sldMkLst>
        <pc:spChg chg="mod">
          <ac:chgData name="Simons Hugo" userId="89bb37c8-c7fe-4fe8-bb85-bedc5d2b0a90" providerId="ADAL" clId="{7F0EBE6E-DE2C-4942-A7AD-A6EC83AA8E0E}" dt="2024-04-29T09:01:47.001" v="2734" actId="1076"/>
          <ac:spMkLst>
            <pc:docMk/>
            <pc:sldMk cId="3485935800" sldId="270"/>
            <ac:spMk id="2" creationId="{18E686EF-C6C8-0C44-F537-78B5BC9FF6E0}"/>
          </ac:spMkLst>
        </pc:spChg>
        <pc:spChg chg="mod">
          <ac:chgData name="Simons Hugo" userId="89bb37c8-c7fe-4fe8-bb85-bedc5d2b0a90" providerId="ADAL" clId="{7F0EBE6E-DE2C-4942-A7AD-A6EC83AA8E0E}" dt="2024-04-29T08:59:28.072" v="2670" actId="114"/>
          <ac:spMkLst>
            <pc:docMk/>
            <pc:sldMk cId="3485935800" sldId="270"/>
            <ac:spMk id="5" creationId="{F0BBE4D3-AE49-A637-4341-DD6BC7B9F837}"/>
          </ac:spMkLst>
        </pc:spChg>
      </pc:sldChg>
      <pc:sldChg chg="delSp modSp new mod modAnim">
        <pc:chgData name="Simons Hugo" userId="89bb37c8-c7fe-4fe8-bb85-bedc5d2b0a90" providerId="ADAL" clId="{7F0EBE6E-DE2C-4942-A7AD-A6EC83AA8E0E}" dt="2024-05-15T14:50:53.095" v="16196" actId="113"/>
        <pc:sldMkLst>
          <pc:docMk/>
          <pc:sldMk cId="24738933" sldId="271"/>
        </pc:sldMkLst>
        <pc:spChg chg="mod">
          <ac:chgData name="Simons Hugo" userId="89bb37c8-c7fe-4fe8-bb85-bedc5d2b0a90" providerId="ADAL" clId="{7F0EBE6E-DE2C-4942-A7AD-A6EC83AA8E0E}" dt="2024-05-15T14:50:53.095" v="16196" actId="113"/>
          <ac:spMkLst>
            <pc:docMk/>
            <pc:sldMk cId="24738933" sldId="271"/>
            <ac:spMk id="2" creationId="{9BFA9B3E-2181-BC29-B71D-27524D2DC6D2}"/>
          </ac:spMkLst>
        </pc:spChg>
        <pc:spChg chg="del">
          <ac:chgData name="Simons Hugo" userId="89bb37c8-c7fe-4fe8-bb85-bedc5d2b0a90" providerId="ADAL" clId="{7F0EBE6E-DE2C-4942-A7AD-A6EC83AA8E0E}" dt="2024-05-14T10:24:03.658" v="11703" actId="478"/>
          <ac:spMkLst>
            <pc:docMk/>
            <pc:sldMk cId="24738933" sldId="271"/>
            <ac:spMk id="3" creationId="{3569FD92-65A8-C0A5-2EDC-57E7BC41C7F2}"/>
          </ac:spMkLst>
        </pc:spChg>
        <pc:spChg chg="mod">
          <ac:chgData name="Simons Hugo" userId="89bb37c8-c7fe-4fe8-bb85-bedc5d2b0a90" providerId="ADAL" clId="{7F0EBE6E-DE2C-4942-A7AD-A6EC83AA8E0E}" dt="2024-04-29T09:11:18.241" v="2851" actId="20577"/>
          <ac:spMkLst>
            <pc:docMk/>
            <pc:sldMk cId="24738933" sldId="271"/>
            <ac:spMk id="5" creationId="{2E8B279E-8667-7598-4E2F-90B7DE5355B1}"/>
          </ac:spMkLst>
        </pc:spChg>
      </pc:sldChg>
      <pc:sldChg chg="delSp modSp add mod">
        <pc:chgData name="Simons Hugo" userId="89bb37c8-c7fe-4fe8-bb85-bedc5d2b0a90" providerId="ADAL" clId="{7F0EBE6E-DE2C-4942-A7AD-A6EC83AA8E0E}" dt="2024-05-15T14:51:11.569" v="16199" actId="113"/>
        <pc:sldMkLst>
          <pc:docMk/>
          <pc:sldMk cId="2536459734" sldId="272"/>
        </pc:sldMkLst>
        <pc:spChg chg="mod">
          <ac:chgData name="Simons Hugo" userId="89bb37c8-c7fe-4fe8-bb85-bedc5d2b0a90" providerId="ADAL" clId="{7F0EBE6E-DE2C-4942-A7AD-A6EC83AA8E0E}" dt="2024-05-15T14:51:11.569" v="16199" actId="113"/>
          <ac:spMkLst>
            <pc:docMk/>
            <pc:sldMk cId="2536459734" sldId="272"/>
            <ac:spMk id="2" creationId="{9BFA9B3E-2181-BC29-B71D-27524D2DC6D2}"/>
          </ac:spMkLst>
        </pc:spChg>
        <pc:spChg chg="del">
          <ac:chgData name="Simons Hugo" userId="89bb37c8-c7fe-4fe8-bb85-bedc5d2b0a90" providerId="ADAL" clId="{7F0EBE6E-DE2C-4942-A7AD-A6EC83AA8E0E}" dt="2024-05-14T10:24:08.271" v="11705" actId="478"/>
          <ac:spMkLst>
            <pc:docMk/>
            <pc:sldMk cId="2536459734" sldId="272"/>
            <ac:spMk id="3" creationId="{3569FD92-65A8-C0A5-2EDC-57E7BC41C7F2}"/>
          </ac:spMkLst>
        </pc:spChg>
        <pc:spChg chg="mod">
          <ac:chgData name="Simons Hugo" userId="89bb37c8-c7fe-4fe8-bb85-bedc5d2b0a90" providerId="ADAL" clId="{7F0EBE6E-DE2C-4942-A7AD-A6EC83AA8E0E}" dt="2024-04-29T09:11:28.826" v="2863" actId="20577"/>
          <ac:spMkLst>
            <pc:docMk/>
            <pc:sldMk cId="2536459734" sldId="272"/>
            <ac:spMk id="5" creationId="{2E8B279E-8667-7598-4E2F-90B7DE5355B1}"/>
          </ac:spMkLst>
        </pc:spChg>
      </pc:sldChg>
      <pc:sldChg chg="delSp modSp new mod modNotesTx">
        <pc:chgData name="Simons Hugo" userId="89bb37c8-c7fe-4fe8-bb85-bedc5d2b0a90" providerId="ADAL" clId="{7F0EBE6E-DE2C-4942-A7AD-A6EC83AA8E0E}" dt="2024-05-15T15:09:58.727" v="17132" actId="20577"/>
        <pc:sldMkLst>
          <pc:docMk/>
          <pc:sldMk cId="146689951" sldId="273"/>
        </pc:sldMkLst>
        <pc:spChg chg="mod">
          <ac:chgData name="Simons Hugo" userId="89bb37c8-c7fe-4fe8-bb85-bedc5d2b0a90" providerId="ADAL" clId="{7F0EBE6E-DE2C-4942-A7AD-A6EC83AA8E0E}" dt="2024-05-15T15:09:58.727" v="17132" actId="20577"/>
          <ac:spMkLst>
            <pc:docMk/>
            <pc:sldMk cId="146689951" sldId="273"/>
            <ac:spMk id="2" creationId="{CAF0F784-4891-11B8-8C32-ED9F7DE1B013}"/>
          </ac:spMkLst>
        </pc:spChg>
        <pc:spChg chg="del">
          <ac:chgData name="Simons Hugo" userId="89bb37c8-c7fe-4fe8-bb85-bedc5d2b0a90" providerId="ADAL" clId="{7F0EBE6E-DE2C-4942-A7AD-A6EC83AA8E0E}" dt="2024-05-14T10:24:05.695" v="11704" actId="478"/>
          <ac:spMkLst>
            <pc:docMk/>
            <pc:sldMk cId="146689951" sldId="273"/>
            <ac:spMk id="3" creationId="{C320DD9F-22F6-1BB1-12DE-F261B7C0E652}"/>
          </ac:spMkLst>
        </pc:spChg>
        <pc:spChg chg="mod">
          <ac:chgData name="Simons Hugo" userId="89bb37c8-c7fe-4fe8-bb85-bedc5d2b0a90" providerId="ADAL" clId="{7F0EBE6E-DE2C-4942-A7AD-A6EC83AA8E0E}" dt="2024-04-29T09:26:03.421" v="3456"/>
          <ac:spMkLst>
            <pc:docMk/>
            <pc:sldMk cId="146689951" sldId="273"/>
            <ac:spMk id="5" creationId="{E27BAD4C-529B-E8DA-4F82-695A45D5218A}"/>
          </ac:spMkLst>
        </pc:spChg>
      </pc:sldChg>
      <pc:sldChg chg="modSp new del mod">
        <pc:chgData name="Simons Hugo" userId="89bb37c8-c7fe-4fe8-bb85-bedc5d2b0a90" providerId="ADAL" clId="{7F0EBE6E-DE2C-4942-A7AD-A6EC83AA8E0E}" dt="2024-05-13T10:32:13.588" v="9385" actId="47"/>
        <pc:sldMkLst>
          <pc:docMk/>
          <pc:sldMk cId="3381987125" sldId="274"/>
        </pc:sldMkLst>
        <pc:spChg chg="mod">
          <ac:chgData name="Simons Hugo" userId="89bb37c8-c7fe-4fe8-bb85-bedc5d2b0a90" providerId="ADAL" clId="{7F0EBE6E-DE2C-4942-A7AD-A6EC83AA8E0E}" dt="2024-05-07T12:13:52.183" v="8790" actId="20577"/>
          <ac:spMkLst>
            <pc:docMk/>
            <pc:sldMk cId="3381987125" sldId="274"/>
            <ac:spMk id="2" creationId="{65D51689-3AFA-0148-8174-7C7886B8C21A}"/>
          </ac:spMkLst>
        </pc:spChg>
        <pc:spChg chg="mod">
          <ac:chgData name="Simons Hugo" userId="89bb37c8-c7fe-4fe8-bb85-bedc5d2b0a90" providerId="ADAL" clId="{7F0EBE6E-DE2C-4942-A7AD-A6EC83AA8E0E}" dt="2024-04-29T09:50:02.146" v="4231"/>
          <ac:spMkLst>
            <pc:docMk/>
            <pc:sldMk cId="3381987125" sldId="274"/>
            <ac:spMk id="5" creationId="{399F4CA2-27A9-297C-75FA-2290BA4D18E9}"/>
          </ac:spMkLst>
        </pc:spChg>
      </pc:sldChg>
      <pc:sldChg chg="addSp delSp modSp new del mod">
        <pc:chgData name="Simons Hugo" userId="89bb37c8-c7fe-4fe8-bb85-bedc5d2b0a90" providerId="ADAL" clId="{7F0EBE6E-DE2C-4942-A7AD-A6EC83AA8E0E}" dt="2024-05-14T13:29:19.030" v="11780" actId="47"/>
        <pc:sldMkLst>
          <pc:docMk/>
          <pc:sldMk cId="770041919" sldId="275"/>
        </pc:sldMkLst>
        <pc:spChg chg="mod">
          <ac:chgData name="Simons Hugo" userId="89bb37c8-c7fe-4fe8-bb85-bedc5d2b0a90" providerId="ADAL" clId="{7F0EBE6E-DE2C-4942-A7AD-A6EC83AA8E0E}" dt="2024-05-14T09:47:22.124" v="11447" actId="20577"/>
          <ac:spMkLst>
            <pc:docMk/>
            <pc:sldMk cId="770041919" sldId="275"/>
            <ac:spMk id="2" creationId="{B87E4DAE-3E39-6377-2A9A-8D5E84542E0A}"/>
          </ac:spMkLst>
        </pc:spChg>
        <pc:spChg chg="del">
          <ac:chgData name="Simons Hugo" userId="89bb37c8-c7fe-4fe8-bb85-bedc5d2b0a90" providerId="ADAL" clId="{7F0EBE6E-DE2C-4942-A7AD-A6EC83AA8E0E}" dt="2024-05-14T10:24:10.377" v="11706" actId="478"/>
          <ac:spMkLst>
            <pc:docMk/>
            <pc:sldMk cId="770041919" sldId="275"/>
            <ac:spMk id="3" creationId="{E6632269-A788-0A45-66EF-D9D4350CDFB4}"/>
          </ac:spMkLst>
        </pc:spChg>
        <pc:spChg chg="mod">
          <ac:chgData name="Simons Hugo" userId="89bb37c8-c7fe-4fe8-bb85-bedc5d2b0a90" providerId="ADAL" clId="{7F0EBE6E-DE2C-4942-A7AD-A6EC83AA8E0E}" dt="2024-04-29T10:20:31.642" v="5395"/>
          <ac:spMkLst>
            <pc:docMk/>
            <pc:sldMk cId="770041919" sldId="275"/>
            <ac:spMk id="5" creationId="{616CB4C8-E6DD-F6BB-8BD4-6584774D822E}"/>
          </ac:spMkLst>
        </pc:spChg>
        <pc:graphicFrameChg chg="add mod modGraphic">
          <ac:chgData name="Simons Hugo" userId="89bb37c8-c7fe-4fe8-bb85-bedc5d2b0a90" providerId="ADAL" clId="{7F0EBE6E-DE2C-4942-A7AD-A6EC83AA8E0E}" dt="2024-05-14T09:55:07.130" v="11530" actId="114"/>
          <ac:graphicFrameMkLst>
            <pc:docMk/>
            <pc:sldMk cId="770041919" sldId="275"/>
            <ac:graphicFrameMk id="6" creationId="{E9B0D051-15F3-C845-4EBF-E48E41A94E61}"/>
          </ac:graphicFrameMkLst>
        </pc:graphicFrameChg>
      </pc:sldChg>
      <pc:sldChg chg="modSp new del mod">
        <pc:chgData name="Simons Hugo" userId="89bb37c8-c7fe-4fe8-bb85-bedc5d2b0a90" providerId="ADAL" clId="{7F0EBE6E-DE2C-4942-A7AD-A6EC83AA8E0E}" dt="2024-05-13T10:32:50.716" v="9387" actId="47"/>
        <pc:sldMkLst>
          <pc:docMk/>
          <pc:sldMk cId="1457903752" sldId="276"/>
        </pc:sldMkLst>
        <pc:spChg chg="mod">
          <ac:chgData name="Simons Hugo" userId="89bb37c8-c7fe-4fe8-bb85-bedc5d2b0a90" providerId="ADAL" clId="{7F0EBE6E-DE2C-4942-A7AD-A6EC83AA8E0E}" dt="2024-05-07T12:30:35.831" v="9250" actId="27636"/>
          <ac:spMkLst>
            <pc:docMk/>
            <pc:sldMk cId="1457903752" sldId="276"/>
            <ac:spMk id="2" creationId="{C0F15609-6F21-589C-C5FA-5E409BFF8CAA}"/>
          </ac:spMkLst>
        </pc:spChg>
        <pc:spChg chg="mod">
          <ac:chgData name="Simons Hugo" userId="89bb37c8-c7fe-4fe8-bb85-bedc5d2b0a90" providerId="ADAL" clId="{7F0EBE6E-DE2C-4942-A7AD-A6EC83AA8E0E}" dt="2024-04-29T10:27:41.502" v="5581"/>
          <ac:spMkLst>
            <pc:docMk/>
            <pc:sldMk cId="1457903752" sldId="276"/>
            <ac:spMk id="5" creationId="{A8E16499-B611-F006-9E90-E1BDBE369929}"/>
          </ac:spMkLst>
        </pc:spChg>
      </pc:sldChg>
      <pc:sldChg chg="delSp modSp new del mod">
        <pc:chgData name="Simons Hugo" userId="89bb37c8-c7fe-4fe8-bb85-bedc5d2b0a90" providerId="ADAL" clId="{7F0EBE6E-DE2C-4942-A7AD-A6EC83AA8E0E}" dt="2024-05-13T10:32:56.331" v="9389" actId="47"/>
        <pc:sldMkLst>
          <pc:docMk/>
          <pc:sldMk cId="820109879" sldId="277"/>
        </pc:sldMkLst>
        <pc:spChg chg="mod">
          <ac:chgData name="Simons Hugo" userId="89bb37c8-c7fe-4fe8-bb85-bedc5d2b0a90" providerId="ADAL" clId="{7F0EBE6E-DE2C-4942-A7AD-A6EC83AA8E0E}" dt="2024-04-29T12:40:05.844" v="5779" actId="114"/>
          <ac:spMkLst>
            <pc:docMk/>
            <pc:sldMk cId="820109879" sldId="277"/>
            <ac:spMk id="2" creationId="{357BAA60-6E55-7D81-72A4-50BDA21A6C70}"/>
          </ac:spMkLst>
        </pc:spChg>
        <pc:spChg chg="mod">
          <ac:chgData name="Simons Hugo" userId="89bb37c8-c7fe-4fe8-bb85-bedc5d2b0a90" providerId="ADAL" clId="{7F0EBE6E-DE2C-4942-A7AD-A6EC83AA8E0E}" dt="2024-04-29T10:34:24.338" v="5775" actId="947"/>
          <ac:spMkLst>
            <pc:docMk/>
            <pc:sldMk cId="820109879" sldId="277"/>
            <ac:spMk id="3" creationId="{38757904-9467-DDEF-5B60-192AE317AF79}"/>
          </ac:spMkLst>
        </pc:spChg>
        <pc:spChg chg="del">
          <ac:chgData name="Simons Hugo" userId="89bb37c8-c7fe-4fe8-bb85-bedc5d2b0a90" providerId="ADAL" clId="{7F0EBE6E-DE2C-4942-A7AD-A6EC83AA8E0E}" dt="2024-04-29T10:34:26.259" v="5776" actId="478"/>
          <ac:spMkLst>
            <pc:docMk/>
            <pc:sldMk cId="820109879" sldId="277"/>
            <ac:spMk id="4" creationId="{85FA3DD4-4360-DA5A-F169-C66479FB7798}"/>
          </ac:spMkLst>
        </pc:spChg>
      </pc:sldChg>
      <pc:sldChg chg="delSp modSp new mod">
        <pc:chgData name="Simons Hugo" userId="89bb37c8-c7fe-4fe8-bb85-bedc5d2b0a90" providerId="ADAL" clId="{7F0EBE6E-DE2C-4942-A7AD-A6EC83AA8E0E}" dt="2024-05-15T14:49:32.247" v="16178" actId="20577"/>
        <pc:sldMkLst>
          <pc:docMk/>
          <pc:sldMk cId="517934023" sldId="278"/>
        </pc:sldMkLst>
        <pc:spChg chg="mod">
          <ac:chgData name="Simons Hugo" userId="89bb37c8-c7fe-4fe8-bb85-bedc5d2b0a90" providerId="ADAL" clId="{7F0EBE6E-DE2C-4942-A7AD-A6EC83AA8E0E}" dt="2024-05-15T14:49:32.247" v="16178" actId="20577"/>
          <ac:spMkLst>
            <pc:docMk/>
            <pc:sldMk cId="517934023" sldId="278"/>
            <ac:spMk id="2" creationId="{421A8640-EAF9-191E-F5E3-DB4627A28907}"/>
          </ac:spMkLst>
        </pc:spChg>
        <pc:spChg chg="del">
          <ac:chgData name="Simons Hugo" userId="89bb37c8-c7fe-4fe8-bb85-bedc5d2b0a90" providerId="ADAL" clId="{7F0EBE6E-DE2C-4942-A7AD-A6EC83AA8E0E}" dt="2024-05-14T10:24:12.012" v="11707" actId="478"/>
          <ac:spMkLst>
            <pc:docMk/>
            <pc:sldMk cId="517934023" sldId="278"/>
            <ac:spMk id="3" creationId="{9819E52D-16BF-9C73-9481-09105CBC3C6E}"/>
          </ac:spMkLst>
        </pc:spChg>
        <pc:spChg chg="mod">
          <ac:chgData name="Simons Hugo" userId="89bb37c8-c7fe-4fe8-bb85-bedc5d2b0a90" providerId="ADAL" clId="{7F0EBE6E-DE2C-4942-A7AD-A6EC83AA8E0E}" dt="2024-05-14T13:29:33.287" v="11789" actId="20577"/>
          <ac:spMkLst>
            <pc:docMk/>
            <pc:sldMk cId="517934023" sldId="278"/>
            <ac:spMk id="5" creationId="{E2C1886E-81A8-C90C-770E-312DA39759E9}"/>
          </ac:spMkLst>
        </pc:spChg>
      </pc:sldChg>
      <pc:sldChg chg="modSp new del mod">
        <pc:chgData name="Simons Hugo" userId="89bb37c8-c7fe-4fe8-bb85-bedc5d2b0a90" providerId="ADAL" clId="{7F0EBE6E-DE2C-4942-A7AD-A6EC83AA8E0E}" dt="2024-04-29T13:22:31.419" v="6757" actId="47"/>
        <pc:sldMkLst>
          <pc:docMk/>
          <pc:sldMk cId="1391307370" sldId="279"/>
        </pc:sldMkLst>
        <pc:spChg chg="mod">
          <ac:chgData name="Simons Hugo" userId="89bb37c8-c7fe-4fe8-bb85-bedc5d2b0a90" providerId="ADAL" clId="{7F0EBE6E-DE2C-4942-A7AD-A6EC83AA8E0E}" dt="2024-04-29T13:07:25.166" v="6556" actId="20577"/>
          <ac:spMkLst>
            <pc:docMk/>
            <pc:sldMk cId="1391307370" sldId="279"/>
            <ac:spMk id="2" creationId="{97980323-07DE-FF5C-62E0-DEBF0BB4511B}"/>
          </ac:spMkLst>
        </pc:spChg>
      </pc:sldChg>
      <pc:sldChg chg="addSp delSp modSp new del mod">
        <pc:chgData name="Simons Hugo" userId="89bb37c8-c7fe-4fe8-bb85-bedc5d2b0a90" providerId="ADAL" clId="{7F0EBE6E-DE2C-4942-A7AD-A6EC83AA8E0E}" dt="2024-05-13T10:33:01.416" v="9390" actId="47"/>
        <pc:sldMkLst>
          <pc:docMk/>
          <pc:sldMk cId="469781064" sldId="280"/>
        </pc:sldMkLst>
        <pc:spChg chg="mod">
          <ac:chgData name="Simons Hugo" userId="89bb37c8-c7fe-4fe8-bb85-bedc5d2b0a90" providerId="ADAL" clId="{7F0EBE6E-DE2C-4942-A7AD-A6EC83AA8E0E}" dt="2024-05-07T07:14:41.412" v="8194" actId="20577"/>
          <ac:spMkLst>
            <pc:docMk/>
            <pc:sldMk cId="469781064" sldId="280"/>
            <ac:spMk id="2" creationId="{598429CE-F7AF-6AB8-94D9-3C9E9F1DE17A}"/>
          </ac:spMkLst>
        </pc:spChg>
        <pc:spChg chg="mod">
          <ac:chgData name="Simons Hugo" userId="89bb37c8-c7fe-4fe8-bb85-bedc5d2b0a90" providerId="ADAL" clId="{7F0EBE6E-DE2C-4942-A7AD-A6EC83AA8E0E}" dt="2024-04-29T13:07:36.342" v="6559" actId="20577"/>
          <ac:spMkLst>
            <pc:docMk/>
            <pc:sldMk cId="469781064" sldId="280"/>
            <ac:spMk id="5" creationId="{B9E45E1D-9A26-25B2-CC6A-75633847B9CB}"/>
          </ac:spMkLst>
        </pc:spChg>
        <pc:spChg chg="add del">
          <ac:chgData name="Simons Hugo" userId="89bb37c8-c7fe-4fe8-bb85-bedc5d2b0a90" providerId="ADAL" clId="{7F0EBE6E-DE2C-4942-A7AD-A6EC83AA8E0E}" dt="2024-05-03T08:47:20.730" v="7401" actId="478"/>
          <ac:spMkLst>
            <pc:docMk/>
            <pc:sldMk cId="469781064" sldId="280"/>
            <ac:spMk id="7" creationId="{36C1C8DB-3769-FEF1-8F37-B676E362142B}"/>
          </ac:spMkLst>
        </pc:spChg>
      </pc:sldChg>
      <pc:sldChg chg="delSp modSp new mod modNotesTx">
        <pc:chgData name="Simons Hugo" userId="89bb37c8-c7fe-4fe8-bb85-bedc5d2b0a90" providerId="ADAL" clId="{7F0EBE6E-DE2C-4942-A7AD-A6EC83AA8E0E}" dt="2024-05-15T14:44:26.185" v="16125" actId="20577"/>
        <pc:sldMkLst>
          <pc:docMk/>
          <pc:sldMk cId="3591077507" sldId="281"/>
        </pc:sldMkLst>
        <pc:spChg chg="mod">
          <ac:chgData name="Simons Hugo" userId="89bb37c8-c7fe-4fe8-bb85-bedc5d2b0a90" providerId="ADAL" clId="{7F0EBE6E-DE2C-4942-A7AD-A6EC83AA8E0E}" dt="2024-05-15T14:44:26.185" v="16125" actId="20577"/>
          <ac:spMkLst>
            <pc:docMk/>
            <pc:sldMk cId="3591077507" sldId="281"/>
            <ac:spMk id="2" creationId="{704F40AC-29FF-81FE-2A2F-B51B61135510}"/>
          </ac:spMkLst>
        </pc:spChg>
        <pc:spChg chg="del">
          <ac:chgData name="Simons Hugo" userId="89bb37c8-c7fe-4fe8-bb85-bedc5d2b0a90" providerId="ADAL" clId="{7F0EBE6E-DE2C-4942-A7AD-A6EC83AA8E0E}" dt="2024-05-14T10:24:28.057" v="11712" actId="478"/>
          <ac:spMkLst>
            <pc:docMk/>
            <pc:sldMk cId="3591077507" sldId="281"/>
            <ac:spMk id="3" creationId="{369457BD-042F-1EAB-0529-4C1632820353}"/>
          </ac:spMkLst>
        </pc:spChg>
        <pc:spChg chg="mod">
          <ac:chgData name="Simons Hugo" userId="89bb37c8-c7fe-4fe8-bb85-bedc5d2b0a90" providerId="ADAL" clId="{7F0EBE6E-DE2C-4942-A7AD-A6EC83AA8E0E}" dt="2024-04-29T13:08:01.998" v="6573" actId="20577"/>
          <ac:spMkLst>
            <pc:docMk/>
            <pc:sldMk cId="3591077507" sldId="281"/>
            <ac:spMk id="5" creationId="{43C5947B-F0D7-A925-AE47-642A4CC12725}"/>
          </ac:spMkLst>
        </pc:spChg>
      </pc:sldChg>
      <pc:sldChg chg="delSp modSp new mod">
        <pc:chgData name="Simons Hugo" userId="89bb37c8-c7fe-4fe8-bb85-bedc5d2b0a90" providerId="ADAL" clId="{7F0EBE6E-DE2C-4942-A7AD-A6EC83AA8E0E}" dt="2024-05-15T14:53:23.345" v="16244" actId="113"/>
        <pc:sldMkLst>
          <pc:docMk/>
          <pc:sldMk cId="3113626486" sldId="282"/>
        </pc:sldMkLst>
        <pc:spChg chg="mod">
          <ac:chgData name="Simons Hugo" userId="89bb37c8-c7fe-4fe8-bb85-bedc5d2b0a90" providerId="ADAL" clId="{7F0EBE6E-DE2C-4942-A7AD-A6EC83AA8E0E}" dt="2024-05-15T14:53:23.345" v="16244" actId="113"/>
          <ac:spMkLst>
            <pc:docMk/>
            <pc:sldMk cId="3113626486" sldId="282"/>
            <ac:spMk id="2" creationId="{629C4020-8CC6-4190-4482-F6CC2A65C0AC}"/>
          </ac:spMkLst>
        </pc:spChg>
        <pc:spChg chg="del">
          <ac:chgData name="Simons Hugo" userId="89bb37c8-c7fe-4fe8-bb85-bedc5d2b0a90" providerId="ADAL" clId="{7F0EBE6E-DE2C-4942-A7AD-A6EC83AA8E0E}" dt="2024-05-14T10:24:14.573" v="11708" actId="478"/>
          <ac:spMkLst>
            <pc:docMk/>
            <pc:sldMk cId="3113626486" sldId="282"/>
            <ac:spMk id="3" creationId="{CABF43A3-5910-F31C-0CD6-C85FD7ECBE6E}"/>
          </ac:spMkLst>
        </pc:spChg>
        <pc:spChg chg="mod">
          <ac:chgData name="Simons Hugo" userId="89bb37c8-c7fe-4fe8-bb85-bedc5d2b0a90" providerId="ADAL" clId="{7F0EBE6E-DE2C-4942-A7AD-A6EC83AA8E0E}" dt="2024-05-14T13:29:36.881" v="11798" actId="20577"/>
          <ac:spMkLst>
            <pc:docMk/>
            <pc:sldMk cId="3113626486" sldId="282"/>
            <ac:spMk id="5" creationId="{C0AE06CB-CD40-DFCF-8862-76F6948697B4}"/>
          </ac:spMkLst>
        </pc:spChg>
      </pc:sldChg>
      <pc:sldChg chg="modSp new del mod">
        <pc:chgData name="Simons Hugo" userId="89bb37c8-c7fe-4fe8-bb85-bedc5d2b0a90" providerId="ADAL" clId="{7F0EBE6E-DE2C-4942-A7AD-A6EC83AA8E0E}" dt="2024-04-29T13:22:32.483" v="6758" actId="47"/>
        <pc:sldMkLst>
          <pc:docMk/>
          <pc:sldMk cId="3777569314" sldId="282"/>
        </pc:sldMkLst>
        <pc:spChg chg="mod">
          <ac:chgData name="Simons Hugo" userId="89bb37c8-c7fe-4fe8-bb85-bedc5d2b0a90" providerId="ADAL" clId="{7F0EBE6E-DE2C-4942-A7AD-A6EC83AA8E0E}" dt="2024-04-29T13:16:03.635" v="6684"/>
          <ac:spMkLst>
            <pc:docMk/>
            <pc:sldMk cId="3777569314" sldId="282"/>
            <ac:spMk id="5" creationId="{8040BE80-46E4-7941-1965-62A1034C3B5F}"/>
          </ac:spMkLst>
        </pc:spChg>
      </pc:sldChg>
      <pc:sldChg chg="add del">
        <pc:chgData name="Simons Hugo" userId="89bb37c8-c7fe-4fe8-bb85-bedc5d2b0a90" providerId="ADAL" clId="{7F0EBE6E-DE2C-4942-A7AD-A6EC83AA8E0E}" dt="2024-05-13T10:35:23.432" v="9392" actId="47"/>
        <pc:sldMkLst>
          <pc:docMk/>
          <pc:sldMk cId="489633717" sldId="283"/>
        </pc:sldMkLst>
      </pc:sldChg>
      <pc:sldChg chg="modSp new del mod">
        <pc:chgData name="Simons Hugo" userId="89bb37c8-c7fe-4fe8-bb85-bedc5d2b0a90" providerId="ADAL" clId="{7F0EBE6E-DE2C-4942-A7AD-A6EC83AA8E0E}" dt="2024-05-06T09:46:13.928" v="7644" actId="47"/>
        <pc:sldMkLst>
          <pc:docMk/>
          <pc:sldMk cId="2834149719" sldId="283"/>
        </pc:sldMkLst>
        <pc:spChg chg="mod">
          <ac:chgData name="Simons Hugo" userId="89bb37c8-c7fe-4fe8-bb85-bedc5d2b0a90" providerId="ADAL" clId="{7F0EBE6E-DE2C-4942-A7AD-A6EC83AA8E0E}" dt="2024-05-06T09:45:01.386" v="7627" actId="403"/>
          <ac:spMkLst>
            <pc:docMk/>
            <pc:sldMk cId="2834149719" sldId="283"/>
            <ac:spMk id="2" creationId="{0F2A2008-17D5-8413-0EB6-8B87A37582E2}"/>
          </ac:spMkLst>
        </pc:spChg>
      </pc:sldChg>
      <pc:sldChg chg="modSp add del mod">
        <pc:chgData name="Simons Hugo" userId="89bb37c8-c7fe-4fe8-bb85-bedc5d2b0a90" providerId="ADAL" clId="{7F0EBE6E-DE2C-4942-A7AD-A6EC83AA8E0E}" dt="2024-05-13T10:32:54.179" v="9388" actId="47"/>
        <pc:sldMkLst>
          <pc:docMk/>
          <pc:sldMk cId="3171562932" sldId="283"/>
        </pc:sldMkLst>
        <pc:spChg chg="mod">
          <ac:chgData name="Simons Hugo" userId="89bb37c8-c7fe-4fe8-bb85-bedc5d2b0a90" providerId="ADAL" clId="{7F0EBE6E-DE2C-4942-A7AD-A6EC83AA8E0E}" dt="2024-05-07T12:30:41.154" v="9251" actId="948"/>
          <ac:spMkLst>
            <pc:docMk/>
            <pc:sldMk cId="3171562932" sldId="283"/>
            <ac:spMk id="2" creationId="{C0F15609-6F21-589C-C5FA-5E409BFF8CAA}"/>
          </ac:spMkLst>
        </pc:spChg>
      </pc:sldChg>
      <pc:sldChg chg="new del">
        <pc:chgData name="Simons Hugo" userId="89bb37c8-c7fe-4fe8-bb85-bedc5d2b0a90" providerId="ADAL" clId="{7F0EBE6E-DE2C-4942-A7AD-A6EC83AA8E0E}" dt="2024-05-13T10:35:34.747" v="9395" actId="47"/>
        <pc:sldMkLst>
          <pc:docMk/>
          <pc:sldMk cId="3188213185" sldId="283"/>
        </pc:sldMkLst>
      </pc:sldChg>
      <pc:sldChg chg="modSp add del mod">
        <pc:chgData name="Simons Hugo" userId="89bb37c8-c7fe-4fe8-bb85-bedc5d2b0a90" providerId="ADAL" clId="{7F0EBE6E-DE2C-4942-A7AD-A6EC83AA8E0E}" dt="2024-05-06T09:46:13.928" v="7644" actId="47"/>
        <pc:sldMkLst>
          <pc:docMk/>
          <pc:sldMk cId="689782139" sldId="284"/>
        </pc:sldMkLst>
        <pc:spChg chg="mod">
          <ac:chgData name="Simons Hugo" userId="89bb37c8-c7fe-4fe8-bb85-bedc5d2b0a90" providerId="ADAL" clId="{7F0EBE6E-DE2C-4942-A7AD-A6EC83AA8E0E}" dt="2024-05-06T09:45:24.695" v="7633" actId="27636"/>
          <ac:spMkLst>
            <pc:docMk/>
            <pc:sldMk cId="689782139" sldId="284"/>
            <ac:spMk id="2" creationId="{0F2A2008-17D5-8413-0EB6-8B87A37582E2}"/>
          </ac:spMkLst>
        </pc:spChg>
      </pc:sldChg>
      <pc:sldChg chg="new del">
        <pc:chgData name="Simons Hugo" userId="89bb37c8-c7fe-4fe8-bb85-bedc5d2b0a90" providerId="ADAL" clId="{7F0EBE6E-DE2C-4942-A7AD-A6EC83AA8E0E}" dt="2024-05-14T08:11:59.663" v="9737" actId="47"/>
        <pc:sldMkLst>
          <pc:docMk/>
          <pc:sldMk cId="3373698095" sldId="284"/>
        </pc:sldMkLst>
      </pc:sldChg>
      <pc:sldChg chg="delSp modSp new mod">
        <pc:chgData name="Simons Hugo" userId="89bb37c8-c7fe-4fe8-bb85-bedc5d2b0a90" providerId="ADAL" clId="{7F0EBE6E-DE2C-4942-A7AD-A6EC83AA8E0E}" dt="2024-05-15T14:49:03.772" v="16172" actId="113"/>
        <pc:sldMkLst>
          <pc:docMk/>
          <pc:sldMk cId="440764263" sldId="285"/>
        </pc:sldMkLst>
        <pc:spChg chg="mod">
          <ac:chgData name="Simons Hugo" userId="89bb37c8-c7fe-4fe8-bb85-bedc5d2b0a90" providerId="ADAL" clId="{7F0EBE6E-DE2C-4942-A7AD-A6EC83AA8E0E}" dt="2024-05-15T14:49:03.772" v="16172" actId="113"/>
          <ac:spMkLst>
            <pc:docMk/>
            <pc:sldMk cId="440764263" sldId="285"/>
            <ac:spMk id="2" creationId="{1E5FF2D8-66D6-8CBA-53A8-31130EFBC604}"/>
          </ac:spMkLst>
        </pc:spChg>
        <pc:spChg chg="del">
          <ac:chgData name="Simons Hugo" userId="89bb37c8-c7fe-4fe8-bb85-bedc5d2b0a90" providerId="ADAL" clId="{7F0EBE6E-DE2C-4942-A7AD-A6EC83AA8E0E}" dt="2024-05-14T10:24:16.525" v="11709" actId="478"/>
          <ac:spMkLst>
            <pc:docMk/>
            <pc:sldMk cId="440764263" sldId="285"/>
            <ac:spMk id="3" creationId="{37BC2EB0-05D7-3D21-A837-4FF608101639}"/>
          </ac:spMkLst>
        </pc:spChg>
        <pc:spChg chg="mod">
          <ac:chgData name="Simons Hugo" userId="89bb37c8-c7fe-4fe8-bb85-bedc5d2b0a90" providerId="ADAL" clId="{7F0EBE6E-DE2C-4942-A7AD-A6EC83AA8E0E}" dt="2024-05-14T08:23:10.318" v="9954" actId="20577"/>
          <ac:spMkLst>
            <pc:docMk/>
            <pc:sldMk cId="440764263" sldId="285"/>
            <ac:spMk id="5" creationId="{2BF2C900-C9D9-0B13-B62C-7FD5E74FFE1C}"/>
          </ac:spMkLst>
        </pc:spChg>
      </pc:sldChg>
      <pc:sldChg chg="modSp add del mod">
        <pc:chgData name="Simons Hugo" userId="89bb37c8-c7fe-4fe8-bb85-bedc5d2b0a90" providerId="ADAL" clId="{7F0EBE6E-DE2C-4942-A7AD-A6EC83AA8E0E}" dt="2024-05-06T09:46:13.928" v="7644" actId="47"/>
        <pc:sldMkLst>
          <pc:docMk/>
          <pc:sldMk cId="1556514480" sldId="285"/>
        </pc:sldMkLst>
        <pc:spChg chg="mod">
          <ac:chgData name="Simons Hugo" userId="89bb37c8-c7fe-4fe8-bb85-bedc5d2b0a90" providerId="ADAL" clId="{7F0EBE6E-DE2C-4942-A7AD-A6EC83AA8E0E}" dt="2024-05-06T09:45:58.474" v="7643" actId="27636"/>
          <ac:spMkLst>
            <pc:docMk/>
            <pc:sldMk cId="1556514480" sldId="285"/>
            <ac:spMk id="2" creationId="{0F2A2008-17D5-8413-0EB6-8B87A37582E2}"/>
          </ac:spMkLst>
        </pc:spChg>
      </pc:sldChg>
      <pc:sldChg chg="addSp modSp new mod ord">
        <pc:chgData name="Simons Hugo" userId="89bb37c8-c7fe-4fe8-bb85-bedc5d2b0a90" providerId="ADAL" clId="{7F0EBE6E-DE2C-4942-A7AD-A6EC83AA8E0E}" dt="2024-05-14T08:00:47.851" v="9693" actId="948"/>
        <pc:sldMkLst>
          <pc:docMk/>
          <pc:sldMk cId="789335972" sldId="286"/>
        </pc:sldMkLst>
        <pc:spChg chg="mod">
          <ac:chgData name="Simons Hugo" userId="89bb37c8-c7fe-4fe8-bb85-bedc5d2b0a90" providerId="ADAL" clId="{7F0EBE6E-DE2C-4942-A7AD-A6EC83AA8E0E}" dt="2024-05-14T08:00:47.851" v="9693" actId="948"/>
          <ac:spMkLst>
            <pc:docMk/>
            <pc:sldMk cId="789335972" sldId="286"/>
            <ac:spMk id="2" creationId="{5FEB5B1D-F96B-062E-60E9-E06F25E98420}"/>
          </ac:spMkLst>
        </pc:spChg>
        <pc:picChg chg="add mod">
          <ac:chgData name="Simons Hugo" userId="89bb37c8-c7fe-4fe8-bb85-bedc5d2b0a90" providerId="ADAL" clId="{7F0EBE6E-DE2C-4942-A7AD-A6EC83AA8E0E}" dt="2024-05-14T07:58:56.866" v="9685" actId="1076"/>
          <ac:picMkLst>
            <pc:docMk/>
            <pc:sldMk cId="789335972" sldId="286"/>
            <ac:picMk id="4" creationId="{1195A2A2-2755-BE0B-31F4-E5804BBEEAD8}"/>
          </ac:picMkLst>
        </pc:picChg>
        <pc:picChg chg="add mod">
          <ac:chgData name="Simons Hugo" userId="89bb37c8-c7fe-4fe8-bb85-bedc5d2b0a90" providerId="ADAL" clId="{7F0EBE6E-DE2C-4942-A7AD-A6EC83AA8E0E}" dt="2024-05-14T07:58:33.318" v="9682" actId="408"/>
          <ac:picMkLst>
            <pc:docMk/>
            <pc:sldMk cId="789335972" sldId="286"/>
            <ac:picMk id="1026" creationId="{3BA160BA-4DF9-E643-9D84-8890FDEA6E4E}"/>
          </ac:picMkLst>
        </pc:picChg>
        <pc:picChg chg="add mod">
          <ac:chgData name="Simons Hugo" userId="89bb37c8-c7fe-4fe8-bb85-bedc5d2b0a90" providerId="ADAL" clId="{7F0EBE6E-DE2C-4942-A7AD-A6EC83AA8E0E}" dt="2024-05-14T07:58:43.847" v="9683" actId="408"/>
          <ac:picMkLst>
            <pc:docMk/>
            <pc:sldMk cId="789335972" sldId="286"/>
            <ac:picMk id="1028" creationId="{8C9CFD4A-CB5E-5B26-21DC-81D5EAD34000}"/>
          </ac:picMkLst>
        </pc:picChg>
      </pc:sldChg>
      <pc:sldChg chg="addSp delSp modSp new mod">
        <pc:chgData name="Simons Hugo" userId="89bb37c8-c7fe-4fe8-bb85-bedc5d2b0a90" providerId="ADAL" clId="{7F0EBE6E-DE2C-4942-A7AD-A6EC83AA8E0E}" dt="2024-05-14T08:02:35.472" v="9696" actId="478"/>
        <pc:sldMkLst>
          <pc:docMk/>
          <pc:sldMk cId="2448532466" sldId="287"/>
        </pc:sldMkLst>
        <pc:spChg chg="del">
          <ac:chgData name="Simons Hugo" userId="89bb37c8-c7fe-4fe8-bb85-bedc5d2b0a90" providerId="ADAL" clId="{7F0EBE6E-DE2C-4942-A7AD-A6EC83AA8E0E}" dt="2024-05-14T08:02:35.472" v="9696" actId="478"/>
          <ac:spMkLst>
            <pc:docMk/>
            <pc:sldMk cId="2448532466" sldId="287"/>
            <ac:spMk id="2" creationId="{FECDAA7D-BB0A-850D-8FBC-C5FF536048C3}"/>
          </ac:spMkLst>
        </pc:spChg>
        <pc:picChg chg="add mod">
          <ac:chgData name="Simons Hugo" userId="89bb37c8-c7fe-4fe8-bb85-bedc5d2b0a90" providerId="ADAL" clId="{7F0EBE6E-DE2C-4942-A7AD-A6EC83AA8E0E}" dt="2024-05-14T08:02:31.355" v="9695"/>
          <ac:picMkLst>
            <pc:docMk/>
            <pc:sldMk cId="2448532466" sldId="287"/>
            <ac:picMk id="3" creationId="{B6AEACE7-43A5-16E4-481C-9C5A506F20C8}"/>
          </ac:picMkLst>
        </pc:picChg>
        <pc:picChg chg="add mod">
          <ac:chgData name="Simons Hugo" userId="89bb37c8-c7fe-4fe8-bb85-bedc5d2b0a90" providerId="ADAL" clId="{7F0EBE6E-DE2C-4942-A7AD-A6EC83AA8E0E}" dt="2024-05-14T08:02:31.355" v="9695"/>
          <ac:picMkLst>
            <pc:docMk/>
            <pc:sldMk cId="2448532466" sldId="287"/>
            <ac:picMk id="4" creationId="{A9EF9A76-B044-0885-3684-09A04FD365EE}"/>
          </ac:picMkLst>
        </pc:picChg>
        <pc:picChg chg="add mod">
          <ac:chgData name="Simons Hugo" userId="89bb37c8-c7fe-4fe8-bb85-bedc5d2b0a90" providerId="ADAL" clId="{7F0EBE6E-DE2C-4942-A7AD-A6EC83AA8E0E}" dt="2024-05-14T08:02:31.355" v="9695"/>
          <ac:picMkLst>
            <pc:docMk/>
            <pc:sldMk cId="2448532466" sldId="287"/>
            <ac:picMk id="5" creationId="{5F2CACC3-F8B7-FA10-4594-5EAE01685358}"/>
          </ac:picMkLst>
        </pc:picChg>
      </pc:sldChg>
      <pc:sldChg chg="modSp add del mod">
        <pc:chgData name="Simons Hugo" userId="89bb37c8-c7fe-4fe8-bb85-bedc5d2b0a90" providerId="ADAL" clId="{7F0EBE6E-DE2C-4942-A7AD-A6EC83AA8E0E}" dt="2024-05-14T08:08:49.060" v="9722" actId="47"/>
        <pc:sldMkLst>
          <pc:docMk/>
          <pc:sldMk cId="466582020" sldId="288"/>
        </pc:sldMkLst>
        <pc:spChg chg="mod">
          <ac:chgData name="Simons Hugo" userId="89bb37c8-c7fe-4fe8-bb85-bedc5d2b0a90" providerId="ADAL" clId="{7F0EBE6E-DE2C-4942-A7AD-A6EC83AA8E0E}" dt="2024-05-14T08:06:15.886" v="9708"/>
          <ac:spMkLst>
            <pc:docMk/>
            <pc:sldMk cId="466582020" sldId="288"/>
            <ac:spMk id="2" creationId="{943CB7A9-321F-27C7-9C8B-B0B0883D83C6}"/>
          </ac:spMkLst>
        </pc:spChg>
        <pc:spChg chg="mod">
          <ac:chgData name="Simons Hugo" userId="89bb37c8-c7fe-4fe8-bb85-bedc5d2b0a90" providerId="ADAL" clId="{7F0EBE6E-DE2C-4942-A7AD-A6EC83AA8E0E}" dt="2024-05-14T08:06:21.431" v="9710" actId="113"/>
          <ac:spMkLst>
            <pc:docMk/>
            <pc:sldMk cId="466582020" sldId="288"/>
            <ac:spMk id="3" creationId="{EDA29E72-6EAC-6D81-157B-CEC5FB4FB561}"/>
          </ac:spMkLst>
        </pc:spChg>
      </pc:sldChg>
      <pc:sldChg chg="delSp modSp new mod">
        <pc:chgData name="Simons Hugo" userId="89bb37c8-c7fe-4fe8-bb85-bedc5d2b0a90" providerId="ADAL" clId="{7F0EBE6E-DE2C-4942-A7AD-A6EC83AA8E0E}" dt="2024-05-15T14:48:58.788" v="16170" actId="113"/>
        <pc:sldMkLst>
          <pc:docMk/>
          <pc:sldMk cId="1286177346" sldId="288"/>
        </pc:sldMkLst>
        <pc:spChg chg="mod">
          <ac:chgData name="Simons Hugo" userId="89bb37c8-c7fe-4fe8-bb85-bedc5d2b0a90" providerId="ADAL" clId="{7F0EBE6E-DE2C-4942-A7AD-A6EC83AA8E0E}" dt="2024-05-15T14:48:58.788" v="16170" actId="113"/>
          <ac:spMkLst>
            <pc:docMk/>
            <pc:sldMk cId="1286177346" sldId="288"/>
            <ac:spMk id="2" creationId="{A43856CD-AA08-DB1B-DED8-4092FF9FAEA7}"/>
          </ac:spMkLst>
        </pc:spChg>
        <pc:spChg chg="del">
          <ac:chgData name="Simons Hugo" userId="89bb37c8-c7fe-4fe8-bb85-bedc5d2b0a90" providerId="ADAL" clId="{7F0EBE6E-DE2C-4942-A7AD-A6EC83AA8E0E}" dt="2024-05-14T10:24:24.279" v="11710" actId="478"/>
          <ac:spMkLst>
            <pc:docMk/>
            <pc:sldMk cId="1286177346" sldId="288"/>
            <ac:spMk id="3" creationId="{A038555F-BD49-C54D-4F3C-F3A2CD4F9A0D}"/>
          </ac:spMkLst>
        </pc:spChg>
        <pc:spChg chg="mod">
          <ac:chgData name="Simons Hugo" userId="89bb37c8-c7fe-4fe8-bb85-bedc5d2b0a90" providerId="ADAL" clId="{7F0EBE6E-DE2C-4942-A7AD-A6EC83AA8E0E}" dt="2024-05-14T08:38:26.082" v="10623"/>
          <ac:spMkLst>
            <pc:docMk/>
            <pc:sldMk cId="1286177346" sldId="288"/>
            <ac:spMk id="5" creationId="{EFC79A8E-C490-F2AD-2DE1-0A6386F23DCA}"/>
          </ac:spMkLst>
        </pc:spChg>
      </pc:sldChg>
      <pc:sldChg chg="addSp delSp modSp new del mod">
        <pc:chgData name="Simons Hugo" userId="89bb37c8-c7fe-4fe8-bb85-bedc5d2b0a90" providerId="ADAL" clId="{7F0EBE6E-DE2C-4942-A7AD-A6EC83AA8E0E}" dt="2024-05-14T08:07:19.253" v="9717" actId="47"/>
        <pc:sldMkLst>
          <pc:docMk/>
          <pc:sldMk cId="254016420" sldId="289"/>
        </pc:sldMkLst>
        <pc:spChg chg="add del">
          <ac:chgData name="Simons Hugo" userId="89bb37c8-c7fe-4fe8-bb85-bedc5d2b0a90" providerId="ADAL" clId="{7F0EBE6E-DE2C-4942-A7AD-A6EC83AA8E0E}" dt="2024-05-14T08:07:13.662" v="9715" actId="931"/>
          <ac:spMkLst>
            <pc:docMk/>
            <pc:sldMk cId="254016420" sldId="289"/>
            <ac:spMk id="5" creationId="{FD10618B-6C96-EC8F-EBA4-44D8EAECF873}"/>
          </ac:spMkLst>
        </pc:spChg>
        <pc:picChg chg="add mod">
          <ac:chgData name="Simons Hugo" userId="89bb37c8-c7fe-4fe8-bb85-bedc5d2b0a90" providerId="ADAL" clId="{7F0EBE6E-DE2C-4942-A7AD-A6EC83AA8E0E}" dt="2024-05-14T08:06:48.619" v="9714"/>
          <ac:picMkLst>
            <pc:docMk/>
            <pc:sldMk cId="254016420" sldId="289"/>
            <ac:picMk id="6" creationId="{562EEAB4-E1AC-08DE-B50C-EDE27EB4351B}"/>
          </ac:picMkLst>
        </pc:picChg>
        <pc:picChg chg="add mod">
          <ac:chgData name="Simons Hugo" userId="89bb37c8-c7fe-4fe8-bb85-bedc5d2b0a90" providerId="ADAL" clId="{7F0EBE6E-DE2C-4942-A7AD-A6EC83AA8E0E}" dt="2024-05-14T08:07:14.324" v="9716" actId="27614"/>
          <ac:picMkLst>
            <pc:docMk/>
            <pc:sldMk cId="254016420" sldId="289"/>
            <ac:picMk id="8" creationId="{36F46D06-6C13-DC62-3AF8-1CA56E723F4D}"/>
          </ac:picMkLst>
        </pc:picChg>
      </pc:sldChg>
      <pc:sldChg chg="delSp modSp new del mod">
        <pc:chgData name="Simons Hugo" userId="89bb37c8-c7fe-4fe8-bb85-bedc5d2b0a90" providerId="ADAL" clId="{7F0EBE6E-DE2C-4942-A7AD-A6EC83AA8E0E}" dt="2024-05-14T08:11:51.009" v="9733" actId="47"/>
        <pc:sldMkLst>
          <pc:docMk/>
          <pc:sldMk cId="2263676775" sldId="289"/>
        </pc:sldMkLst>
        <pc:spChg chg="mod">
          <ac:chgData name="Simons Hugo" userId="89bb37c8-c7fe-4fe8-bb85-bedc5d2b0a90" providerId="ADAL" clId="{7F0EBE6E-DE2C-4942-A7AD-A6EC83AA8E0E}" dt="2024-05-14T08:08:43.724" v="9719"/>
          <ac:spMkLst>
            <pc:docMk/>
            <pc:sldMk cId="2263676775" sldId="289"/>
            <ac:spMk id="2" creationId="{84DF2C56-76A9-B2B5-D482-AA25F59791F4}"/>
          </ac:spMkLst>
        </pc:spChg>
        <pc:spChg chg="mod">
          <ac:chgData name="Simons Hugo" userId="89bb37c8-c7fe-4fe8-bb85-bedc5d2b0a90" providerId="ADAL" clId="{7F0EBE6E-DE2C-4942-A7AD-A6EC83AA8E0E}" dt="2024-05-14T08:08:46.469" v="9720"/>
          <ac:spMkLst>
            <pc:docMk/>
            <pc:sldMk cId="2263676775" sldId="289"/>
            <ac:spMk id="3" creationId="{72D6F216-4C06-31A3-C741-694E4A79434D}"/>
          </ac:spMkLst>
        </pc:spChg>
        <pc:spChg chg="del">
          <ac:chgData name="Simons Hugo" userId="89bb37c8-c7fe-4fe8-bb85-bedc5d2b0a90" providerId="ADAL" clId="{7F0EBE6E-DE2C-4942-A7AD-A6EC83AA8E0E}" dt="2024-05-14T08:08:47.835" v="9721" actId="478"/>
          <ac:spMkLst>
            <pc:docMk/>
            <pc:sldMk cId="2263676775" sldId="289"/>
            <ac:spMk id="4" creationId="{0FC2572B-C3D9-8CB8-7333-9967AE09D230}"/>
          </ac:spMkLst>
        </pc:spChg>
      </pc:sldChg>
      <pc:sldChg chg="delSp modSp add mod">
        <pc:chgData name="Simons Hugo" userId="89bb37c8-c7fe-4fe8-bb85-bedc5d2b0a90" providerId="ADAL" clId="{7F0EBE6E-DE2C-4942-A7AD-A6EC83AA8E0E}" dt="2024-05-15T14:49:10.209" v="16173" actId="113"/>
        <pc:sldMkLst>
          <pc:docMk/>
          <pc:sldMk cId="3092539533" sldId="289"/>
        </pc:sldMkLst>
        <pc:spChg chg="mod">
          <ac:chgData name="Simons Hugo" userId="89bb37c8-c7fe-4fe8-bb85-bedc5d2b0a90" providerId="ADAL" clId="{7F0EBE6E-DE2C-4942-A7AD-A6EC83AA8E0E}" dt="2024-05-15T14:49:10.209" v="16173" actId="113"/>
          <ac:spMkLst>
            <pc:docMk/>
            <pc:sldMk cId="3092539533" sldId="289"/>
            <ac:spMk id="2" creationId="{A43856CD-AA08-DB1B-DED8-4092FF9FAEA7}"/>
          </ac:spMkLst>
        </pc:spChg>
        <pc:spChg chg="del">
          <ac:chgData name="Simons Hugo" userId="89bb37c8-c7fe-4fe8-bb85-bedc5d2b0a90" providerId="ADAL" clId="{7F0EBE6E-DE2C-4942-A7AD-A6EC83AA8E0E}" dt="2024-05-14T10:24:26.485" v="11711" actId="478"/>
          <ac:spMkLst>
            <pc:docMk/>
            <pc:sldMk cId="3092539533" sldId="289"/>
            <ac:spMk id="3" creationId="{A038555F-BD49-C54D-4F3C-F3A2CD4F9A0D}"/>
          </ac:spMkLst>
        </pc:spChg>
      </pc:sldChg>
      <pc:sldChg chg="modSp new del mod">
        <pc:chgData name="Simons Hugo" userId="89bb37c8-c7fe-4fe8-bb85-bedc5d2b0a90" providerId="ADAL" clId="{7F0EBE6E-DE2C-4942-A7AD-A6EC83AA8E0E}" dt="2024-05-14T09:21:56.410" v="11220" actId="47"/>
        <pc:sldMkLst>
          <pc:docMk/>
          <pc:sldMk cId="348163875" sldId="290"/>
        </pc:sldMkLst>
        <pc:spChg chg="mod">
          <ac:chgData name="Simons Hugo" userId="89bb37c8-c7fe-4fe8-bb85-bedc5d2b0a90" providerId="ADAL" clId="{7F0EBE6E-DE2C-4942-A7AD-A6EC83AA8E0E}" dt="2024-05-14T09:20:41.717" v="11203"/>
          <ac:spMkLst>
            <pc:docMk/>
            <pc:sldMk cId="348163875" sldId="290"/>
            <ac:spMk id="5" creationId="{C413109C-925C-DB88-987A-38CE2FEAD973}"/>
          </ac:spMkLst>
        </pc:spChg>
      </pc:sldChg>
      <pc:sldChg chg="delSp modSp new del mod">
        <pc:chgData name="Simons Hugo" userId="89bb37c8-c7fe-4fe8-bb85-bedc5d2b0a90" providerId="ADAL" clId="{7F0EBE6E-DE2C-4942-A7AD-A6EC83AA8E0E}" dt="2024-05-14T08:11:53.029" v="9734" actId="47"/>
        <pc:sldMkLst>
          <pc:docMk/>
          <pc:sldMk cId="2176956482" sldId="290"/>
        </pc:sldMkLst>
        <pc:spChg chg="mod">
          <ac:chgData name="Simons Hugo" userId="89bb37c8-c7fe-4fe8-bb85-bedc5d2b0a90" providerId="ADAL" clId="{7F0EBE6E-DE2C-4942-A7AD-A6EC83AA8E0E}" dt="2024-05-14T08:09:36.378" v="9724"/>
          <ac:spMkLst>
            <pc:docMk/>
            <pc:sldMk cId="2176956482" sldId="290"/>
            <ac:spMk id="2" creationId="{AEC100CF-84C2-38C2-9A31-38C3C6FF6460}"/>
          </ac:spMkLst>
        </pc:spChg>
        <pc:spChg chg="mod">
          <ac:chgData name="Simons Hugo" userId="89bb37c8-c7fe-4fe8-bb85-bedc5d2b0a90" providerId="ADAL" clId="{7F0EBE6E-DE2C-4942-A7AD-A6EC83AA8E0E}" dt="2024-05-14T08:09:40.526" v="9726" actId="113"/>
          <ac:spMkLst>
            <pc:docMk/>
            <pc:sldMk cId="2176956482" sldId="290"/>
            <ac:spMk id="3" creationId="{7A7D0699-DD90-43B2-9B3D-69E10251428F}"/>
          </ac:spMkLst>
        </pc:spChg>
        <pc:spChg chg="del">
          <ac:chgData name="Simons Hugo" userId="89bb37c8-c7fe-4fe8-bb85-bedc5d2b0a90" providerId="ADAL" clId="{7F0EBE6E-DE2C-4942-A7AD-A6EC83AA8E0E}" dt="2024-05-14T08:09:41.876" v="9727" actId="478"/>
          <ac:spMkLst>
            <pc:docMk/>
            <pc:sldMk cId="2176956482" sldId="290"/>
            <ac:spMk id="4" creationId="{AAF9FD44-7EA5-46E8-5C34-2448C7D59668}"/>
          </ac:spMkLst>
        </pc:spChg>
      </pc:sldChg>
      <pc:sldChg chg="delSp new del mod">
        <pc:chgData name="Simons Hugo" userId="89bb37c8-c7fe-4fe8-bb85-bedc5d2b0a90" providerId="ADAL" clId="{7F0EBE6E-DE2C-4942-A7AD-A6EC83AA8E0E}" dt="2024-05-14T08:11:55.297" v="9735" actId="47"/>
        <pc:sldMkLst>
          <pc:docMk/>
          <pc:sldMk cId="385552177" sldId="291"/>
        </pc:sldMkLst>
        <pc:spChg chg="del">
          <ac:chgData name="Simons Hugo" userId="89bb37c8-c7fe-4fe8-bb85-bedc5d2b0a90" providerId="ADAL" clId="{7F0EBE6E-DE2C-4942-A7AD-A6EC83AA8E0E}" dt="2024-05-14T08:10:02.635" v="9730" actId="478"/>
          <ac:spMkLst>
            <pc:docMk/>
            <pc:sldMk cId="385552177" sldId="291"/>
            <ac:spMk id="4" creationId="{43B3E638-4369-1526-080A-E02D401433C4}"/>
          </ac:spMkLst>
        </pc:spChg>
      </pc:sldChg>
      <pc:sldChg chg="delSp modSp new mod">
        <pc:chgData name="Simons Hugo" userId="89bb37c8-c7fe-4fe8-bb85-bedc5d2b0a90" providerId="ADAL" clId="{7F0EBE6E-DE2C-4942-A7AD-A6EC83AA8E0E}" dt="2024-05-15T14:50:23.195" v="16191" actId="113"/>
        <pc:sldMkLst>
          <pc:docMk/>
          <pc:sldMk cId="2121032500" sldId="291"/>
        </pc:sldMkLst>
        <pc:spChg chg="mod">
          <ac:chgData name="Simons Hugo" userId="89bb37c8-c7fe-4fe8-bb85-bedc5d2b0a90" providerId="ADAL" clId="{7F0EBE6E-DE2C-4942-A7AD-A6EC83AA8E0E}" dt="2024-05-15T14:50:23.195" v="16191" actId="113"/>
          <ac:spMkLst>
            <pc:docMk/>
            <pc:sldMk cId="2121032500" sldId="291"/>
            <ac:spMk id="2" creationId="{17064711-7AF0-97E7-7B5F-D7F853E0056B}"/>
          </ac:spMkLst>
        </pc:spChg>
        <pc:spChg chg="del">
          <ac:chgData name="Simons Hugo" userId="89bb37c8-c7fe-4fe8-bb85-bedc5d2b0a90" providerId="ADAL" clId="{7F0EBE6E-DE2C-4942-A7AD-A6EC83AA8E0E}" dt="2024-05-14T10:24:01.817" v="11702" actId="478"/>
          <ac:spMkLst>
            <pc:docMk/>
            <pc:sldMk cId="2121032500" sldId="291"/>
            <ac:spMk id="3" creationId="{0FA05CD5-31BD-BD96-2573-F3AB905DEC85}"/>
          </ac:spMkLst>
        </pc:spChg>
        <pc:spChg chg="mod">
          <ac:chgData name="Simons Hugo" userId="89bb37c8-c7fe-4fe8-bb85-bedc5d2b0a90" providerId="ADAL" clId="{7F0EBE6E-DE2C-4942-A7AD-A6EC83AA8E0E}" dt="2024-05-14T09:20:44.483" v="11204"/>
          <ac:spMkLst>
            <pc:docMk/>
            <pc:sldMk cId="2121032500" sldId="291"/>
            <ac:spMk id="5" creationId="{AB28FE0B-C5F1-406B-45BE-4666E996FD70}"/>
          </ac:spMkLst>
        </pc:spChg>
      </pc:sldChg>
      <pc:sldChg chg="new del ord">
        <pc:chgData name="Simons Hugo" userId="89bb37c8-c7fe-4fe8-bb85-bedc5d2b0a90" providerId="ADAL" clId="{7F0EBE6E-DE2C-4942-A7AD-A6EC83AA8E0E}" dt="2024-05-14T10:20:23.092" v="11685" actId="47"/>
        <pc:sldMkLst>
          <pc:docMk/>
          <pc:sldMk cId="1420878117" sldId="292"/>
        </pc:sldMkLst>
      </pc:sldChg>
      <pc:sldChg chg="modSp add mod ord">
        <pc:chgData name="Simons Hugo" userId="89bb37c8-c7fe-4fe8-bb85-bedc5d2b0a90" providerId="ADAL" clId="{7F0EBE6E-DE2C-4942-A7AD-A6EC83AA8E0E}" dt="2024-05-15T14:50:10.428" v="16187" actId="113"/>
        <pc:sldMkLst>
          <pc:docMk/>
          <pc:sldMk cId="1447965001" sldId="292"/>
        </pc:sldMkLst>
        <pc:spChg chg="mod">
          <ac:chgData name="Simons Hugo" userId="89bb37c8-c7fe-4fe8-bb85-bedc5d2b0a90" providerId="ADAL" clId="{7F0EBE6E-DE2C-4942-A7AD-A6EC83AA8E0E}" dt="2024-05-15T14:50:10.428" v="16187" actId="113"/>
          <ac:spMkLst>
            <pc:docMk/>
            <pc:sldMk cId="1447965001" sldId="292"/>
            <ac:spMk id="2" creationId="{17064711-7AF0-97E7-7B5F-D7F853E0056B}"/>
          </ac:spMkLst>
        </pc:spChg>
      </pc:sldChg>
      <pc:sldChg chg="modSp add mod">
        <pc:chgData name="Simons Hugo" userId="89bb37c8-c7fe-4fe8-bb85-bedc5d2b0a90" providerId="ADAL" clId="{7F0EBE6E-DE2C-4942-A7AD-A6EC83AA8E0E}" dt="2024-05-15T15:06:22.571" v="17086" actId="20577"/>
        <pc:sldMkLst>
          <pc:docMk/>
          <pc:sldMk cId="2529924786" sldId="293"/>
        </pc:sldMkLst>
        <pc:spChg chg="mod">
          <ac:chgData name="Simons Hugo" userId="89bb37c8-c7fe-4fe8-bb85-bedc5d2b0a90" providerId="ADAL" clId="{7F0EBE6E-DE2C-4942-A7AD-A6EC83AA8E0E}" dt="2024-05-15T15:06:22.571" v="17086" actId="20577"/>
          <ac:spMkLst>
            <pc:docMk/>
            <pc:sldMk cId="2529924786" sldId="293"/>
            <ac:spMk id="2" creationId="{9BFA9B3E-2181-BC29-B71D-27524D2DC6D2}"/>
          </ac:spMkLst>
        </pc:spChg>
      </pc:sldChg>
      <pc:sldChg chg="modSp add del mod">
        <pc:chgData name="Simons Hugo" userId="89bb37c8-c7fe-4fe8-bb85-bedc5d2b0a90" providerId="ADAL" clId="{7F0EBE6E-DE2C-4942-A7AD-A6EC83AA8E0E}" dt="2024-05-15T14:48:20.241" v="16169" actId="47"/>
        <pc:sldMkLst>
          <pc:docMk/>
          <pc:sldMk cId="1926339642" sldId="294"/>
        </pc:sldMkLst>
        <pc:spChg chg="mod">
          <ac:chgData name="Simons Hugo" userId="89bb37c8-c7fe-4fe8-bb85-bedc5d2b0a90" providerId="ADAL" clId="{7F0EBE6E-DE2C-4942-A7AD-A6EC83AA8E0E}" dt="2024-05-15T14:46:16.658" v="16152" actId="6549"/>
          <ac:spMkLst>
            <pc:docMk/>
            <pc:sldMk cId="1926339642" sldId="294"/>
            <ac:spMk id="2" creationId="{1E5FF2D8-66D6-8CBA-53A8-31130EFBC604}"/>
          </ac:spMkLst>
        </pc:spChg>
      </pc:sldChg>
      <pc:sldChg chg="modSp new mod">
        <pc:chgData name="Simons Hugo" userId="89bb37c8-c7fe-4fe8-bb85-bedc5d2b0a90" providerId="ADAL" clId="{7F0EBE6E-DE2C-4942-A7AD-A6EC83AA8E0E}" dt="2024-05-15T15:05:13.676" v="17084" actId="20577"/>
        <pc:sldMkLst>
          <pc:docMk/>
          <pc:sldMk cId="3080778102" sldId="295"/>
        </pc:sldMkLst>
        <pc:spChg chg="mod">
          <ac:chgData name="Simons Hugo" userId="89bb37c8-c7fe-4fe8-bb85-bedc5d2b0a90" providerId="ADAL" clId="{7F0EBE6E-DE2C-4942-A7AD-A6EC83AA8E0E}" dt="2024-05-15T15:05:13.676" v="17084" actId="20577"/>
          <ac:spMkLst>
            <pc:docMk/>
            <pc:sldMk cId="3080778102" sldId="295"/>
            <ac:spMk id="2" creationId="{3C0FD657-4BFE-1EDB-228D-C2D0971E96F3}"/>
          </ac:spMkLst>
        </pc:spChg>
        <pc:spChg chg="mod">
          <ac:chgData name="Simons Hugo" userId="89bb37c8-c7fe-4fe8-bb85-bedc5d2b0a90" providerId="ADAL" clId="{7F0EBE6E-DE2C-4942-A7AD-A6EC83AA8E0E}" dt="2024-05-15T14:45:15.569" v="16148" actId="20577"/>
          <ac:spMkLst>
            <pc:docMk/>
            <pc:sldMk cId="3080778102" sldId="295"/>
            <ac:spMk id="5" creationId="{2398A330-8816-18A9-E146-C85C244CE8DF}"/>
          </ac:spMkLst>
        </pc:spChg>
      </pc:sldChg>
      <pc:sldChg chg="del">
        <pc:chgData name="Simons Hugo" userId="89bb37c8-c7fe-4fe8-bb85-bedc5d2b0a90" providerId="ADAL" clId="{7F0EBE6E-DE2C-4942-A7AD-A6EC83AA8E0E}" dt="2024-04-26T14:47:29.779" v="1" actId="47"/>
        <pc:sldMkLst>
          <pc:docMk/>
          <pc:sldMk cId="189851455" sldId="314"/>
        </pc:sldMkLst>
      </pc:sldChg>
      <pc:sldMasterChg chg="delSldLayout modSldLayout">
        <pc:chgData name="Simons Hugo" userId="89bb37c8-c7fe-4fe8-bb85-bedc5d2b0a90" providerId="ADAL" clId="{7F0EBE6E-DE2C-4942-A7AD-A6EC83AA8E0E}" dt="2024-05-13T10:35:23.432" v="9392" actId="47"/>
        <pc:sldMasterMkLst>
          <pc:docMk/>
          <pc:sldMasterMk cId="2853327125" sldId="2147483727"/>
        </pc:sldMasterMkLst>
        <pc:sldLayoutChg chg="modAnim">
          <pc:chgData name="Simons Hugo" userId="89bb37c8-c7fe-4fe8-bb85-bedc5d2b0a90" providerId="ADAL" clId="{7F0EBE6E-DE2C-4942-A7AD-A6EC83AA8E0E}" dt="2024-04-29T07:29:58.427" v="947"/>
          <pc:sldLayoutMkLst>
            <pc:docMk/>
            <pc:sldMasterMk cId="2853327125" sldId="2147483727"/>
            <pc:sldLayoutMk cId="2418514080" sldId="2147483729"/>
          </pc:sldLayoutMkLst>
        </pc:sldLayoutChg>
        <pc:sldLayoutChg chg="modAnim">
          <pc:chgData name="Simons Hugo" userId="89bb37c8-c7fe-4fe8-bb85-bedc5d2b0a90" providerId="ADAL" clId="{7F0EBE6E-DE2C-4942-A7AD-A6EC83AA8E0E}" dt="2024-04-29T07:30:04.677" v="951"/>
          <pc:sldLayoutMkLst>
            <pc:docMk/>
            <pc:sldMasterMk cId="2853327125" sldId="2147483727"/>
            <pc:sldLayoutMk cId="2555354187" sldId="2147483731"/>
          </pc:sldLayoutMkLst>
        </pc:sldLayoutChg>
        <pc:sldLayoutChg chg="modAnim">
          <pc:chgData name="Simons Hugo" userId="89bb37c8-c7fe-4fe8-bb85-bedc5d2b0a90" providerId="ADAL" clId="{7F0EBE6E-DE2C-4942-A7AD-A6EC83AA8E0E}" dt="2024-04-29T07:30:06.952" v="953"/>
          <pc:sldLayoutMkLst>
            <pc:docMk/>
            <pc:sldMasterMk cId="2853327125" sldId="2147483727"/>
            <pc:sldLayoutMk cId="3007474310" sldId="2147483732"/>
          </pc:sldLayoutMkLst>
        </pc:sldLayoutChg>
        <pc:sldLayoutChg chg="modAnim">
          <pc:chgData name="Simons Hugo" userId="89bb37c8-c7fe-4fe8-bb85-bedc5d2b0a90" providerId="ADAL" clId="{7F0EBE6E-DE2C-4942-A7AD-A6EC83AA8E0E}" dt="2024-04-29T07:29:59.699" v="948"/>
          <pc:sldLayoutMkLst>
            <pc:docMk/>
            <pc:sldMasterMk cId="2853327125" sldId="2147483727"/>
            <pc:sldLayoutMk cId="4022701610" sldId="2147483867"/>
          </pc:sldLayoutMkLst>
        </pc:sldLayoutChg>
        <pc:sldLayoutChg chg="modAnim">
          <pc:chgData name="Simons Hugo" userId="89bb37c8-c7fe-4fe8-bb85-bedc5d2b0a90" providerId="ADAL" clId="{7F0EBE6E-DE2C-4942-A7AD-A6EC83AA8E0E}" dt="2024-04-29T07:30:37.759" v="959"/>
          <pc:sldLayoutMkLst>
            <pc:docMk/>
            <pc:sldMasterMk cId="2853327125" sldId="2147483727"/>
            <pc:sldLayoutMk cId="1167929385" sldId="2147483868"/>
          </pc:sldLayoutMkLst>
        </pc:sldLayoutChg>
        <pc:sldLayoutChg chg="modAnim">
          <pc:chgData name="Simons Hugo" userId="89bb37c8-c7fe-4fe8-bb85-bedc5d2b0a90" providerId="ADAL" clId="{7F0EBE6E-DE2C-4942-A7AD-A6EC83AA8E0E}" dt="2024-04-29T07:30:43.560" v="960"/>
          <pc:sldLayoutMkLst>
            <pc:docMk/>
            <pc:sldMasterMk cId="2853327125" sldId="2147483727"/>
            <pc:sldLayoutMk cId="375535212" sldId="2147483869"/>
          </pc:sldLayoutMkLst>
        </pc:sldLayoutChg>
        <pc:sldLayoutChg chg="modAnim">
          <pc:chgData name="Simons Hugo" userId="89bb37c8-c7fe-4fe8-bb85-bedc5d2b0a90" providerId="ADAL" clId="{7F0EBE6E-DE2C-4942-A7AD-A6EC83AA8E0E}" dt="2024-04-29T07:30:01.451" v="949"/>
          <pc:sldLayoutMkLst>
            <pc:docMk/>
            <pc:sldMasterMk cId="2853327125" sldId="2147483727"/>
            <pc:sldLayoutMk cId="1222988327" sldId="2147483871"/>
          </pc:sldLayoutMkLst>
        </pc:sldLayoutChg>
        <pc:sldLayoutChg chg="modAnim">
          <pc:chgData name="Simons Hugo" userId="89bb37c8-c7fe-4fe8-bb85-bedc5d2b0a90" providerId="ADAL" clId="{7F0EBE6E-DE2C-4942-A7AD-A6EC83AA8E0E}" dt="2024-04-29T07:30:50.782" v="963"/>
          <pc:sldLayoutMkLst>
            <pc:docMk/>
            <pc:sldMasterMk cId="2853327125" sldId="2147483727"/>
            <pc:sldLayoutMk cId="1128987762" sldId="2147483879"/>
          </pc:sldLayoutMkLst>
        </pc:sldLayoutChg>
        <pc:sldLayoutChg chg="modAnim">
          <pc:chgData name="Simons Hugo" userId="89bb37c8-c7fe-4fe8-bb85-bedc5d2b0a90" providerId="ADAL" clId="{7F0EBE6E-DE2C-4942-A7AD-A6EC83AA8E0E}" dt="2024-04-29T07:30:49.008" v="962"/>
          <pc:sldLayoutMkLst>
            <pc:docMk/>
            <pc:sldMasterMk cId="2853327125" sldId="2147483727"/>
            <pc:sldLayoutMk cId="1640082555" sldId="2147483881"/>
          </pc:sldLayoutMkLst>
        </pc:sldLayoutChg>
        <pc:sldLayoutChg chg="modAnim">
          <pc:chgData name="Simons Hugo" userId="89bb37c8-c7fe-4fe8-bb85-bedc5d2b0a90" providerId="ADAL" clId="{7F0EBE6E-DE2C-4942-A7AD-A6EC83AA8E0E}" dt="2024-04-29T07:30:46.855" v="961"/>
          <pc:sldLayoutMkLst>
            <pc:docMk/>
            <pc:sldMasterMk cId="2853327125" sldId="2147483727"/>
            <pc:sldLayoutMk cId="871613619" sldId="2147483882"/>
          </pc:sldLayoutMkLst>
        </pc:sldLayoutChg>
        <pc:sldLayoutChg chg="del">
          <pc:chgData name="Simons Hugo" userId="89bb37c8-c7fe-4fe8-bb85-bedc5d2b0a90" providerId="ADAL" clId="{7F0EBE6E-DE2C-4942-A7AD-A6EC83AA8E0E}" dt="2024-05-13T10:35:23.432" v="9392" actId="47"/>
          <pc:sldLayoutMkLst>
            <pc:docMk/>
            <pc:sldMasterMk cId="2853327125" sldId="2147483727"/>
            <pc:sldLayoutMk cId="1485426833" sldId="2147483900"/>
          </pc:sldLayoutMkLst>
        </pc:sldLayoutChg>
      </pc:sldMasterChg>
      <pc:sldMasterChg chg="delSldLayout modSldLayout">
        <pc:chgData name="Simons Hugo" userId="89bb37c8-c7fe-4fe8-bb85-bedc5d2b0a90" providerId="ADAL" clId="{7F0EBE6E-DE2C-4942-A7AD-A6EC83AA8E0E}" dt="2024-04-29T07:30:25.353" v="955"/>
        <pc:sldMasterMkLst>
          <pc:docMk/>
          <pc:sldMasterMk cId="8049943" sldId="2147483832"/>
        </pc:sldMasterMkLst>
        <pc:sldLayoutChg chg="modAnim">
          <pc:chgData name="Simons Hugo" userId="89bb37c8-c7fe-4fe8-bb85-bedc5d2b0a90" providerId="ADAL" clId="{7F0EBE6E-DE2C-4942-A7AD-A6EC83AA8E0E}" dt="2024-04-29T07:30:22.159" v="954"/>
          <pc:sldLayoutMkLst>
            <pc:docMk/>
            <pc:sldMasterMk cId="8049943" sldId="2147483832"/>
            <pc:sldLayoutMk cId="1822294509" sldId="2147483833"/>
          </pc:sldLayoutMkLst>
        </pc:sldLayoutChg>
        <pc:sldLayoutChg chg="modAnim">
          <pc:chgData name="Simons Hugo" userId="89bb37c8-c7fe-4fe8-bb85-bedc5d2b0a90" providerId="ADAL" clId="{7F0EBE6E-DE2C-4942-A7AD-A6EC83AA8E0E}" dt="2024-04-29T07:30:25.353" v="955"/>
          <pc:sldLayoutMkLst>
            <pc:docMk/>
            <pc:sldMasterMk cId="8049943" sldId="2147483832"/>
            <pc:sldLayoutMk cId="3563885742" sldId="2147483878"/>
          </pc:sldLayoutMkLst>
        </pc:sldLayoutChg>
        <pc:sldLayoutChg chg="del">
          <pc:chgData name="Simons Hugo" userId="89bb37c8-c7fe-4fe8-bb85-bedc5d2b0a90" providerId="ADAL" clId="{7F0EBE6E-DE2C-4942-A7AD-A6EC83AA8E0E}" dt="2024-04-26T14:47:29.779" v="1" actId="47"/>
          <pc:sldLayoutMkLst>
            <pc:docMk/>
            <pc:sldMasterMk cId="8049943" sldId="2147483832"/>
            <pc:sldLayoutMk cId="936400867" sldId="2147483884"/>
          </pc:sldLayoutMkLst>
        </pc:sldLayoutChg>
      </pc:sldMasterChg>
      <pc:sldMasterChg chg="modSldLayout">
        <pc:chgData name="Simons Hugo" userId="89bb37c8-c7fe-4fe8-bb85-bedc5d2b0a90" providerId="ADAL" clId="{7F0EBE6E-DE2C-4942-A7AD-A6EC83AA8E0E}" dt="2024-05-14T08:04:58.648" v="9698"/>
        <pc:sldMasterMkLst>
          <pc:docMk/>
          <pc:sldMasterMk cId="31139498" sldId="2147483844"/>
        </pc:sldMasterMkLst>
        <pc:sldLayoutChg chg="setBg">
          <pc:chgData name="Simons Hugo" userId="89bb37c8-c7fe-4fe8-bb85-bedc5d2b0a90" providerId="ADAL" clId="{7F0EBE6E-DE2C-4942-A7AD-A6EC83AA8E0E}" dt="2024-05-14T08:04:58.648" v="9698"/>
          <pc:sldLayoutMkLst>
            <pc:docMk/>
            <pc:sldMasterMk cId="31139498" sldId="2147483844"/>
            <pc:sldLayoutMk cId="3372144524" sldId="2147483858"/>
          </pc:sldLayoutMkLst>
        </pc:sldLayoutChg>
      </pc:sldMasterChg>
      <pc:sldMasterChg chg="delSldLayout modSldLayout">
        <pc:chgData name="Simons Hugo" userId="89bb37c8-c7fe-4fe8-bb85-bedc5d2b0a90" providerId="ADAL" clId="{7F0EBE6E-DE2C-4942-A7AD-A6EC83AA8E0E}" dt="2024-04-29T07:31:59.990" v="969" actId="47"/>
        <pc:sldMasterMkLst>
          <pc:docMk/>
          <pc:sldMasterMk cId="4244701093" sldId="2147483872"/>
        </pc:sldMasterMkLst>
        <pc:sldLayoutChg chg="modAnim">
          <pc:chgData name="Simons Hugo" userId="89bb37c8-c7fe-4fe8-bb85-bedc5d2b0a90" providerId="ADAL" clId="{7F0EBE6E-DE2C-4942-A7AD-A6EC83AA8E0E}" dt="2024-04-29T07:30:30.669" v="956"/>
          <pc:sldLayoutMkLst>
            <pc:docMk/>
            <pc:sldMasterMk cId="4244701093" sldId="2147483872"/>
            <pc:sldLayoutMk cId="1358299104" sldId="2147483874"/>
          </pc:sldLayoutMkLst>
        </pc:sldLayoutChg>
        <pc:sldLayoutChg chg="modAnim">
          <pc:chgData name="Simons Hugo" userId="89bb37c8-c7fe-4fe8-bb85-bedc5d2b0a90" providerId="ADAL" clId="{7F0EBE6E-DE2C-4942-A7AD-A6EC83AA8E0E}" dt="2024-04-29T07:30:31.794" v="957"/>
          <pc:sldLayoutMkLst>
            <pc:docMk/>
            <pc:sldMasterMk cId="4244701093" sldId="2147483872"/>
            <pc:sldLayoutMk cId="3516877098" sldId="2147483875"/>
          </pc:sldLayoutMkLst>
        </pc:sldLayoutChg>
        <pc:sldLayoutChg chg="modAnim">
          <pc:chgData name="Simons Hugo" userId="89bb37c8-c7fe-4fe8-bb85-bedc5d2b0a90" providerId="ADAL" clId="{7F0EBE6E-DE2C-4942-A7AD-A6EC83AA8E0E}" dt="2024-04-29T07:30:33.599" v="958"/>
          <pc:sldLayoutMkLst>
            <pc:docMk/>
            <pc:sldMasterMk cId="4244701093" sldId="2147483872"/>
            <pc:sldLayoutMk cId="3262047347" sldId="2147483876"/>
          </pc:sldLayoutMkLst>
        </pc:sldLayoutChg>
        <pc:sldLayoutChg chg="del">
          <pc:chgData name="Simons Hugo" userId="89bb37c8-c7fe-4fe8-bb85-bedc5d2b0a90" providerId="ADAL" clId="{7F0EBE6E-DE2C-4942-A7AD-A6EC83AA8E0E}" dt="2024-04-29T07:31:59.990" v="969" actId="47"/>
          <pc:sldLayoutMkLst>
            <pc:docMk/>
            <pc:sldMasterMk cId="4244701093" sldId="2147483872"/>
            <pc:sldLayoutMk cId="1577722967" sldId="2147483884"/>
          </pc:sldLayoutMkLst>
        </pc:sldLayoutChg>
      </pc:sldMasterChg>
      <pc:sldMasterChg chg="delSldLayout">
        <pc:chgData name="Simons Hugo" userId="89bb37c8-c7fe-4fe8-bb85-bedc5d2b0a90" providerId="ADAL" clId="{7F0EBE6E-DE2C-4942-A7AD-A6EC83AA8E0E}" dt="2024-05-14T08:08:49.060" v="9722" actId="47"/>
        <pc:sldMasterMkLst>
          <pc:docMk/>
          <pc:sldMasterMk cId="4128398727" sldId="2147483884"/>
        </pc:sldMasterMkLst>
        <pc:sldLayoutChg chg="del">
          <pc:chgData name="Simons Hugo" userId="89bb37c8-c7fe-4fe8-bb85-bedc5d2b0a90" providerId="ADAL" clId="{7F0EBE6E-DE2C-4942-A7AD-A6EC83AA8E0E}" dt="2024-05-14T08:08:49.060" v="9722" actId="47"/>
          <pc:sldLayoutMkLst>
            <pc:docMk/>
            <pc:sldMasterMk cId="4128398727" sldId="2147483884"/>
            <pc:sldLayoutMk cId="1839579871" sldId="214748390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FFFB63C-883A-7BA8-A245-5757F09A3204}"/>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a:p>
        </p:txBody>
      </p:sp>
      <p:sp>
        <p:nvSpPr>
          <p:cNvPr id="3" name="Espace réservé de la date 2">
            <a:extLst>
              <a:ext uri="{FF2B5EF4-FFF2-40B4-BE49-F238E27FC236}">
                <a16:creationId xmlns:a16="http://schemas.microsoft.com/office/drawing/2014/main" id="{FC65B16A-4400-9704-949B-A8851D946507}"/>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F8100593-CB9E-C44B-9E49-3B9A05E44DCF}" type="datetimeFigureOut">
              <a:rPr lang="fr-FR" smtClean="0"/>
              <a:t>18/05/2024</a:t>
            </a:fld>
            <a:endParaRPr lang="fr-FR"/>
          </a:p>
        </p:txBody>
      </p:sp>
      <p:sp>
        <p:nvSpPr>
          <p:cNvPr id="4" name="Espace réservé du pied de page 3">
            <a:extLst>
              <a:ext uri="{FF2B5EF4-FFF2-40B4-BE49-F238E27FC236}">
                <a16:creationId xmlns:a16="http://schemas.microsoft.com/office/drawing/2014/main" id="{B5205C77-56E0-2AD5-E667-5F2CD5970364}"/>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a:p>
        </p:txBody>
      </p:sp>
      <p:sp>
        <p:nvSpPr>
          <p:cNvPr id="5" name="Espace réservé du numéro de diapositive 4">
            <a:extLst>
              <a:ext uri="{FF2B5EF4-FFF2-40B4-BE49-F238E27FC236}">
                <a16:creationId xmlns:a16="http://schemas.microsoft.com/office/drawing/2014/main" id="{E740E1D9-87F6-D2C5-0B1A-EB2691DCA9F6}"/>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50043ACE-A6F2-3647-AF36-71D7CAE04F0D}" type="slidenum">
              <a:rPr lang="fr-FR" smtClean="0"/>
              <a:t>‹N°›</a:t>
            </a:fld>
            <a:endParaRPr lang="fr-FR"/>
          </a:p>
        </p:txBody>
      </p:sp>
    </p:spTree>
    <p:extLst>
      <p:ext uri="{BB962C8B-B14F-4D97-AF65-F5344CB8AC3E}">
        <p14:creationId xmlns:p14="http://schemas.microsoft.com/office/powerpoint/2010/main" val="4187073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CD179C6B-F04C-8248-925D-8820A20A657E}" type="datetimeFigureOut">
              <a:rPr lang="fr-FR" smtClean="0"/>
              <a:t>18/05/2024</a:t>
            </a:fld>
            <a:endParaRPr lang="fr-FR"/>
          </a:p>
        </p:txBody>
      </p:sp>
      <p:sp>
        <p:nvSpPr>
          <p:cNvPr id="4" name="Espace réservé de l'image des diapositives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note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AC359546-56FB-E746-8D33-27DD3FD12758}" type="slidenum">
              <a:rPr lang="fr-FR" smtClean="0"/>
              <a:t>‹N°›</a:t>
            </a:fld>
            <a:endParaRPr lang="fr-FR"/>
          </a:p>
        </p:txBody>
      </p:sp>
    </p:spTree>
    <p:extLst>
      <p:ext uri="{BB962C8B-B14F-4D97-AF65-F5344CB8AC3E}">
        <p14:creationId xmlns:p14="http://schemas.microsoft.com/office/powerpoint/2010/main" val="71617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a:t>
            </a:fld>
            <a:endParaRPr lang="fr-FR"/>
          </a:p>
        </p:txBody>
      </p:sp>
    </p:spTree>
    <p:extLst>
      <p:ext uri="{BB962C8B-B14F-4D97-AF65-F5344CB8AC3E}">
        <p14:creationId xmlns:p14="http://schemas.microsoft.com/office/powerpoint/2010/main" val="1390746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12</a:t>
            </a:fld>
            <a:endParaRPr lang="fr-FR"/>
          </a:p>
        </p:txBody>
      </p:sp>
    </p:spTree>
    <p:extLst>
      <p:ext uri="{BB962C8B-B14F-4D97-AF65-F5344CB8AC3E}">
        <p14:creationId xmlns:p14="http://schemas.microsoft.com/office/powerpoint/2010/main" val="3180413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13</a:t>
            </a:fld>
            <a:endParaRPr lang="fr-FR"/>
          </a:p>
        </p:txBody>
      </p:sp>
    </p:spTree>
    <p:extLst>
      <p:ext uri="{BB962C8B-B14F-4D97-AF65-F5344CB8AC3E}">
        <p14:creationId xmlns:p14="http://schemas.microsoft.com/office/powerpoint/2010/main" val="1327213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14</a:t>
            </a:fld>
            <a:endParaRPr lang="fr-FR"/>
          </a:p>
        </p:txBody>
      </p:sp>
    </p:spTree>
    <p:extLst>
      <p:ext uri="{BB962C8B-B14F-4D97-AF65-F5344CB8AC3E}">
        <p14:creationId xmlns:p14="http://schemas.microsoft.com/office/powerpoint/2010/main" val="826225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i="1" dirty="0"/>
              <a:t>Quo </a:t>
            </a:r>
            <a:r>
              <a:rPr lang="fr-BE" i="1" dirty="0" err="1"/>
              <a:t>vadis</a:t>
            </a:r>
            <a:r>
              <a:rPr lang="fr-BE" i="0" dirty="0"/>
              <a:t> et Néron qui récite ses poèmes devant Rome en feu</a:t>
            </a:r>
            <a:endParaRPr lang="fr-BE" i="1"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16</a:t>
            </a:fld>
            <a:endParaRPr lang="fr-FR"/>
          </a:p>
        </p:txBody>
      </p:sp>
    </p:spTree>
    <p:extLst>
      <p:ext uri="{BB962C8B-B14F-4D97-AF65-F5344CB8AC3E}">
        <p14:creationId xmlns:p14="http://schemas.microsoft.com/office/powerpoint/2010/main" val="2280546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17</a:t>
            </a:fld>
            <a:endParaRPr lang="fr-FR"/>
          </a:p>
        </p:txBody>
      </p:sp>
    </p:spTree>
    <p:extLst>
      <p:ext uri="{BB962C8B-B14F-4D97-AF65-F5344CB8AC3E}">
        <p14:creationId xmlns:p14="http://schemas.microsoft.com/office/powerpoint/2010/main" val="3340273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2</a:t>
            </a:fld>
            <a:endParaRPr lang="fr-FR"/>
          </a:p>
        </p:txBody>
      </p:sp>
    </p:spTree>
    <p:extLst>
      <p:ext uri="{BB962C8B-B14F-4D97-AF65-F5344CB8AC3E}">
        <p14:creationId xmlns:p14="http://schemas.microsoft.com/office/powerpoint/2010/main" val="3645287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3</a:t>
            </a:fld>
            <a:endParaRPr lang="fr-FR"/>
          </a:p>
        </p:txBody>
      </p:sp>
    </p:spTree>
    <p:extLst>
      <p:ext uri="{BB962C8B-B14F-4D97-AF65-F5344CB8AC3E}">
        <p14:creationId xmlns:p14="http://schemas.microsoft.com/office/powerpoint/2010/main" val="308678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4</a:t>
            </a:fld>
            <a:endParaRPr lang="fr-FR"/>
          </a:p>
        </p:txBody>
      </p:sp>
    </p:spTree>
    <p:extLst>
      <p:ext uri="{BB962C8B-B14F-4D97-AF65-F5344CB8AC3E}">
        <p14:creationId xmlns:p14="http://schemas.microsoft.com/office/powerpoint/2010/main" val="413126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5</a:t>
            </a:fld>
            <a:endParaRPr lang="fr-FR"/>
          </a:p>
        </p:txBody>
      </p:sp>
    </p:spTree>
    <p:extLst>
      <p:ext uri="{BB962C8B-B14F-4D97-AF65-F5344CB8AC3E}">
        <p14:creationId xmlns:p14="http://schemas.microsoft.com/office/powerpoint/2010/main" val="320776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7</a:t>
            </a:fld>
            <a:endParaRPr lang="fr-FR"/>
          </a:p>
        </p:txBody>
      </p:sp>
    </p:spTree>
    <p:extLst>
      <p:ext uri="{BB962C8B-B14F-4D97-AF65-F5344CB8AC3E}">
        <p14:creationId xmlns:p14="http://schemas.microsoft.com/office/powerpoint/2010/main" val="4133182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8</a:t>
            </a:fld>
            <a:endParaRPr lang="fr-FR"/>
          </a:p>
        </p:txBody>
      </p:sp>
    </p:spTree>
    <p:extLst>
      <p:ext uri="{BB962C8B-B14F-4D97-AF65-F5344CB8AC3E}">
        <p14:creationId xmlns:p14="http://schemas.microsoft.com/office/powerpoint/2010/main" val="1473617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9</a:t>
            </a:fld>
            <a:endParaRPr lang="fr-FR"/>
          </a:p>
        </p:txBody>
      </p:sp>
    </p:spTree>
    <p:extLst>
      <p:ext uri="{BB962C8B-B14F-4D97-AF65-F5344CB8AC3E}">
        <p14:creationId xmlns:p14="http://schemas.microsoft.com/office/powerpoint/2010/main" val="1337423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C359546-56FB-E746-8D33-27DD3FD12758}" type="slidenum">
              <a:rPr lang="fr-FR" smtClean="0"/>
              <a:t>10</a:t>
            </a:fld>
            <a:endParaRPr lang="fr-FR"/>
          </a:p>
        </p:txBody>
      </p:sp>
    </p:spTree>
    <p:extLst>
      <p:ext uri="{BB962C8B-B14F-4D97-AF65-F5344CB8AC3E}">
        <p14:creationId xmlns:p14="http://schemas.microsoft.com/office/powerpoint/2010/main" val="609309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Master" Target="../slideMasters/slideMaster3.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Master" Target="../slideMasters/slideMaster5.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se">
    <p:bg>
      <p:bgPr>
        <a:solidFill>
          <a:schemeClr val="bg1"/>
        </a:solidFill>
        <a:effectLst/>
      </p:bgPr>
    </p:bg>
    <p:spTree>
      <p:nvGrpSpPr>
        <p:cNvPr id="1" name=""/>
        <p:cNvGrpSpPr/>
        <p:nvPr/>
      </p:nvGrpSpPr>
      <p:grpSpPr>
        <a:xfrm>
          <a:off x="0" y="0"/>
          <a:ext cx="0" cy="0"/>
          <a:chOff x="0" y="0"/>
          <a:chExt cx="0" cy="0"/>
        </a:xfrm>
      </p:grpSpPr>
      <p:pic>
        <p:nvPicPr>
          <p:cNvPr id="10" name="Google Shape;58;p13">
            <a:extLst>
              <a:ext uri="{FF2B5EF4-FFF2-40B4-BE49-F238E27FC236}">
                <a16:creationId xmlns:a16="http://schemas.microsoft.com/office/drawing/2014/main" id="{43B85E0E-E55D-AB0B-5C29-B0B970F0A7C7}"/>
              </a:ext>
            </a:extLst>
          </p:cNvPr>
          <p:cNvPicPr preferRelativeResize="0"/>
          <p:nvPr userDrawn="1"/>
        </p:nvPicPr>
        <p:blipFill>
          <a:blip r:embed="rId2">
            <a:alphaModFix/>
          </a:blip>
          <a:stretch>
            <a:fillRect/>
          </a:stretch>
        </p:blipFill>
        <p:spPr>
          <a:xfrm>
            <a:off x="0" y="0"/>
            <a:ext cx="12192000" cy="6857999"/>
          </a:xfrm>
          <a:prstGeom prst="rect">
            <a:avLst/>
          </a:prstGeom>
          <a:noFill/>
          <a:ln>
            <a:noFill/>
          </a:ln>
        </p:spPr>
      </p:pic>
      <p:pic>
        <p:nvPicPr>
          <p:cNvPr id="3" name="Image 2" descr="Une image contenant texte&#10;&#10;Description générée automatiquement">
            <a:extLst>
              <a:ext uri="{FF2B5EF4-FFF2-40B4-BE49-F238E27FC236}">
                <a16:creationId xmlns:a16="http://schemas.microsoft.com/office/drawing/2014/main" id="{D31D0D4F-DD7B-4BFD-E23E-8DAED7364BF7}"/>
              </a:ext>
            </a:extLst>
          </p:cNvPr>
          <p:cNvPicPr>
            <a:picLocks noChangeAspect="1"/>
          </p:cNvPicPr>
          <p:nvPr userDrawn="1"/>
        </p:nvPicPr>
        <p:blipFill>
          <a:blip r:embed="rId3"/>
          <a:stretch>
            <a:fillRect/>
          </a:stretch>
        </p:blipFill>
        <p:spPr>
          <a:xfrm>
            <a:off x="7947031" y="232076"/>
            <a:ext cx="4004128" cy="1015456"/>
          </a:xfrm>
          <a:prstGeom prst="rect">
            <a:avLst/>
          </a:prstGeom>
        </p:spPr>
      </p:pic>
      <p:pic>
        <p:nvPicPr>
          <p:cNvPr id="15" name="Google Shape;59;p13">
            <a:extLst>
              <a:ext uri="{FF2B5EF4-FFF2-40B4-BE49-F238E27FC236}">
                <a16:creationId xmlns:a16="http://schemas.microsoft.com/office/drawing/2014/main" id="{3F74D220-FC99-06AD-5981-0948E3B73892}"/>
              </a:ext>
            </a:extLst>
          </p:cNvPr>
          <p:cNvPicPr preferRelativeResize="0"/>
          <p:nvPr userDrawn="1"/>
        </p:nvPicPr>
        <p:blipFill rotWithShape="1">
          <a:blip r:embed="rId4">
            <a:alphaModFix/>
          </a:blip>
          <a:srcRect t="6629"/>
          <a:stretch/>
        </p:blipFill>
        <p:spPr>
          <a:xfrm>
            <a:off x="0" y="1316247"/>
            <a:ext cx="12192000" cy="5158033"/>
          </a:xfrm>
          <a:prstGeom prst="rect">
            <a:avLst/>
          </a:prstGeom>
          <a:noFill/>
          <a:ln>
            <a:noFill/>
          </a:ln>
        </p:spPr>
      </p:pic>
      <p:pic>
        <p:nvPicPr>
          <p:cNvPr id="13" name="Google Shape;60;p13">
            <a:extLst>
              <a:ext uri="{FF2B5EF4-FFF2-40B4-BE49-F238E27FC236}">
                <a16:creationId xmlns:a16="http://schemas.microsoft.com/office/drawing/2014/main" id="{E92953F4-3346-D025-DF1E-F6A3875386D5}"/>
              </a:ext>
            </a:extLst>
          </p:cNvPr>
          <p:cNvPicPr preferRelativeResize="0"/>
          <p:nvPr userDrawn="1"/>
        </p:nvPicPr>
        <p:blipFill>
          <a:blip r:embed="rId5">
            <a:alphaModFix/>
          </a:blip>
          <a:stretch>
            <a:fillRect/>
          </a:stretch>
        </p:blipFill>
        <p:spPr>
          <a:xfrm>
            <a:off x="0" y="4779449"/>
            <a:ext cx="3953359" cy="2033000"/>
          </a:xfrm>
          <a:prstGeom prst="rect">
            <a:avLst/>
          </a:prstGeom>
          <a:noFill/>
          <a:ln>
            <a:noFill/>
          </a:ln>
        </p:spPr>
      </p:pic>
      <p:sp>
        <p:nvSpPr>
          <p:cNvPr id="14" name="Google Shape;61;p13">
            <a:extLst>
              <a:ext uri="{FF2B5EF4-FFF2-40B4-BE49-F238E27FC236}">
                <a16:creationId xmlns:a16="http://schemas.microsoft.com/office/drawing/2014/main" id="{32E7188E-D208-1A60-B7DC-02A539F9ED83}"/>
              </a:ext>
            </a:extLst>
          </p:cNvPr>
          <p:cNvSpPr txBox="1"/>
          <p:nvPr userDrawn="1"/>
        </p:nvSpPr>
        <p:spPr>
          <a:xfrm>
            <a:off x="123925" y="5801580"/>
            <a:ext cx="2425600" cy="5752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r>
              <a:rPr lang="fr" sz="1800" dirty="0" err="1">
                <a:solidFill>
                  <a:schemeClr val="lt1"/>
                </a:solidFill>
              </a:rPr>
              <a:t>www.uliege.be</a:t>
            </a:r>
            <a:endParaRPr sz="1800" dirty="0">
              <a:solidFill>
                <a:schemeClr val="lt1"/>
              </a:solidFill>
            </a:endParaRPr>
          </a:p>
          <a:p>
            <a:pPr marL="0" lvl="0" indent="0" algn="l" rtl="0">
              <a:spcBef>
                <a:spcPts val="0"/>
              </a:spcBef>
              <a:spcAft>
                <a:spcPts val="0"/>
              </a:spcAft>
              <a:buNone/>
            </a:pPr>
            <a:endParaRPr sz="1800" dirty="0">
              <a:solidFill>
                <a:schemeClr val="lt1"/>
              </a:solidFill>
            </a:endParaRPr>
          </a:p>
        </p:txBody>
      </p:sp>
    </p:spTree>
    <p:extLst>
      <p:ext uri="{BB962C8B-B14F-4D97-AF65-F5344CB8AC3E}">
        <p14:creationId xmlns:p14="http://schemas.microsoft.com/office/powerpoint/2010/main" val="182229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cxnSp>
        <p:nvCxnSpPr>
          <p:cNvPr id="10" name="Google Shape;157;p20">
            <a:extLst>
              <a:ext uri="{FF2B5EF4-FFF2-40B4-BE49-F238E27FC236}">
                <a16:creationId xmlns:a16="http://schemas.microsoft.com/office/drawing/2014/main" id="{5099593E-0AC6-DCD1-424E-A2F94962B60F}"/>
              </a:ext>
            </a:extLst>
          </p:cNvPr>
          <p:cNvCxnSpPr>
            <a:cxnSpLocks/>
          </p:cNvCxnSpPr>
          <p:nvPr userDrawn="1"/>
        </p:nvCxnSpPr>
        <p:spPr>
          <a:xfrm>
            <a:off x="587375" y="1043321"/>
            <a:ext cx="3577219" cy="0"/>
          </a:xfrm>
          <a:prstGeom prst="straightConnector1">
            <a:avLst/>
          </a:prstGeom>
          <a:noFill/>
          <a:ln w="12700" cap="flat" cmpd="sng">
            <a:solidFill>
              <a:schemeClr val="accent1"/>
            </a:solidFill>
            <a:prstDash val="solid"/>
            <a:round/>
            <a:headEnd type="none" w="med" len="med"/>
            <a:tailEnd type="none" w="med" len="med"/>
          </a:ln>
        </p:spPr>
      </p:cxnSp>
      <p:sp>
        <p:nvSpPr>
          <p:cNvPr id="3" name="Espace réservé de l'élément multimédia 2">
            <a:extLst>
              <a:ext uri="{FF2B5EF4-FFF2-40B4-BE49-F238E27FC236}">
                <a16:creationId xmlns:a16="http://schemas.microsoft.com/office/drawing/2014/main" id="{28400122-6627-053A-1DF9-61C5208E1514}"/>
              </a:ext>
            </a:extLst>
          </p:cNvPr>
          <p:cNvSpPr>
            <a:spLocks noGrp="1"/>
          </p:cNvSpPr>
          <p:nvPr>
            <p:ph type="media" sz="quarter" idx="10"/>
          </p:nvPr>
        </p:nvSpPr>
        <p:spPr>
          <a:xfrm>
            <a:off x="4000616" y="1811388"/>
            <a:ext cx="7365375" cy="4258890"/>
          </a:xfrm>
        </p:spPr>
        <p:txBody>
          <a:bodyPr/>
          <a:lstStyle>
            <a:lvl1pPr marL="0" indent="0">
              <a:buNone/>
              <a:defRPr/>
            </a:lvl1pPr>
          </a:lstStyle>
          <a:p>
            <a:endParaRPr lang="fr-FR" dirty="0"/>
          </a:p>
        </p:txBody>
      </p:sp>
      <p:sp>
        <p:nvSpPr>
          <p:cNvPr id="11" name="Espace réservé du texte 10">
            <a:extLst>
              <a:ext uri="{FF2B5EF4-FFF2-40B4-BE49-F238E27FC236}">
                <a16:creationId xmlns:a16="http://schemas.microsoft.com/office/drawing/2014/main" id="{9807F617-6EB9-3B7F-C7D1-F578710674AF}"/>
              </a:ext>
            </a:extLst>
          </p:cNvPr>
          <p:cNvSpPr>
            <a:spLocks noGrp="1"/>
          </p:cNvSpPr>
          <p:nvPr>
            <p:ph type="body" sz="quarter" idx="11" hasCustomPrompt="1"/>
          </p:nvPr>
        </p:nvSpPr>
        <p:spPr>
          <a:xfrm>
            <a:off x="587375" y="1317106"/>
            <a:ext cx="3165475" cy="2976562"/>
          </a:xfrm>
        </p:spPr>
        <p:txBody>
          <a:bodyPr>
            <a:normAutofit/>
          </a:bodyPr>
          <a:lstStyle>
            <a:lvl1pPr marL="0" indent="0">
              <a:buFontTx/>
              <a:buNone/>
              <a:defRPr sz="1400"/>
            </a:lvl1pPr>
            <a:lvl2pPr>
              <a:defRPr sz="1200"/>
            </a:lvl2pPr>
            <a:lvl3pPr marL="914400" indent="0">
              <a:buNone/>
              <a:defRPr/>
            </a:lvl3pPr>
          </a:lstStyle>
          <a:p>
            <a:pPr lvl="0"/>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0"/>
            <a:endParaRPr lang="fr-FR" dirty="0"/>
          </a:p>
          <a:p>
            <a:pPr lvl="1"/>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1"/>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br>
              <a:rPr lang="fr-FR" dirty="0"/>
            </a:br>
            <a:br>
              <a:rPr lang="fr-FR" dirty="0"/>
            </a:br>
            <a:endParaRPr lang="fr-FR" dirty="0"/>
          </a:p>
          <a:p>
            <a:pPr lvl="0"/>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0"/>
            <a:endParaRPr lang="fr-FR" dirty="0"/>
          </a:p>
        </p:txBody>
      </p:sp>
      <p:sp>
        <p:nvSpPr>
          <p:cNvPr id="20" name="Espace réservé du texte 19">
            <a:extLst>
              <a:ext uri="{FF2B5EF4-FFF2-40B4-BE49-F238E27FC236}">
                <a16:creationId xmlns:a16="http://schemas.microsoft.com/office/drawing/2014/main" id="{FEBCDBDD-17F4-2628-04EF-3BD4B8B27ABA}"/>
              </a:ext>
            </a:extLst>
          </p:cNvPr>
          <p:cNvSpPr>
            <a:spLocks noGrp="1"/>
          </p:cNvSpPr>
          <p:nvPr>
            <p:ph type="body" sz="quarter" idx="12" hasCustomPrompt="1"/>
          </p:nvPr>
        </p:nvSpPr>
        <p:spPr>
          <a:xfrm>
            <a:off x="4000500" y="1280162"/>
            <a:ext cx="5719572" cy="365754"/>
          </a:xfrm>
        </p:spPr>
        <p:txBody>
          <a:bodyPr anchor="b">
            <a:normAutofit/>
          </a:bodyPr>
          <a:lstStyle>
            <a:lvl1pPr marL="0" indent="0">
              <a:buNone/>
              <a:defRPr sz="1400">
                <a:solidFill>
                  <a:schemeClr val="accent6"/>
                </a:solidFill>
              </a:defRPr>
            </a:lvl1pPr>
          </a:lstStyle>
          <a:p>
            <a:pPr lvl="0"/>
            <a:r>
              <a:rPr lang="fr-FR" dirty="0" err="1"/>
              <a:t>www.monsite.com</a:t>
            </a:r>
            <a:endParaRPr lang="fr-FR" dirty="0"/>
          </a:p>
        </p:txBody>
      </p:sp>
      <p:sp>
        <p:nvSpPr>
          <p:cNvPr id="21" name="Espace réservé de la date 20">
            <a:extLst>
              <a:ext uri="{FF2B5EF4-FFF2-40B4-BE49-F238E27FC236}">
                <a16:creationId xmlns:a16="http://schemas.microsoft.com/office/drawing/2014/main" id="{59AA939B-DE4C-82B5-5C6B-B9D970BC83C7}"/>
              </a:ext>
            </a:extLst>
          </p:cNvPr>
          <p:cNvSpPr>
            <a:spLocks noGrp="1"/>
          </p:cNvSpPr>
          <p:nvPr>
            <p:ph type="dt" sz="half" idx="13"/>
          </p:nvPr>
        </p:nvSpPr>
        <p:spPr/>
        <p:txBody>
          <a:bodyPr/>
          <a:lstStyle/>
          <a:p>
            <a:fld id="{511BE592-B1D8-E947-95D7-DBCE7E591BA7}" type="datetime3">
              <a:rPr lang="fr-BE" smtClean="0"/>
              <a:t>18/05/2024</a:t>
            </a:fld>
            <a:endParaRPr lang="fr-FR" dirty="0"/>
          </a:p>
        </p:txBody>
      </p:sp>
      <p:sp>
        <p:nvSpPr>
          <p:cNvPr id="22" name="Espace réservé du pied de page 21">
            <a:extLst>
              <a:ext uri="{FF2B5EF4-FFF2-40B4-BE49-F238E27FC236}">
                <a16:creationId xmlns:a16="http://schemas.microsoft.com/office/drawing/2014/main" id="{730F8B86-B831-166F-CC0E-E22B6374ECA3}"/>
              </a:ext>
            </a:extLst>
          </p:cNvPr>
          <p:cNvSpPr>
            <a:spLocks noGrp="1"/>
          </p:cNvSpPr>
          <p:nvPr>
            <p:ph type="ftr" sz="quarter" idx="14"/>
          </p:nvPr>
        </p:nvSpPr>
        <p:spPr/>
        <p:txBody>
          <a:bodyPr/>
          <a:lstStyle/>
          <a:p>
            <a:endParaRPr lang="fr-FR" dirty="0"/>
          </a:p>
        </p:txBody>
      </p:sp>
      <p:sp>
        <p:nvSpPr>
          <p:cNvPr id="23" name="Espace réservé du numéro de diapositive 22">
            <a:extLst>
              <a:ext uri="{FF2B5EF4-FFF2-40B4-BE49-F238E27FC236}">
                <a16:creationId xmlns:a16="http://schemas.microsoft.com/office/drawing/2014/main" id="{84F37302-DA84-B12A-FCA2-4B0A611D4CCF}"/>
              </a:ext>
            </a:extLst>
          </p:cNvPr>
          <p:cNvSpPr>
            <a:spLocks noGrp="1"/>
          </p:cNvSpPr>
          <p:nvPr>
            <p:ph type="sldNum" sz="quarter" idx="15"/>
          </p:nvPr>
        </p:nvSpPr>
        <p:spPr/>
        <p:txBody>
          <a:bodyPr/>
          <a:lstStyle/>
          <a:p>
            <a:pPr algn="l"/>
            <a:r>
              <a:rPr lang="fr-FR"/>
              <a:t>▪︎ </a:t>
            </a:r>
            <a:fld id="{71AEF36E-EA79-174C-93F9-FDA84EDD5956}" type="slidenum">
              <a:rPr lang="fr-FR" smtClean="0"/>
              <a:pPr algn="l"/>
              <a:t>‹N°›</a:t>
            </a:fld>
            <a:endParaRPr lang="fr-FR" dirty="0"/>
          </a:p>
        </p:txBody>
      </p:sp>
      <p:sp>
        <p:nvSpPr>
          <p:cNvPr id="24" name="Titre 23">
            <a:extLst>
              <a:ext uri="{FF2B5EF4-FFF2-40B4-BE49-F238E27FC236}">
                <a16:creationId xmlns:a16="http://schemas.microsoft.com/office/drawing/2014/main" id="{EB191373-466A-E461-9752-6860A34722DD}"/>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16792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gne du temps">
    <p:spTree>
      <p:nvGrpSpPr>
        <p:cNvPr id="1" name=""/>
        <p:cNvGrpSpPr/>
        <p:nvPr/>
      </p:nvGrpSpPr>
      <p:grpSpPr>
        <a:xfrm>
          <a:off x="0" y="0"/>
          <a:ext cx="0" cy="0"/>
          <a:chOff x="0" y="0"/>
          <a:chExt cx="0" cy="0"/>
        </a:xfrm>
      </p:grpSpPr>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734675"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734675"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sp>
        <p:nvSpPr>
          <p:cNvPr id="25" name="Espace réservé du texte 70">
            <a:extLst>
              <a:ext uri="{FF2B5EF4-FFF2-40B4-BE49-F238E27FC236}">
                <a16:creationId xmlns:a16="http://schemas.microsoft.com/office/drawing/2014/main" id="{4745B0A3-E24E-3741-4527-2A8F7CD26656}"/>
              </a:ext>
            </a:extLst>
          </p:cNvPr>
          <p:cNvSpPr>
            <a:spLocks noGrp="1"/>
          </p:cNvSpPr>
          <p:nvPr>
            <p:ph type="body" sz="quarter" idx="29" hasCustomPrompt="1"/>
          </p:nvPr>
        </p:nvSpPr>
        <p:spPr>
          <a:xfrm>
            <a:off x="4015961"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26" name="Espace réservé du texte 70">
            <a:extLst>
              <a:ext uri="{FF2B5EF4-FFF2-40B4-BE49-F238E27FC236}">
                <a16:creationId xmlns:a16="http://schemas.microsoft.com/office/drawing/2014/main" id="{C63762C1-52A9-53AB-3387-4A209C76E1E4}"/>
              </a:ext>
            </a:extLst>
          </p:cNvPr>
          <p:cNvSpPr>
            <a:spLocks noGrp="1"/>
          </p:cNvSpPr>
          <p:nvPr>
            <p:ph type="body" sz="quarter" idx="30" hasCustomPrompt="1"/>
          </p:nvPr>
        </p:nvSpPr>
        <p:spPr>
          <a:xfrm>
            <a:off x="6250111"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7" name="Espace réservé du texte 70">
            <a:extLst>
              <a:ext uri="{FF2B5EF4-FFF2-40B4-BE49-F238E27FC236}">
                <a16:creationId xmlns:a16="http://schemas.microsoft.com/office/drawing/2014/main" id="{F83A912C-4338-3A34-A6EA-AEA709A52BCC}"/>
              </a:ext>
            </a:extLst>
          </p:cNvPr>
          <p:cNvSpPr>
            <a:spLocks noGrp="1"/>
          </p:cNvSpPr>
          <p:nvPr>
            <p:ph type="body" sz="quarter" idx="31" hasCustomPrompt="1"/>
          </p:nvPr>
        </p:nvSpPr>
        <p:spPr>
          <a:xfrm>
            <a:off x="8512544"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8" name="Google Shape;162;p20">
            <a:extLst>
              <a:ext uri="{FF2B5EF4-FFF2-40B4-BE49-F238E27FC236}">
                <a16:creationId xmlns:a16="http://schemas.microsoft.com/office/drawing/2014/main" id="{66DC8FEF-C585-64CB-7292-1BA1C45B3AC4}"/>
              </a:ext>
            </a:extLst>
          </p:cNvPr>
          <p:cNvSpPr/>
          <p:nvPr userDrawn="1"/>
        </p:nvSpPr>
        <p:spPr>
          <a:xfrm rot="5400000">
            <a:off x="1516084" y="3015081"/>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62;p20">
            <a:extLst>
              <a:ext uri="{FF2B5EF4-FFF2-40B4-BE49-F238E27FC236}">
                <a16:creationId xmlns:a16="http://schemas.microsoft.com/office/drawing/2014/main" id="{55167C46-C434-5D0A-B70E-3FE8F9CC8929}"/>
              </a:ext>
            </a:extLst>
          </p:cNvPr>
          <p:cNvSpPr/>
          <p:nvPr userDrawn="1"/>
        </p:nvSpPr>
        <p:spPr>
          <a:xfrm rot="5400000">
            <a:off x="3769090" y="3015082"/>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62;p20">
            <a:extLst>
              <a:ext uri="{FF2B5EF4-FFF2-40B4-BE49-F238E27FC236}">
                <a16:creationId xmlns:a16="http://schemas.microsoft.com/office/drawing/2014/main" id="{74618890-08F8-1E5F-8A4C-6ECD974E4C45}"/>
              </a:ext>
            </a:extLst>
          </p:cNvPr>
          <p:cNvSpPr/>
          <p:nvPr userDrawn="1"/>
        </p:nvSpPr>
        <p:spPr>
          <a:xfrm rot="5400000">
            <a:off x="6003242" y="3015083"/>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62;p20">
            <a:extLst>
              <a:ext uri="{FF2B5EF4-FFF2-40B4-BE49-F238E27FC236}">
                <a16:creationId xmlns:a16="http://schemas.microsoft.com/office/drawing/2014/main" id="{BD71E214-B4A4-64E8-02EF-35410013D734}"/>
              </a:ext>
            </a:extLst>
          </p:cNvPr>
          <p:cNvSpPr/>
          <p:nvPr userDrawn="1"/>
        </p:nvSpPr>
        <p:spPr>
          <a:xfrm rot="5400000">
            <a:off x="8256248" y="3015084"/>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Espace réservé du texte 65">
            <a:extLst>
              <a:ext uri="{FF2B5EF4-FFF2-40B4-BE49-F238E27FC236}">
                <a16:creationId xmlns:a16="http://schemas.microsoft.com/office/drawing/2014/main" id="{EA8FACF4-7082-E50D-D8E2-FB46ACDBA7FB}"/>
              </a:ext>
            </a:extLst>
          </p:cNvPr>
          <p:cNvSpPr>
            <a:spLocks noGrp="1"/>
          </p:cNvSpPr>
          <p:nvPr>
            <p:ph type="body" sz="quarter" idx="32" hasCustomPrompt="1"/>
          </p:nvPr>
        </p:nvSpPr>
        <p:spPr>
          <a:xfrm>
            <a:off x="4006535"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33" name="Espace réservé du texte 65">
            <a:extLst>
              <a:ext uri="{FF2B5EF4-FFF2-40B4-BE49-F238E27FC236}">
                <a16:creationId xmlns:a16="http://schemas.microsoft.com/office/drawing/2014/main" id="{6AB3265E-B392-6617-ED44-0BACED097B59}"/>
              </a:ext>
            </a:extLst>
          </p:cNvPr>
          <p:cNvSpPr>
            <a:spLocks noGrp="1"/>
          </p:cNvSpPr>
          <p:nvPr>
            <p:ph type="body" sz="quarter" idx="33" hasCustomPrompt="1"/>
          </p:nvPr>
        </p:nvSpPr>
        <p:spPr>
          <a:xfrm>
            <a:off x="6250112"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34" name="Espace réservé du texte 65">
            <a:extLst>
              <a:ext uri="{FF2B5EF4-FFF2-40B4-BE49-F238E27FC236}">
                <a16:creationId xmlns:a16="http://schemas.microsoft.com/office/drawing/2014/main" id="{3133932A-ED0F-9645-1182-09EA058CAEE0}"/>
              </a:ext>
            </a:extLst>
          </p:cNvPr>
          <p:cNvSpPr>
            <a:spLocks noGrp="1"/>
          </p:cNvSpPr>
          <p:nvPr>
            <p:ph type="body" sz="quarter" idx="34" hasCustomPrompt="1"/>
          </p:nvPr>
        </p:nvSpPr>
        <p:spPr>
          <a:xfrm>
            <a:off x="8503118" y="3013309"/>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2" name="Rectangle 1">
            <a:extLst>
              <a:ext uri="{FF2B5EF4-FFF2-40B4-BE49-F238E27FC236}">
                <a16:creationId xmlns:a16="http://schemas.microsoft.com/office/drawing/2014/main" id="{95626375-BFD3-A5CD-8A01-A5D5E5D3CA72}"/>
              </a:ext>
            </a:extLst>
          </p:cNvPr>
          <p:cNvSpPr/>
          <p:nvPr userDrawn="1"/>
        </p:nvSpPr>
        <p:spPr>
          <a:xfrm>
            <a:off x="1527285" y="2259402"/>
            <a:ext cx="2253006" cy="4336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107941E0-033B-D8AD-806D-67CCBB8418EC}"/>
              </a:ext>
            </a:extLst>
          </p:cNvPr>
          <p:cNvSpPr/>
          <p:nvPr userDrawn="1"/>
        </p:nvSpPr>
        <p:spPr>
          <a:xfrm>
            <a:off x="3770865" y="2259402"/>
            <a:ext cx="2253006" cy="433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a:extLst>
              <a:ext uri="{FF2B5EF4-FFF2-40B4-BE49-F238E27FC236}">
                <a16:creationId xmlns:a16="http://schemas.microsoft.com/office/drawing/2014/main" id="{0090542A-EE35-F17A-59CE-AC17E44B3F47}"/>
              </a:ext>
            </a:extLst>
          </p:cNvPr>
          <p:cNvSpPr/>
          <p:nvPr userDrawn="1"/>
        </p:nvSpPr>
        <p:spPr>
          <a:xfrm>
            <a:off x="6014444" y="2259402"/>
            <a:ext cx="2253006" cy="4336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DA35A0A6-CC51-D8AC-6BFA-15647E09D36B}"/>
              </a:ext>
            </a:extLst>
          </p:cNvPr>
          <p:cNvSpPr/>
          <p:nvPr userDrawn="1"/>
        </p:nvSpPr>
        <p:spPr>
          <a:xfrm>
            <a:off x="8267449" y="2259402"/>
            <a:ext cx="2253006" cy="433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space réservé du texte 65">
            <a:extLst>
              <a:ext uri="{FF2B5EF4-FFF2-40B4-BE49-F238E27FC236}">
                <a16:creationId xmlns:a16="http://schemas.microsoft.com/office/drawing/2014/main" id="{D34C0135-E9FA-AAC5-E787-7904B6A4C454}"/>
              </a:ext>
            </a:extLst>
          </p:cNvPr>
          <p:cNvSpPr>
            <a:spLocks noGrp="1"/>
          </p:cNvSpPr>
          <p:nvPr>
            <p:ph type="body" sz="quarter" idx="35" hasCustomPrompt="1"/>
          </p:nvPr>
        </p:nvSpPr>
        <p:spPr>
          <a:xfrm>
            <a:off x="1734675" y="2386390"/>
            <a:ext cx="1734124" cy="385763"/>
          </a:xfrm>
        </p:spPr>
        <p:txBody>
          <a:bodyPr>
            <a:normAutofit/>
          </a:bodyPr>
          <a:lstStyle>
            <a:lvl1pPr marL="0" indent="0" algn="l">
              <a:buNone/>
              <a:defRPr sz="1400" b="1">
                <a:solidFill>
                  <a:schemeClr val="bg1"/>
                </a:solidFill>
              </a:defRPr>
            </a:lvl1pPr>
          </a:lstStyle>
          <a:p>
            <a:pPr lvl="0"/>
            <a:r>
              <a:rPr lang="fr-FR" dirty="0"/>
              <a:t>2015</a:t>
            </a:r>
          </a:p>
        </p:txBody>
      </p:sp>
      <p:sp>
        <p:nvSpPr>
          <p:cNvPr id="40" name="Espace réservé du texte 65">
            <a:extLst>
              <a:ext uri="{FF2B5EF4-FFF2-40B4-BE49-F238E27FC236}">
                <a16:creationId xmlns:a16="http://schemas.microsoft.com/office/drawing/2014/main" id="{43F473FA-76AC-A0F8-251D-3DCD4DD4D081}"/>
              </a:ext>
            </a:extLst>
          </p:cNvPr>
          <p:cNvSpPr>
            <a:spLocks noGrp="1"/>
          </p:cNvSpPr>
          <p:nvPr>
            <p:ph type="body" sz="quarter" idx="36" hasCustomPrompt="1"/>
          </p:nvPr>
        </p:nvSpPr>
        <p:spPr>
          <a:xfrm>
            <a:off x="3997108" y="2386390"/>
            <a:ext cx="1734124" cy="385763"/>
          </a:xfrm>
        </p:spPr>
        <p:txBody>
          <a:bodyPr>
            <a:normAutofit/>
          </a:bodyPr>
          <a:lstStyle>
            <a:lvl1pPr marL="0" indent="0" algn="l">
              <a:buNone/>
              <a:defRPr sz="1400" b="1">
                <a:solidFill>
                  <a:schemeClr val="bg1"/>
                </a:solidFill>
              </a:defRPr>
            </a:lvl1pPr>
          </a:lstStyle>
          <a:p>
            <a:pPr lvl="0"/>
            <a:r>
              <a:rPr lang="fr-FR" dirty="0"/>
              <a:t>2019</a:t>
            </a:r>
          </a:p>
        </p:txBody>
      </p:sp>
      <p:sp>
        <p:nvSpPr>
          <p:cNvPr id="41" name="Espace réservé du texte 65">
            <a:extLst>
              <a:ext uri="{FF2B5EF4-FFF2-40B4-BE49-F238E27FC236}">
                <a16:creationId xmlns:a16="http://schemas.microsoft.com/office/drawing/2014/main" id="{5D973C1F-2CE8-D155-EB86-88FADBF9B360}"/>
              </a:ext>
            </a:extLst>
          </p:cNvPr>
          <p:cNvSpPr>
            <a:spLocks noGrp="1"/>
          </p:cNvSpPr>
          <p:nvPr>
            <p:ph type="body" sz="quarter" idx="37" hasCustomPrompt="1"/>
          </p:nvPr>
        </p:nvSpPr>
        <p:spPr>
          <a:xfrm>
            <a:off x="6231260" y="2386390"/>
            <a:ext cx="1734124" cy="385763"/>
          </a:xfrm>
        </p:spPr>
        <p:txBody>
          <a:bodyPr>
            <a:normAutofit/>
          </a:bodyPr>
          <a:lstStyle>
            <a:lvl1pPr marL="0" indent="0" algn="l">
              <a:buNone/>
              <a:defRPr sz="1400" b="1">
                <a:solidFill>
                  <a:schemeClr val="bg1"/>
                </a:solidFill>
              </a:defRPr>
            </a:lvl1pPr>
          </a:lstStyle>
          <a:p>
            <a:pPr lvl="0"/>
            <a:r>
              <a:rPr lang="fr-FR" dirty="0"/>
              <a:t>2020</a:t>
            </a:r>
          </a:p>
        </p:txBody>
      </p:sp>
      <p:sp>
        <p:nvSpPr>
          <p:cNvPr id="42" name="Espace réservé du texte 65">
            <a:extLst>
              <a:ext uri="{FF2B5EF4-FFF2-40B4-BE49-F238E27FC236}">
                <a16:creationId xmlns:a16="http://schemas.microsoft.com/office/drawing/2014/main" id="{250C6652-4ACB-F757-8FF1-742A37F56A6E}"/>
              </a:ext>
            </a:extLst>
          </p:cNvPr>
          <p:cNvSpPr>
            <a:spLocks noGrp="1"/>
          </p:cNvSpPr>
          <p:nvPr>
            <p:ph type="body" sz="quarter" idx="38" hasCustomPrompt="1"/>
          </p:nvPr>
        </p:nvSpPr>
        <p:spPr>
          <a:xfrm>
            <a:off x="8484266" y="2395951"/>
            <a:ext cx="1734124" cy="385763"/>
          </a:xfrm>
        </p:spPr>
        <p:txBody>
          <a:bodyPr>
            <a:normAutofit/>
          </a:bodyPr>
          <a:lstStyle>
            <a:lvl1pPr marL="0" indent="0" algn="l">
              <a:buNone/>
              <a:defRPr sz="1400" b="1">
                <a:solidFill>
                  <a:schemeClr val="bg1"/>
                </a:solidFill>
              </a:defRPr>
            </a:lvl1pPr>
          </a:lstStyle>
          <a:p>
            <a:pPr lvl="0"/>
            <a:r>
              <a:rPr lang="fr-FR" dirty="0"/>
              <a:t>2022</a:t>
            </a:r>
          </a:p>
        </p:txBody>
      </p:sp>
      <p:sp>
        <p:nvSpPr>
          <p:cNvPr id="3" name="Titre 2">
            <a:extLst>
              <a:ext uri="{FF2B5EF4-FFF2-40B4-BE49-F238E27FC236}">
                <a16:creationId xmlns:a16="http://schemas.microsoft.com/office/drawing/2014/main" id="{EA42DD6E-4BA0-CD9F-3ECF-EE334AB52BE4}"/>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4198230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ise en avant 4">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1680972" y="1888760"/>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3950240" y="1888760"/>
            <a:ext cx="1941513" cy="1885950"/>
          </a:xfrm>
          <a:prstGeom prst="ellipse">
            <a:avLst/>
          </a:prstGeom>
        </p:spPr>
        <p:txBody>
          <a:bodyPr/>
          <a:lstStyle>
            <a:lvl1pPr marL="0" indent="0">
              <a:buNone/>
              <a:defRPr/>
            </a:lvl1pPr>
          </a:lstStyle>
          <a:p>
            <a:endParaRPr lang="fr-FR" dirty="0"/>
          </a:p>
        </p:txBody>
      </p:sp>
      <p:sp>
        <p:nvSpPr>
          <p:cNvPr id="63" name="Espace réservé pour une image  59">
            <a:extLst>
              <a:ext uri="{FF2B5EF4-FFF2-40B4-BE49-F238E27FC236}">
                <a16:creationId xmlns:a16="http://schemas.microsoft.com/office/drawing/2014/main" id="{01144B97-310C-B1BE-BAC8-5E06A1D10F66}"/>
              </a:ext>
            </a:extLst>
          </p:cNvPr>
          <p:cNvSpPr>
            <a:spLocks noGrp="1"/>
          </p:cNvSpPr>
          <p:nvPr>
            <p:ph type="pic" sz="quarter" idx="12"/>
          </p:nvPr>
        </p:nvSpPr>
        <p:spPr>
          <a:xfrm>
            <a:off x="6215265" y="1888760"/>
            <a:ext cx="1941513" cy="1885950"/>
          </a:xfrm>
          <a:prstGeom prst="ellipse">
            <a:avLst/>
          </a:prstGeom>
        </p:spPr>
        <p:txBody>
          <a:bodyPr/>
          <a:lstStyle>
            <a:lvl1pPr marL="0" indent="0">
              <a:buNone/>
              <a:defRPr/>
            </a:lvl1pPr>
          </a:lstStyle>
          <a:p>
            <a:endParaRPr lang="fr-FR" dirty="0"/>
          </a:p>
        </p:txBody>
      </p:sp>
      <p:sp>
        <p:nvSpPr>
          <p:cNvPr id="64" name="Espace réservé pour une image  59">
            <a:extLst>
              <a:ext uri="{FF2B5EF4-FFF2-40B4-BE49-F238E27FC236}">
                <a16:creationId xmlns:a16="http://schemas.microsoft.com/office/drawing/2014/main" id="{FC1B9F29-1806-28B4-124B-CE9C4CA1D2BD}"/>
              </a:ext>
            </a:extLst>
          </p:cNvPr>
          <p:cNvSpPr>
            <a:spLocks noGrp="1"/>
          </p:cNvSpPr>
          <p:nvPr>
            <p:ph type="pic" sz="quarter" idx="13"/>
          </p:nvPr>
        </p:nvSpPr>
        <p:spPr>
          <a:xfrm>
            <a:off x="8480290" y="1888760"/>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680972"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3950239"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8" name="Espace réservé du texte 65">
            <a:extLst>
              <a:ext uri="{FF2B5EF4-FFF2-40B4-BE49-F238E27FC236}">
                <a16:creationId xmlns:a16="http://schemas.microsoft.com/office/drawing/2014/main" id="{3397217F-E6A0-30A8-0809-034CA9050058}"/>
              </a:ext>
            </a:extLst>
          </p:cNvPr>
          <p:cNvSpPr>
            <a:spLocks noGrp="1"/>
          </p:cNvSpPr>
          <p:nvPr>
            <p:ph type="body" sz="quarter" idx="16" hasCustomPrompt="1"/>
          </p:nvPr>
        </p:nvSpPr>
        <p:spPr>
          <a:xfrm>
            <a:off x="6215264"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9" name="Espace réservé du texte 65">
            <a:extLst>
              <a:ext uri="{FF2B5EF4-FFF2-40B4-BE49-F238E27FC236}">
                <a16:creationId xmlns:a16="http://schemas.microsoft.com/office/drawing/2014/main" id="{DCDDC540-A42E-C4B6-52DE-EA451641D08E}"/>
              </a:ext>
            </a:extLst>
          </p:cNvPr>
          <p:cNvSpPr>
            <a:spLocks noGrp="1"/>
          </p:cNvSpPr>
          <p:nvPr>
            <p:ph type="body" sz="quarter" idx="17" hasCustomPrompt="1"/>
          </p:nvPr>
        </p:nvSpPr>
        <p:spPr>
          <a:xfrm>
            <a:off x="8496549"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680971" y="4570549"/>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3950238" y="4570547"/>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3" name="Espace réservé du texte 70">
            <a:extLst>
              <a:ext uri="{FF2B5EF4-FFF2-40B4-BE49-F238E27FC236}">
                <a16:creationId xmlns:a16="http://schemas.microsoft.com/office/drawing/2014/main" id="{39757443-E4ED-7F2F-EA57-3BF61F47EAE1}"/>
              </a:ext>
            </a:extLst>
          </p:cNvPr>
          <p:cNvSpPr>
            <a:spLocks noGrp="1"/>
          </p:cNvSpPr>
          <p:nvPr>
            <p:ph type="body" sz="quarter" idx="20" hasCustomPrompt="1"/>
          </p:nvPr>
        </p:nvSpPr>
        <p:spPr>
          <a:xfrm>
            <a:off x="6215263" y="4570547"/>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4" name="Espace réservé du texte 70">
            <a:extLst>
              <a:ext uri="{FF2B5EF4-FFF2-40B4-BE49-F238E27FC236}">
                <a16:creationId xmlns:a16="http://schemas.microsoft.com/office/drawing/2014/main" id="{F829E95B-5BC5-951C-DB19-95BE9696C733}"/>
              </a:ext>
            </a:extLst>
          </p:cNvPr>
          <p:cNvSpPr>
            <a:spLocks noGrp="1"/>
          </p:cNvSpPr>
          <p:nvPr>
            <p:ph type="body" sz="quarter" idx="21" hasCustomPrompt="1"/>
          </p:nvPr>
        </p:nvSpPr>
        <p:spPr>
          <a:xfrm>
            <a:off x="8496549" y="4570547"/>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1680971" y="5325368"/>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3950238" y="5325368"/>
            <a:ext cx="1941514" cy="358088"/>
          </a:xfrm>
        </p:spPr>
        <p:txBody>
          <a:bodyPr>
            <a:normAutofit/>
          </a:bodyPr>
          <a:lstStyle>
            <a:lvl1pPr marL="0" indent="0" algn="ctr">
              <a:buNone/>
              <a:defRPr sz="1000"/>
            </a:lvl1pPr>
          </a:lstStyle>
          <a:p>
            <a:pPr lvl="0"/>
            <a:r>
              <a:rPr lang="fr-FR" dirty="0"/>
              <a:t>+123 456 789</a:t>
            </a:r>
          </a:p>
        </p:txBody>
      </p:sp>
      <p:sp>
        <p:nvSpPr>
          <p:cNvPr id="79" name="Espace réservé du texte 70">
            <a:extLst>
              <a:ext uri="{FF2B5EF4-FFF2-40B4-BE49-F238E27FC236}">
                <a16:creationId xmlns:a16="http://schemas.microsoft.com/office/drawing/2014/main" id="{E9A8B5D7-9354-2195-D2C6-F0ADD6AC58A7}"/>
              </a:ext>
            </a:extLst>
          </p:cNvPr>
          <p:cNvSpPr>
            <a:spLocks noGrp="1"/>
          </p:cNvSpPr>
          <p:nvPr>
            <p:ph type="body" sz="quarter" idx="24" hasCustomPrompt="1"/>
          </p:nvPr>
        </p:nvSpPr>
        <p:spPr>
          <a:xfrm>
            <a:off x="6222098" y="5334925"/>
            <a:ext cx="1941514" cy="358088"/>
          </a:xfrm>
        </p:spPr>
        <p:txBody>
          <a:bodyPr>
            <a:normAutofit/>
          </a:bodyPr>
          <a:lstStyle>
            <a:lvl1pPr marL="0" indent="0" algn="ctr">
              <a:buNone/>
              <a:defRPr sz="1000"/>
            </a:lvl1pPr>
          </a:lstStyle>
          <a:p>
            <a:pPr lvl="0"/>
            <a:r>
              <a:rPr lang="fr-FR" dirty="0"/>
              <a:t>+123 456 789</a:t>
            </a:r>
          </a:p>
        </p:txBody>
      </p:sp>
      <p:sp>
        <p:nvSpPr>
          <p:cNvPr id="80" name="Espace réservé du texte 70">
            <a:extLst>
              <a:ext uri="{FF2B5EF4-FFF2-40B4-BE49-F238E27FC236}">
                <a16:creationId xmlns:a16="http://schemas.microsoft.com/office/drawing/2014/main" id="{666A9F93-5B1C-F2E8-BB3C-A0BDC0F3D921}"/>
              </a:ext>
            </a:extLst>
          </p:cNvPr>
          <p:cNvSpPr>
            <a:spLocks noGrp="1"/>
          </p:cNvSpPr>
          <p:nvPr>
            <p:ph type="body" sz="quarter" idx="25" hasCustomPrompt="1"/>
          </p:nvPr>
        </p:nvSpPr>
        <p:spPr>
          <a:xfrm>
            <a:off x="8496548" y="5334925"/>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1680971"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3933977"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5" name="Google Shape;157;p20">
            <a:extLst>
              <a:ext uri="{FF2B5EF4-FFF2-40B4-BE49-F238E27FC236}">
                <a16:creationId xmlns:a16="http://schemas.microsoft.com/office/drawing/2014/main" id="{D1566A71-40F2-37ED-2197-832191E4EC47}"/>
              </a:ext>
            </a:extLst>
          </p:cNvPr>
          <p:cNvCxnSpPr>
            <a:cxnSpLocks/>
          </p:cNvCxnSpPr>
          <p:nvPr userDrawn="1"/>
        </p:nvCxnSpPr>
        <p:spPr>
          <a:xfrm>
            <a:off x="6196410"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6" name="Google Shape;157;p20">
            <a:extLst>
              <a:ext uri="{FF2B5EF4-FFF2-40B4-BE49-F238E27FC236}">
                <a16:creationId xmlns:a16="http://schemas.microsoft.com/office/drawing/2014/main" id="{B2F3211F-D7E6-4FD2-B5F6-1552637DEAA9}"/>
              </a:ext>
            </a:extLst>
          </p:cNvPr>
          <p:cNvCxnSpPr>
            <a:cxnSpLocks/>
          </p:cNvCxnSpPr>
          <p:nvPr userDrawn="1"/>
        </p:nvCxnSpPr>
        <p:spPr>
          <a:xfrm>
            <a:off x="8477697" y="4467354"/>
            <a:ext cx="1941514" cy="0"/>
          </a:xfrm>
          <a:prstGeom prst="straightConnector1">
            <a:avLst/>
          </a:prstGeom>
          <a:noFill/>
          <a:ln w="12700" cap="flat" cmpd="sng">
            <a:solidFill>
              <a:schemeClr val="accent1"/>
            </a:solidFill>
            <a:prstDash val="solid"/>
            <a:round/>
            <a:headEnd type="none" w="med" len="med"/>
            <a:tailEnd type="none" w="med" len="med"/>
          </a:ln>
        </p:spPr>
      </p:cxnSp>
      <p:sp>
        <p:nvSpPr>
          <p:cNvPr id="97" name="Titre 96">
            <a:extLst>
              <a:ext uri="{FF2B5EF4-FFF2-40B4-BE49-F238E27FC236}">
                <a16:creationId xmlns:a16="http://schemas.microsoft.com/office/drawing/2014/main" id="{F6171492-D192-3F77-DDFD-43B3BC4AAE3D}"/>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75535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e en avant 3">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2840468" y="1869906"/>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5109736" y="1869906"/>
            <a:ext cx="1941513" cy="1885950"/>
          </a:xfrm>
          <a:prstGeom prst="ellipse">
            <a:avLst/>
          </a:prstGeom>
        </p:spPr>
        <p:txBody>
          <a:bodyPr/>
          <a:lstStyle>
            <a:lvl1pPr marL="0" indent="0">
              <a:buNone/>
              <a:defRPr/>
            </a:lvl1pPr>
          </a:lstStyle>
          <a:p>
            <a:endParaRPr lang="fr-FR" dirty="0"/>
          </a:p>
        </p:txBody>
      </p:sp>
      <p:sp>
        <p:nvSpPr>
          <p:cNvPr id="63" name="Espace réservé pour une image  59">
            <a:extLst>
              <a:ext uri="{FF2B5EF4-FFF2-40B4-BE49-F238E27FC236}">
                <a16:creationId xmlns:a16="http://schemas.microsoft.com/office/drawing/2014/main" id="{01144B97-310C-B1BE-BAC8-5E06A1D10F66}"/>
              </a:ext>
            </a:extLst>
          </p:cNvPr>
          <p:cNvSpPr>
            <a:spLocks noGrp="1"/>
          </p:cNvSpPr>
          <p:nvPr>
            <p:ph type="pic" sz="quarter" idx="12"/>
          </p:nvPr>
        </p:nvSpPr>
        <p:spPr>
          <a:xfrm>
            <a:off x="7374761" y="1869906"/>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2840468"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5109735"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8" name="Espace réservé du texte 65">
            <a:extLst>
              <a:ext uri="{FF2B5EF4-FFF2-40B4-BE49-F238E27FC236}">
                <a16:creationId xmlns:a16="http://schemas.microsoft.com/office/drawing/2014/main" id="{3397217F-E6A0-30A8-0809-034CA9050058}"/>
              </a:ext>
            </a:extLst>
          </p:cNvPr>
          <p:cNvSpPr>
            <a:spLocks noGrp="1"/>
          </p:cNvSpPr>
          <p:nvPr>
            <p:ph type="body" sz="quarter" idx="16" hasCustomPrompt="1"/>
          </p:nvPr>
        </p:nvSpPr>
        <p:spPr>
          <a:xfrm>
            <a:off x="7374760"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2840467" y="4551695"/>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5109734" y="4551693"/>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3" name="Espace réservé du texte 70">
            <a:extLst>
              <a:ext uri="{FF2B5EF4-FFF2-40B4-BE49-F238E27FC236}">
                <a16:creationId xmlns:a16="http://schemas.microsoft.com/office/drawing/2014/main" id="{39757443-E4ED-7F2F-EA57-3BF61F47EAE1}"/>
              </a:ext>
            </a:extLst>
          </p:cNvPr>
          <p:cNvSpPr>
            <a:spLocks noGrp="1"/>
          </p:cNvSpPr>
          <p:nvPr>
            <p:ph type="body" sz="quarter" idx="20" hasCustomPrompt="1"/>
          </p:nvPr>
        </p:nvSpPr>
        <p:spPr>
          <a:xfrm>
            <a:off x="7374759" y="4551693"/>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2840467" y="5306514"/>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5109734" y="5306514"/>
            <a:ext cx="1941514" cy="358088"/>
          </a:xfrm>
        </p:spPr>
        <p:txBody>
          <a:bodyPr>
            <a:normAutofit/>
          </a:bodyPr>
          <a:lstStyle>
            <a:lvl1pPr marL="0" indent="0" algn="ctr">
              <a:buNone/>
              <a:defRPr sz="1000"/>
            </a:lvl1pPr>
          </a:lstStyle>
          <a:p>
            <a:pPr lvl="0"/>
            <a:r>
              <a:rPr lang="fr-FR" dirty="0"/>
              <a:t>+123 456 789</a:t>
            </a:r>
          </a:p>
        </p:txBody>
      </p:sp>
      <p:sp>
        <p:nvSpPr>
          <p:cNvPr id="79" name="Espace réservé du texte 70">
            <a:extLst>
              <a:ext uri="{FF2B5EF4-FFF2-40B4-BE49-F238E27FC236}">
                <a16:creationId xmlns:a16="http://schemas.microsoft.com/office/drawing/2014/main" id="{E9A8B5D7-9354-2195-D2C6-F0ADD6AC58A7}"/>
              </a:ext>
            </a:extLst>
          </p:cNvPr>
          <p:cNvSpPr>
            <a:spLocks noGrp="1"/>
          </p:cNvSpPr>
          <p:nvPr>
            <p:ph type="body" sz="quarter" idx="24" hasCustomPrompt="1"/>
          </p:nvPr>
        </p:nvSpPr>
        <p:spPr>
          <a:xfrm>
            <a:off x="7381594" y="5316071"/>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2840467"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5093473"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5" name="Google Shape;157;p20">
            <a:extLst>
              <a:ext uri="{FF2B5EF4-FFF2-40B4-BE49-F238E27FC236}">
                <a16:creationId xmlns:a16="http://schemas.microsoft.com/office/drawing/2014/main" id="{D1566A71-40F2-37ED-2197-832191E4EC47}"/>
              </a:ext>
            </a:extLst>
          </p:cNvPr>
          <p:cNvCxnSpPr>
            <a:cxnSpLocks/>
          </p:cNvCxnSpPr>
          <p:nvPr userDrawn="1"/>
        </p:nvCxnSpPr>
        <p:spPr>
          <a:xfrm>
            <a:off x="7355906" y="4448500"/>
            <a:ext cx="1941514" cy="0"/>
          </a:xfrm>
          <a:prstGeom prst="straightConnector1">
            <a:avLst/>
          </a:prstGeom>
          <a:noFill/>
          <a:ln w="12700" cap="flat" cmpd="sng">
            <a:solidFill>
              <a:schemeClr val="accent1"/>
            </a:solidFill>
            <a:prstDash val="solid"/>
            <a:round/>
            <a:headEnd type="none" w="med" len="med"/>
            <a:tailEnd type="none" w="med" len="med"/>
          </a:ln>
        </p:spPr>
      </p:cxnSp>
      <p:sp>
        <p:nvSpPr>
          <p:cNvPr id="3" name="Titre 2">
            <a:extLst>
              <a:ext uri="{FF2B5EF4-FFF2-40B4-BE49-F238E27FC236}">
                <a16:creationId xmlns:a16="http://schemas.microsoft.com/office/drawing/2014/main" id="{D770E375-40A9-FE67-75A5-D56463906F22}"/>
              </a:ext>
            </a:extLst>
          </p:cNvPr>
          <p:cNvSpPr>
            <a:spLocks noGrp="1"/>
          </p:cNvSpPr>
          <p:nvPr>
            <p:ph type="title"/>
          </p:nvPr>
        </p:nvSpPr>
        <p:spPr>
          <a:xfrm>
            <a:off x="587375" y="584200"/>
            <a:ext cx="8245539" cy="1304560"/>
          </a:xfrm>
        </p:spPr>
        <p:txBody>
          <a:bodyPr/>
          <a:lstStyle/>
          <a:p>
            <a:r>
              <a:rPr lang="fr-FR" dirty="0"/>
              <a:t>Modifiez le style du titre</a:t>
            </a:r>
          </a:p>
        </p:txBody>
      </p:sp>
    </p:spTree>
    <p:extLst>
      <p:ext uri="{BB962C8B-B14F-4D97-AF65-F5344CB8AC3E}">
        <p14:creationId xmlns:p14="http://schemas.microsoft.com/office/powerpoint/2010/main" val="871613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ise en avant 2">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4000983" y="1869906"/>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6270251" y="1869906"/>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4000983"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6270250"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4000982" y="4551695"/>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6270249" y="4551693"/>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4000982" y="5306514"/>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6270249" y="5306514"/>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4000982"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6253988" y="4448500"/>
            <a:ext cx="1941514" cy="0"/>
          </a:xfrm>
          <a:prstGeom prst="straightConnector1">
            <a:avLst/>
          </a:prstGeom>
          <a:noFill/>
          <a:ln w="12700" cap="flat" cmpd="sng">
            <a:solidFill>
              <a:schemeClr val="accent1"/>
            </a:solidFill>
            <a:prstDash val="solid"/>
            <a:round/>
            <a:headEnd type="none" w="med" len="med"/>
            <a:tailEnd type="none" w="med" len="med"/>
          </a:ln>
        </p:spPr>
      </p:cxnSp>
      <p:sp>
        <p:nvSpPr>
          <p:cNvPr id="3" name="Titre 2">
            <a:extLst>
              <a:ext uri="{FF2B5EF4-FFF2-40B4-BE49-F238E27FC236}">
                <a16:creationId xmlns:a16="http://schemas.microsoft.com/office/drawing/2014/main" id="{D770E375-40A9-FE67-75A5-D56463906F22}"/>
              </a:ext>
            </a:extLst>
          </p:cNvPr>
          <p:cNvSpPr>
            <a:spLocks noGrp="1"/>
          </p:cNvSpPr>
          <p:nvPr>
            <p:ph type="title"/>
          </p:nvPr>
        </p:nvSpPr>
        <p:spPr>
          <a:xfrm>
            <a:off x="587375" y="584200"/>
            <a:ext cx="8245539" cy="1304560"/>
          </a:xfrm>
        </p:spPr>
        <p:txBody>
          <a:bodyPr/>
          <a:lstStyle/>
          <a:p>
            <a:r>
              <a:rPr lang="fr-FR" dirty="0"/>
              <a:t>Modifiez le style du titre</a:t>
            </a:r>
          </a:p>
        </p:txBody>
      </p:sp>
    </p:spTree>
    <p:extLst>
      <p:ext uri="{BB962C8B-B14F-4D97-AF65-F5344CB8AC3E}">
        <p14:creationId xmlns:p14="http://schemas.microsoft.com/office/powerpoint/2010/main" val="1640082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7" name="Sous-titre 2">
            <a:extLst>
              <a:ext uri="{FF2B5EF4-FFF2-40B4-BE49-F238E27FC236}">
                <a16:creationId xmlns:a16="http://schemas.microsoft.com/office/drawing/2014/main" id="{EE147119-CE5B-6FDD-B8AC-FC2646EB8C9A}"/>
              </a:ext>
            </a:extLst>
          </p:cNvPr>
          <p:cNvSpPr>
            <a:spLocks noGrp="1"/>
          </p:cNvSpPr>
          <p:nvPr>
            <p:ph type="subTitle" idx="1"/>
          </p:nvPr>
        </p:nvSpPr>
        <p:spPr>
          <a:xfrm>
            <a:off x="589766" y="1280201"/>
            <a:ext cx="3714487" cy="4540439"/>
          </a:xfrm>
          <a:prstGeom prst="rect">
            <a:avLst/>
          </a:prstGeom>
        </p:spPr>
        <p:txBody>
          <a:bodyPr>
            <a:normAutofit/>
          </a:bodyPr>
          <a:lstStyle>
            <a:lvl1pPr marL="0" indent="0" algn="l">
              <a:lnSpc>
                <a:spcPct val="100000"/>
              </a:lnSpc>
              <a:buFont typeface="Wingdings" pitchFamily="2" charset="2"/>
              <a:buNone/>
              <a:defRPr sz="1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r-FR" dirty="0"/>
          </a:p>
        </p:txBody>
      </p:sp>
      <p:sp>
        <p:nvSpPr>
          <p:cNvPr id="5" name="Rectangle 4">
            <a:extLst>
              <a:ext uri="{FF2B5EF4-FFF2-40B4-BE49-F238E27FC236}">
                <a16:creationId xmlns:a16="http://schemas.microsoft.com/office/drawing/2014/main" id="{8E85CC99-9715-6FED-E3D3-4CAC710789D1}"/>
              </a:ext>
            </a:extLst>
          </p:cNvPr>
          <p:cNvSpPr>
            <a:spLocks noChangeAspect="1"/>
          </p:cNvSpPr>
          <p:nvPr userDrawn="1"/>
        </p:nvSpPr>
        <p:spPr>
          <a:xfrm>
            <a:off x="4985389" y="1650094"/>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Graphique 7" descr="Monde contour">
            <a:extLst>
              <a:ext uri="{FF2B5EF4-FFF2-40B4-BE49-F238E27FC236}">
                <a16:creationId xmlns:a16="http://schemas.microsoft.com/office/drawing/2014/main" id="{9A6B0FC3-C3A1-E16A-9F0D-28163492DF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78396" y="1842182"/>
            <a:ext cx="914401" cy="914401"/>
          </a:xfrm>
          <a:prstGeom prst="rect">
            <a:avLst/>
          </a:prstGeom>
        </p:spPr>
      </p:pic>
      <p:sp>
        <p:nvSpPr>
          <p:cNvPr id="13" name="Rectangle 12">
            <a:extLst>
              <a:ext uri="{FF2B5EF4-FFF2-40B4-BE49-F238E27FC236}">
                <a16:creationId xmlns:a16="http://schemas.microsoft.com/office/drawing/2014/main" id="{A0795B94-7E81-4801-C592-573105EC1F26}"/>
              </a:ext>
            </a:extLst>
          </p:cNvPr>
          <p:cNvSpPr>
            <a:spLocks noChangeAspect="1"/>
          </p:cNvSpPr>
          <p:nvPr userDrawn="1"/>
        </p:nvSpPr>
        <p:spPr>
          <a:xfrm>
            <a:off x="6903961" y="1650093"/>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a:extLst>
              <a:ext uri="{FF2B5EF4-FFF2-40B4-BE49-F238E27FC236}">
                <a16:creationId xmlns:a16="http://schemas.microsoft.com/office/drawing/2014/main" id="{C3F9F177-4F33-5048-2E9D-106CE77BC83B}"/>
              </a:ext>
            </a:extLst>
          </p:cNvPr>
          <p:cNvSpPr>
            <a:spLocks noChangeAspect="1"/>
          </p:cNvSpPr>
          <p:nvPr userDrawn="1"/>
        </p:nvSpPr>
        <p:spPr>
          <a:xfrm>
            <a:off x="8822533" y="1650090"/>
            <a:ext cx="1922322" cy="1226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2" name="Graphique 11" descr="Livre ouvert contour">
            <a:extLst>
              <a:ext uri="{FF2B5EF4-FFF2-40B4-BE49-F238E27FC236}">
                <a16:creationId xmlns:a16="http://schemas.microsoft.com/office/drawing/2014/main" id="{BE060D9E-4133-88B7-CFDB-2E448D3B2A6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07923" y="1838810"/>
            <a:ext cx="914401" cy="914401"/>
          </a:xfrm>
          <a:prstGeom prst="rect">
            <a:avLst/>
          </a:prstGeom>
        </p:spPr>
      </p:pic>
      <p:sp>
        <p:nvSpPr>
          <p:cNvPr id="17" name="Rectangle 16">
            <a:extLst>
              <a:ext uri="{FF2B5EF4-FFF2-40B4-BE49-F238E27FC236}">
                <a16:creationId xmlns:a16="http://schemas.microsoft.com/office/drawing/2014/main" id="{F7E33129-B414-03A7-7C6E-9C94A72833C5}"/>
              </a:ext>
            </a:extLst>
          </p:cNvPr>
          <p:cNvSpPr>
            <a:spLocks noChangeAspect="1"/>
          </p:cNvSpPr>
          <p:nvPr userDrawn="1"/>
        </p:nvSpPr>
        <p:spPr>
          <a:xfrm>
            <a:off x="4985248" y="2876220"/>
            <a:ext cx="1922322" cy="1226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a:extLst>
              <a:ext uri="{FF2B5EF4-FFF2-40B4-BE49-F238E27FC236}">
                <a16:creationId xmlns:a16="http://schemas.microsoft.com/office/drawing/2014/main" id="{5CFB882A-4386-B81D-81C6-C27A7435D245}"/>
              </a:ext>
            </a:extLst>
          </p:cNvPr>
          <p:cNvSpPr>
            <a:spLocks noChangeAspect="1"/>
          </p:cNvSpPr>
          <p:nvPr userDrawn="1"/>
        </p:nvSpPr>
        <p:spPr>
          <a:xfrm>
            <a:off x="6903961" y="2876219"/>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a:extLst>
              <a:ext uri="{FF2B5EF4-FFF2-40B4-BE49-F238E27FC236}">
                <a16:creationId xmlns:a16="http://schemas.microsoft.com/office/drawing/2014/main" id="{AA97FF0B-6FFD-009D-225F-4F80D2556AA7}"/>
              </a:ext>
            </a:extLst>
          </p:cNvPr>
          <p:cNvSpPr>
            <a:spLocks noChangeAspect="1"/>
          </p:cNvSpPr>
          <p:nvPr userDrawn="1"/>
        </p:nvSpPr>
        <p:spPr>
          <a:xfrm>
            <a:off x="8823598" y="2876219"/>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a:extLst>
              <a:ext uri="{FF2B5EF4-FFF2-40B4-BE49-F238E27FC236}">
                <a16:creationId xmlns:a16="http://schemas.microsoft.com/office/drawing/2014/main" id="{8221E193-879E-63BD-3DEC-14A555D7494D}"/>
              </a:ext>
            </a:extLst>
          </p:cNvPr>
          <p:cNvSpPr>
            <a:spLocks noChangeAspect="1"/>
          </p:cNvSpPr>
          <p:nvPr userDrawn="1"/>
        </p:nvSpPr>
        <p:spPr>
          <a:xfrm>
            <a:off x="4985998" y="4102347"/>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a:extLst>
              <a:ext uri="{FF2B5EF4-FFF2-40B4-BE49-F238E27FC236}">
                <a16:creationId xmlns:a16="http://schemas.microsoft.com/office/drawing/2014/main" id="{96359A95-C7E0-D7D3-BC49-34F32145DF4D}"/>
              </a:ext>
            </a:extLst>
          </p:cNvPr>
          <p:cNvSpPr>
            <a:spLocks noChangeAspect="1"/>
          </p:cNvSpPr>
          <p:nvPr userDrawn="1"/>
        </p:nvSpPr>
        <p:spPr>
          <a:xfrm>
            <a:off x="6904798" y="4102346"/>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a:extLst>
              <a:ext uri="{FF2B5EF4-FFF2-40B4-BE49-F238E27FC236}">
                <a16:creationId xmlns:a16="http://schemas.microsoft.com/office/drawing/2014/main" id="{A201649C-C954-C9C6-4E1D-320D8633F244}"/>
              </a:ext>
            </a:extLst>
          </p:cNvPr>
          <p:cNvSpPr>
            <a:spLocks noChangeAspect="1"/>
          </p:cNvSpPr>
          <p:nvPr userDrawn="1"/>
        </p:nvSpPr>
        <p:spPr>
          <a:xfrm>
            <a:off x="8823598" y="4102342"/>
            <a:ext cx="1922322" cy="1226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4" name="Graphique 23" descr="Toque d'étudiant contour">
            <a:extLst>
              <a:ext uri="{FF2B5EF4-FFF2-40B4-BE49-F238E27FC236}">
                <a16:creationId xmlns:a16="http://schemas.microsoft.com/office/drawing/2014/main" id="{FA4A1945-65B9-0519-DC5B-DC1B4F8B855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332714" y="3041636"/>
            <a:ext cx="914401" cy="914401"/>
          </a:xfrm>
          <a:prstGeom prst="rect">
            <a:avLst/>
          </a:prstGeom>
        </p:spPr>
      </p:pic>
      <p:pic>
        <p:nvPicPr>
          <p:cNvPr id="26" name="Graphique 25" descr="Mathématiques contour">
            <a:extLst>
              <a:ext uri="{FF2B5EF4-FFF2-40B4-BE49-F238E27FC236}">
                <a16:creationId xmlns:a16="http://schemas.microsoft.com/office/drawing/2014/main" id="{FF8554C1-534E-6D20-9842-85148CA0E22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337450" y="4249211"/>
            <a:ext cx="914401" cy="914401"/>
          </a:xfrm>
          <a:prstGeom prst="rect">
            <a:avLst/>
          </a:prstGeom>
        </p:spPr>
      </p:pic>
      <p:pic>
        <p:nvPicPr>
          <p:cNvPr id="28" name="Graphique 27" descr="Document contour">
            <a:extLst>
              <a:ext uri="{FF2B5EF4-FFF2-40B4-BE49-F238E27FC236}">
                <a16:creationId xmlns:a16="http://schemas.microsoft.com/office/drawing/2014/main" id="{CCAAC4F1-F6DC-908C-A8C3-6B0B98AFDD0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407923" y="4225359"/>
            <a:ext cx="914401" cy="914401"/>
          </a:xfrm>
          <a:prstGeom prst="rect">
            <a:avLst/>
          </a:prstGeom>
        </p:spPr>
      </p:pic>
      <p:pic>
        <p:nvPicPr>
          <p:cNvPr id="30" name="Graphique 29" descr="Globe contour">
            <a:extLst>
              <a:ext uri="{FF2B5EF4-FFF2-40B4-BE49-F238E27FC236}">
                <a16:creationId xmlns:a16="http://schemas.microsoft.com/office/drawing/2014/main" id="{18D5B1A9-3199-FD89-F58B-49EB9EDED3E1}"/>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7407923" y="2999233"/>
            <a:ext cx="914401" cy="914401"/>
          </a:xfrm>
          <a:prstGeom prst="rect">
            <a:avLst/>
          </a:prstGeom>
        </p:spPr>
      </p:pic>
      <p:pic>
        <p:nvPicPr>
          <p:cNvPr id="32" name="Graphique 31" descr="Banque contour">
            <a:extLst>
              <a:ext uri="{FF2B5EF4-FFF2-40B4-BE49-F238E27FC236}">
                <a16:creationId xmlns:a16="http://schemas.microsoft.com/office/drawing/2014/main" id="{39146051-431E-0F5F-2981-378ACD87078F}"/>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5478396" y="3032085"/>
            <a:ext cx="914401" cy="914401"/>
          </a:xfrm>
          <a:prstGeom prst="rect">
            <a:avLst/>
          </a:prstGeom>
        </p:spPr>
      </p:pic>
      <p:sp>
        <p:nvSpPr>
          <p:cNvPr id="33" name="Google Shape;162;p20">
            <a:extLst>
              <a:ext uri="{FF2B5EF4-FFF2-40B4-BE49-F238E27FC236}">
                <a16:creationId xmlns:a16="http://schemas.microsoft.com/office/drawing/2014/main" id="{74AB8E63-1115-1984-EE0E-9B0E02C9F4A1}"/>
              </a:ext>
            </a:extLst>
          </p:cNvPr>
          <p:cNvSpPr/>
          <p:nvPr userDrawn="1"/>
        </p:nvSpPr>
        <p:spPr>
          <a:xfrm rot="5400000">
            <a:off x="4585961" y="4612463"/>
            <a:ext cx="280200" cy="2424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62;p20">
            <a:extLst>
              <a:ext uri="{FF2B5EF4-FFF2-40B4-BE49-F238E27FC236}">
                <a16:creationId xmlns:a16="http://schemas.microsoft.com/office/drawing/2014/main" id="{CF981088-F02F-110C-490A-02DC8E02DD6B}"/>
              </a:ext>
            </a:extLst>
          </p:cNvPr>
          <p:cNvSpPr/>
          <p:nvPr userDrawn="1"/>
        </p:nvSpPr>
        <p:spPr>
          <a:xfrm rot="16200000">
            <a:off x="10860475" y="2141958"/>
            <a:ext cx="280200" cy="2424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Espace réservé du texte 35">
            <a:extLst>
              <a:ext uri="{FF2B5EF4-FFF2-40B4-BE49-F238E27FC236}">
                <a16:creationId xmlns:a16="http://schemas.microsoft.com/office/drawing/2014/main" id="{30E20D9F-A7B9-D3D8-7B1B-79D7AA4F4948}"/>
              </a:ext>
            </a:extLst>
          </p:cNvPr>
          <p:cNvSpPr>
            <a:spLocks noGrp="1" noChangeAspect="1"/>
          </p:cNvSpPr>
          <p:nvPr>
            <p:ph type="body" sz="quarter" idx="10" hasCustomPrompt="1"/>
          </p:nvPr>
        </p:nvSpPr>
        <p:spPr>
          <a:xfrm>
            <a:off x="8818927" y="1935390"/>
            <a:ext cx="1915112" cy="345517"/>
          </a:xfrm>
        </p:spPr>
        <p:txBody>
          <a:bodyPr>
            <a:noAutofit/>
          </a:bodyPr>
          <a:lstStyle>
            <a:lvl1pPr marL="0" indent="0" algn="ctr">
              <a:buNone/>
              <a:defRPr sz="3200" b="1">
                <a:solidFill>
                  <a:schemeClr val="bg1"/>
                </a:solidFill>
              </a:defRPr>
            </a:lvl1pPr>
          </a:lstStyle>
          <a:p>
            <a:pPr lvl="0"/>
            <a:r>
              <a:rPr lang="fr-FR" dirty="0"/>
              <a:t>5.710</a:t>
            </a:r>
          </a:p>
        </p:txBody>
      </p:sp>
      <p:sp>
        <p:nvSpPr>
          <p:cNvPr id="38" name="Espace réservé du texte 37">
            <a:extLst>
              <a:ext uri="{FF2B5EF4-FFF2-40B4-BE49-F238E27FC236}">
                <a16:creationId xmlns:a16="http://schemas.microsoft.com/office/drawing/2014/main" id="{09DBD60A-9E07-B777-4939-AB3C8EF5B0BD}"/>
              </a:ext>
            </a:extLst>
          </p:cNvPr>
          <p:cNvSpPr>
            <a:spLocks noGrp="1" noChangeAspect="1"/>
          </p:cNvSpPr>
          <p:nvPr>
            <p:ph type="body" sz="quarter" idx="11" hasCustomPrompt="1"/>
          </p:nvPr>
        </p:nvSpPr>
        <p:spPr>
          <a:xfrm>
            <a:off x="8818926" y="2380111"/>
            <a:ext cx="1915112" cy="325435"/>
          </a:xfrm>
        </p:spPr>
        <p:txBody>
          <a:bodyPr>
            <a:normAutofit/>
          </a:bodyPr>
          <a:lstStyle>
            <a:lvl1pPr marL="0" indent="0" algn="ctr">
              <a:buNone/>
              <a:defRPr sz="1400">
                <a:solidFill>
                  <a:schemeClr val="bg1"/>
                </a:solidFill>
              </a:defRPr>
            </a:lvl1pPr>
          </a:lstStyle>
          <a:p>
            <a:pPr lvl="0"/>
            <a:r>
              <a:rPr lang="fr-FR" dirty="0"/>
              <a:t>Staff </a:t>
            </a:r>
            <a:r>
              <a:rPr lang="fr-FR" dirty="0" err="1"/>
              <a:t>members</a:t>
            </a:r>
            <a:endParaRPr lang="fr-FR" dirty="0"/>
          </a:p>
        </p:txBody>
      </p:sp>
      <p:sp>
        <p:nvSpPr>
          <p:cNvPr id="39" name="Espace réservé du texte 35">
            <a:extLst>
              <a:ext uri="{FF2B5EF4-FFF2-40B4-BE49-F238E27FC236}">
                <a16:creationId xmlns:a16="http://schemas.microsoft.com/office/drawing/2014/main" id="{76A1B18B-DF67-E16E-77FE-5BE3ADB3C25C}"/>
              </a:ext>
            </a:extLst>
          </p:cNvPr>
          <p:cNvSpPr>
            <a:spLocks noGrp="1" noChangeAspect="1"/>
          </p:cNvSpPr>
          <p:nvPr>
            <p:ph type="body" sz="quarter" idx="12" hasCustomPrompt="1"/>
          </p:nvPr>
        </p:nvSpPr>
        <p:spPr>
          <a:xfrm>
            <a:off x="4991428" y="4390036"/>
            <a:ext cx="1902757" cy="345517"/>
          </a:xfrm>
        </p:spPr>
        <p:txBody>
          <a:bodyPr>
            <a:noAutofit/>
          </a:bodyPr>
          <a:lstStyle>
            <a:lvl1pPr marL="0" indent="0" algn="ctr">
              <a:buNone/>
              <a:defRPr sz="3200" b="1">
                <a:solidFill>
                  <a:schemeClr val="bg1"/>
                </a:solidFill>
              </a:defRPr>
            </a:lvl1pPr>
          </a:lstStyle>
          <a:p>
            <a:pPr lvl="0"/>
            <a:r>
              <a:rPr lang="fr-FR" dirty="0"/>
              <a:t>25.421</a:t>
            </a:r>
          </a:p>
        </p:txBody>
      </p:sp>
      <p:sp>
        <p:nvSpPr>
          <p:cNvPr id="40" name="Espace réservé du texte 37">
            <a:extLst>
              <a:ext uri="{FF2B5EF4-FFF2-40B4-BE49-F238E27FC236}">
                <a16:creationId xmlns:a16="http://schemas.microsoft.com/office/drawing/2014/main" id="{5A7313C0-8E73-AF11-17E9-FAC15EEAB163}"/>
              </a:ext>
            </a:extLst>
          </p:cNvPr>
          <p:cNvSpPr>
            <a:spLocks noGrp="1" noChangeAspect="1"/>
          </p:cNvSpPr>
          <p:nvPr>
            <p:ph type="body" sz="quarter" idx="13" hasCustomPrompt="1"/>
          </p:nvPr>
        </p:nvSpPr>
        <p:spPr>
          <a:xfrm>
            <a:off x="4988996" y="4814322"/>
            <a:ext cx="1909567" cy="325435"/>
          </a:xfrm>
        </p:spPr>
        <p:txBody>
          <a:bodyPr>
            <a:normAutofit/>
          </a:bodyPr>
          <a:lstStyle>
            <a:lvl1pPr marL="0" indent="0" algn="ctr">
              <a:buNone/>
              <a:defRPr sz="1400">
                <a:solidFill>
                  <a:schemeClr val="bg1"/>
                </a:solidFill>
              </a:defRPr>
            </a:lvl1pPr>
          </a:lstStyle>
          <a:p>
            <a:pPr lvl="0"/>
            <a:r>
              <a:rPr lang="fr-FR" dirty="0" err="1"/>
              <a:t>Students</a:t>
            </a:r>
            <a:r>
              <a:rPr lang="fr-FR" dirty="0"/>
              <a:t> and</a:t>
            </a:r>
            <a:br>
              <a:rPr lang="fr-FR" dirty="0"/>
            </a:br>
            <a:r>
              <a:rPr lang="fr-FR" dirty="0"/>
              <a:t>PhD </a:t>
            </a:r>
            <a:r>
              <a:rPr lang="fr-FR" dirty="0" err="1"/>
              <a:t>students</a:t>
            </a:r>
            <a:endParaRPr lang="fr-FR" dirty="0"/>
          </a:p>
        </p:txBody>
      </p:sp>
      <p:cxnSp>
        <p:nvCxnSpPr>
          <p:cNvPr id="43" name="Google Shape;157;p20">
            <a:extLst>
              <a:ext uri="{FF2B5EF4-FFF2-40B4-BE49-F238E27FC236}">
                <a16:creationId xmlns:a16="http://schemas.microsoft.com/office/drawing/2014/main" id="{5D7952C8-6BAD-5F6D-097F-83CDE61962C2}"/>
              </a:ext>
            </a:extLst>
          </p:cNvPr>
          <p:cNvCxnSpPr>
            <a:cxnSpLocks/>
          </p:cNvCxnSpPr>
          <p:nvPr userDrawn="1"/>
        </p:nvCxnSpPr>
        <p:spPr>
          <a:xfrm>
            <a:off x="588297" y="1037356"/>
            <a:ext cx="3715956" cy="0"/>
          </a:xfrm>
          <a:prstGeom prst="straightConnector1">
            <a:avLst/>
          </a:prstGeom>
          <a:noFill/>
          <a:ln w="12700" cap="flat" cmpd="sng">
            <a:solidFill>
              <a:schemeClr val="accent1"/>
            </a:solidFill>
            <a:prstDash val="solid"/>
            <a:round/>
            <a:headEnd type="none" w="med" len="med"/>
            <a:tailEnd type="none" w="med" len="med"/>
          </a:ln>
        </p:spPr>
      </p:cxnSp>
      <p:sp>
        <p:nvSpPr>
          <p:cNvPr id="2" name="Espace réservé de la date 1">
            <a:extLst>
              <a:ext uri="{FF2B5EF4-FFF2-40B4-BE49-F238E27FC236}">
                <a16:creationId xmlns:a16="http://schemas.microsoft.com/office/drawing/2014/main" id="{5C6C8C81-1787-41BE-7F0B-44F900BA03A6}"/>
              </a:ext>
            </a:extLst>
          </p:cNvPr>
          <p:cNvSpPr>
            <a:spLocks noGrp="1"/>
          </p:cNvSpPr>
          <p:nvPr>
            <p:ph type="dt" sz="half" idx="14"/>
          </p:nvPr>
        </p:nvSpPr>
        <p:spPr/>
        <p:txBody>
          <a:bodyPr/>
          <a:lstStyle/>
          <a:p>
            <a:fld id="{511BE592-B1D8-E947-95D7-DBCE7E591BA7}" type="datetime3">
              <a:rPr lang="fr-BE" smtClean="0"/>
              <a:t>18/05/2024</a:t>
            </a:fld>
            <a:endParaRPr lang="fr-FR" dirty="0"/>
          </a:p>
        </p:txBody>
      </p:sp>
      <p:sp>
        <p:nvSpPr>
          <p:cNvPr id="3" name="Espace réservé du pied de page 2">
            <a:extLst>
              <a:ext uri="{FF2B5EF4-FFF2-40B4-BE49-F238E27FC236}">
                <a16:creationId xmlns:a16="http://schemas.microsoft.com/office/drawing/2014/main" id="{1B13FE74-C00D-BB39-4BF2-E32E38059E67}"/>
              </a:ext>
            </a:extLst>
          </p:cNvPr>
          <p:cNvSpPr>
            <a:spLocks noGrp="1"/>
          </p:cNvSpPr>
          <p:nvPr>
            <p:ph type="ftr" sz="quarter" idx="15"/>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4D072F6-9924-94AC-BB3F-E87312453838}"/>
              </a:ext>
            </a:extLst>
          </p:cNvPr>
          <p:cNvSpPr>
            <a:spLocks noGrp="1"/>
          </p:cNvSpPr>
          <p:nvPr>
            <p:ph type="sldNum" sz="quarter" idx="16"/>
          </p:nvPr>
        </p:nvSpPr>
        <p:spPr/>
        <p:txBody>
          <a:bodyPr/>
          <a:lstStyle/>
          <a:p>
            <a:pPr algn="l"/>
            <a:r>
              <a:rPr lang="fr-FR"/>
              <a:t>▪︎ </a:t>
            </a:r>
            <a:fld id="{71AEF36E-EA79-174C-93F9-FDA84EDD5956}" type="slidenum">
              <a:rPr lang="fr-FR" smtClean="0"/>
              <a:pPr algn="l"/>
              <a:t>‹N°›</a:t>
            </a:fld>
            <a:endParaRPr lang="fr-FR" dirty="0"/>
          </a:p>
        </p:txBody>
      </p:sp>
      <p:sp>
        <p:nvSpPr>
          <p:cNvPr id="6" name="Titre 5">
            <a:extLst>
              <a:ext uri="{FF2B5EF4-FFF2-40B4-BE49-F238E27FC236}">
                <a16:creationId xmlns:a16="http://schemas.microsoft.com/office/drawing/2014/main" id="{D06ED03A-FBDB-778E-EB57-99CFEB6D480B}"/>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128987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iques">
    <p:spTree>
      <p:nvGrpSpPr>
        <p:cNvPr id="1" name=""/>
        <p:cNvGrpSpPr/>
        <p:nvPr/>
      </p:nvGrpSpPr>
      <p:grpSpPr>
        <a:xfrm>
          <a:off x="0" y="0"/>
          <a:ext cx="0" cy="0"/>
          <a:chOff x="0" y="0"/>
          <a:chExt cx="0" cy="0"/>
        </a:xfrm>
      </p:grpSpPr>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734675"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734675"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sp>
        <p:nvSpPr>
          <p:cNvPr id="25" name="Espace réservé du texte 70">
            <a:extLst>
              <a:ext uri="{FF2B5EF4-FFF2-40B4-BE49-F238E27FC236}">
                <a16:creationId xmlns:a16="http://schemas.microsoft.com/office/drawing/2014/main" id="{4745B0A3-E24E-3741-4527-2A8F7CD26656}"/>
              </a:ext>
            </a:extLst>
          </p:cNvPr>
          <p:cNvSpPr>
            <a:spLocks noGrp="1"/>
          </p:cNvSpPr>
          <p:nvPr>
            <p:ph type="body" sz="quarter" idx="29" hasCustomPrompt="1"/>
          </p:nvPr>
        </p:nvSpPr>
        <p:spPr>
          <a:xfrm>
            <a:off x="4015961"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26" name="Espace réservé du texte 70">
            <a:extLst>
              <a:ext uri="{FF2B5EF4-FFF2-40B4-BE49-F238E27FC236}">
                <a16:creationId xmlns:a16="http://schemas.microsoft.com/office/drawing/2014/main" id="{C63762C1-52A9-53AB-3387-4A209C76E1E4}"/>
              </a:ext>
            </a:extLst>
          </p:cNvPr>
          <p:cNvSpPr>
            <a:spLocks noGrp="1"/>
          </p:cNvSpPr>
          <p:nvPr>
            <p:ph type="body" sz="quarter" idx="30" hasCustomPrompt="1"/>
          </p:nvPr>
        </p:nvSpPr>
        <p:spPr>
          <a:xfrm>
            <a:off x="6250111"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7" name="Espace réservé du texte 70">
            <a:extLst>
              <a:ext uri="{FF2B5EF4-FFF2-40B4-BE49-F238E27FC236}">
                <a16:creationId xmlns:a16="http://schemas.microsoft.com/office/drawing/2014/main" id="{F83A912C-4338-3A34-A6EA-AEA709A52BCC}"/>
              </a:ext>
            </a:extLst>
          </p:cNvPr>
          <p:cNvSpPr>
            <a:spLocks noGrp="1"/>
          </p:cNvSpPr>
          <p:nvPr>
            <p:ph type="body" sz="quarter" idx="31" hasCustomPrompt="1"/>
          </p:nvPr>
        </p:nvSpPr>
        <p:spPr>
          <a:xfrm>
            <a:off x="8497538"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32" name="Espace réservé du texte 65">
            <a:extLst>
              <a:ext uri="{FF2B5EF4-FFF2-40B4-BE49-F238E27FC236}">
                <a16:creationId xmlns:a16="http://schemas.microsoft.com/office/drawing/2014/main" id="{EA8FACF4-7082-E50D-D8E2-FB46ACDBA7FB}"/>
              </a:ext>
            </a:extLst>
          </p:cNvPr>
          <p:cNvSpPr>
            <a:spLocks noGrp="1"/>
          </p:cNvSpPr>
          <p:nvPr>
            <p:ph type="body" sz="quarter" idx="32" hasCustomPrompt="1"/>
          </p:nvPr>
        </p:nvSpPr>
        <p:spPr>
          <a:xfrm>
            <a:off x="4006535"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33" name="Espace réservé du texte 65">
            <a:extLst>
              <a:ext uri="{FF2B5EF4-FFF2-40B4-BE49-F238E27FC236}">
                <a16:creationId xmlns:a16="http://schemas.microsoft.com/office/drawing/2014/main" id="{6AB3265E-B392-6617-ED44-0BACED097B59}"/>
              </a:ext>
            </a:extLst>
          </p:cNvPr>
          <p:cNvSpPr>
            <a:spLocks noGrp="1"/>
          </p:cNvSpPr>
          <p:nvPr>
            <p:ph type="body" sz="quarter" idx="33" hasCustomPrompt="1"/>
          </p:nvPr>
        </p:nvSpPr>
        <p:spPr>
          <a:xfrm>
            <a:off x="6250112"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34" name="Espace réservé du texte 65">
            <a:extLst>
              <a:ext uri="{FF2B5EF4-FFF2-40B4-BE49-F238E27FC236}">
                <a16:creationId xmlns:a16="http://schemas.microsoft.com/office/drawing/2014/main" id="{3133932A-ED0F-9645-1182-09EA058CAEE0}"/>
              </a:ext>
            </a:extLst>
          </p:cNvPr>
          <p:cNvSpPr>
            <a:spLocks noGrp="1"/>
          </p:cNvSpPr>
          <p:nvPr>
            <p:ph type="body" sz="quarter" idx="34" hasCustomPrompt="1"/>
          </p:nvPr>
        </p:nvSpPr>
        <p:spPr>
          <a:xfrm>
            <a:off x="8503118" y="4270072"/>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2" name="Rectangle 1">
            <a:extLst>
              <a:ext uri="{FF2B5EF4-FFF2-40B4-BE49-F238E27FC236}">
                <a16:creationId xmlns:a16="http://schemas.microsoft.com/office/drawing/2014/main" id="{95626375-BFD3-A5CD-8A01-A5D5E5D3CA72}"/>
              </a:ext>
            </a:extLst>
          </p:cNvPr>
          <p:cNvSpPr/>
          <p:nvPr userDrawn="1"/>
        </p:nvSpPr>
        <p:spPr>
          <a:xfrm rot="5400000">
            <a:off x="1883166" y="3582033"/>
            <a:ext cx="622540"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107941E0-033B-D8AD-806D-67CCBB8418EC}"/>
              </a:ext>
            </a:extLst>
          </p:cNvPr>
          <p:cNvSpPr/>
          <p:nvPr userDrawn="1"/>
        </p:nvSpPr>
        <p:spPr>
          <a:xfrm rot="5400000">
            <a:off x="2055276" y="3482662"/>
            <a:ext cx="816055"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a:extLst>
              <a:ext uri="{FF2B5EF4-FFF2-40B4-BE49-F238E27FC236}">
                <a16:creationId xmlns:a16="http://schemas.microsoft.com/office/drawing/2014/main" id="{0090542A-EE35-F17A-59CE-AC17E44B3F47}"/>
              </a:ext>
            </a:extLst>
          </p:cNvPr>
          <p:cNvSpPr/>
          <p:nvPr userDrawn="1"/>
        </p:nvSpPr>
        <p:spPr>
          <a:xfrm rot="5400000">
            <a:off x="2071391" y="3238411"/>
            <a:ext cx="1304559"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DA35A0A6-CC51-D8AC-6BFA-15647E09D36B}"/>
              </a:ext>
            </a:extLst>
          </p:cNvPr>
          <p:cNvSpPr/>
          <p:nvPr userDrawn="1"/>
        </p:nvSpPr>
        <p:spPr>
          <a:xfrm rot="5400000">
            <a:off x="2222427" y="3119771"/>
            <a:ext cx="154183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2">
            <a:extLst>
              <a:ext uri="{FF2B5EF4-FFF2-40B4-BE49-F238E27FC236}">
                <a16:creationId xmlns:a16="http://schemas.microsoft.com/office/drawing/2014/main" id="{EA42DD6E-4BA0-CD9F-3ECF-EE334AB52BE4}"/>
              </a:ext>
            </a:extLst>
          </p:cNvPr>
          <p:cNvSpPr>
            <a:spLocks noGrp="1"/>
          </p:cNvSpPr>
          <p:nvPr>
            <p:ph type="title"/>
          </p:nvPr>
        </p:nvSpPr>
        <p:spPr/>
        <p:txBody>
          <a:bodyPr/>
          <a:lstStyle/>
          <a:p>
            <a:r>
              <a:rPr lang="fr-FR"/>
              <a:t>Modifiez le style du titre</a:t>
            </a:r>
          </a:p>
        </p:txBody>
      </p:sp>
      <p:sp>
        <p:nvSpPr>
          <p:cNvPr id="35" name="Rectangle 34">
            <a:extLst>
              <a:ext uri="{FF2B5EF4-FFF2-40B4-BE49-F238E27FC236}">
                <a16:creationId xmlns:a16="http://schemas.microsoft.com/office/drawing/2014/main" id="{D5C13B8A-213D-77B6-7A13-181A00DE2623}"/>
              </a:ext>
            </a:extLst>
          </p:cNvPr>
          <p:cNvSpPr/>
          <p:nvPr userDrawn="1"/>
        </p:nvSpPr>
        <p:spPr>
          <a:xfrm rot="5400000">
            <a:off x="4130665" y="3582033"/>
            <a:ext cx="622540"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a:extLst>
              <a:ext uri="{FF2B5EF4-FFF2-40B4-BE49-F238E27FC236}">
                <a16:creationId xmlns:a16="http://schemas.microsoft.com/office/drawing/2014/main" id="{0DBC17C7-BD45-28EF-7A0C-EDDAB4294D33}"/>
              </a:ext>
            </a:extLst>
          </p:cNvPr>
          <p:cNvSpPr/>
          <p:nvPr userDrawn="1"/>
        </p:nvSpPr>
        <p:spPr>
          <a:xfrm rot="5400000">
            <a:off x="4168447" y="3348335"/>
            <a:ext cx="1084709"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Rectangle 43">
            <a:extLst>
              <a:ext uri="{FF2B5EF4-FFF2-40B4-BE49-F238E27FC236}">
                <a16:creationId xmlns:a16="http://schemas.microsoft.com/office/drawing/2014/main" id="{5DDA95C4-6A86-9D01-FBE2-9D023C382D87}"/>
              </a:ext>
            </a:extLst>
          </p:cNvPr>
          <p:cNvSpPr/>
          <p:nvPr userDrawn="1"/>
        </p:nvSpPr>
        <p:spPr>
          <a:xfrm rot="5400000">
            <a:off x="4544317" y="3463838"/>
            <a:ext cx="853704"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a:extLst>
              <a:ext uri="{FF2B5EF4-FFF2-40B4-BE49-F238E27FC236}">
                <a16:creationId xmlns:a16="http://schemas.microsoft.com/office/drawing/2014/main" id="{AEC9977D-F7CB-35C5-C577-44233BF9DF85}"/>
              </a:ext>
            </a:extLst>
          </p:cNvPr>
          <p:cNvSpPr/>
          <p:nvPr userDrawn="1"/>
        </p:nvSpPr>
        <p:spPr>
          <a:xfrm rot="5400000">
            <a:off x="4588564" y="3238410"/>
            <a:ext cx="1304561"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a:extLst>
              <a:ext uri="{FF2B5EF4-FFF2-40B4-BE49-F238E27FC236}">
                <a16:creationId xmlns:a16="http://schemas.microsoft.com/office/drawing/2014/main" id="{B3D73C61-634F-F068-F820-55AB7F001524}"/>
              </a:ext>
            </a:extLst>
          </p:cNvPr>
          <p:cNvSpPr/>
          <p:nvPr userDrawn="1"/>
        </p:nvSpPr>
        <p:spPr>
          <a:xfrm rot="5400000">
            <a:off x="6078396" y="3272640"/>
            <a:ext cx="1241326"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a:extLst>
              <a:ext uri="{FF2B5EF4-FFF2-40B4-BE49-F238E27FC236}">
                <a16:creationId xmlns:a16="http://schemas.microsoft.com/office/drawing/2014/main" id="{CF572892-B0DB-7CCF-869B-A1828F743864}"/>
              </a:ext>
            </a:extLst>
          </p:cNvPr>
          <p:cNvSpPr/>
          <p:nvPr userDrawn="1"/>
        </p:nvSpPr>
        <p:spPr>
          <a:xfrm rot="5400000">
            <a:off x="6719141" y="3641905"/>
            <a:ext cx="497568"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8" name="Rectangle 47">
            <a:extLst>
              <a:ext uri="{FF2B5EF4-FFF2-40B4-BE49-F238E27FC236}">
                <a16:creationId xmlns:a16="http://schemas.microsoft.com/office/drawing/2014/main" id="{4B92EBEE-2D55-61AD-A917-68A9AF011403}"/>
              </a:ext>
            </a:extLst>
          </p:cNvPr>
          <p:cNvSpPr/>
          <p:nvPr userDrawn="1"/>
        </p:nvSpPr>
        <p:spPr>
          <a:xfrm rot="5400000">
            <a:off x="6851975" y="3514372"/>
            <a:ext cx="752636"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a:extLst>
              <a:ext uri="{FF2B5EF4-FFF2-40B4-BE49-F238E27FC236}">
                <a16:creationId xmlns:a16="http://schemas.microsoft.com/office/drawing/2014/main" id="{04DDFB88-474B-CAED-E663-C4ACAEEB63A3}"/>
              </a:ext>
            </a:extLst>
          </p:cNvPr>
          <p:cNvSpPr/>
          <p:nvPr userDrawn="1"/>
        </p:nvSpPr>
        <p:spPr>
          <a:xfrm rot="5400000">
            <a:off x="6955613" y="3348336"/>
            <a:ext cx="108470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a:extLst>
              <a:ext uri="{FF2B5EF4-FFF2-40B4-BE49-F238E27FC236}">
                <a16:creationId xmlns:a16="http://schemas.microsoft.com/office/drawing/2014/main" id="{12F4F689-80C8-49D9-931F-350A12D72773}"/>
              </a:ext>
            </a:extLst>
          </p:cNvPr>
          <p:cNvSpPr/>
          <p:nvPr userDrawn="1"/>
        </p:nvSpPr>
        <p:spPr>
          <a:xfrm rot="5400000">
            <a:off x="8758489" y="3700421"/>
            <a:ext cx="385763"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a:extLst>
              <a:ext uri="{FF2B5EF4-FFF2-40B4-BE49-F238E27FC236}">
                <a16:creationId xmlns:a16="http://schemas.microsoft.com/office/drawing/2014/main" id="{E8D64C5B-5B72-FC40-3C20-68569A3C6254}"/>
              </a:ext>
            </a:extLst>
          </p:cNvPr>
          <p:cNvSpPr/>
          <p:nvPr userDrawn="1"/>
        </p:nvSpPr>
        <p:spPr>
          <a:xfrm rot="5400000">
            <a:off x="8910274" y="3580727"/>
            <a:ext cx="619925"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Rectangle 51">
            <a:extLst>
              <a:ext uri="{FF2B5EF4-FFF2-40B4-BE49-F238E27FC236}">
                <a16:creationId xmlns:a16="http://schemas.microsoft.com/office/drawing/2014/main" id="{ED17AD22-4CA9-B8DA-0C12-3EF00EE9696B}"/>
              </a:ext>
            </a:extLst>
          </p:cNvPr>
          <p:cNvSpPr/>
          <p:nvPr userDrawn="1"/>
        </p:nvSpPr>
        <p:spPr>
          <a:xfrm rot="5400000">
            <a:off x="9015253" y="3425339"/>
            <a:ext cx="930703"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a:extLst>
              <a:ext uri="{FF2B5EF4-FFF2-40B4-BE49-F238E27FC236}">
                <a16:creationId xmlns:a16="http://schemas.microsoft.com/office/drawing/2014/main" id="{12C9E9DA-37F8-1FDC-4175-C0923FE86F93}"/>
              </a:ext>
            </a:extLst>
          </p:cNvPr>
          <p:cNvSpPr/>
          <p:nvPr userDrawn="1"/>
        </p:nvSpPr>
        <p:spPr>
          <a:xfrm rot="5400000">
            <a:off x="9207925" y="3348336"/>
            <a:ext cx="108470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77250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sp>
        <p:nvSpPr>
          <p:cNvPr id="7" name="Espace réservé de la date 6">
            <a:extLst>
              <a:ext uri="{FF2B5EF4-FFF2-40B4-BE49-F238E27FC236}">
                <a16:creationId xmlns:a16="http://schemas.microsoft.com/office/drawing/2014/main" id="{464EADBC-B6A2-70DA-D605-25A7BDDEA6B5}"/>
              </a:ext>
            </a:extLst>
          </p:cNvPr>
          <p:cNvSpPr>
            <a:spLocks noGrp="1"/>
          </p:cNvSpPr>
          <p:nvPr>
            <p:ph type="dt" sz="half" idx="10"/>
          </p:nvPr>
        </p:nvSpPr>
        <p:spPr/>
        <p:txBody>
          <a:bodyPr/>
          <a:lstStyle/>
          <a:p>
            <a:fld id="{B2867609-F87E-5348-B15E-2C77BD1EE497}"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5E3573B8-7320-5036-4D61-777146D1CFF4}"/>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B393512A-FBBB-6C7C-953D-8A236385F944}"/>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2" name="Titre 1">
            <a:extLst>
              <a:ext uri="{FF2B5EF4-FFF2-40B4-BE49-F238E27FC236}">
                <a16:creationId xmlns:a16="http://schemas.microsoft.com/office/drawing/2014/main" id="{CD0A4AD0-ECD9-A688-D217-46C8206E5D91}"/>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2418514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 triangulaire + 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14" name="Titre 13">
            <a:extLst>
              <a:ext uri="{FF2B5EF4-FFF2-40B4-BE49-F238E27FC236}">
                <a16:creationId xmlns:a16="http://schemas.microsoft.com/office/drawing/2014/main" id="{B55D04F7-8C52-0942-8A34-6B994C5CD525}"/>
              </a:ext>
            </a:extLst>
          </p:cNvPr>
          <p:cNvSpPr>
            <a:spLocks noGrp="1"/>
          </p:cNvSpPr>
          <p:nvPr>
            <p:ph type="title"/>
          </p:nvPr>
        </p:nvSpPr>
        <p:spPr>
          <a:xfrm>
            <a:off x="4505093" y="508001"/>
            <a:ext cx="6104951" cy="1100568"/>
          </a:xfrm>
        </p:spPr>
        <p:txBody>
          <a:bodyPr anchor="b">
            <a:normAutofit/>
          </a:bodyPr>
          <a:lstStyle>
            <a:lvl1pPr>
              <a:defRPr sz="2400"/>
            </a:lvl1pPr>
          </a:lstStyle>
          <a:p>
            <a:r>
              <a:rPr lang="fr-FR" dirty="0"/>
              <a:t>Modifiez le style du titre</a:t>
            </a:r>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12" name="Espace réservé pour une image  34">
            <a:extLst>
              <a:ext uri="{FF2B5EF4-FFF2-40B4-BE49-F238E27FC236}">
                <a16:creationId xmlns:a16="http://schemas.microsoft.com/office/drawing/2014/main" id="{84D32F74-0A3E-8FE5-EEB6-0E41C176E17A}"/>
              </a:ext>
            </a:extLst>
          </p:cNvPr>
          <p:cNvSpPr>
            <a:spLocks noGrp="1"/>
          </p:cNvSpPr>
          <p:nvPr>
            <p:ph type="pic" sz="quarter" idx="13"/>
          </p:nvPr>
        </p:nvSpPr>
        <p:spPr>
          <a:xfrm>
            <a:off x="-72991" y="-95124"/>
            <a:ext cx="4387787" cy="4971923"/>
          </a:xfrm>
          <a:custGeom>
            <a:avLst/>
            <a:gdLst>
              <a:gd name="connsiteX0" fmla="*/ 0 w 2217390"/>
              <a:gd name="connsiteY0" fmla="*/ 2614311 h 2614311"/>
              <a:gd name="connsiteX1" fmla="*/ 0 w 2217390"/>
              <a:gd name="connsiteY1" fmla="*/ 0 h 2614311"/>
              <a:gd name="connsiteX2" fmla="*/ 2217390 w 2217390"/>
              <a:gd name="connsiteY2" fmla="*/ 2614311 h 2614311"/>
              <a:gd name="connsiteX3" fmla="*/ 0 w 2217390"/>
              <a:gd name="connsiteY3" fmla="*/ 2614311 h 2614311"/>
              <a:gd name="connsiteX0" fmla="*/ 0 w 2217390"/>
              <a:gd name="connsiteY0" fmla="*/ 2583831 h 2583831"/>
              <a:gd name="connsiteX1" fmla="*/ 2194560 w 2217390"/>
              <a:gd name="connsiteY1" fmla="*/ 0 h 2583831"/>
              <a:gd name="connsiteX2" fmla="*/ 2217390 w 2217390"/>
              <a:gd name="connsiteY2" fmla="*/ 2583831 h 2583831"/>
              <a:gd name="connsiteX3" fmla="*/ 0 w 2217390"/>
              <a:gd name="connsiteY3" fmla="*/ 2583831 h 2583831"/>
              <a:gd name="connsiteX0" fmla="*/ 0 w 2197070"/>
              <a:gd name="connsiteY0" fmla="*/ 1283351 h 2583831"/>
              <a:gd name="connsiteX1" fmla="*/ 2174240 w 2197070"/>
              <a:gd name="connsiteY1" fmla="*/ 0 h 2583831"/>
              <a:gd name="connsiteX2" fmla="*/ 2197070 w 2197070"/>
              <a:gd name="connsiteY2" fmla="*/ 2583831 h 2583831"/>
              <a:gd name="connsiteX3" fmla="*/ 0 w 2197070"/>
              <a:gd name="connsiteY3" fmla="*/ 1283351 h 2583831"/>
              <a:gd name="connsiteX0" fmla="*/ 0 w 2227550"/>
              <a:gd name="connsiteY0" fmla="*/ 1273191 h 2583831"/>
              <a:gd name="connsiteX1" fmla="*/ 2204720 w 2227550"/>
              <a:gd name="connsiteY1" fmla="*/ 0 h 2583831"/>
              <a:gd name="connsiteX2" fmla="*/ 2227550 w 2227550"/>
              <a:gd name="connsiteY2" fmla="*/ 2583831 h 2583831"/>
              <a:gd name="connsiteX3" fmla="*/ 0 w 2227550"/>
              <a:gd name="connsiteY3" fmla="*/ 1273191 h 2583831"/>
              <a:gd name="connsiteX0" fmla="*/ 10268 w 2214988"/>
              <a:gd name="connsiteY0" fmla="*/ 1273191 h 2633948"/>
              <a:gd name="connsiteX1" fmla="*/ 2214988 w 2214988"/>
              <a:gd name="connsiteY1" fmla="*/ 0 h 2633948"/>
              <a:gd name="connsiteX2" fmla="*/ 0 w 2214988"/>
              <a:gd name="connsiteY2" fmla="*/ 2633948 h 2633948"/>
              <a:gd name="connsiteX3" fmla="*/ 10268 w 2214988"/>
              <a:gd name="connsiteY3" fmla="*/ 1273191 h 2633948"/>
              <a:gd name="connsiteX0" fmla="*/ 445 w 2226128"/>
              <a:gd name="connsiteY0" fmla="*/ 0 h 2663810"/>
              <a:gd name="connsiteX1" fmla="*/ 2226128 w 2226128"/>
              <a:gd name="connsiteY1" fmla="*/ 29862 h 2663810"/>
              <a:gd name="connsiteX2" fmla="*/ 11140 w 2226128"/>
              <a:gd name="connsiteY2" fmla="*/ 2663810 h 2663810"/>
              <a:gd name="connsiteX3" fmla="*/ 445 w 2226128"/>
              <a:gd name="connsiteY3" fmla="*/ 0 h 2663810"/>
              <a:gd name="connsiteX0" fmla="*/ 10268 w 2235951"/>
              <a:gd name="connsiteY0" fmla="*/ 0 h 2691653"/>
              <a:gd name="connsiteX1" fmla="*/ 2235951 w 2235951"/>
              <a:gd name="connsiteY1" fmla="*/ 29862 h 2691653"/>
              <a:gd name="connsiteX2" fmla="*/ 0 w 2235951"/>
              <a:gd name="connsiteY2" fmla="*/ 2691653 h 2691653"/>
              <a:gd name="connsiteX3" fmla="*/ 10268 w 2235951"/>
              <a:gd name="connsiteY3" fmla="*/ 0 h 2691653"/>
              <a:gd name="connsiteX0" fmla="*/ 10268 w 2272637"/>
              <a:gd name="connsiteY0" fmla="*/ 20255 h 2711908"/>
              <a:gd name="connsiteX1" fmla="*/ 2272637 w 2272637"/>
              <a:gd name="connsiteY1" fmla="*/ 0 h 2711908"/>
              <a:gd name="connsiteX2" fmla="*/ 0 w 2272637"/>
              <a:gd name="connsiteY2" fmla="*/ 2711908 h 2711908"/>
              <a:gd name="connsiteX3" fmla="*/ 10268 w 2272637"/>
              <a:gd name="connsiteY3" fmla="*/ 20255 h 2711908"/>
              <a:gd name="connsiteX0" fmla="*/ 10268 w 2272637"/>
              <a:gd name="connsiteY0" fmla="*/ 0 h 2713927"/>
              <a:gd name="connsiteX1" fmla="*/ 2272637 w 2272637"/>
              <a:gd name="connsiteY1" fmla="*/ 2019 h 2713927"/>
              <a:gd name="connsiteX2" fmla="*/ 0 w 2272637"/>
              <a:gd name="connsiteY2" fmla="*/ 2713927 h 2713927"/>
              <a:gd name="connsiteX3" fmla="*/ 10268 w 2272637"/>
              <a:gd name="connsiteY3" fmla="*/ 0 h 2713927"/>
              <a:gd name="connsiteX0" fmla="*/ 965 w 2263334"/>
              <a:gd name="connsiteY0" fmla="*/ 0 h 2725064"/>
              <a:gd name="connsiteX1" fmla="*/ 2263334 w 2263334"/>
              <a:gd name="connsiteY1" fmla="*/ 2019 h 2725064"/>
              <a:gd name="connsiteX2" fmla="*/ 1179 w 2263334"/>
              <a:gd name="connsiteY2" fmla="*/ 2725064 h 2725064"/>
              <a:gd name="connsiteX3" fmla="*/ 965 w 2263334"/>
              <a:gd name="connsiteY3" fmla="*/ 0 h 2725064"/>
            </a:gdLst>
            <a:ahLst/>
            <a:cxnLst>
              <a:cxn ang="0">
                <a:pos x="connsiteX0" y="connsiteY0"/>
              </a:cxn>
              <a:cxn ang="0">
                <a:pos x="connsiteX1" y="connsiteY1"/>
              </a:cxn>
              <a:cxn ang="0">
                <a:pos x="connsiteX2" y="connsiteY2"/>
              </a:cxn>
              <a:cxn ang="0">
                <a:pos x="connsiteX3" y="connsiteY3"/>
              </a:cxn>
            </a:cxnLst>
            <a:rect l="l" t="t" r="r" b="b"/>
            <a:pathLst>
              <a:path w="2263334" h="2725064">
                <a:moveTo>
                  <a:pt x="965" y="0"/>
                </a:moveTo>
                <a:lnTo>
                  <a:pt x="2263334" y="2019"/>
                </a:lnTo>
                <a:lnTo>
                  <a:pt x="1179" y="2725064"/>
                </a:lnTo>
                <a:cubicBezTo>
                  <a:pt x="4602" y="2271478"/>
                  <a:pt x="-2458" y="453586"/>
                  <a:pt x="965" y="0"/>
                </a:cubicBezTo>
                <a:close/>
              </a:path>
            </a:pathLst>
          </a:custGeom>
        </p:spPr>
        <p:txBody>
          <a:bodyPr/>
          <a:lstStyle>
            <a:lvl1pPr marL="0" indent="0">
              <a:buNone/>
              <a:defRPr/>
            </a:lvl1pPr>
          </a:lstStyle>
          <a:p>
            <a:endParaRPr lang="fr-FR" dirty="0"/>
          </a:p>
        </p:txBody>
      </p:sp>
      <p:sp>
        <p:nvSpPr>
          <p:cNvPr id="2" name="Espace réservé de la date 1">
            <a:extLst>
              <a:ext uri="{FF2B5EF4-FFF2-40B4-BE49-F238E27FC236}">
                <a16:creationId xmlns:a16="http://schemas.microsoft.com/office/drawing/2014/main" id="{DCAFF8FD-CDF9-BF9C-5170-997B58AA6EF9}"/>
              </a:ext>
            </a:extLst>
          </p:cNvPr>
          <p:cNvSpPr>
            <a:spLocks noGrp="1"/>
          </p:cNvSpPr>
          <p:nvPr>
            <p:ph type="dt" sz="half" idx="14"/>
          </p:nvPr>
        </p:nvSpPr>
        <p:spPr/>
        <p:txBody>
          <a:bodyPr/>
          <a:lstStyle/>
          <a:p>
            <a:fld id="{B2867609-F87E-5348-B15E-2C77BD1EE497}" type="datetime3">
              <a:rPr lang="fr-BE" smtClean="0"/>
              <a:t>18/05/2024</a:t>
            </a:fld>
            <a:endParaRPr lang="fr-FR" dirty="0"/>
          </a:p>
        </p:txBody>
      </p:sp>
      <p:sp>
        <p:nvSpPr>
          <p:cNvPr id="4" name="Espace réservé du pied de page 3">
            <a:extLst>
              <a:ext uri="{FF2B5EF4-FFF2-40B4-BE49-F238E27FC236}">
                <a16:creationId xmlns:a16="http://schemas.microsoft.com/office/drawing/2014/main" id="{5F8E731D-BEC6-2C2A-B00C-5BCF5275C1BF}"/>
              </a:ext>
            </a:extLst>
          </p:cNvPr>
          <p:cNvSpPr>
            <a:spLocks noGrp="1"/>
          </p:cNvSpPr>
          <p:nvPr>
            <p:ph type="ftr" sz="quarter" idx="15"/>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D8671781-FE5D-FC4F-919A-C5A674B804A1}"/>
              </a:ext>
            </a:extLst>
          </p:cNvPr>
          <p:cNvSpPr>
            <a:spLocks noGrp="1"/>
          </p:cNvSpPr>
          <p:nvPr>
            <p:ph type="sldNum" sz="quarter" idx="16"/>
          </p:nvPr>
        </p:nvSpPr>
        <p:spPr/>
        <p:txBody>
          <a:bodyPr/>
          <a:lstStyle/>
          <a:p>
            <a:pPr algn="l"/>
            <a:r>
              <a:rPr lang="fr-FR"/>
              <a:t>▪︎ </a:t>
            </a:r>
            <a:fld id="{71AEF36E-EA79-174C-93F9-FDA84EDD5956}" type="slidenum">
              <a:rPr lang="fr-FR" smtClean="0"/>
              <a:pPr algn="l"/>
              <a:t>‹N°›</a:t>
            </a:fld>
            <a:endParaRPr lang="fr-FR" dirty="0"/>
          </a:p>
        </p:txBody>
      </p:sp>
      <p:pic>
        <p:nvPicPr>
          <p:cNvPr id="13" name="Image 12" descr="Une image contenant texte&#10;&#10;Description générée automatiquement">
            <a:extLst>
              <a:ext uri="{FF2B5EF4-FFF2-40B4-BE49-F238E27FC236}">
                <a16:creationId xmlns:a16="http://schemas.microsoft.com/office/drawing/2014/main" id="{C7509ACF-C735-5ED3-5648-185F39524D25}"/>
              </a:ext>
            </a:extLst>
          </p:cNvPr>
          <p:cNvPicPr>
            <a:picLocks noChangeAspect="1"/>
          </p:cNvPicPr>
          <p:nvPr userDrawn="1"/>
        </p:nvPicPr>
        <p:blipFill rotWithShape="1">
          <a:blip r:embed="rId2"/>
          <a:srcRect l="3372" r="77900"/>
          <a:stretch/>
        </p:blipFill>
        <p:spPr>
          <a:xfrm>
            <a:off x="11035511" y="254037"/>
            <a:ext cx="670560" cy="908088"/>
          </a:xfrm>
          <a:prstGeom prst="rect">
            <a:avLst/>
          </a:prstGeom>
        </p:spPr>
      </p:pic>
    </p:spTree>
    <p:extLst>
      <p:ext uri="{BB962C8B-B14F-4D97-AF65-F5344CB8AC3E}">
        <p14:creationId xmlns:p14="http://schemas.microsoft.com/office/powerpoint/2010/main" val="4022701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hoto triangulaire + TO - Pied de page">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14" name="Titre 13">
            <a:extLst>
              <a:ext uri="{FF2B5EF4-FFF2-40B4-BE49-F238E27FC236}">
                <a16:creationId xmlns:a16="http://schemas.microsoft.com/office/drawing/2014/main" id="{B55D04F7-8C52-0942-8A34-6B994C5CD525}"/>
              </a:ext>
            </a:extLst>
          </p:cNvPr>
          <p:cNvSpPr>
            <a:spLocks noGrp="1"/>
          </p:cNvSpPr>
          <p:nvPr>
            <p:ph type="title"/>
          </p:nvPr>
        </p:nvSpPr>
        <p:spPr>
          <a:xfrm>
            <a:off x="4505093" y="508001"/>
            <a:ext cx="6104951" cy="1100568"/>
          </a:xfrm>
        </p:spPr>
        <p:txBody>
          <a:bodyPr anchor="b">
            <a:normAutofit/>
          </a:bodyPr>
          <a:lstStyle>
            <a:lvl1pPr>
              <a:defRPr sz="2400"/>
            </a:lvl1pPr>
          </a:lstStyle>
          <a:p>
            <a:r>
              <a:rPr lang="fr-FR" dirty="0"/>
              <a:t>Modifiez le style du titre</a:t>
            </a:r>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12" name="Espace réservé pour une image  34">
            <a:extLst>
              <a:ext uri="{FF2B5EF4-FFF2-40B4-BE49-F238E27FC236}">
                <a16:creationId xmlns:a16="http://schemas.microsoft.com/office/drawing/2014/main" id="{84D32F74-0A3E-8FE5-EEB6-0E41C176E17A}"/>
              </a:ext>
            </a:extLst>
          </p:cNvPr>
          <p:cNvSpPr>
            <a:spLocks noGrp="1"/>
          </p:cNvSpPr>
          <p:nvPr>
            <p:ph type="pic" sz="quarter" idx="13"/>
          </p:nvPr>
        </p:nvSpPr>
        <p:spPr>
          <a:xfrm>
            <a:off x="-72991" y="-95124"/>
            <a:ext cx="4387787" cy="4971923"/>
          </a:xfrm>
          <a:custGeom>
            <a:avLst/>
            <a:gdLst>
              <a:gd name="connsiteX0" fmla="*/ 0 w 2217390"/>
              <a:gd name="connsiteY0" fmla="*/ 2614311 h 2614311"/>
              <a:gd name="connsiteX1" fmla="*/ 0 w 2217390"/>
              <a:gd name="connsiteY1" fmla="*/ 0 h 2614311"/>
              <a:gd name="connsiteX2" fmla="*/ 2217390 w 2217390"/>
              <a:gd name="connsiteY2" fmla="*/ 2614311 h 2614311"/>
              <a:gd name="connsiteX3" fmla="*/ 0 w 2217390"/>
              <a:gd name="connsiteY3" fmla="*/ 2614311 h 2614311"/>
              <a:gd name="connsiteX0" fmla="*/ 0 w 2217390"/>
              <a:gd name="connsiteY0" fmla="*/ 2583831 h 2583831"/>
              <a:gd name="connsiteX1" fmla="*/ 2194560 w 2217390"/>
              <a:gd name="connsiteY1" fmla="*/ 0 h 2583831"/>
              <a:gd name="connsiteX2" fmla="*/ 2217390 w 2217390"/>
              <a:gd name="connsiteY2" fmla="*/ 2583831 h 2583831"/>
              <a:gd name="connsiteX3" fmla="*/ 0 w 2217390"/>
              <a:gd name="connsiteY3" fmla="*/ 2583831 h 2583831"/>
              <a:gd name="connsiteX0" fmla="*/ 0 w 2197070"/>
              <a:gd name="connsiteY0" fmla="*/ 1283351 h 2583831"/>
              <a:gd name="connsiteX1" fmla="*/ 2174240 w 2197070"/>
              <a:gd name="connsiteY1" fmla="*/ 0 h 2583831"/>
              <a:gd name="connsiteX2" fmla="*/ 2197070 w 2197070"/>
              <a:gd name="connsiteY2" fmla="*/ 2583831 h 2583831"/>
              <a:gd name="connsiteX3" fmla="*/ 0 w 2197070"/>
              <a:gd name="connsiteY3" fmla="*/ 1283351 h 2583831"/>
              <a:gd name="connsiteX0" fmla="*/ 0 w 2227550"/>
              <a:gd name="connsiteY0" fmla="*/ 1273191 h 2583831"/>
              <a:gd name="connsiteX1" fmla="*/ 2204720 w 2227550"/>
              <a:gd name="connsiteY1" fmla="*/ 0 h 2583831"/>
              <a:gd name="connsiteX2" fmla="*/ 2227550 w 2227550"/>
              <a:gd name="connsiteY2" fmla="*/ 2583831 h 2583831"/>
              <a:gd name="connsiteX3" fmla="*/ 0 w 2227550"/>
              <a:gd name="connsiteY3" fmla="*/ 1273191 h 2583831"/>
              <a:gd name="connsiteX0" fmla="*/ 10268 w 2214988"/>
              <a:gd name="connsiteY0" fmla="*/ 1273191 h 2633948"/>
              <a:gd name="connsiteX1" fmla="*/ 2214988 w 2214988"/>
              <a:gd name="connsiteY1" fmla="*/ 0 h 2633948"/>
              <a:gd name="connsiteX2" fmla="*/ 0 w 2214988"/>
              <a:gd name="connsiteY2" fmla="*/ 2633948 h 2633948"/>
              <a:gd name="connsiteX3" fmla="*/ 10268 w 2214988"/>
              <a:gd name="connsiteY3" fmla="*/ 1273191 h 2633948"/>
              <a:gd name="connsiteX0" fmla="*/ 445 w 2226128"/>
              <a:gd name="connsiteY0" fmla="*/ 0 h 2663810"/>
              <a:gd name="connsiteX1" fmla="*/ 2226128 w 2226128"/>
              <a:gd name="connsiteY1" fmla="*/ 29862 h 2663810"/>
              <a:gd name="connsiteX2" fmla="*/ 11140 w 2226128"/>
              <a:gd name="connsiteY2" fmla="*/ 2663810 h 2663810"/>
              <a:gd name="connsiteX3" fmla="*/ 445 w 2226128"/>
              <a:gd name="connsiteY3" fmla="*/ 0 h 2663810"/>
              <a:gd name="connsiteX0" fmla="*/ 10268 w 2235951"/>
              <a:gd name="connsiteY0" fmla="*/ 0 h 2691653"/>
              <a:gd name="connsiteX1" fmla="*/ 2235951 w 2235951"/>
              <a:gd name="connsiteY1" fmla="*/ 29862 h 2691653"/>
              <a:gd name="connsiteX2" fmla="*/ 0 w 2235951"/>
              <a:gd name="connsiteY2" fmla="*/ 2691653 h 2691653"/>
              <a:gd name="connsiteX3" fmla="*/ 10268 w 2235951"/>
              <a:gd name="connsiteY3" fmla="*/ 0 h 2691653"/>
              <a:gd name="connsiteX0" fmla="*/ 10268 w 2272637"/>
              <a:gd name="connsiteY0" fmla="*/ 20255 h 2711908"/>
              <a:gd name="connsiteX1" fmla="*/ 2272637 w 2272637"/>
              <a:gd name="connsiteY1" fmla="*/ 0 h 2711908"/>
              <a:gd name="connsiteX2" fmla="*/ 0 w 2272637"/>
              <a:gd name="connsiteY2" fmla="*/ 2711908 h 2711908"/>
              <a:gd name="connsiteX3" fmla="*/ 10268 w 2272637"/>
              <a:gd name="connsiteY3" fmla="*/ 20255 h 2711908"/>
              <a:gd name="connsiteX0" fmla="*/ 10268 w 2272637"/>
              <a:gd name="connsiteY0" fmla="*/ 0 h 2713927"/>
              <a:gd name="connsiteX1" fmla="*/ 2272637 w 2272637"/>
              <a:gd name="connsiteY1" fmla="*/ 2019 h 2713927"/>
              <a:gd name="connsiteX2" fmla="*/ 0 w 2272637"/>
              <a:gd name="connsiteY2" fmla="*/ 2713927 h 2713927"/>
              <a:gd name="connsiteX3" fmla="*/ 10268 w 2272637"/>
              <a:gd name="connsiteY3" fmla="*/ 0 h 2713927"/>
              <a:gd name="connsiteX0" fmla="*/ 965 w 2263334"/>
              <a:gd name="connsiteY0" fmla="*/ 0 h 2725064"/>
              <a:gd name="connsiteX1" fmla="*/ 2263334 w 2263334"/>
              <a:gd name="connsiteY1" fmla="*/ 2019 h 2725064"/>
              <a:gd name="connsiteX2" fmla="*/ 1179 w 2263334"/>
              <a:gd name="connsiteY2" fmla="*/ 2725064 h 2725064"/>
              <a:gd name="connsiteX3" fmla="*/ 965 w 2263334"/>
              <a:gd name="connsiteY3" fmla="*/ 0 h 2725064"/>
            </a:gdLst>
            <a:ahLst/>
            <a:cxnLst>
              <a:cxn ang="0">
                <a:pos x="connsiteX0" y="connsiteY0"/>
              </a:cxn>
              <a:cxn ang="0">
                <a:pos x="connsiteX1" y="connsiteY1"/>
              </a:cxn>
              <a:cxn ang="0">
                <a:pos x="connsiteX2" y="connsiteY2"/>
              </a:cxn>
              <a:cxn ang="0">
                <a:pos x="connsiteX3" y="connsiteY3"/>
              </a:cxn>
            </a:cxnLst>
            <a:rect l="l" t="t" r="r" b="b"/>
            <a:pathLst>
              <a:path w="2263334" h="2725064">
                <a:moveTo>
                  <a:pt x="965" y="0"/>
                </a:moveTo>
                <a:lnTo>
                  <a:pt x="2263334" y="2019"/>
                </a:lnTo>
                <a:lnTo>
                  <a:pt x="1179" y="2725064"/>
                </a:lnTo>
                <a:cubicBezTo>
                  <a:pt x="4602" y="2271478"/>
                  <a:pt x="-2458" y="453586"/>
                  <a:pt x="965" y="0"/>
                </a:cubicBezTo>
                <a:close/>
              </a:path>
            </a:pathLst>
          </a:custGeom>
        </p:spPr>
        <p:txBody>
          <a:bodyPr/>
          <a:lstStyle>
            <a:lvl1pPr marL="0" indent="0">
              <a:buNone/>
              <a:defRPr/>
            </a:lvl1pPr>
          </a:lstStyle>
          <a:p>
            <a:endParaRPr lang="fr-FR" dirty="0"/>
          </a:p>
        </p:txBody>
      </p:sp>
      <p:pic>
        <p:nvPicPr>
          <p:cNvPr id="9" name="Image 8" descr="Une image contenant texte&#10;&#10;Description générée automatiquement">
            <a:extLst>
              <a:ext uri="{FF2B5EF4-FFF2-40B4-BE49-F238E27FC236}">
                <a16:creationId xmlns:a16="http://schemas.microsoft.com/office/drawing/2014/main" id="{BA081508-F88B-4964-9A9A-F33B7F3A360B}"/>
              </a:ext>
            </a:extLst>
          </p:cNvPr>
          <p:cNvPicPr>
            <a:picLocks noChangeAspect="1"/>
          </p:cNvPicPr>
          <p:nvPr userDrawn="1"/>
        </p:nvPicPr>
        <p:blipFill rotWithShape="1">
          <a:blip r:embed="rId2"/>
          <a:srcRect l="3372" r="77900"/>
          <a:stretch/>
        </p:blipFill>
        <p:spPr>
          <a:xfrm>
            <a:off x="11035511" y="254037"/>
            <a:ext cx="670560" cy="908088"/>
          </a:xfrm>
          <a:prstGeom prst="rect">
            <a:avLst/>
          </a:prstGeom>
        </p:spPr>
      </p:pic>
    </p:spTree>
    <p:extLst>
      <p:ext uri="{BB962C8B-B14F-4D97-AF65-F5344CB8AC3E}">
        <p14:creationId xmlns:p14="http://schemas.microsoft.com/office/powerpoint/2010/main" val="122298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lgiq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BF7355-BD92-1F7A-C836-3BA82519A542}"/>
              </a:ext>
            </a:extLst>
          </p:cNvPr>
          <p:cNvSpPr/>
          <p:nvPr userDrawn="1"/>
        </p:nvSpPr>
        <p:spPr>
          <a:xfrm>
            <a:off x="0" y="2173357"/>
            <a:ext cx="6773452" cy="4808388"/>
          </a:xfrm>
          <a:custGeom>
            <a:avLst/>
            <a:gdLst>
              <a:gd name="connsiteX0" fmla="*/ 0 w 6773452"/>
              <a:gd name="connsiteY0" fmla="*/ 0 h 4808388"/>
              <a:gd name="connsiteX1" fmla="*/ 6773452 w 6773452"/>
              <a:gd name="connsiteY1" fmla="*/ 0 h 4808388"/>
              <a:gd name="connsiteX2" fmla="*/ 6773452 w 6773452"/>
              <a:gd name="connsiteY2" fmla="*/ 4808388 h 4808388"/>
              <a:gd name="connsiteX3" fmla="*/ 0 w 6773452"/>
              <a:gd name="connsiteY3" fmla="*/ 4808388 h 4808388"/>
              <a:gd name="connsiteX4" fmla="*/ 0 w 6773452"/>
              <a:gd name="connsiteY4" fmla="*/ 0 h 4808388"/>
              <a:gd name="connsiteX0" fmla="*/ 0 w 6773452"/>
              <a:gd name="connsiteY0" fmla="*/ 0 h 4808388"/>
              <a:gd name="connsiteX1" fmla="*/ 6773452 w 6773452"/>
              <a:gd name="connsiteY1" fmla="*/ 3511826 h 4808388"/>
              <a:gd name="connsiteX2" fmla="*/ 6773452 w 6773452"/>
              <a:gd name="connsiteY2" fmla="*/ 4808388 h 4808388"/>
              <a:gd name="connsiteX3" fmla="*/ 0 w 6773452"/>
              <a:gd name="connsiteY3" fmla="*/ 4808388 h 4808388"/>
              <a:gd name="connsiteX4" fmla="*/ 0 w 6773452"/>
              <a:gd name="connsiteY4" fmla="*/ 0 h 4808388"/>
              <a:gd name="connsiteX0" fmla="*/ 0 w 6773452"/>
              <a:gd name="connsiteY0" fmla="*/ 0 h 4808388"/>
              <a:gd name="connsiteX1" fmla="*/ 6760200 w 6773452"/>
              <a:gd name="connsiteY1" fmla="*/ 4200939 h 4808388"/>
              <a:gd name="connsiteX2" fmla="*/ 6773452 w 6773452"/>
              <a:gd name="connsiteY2" fmla="*/ 4808388 h 4808388"/>
              <a:gd name="connsiteX3" fmla="*/ 0 w 6773452"/>
              <a:gd name="connsiteY3" fmla="*/ 4808388 h 4808388"/>
              <a:gd name="connsiteX4" fmla="*/ 0 w 6773452"/>
              <a:gd name="connsiteY4" fmla="*/ 0 h 4808388"/>
              <a:gd name="connsiteX0" fmla="*/ 0 w 6773452"/>
              <a:gd name="connsiteY0" fmla="*/ 0 h 4808388"/>
              <a:gd name="connsiteX1" fmla="*/ 6773452 w 6773452"/>
              <a:gd name="connsiteY1" fmla="*/ 3922643 h 4808388"/>
              <a:gd name="connsiteX2" fmla="*/ 6773452 w 6773452"/>
              <a:gd name="connsiteY2" fmla="*/ 4808388 h 4808388"/>
              <a:gd name="connsiteX3" fmla="*/ 0 w 6773452"/>
              <a:gd name="connsiteY3" fmla="*/ 4808388 h 4808388"/>
              <a:gd name="connsiteX4" fmla="*/ 0 w 6773452"/>
              <a:gd name="connsiteY4" fmla="*/ 0 h 4808388"/>
              <a:gd name="connsiteX0" fmla="*/ 0 w 6773452"/>
              <a:gd name="connsiteY0" fmla="*/ 0 h 4980667"/>
              <a:gd name="connsiteX1" fmla="*/ 6773452 w 6773452"/>
              <a:gd name="connsiteY1" fmla="*/ 3922643 h 4980667"/>
              <a:gd name="connsiteX2" fmla="*/ 4229035 w 6773452"/>
              <a:gd name="connsiteY2" fmla="*/ 4980667 h 4980667"/>
              <a:gd name="connsiteX3" fmla="*/ 0 w 6773452"/>
              <a:gd name="connsiteY3" fmla="*/ 4808388 h 4980667"/>
              <a:gd name="connsiteX4" fmla="*/ 0 w 6773452"/>
              <a:gd name="connsiteY4" fmla="*/ 0 h 4980667"/>
              <a:gd name="connsiteX0" fmla="*/ 0 w 6773452"/>
              <a:gd name="connsiteY0" fmla="*/ 0 h 4808388"/>
              <a:gd name="connsiteX1" fmla="*/ 6773452 w 6773452"/>
              <a:gd name="connsiteY1" fmla="*/ 3922643 h 4808388"/>
              <a:gd name="connsiteX2" fmla="*/ 5236200 w 6773452"/>
              <a:gd name="connsiteY2" fmla="*/ 4808388 h 4808388"/>
              <a:gd name="connsiteX3" fmla="*/ 0 w 6773452"/>
              <a:gd name="connsiteY3" fmla="*/ 4808388 h 4808388"/>
              <a:gd name="connsiteX4" fmla="*/ 0 w 6773452"/>
              <a:gd name="connsiteY4" fmla="*/ 0 h 4808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3452" h="4808388">
                <a:moveTo>
                  <a:pt x="0" y="0"/>
                </a:moveTo>
                <a:lnTo>
                  <a:pt x="6773452" y="3922643"/>
                </a:lnTo>
                <a:lnTo>
                  <a:pt x="5236200" y="4808388"/>
                </a:lnTo>
                <a:lnTo>
                  <a:pt x="0" y="480838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14">
            <a:extLst>
              <a:ext uri="{FF2B5EF4-FFF2-40B4-BE49-F238E27FC236}">
                <a16:creationId xmlns:a16="http://schemas.microsoft.com/office/drawing/2014/main" id="{6DF933D4-C23D-FA67-E8F4-52C62295F46E}"/>
              </a:ext>
            </a:extLst>
          </p:cNvPr>
          <p:cNvSpPr>
            <a:spLocks noChangeAspect="1"/>
          </p:cNvSpPr>
          <p:nvPr userDrawn="1"/>
        </p:nvSpPr>
        <p:spPr>
          <a:xfrm>
            <a:off x="-214104" y="-36691"/>
            <a:ext cx="6987556" cy="6132540"/>
          </a:xfrm>
          <a:custGeom>
            <a:avLst/>
            <a:gdLst>
              <a:gd name="connsiteX0" fmla="*/ 0 w 1404594"/>
              <a:gd name="connsiteY0" fmla="*/ 0 h 3429000"/>
              <a:gd name="connsiteX1" fmla="*/ 1404594 w 1404594"/>
              <a:gd name="connsiteY1" fmla="*/ 0 h 3429000"/>
              <a:gd name="connsiteX2" fmla="*/ 1404594 w 1404594"/>
              <a:gd name="connsiteY2" fmla="*/ 3429000 h 3429000"/>
              <a:gd name="connsiteX3" fmla="*/ 0 w 1404594"/>
              <a:gd name="connsiteY3" fmla="*/ 3429000 h 3429000"/>
              <a:gd name="connsiteX4" fmla="*/ 0 w 1404594"/>
              <a:gd name="connsiteY4" fmla="*/ 0 h 3429000"/>
              <a:gd name="connsiteX0" fmla="*/ 0 w 1404594"/>
              <a:gd name="connsiteY0" fmla="*/ 0 h 3429000"/>
              <a:gd name="connsiteX1" fmla="*/ 1404594 w 1404594"/>
              <a:gd name="connsiteY1" fmla="*/ 0 h 3429000"/>
              <a:gd name="connsiteX2" fmla="*/ 1404594 w 1404594"/>
              <a:gd name="connsiteY2" fmla="*/ 3429000 h 3429000"/>
              <a:gd name="connsiteX3" fmla="*/ 0 w 1404594"/>
              <a:gd name="connsiteY3" fmla="*/ 2505173 h 3429000"/>
              <a:gd name="connsiteX4" fmla="*/ 0 w 1404594"/>
              <a:gd name="connsiteY4" fmla="*/ 0 h 3429000"/>
              <a:gd name="connsiteX0" fmla="*/ 0 w 1404594"/>
              <a:gd name="connsiteY0" fmla="*/ 0 h 3532695"/>
              <a:gd name="connsiteX1" fmla="*/ 1404594 w 1404594"/>
              <a:gd name="connsiteY1" fmla="*/ 0 h 3532695"/>
              <a:gd name="connsiteX2" fmla="*/ 1404594 w 1404594"/>
              <a:gd name="connsiteY2" fmla="*/ 3532695 h 3532695"/>
              <a:gd name="connsiteX3" fmla="*/ 0 w 1404594"/>
              <a:gd name="connsiteY3" fmla="*/ 2505173 h 3532695"/>
              <a:gd name="connsiteX4" fmla="*/ 0 w 1404594"/>
              <a:gd name="connsiteY4" fmla="*/ 0 h 3532695"/>
              <a:gd name="connsiteX0" fmla="*/ 0 w 1412415"/>
              <a:gd name="connsiteY0" fmla="*/ 0 h 3532695"/>
              <a:gd name="connsiteX1" fmla="*/ 1412415 w 1412415"/>
              <a:gd name="connsiteY1" fmla="*/ 160256 h 3532695"/>
              <a:gd name="connsiteX2" fmla="*/ 1404594 w 1412415"/>
              <a:gd name="connsiteY2" fmla="*/ 3532695 h 3532695"/>
              <a:gd name="connsiteX3" fmla="*/ 0 w 1412415"/>
              <a:gd name="connsiteY3" fmla="*/ 2505173 h 3532695"/>
              <a:gd name="connsiteX4" fmla="*/ 0 w 1412415"/>
              <a:gd name="connsiteY4" fmla="*/ 0 h 3532695"/>
              <a:gd name="connsiteX0" fmla="*/ 0 w 1412415"/>
              <a:gd name="connsiteY0" fmla="*/ 0 h 3372440"/>
              <a:gd name="connsiteX1" fmla="*/ 1412415 w 1412415"/>
              <a:gd name="connsiteY1" fmla="*/ 1 h 3372440"/>
              <a:gd name="connsiteX2" fmla="*/ 1404594 w 1412415"/>
              <a:gd name="connsiteY2" fmla="*/ 3372440 h 3372440"/>
              <a:gd name="connsiteX3" fmla="*/ 0 w 1412415"/>
              <a:gd name="connsiteY3" fmla="*/ 2344918 h 3372440"/>
              <a:gd name="connsiteX4" fmla="*/ 0 w 1412415"/>
              <a:gd name="connsiteY4" fmla="*/ 0 h 3372440"/>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44918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59071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63789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2650 w 1412415"/>
              <a:gd name="connsiteY3" fmla="*/ 1699864 h 3377157"/>
              <a:gd name="connsiteX4" fmla="*/ 0 w 1412415"/>
              <a:gd name="connsiteY4" fmla="*/ 0 h 3377157"/>
              <a:gd name="connsiteX0" fmla="*/ 254 w 1412669"/>
              <a:gd name="connsiteY0" fmla="*/ 0 h 3377157"/>
              <a:gd name="connsiteX1" fmla="*/ 1412669 w 1412669"/>
              <a:gd name="connsiteY1" fmla="*/ 1 h 3377157"/>
              <a:gd name="connsiteX2" fmla="*/ 1412637 w 1412669"/>
              <a:gd name="connsiteY2" fmla="*/ 3377157 h 3377157"/>
              <a:gd name="connsiteX3" fmla="*/ 254 w 1412669"/>
              <a:gd name="connsiteY3" fmla="*/ 1471417 h 3377157"/>
              <a:gd name="connsiteX4" fmla="*/ 254 w 1412669"/>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2650 w 1412415"/>
              <a:gd name="connsiteY3" fmla="*/ 1164441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2650 w 1412415"/>
              <a:gd name="connsiteY3" fmla="*/ 928855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2650 w 1412415"/>
              <a:gd name="connsiteY3" fmla="*/ 1157302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1710 w 1412415"/>
              <a:gd name="connsiteY3" fmla="*/ 1157302 h 3377157"/>
              <a:gd name="connsiteX4" fmla="*/ 0 w 1412415"/>
              <a:gd name="connsiteY4" fmla="*/ 0 h 3377157"/>
              <a:gd name="connsiteX0" fmla="*/ 5880 w 1418295"/>
              <a:gd name="connsiteY0" fmla="*/ 0 h 3377157"/>
              <a:gd name="connsiteX1" fmla="*/ 1418295 w 1418295"/>
              <a:gd name="connsiteY1" fmla="*/ 1 h 3377157"/>
              <a:gd name="connsiteX2" fmla="*/ 1418263 w 1418295"/>
              <a:gd name="connsiteY2" fmla="*/ 3377157 h 3377157"/>
              <a:gd name="connsiteX3" fmla="*/ 71 w 1418295"/>
              <a:gd name="connsiteY3" fmla="*/ 1157302 h 3377157"/>
              <a:gd name="connsiteX4" fmla="*/ 5880 w 141829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3590 w 1412415"/>
              <a:gd name="connsiteY3" fmla="*/ 1114257 h 3377157"/>
              <a:gd name="connsiteX4" fmla="*/ 0 w 1412415"/>
              <a:gd name="connsiteY4" fmla="*/ 0 h 3377157"/>
              <a:gd name="connsiteX0" fmla="*/ 406 w 1412821"/>
              <a:gd name="connsiteY0" fmla="*/ 0 h 3377157"/>
              <a:gd name="connsiteX1" fmla="*/ 1412821 w 1412821"/>
              <a:gd name="connsiteY1" fmla="*/ 1 h 3377157"/>
              <a:gd name="connsiteX2" fmla="*/ 1412789 w 1412821"/>
              <a:gd name="connsiteY2" fmla="*/ 3377157 h 3377157"/>
              <a:gd name="connsiteX3" fmla="*/ 236 w 1412821"/>
              <a:gd name="connsiteY3" fmla="*/ 1147174 h 3377157"/>
              <a:gd name="connsiteX4" fmla="*/ 406 w 1412821"/>
              <a:gd name="connsiteY4" fmla="*/ 0 h 3377157"/>
              <a:gd name="connsiteX0" fmla="*/ 0 w 1414295"/>
              <a:gd name="connsiteY0" fmla="*/ 2531 h 3377156"/>
              <a:gd name="connsiteX1" fmla="*/ 1414295 w 1414295"/>
              <a:gd name="connsiteY1" fmla="*/ 0 h 3377156"/>
              <a:gd name="connsiteX2" fmla="*/ 1414263 w 1414295"/>
              <a:gd name="connsiteY2" fmla="*/ 3377156 h 3377156"/>
              <a:gd name="connsiteX3" fmla="*/ 1710 w 1414295"/>
              <a:gd name="connsiteY3" fmla="*/ 1147173 h 3377156"/>
              <a:gd name="connsiteX4" fmla="*/ 0 w 1414295"/>
              <a:gd name="connsiteY4" fmla="*/ 2531 h 3377156"/>
              <a:gd name="connsiteX0" fmla="*/ 0 w 1415203"/>
              <a:gd name="connsiteY0" fmla="*/ 2531 h 3367028"/>
              <a:gd name="connsiteX1" fmla="*/ 1414295 w 1415203"/>
              <a:gd name="connsiteY1" fmla="*/ 0 h 3367028"/>
              <a:gd name="connsiteX2" fmla="*/ 1415203 w 1415203"/>
              <a:gd name="connsiteY2" fmla="*/ 3367028 h 3367028"/>
              <a:gd name="connsiteX3" fmla="*/ 1710 w 1415203"/>
              <a:gd name="connsiteY3" fmla="*/ 1147173 h 3367028"/>
              <a:gd name="connsiteX4" fmla="*/ 0 w 1415203"/>
              <a:gd name="connsiteY4" fmla="*/ 2531 h 3367028"/>
              <a:gd name="connsiteX0" fmla="*/ 0 w 1421014"/>
              <a:gd name="connsiteY0" fmla="*/ 0 h 3387295"/>
              <a:gd name="connsiteX1" fmla="*/ 1420106 w 1421014"/>
              <a:gd name="connsiteY1" fmla="*/ 20267 h 3387295"/>
              <a:gd name="connsiteX2" fmla="*/ 1421014 w 1421014"/>
              <a:gd name="connsiteY2" fmla="*/ 3387295 h 3387295"/>
              <a:gd name="connsiteX3" fmla="*/ 7521 w 1421014"/>
              <a:gd name="connsiteY3" fmla="*/ 1167440 h 3387295"/>
              <a:gd name="connsiteX4" fmla="*/ 0 w 1421014"/>
              <a:gd name="connsiteY4" fmla="*/ 0 h 3387295"/>
              <a:gd name="connsiteX0" fmla="*/ 0 w 1421014"/>
              <a:gd name="connsiteY0" fmla="*/ 0 h 3387295"/>
              <a:gd name="connsiteX1" fmla="*/ 1420106 w 1421014"/>
              <a:gd name="connsiteY1" fmla="*/ 2730 h 3387295"/>
              <a:gd name="connsiteX2" fmla="*/ 1421014 w 1421014"/>
              <a:gd name="connsiteY2" fmla="*/ 3387295 h 3387295"/>
              <a:gd name="connsiteX3" fmla="*/ 7521 w 1421014"/>
              <a:gd name="connsiteY3" fmla="*/ 1167440 h 3387295"/>
              <a:gd name="connsiteX4" fmla="*/ 0 w 1421014"/>
              <a:gd name="connsiteY4" fmla="*/ 0 h 3387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1014" h="3387295">
                <a:moveTo>
                  <a:pt x="0" y="0"/>
                </a:moveTo>
                <a:lnTo>
                  <a:pt x="1420106" y="2730"/>
                </a:lnTo>
                <a:cubicBezTo>
                  <a:pt x="1420095" y="1128449"/>
                  <a:pt x="1421025" y="2261576"/>
                  <a:pt x="1421014" y="3387295"/>
                </a:cubicBezTo>
                <a:lnTo>
                  <a:pt x="7521" y="1167440"/>
                </a:lnTo>
                <a:cubicBezTo>
                  <a:pt x="6638" y="600819"/>
                  <a:pt x="883" y="56662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Google Shape;88;p16">
            <a:extLst>
              <a:ext uri="{FF2B5EF4-FFF2-40B4-BE49-F238E27FC236}">
                <a16:creationId xmlns:a16="http://schemas.microsoft.com/office/drawing/2014/main" id="{0C317024-64D7-A654-C007-C0AEAC94ED7C}"/>
              </a:ext>
            </a:extLst>
          </p:cNvPr>
          <p:cNvPicPr preferRelativeResize="0"/>
          <p:nvPr userDrawn="1"/>
        </p:nvPicPr>
        <p:blipFill rotWithShape="1">
          <a:blip r:embed="rId2">
            <a:alphaModFix/>
          </a:blip>
          <a:srcRect l="6685" t="27674" r="53685" b="12949"/>
          <a:stretch/>
        </p:blipFill>
        <p:spPr>
          <a:xfrm>
            <a:off x="339876" y="1558721"/>
            <a:ext cx="5410308" cy="4559529"/>
          </a:xfrm>
          <a:prstGeom prst="rect">
            <a:avLst/>
          </a:prstGeom>
          <a:noFill/>
          <a:ln>
            <a:noFill/>
          </a:ln>
        </p:spPr>
      </p:pic>
      <p:grpSp>
        <p:nvGrpSpPr>
          <p:cNvPr id="11" name="Google Shape;96;p16">
            <a:extLst>
              <a:ext uri="{FF2B5EF4-FFF2-40B4-BE49-F238E27FC236}">
                <a16:creationId xmlns:a16="http://schemas.microsoft.com/office/drawing/2014/main" id="{4C943AA5-BC9E-E1C6-F9B8-8B02F2A82B1E}"/>
              </a:ext>
            </a:extLst>
          </p:cNvPr>
          <p:cNvGrpSpPr/>
          <p:nvPr userDrawn="1"/>
        </p:nvGrpSpPr>
        <p:grpSpPr>
          <a:xfrm>
            <a:off x="500850" y="5090117"/>
            <a:ext cx="3279900" cy="232691"/>
            <a:chOff x="500850" y="5090117"/>
            <a:chExt cx="3279900" cy="232691"/>
          </a:xfrm>
        </p:grpSpPr>
        <p:sp>
          <p:nvSpPr>
            <p:cNvPr id="16" name="Google Shape;97;p16">
              <a:extLst>
                <a:ext uri="{FF2B5EF4-FFF2-40B4-BE49-F238E27FC236}">
                  <a16:creationId xmlns:a16="http://schemas.microsoft.com/office/drawing/2014/main" id="{077CA07F-8583-125F-094A-E721D4F6C5DA}"/>
                </a:ext>
              </a:extLst>
            </p:cNvPr>
            <p:cNvSpPr txBox="1"/>
            <p:nvPr/>
          </p:nvSpPr>
          <p:spPr>
            <a:xfrm>
              <a:off x="611250" y="5090117"/>
              <a:ext cx="3169500" cy="195900"/>
            </a:xfrm>
            <a:prstGeom prst="rect">
              <a:avLst/>
            </a:prstGeom>
            <a:noFill/>
            <a:ln>
              <a:noFill/>
            </a:ln>
          </p:spPr>
          <p:txBody>
            <a:bodyPr spcFirstLastPara="1" wrap="square" lIns="0" tIns="0" rIns="0" bIns="0" anchor="t" anchorCtr="0">
              <a:noAutofit/>
            </a:bodyPr>
            <a:lstStyle/>
            <a:p>
              <a:pPr marL="0" lvl="0" indent="0" algn="l" rtl="0">
                <a:lnSpc>
                  <a:spcPct val="150000"/>
                </a:lnSpc>
                <a:spcBef>
                  <a:spcPts val="0"/>
                </a:spcBef>
                <a:spcAft>
                  <a:spcPts val="0"/>
                </a:spcAft>
                <a:buNone/>
              </a:pPr>
              <a:r>
                <a:rPr lang="fr" sz="1400" b="1" dirty="0">
                  <a:solidFill>
                    <a:srgbClr val="00707F"/>
                  </a:solidFill>
                </a:rPr>
                <a:t> Liège centre-ville</a:t>
              </a:r>
              <a:endParaRPr sz="1400" dirty="0">
                <a:solidFill>
                  <a:srgbClr val="00707F"/>
                </a:solidFill>
              </a:endParaRPr>
            </a:p>
          </p:txBody>
        </p:sp>
        <p:sp>
          <p:nvSpPr>
            <p:cNvPr id="17" name="Google Shape;98;p16">
              <a:extLst>
                <a:ext uri="{FF2B5EF4-FFF2-40B4-BE49-F238E27FC236}">
                  <a16:creationId xmlns:a16="http://schemas.microsoft.com/office/drawing/2014/main" id="{5A8CFEB9-71A1-BE90-BC7F-90A2F3155B10}"/>
                </a:ext>
              </a:extLst>
            </p:cNvPr>
            <p:cNvSpPr/>
            <p:nvPr/>
          </p:nvSpPr>
          <p:spPr>
            <a:xfrm>
              <a:off x="500850" y="5212408"/>
              <a:ext cx="110400" cy="110400"/>
            </a:xfrm>
            <a:prstGeom prst="ellipse">
              <a:avLst/>
            </a:prstGeom>
            <a:solidFill>
              <a:srgbClr val="5FA4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8" name="Google Shape;100;p16">
            <a:extLst>
              <a:ext uri="{FF2B5EF4-FFF2-40B4-BE49-F238E27FC236}">
                <a16:creationId xmlns:a16="http://schemas.microsoft.com/office/drawing/2014/main" id="{DD496237-0B67-C1D1-27A8-FCBA646A7FB9}"/>
              </a:ext>
            </a:extLst>
          </p:cNvPr>
          <p:cNvPicPr preferRelativeResize="0"/>
          <p:nvPr userDrawn="1"/>
        </p:nvPicPr>
        <p:blipFill>
          <a:blip r:embed="rId3">
            <a:alphaModFix/>
          </a:blip>
          <a:stretch>
            <a:fillRect/>
          </a:stretch>
        </p:blipFill>
        <p:spPr>
          <a:xfrm>
            <a:off x="500850" y="4352478"/>
            <a:ext cx="1198779" cy="519702"/>
          </a:xfrm>
          <a:prstGeom prst="rect">
            <a:avLst/>
          </a:prstGeom>
          <a:noFill/>
          <a:ln>
            <a:noFill/>
          </a:ln>
        </p:spPr>
      </p:pic>
      <p:grpSp>
        <p:nvGrpSpPr>
          <p:cNvPr id="19" name="Google Shape;101;p16">
            <a:extLst>
              <a:ext uri="{FF2B5EF4-FFF2-40B4-BE49-F238E27FC236}">
                <a16:creationId xmlns:a16="http://schemas.microsoft.com/office/drawing/2014/main" id="{67574E1C-BC69-57E4-DDFC-E1F4A977D1C2}"/>
              </a:ext>
            </a:extLst>
          </p:cNvPr>
          <p:cNvGrpSpPr/>
          <p:nvPr userDrawn="1"/>
        </p:nvGrpSpPr>
        <p:grpSpPr>
          <a:xfrm>
            <a:off x="500850" y="5370498"/>
            <a:ext cx="3279900" cy="240755"/>
            <a:chOff x="500850" y="5370498"/>
            <a:chExt cx="3279900" cy="240755"/>
          </a:xfrm>
        </p:grpSpPr>
        <p:sp>
          <p:nvSpPr>
            <p:cNvPr id="20" name="Google Shape;102;p16">
              <a:extLst>
                <a:ext uri="{FF2B5EF4-FFF2-40B4-BE49-F238E27FC236}">
                  <a16:creationId xmlns:a16="http://schemas.microsoft.com/office/drawing/2014/main" id="{B81651F6-519E-CC82-488B-8AEA714091CD}"/>
                </a:ext>
              </a:extLst>
            </p:cNvPr>
            <p:cNvSpPr/>
            <p:nvPr/>
          </p:nvSpPr>
          <p:spPr>
            <a:xfrm>
              <a:off x="500850" y="5500853"/>
              <a:ext cx="110400" cy="110400"/>
            </a:xfrm>
            <a:prstGeom prst="ellipse">
              <a:avLst/>
            </a:prstGeom>
            <a:solidFill>
              <a:srgbClr val="8DA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3;p16">
              <a:extLst>
                <a:ext uri="{FF2B5EF4-FFF2-40B4-BE49-F238E27FC236}">
                  <a16:creationId xmlns:a16="http://schemas.microsoft.com/office/drawing/2014/main" id="{C0867DEA-BD3C-8B55-D59E-651117C20C7C}"/>
                </a:ext>
              </a:extLst>
            </p:cNvPr>
            <p:cNvSpPr txBox="1"/>
            <p:nvPr/>
          </p:nvSpPr>
          <p:spPr>
            <a:xfrm>
              <a:off x="611250" y="5370498"/>
              <a:ext cx="3169500" cy="195900"/>
            </a:xfrm>
            <a:prstGeom prst="rect">
              <a:avLst/>
            </a:prstGeom>
            <a:noFill/>
            <a:ln>
              <a:noFill/>
            </a:ln>
          </p:spPr>
          <p:txBody>
            <a:bodyPr spcFirstLastPara="1" wrap="square" lIns="0" tIns="0" rIns="0" bIns="0" anchor="t" anchorCtr="0">
              <a:noAutofit/>
            </a:bodyPr>
            <a:lstStyle/>
            <a:p>
              <a:pPr marL="0" lvl="0" indent="0" algn="l" rtl="0">
                <a:lnSpc>
                  <a:spcPct val="150000"/>
                </a:lnSpc>
                <a:spcBef>
                  <a:spcPts val="0"/>
                </a:spcBef>
                <a:spcAft>
                  <a:spcPts val="0"/>
                </a:spcAft>
                <a:buClr>
                  <a:schemeClr val="dk1"/>
                </a:buClr>
                <a:buSzPts val="1100"/>
                <a:buFont typeface="Arial"/>
                <a:buNone/>
              </a:pPr>
              <a:r>
                <a:rPr lang="fr" sz="1400" b="1" dirty="0">
                  <a:solidFill>
                    <a:srgbClr val="00707F"/>
                  </a:solidFill>
                </a:rPr>
                <a:t> Liège Sart </a:t>
              </a:r>
              <a:r>
                <a:rPr lang="fr" sz="1400" b="1" dirty="0" err="1">
                  <a:solidFill>
                    <a:srgbClr val="00707F"/>
                  </a:solidFill>
                </a:rPr>
                <a:t>Tilman</a:t>
              </a:r>
              <a:endParaRPr sz="1400" b="1"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p:txBody>
        </p:sp>
      </p:grpSp>
      <p:grpSp>
        <p:nvGrpSpPr>
          <p:cNvPr id="22" name="Google Shape;104;p16">
            <a:extLst>
              <a:ext uri="{FF2B5EF4-FFF2-40B4-BE49-F238E27FC236}">
                <a16:creationId xmlns:a16="http://schemas.microsoft.com/office/drawing/2014/main" id="{ECB9CF3C-418D-B67A-99F2-AB7E46C8BCAD}"/>
              </a:ext>
            </a:extLst>
          </p:cNvPr>
          <p:cNvGrpSpPr/>
          <p:nvPr userDrawn="1"/>
        </p:nvGrpSpPr>
        <p:grpSpPr>
          <a:xfrm>
            <a:off x="500850" y="5659568"/>
            <a:ext cx="3279900" cy="239044"/>
            <a:chOff x="500850" y="5659568"/>
            <a:chExt cx="3279900" cy="239044"/>
          </a:xfrm>
        </p:grpSpPr>
        <p:sp>
          <p:nvSpPr>
            <p:cNvPr id="23" name="Google Shape;105;p16">
              <a:extLst>
                <a:ext uri="{FF2B5EF4-FFF2-40B4-BE49-F238E27FC236}">
                  <a16:creationId xmlns:a16="http://schemas.microsoft.com/office/drawing/2014/main" id="{C26AEDFC-770C-F61A-D7DA-B5B6CF66767E}"/>
                </a:ext>
              </a:extLst>
            </p:cNvPr>
            <p:cNvSpPr/>
            <p:nvPr/>
          </p:nvSpPr>
          <p:spPr>
            <a:xfrm>
              <a:off x="500850" y="5788212"/>
              <a:ext cx="110400" cy="110400"/>
            </a:xfrm>
            <a:prstGeom prst="ellipse">
              <a:avLst/>
            </a:prstGeom>
            <a:solidFill>
              <a:srgbClr val="7DB9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06;p16">
              <a:extLst>
                <a:ext uri="{FF2B5EF4-FFF2-40B4-BE49-F238E27FC236}">
                  <a16:creationId xmlns:a16="http://schemas.microsoft.com/office/drawing/2014/main" id="{2D0F3AFC-6FC2-B70D-7F7F-A4064C8F871A}"/>
                </a:ext>
              </a:extLst>
            </p:cNvPr>
            <p:cNvSpPr txBox="1"/>
            <p:nvPr/>
          </p:nvSpPr>
          <p:spPr>
            <a:xfrm>
              <a:off x="611250" y="5659568"/>
              <a:ext cx="3169500" cy="195900"/>
            </a:xfrm>
            <a:prstGeom prst="rect">
              <a:avLst/>
            </a:prstGeom>
            <a:noFill/>
            <a:ln>
              <a:noFill/>
            </a:ln>
          </p:spPr>
          <p:txBody>
            <a:bodyPr spcFirstLastPara="1" wrap="square" lIns="0" tIns="0" rIns="0" bIns="0" anchor="t" anchorCtr="0">
              <a:noAutofit/>
            </a:bodyPr>
            <a:lstStyle/>
            <a:p>
              <a:pPr marL="0" lvl="0" indent="0" algn="l" rtl="0">
                <a:lnSpc>
                  <a:spcPct val="150000"/>
                </a:lnSpc>
                <a:spcBef>
                  <a:spcPts val="0"/>
                </a:spcBef>
                <a:spcAft>
                  <a:spcPts val="0"/>
                </a:spcAft>
                <a:buNone/>
              </a:pPr>
              <a:r>
                <a:rPr lang="fr" sz="1400" b="1" dirty="0">
                  <a:solidFill>
                    <a:srgbClr val="00707F"/>
                  </a:solidFill>
                </a:rPr>
                <a:t> Gembloux Agro-Bio Tech</a:t>
              </a:r>
              <a:endParaRPr sz="1400" b="1"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p:txBody>
        </p:sp>
      </p:grpSp>
      <p:sp>
        <p:nvSpPr>
          <p:cNvPr id="25" name="Google Shape;94;p16">
            <a:extLst>
              <a:ext uri="{FF2B5EF4-FFF2-40B4-BE49-F238E27FC236}">
                <a16:creationId xmlns:a16="http://schemas.microsoft.com/office/drawing/2014/main" id="{4C316F94-FEA2-82BA-7C02-4580470FD575}"/>
              </a:ext>
            </a:extLst>
          </p:cNvPr>
          <p:cNvSpPr>
            <a:spLocks noChangeAspect="1"/>
          </p:cNvSpPr>
          <p:nvPr userDrawn="1"/>
        </p:nvSpPr>
        <p:spPr>
          <a:xfrm>
            <a:off x="2733969" y="3765676"/>
            <a:ext cx="252000" cy="252000"/>
          </a:xfrm>
          <a:prstGeom prst="ellipse">
            <a:avLst/>
          </a:prstGeom>
          <a:solidFill>
            <a:srgbClr val="007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4;p16">
            <a:extLst>
              <a:ext uri="{FF2B5EF4-FFF2-40B4-BE49-F238E27FC236}">
                <a16:creationId xmlns:a16="http://schemas.microsoft.com/office/drawing/2014/main" id="{FC92C142-E561-2E49-758B-1B5EB8807603}"/>
              </a:ext>
            </a:extLst>
          </p:cNvPr>
          <p:cNvSpPr>
            <a:spLocks noChangeAspect="1"/>
          </p:cNvSpPr>
          <p:nvPr userDrawn="1"/>
        </p:nvSpPr>
        <p:spPr>
          <a:xfrm>
            <a:off x="4382866" y="5243199"/>
            <a:ext cx="252000" cy="252000"/>
          </a:xfrm>
          <a:prstGeom prst="ellipse">
            <a:avLst/>
          </a:prstGeom>
          <a:solidFill>
            <a:srgbClr val="007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107;p16">
            <a:extLst>
              <a:ext uri="{FF2B5EF4-FFF2-40B4-BE49-F238E27FC236}">
                <a16:creationId xmlns:a16="http://schemas.microsoft.com/office/drawing/2014/main" id="{9D15466F-0B5F-1224-A725-CEE9638B1BAB}"/>
              </a:ext>
            </a:extLst>
          </p:cNvPr>
          <p:cNvGrpSpPr/>
          <p:nvPr userDrawn="1"/>
        </p:nvGrpSpPr>
        <p:grpSpPr>
          <a:xfrm>
            <a:off x="500850" y="5937736"/>
            <a:ext cx="3279900" cy="240705"/>
            <a:chOff x="500850" y="5937736"/>
            <a:chExt cx="3279900" cy="240705"/>
          </a:xfrm>
        </p:grpSpPr>
        <p:sp>
          <p:nvSpPr>
            <p:cNvPr id="28" name="Google Shape;108;p16">
              <a:extLst>
                <a:ext uri="{FF2B5EF4-FFF2-40B4-BE49-F238E27FC236}">
                  <a16:creationId xmlns:a16="http://schemas.microsoft.com/office/drawing/2014/main" id="{E8600C44-91B7-75E3-AA9F-38912B271DFA}"/>
                </a:ext>
              </a:extLst>
            </p:cNvPr>
            <p:cNvSpPr/>
            <p:nvPr/>
          </p:nvSpPr>
          <p:spPr>
            <a:xfrm>
              <a:off x="500850" y="6068041"/>
              <a:ext cx="110400" cy="110400"/>
            </a:xfrm>
            <a:prstGeom prst="ellipse">
              <a:avLst/>
            </a:prstGeom>
            <a:solidFill>
              <a:srgbClr val="F07F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9;p16">
              <a:extLst>
                <a:ext uri="{FF2B5EF4-FFF2-40B4-BE49-F238E27FC236}">
                  <a16:creationId xmlns:a16="http://schemas.microsoft.com/office/drawing/2014/main" id="{D602E240-8320-867F-547B-7FE0C8BD8F78}"/>
                </a:ext>
              </a:extLst>
            </p:cNvPr>
            <p:cNvSpPr txBox="1"/>
            <p:nvPr/>
          </p:nvSpPr>
          <p:spPr>
            <a:xfrm>
              <a:off x="611250" y="5937736"/>
              <a:ext cx="3169500" cy="195900"/>
            </a:xfrm>
            <a:prstGeom prst="rect">
              <a:avLst/>
            </a:prstGeom>
            <a:noFill/>
            <a:ln>
              <a:noFill/>
            </a:ln>
          </p:spPr>
          <p:txBody>
            <a:bodyPr spcFirstLastPara="1" wrap="square" lIns="0" tIns="0" rIns="0" bIns="0" anchor="t" anchorCtr="0">
              <a:noAutofit/>
            </a:bodyPr>
            <a:lstStyle/>
            <a:p>
              <a:pPr marL="0" lvl="0" indent="0" algn="l" rtl="0">
                <a:lnSpc>
                  <a:spcPct val="150000"/>
                </a:lnSpc>
                <a:spcBef>
                  <a:spcPts val="0"/>
                </a:spcBef>
                <a:spcAft>
                  <a:spcPts val="0"/>
                </a:spcAft>
                <a:buNone/>
              </a:pPr>
              <a:r>
                <a:rPr lang="fr" sz="1400" b="1" dirty="0">
                  <a:solidFill>
                    <a:srgbClr val="00707F"/>
                  </a:solidFill>
                </a:rPr>
                <a:t> Arlon Campus Environnement</a:t>
              </a:r>
              <a:endParaRPr sz="1400"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a:p>
              <a:pPr marL="0" lvl="0" indent="0" algn="l" rtl="0">
                <a:lnSpc>
                  <a:spcPct val="150000"/>
                </a:lnSpc>
                <a:spcBef>
                  <a:spcPts val="0"/>
                </a:spcBef>
                <a:spcAft>
                  <a:spcPts val="0"/>
                </a:spcAft>
                <a:buNone/>
              </a:pPr>
              <a:endParaRPr sz="1200" b="1" dirty="0">
                <a:solidFill>
                  <a:srgbClr val="00707F"/>
                </a:solidFill>
              </a:endParaRPr>
            </a:p>
          </p:txBody>
        </p:sp>
      </p:grpSp>
      <p:sp>
        <p:nvSpPr>
          <p:cNvPr id="30" name="Google Shape;94;p16">
            <a:extLst>
              <a:ext uri="{FF2B5EF4-FFF2-40B4-BE49-F238E27FC236}">
                <a16:creationId xmlns:a16="http://schemas.microsoft.com/office/drawing/2014/main" id="{6A677BBA-0543-5F0E-9C99-232A468CCE3E}"/>
              </a:ext>
            </a:extLst>
          </p:cNvPr>
          <p:cNvSpPr>
            <a:spLocks noChangeAspect="1"/>
          </p:cNvSpPr>
          <p:nvPr userDrawn="1"/>
        </p:nvSpPr>
        <p:spPr>
          <a:xfrm>
            <a:off x="4325820" y="3552745"/>
            <a:ext cx="252000" cy="252000"/>
          </a:xfrm>
          <a:prstGeom prst="ellipse">
            <a:avLst/>
          </a:prstGeom>
          <a:solidFill>
            <a:srgbClr val="007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9;p16">
            <a:extLst>
              <a:ext uri="{FF2B5EF4-FFF2-40B4-BE49-F238E27FC236}">
                <a16:creationId xmlns:a16="http://schemas.microsoft.com/office/drawing/2014/main" id="{B2C553AB-F2EF-2330-B758-26EF1FD60FFA}"/>
              </a:ext>
            </a:extLst>
          </p:cNvPr>
          <p:cNvSpPr>
            <a:spLocks noChangeAspect="1"/>
          </p:cNvSpPr>
          <p:nvPr userDrawn="1"/>
        </p:nvSpPr>
        <p:spPr>
          <a:xfrm>
            <a:off x="4440076" y="5294559"/>
            <a:ext cx="144000" cy="144000"/>
          </a:xfrm>
          <a:prstGeom prst="ellipse">
            <a:avLst/>
          </a:prstGeom>
          <a:solidFill>
            <a:srgbClr val="F07F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2;p16">
            <a:extLst>
              <a:ext uri="{FF2B5EF4-FFF2-40B4-BE49-F238E27FC236}">
                <a16:creationId xmlns:a16="http://schemas.microsoft.com/office/drawing/2014/main" id="{5D6132F6-7F8D-9303-361B-96C8B68D5C72}"/>
              </a:ext>
            </a:extLst>
          </p:cNvPr>
          <p:cNvSpPr>
            <a:spLocks noChangeAspect="1"/>
          </p:cNvSpPr>
          <p:nvPr userDrawn="1"/>
        </p:nvSpPr>
        <p:spPr>
          <a:xfrm>
            <a:off x="2787969" y="3817462"/>
            <a:ext cx="144000" cy="144000"/>
          </a:xfrm>
          <a:prstGeom prst="ellipse">
            <a:avLst/>
          </a:prstGeom>
          <a:solidFill>
            <a:srgbClr val="7DB9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3;p16">
            <a:extLst>
              <a:ext uri="{FF2B5EF4-FFF2-40B4-BE49-F238E27FC236}">
                <a16:creationId xmlns:a16="http://schemas.microsoft.com/office/drawing/2014/main" id="{927A138F-FF18-25C8-11E1-8363A61A3A77}"/>
              </a:ext>
            </a:extLst>
          </p:cNvPr>
          <p:cNvSpPr>
            <a:spLocks noChangeAspect="1"/>
          </p:cNvSpPr>
          <p:nvPr userDrawn="1"/>
        </p:nvSpPr>
        <p:spPr>
          <a:xfrm>
            <a:off x="4296076" y="3694485"/>
            <a:ext cx="144000" cy="144000"/>
          </a:xfrm>
          <a:prstGeom prst="ellipse">
            <a:avLst/>
          </a:prstGeom>
          <a:solidFill>
            <a:srgbClr val="8DA6D6"/>
          </a:solidFill>
          <a:ln>
            <a:noFill/>
          </a:ln>
        </p:spPr>
        <p:txBody>
          <a:bodyPr spcFirstLastPara="1" wrap="square" lIns="90000" tIns="91425" rIns="91425" bIns="91425" anchor="ctr" anchorCtr="0">
            <a:noAutofit/>
          </a:bodyPr>
          <a:lstStyle/>
          <a:p>
            <a:pPr marL="0" lvl="0" indent="0" algn="l" rtl="0">
              <a:spcBef>
                <a:spcPts val="0"/>
              </a:spcBef>
              <a:spcAft>
                <a:spcPts val="0"/>
              </a:spcAft>
              <a:buNone/>
            </a:pPr>
            <a:endParaRPr/>
          </a:p>
        </p:txBody>
      </p:sp>
      <p:sp>
        <p:nvSpPr>
          <p:cNvPr id="35" name="Google Shape;95;p16">
            <a:extLst>
              <a:ext uri="{FF2B5EF4-FFF2-40B4-BE49-F238E27FC236}">
                <a16:creationId xmlns:a16="http://schemas.microsoft.com/office/drawing/2014/main" id="{A05668FE-62B2-76AF-3A91-D766912FA93C}"/>
              </a:ext>
            </a:extLst>
          </p:cNvPr>
          <p:cNvSpPr>
            <a:spLocks noChangeAspect="1"/>
          </p:cNvSpPr>
          <p:nvPr userDrawn="1"/>
        </p:nvSpPr>
        <p:spPr>
          <a:xfrm>
            <a:off x="4480341" y="3542445"/>
            <a:ext cx="144000" cy="144000"/>
          </a:xfrm>
          <a:prstGeom prst="ellipse">
            <a:avLst/>
          </a:prstGeom>
          <a:solidFill>
            <a:srgbClr val="5FA4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91;p16">
            <a:extLst>
              <a:ext uri="{FF2B5EF4-FFF2-40B4-BE49-F238E27FC236}">
                <a16:creationId xmlns:a16="http://schemas.microsoft.com/office/drawing/2014/main" id="{280BCF7E-11D8-EA90-F4E3-BE4BC12B22E2}"/>
              </a:ext>
            </a:extLst>
          </p:cNvPr>
          <p:cNvSpPr txBox="1"/>
          <p:nvPr userDrawn="1"/>
        </p:nvSpPr>
        <p:spPr>
          <a:xfrm>
            <a:off x="2141588" y="3321550"/>
            <a:ext cx="1270261" cy="284429"/>
          </a:xfrm>
          <a:prstGeom prst="rect">
            <a:avLst/>
          </a:prstGeom>
          <a:noFill/>
          <a:ln>
            <a:noFill/>
          </a:ln>
        </p:spPr>
        <p:txBody>
          <a:bodyPr spcFirstLastPara="1" wrap="square" lIns="91425" tIns="91425" rIns="91425" bIns="91425" anchor="t" anchorCtr="0">
            <a:noAutofit/>
          </a:bodyPr>
          <a:lstStyle/>
          <a:p>
            <a:pPr lvl="0" algn="ctr"/>
            <a:r>
              <a:rPr lang="fr" sz="1600" b="1" dirty="0">
                <a:solidFill>
                  <a:srgbClr val="00707F"/>
                </a:solidFill>
              </a:rPr>
              <a:t>Gembloux</a:t>
            </a:r>
            <a:endParaRPr sz="1600" dirty="0">
              <a:solidFill>
                <a:schemeClr val="lt1"/>
              </a:solidFill>
            </a:endParaRPr>
          </a:p>
        </p:txBody>
      </p:sp>
      <p:sp>
        <p:nvSpPr>
          <p:cNvPr id="37" name="Google Shape;91;p16">
            <a:extLst>
              <a:ext uri="{FF2B5EF4-FFF2-40B4-BE49-F238E27FC236}">
                <a16:creationId xmlns:a16="http://schemas.microsoft.com/office/drawing/2014/main" id="{8C6865A6-02BB-0821-235F-B78DA6F55F84}"/>
              </a:ext>
            </a:extLst>
          </p:cNvPr>
          <p:cNvSpPr txBox="1"/>
          <p:nvPr userDrawn="1"/>
        </p:nvSpPr>
        <p:spPr>
          <a:xfrm>
            <a:off x="3564891" y="3091103"/>
            <a:ext cx="1074578" cy="280339"/>
          </a:xfrm>
          <a:prstGeom prst="rect">
            <a:avLst/>
          </a:prstGeom>
          <a:noFill/>
          <a:ln>
            <a:noFill/>
          </a:ln>
        </p:spPr>
        <p:txBody>
          <a:bodyPr spcFirstLastPara="1" wrap="square" lIns="91425" tIns="91425" rIns="91425" bIns="91425" anchor="t" anchorCtr="0">
            <a:noAutofit/>
          </a:bodyPr>
          <a:lstStyle/>
          <a:p>
            <a:pPr lvl="0" algn="ctr"/>
            <a:r>
              <a:rPr lang="fr" sz="1600" b="1" dirty="0">
                <a:solidFill>
                  <a:srgbClr val="00707F"/>
                </a:solidFill>
              </a:rPr>
              <a:t>Liège</a:t>
            </a:r>
            <a:endParaRPr sz="1600" dirty="0">
              <a:solidFill>
                <a:schemeClr val="lt1"/>
              </a:solidFill>
            </a:endParaRPr>
          </a:p>
        </p:txBody>
      </p:sp>
      <p:sp>
        <p:nvSpPr>
          <p:cNvPr id="38" name="Google Shape;91;p16">
            <a:extLst>
              <a:ext uri="{FF2B5EF4-FFF2-40B4-BE49-F238E27FC236}">
                <a16:creationId xmlns:a16="http://schemas.microsoft.com/office/drawing/2014/main" id="{FBB1D8FA-0AC6-6415-2CE3-2A4951B93A8A}"/>
              </a:ext>
            </a:extLst>
          </p:cNvPr>
          <p:cNvSpPr txBox="1"/>
          <p:nvPr userDrawn="1"/>
        </p:nvSpPr>
        <p:spPr>
          <a:xfrm>
            <a:off x="3891150" y="4858932"/>
            <a:ext cx="1074578" cy="280339"/>
          </a:xfrm>
          <a:prstGeom prst="rect">
            <a:avLst/>
          </a:prstGeom>
          <a:noFill/>
          <a:ln>
            <a:noFill/>
          </a:ln>
        </p:spPr>
        <p:txBody>
          <a:bodyPr spcFirstLastPara="1" wrap="square" lIns="91425" tIns="91425" rIns="91425" bIns="91425" anchor="t" anchorCtr="0">
            <a:noAutofit/>
          </a:bodyPr>
          <a:lstStyle/>
          <a:p>
            <a:pPr lvl="0" algn="ctr"/>
            <a:r>
              <a:rPr lang="fr" sz="1600" b="1" dirty="0">
                <a:solidFill>
                  <a:srgbClr val="00707F"/>
                </a:solidFill>
              </a:rPr>
              <a:t>Arlon</a:t>
            </a:r>
            <a:endParaRPr sz="1600" dirty="0">
              <a:solidFill>
                <a:schemeClr val="lt1"/>
              </a:solidFill>
            </a:endParaRPr>
          </a:p>
        </p:txBody>
      </p:sp>
      <p:sp>
        <p:nvSpPr>
          <p:cNvPr id="3" name="Espace réservé du texte 2">
            <a:extLst>
              <a:ext uri="{FF2B5EF4-FFF2-40B4-BE49-F238E27FC236}">
                <a16:creationId xmlns:a16="http://schemas.microsoft.com/office/drawing/2014/main" id="{561AB250-1CAA-C48B-E4E4-1F1C451A59B4}"/>
              </a:ext>
            </a:extLst>
          </p:cNvPr>
          <p:cNvSpPr>
            <a:spLocks noGrp="1"/>
          </p:cNvSpPr>
          <p:nvPr>
            <p:ph type="body" sz="quarter" idx="10" hasCustomPrompt="1"/>
          </p:nvPr>
        </p:nvSpPr>
        <p:spPr>
          <a:xfrm>
            <a:off x="7542213" y="1558925"/>
            <a:ext cx="3552825" cy="4378325"/>
          </a:xfrm>
        </p:spPr>
        <p:txBody>
          <a:bodyPr>
            <a:normAutofit/>
          </a:bodyPr>
          <a:lstStyle>
            <a:lvl1pPr marL="0" indent="0">
              <a:buNone/>
              <a:defRPr sz="1800"/>
            </a:lvl1pPr>
          </a:lstStyle>
          <a:p>
            <a:pPr lvl="0"/>
            <a:r>
              <a:rPr lang="fr-FR" dirty="0"/>
              <a:t>Votre texte</a:t>
            </a:r>
          </a:p>
        </p:txBody>
      </p:sp>
      <p:sp>
        <p:nvSpPr>
          <p:cNvPr id="5" name="Espace réservé du texte 4">
            <a:extLst>
              <a:ext uri="{FF2B5EF4-FFF2-40B4-BE49-F238E27FC236}">
                <a16:creationId xmlns:a16="http://schemas.microsoft.com/office/drawing/2014/main" id="{D550DB11-DEF8-C368-E6EF-25FFF3E30091}"/>
              </a:ext>
            </a:extLst>
          </p:cNvPr>
          <p:cNvSpPr>
            <a:spLocks noGrp="1"/>
          </p:cNvSpPr>
          <p:nvPr>
            <p:ph type="body" sz="quarter" idx="11" hasCustomPrompt="1"/>
          </p:nvPr>
        </p:nvSpPr>
        <p:spPr>
          <a:xfrm>
            <a:off x="7508805" y="723441"/>
            <a:ext cx="2328863" cy="422275"/>
          </a:xfrm>
        </p:spPr>
        <p:txBody>
          <a:bodyPr anchor="b"/>
          <a:lstStyle>
            <a:lvl1pPr marL="0" indent="0">
              <a:buNone/>
              <a:defRPr b="1">
                <a:solidFill>
                  <a:schemeClr val="tx1"/>
                </a:solidFill>
              </a:defRPr>
            </a:lvl1pPr>
          </a:lstStyle>
          <a:p>
            <a:pPr lvl="0"/>
            <a:r>
              <a:rPr lang="fr-FR" dirty="0"/>
              <a:t>11 facultés</a:t>
            </a:r>
          </a:p>
        </p:txBody>
      </p:sp>
      <p:sp>
        <p:nvSpPr>
          <p:cNvPr id="71" name="Espace réservé du texte 4">
            <a:extLst>
              <a:ext uri="{FF2B5EF4-FFF2-40B4-BE49-F238E27FC236}">
                <a16:creationId xmlns:a16="http://schemas.microsoft.com/office/drawing/2014/main" id="{C9B44503-5449-6851-D426-FB3B47586B60}"/>
              </a:ext>
            </a:extLst>
          </p:cNvPr>
          <p:cNvSpPr>
            <a:spLocks noGrp="1"/>
          </p:cNvSpPr>
          <p:nvPr>
            <p:ph type="body" sz="quarter" idx="12" hasCustomPrompt="1"/>
          </p:nvPr>
        </p:nvSpPr>
        <p:spPr>
          <a:xfrm>
            <a:off x="4831592" y="723441"/>
            <a:ext cx="2328863" cy="422275"/>
          </a:xfrm>
        </p:spPr>
        <p:txBody>
          <a:bodyPr anchor="b"/>
          <a:lstStyle>
            <a:lvl1pPr marL="0" indent="0">
              <a:buNone/>
              <a:defRPr b="1">
                <a:solidFill>
                  <a:schemeClr val="bg1"/>
                </a:solidFill>
              </a:defRPr>
            </a:lvl1pPr>
          </a:lstStyle>
          <a:p>
            <a:pPr lvl="0"/>
            <a:r>
              <a:rPr lang="fr-FR" dirty="0"/>
              <a:t>4 campus</a:t>
            </a:r>
          </a:p>
        </p:txBody>
      </p:sp>
      <p:sp>
        <p:nvSpPr>
          <p:cNvPr id="72" name="Espace réservé du texte 4">
            <a:extLst>
              <a:ext uri="{FF2B5EF4-FFF2-40B4-BE49-F238E27FC236}">
                <a16:creationId xmlns:a16="http://schemas.microsoft.com/office/drawing/2014/main" id="{04BA0B7A-5EBE-6899-4022-008915BFAED5}"/>
              </a:ext>
            </a:extLst>
          </p:cNvPr>
          <p:cNvSpPr>
            <a:spLocks noGrp="1"/>
          </p:cNvSpPr>
          <p:nvPr>
            <p:ph type="body" sz="quarter" idx="13" hasCustomPrompt="1"/>
          </p:nvPr>
        </p:nvSpPr>
        <p:spPr>
          <a:xfrm>
            <a:off x="3115914" y="723441"/>
            <a:ext cx="1508427" cy="422275"/>
          </a:xfrm>
        </p:spPr>
        <p:txBody>
          <a:bodyPr anchor="b"/>
          <a:lstStyle>
            <a:lvl1pPr marL="0" indent="0">
              <a:buNone/>
              <a:defRPr b="1">
                <a:solidFill>
                  <a:schemeClr val="bg1"/>
                </a:solidFill>
              </a:defRPr>
            </a:lvl1pPr>
          </a:lstStyle>
          <a:p>
            <a:pPr lvl="0"/>
            <a:r>
              <a:rPr lang="fr-FR" dirty="0"/>
              <a:t>3 villes</a:t>
            </a:r>
          </a:p>
        </p:txBody>
      </p:sp>
      <p:sp>
        <p:nvSpPr>
          <p:cNvPr id="73" name="Espace réservé de la date 72">
            <a:extLst>
              <a:ext uri="{FF2B5EF4-FFF2-40B4-BE49-F238E27FC236}">
                <a16:creationId xmlns:a16="http://schemas.microsoft.com/office/drawing/2014/main" id="{B39C327C-235A-8815-C75F-9272E6359D40}"/>
              </a:ext>
            </a:extLst>
          </p:cNvPr>
          <p:cNvSpPr>
            <a:spLocks noGrp="1"/>
          </p:cNvSpPr>
          <p:nvPr>
            <p:ph type="dt" sz="half" idx="14"/>
          </p:nvPr>
        </p:nvSpPr>
        <p:spPr/>
        <p:txBody>
          <a:bodyPr/>
          <a:lstStyle/>
          <a:p>
            <a:fld id="{511BE592-B1D8-E947-95D7-DBCE7E591BA7}" type="datetime3">
              <a:rPr lang="fr-BE" smtClean="0"/>
              <a:t>18/05/2024</a:t>
            </a:fld>
            <a:endParaRPr lang="fr-FR" dirty="0"/>
          </a:p>
        </p:txBody>
      </p:sp>
      <p:sp>
        <p:nvSpPr>
          <p:cNvPr id="74" name="Espace réservé du pied de page 73">
            <a:extLst>
              <a:ext uri="{FF2B5EF4-FFF2-40B4-BE49-F238E27FC236}">
                <a16:creationId xmlns:a16="http://schemas.microsoft.com/office/drawing/2014/main" id="{BBE9C12A-176F-5CEE-46DE-1BD38AD96099}"/>
              </a:ext>
            </a:extLst>
          </p:cNvPr>
          <p:cNvSpPr>
            <a:spLocks noGrp="1"/>
          </p:cNvSpPr>
          <p:nvPr>
            <p:ph type="ftr" sz="quarter" idx="15"/>
          </p:nvPr>
        </p:nvSpPr>
        <p:spPr/>
        <p:txBody>
          <a:bodyPr/>
          <a:lstStyle/>
          <a:p>
            <a:endParaRPr lang="fr-FR" dirty="0"/>
          </a:p>
        </p:txBody>
      </p:sp>
      <p:sp>
        <p:nvSpPr>
          <p:cNvPr id="75" name="Espace réservé du numéro de diapositive 74">
            <a:extLst>
              <a:ext uri="{FF2B5EF4-FFF2-40B4-BE49-F238E27FC236}">
                <a16:creationId xmlns:a16="http://schemas.microsoft.com/office/drawing/2014/main" id="{42DD0ABB-BFD4-D6A9-B9AD-1E6A63A53910}"/>
              </a:ext>
            </a:extLst>
          </p:cNvPr>
          <p:cNvSpPr>
            <a:spLocks noGrp="1"/>
          </p:cNvSpPr>
          <p:nvPr>
            <p:ph type="sldNum" sz="quarter" idx="16"/>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356388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0391B1-1C76-5948-935B-14D9C9250169}"/>
              </a:ext>
            </a:extLst>
          </p:cNvPr>
          <p:cNvSpPr>
            <a:spLocks noGrp="1"/>
          </p:cNvSpPr>
          <p:nvPr>
            <p:ph sz="half" idx="1"/>
          </p:nvPr>
        </p:nvSpPr>
        <p:spPr>
          <a:xfrm>
            <a:off x="731519" y="2033588"/>
            <a:ext cx="4726305" cy="4240212"/>
          </a:xfrm>
          <a:prstGeom prst="rect">
            <a:avLst/>
          </a:prstGeom>
        </p:spPr>
        <p:txBody>
          <a:bodyPr/>
          <a:lstStyle>
            <a:lvl2pPr marL="457200" indent="0">
              <a:buNone/>
              <a:defRPr/>
            </a:lvl2pPr>
          </a:lstStyle>
          <a:p>
            <a:pPr lvl="0"/>
            <a:endParaRPr lang="fr-FR" dirty="0"/>
          </a:p>
        </p:txBody>
      </p:sp>
      <p:sp>
        <p:nvSpPr>
          <p:cNvPr id="4" name="Espace réservé du contenu 3">
            <a:extLst>
              <a:ext uri="{FF2B5EF4-FFF2-40B4-BE49-F238E27FC236}">
                <a16:creationId xmlns:a16="http://schemas.microsoft.com/office/drawing/2014/main" id="{17F4AF8D-892C-D24D-8D62-673F695CC6D3}"/>
              </a:ext>
            </a:extLst>
          </p:cNvPr>
          <p:cNvSpPr>
            <a:spLocks noGrp="1"/>
          </p:cNvSpPr>
          <p:nvPr>
            <p:ph sz="half" idx="2"/>
          </p:nvPr>
        </p:nvSpPr>
        <p:spPr>
          <a:xfrm>
            <a:off x="5902964" y="2038661"/>
            <a:ext cx="4707088" cy="4235139"/>
          </a:xfrm>
          <a:prstGeom prst="rect">
            <a:avLst/>
          </a:prstGeom>
        </p:spPr>
        <p:txBody>
          <a:bodyPr/>
          <a:lstStyle/>
          <a:p>
            <a:pPr lvl="0"/>
            <a:endParaRPr lang="fr-FR" dirty="0"/>
          </a:p>
        </p:txBody>
      </p:sp>
      <p:sp>
        <p:nvSpPr>
          <p:cNvPr id="11" name="Titre 10">
            <a:extLst>
              <a:ext uri="{FF2B5EF4-FFF2-40B4-BE49-F238E27FC236}">
                <a16:creationId xmlns:a16="http://schemas.microsoft.com/office/drawing/2014/main" id="{8E323667-05A2-8D48-988F-F0061887B63A}"/>
              </a:ext>
            </a:extLst>
          </p:cNvPr>
          <p:cNvSpPr>
            <a:spLocks noGrp="1"/>
          </p:cNvSpPr>
          <p:nvPr>
            <p:ph type="title"/>
          </p:nvPr>
        </p:nvSpPr>
        <p:spPr>
          <a:xfrm>
            <a:off x="587375" y="566094"/>
            <a:ext cx="10022677" cy="1304560"/>
          </a:xfrm>
        </p:spPr>
        <p:txBody>
          <a:bodyPr/>
          <a:lstStyle/>
          <a:p>
            <a:r>
              <a:rPr lang="fr-FR" dirty="0"/>
              <a:t>Modifiez le style du titre</a:t>
            </a:r>
          </a:p>
        </p:txBody>
      </p:sp>
      <p:sp>
        <p:nvSpPr>
          <p:cNvPr id="2" name="Espace réservé de la date 1">
            <a:extLst>
              <a:ext uri="{FF2B5EF4-FFF2-40B4-BE49-F238E27FC236}">
                <a16:creationId xmlns:a16="http://schemas.microsoft.com/office/drawing/2014/main" id="{CA58D5D2-CB24-2D4D-988C-79B0045FD014}"/>
              </a:ext>
            </a:extLst>
          </p:cNvPr>
          <p:cNvSpPr>
            <a:spLocks noGrp="1"/>
          </p:cNvSpPr>
          <p:nvPr>
            <p:ph type="dt" sz="half" idx="10"/>
          </p:nvPr>
        </p:nvSpPr>
        <p:spPr/>
        <p:txBody>
          <a:bodyPr/>
          <a:lstStyle/>
          <a:p>
            <a:fld id="{E67A503C-3C2E-E240-8E9E-A531E3392BAE}" type="datetime3">
              <a:rPr lang="fr-BE" smtClean="0"/>
              <a:t>18/05/2024</a:t>
            </a:fld>
            <a:endParaRPr lang="fr-FR" dirty="0"/>
          </a:p>
        </p:txBody>
      </p:sp>
      <p:sp>
        <p:nvSpPr>
          <p:cNvPr id="5" name="Espace réservé du pied de page 4">
            <a:extLst>
              <a:ext uri="{FF2B5EF4-FFF2-40B4-BE49-F238E27FC236}">
                <a16:creationId xmlns:a16="http://schemas.microsoft.com/office/drawing/2014/main" id="{F027C6E2-0139-4141-B4B3-B8C4CBBA036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C58CDFBE-F976-354E-A4D7-ACC4032BFE86}"/>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cxnSp>
        <p:nvCxnSpPr>
          <p:cNvPr id="9" name="Google Shape;157;p20">
            <a:extLst>
              <a:ext uri="{FF2B5EF4-FFF2-40B4-BE49-F238E27FC236}">
                <a16:creationId xmlns:a16="http://schemas.microsoft.com/office/drawing/2014/main" id="{2286CED2-D4F0-5950-693B-F9BD99BED66A}"/>
              </a:ext>
            </a:extLst>
          </p:cNvPr>
          <p:cNvCxnSpPr>
            <a:cxnSpLocks/>
          </p:cNvCxnSpPr>
          <p:nvPr userDrawn="1"/>
        </p:nvCxnSpPr>
        <p:spPr>
          <a:xfrm>
            <a:off x="587791" y="2033588"/>
            <a:ext cx="0" cy="4240212"/>
          </a:xfrm>
          <a:prstGeom prst="straightConnector1">
            <a:avLst/>
          </a:prstGeom>
          <a:noFill/>
          <a:ln w="12700" cap="flat" cmpd="sng">
            <a:solidFill>
              <a:schemeClr val="accent1"/>
            </a:solidFill>
            <a:prstDash val="solid"/>
            <a:round/>
            <a:headEnd type="none" w="med" len="med"/>
            <a:tailEnd type="none" w="med" len="med"/>
          </a:ln>
        </p:spPr>
      </p:cxnSp>
      <p:cxnSp>
        <p:nvCxnSpPr>
          <p:cNvPr id="12" name="Google Shape;157;p20">
            <a:extLst>
              <a:ext uri="{FF2B5EF4-FFF2-40B4-BE49-F238E27FC236}">
                <a16:creationId xmlns:a16="http://schemas.microsoft.com/office/drawing/2014/main" id="{E5BA9D51-5EF8-BDC6-2A85-FFF461EF8E07}"/>
              </a:ext>
            </a:extLst>
          </p:cNvPr>
          <p:cNvCxnSpPr>
            <a:cxnSpLocks/>
          </p:cNvCxnSpPr>
          <p:nvPr userDrawn="1"/>
        </p:nvCxnSpPr>
        <p:spPr>
          <a:xfrm>
            <a:off x="5718591" y="2033588"/>
            <a:ext cx="0" cy="4240212"/>
          </a:xfrm>
          <a:prstGeom prst="straightConnector1">
            <a:avLst/>
          </a:prstGeom>
          <a:noFill/>
          <a:ln w="1270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2555354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9DFBA7D-7216-4849-B88E-4BA8FFCCB0E8}"/>
              </a:ext>
            </a:extLst>
          </p:cNvPr>
          <p:cNvSpPr>
            <a:spLocks noGrp="1"/>
          </p:cNvSpPr>
          <p:nvPr>
            <p:ph type="body" idx="1"/>
          </p:nvPr>
        </p:nvSpPr>
        <p:spPr>
          <a:xfrm>
            <a:off x="715797" y="2033586"/>
            <a:ext cx="4717862" cy="582613"/>
          </a:xfrm>
          <a:prstGeom prst="rect">
            <a:avLst/>
          </a:prstGeom>
        </p:spPr>
        <p:txBody>
          <a:bodyPr anchor="b"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fr-FR" dirty="0"/>
          </a:p>
        </p:txBody>
      </p:sp>
      <p:sp>
        <p:nvSpPr>
          <p:cNvPr id="4" name="Espace réservé du contenu 3">
            <a:extLst>
              <a:ext uri="{FF2B5EF4-FFF2-40B4-BE49-F238E27FC236}">
                <a16:creationId xmlns:a16="http://schemas.microsoft.com/office/drawing/2014/main" id="{DF0CF2AB-C864-1C46-B8A5-390C262BBB51}"/>
              </a:ext>
            </a:extLst>
          </p:cNvPr>
          <p:cNvSpPr>
            <a:spLocks noGrp="1"/>
          </p:cNvSpPr>
          <p:nvPr>
            <p:ph sz="half" idx="2"/>
          </p:nvPr>
        </p:nvSpPr>
        <p:spPr>
          <a:xfrm>
            <a:off x="751839" y="2781300"/>
            <a:ext cx="4705985" cy="3492500"/>
          </a:xfrm>
          <a:prstGeom prst="rect">
            <a:avLst/>
          </a:prstGeom>
        </p:spPr>
        <p:txBody>
          <a:bodyPr/>
          <a:lstStyle/>
          <a:p>
            <a:pPr lvl="0"/>
            <a:endParaRPr lang="fr-FR" dirty="0"/>
          </a:p>
        </p:txBody>
      </p:sp>
      <p:sp>
        <p:nvSpPr>
          <p:cNvPr id="5" name="Espace réservé du texte 4">
            <a:extLst>
              <a:ext uri="{FF2B5EF4-FFF2-40B4-BE49-F238E27FC236}">
                <a16:creationId xmlns:a16="http://schemas.microsoft.com/office/drawing/2014/main" id="{65FDFF92-7A41-5D4A-A79A-869C2E04E190}"/>
              </a:ext>
            </a:extLst>
          </p:cNvPr>
          <p:cNvSpPr>
            <a:spLocks noGrp="1"/>
          </p:cNvSpPr>
          <p:nvPr>
            <p:ph type="body" sz="quarter" idx="3"/>
          </p:nvPr>
        </p:nvSpPr>
        <p:spPr>
          <a:xfrm>
            <a:off x="5892800" y="2033587"/>
            <a:ext cx="4717862" cy="582613"/>
          </a:xfrm>
          <a:prstGeom prst="rect">
            <a:avLst/>
          </a:prstGeom>
        </p:spPr>
        <p:txBody>
          <a:bodyPr anchor="b"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fr-FR" dirty="0"/>
          </a:p>
        </p:txBody>
      </p:sp>
      <p:sp>
        <p:nvSpPr>
          <p:cNvPr id="6" name="Espace réservé du contenu 5">
            <a:extLst>
              <a:ext uri="{FF2B5EF4-FFF2-40B4-BE49-F238E27FC236}">
                <a16:creationId xmlns:a16="http://schemas.microsoft.com/office/drawing/2014/main" id="{920E4C3A-E0ED-3548-8768-FC4D5F38FC4D}"/>
              </a:ext>
            </a:extLst>
          </p:cNvPr>
          <p:cNvSpPr>
            <a:spLocks noGrp="1"/>
          </p:cNvSpPr>
          <p:nvPr>
            <p:ph sz="quarter" idx="4"/>
          </p:nvPr>
        </p:nvSpPr>
        <p:spPr>
          <a:xfrm>
            <a:off x="5892800" y="2781300"/>
            <a:ext cx="4717251" cy="3492500"/>
          </a:xfrm>
          <a:prstGeom prst="rect">
            <a:avLst/>
          </a:prstGeom>
        </p:spPr>
        <p:txBody>
          <a:bodyPr/>
          <a:lstStyle/>
          <a:p>
            <a:pPr lvl="0"/>
            <a:endParaRPr lang="fr-FR" dirty="0"/>
          </a:p>
        </p:txBody>
      </p:sp>
      <p:sp>
        <p:nvSpPr>
          <p:cNvPr id="7" name="Espace réservé de la date 6">
            <a:extLst>
              <a:ext uri="{FF2B5EF4-FFF2-40B4-BE49-F238E27FC236}">
                <a16:creationId xmlns:a16="http://schemas.microsoft.com/office/drawing/2014/main" id="{BE0B5CA1-D741-B246-803F-9006A82C94C2}"/>
              </a:ext>
            </a:extLst>
          </p:cNvPr>
          <p:cNvSpPr>
            <a:spLocks noGrp="1"/>
          </p:cNvSpPr>
          <p:nvPr>
            <p:ph type="dt" sz="half" idx="10"/>
          </p:nvPr>
        </p:nvSpPr>
        <p:spPr/>
        <p:txBody>
          <a:bodyPr/>
          <a:lstStyle/>
          <a:p>
            <a:fld id="{ED1B5D61-AB6B-AF4A-A3B2-0A6146F5FCAF}" type="datetime3">
              <a:rPr lang="fr-BE" smtClean="0"/>
              <a:t>18/05/2024</a:t>
            </a:fld>
            <a:endParaRPr lang="fr-FR" dirty="0"/>
          </a:p>
        </p:txBody>
      </p:sp>
      <p:sp>
        <p:nvSpPr>
          <p:cNvPr id="8" name="Espace réservé du pied de page 7">
            <a:extLst>
              <a:ext uri="{FF2B5EF4-FFF2-40B4-BE49-F238E27FC236}">
                <a16:creationId xmlns:a16="http://schemas.microsoft.com/office/drawing/2014/main" id="{E7B0DE61-14F9-1A46-A59D-02303546BF17}"/>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80DEA0FC-F150-3B49-B40B-D6B018D6A7A7}"/>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10" name="Titre 9">
            <a:extLst>
              <a:ext uri="{FF2B5EF4-FFF2-40B4-BE49-F238E27FC236}">
                <a16:creationId xmlns:a16="http://schemas.microsoft.com/office/drawing/2014/main" id="{2ADBAE23-A51E-1557-5BF1-DCCD2356F9B0}"/>
              </a:ext>
            </a:extLst>
          </p:cNvPr>
          <p:cNvSpPr>
            <a:spLocks noGrp="1"/>
          </p:cNvSpPr>
          <p:nvPr>
            <p:ph type="title"/>
          </p:nvPr>
        </p:nvSpPr>
        <p:spPr>
          <a:xfrm>
            <a:off x="587375" y="566094"/>
            <a:ext cx="10022677" cy="1304560"/>
          </a:xfrm>
        </p:spPr>
        <p:txBody>
          <a:bodyPr/>
          <a:lstStyle/>
          <a:p>
            <a:r>
              <a:rPr lang="fr-FR"/>
              <a:t>Modifiez le style du titre</a:t>
            </a:r>
          </a:p>
        </p:txBody>
      </p:sp>
      <p:cxnSp>
        <p:nvCxnSpPr>
          <p:cNvPr id="11" name="Google Shape;157;p20">
            <a:extLst>
              <a:ext uri="{FF2B5EF4-FFF2-40B4-BE49-F238E27FC236}">
                <a16:creationId xmlns:a16="http://schemas.microsoft.com/office/drawing/2014/main" id="{42DCDFED-C8D2-F722-002A-CB0AB35C7021}"/>
              </a:ext>
            </a:extLst>
          </p:cNvPr>
          <p:cNvCxnSpPr>
            <a:cxnSpLocks/>
          </p:cNvCxnSpPr>
          <p:nvPr userDrawn="1"/>
        </p:nvCxnSpPr>
        <p:spPr>
          <a:xfrm>
            <a:off x="604603" y="2781300"/>
            <a:ext cx="0" cy="3492500"/>
          </a:xfrm>
          <a:prstGeom prst="straightConnector1">
            <a:avLst/>
          </a:prstGeom>
          <a:noFill/>
          <a:ln w="12700" cap="flat" cmpd="sng">
            <a:solidFill>
              <a:schemeClr val="accent1"/>
            </a:solidFill>
            <a:prstDash val="solid"/>
            <a:round/>
            <a:headEnd type="none" w="med" len="med"/>
            <a:tailEnd type="none" w="med" len="med"/>
          </a:ln>
        </p:spPr>
      </p:cxnSp>
      <p:cxnSp>
        <p:nvCxnSpPr>
          <p:cNvPr id="13" name="Google Shape;157;p20">
            <a:extLst>
              <a:ext uri="{FF2B5EF4-FFF2-40B4-BE49-F238E27FC236}">
                <a16:creationId xmlns:a16="http://schemas.microsoft.com/office/drawing/2014/main" id="{FD2A831B-ABDD-E9DE-6203-B4833887F184}"/>
              </a:ext>
            </a:extLst>
          </p:cNvPr>
          <p:cNvCxnSpPr>
            <a:cxnSpLocks/>
          </p:cNvCxnSpPr>
          <p:nvPr userDrawn="1"/>
        </p:nvCxnSpPr>
        <p:spPr>
          <a:xfrm>
            <a:off x="5715083" y="2781300"/>
            <a:ext cx="0" cy="3492500"/>
          </a:xfrm>
          <a:prstGeom prst="straightConnector1">
            <a:avLst/>
          </a:prstGeom>
          <a:noFill/>
          <a:ln w="1270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007474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74B180A7-1FAA-8B44-A84D-665A6B9D5892}"/>
              </a:ext>
            </a:extLst>
          </p:cNvPr>
          <p:cNvSpPr>
            <a:spLocks noGrp="1"/>
          </p:cNvSpPr>
          <p:nvPr>
            <p:ph type="dt" sz="half" idx="10"/>
          </p:nvPr>
        </p:nvSpPr>
        <p:spPr/>
        <p:txBody>
          <a:bodyPr/>
          <a:lstStyle/>
          <a:p>
            <a:fld id="{D68DC7BE-4429-5D42-8C7E-B3B21B75BB9E}" type="datetime3">
              <a:rPr lang="fr-BE" smtClean="0"/>
              <a:t>18/05/2024</a:t>
            </a:fld>
            <a:endParaRPr lang="fr-FR" dirty="0"/>
          </a:p>
        </p:txBody>
      </p:sp>
      <p:sp>
        <p:nvSpPr>
          <p:cNvPr id="4" name="Espace réservé du pied de page 3">
            <a:extLst>
              <a:ext uri="{FF2B5EF4-FFF2-40B4-BE49-F238E27FC236}">
                <a16:creationId xmlns:a16="http://schemas.microsoft.com/office/drawing/2014/main" id="{4CC50AA2-8469-FA4C-9C92-353ACC560975}"/>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8456E3C8-B544-AA45-BB35-2E541F25D25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6" name="Titre 5">
            <a:extLst>
              <a:ext uri="{FF2B5EF4-FFF2-40B4-BE49-F238E27FC236}">
                <a16:creationId xmlns:a16="http://schemas.microsoft.com/office/drawing/2014/main" id="{0DDDAA05-EEB9-AC33-D817-A0B95DE19248}"/>
              </a:ext>
            </a:extLst>
          </p:cNvPr>
          <p:cNvSpPr>
            <a:spLocks noGrp="1"/>
          </p:cNvSpPr>
          <p:nvPr>
            <p:ph type="title"/>
          </p:nvPr>
        </p:nvSpPr>
        <p:spPr>
          <a:xfrm>
            <a:off x="587375" y="557041"/>
            <a:ext cx="10022677" cy="1304560"/>
          </a:xfrm>
        </p:spPr>
        <p:txBody>
          <a:bodyPr/>
          <a:lstStyle/>
          <a:p>
            <a:r>
              <a:rPr lang="fr-FR" dirty="0"/>
              <a:t>Modifiez le style du titre</a:t>
            </a:r>
          </a:p>
        </p:txBody>
      </p:sp>
    </p:spTree>
    <p:extLst>
      <p:ext uri="{BB962C8B-B14F-4D97-AF65-F5344CB8AC3E}">
        <p14:creationId xmlns:p14="http://schemas.microsoft.com/office/powerpoint/2010/main" val="3716616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C98A1267-0E47-F245-A1EE-11773D05328E}"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18932972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Empty">
    <p:spTree>
      <p:nvGrpSpPr>
        <p:cNvPr id="1" name=""/>
        <p:cNvGrpSpPr/>
        <p:nvPr/>
      </p:nvGrpSpPr>
      <p:grpSpPr>
        <a:xfrm>
          <a:off x="0" y="0"/>
          <a:ext cx="0" cy="0"/>
          <a:chOff x="0" y="0"/>
          <a:chExt cx="0" cy="0"/>
        </a:xfrm>
      </p:grpSpPr>
      <p:sp>
        <p:nvSpPr>
          <p:cNvPr id="12" name="Triangle 11">
            <a:extLst>
              <a:ext uri="{FF2B5EF4-FFF2-40B4-BE49-F238E27FC236}">
                <a16:creationId xmlns:a16="http://schemas.microsoft.com/office/drawing/2014/main" id="{C4375E78-DED4-F8B3-98AF-5552755DAB17}"/>
              </a:ext>
            </a:extLst>
          </p:cNvPr>
          <p:cNvSpPr/>
          <p:nvPr userDrawn="1"/>
        </p:nvSpPr>
        <p:spPr>
          <a:xfrm>
            <a:off x="-11150" y="-8054"/>
            <a:ext cx="4241221" cy="4783253"/>
          </a:xfrm>
          <a:custGeom>
            <a:avLst/>
            <a:gdLst>
              <a:gd name="connsiteX0" fmla="*/ 0 w 4079219"/>
              <a:gd name="connsiteY0" fmla="*/ 4610100 h 4610100"/>
              <a:gd name="connsiteX1" fmla="*/ 2039610 w 4079219"/>
              <a:gd name="connsiteY1" fmla="*/ 0 h 4610100"/>
              <a:gd name="connsiteX2" fmla="*/ 4079219 w 4079219"/>
              <a:gd name="connsiteY2" fmla="*/ 4610100 h 4610100"/>
              <a:gd name="connsiteX3" fmla="*/ 0 w 4079219"/>
              <a:gd name="connsiteY3" fmla="*/ 4610100 h 4610100"/>
              <a:gd name="connsiteX0" fmla="*/ 0 w 4079219"/>
              <a:gd name="connsiteY0" fmla="*/ 4635500 h 4635500"/>
              <a:gd name="connsiteX1" fmla="*/ 7610 w 4079219"/>
              <a:gd name="connsiteY1" fmla="*/ 0 h 4635500"/>
              <a:gd name="connsiteX2" fmla="*/ 4079219 w 4079219"/>
              <a:gd name="connsiteY2" fmla="*/ 4635500 h 4635500"/>
              <a:gd name="connsiteX3" fmla="*/ 0 w 4079219"/>
              <a:gd name="connsiteY3" fmla="*/ 4635500 h 4635500"/>
              <a:gd name="connsiteX0" fmla="*/ 0 w 4015719"/>
              <a:gd name="connsiteY0" fmla="*/ 4635500 h 4635500"/>
              <a:gd name="connsiteX1" fmla="*/ 7610 w 4015719"/>
              <a:gd name="connsiteY1" fmla="*/ 0 h 4635500"/>
              <a:gd name="connsiteX2" fmla="*/ 4015719 w 4015719"/>
              <a:gd name="connsiteY2" fmla="*/ 25400 h 4635500"/>
              <a:gd name="connsiteX3" fmla="*/ 0 w 4015719"/>
              <a:gd name="connsiteY3" fmla="*/ 4635500 h 4635500"/>
              <a:gd name="connsiteX0" fmla="*/ 0 w 4218919"/>
              <a:gd name="connsiteY0" fmla="*/ 4635500 h 4635500"/>
              <a:gd name="connsiteX1" fmla="*/ 7610 w 4218919"/>
              <a:gd name="connsiteY1" fmla="*/ 0 h 4635500"/>
              <a:gd name="connsiteX2" fmla="*/ 4218919 w 4218919"/>
              <a:gd name="connsiteY2" fmla="*/ 25400 h 4635500"/>
              <a:gd name="connsiteX3" fmla="*/ 0 w 4218919"/>
              <a:gd name="connsiteY3" fmla="*/ 4635500 h 4635500"/>
              <a:gd name="connsiteX0" fmla="*/ 0 w 4218919"/>
              <a:gd name="connsiteY0" fmla="*/ 4775200 h 4775200"/>
              <a:gd name="connsiteX1" fmla="*/ 7610 w 4218919"/>
              <a:gd name="connsiteY1" fmla="*/ 0 h 4775200"/>
              <a:gd name="connsiteX2" fmla="*/ 4218919 w 4218919"/>
              <a:gd name="connsiteY2" fmla="*/ 25400 h 4775200"/>
              <a:gd name="connsiteX3" fmla="*/ 0 w 4218919"/>
              <a:gd name="connsiteY3" fmla="*/ 4775200 h 4775200"/>
              <a:gd name="connsiteX0" fmla="*/ 0 w 4230070"/>
              <a:gd name="connsiteY0" fmla="*/ 4775200 h 4775200"/>
              <a:gd name="connsiteX1" fmla="*/ 7610 w 4230070"/>
              <a:gd name="connsiteY1" fmla="*/ 0 h 4775200"/>
              <a:gd name="connsiteX2" fmla="*/ 4230070 w 4230070"/>
              <a:gd name="connsiteY2" fmla="*/ 14249 h 4775200"/>
              <a:gd name="connsiteX3" fmla="*/ 0 w 4230070"/>
              <a:gd name="connsiteY3" fmla="*/ 4775200 h 4775200"/>
              <a:gd name="connsiteX0" fmla="*/ 0 w 4241221"/>
              <a:gd name="connsiteY0" fmla="*/ 4783253 h 4783253"/>
              <a:gd name="connsiteX1" fmla="*/ 7610 w 4241221"/>
              <a:gd name="connsiteY1" fmla="*/ 8053 h 4783253"/>
              <a:gd name="connsiteX2" fmla="*/ 4241221 w 4241221"/>
              <a:gd name="connsiteY2" fmla="*/ 0 h 4783253"/>
              <a:gd name="connsiteX3" fmla="*/ 0 w 4241221"/>
              <a:gd name="connsiteY3" fmla="*/ 4783253 h 4783253"/>
            </a:gdLst>
            <a:ahLst/>
            <a:cxnLst>
              <a:cxn ang="0">
                <a:pos x="connsiteX0" y="connsiteY0"/>
              </a:cxn>
              <a:cxn ang="0">
                <a:pos x="connsiteX1" y="connsiteY1"/>
              </a:cxn>
              <a:cxn ang="0">
                <a:pos x="connsiteX2" y="connsiteY2"/>
              </a:cxn>
              <a:cxn ang="0">
                <a:pos x="connsiteX3" y="connsiteY3"/>
              </a:cxn>
            </a:cxnLst>
            <a:rect l="l" t="t" r="r" b="b"/>
            <a:pathLst>
              <a:path w="4241221" h="4783253">
                <a:moveTo>
                  <a:pt x="0" y="4783253"/>
                </a:moveTo>
                <a:cubicBezTo>
                  <a:pt x="2537" y="3238086"/>
                  <a:pt x="5073" y="1553220"/>
                  <a:pt x="7610" y="8053"/>
                </a:cubicBezTo>
                <a:lnTo>
                  <a:pt x="4241221" y="0"/>
                </a:lnTo>
                <a:lnTo>
                  <a:pt x="0" y="4783253"/>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6" y="426720"/>
            <a:ext cx="4422666" cy="5847080"/>
          </a:xfrm>
          <a:prstGeom prst="rect">
            <a:avLst/>
          </a:prstGeom>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5158577" y="426720"/>
            <a:ext cx="5451475" cy="2930843"/>
          </a:xfrm>
          <a:prstGeom prst="rect">
            <a:avLst/>
          </a:prstGeom>
        </p:spPr>
        <p:txBody>
          <a:bodyPr/>
          <a:lstStyle/>
          <a:p>
            <a:endParaRPr lang="fr-FR"/>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5158578" y="3496365"/>
            <a:ext cx="2654299" cy="2773363"/>
          </a:xfrm>
          <a:prstGeom prst="rect">
            <a:avLst/>
          </a:prstGeom>
        </p:spPr>
        <p:txBody>
          <a:bodyPr/>
          <a:lstStyle/>
          <a:p>
            <a:endParaRPr lang="fr-FR"/>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7961413" y="3496365"/>
            <a:ext cx="2654299" cy="2773363"/>
          </a:xfrm>
          <a:prstGeom prst="rect">
            <a:avLst/>
          </a:prstGeom>
        </p:spPr>
        <p:txBody>
          <a:bodyPr/>
          <a:lstStyle/>
          <a:p>
            <a:endParaRPr lang="fr-FR"/>
          </a:p>
        </p:txBody>
      </p:sp>
      <p:sp>
        <p:nvSpPr>
          <p:cNvPr id="2" name="Espace réservé de la date 1">
            <a:extLst>
              <a:ext uri="{FF2B5EF4-FFF2-40B4-BE49-F238E27FC236}">
                <a16:creationId xmlns:a16="http://schemas.microsoft.com/office/drawing/2014/main" id="{71910DD9-D78C-2CF8-6416-63180F33E632}"/>
              </a:ext>
            </a:extLst>
          </p:cNvPr>
          <p:cNvSpPr>
            <a:spLocks noGrp="1"/>
          </p:cNvSpPr>
          <p:nvPr>
            <p:ph type="dt" sz="half" idx="17"/>
          </p:nvPr>
        </p:nvSpPr>
        <p:spPr/>
        <p:txBody>
          <a:bodyPr/>
          <a:lstStyle/>
          <a:p>
            <a:fld id="{B2867609-F87E-5348-B15E-2C77BD1EE497}" type="datetime3">
              <a:rPr lang="fr-BE" smtClean="0"/>
              <a:t>18/05/2024</a:t>
            </a:fld>
            <a:endParaRPr lang="fr-FR" dirty="0"/>
          </a:p>
        </p:txBody>
      </p:sp>
      <p:sp>
        <p:nvSpPr>
          <p:cNvPr id="3" name="Espace réservé du pied de page 2">
            <a:extLst>
              <a:ext uri="{FF2B5EF4-FFF2-40B4-BE49-F238E27FC236}">
                <a16:creationId xmlns:a16="http://schemas.microsoft.com/office/drawing/2014/main" id="{655BA25A-A176-1CD3-47CC-858465AB3C31}"/>
              </a:ext>
            </a:extLst>
          </p:cNvPr>
          <p:cNvSpPr>
            <a:spLocks noGrp="1"/>
          </p:cNvSpPr>
          <p:nvPr>
            <p:ph type="ftr" sz="quarter" idx="18"/>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F2CBEFE9-046B-09BA-AB79-4A027128C394}"/>
              </a:ext>
            </a:extLst>
          </p:cNvPr>
          <p:cNvSpPr>
            <a:spLocks noGrp="1"/>
          </p:cNvSpPr>
          <p:nvPr>
            <p:ph type="sldNum" sz="quarter" idx="19"/>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1676324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
    <p:bg>
      <p:bgPr>
        <a:solidFill>
          <a:schemeClr val="bg1"/>
        </a:solidFill>
        <a:effectLst/>
      </p:bgPr>
    </p:bg>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014D6553-6128-1B40-B222-7A1D7D7DBED6}"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79120"/>
            <a:ext cx="11000021" cy="5694680"/>
          </a:xfrm>
          <a:noFill/>
        </p:spPr>
        <p:txBody>
          <a:bodyPr/>
          <a:lstStyle/>
          <a:p>
            <a:endParaRPr lang="fr-FR"/>
          </a:p>
        </p:txBody>
      </p:sp>
    </p:spTree>
    <p:extLst>
      <p:ext uri="{BB962C8B-B14F-4D97-AF65-F5344CB8AC3E}">
        <p14:creationId xmlns:p14="http://schemas.microsoft.com/office/powerpoint/2010/main" val="3372144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5437187"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6167438" y="584200"/>
            <a:ext cx="5437186" cy="5689600"/>
          </a:xfrm>
          <a:noFill/>
        </p:spPr>
        <p:txBody>
          <a:bodyPr/>
          <a:lstStyle/>
          <a:p>
            <a:endParaRPr lang="fr-FR" dirty="0"/>
          </a:p>
        </p:txBody>
      </p:sp>
      <p:sp>
        <p:nvSpPr>
          <p:cNvPr id="2" name="Espace réservé de la date 1">
            <a:extLst>
              <a:ext uri="{FF2B5EF4-FFF2-40B4-BE49-F238E27FC236}">
                <a16:creationId xmlns:a16="http://schemas.microsoft.com/office/drawing/2014/main" id="{0E18CD1F-414A-DC80-664B-CAC9C2937A0A}"/>
              </a:ext>
            </a:extLst>
          </p:cNvPr>
          <p:cNvSpPr>
            <a:spLocks noGrp="1"/>
          </p:cNvSpPr>
          <p:nvPr>
            <p:ph type="dt" sz="half" idx="15"/>
          </p:nvPr>
        </p:nvSpPr>
        <p:spPr/>
        <p:txBody>
          <a:bodyPr/>
          <a:lstStyle/>
          <a:p>
            <a:fld id="{9CC27472-F48B-7A45-B6F8-0ACD7801C2CA}" type="datetime3">
              <a:rPr lang="fr-BE" smtClean="0"/>
              <a:t>18/05/2024</a:t>
            </a:fld>
            <a:endParaRPr lang="fr-FR" dirty="0"/>
          </a:p>
        </p:txBody>
      </p:sp>
      <p:sp>
        <p:nvSpPr>
          <p:cNvPr id="3" name="Espace réservé du pied de page 2">
            <a:extLst>
              <a:ext uri="{FF2B5EF4-FFF2-40B4-BE49-F238E27FC236}">
                <a16:creationId xmlns:a16="http://schemas.microsoft.com/office/drawing/2014/main" id="{941261BF-9215-D5C4-E136-8B7E2108A494}"/>
              </a:ext>
            </a:extLst>
          </p:cNvPr>
          <p:cNvSpPr>
            <a:spLocks noGrp="1"/>
          </p:cNvSpPr>
          <p:nvPr>
            <p:ph type="ftr" sz="quarter" idx="16"/>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BF6335E9-1CF4-9061-3A7C-C2222DA1621E}"/>
              </a:ext>
            </a:extLst>
          </p:cNvPr>
          <p:cNvSpPr>
            <a:spLocks noGrp="1"/>
          </p:cNvSpPr>
          <p:nvPr>
            <p:ph type="sldNum" sz="quarter" idx="17"/>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13089861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 big +1">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30CCC7FD-646F-3D4D-8F9E-22336916107A}"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6840538"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7572375" y="584200"/>
            <a:ext cx="4032249" cy="5689600"/>
          </a:xfrm>
          <a:noFill/>
        </p:spPr>
        <p:txBody>
          <a:bodyPr/>
          <a:lstStyle/>
          <a:p>
            <a:endParaRPr lang="fr-FR" dirty="0"/>
          </a:p>
        </p:txBody>
      </p:sp>
    </p:spTree>
    <p:extLst>
      <p:ext uri="{BB962C8B-B14F-4D97-AF65-F5344CB8AC3E}">
        <p14:creationId xmlns:p14="http://schemas.microsoft.com/office/powerpoint/2010/main" val="4126755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1 big">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3AA5F018-6505-844C-BA82-65A0A1AA8DB8}"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3348038"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4079875" y="584200"/>
            <a:ext cx="7524749" cy="5689600"/>
          </a:xfrm>
          <a:noFill/>
        </p:spPr>
        <p:txBody>
          <a:bodyPr/>
          <a:lstStyle/>
          <a:p>
            <a:endParaRPr lang="fr-FR" dirty="0"/>
          </a:p>
        </p:txBody>
      </p:sp>
    </p:spTree>
    <p:extLst>
      <p:ext uri="{BB962C8B-B14F-4D97-AF65-F5344CB8AC3E}">
        <p14:creationId xmlns:p14="http://schemas.microsoft.com/office/powerpoint/2010/main" val="41246851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075369F0-CD80-B944-AEDE-51E16C1FB6C8}"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6840538"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7572375" y="584200"/>
            <a:ext cx="4032249" cy="2773363"/>
          </a:xfrm>
          <a:noFill/>
        </p:spPr>
        <p:txBody>
          <a:bodyPr/>
          <a:lstStyle/>
          <a:p>
            <a:endParaRPr lang="fr-FR" dirty="0"/>
          </a:p>
        </p:txBody>
      </p:sp>
      <p:sp>
        <p:nvSpPr>
          <p:cNvPr id="7" name="Espace réservé pour une image  5">
            <a:extLst>
              <a:ext uri="{FF2B5EF4-FFF2-40B4-BE49-F238E27FC236}">
                <a16:creationId xmlns:a16="http://schemas.microsoft.com/office/drawing/2014/main" id="{08DD2D23-B29C-FB42-9B23-85ECE49B922A}"/>
              </a:ext>
            </a:extLst>
          </p:cNvPr>
          <p:cNvSpPr>
            <a:spLocks noGrp="1"/>
          </p:cNvSpPr>
          <p:nvPr>
            <p:ph type="pic" sz="quarter" idx="15"/>
          </p:nvPr>
        </p:nvSpPr>
        <p:spPr>
          <a:xfrm>
            <a:off x="7572375" y="3500437"/>
            <a:ext cx="4032249" cy="2773363"/>
          </a:xfrm>
          <a:noFill/>
        </p:spPr>
        <p:txBody>
          <a:bodyPr/>
          <a:lstStyle/>
          <a:p>
            <a:endParaRPr lang="fr-FR" dirty="0"/>
          </a:p>
        </p:txBody>
      </p:sp>
    </p:spTree>
    <p:extLst>
      <p:ext uri="{BB962C8B-B14F-4D97-AF65-F5344CB8AC3E}">
        <p14:creationId xmlns:p14="http://schemas.microsoft.com/office/powerpoint/2010/main" val="136549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erci">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id="{3A239446-7967-5A89-8FC1-1D2E9A92A445}"/>
              </a:ext>
            </a:extLst>
          </p:cNvPr>
          <p:cNvPicPr>
            <a:picLocks noChangeAspect="1"/>
          </p:cNvPicPr>
          <p:nvPr userDrawn="1"/>
        </p:nvPicPr>
        <p:blipFill>
          <a:blip r:embed="rId2"/>
          <a:stretch>
            <a:fillRect/>
          </a:stretch>
        </p:blipFill>
        <p:spPr>
          <a:xfrm>
            <a:off x="311489" y="303038"/>
            <a:ext cx="3580755" cy="908088"/>
          </a:xfrm>
          <a:prstGeom prst="rect">
            <a:avLst/>
          </a:prstGeom>
        </p:spPr>
      </p:pic>
      <p:sp>
        <p:nvSpPr>
          <p:cNvPr id="12" name="Rectangle 1">
            <a:extLst>
              <a:ext uri="{FF2B5EF4-FFF2-40B4-BE49-F238E27FC236}">
                <a16:creationId xmlns:a16="http://schemas.microsoft.com/office/drawing/2014/main" id="{6C692F5F-F33E-C42D-962D-EE958F9E9EEA}"/>
              </a:ext>
            </a:extLst>
          </p:cNvPr>
          <p:cNvSpPr/>
          <p:nvPr userDrawn="1"/>
        </p:nvSpPr>
        <p:spPr>
          <a:xfrm flipH="1">
            <a:off x="2929323" y="0"/>
            <a:ext cx="9261082" cy="6861937"/>
          </a:xfrm>
          <a:custGeom>
            <a:avLst/>
            <a:gdLst>
              <a:gd name="connsiteX0" fmla="*/ 0 w 7601133"/>
              <a:gd name="connsiteY0" fmla="*/ 0 h 6858000"/>
              <a:gd name="connsiteX1" fmla="*/ 7601133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3956980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235756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518144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8986180"/>
              <a:gd name="connsiteY0" fmla="*/ 0 h 6871447"/>
              <a:gd name="connsiteX1" fmla="*/ 2518144 w 8986180"/>
              <a:gd name="connsiteY1" fmla="*/ 26894 h 6871447"/>
              <a:gd name="connsiteX2" fmla="*/ 8986180 w 8986180"/>
              <a:gd name="connsiteY2" fmla="*/ 6871447 h 6871447"/>
              <a:gd name="connsiteX3" fmla="*/ 0 w 8986180"/>
              <a:gd name="connsiteY3" fmla="*/ 6858000 h 6871447"/>
              <a:gd name="connsiteX4" fmla="*/ 0 w 8986180"/>
              <a:gd name="connsiteY4" fmla="*/ 0 h 6871447"/>
              <a:gd name="connsiteX0" fmla="*/ 0 w 8165910"/>
              <a:gd name="connsiteY0" fmla="*/ 0 h 6858000"/>
              <a:gd name="connsiteX1" fmla="*/ 2518144 w 8165910"/>
              <a:gd name="connsiteY1" fmla="*/ 26894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504697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5602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4559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79817"/>
              <a:gd name="connsiteY0" fmla="*/ 0 h 6861937"/>
              <a:gd name="connsiteX1" fmla="*/ 2445592 w 8179817"/>
              <a:gd name="connsiteY1" fmla="*/ 0 h 6861937"/>
              <a:gd name="connsiteX2" fmla="*/ 8179817 w 8179817"/>
              <a:gd name="connsiteY2" fmla="*/ 6861937 h 6861937"/>
              <a:gd name="connsiteX3" fmla="*/ 0 w 8179817"/>
              <a:gd name="connsiteY3" fmla="*/ 6858000 h 6861937"/>
              <a:gd name="connsiteX4" fmla="*/ 0 w 8179817"/>
              <a:gd name="connsiteY4" fmla="*/ 0 h 686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9817" h="6861937">
                <a:moveTo>
                  <a:pt x="0" y="0"/>
                </a:moveTo>
                <a:lnTo>
                  <a:pt x="2445592" y="0"/>
                </a:lnTo>
                <a:lnTo>
                  <a:pt x="8179817" y="6861937"/>
                </a:lnTo>
                <a:lnTo>
                  <a:pt x="0" y="68580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3" name="Groupe 12">
            <a:extLst>
              <a:ext uri="{FF2B5EF4-FFF2-40B4-BE49-F238E27FC236}">
                <a16:creationId xmlns:a16="http://schemas.microsoft.com/office/drawing/2014/main" id="{824E6908-DCCC-B30D-4282-F51DF2AA1081}"/>
              </a:ext>
            </a:extLst>
          </p:cNvPr>
          <p:cNvGrpSpPr/>
          <p:nvPr userDrawn="1"/>
        </p:nvGrpSpPr>
        <p:grpSpPr>
          <a:xfrm>
            <a:off x="0" y="1496440"/>
            <a:ext cx="12193886" cy="4862987"/>
            <a:chOff x="0" y="1507357"/>
            <a:chExt cx="12189884" cy="4862987"/>
          </a:xfrm>
        </p:grpSpPr>
        <p:sp>
          <p:nvSpPr>
            <p:cNvPr id="14" name="Rectangle 13">
              <a:extLst>
                <a:ext uri="{FF2B5EF4-FFF2-40B4-BE49-F238E27FC236}">
                  <a16:creationId xmlns:a16="http://schemas.microsoft.com/office/drawing/2014/main" id="{F0370A2C-EB20-CF10-8F45-4437FF493A8D}"/>
                </a:ext>
              </a:extLst>
            </p:cNvPr>
            <p:cNvSpPr/>
            <p:nvPr userDrawn="1"/>
          </p:nvSpPr>
          <p:spPr>
            <a:xfrm>
              <a:off x="0" y="1507357"/>
              <a:ext cx="12186403" cy="48624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Triangle rectangle 8">
              <a:extLst>
                <a:ext uri="{FF2B5EF4-FFF2-40B4-BE49-F238E27FC236}">
                  <a16:creationId xmlns:a16="http://schemas.microsoft.com/office/drawing/2014/main" id="{B10F1669-0CD4-0041-58EA-5252C2C9D7C8}"/>
                </a:ext>
              </a:extLst>
            </p:cNvPr>
            <p:cNvSpPr/>
            <p:nvPr userDrawn="1"/>
          </p:nvSpPr>
          <p:spPr>
            <a:xfrm rot="10800000">
              <a:off x="3703306" y="1514284"/>
              <a:ext cx="8486578" cy="4856060"/>
            </a:xfrm>
            <a:custGeom>
              <a:avLst/>
              <a:gdLst>
                <a:gd name="connsiteX0" fmla="*/ 0 w 8486273"/>
                <a:gd name="connsiteY0" fmla="*/ 4862410 h 4862410"/>
                <a:gd name="connsiteX1" fmla="*/ 0 w 8486273"/>
                <a:gd name="connsiteY1" fmla="*/ 0 h 4862410"/>
                <a:gd name="connsiteX2" fmla="*/ 8486273 w 8486273"/>
                <a:gd name="connsiteY2" fmla="*/ 4862410 h 4862410"/>
                <a:gd name="connsiteX3" fmla="*/ 0 w 8486273"/>
                <a:gd name="connsiteY3" fmla="*/ 4862410 h 4862410"/>
                <a:gd name="connsiteX0" fmla="*/ 0 w 8486273"/>
                <a:gd name="connsiteY0" fmla="*/ 4811610 h 4811610"/>
                <a:gd name="connsiteX1" fmla="*/ 3175 w 8486273"/>
                <a:gd name="connsiteY1" fmla="*/ 0 h 4811610"/>
                <a:gd name="connsiteX2" fmla="*/ 8486273 w 8486273"/>
                <a:gd name="connsiteY2" fmla="*/ 4811610 h 4811610"/>
                <a:gd name="connsiteX3" fmla="*/ 0 w 8486273"/>
                <a:gd name="connsiteY3" fmla="*/ 4811610 h 4811610"/>
                <a:gd name="connsiteX0" fmla="*/ 0 w 8486273"/>
                <a:gd name="connsiteY0" fmla="*/ 4843360 h 4843360"/>
                <a:gd name="connsiteX1" fmla="*/ 12700 w 8486273"/>
                <a:gd name="connsiteY1" fmla="*/ 0 h 4843360"/>
                <a:gd name="connsiteX2" fmla="*/ 8486273 w 8486273"/>
                <a:gd name="connsiteY2" fmla="*/ 4843360 h 4843360"/>
                <a:gd name="connsiteX3" fmla="*/ 0 w 8486273"/>
                <a:gd name="connsiteY3" fmla="*/ 4843360 h 4843360"/>
                <a:gd name="connsiteX0" fmla="*/ 305 w 8486578"/>
                <a:gd name="connsiteY0" fmla="*/ 4856060 h 4856060"/>
                <a:gd name="connsiteX1" fmla="*/ 305 w 8486578"/>
                <a:gd name="connsiteY1" fmla="*/ 0 h 4856060"/>
                <a:gd name="connsiteX2" fmla="*/ 8486578 w 8486578"/>
                <a:gd name="connsiteY2" fmla="*/ 4856060 h 4856060"/>
                <a:gd name="connsiteX3" fmla="*/ 305 w 8486578"/>
                <a:gd name="connsiteY3" fmla="*/ 4856060 h 4856060"/>
              </a:gdLst>
              <a:ahLst/>
              <a:cxnLst>
                <a:cxn ang="0">
                  <a:pos x="connsiteX0" y="connsiteY0"/>
                </a:cxn>
                <a:cxn ang="0">
                  <a:pos x="connsiteX1" y="connsiteY1"/>
                </a:cxn>
                <a:cxn ang="0">
                  <a:pos x="connsiteX2" y="connsiteY2"/>
                </a:cxn>
                <a:cxn ang="0">
                  <a:pos x="connsiteX3" y="connsiteY3"/>
                </a:cxn>
              </a:cxnLst>
              <a:rect l="l" t="t" r="r" b="b"/>
              <a:pathLst>
                <a:path w="8486578" h="4856060">
                  <a:moveTo>
                    <a:pt x="305" y="4856060"/>
                  </a:moveTo>
                  <a:cubicBezTo>
                    <a:pt x="1363" y="3252190"/>
                    <a:pt x="-753" y="1603870"/>
                    <a:pt x="305" y="0"/>
                  </a:cubicBezTo>
                  <a:lnTo>
                    <a:pt x="8486578" y="4856060"/>
                  </a:lnTo>
                  <a:lnTo>
                    <a:pt x="305" y="48560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riangle rectangle 6">
              <a:extLst>
                <a:ext uri="{FF2B5EF4-FFF2-40B4-BE49-F238E27FC236}">
                  <a16:creationId xmlns:a16="http://schemas.microsoft.com/office/drawing/2014/main" id="{F4EDFDFA-8CA4-00CE-FAEE-16249F68C546}"/>
                </a:ext>
              </a:extLst>
            </p:cNvPr>
            <p:cNvSpPr/>
            <p:nvPr userDrawn="1"/>
          </p:nvSpPr>
          <p:spPr>
            <a:xfrm>
              <a:off x="0" y="5331551"/>
              <a:ext cx="1839433" cy="1038216"/>
            </a:xfrm>
            <a:custGeom>
              <a:avLst/>
              <a:gdLst>
                <a:gd name="connsiteX0" fmla="*/ 0 w 1839433"/>
                <a:gd name="connsiteY0" fmla="*/ 1010507 h 1010507"/>
                <a:gd name="connsiteX1" fmla="*/ 0 w 1839433"/>
                <a:gd name="connsiteY1" fmla="*/ 0 h 1010507"/>
                <a:gd name="connsiteX2" fmla="*/ 1839433 w 1839433"/>
                <a:gd name="connsiteY2" fmla="*/ 1010507 h 1010507"/>
                <a:gd name="connsiteX3" fmla="*/ 0 w 1839433"/>
                <a:gd name="connsiteY3" fmla="*/ 1010507 h 1010507"/>
                <a:gd name="connsiteX0" fmla="*/ 0 w 1839433"/>
                <a:gd name="connsiteY0" fmla="*/ 1038216 h 1038216"/>
                <a:gd name="connsiteX1" fmla="*/ 0 w 1839433"/>
                <a:gd name="connsiteY1" fmla="*/ 0 h 1038216"/>
                <a:gd name="connsiteX2" fmla="*/ 1839433 w 1839433"/>
                <a:gd name="connsiteY2" fmla="*/ 1038216 h 1038216"/>
                <a:gd name="connsiteX3" fmla="*/ 0 w 1839433"/>
                <a:gd name="connsiteY3" fmla="*/ 1038216 h 1038216"/>
              </a:gdLst>
              <a:ahLst/>
              <a:cxnLst>
                <a:cxn ang="0">
                  <a:pos x="connsiteX0" y="connsiteY0"/>
                </a:cxn>
                <a:cxn ang="0">
                  <a:pos x="connsiteX1" y="connsiteY1"/>
                </a:cxn>
                <a:cxn ang="0">
                  <a:pos x="connsiteX2" y="connsiteY2"/>
                </a:cxn>
                <a:cxn ang="0">
                  <a:pos x="connsiteX3" y="connsiteY3"/>
                </a:cxn>
              </a:cxnLst>
              <a:rect l="l" t="t" r="r" b="b"/>
              <a:pathLst>
                <a:path w="1839433" h="1038216">
                  <a:moveTo>
                    <a:pt x="0" y="1038216"/>
                  </a:moveTo>
                  <a:lnTo>
                    <a:pt x="0" y="0"/>
                  </a:lnTo>
                  <a:lnTo>
                    <a:pt x="1839433" y="1038216"/>
                  </a:lnTo>
                  <a:lnTo>
                    <a:pt x="0" y="103821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Triangle rectangle 7">
              <a:extLst>
                <a:ext uri="{FF2B5EF4-FFF2-40B4-BE49-F238E27FC236}">
                  <a16:creationId xmlns:a16="http://schemas.microsoft.com/office/drawing/2014/main" id="{84DBE0AA-9F98-19C3-3087-763DF41234B7}"/>
                </a:ext>
              </a:extLst>
            </p:cNvPr>
            <p:cNvSpPr/>
            <p:nvPr userDrawn="1"/>
          </p:nvSpPr>
          <p:spPr>
            <a:xfrm rot="10800000" flipH="1">
              <a:off x="0" y="1512593"/>
              <a:ext cx="3700130" cy="2105457"/>
            </a:xfrm>
            <a:custGeom>
              <a:avLst/>
              <a:gdLst>
                <a:gd name="connsiteX0" fmla="*/ 0 w 3700130"/>
                <a:gd name="connsiteY0" fmla="*/ 2091603 h 2091603"/>
                <a:gd name="connsiteX1" fmla="*/ 0 w 3700130"/>
                <a:gd name="connsiteY1" fmla="*/ 0 h 2091603"/>
                <a:gd name="connsiteX2" fmla="*/ 3700130 w 3700130"/>
                <a:gd name="connsiteY2" fmla="*/ 2091603 h 2091603"/>
                <a:gd name="connsiteX3" fmla="*/ 0 w 3700130"/>
                <a:gd name="connsiteY3" fmla="*/ 2091603 h 2091603"/>
                <a:gd name="connsiteX0" fmla="*/ 0 w 3700130"/>
                <a:gd name="connsiteY0" fmla="*/ 2105457 h 2105457"/>
                <a:gd name="connsiteX1" fmla="*/ 0 w 3700130"/>
                <a:gd name="connsiteY1" fmla="*/ 0 h 2105457"/>
                <a:gd name="connsiteX2" fmla="*/ 3700130 w 3700130"/>
                <a:gd name="connsiteY2" fmla="*/ 2105457 h 2105457"/>
                <a:gd name="connsiteX3" fmla="*/ 0 w 3700130"/>
                <a:gd name="connsiteY3" fmla="*/ 2105457 h 2105457"/>
              </a:gdLst>
              <a:ahLst/>
              <a:cxnLst>
                <a:cxn ang="0">
                  <a:pos x="connsiteX0" y="connsiteY0"/>
                </a:cxn>
                <a:cxn ang="0">
                  <a:pos x="connsiteX1" y="connsiteY1"/>
                </a:cxn>
                <a:cxn ang="0">
                  <a:pos x="connsiteX2" y="connsiteY2"/>
                </a:cxn>
                <a:cxn ang="0">
                  <a:pos x="connsiteX3" y="connsiteY3"/>
                </a:cxn>
              </a:cxnLst>
              <a:rect l="l" t="t" r="r" b="b"/>
              <a:pathLst>
                <a:path w="3700130" h="2105457">
                  <a:moveTo>
                    <a:pt x="0" y="2105457"/>
                  </a:moveTo>
                  <a:lnTo>
                    <a:pt x="0" y="0"/>
                  </a:lnTo>
                  <a:lnTo>
                    <a:pt x="3700130" y="2105457"/>
                  </a:lnTo>
                  <a:lnTo>
                    <a:pt x="0" y="210545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Titre 2">
            <a:extLst>
              <a:ext uri="{FF2B5EF4-FFF2-40B4-BE49-F238E27FC236}">
                <a16:creationId xmlns:a16="http://schemas.microsoft.com/office/drawing/2014/main" id="{472773E7-93A1-3434-09E8-FC929D73D97C}"/>
              </a:ext>
            </a:extLst>
          </p:cNvPr>
          <p:cNvSpPr>
            <a:spLocks noGrp="1"/>
          </p:cNvSpPr>
          <p:nvPr>
            <p:ph type="title"/>
          </p:nvPr>
        </p:nvSpPr>
        <p:spPr>
          <a:xfrm>
            <a:off x="0" y="2921620"/>
            <a:ext cx="12192000" cy="1634140"/>
          </a:xfrm>
        </p:spPr>
        <p:txBody>
          <a:bodyPr anchor="ctr">
            <a:normAutofit/>
          </a:bodyPr>
          <a:lstStyle>
            <a:lvl1pPr algn="ctr">
              <a:defRPr sz="3600">
                <a:solidFill>
                  <a:schemeClr val="bg1"/>
                </a:solidFill>
              </a:defRPr>
            </a:lvl1pPr>
          </a:lstStyle>
          <a:p>
            <a:endParaRPr lang="fr-FR" dirty="0"/>
          </a:p>
        </p:txBody>
      </p:sp>
    </p:spTree>
    <p:extLst>
      <p:ext uri="{BB962C8B-B14F-4D97-AF65-F5344CB8AC3E}">
        <p14:creationId xmlns:p14="http://schemas.microsoft.com/office/powerpoint/2010/main" val="28310003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B62031B8-3A38-B04C-871B-A1160799B20C}"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4764088" y="584200"/>
            <a:ext cx="6840538"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587374" y="584200"/>
            <a:ext cx="4032249" cy="2773363"/>
          </a:xfrm>
          <a:noFill/>
        </p:spPr>
        <p:txBody>
          <a:bodyPr/>
          <a:lstStyle/>
          <a:p>
            <a:endParaRPr lang="fr-FR" dirty="0"/>
          </a:p>
        </p:txBody>
      </p:sp>
      <p:sp>
        <p:nvSpPr>
          <p:cNvPr id="7" name="Espace réservé pour une image  5">
            <a:extLst>
              <a:ext uri="{FF2B5EF4-FFF2-40B4-BE49-F238E27FC236}">
                <a16:creationId xmlns:a16="http://schemas.microsoft.com/office/drawing/2014/main" id="{08DD2D23-B29C-FB42-9B23-85ECE49B922A}"/>
              </a:ext>
            </a:extLst>
          </p:cNvPr>
          <p:cNvSpPr>
            <a:spLocks noGrp="1"/>
          </p:cNvSpPr>
          <p:nvPr>
            <p:ph type="pic" sz="quarter" idx="15"/>
          </p:nvPr>
        </p:nvSpPr>
        <p:spPr>
          <a:xfrm>
            <a:off x="587374" y="3500437"/>
            <a:ext cx="4032249" cy="2773363"/>
          </a:xfrm>
          <a:noFill/>
        </p:spPr>
        <p:txBody>
          <a:bodyPr/>
          <a:lstStyle/>
          <a:p>
            <a:endParaRPr lang="fr-FR" dirty="0"/>
          </a:p>
        </p:txBody>
      </p:sp>
    </p:spTree>
    <p:extLst>
      <p:ext uri="{BB962C8B-B14F-4D97-AF65-F5344CB8AC3E}">
        <p14:creationId xmlns:p14="http://schemas.microsoft.com/office/powerpoint/2010/main" val="685084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D361F729-41AF-4940-97E6-E4FE49892014}"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6167438" y="584200"/>
            <a:ext cx="5437188" cy="2773363"/>
          </a:xfrm>
          <a:noFill/>
        </p:spPr>
        <p:txBody>
          <a:bodyPr/>
          <a:lstStyle/>
          <a:p>
            <a:endParaRPr lang="fr-FR" dirty="0"/>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587374" y="584200"/>
            <a:ext cx="5437188" cy="2773363"/>
          </a:xfrm>
          <a:noFill/>
        </p:spPr>
        <p:txBody>
          <a:bodyPr/>
          <a:lstStyle/>
          <a:p>
            <a:endParaRPr lang="fr-FR" dirty="0"/>
          </a:p>
        </p:txBody>
      </p:sp>
      <p:sp>
        <p:nvSpPr>
          <p:cNvPr id="7" name="Espace réservé pour une image  5">
            <a:extLst>
              <a:ext uri="{FF2B5EF4-FFF2-40B4-BE49-F238E27FC236}">
                <a16:creationId xmlns:a16="http://schemas.microsoft.com/office/drawing/2014/main" id="{08DD2D23-B29C-FB42-9B23-85ECE49B922A}"/>
              </a:ext>
            </a:extLst>
          </p:cNvPr>
          <p:cNvSpPr>
            <a:spLocks noGrp="1"/>
          </p:cNvSpPr>
          <p:nvPr>
            <p:ph type="pic" sz="quarter" idx="15"/>
          </p:nvPr>
        </p:nvSpPr>
        <p:spPr>
          <a:xfrm>
            <a:off x="587374" y="3500437"/>
            <a:ext cx="5437188" cy="2773363"/>
          </a:xfrm>
          <a:noFill/>
        </p:spPr>
        <p:txBody>
          <a:bodyPr/>
          <a:lstStyle/>
          <a:p>
            <a:endParaRPr lang="fr-FR" dirty="0"/>
          </a:p>
        </p:txBody>
      </p:sp>
      <p:sp>
        <p:nvSpPr>
          <p:cNvPr id="11" name="Espace réservé pour une image  3">
            <a:extLst>
              <a:ext uri="{FF2B5EF4-FFF2-40B4-BE49-F238E27FC236}">
                <a16:creationId xmlns:a16="http://schemas.microsoft.com/office/drawing/2014/main" id="{C751D814-F035-A942-A609-711613717A82}"/>
              </a:ext>
            </a:extLst>
          </p:cNvPr>
          <p:cNvSpPr>
            <a:spLocks noGrp="1"/>
          </p:cNvSpPr>
          <p:nvPr>
            <p:ph type="pic" sz="quarter" idx="16"/>
          </p:nvPr>
        </p:nvSpPr>
        <p:spPr>
          <a:xfrm>
            <a:off x="6167438" y="3500436"/>
            <a:ext cx="5437188" cy="2773363"/>
          </a:xfrm>
          <a:noFill/>
        </p:spPr>
        <p:txBody>
          <a:bodyPr/>
          <a:lstStyle/>
          <a:p>
            <a:endParaRPr lang="fr-FR" dirty="0"/>
          </a:p>
        </p:txBody>
      </p:sp>
    </p:spTree>
    <p:extLst>
      <p:ext uri="{BB962C8B-B14F-4D97-AF65-F5344CB8AC3E}">
        <p14:creationId xmlns:p14="http://schemas.microsoft.com/office/powerpoint/2010/main" val="8375312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D5B1F30B-D462-DA4C-8383-4C54696B769B}"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5437187"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6167437" y="584200"/>
            <a:ext cx="5437187" cy="2773363"/>
          </a:xfrm>
          <a:noFill/>
        </p:spPr>
        <p:txBody>
          <a:bodyPr/>
          <a:lstStyle/>
          <a:p>
            <a:endParaRPr lang="fr-FR" dirty="0"/>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6167438" y="3496365"/>
            <a:ext cx="2654299" cy="2773363"/>
          </a:xfrm>
          <a:noFill/>
        </p:spPr>
        <p:txBody>
          <a:bodyPr/>
          <a:lstStyle/>
          <a:p>
            <a:endParaRPr lang="fr-FR" dirty="0"/>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8950326" y="3496365"/>
            <a:ext cx="2654299" cy="2773363"/>
          </a:xfrm>
          <a:noFill/>
        </p:spPr>
        <p:txBody>
          <a:bodyPr/>
          <a:lstStyle/>
          <a:p>
            <a:endParaRPr lang="fr-FR"/>
          </a:p>
        </p:txBody>
      </p:sp>
    </p:spTree>
    <p:extLst>
      <p:ext uri="{BB962C8B-B14F-4D97-AF65-F5344CB8AC3E}">
        <p14:creationId xmlns:p14="http://schemas.microsoft.com/office/powerpoint/2010/main" val="3888484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1">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BB478E52-0F97-4A43-9FF6-90A6BA0F134D}"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6167438" y="584200"/>
            <a:ext cx="5437187" cy="56896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587376" y="584200"/>
            <a:ext cx="5437187" cy="2773363"/>
          </a:xfrm>
          <a:noFill/>
        </p:spPr>
        <p:txBody>
          <a:bodyPr/>
          <a:lstStyle/>
          <a:p>
            <a:endParaRPr lang="fr-FR" dirty="0"/>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587377" y="3496365"/>
            <a:ext cx="2654299" cy="2773363"/>
          </a:xfrm>
          <a:noFill/>
        </p:spPr>
        <p:txBody>
          <a:bodyPr/>
          <a:lstStyle/>
          <a:p>
            <a:endParaRPr lang="fr-FR" dirty="0"/>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3370265" y="3496365"/>
            <a:ext cx="2654299" cy="2773363"/>
          </a:xfrm>
          <a:noFill/>
        </p:spPr>
        <p:txBody>
          <a:bodyPr/>
          <a:lstStyle/>
          <a:p>
            <a:endParaRPr lang="fr-FR"/>
          </a:p>
        </p:txBody>
      </p:sp>
    </p:spTree>
    <p:extLst>
      <p:ext uri="{BB962C8B-B14F-4D97-AF65-F5344CB8AC3E}">
        <p14:creationId xmlns:p14="http://schemas.microsoft.com/office/powerpoint/2010/main" val="25265512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1+1">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13491BE9-1690-7B46-B385-D8CF94996849}"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2654299" cy="2773363"/>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3367089" y="584200"/>
            <a:ext cx="4060824" cy="5689600"/>
          </a:xfrm>
          <a:noFill/>
        </p:spPr>
        <p:txBody>
          <a:bodyPr/>
          <a:lstStyle/>
          <a:p>
            <a:endParaRPr lang="fr-FR" dirty="0"/>
          </a:p>
        </p:txBody>
      </p:sp>
      <p:sp>
        <p:nvSpPr>
          <p:cNvPr id="12" name="Espace réservé pour une image  5">
            <a:extLst>
              <a:ext uri="{FF2B5EF4-FFF2-40B4-BE49-F238E27FC236}">
                <a16:creationId xmlns:a16="http://schemas.microsoft.com/office/drawing/2014/main" id="{FB8A040F-0B6D-114E-A108-0CBD815D8DB4}"/>
              </a:ext>
            </a:extLst>
          </p:cNvPr>
          <p:cNvSpPr>
            <a:spLocks noGrp="1"/>
          </p:cNvSpPr>
          <p:nvPr>
            <p:ph type="pic" sz="quarter" idx="17"/>
          </p:nvPr>
        </p:nvSpPr>
        <p:spPr>
          <a:xfrm>
            <a:off x="587375" y="3496365"/>
            <a:ext cx="2654299" cy="2773363"/>
          </a:xfrm>
          <a:noFill/>
        </p:spPr>
        <p:txBody>
          <a:bodyPr/>
          <a:lstStyle/>
          <a:p>
            <a:endParaRPr lang="fr-FR" dirty="0"/>
          </a:p>
        </p:txBody>
      </p:sp>
      <p:sp>
        <p:nvSpPr>
          <p:cNvPr id="15" name="Espace réservé pour une image  5">
            <a:extLst>
              <a:ext uri="{FF2B5EF4-FFF2-40B4-BE49-F238E27FC236}">
                <a16:creationId xmlns:a16="http://schemas.microsoft.com/office/drawing/2014/main" id="{18BE2E42-7AD8-DE42-BA3B-CCF7FD4C0F91}"/>
              </a:ext>
            </a:extLst>
          </p:cNvPr>
          <p:cNvSpPr>
            <a:spLocks noGrp="1"/>
          </p:cNvSpPr>
          <p:nvPr>
            <p:ph type="pic" sz="quarter" idx="18"/>
          </p:nvPr>
        </p:nvSpPr>
        <p:spPr>
          <a:xfrm>
            <a:off x="7572374" y="584200"/>
            <a:ext cx="4039911" cy="5689600"/>
          </a:xfrm>
          <a:noFill/>
        </p:spPr>
        <p:txBody>
          <a:bodyPr/>
          <a:lstStyle/>
          <a:p>
            <a:endParaRPr lang="fr-FR" dirty="0"/>
          </a:p>
        </p:txBody>
      </p:sp>
    </p:spTree>
    <p:extLst>
      <p:ext uri="{BB962C8B-B14F-4D97-AF65-F5344CB8AC3E}">
        <p14:creationId xmlns:p14="http://schemas.microsoft.com/office/powerpoint/2010/main" val="9410495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1+2">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F85B3FB1-23A8-FC47-8164-AF117291B971}"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6" y="584200"/>
            <a:ext cx="4032250" cy="2773363"/>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4764089" y="584200"/>
            <a:ext cx="4054474" cy="5689600"/>
          </a:xfrm>
          <a:noFill/>
        </p:spPr>
        <p:txBody>
          <a:bodyPr/>
          <a:lstStyle/>
          <a:p>
            <a:endParaRPr lang="fr-FR" dirty="0"/>
          </a:p>
        </p:txBody>
      </p:sp>
      <p:sp>
        <p:nvSpPr>
          <p:cNvPr id="12" name="Espace réservé pour une image  5">
            <a:extLst>
              <a:ext uri="{FF2B5EF4-FFF2-40B4-BE49-F238E27FC236}">
                <a16:creationId xmlns:a16="http://schemas.microsoft.com/office/drawing/2014/main" id="{FB8A040F-0B6D-114E-A108-0CBD815D8DB4}"/>
              </a:ext>
            </a:extLst>
          </p:cNvPr>
          <p:cNvSpPr>
            <a:spLocks noGrp="1"/>
          </p:cNvSpPr>
          <p:nvPr>
            <p:ph type="pic" sz="quarter" idx="17"/>
          </p:nvPr>
        </p:nvSpPr>
        <p:spPr>
          <a:xfrm>
            <a:off x="587375" y="3496365"/>
            <a:ext cx="4032250" cy="2773363"/>
          </a:xfrm>
          <a:noFill/>
        </p:spPr>
        <p:txBody>
          <a:bodyPr/>
          <a:lstStyle/>
          <a:p>
            <a:endParaRPr lang="fr-FR" dirty="0"/>
          </a:p>
        </p:txBody>
      </p:sp>
      <p:sp>
        <p:nvSpPr>
          <p:cNvPr id="15" name="Espace réservé pour une image  3">
            <a:extLst>
              <a:ext uri="{FF2B5EF4-FFF2-40B4-BE49-F238E27FC236}">
                <a16:creationId xmlns:a16="http://schemas.microsoft.com/office/drawing/2014/main" id="{81F865C1-36F4-314C-A804-70C78203EB63}"/>
              </a:ext>
            </a:extLst>
          </p:cNvPr>
          <p:cNvSpPr>
            <a:spLocks noGrp="1"/>
          </p:cNvSpPr>
          <p:nvPr>
            <p:ph type="pic" sz="quarter" idx="18"/>
          </p:nvPr>
        </p:nvSpPr>
        <p:spPr>
          <a:xfrm>
            <a:off x="8959850" y="584200"/>
            <a:ext cx="2644774" cy="2773363"/>
          </a:xfrm>
          <a:noFill/>
        </p:spPr>
        <p:txBody>
          <a:bodyPr/>
          <a:lstStyle/>
          <a:p>
            <a:endParaRPr lang="fr-FR"/>
          </a:p>
        </p:txBody>
      </p:sp>
      <p:sp>
        <p:nvSpPr>
          <p:cNvPr id="16" name="Espace réservé pour une image  5">
            <a:extLst>
              <a:ext uri="{FF2B5EF4-FFF2-40B4-BE49-F238E27FC236}">
                <a16:creationId xmlns:a16="http://schemas.microsoft.com/office/drawing/2014/main" id="{096B5FCB-C373-B944-B8BE-FF7674FC80FB}"/>
              </a:ext>
            </a:extLst>
          </p:cNvPr>
          <p:cNvSpPr>
            <a:spLocks noGrp="1"/>
          </p:cNvSpPr>
          <p:nvPr>
            <p:ph type="pic" sz="quarter" idx="19"/>
          </p:nvPr>
        </p:nvSpPr>
        <p:spPr>
          <a:xfrm>
            <a:off x="8959849" y="3496365"/>
            <a:ext cx="2644774" cy="2773363"/>
          </a:xfrm>
          <a:noFill/>
        </p:spPr>
        <p:txBody>
          <a:bodyPr/>
          <a:lstStyle/>
          <a:p>
            <a:endParaRPr lang="fr-FR" dirty="0"/>
          </a:p>
        </p:txBody>
      </p:sp>
    </p:spTree>
    <p:extLst>
      <p:ext uri="{BB962C8B-B14F-4D97-AF65-F5344CB8AC3E}">
        <p14:creationId xmlns:p14="http://schemas.microsoft.com/office/powerpoint/2010/main" val="32591286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2+1+2">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9F2D600C-BAE4-C140-9516-43295E209EF6}"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584200"/>
            <a:ext cx="5437187" cy="2773363"/>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6167437" y="584200"/>
            <a:ext cx="5437187" cy="2773363"/>
          </a:xfrm>
          <a:noFill/>
        </p:spPr>
        <p:txBody>
          <a:bodyPr/>
          <a:lstStyle/>
          <a:p>
            <a:endParaRPr lang="fr-FR" dirty="0"/>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6167437" y="3496365"/>
            <a:ext cx="2654299" cy="2773363"/>
          </a:xfrm>
          <a:noFill/>
        </p:spPr>
        <p:txBody>
          <a:bodyPr/>
          <a:lstStyle/>
          <a:p>
            <a:endParaRPr lang="fr-FR" dirty="0"/>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8950325" y="3496365"/>
            <a:ext cx="2654299" cy="2773363"/>
          </a:xfrm>
          <a:noFill/>
        </p:spPr>
        <p:txBody>
          <a:bodyPr/>
          <a:lstStyle/>
          <a:p>
            <a:endParaRPr lang="fr-FR"/>
          </a:p>
        </p:txBody>
      </p:sp>
      <p:sp>
        <p:nvSpPr>
          <p:cNvPr id="12" name="Espace réservé pour une image  5">
            <a:extLst>
              <a:ext uri="{FF2B5EF4-FFF2-40B4-BE49-F238E27FC236}">
                <a16:creationId xmlns:a16="http://schemas.microsoft.com/office/drawing/2014/main" id="{FB8A040F-0B6D-114E-A108-0CBD815D8DB4}"/>
              </a:ext>
            </a:extLst>
          </p:cNvPr>
          <p:cNvSpPr>
            <a:spLocks noGrp="1"/>
          </p:cNvSpPr>
          <p:nvPr>
            <p:ph type="pic" sz="quarter" idx="17"/>
          </p:nvPr>
        </p:nvSpPr>
        <p:spPr>
          <a:xfrm>
            <a:off x="587375" y="3496365"/>
            <a:ext cx="2654299" cy="2773363"/>
          </a:xfrm>
          <a:noFill/>
        </p:spPr>
        <p:txBody>
          <a:bodyPr/>
          <a:lstStyle/>
          <a:p>
            <a:endParaRPr lang="fr-FR" dirty="0"/>
          </a:p>
        </p:txBody>
      </p:sp>
      <p:sp>
        <p:nvSpPr>
          <p:cNvPr id="14" name="Espace réservé pour une image  5">
            <a:extLst>
              <a:ext uri="{FF2B5EF4-FFF2-40B4-BE49-F238E27FC236}">
                <a16:creationId xmlns:a16="http://schemas.microsoft.com/office/drawing/2014/main" id="{C8FF4CB0-E35C-5E42-9F2F-B94E5B42401A}"/>
              </a:ext>
            </a:extLst>
          </p:cNvPr>
          <p:cNvSpPr>
            <a:spLocks noGrp="1"/>
          </p:cNvSpPr>
          <p:nvPr>
            <p:ph type="pic" sz="quarter" idx="18"/>
          </p:nvPr>
        </p:nvSpPr>
        <p:spPr>
          <a:xfrm>
            <a:off x="3370263" y="3496365"/>
            <a:ext cx="2654299" cy="2773363"/>
          </a:xfrm>
          <a:noFill/>
        </p:spPr>
        <p:txBody>
          <a:bodyPr/>
          <a:lstStyle/>
          <a:p>
            <a:endParaRPr lang="fr-FR" dirty="0"/>
          </a:p>
        </p:txBody>
      </p:sp>
    </p:spTree>
    <p:extLst>
      <p:ext uri="{BB962C8B-B14F-4D97-AF65-F5344CB8AC3E}">
        <p14:creationId xmlns:p14="http://schemas.microsoft.com/office/powerpoint/2010/main" val="3768842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1+1+2">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02769C27-197B-1548-8715-CAEB2C25201B}"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5" y="2781300"/>
            <a:ext cx="5437187" cy="3492500"/>
          </a:xfrm>
          <a:noFill/>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6167437" y="584200"/>
            <a:ext cx="5437187" cy="3479528"/>
          </a:xfrm>
          <a:noFill/>
        </p:spPr>
        <p:txBody>
          <a:bodyPr/>
          <a:lstStyle/>
          <a:p>
            <a:endParaRPr lang="fr-FR" dirty="0"/>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6167438" y="4232275"/>
            <a:ext cx="2654299" cy="2037453"/>
          </a:xfrm>
          <a:noFill/>
        </p:spPr>
        <p:txBody>
          <a:bodyPr/>
          <a:lstStyle/>
          <a:p>
            <a:endParaRPr lang="fr-FR" dirty="0"/>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8964613" y="4232275"/>
            <a:ext cx="2640012" cy="2037453"/>
          </a:xfrm>
          <a:noFill/>
        </p:spPr>
        <p:txBody>
          <a:bodyPr/>
          <a:lstStyle/>
          <a:p>
            <a:endParaRPr lang="fr-FR"/>
          </a:p>
        </p:txBody>
      </p:sp>
      <p:sp>
        <p:nvSpPr>
          <p:cNvPr id="12" name="Espace réservé pour une image  5">
            <a:extLst>
              <a:ext uri="{FF2B5EF4-FFF2-40B4-BE49-F238E27FC236}">
                <a16:creationId xmlns:a16="http://schemas.microsoft.com/office/drawing/2014/main" id="{CD84FFD3-84DB-B94E-A7C4-6C4C30C56DA7}"/>
              </a:ext>
            </a:extLst>
          </p:cNvPr>
          <p:cNvSpPr>
            <a:spLocks noGrp="1"/>
          </p:cNvSpPr>
          <p:nvPr>
            <p:ph type="pic" sz="quarter" idx="17"/>
          </p:nvPr>
        </p:nvSpPr>
        <p:spPr>
          <a:xfrm>
            <a:off x="594519" y="584200"/>
            <a:ext cx="2637632" cy="2037453"/>
          </a:xfrm>
          <a:noFill/>
        </p:spPr>
        <p:txBody>
          <a:bodyPr/>
          <a:lstStyle/>
          <a:p>
            <a:endParaRPr lang="fr-FR" dirty="0"/>
          </a:p>
        </p:txBody>
      </p:sp>
      <p:sp>
        <p:nvSpPr>
          <p:cNvPr id="14" name="Espace réservé pour une image  5">
            <a:extLst>
              <a:ext uri="{FF2B5EF4-FFF2-40B4-BE49-F238E27FC236}">
                <a16:creationId xmlns:a16="http://schemas.microsoft.com/office/drawing/2014/main" id="{431C9448-5F29-E84B-85C9-94EA7731328D}"/>
              </a:ext>
            </a:extLst>
          </p:cNvPr>
          <p:cNvSpPr>
            <a:spLocks noGrp="1"/>
          </p:cNvSpPr>
          <p:nvPr>
            <p:ph type="pic" sz="quarter" idx="18"/>
          </p:nvPr>
        </p:nvSpPr>
        <p:spPr>
          <a:xfrm>
            <a:off x="3377406" y="584200"/>
            <a:ext cx="2654299" cy="2037453"/>
          </a:xfrm>
          <a:noFill/>
        </p:spPr>
        <p:txBody>
          <a:bodyPr/>
          <a:lstStyle/>
          <a:p>
            <a:endParaRPr lang="fr-FR"/>
          </a:p>
        </p:txBody>
      </p:sp>
    </p:spTree>
    <p:extLst>
      <p:ext uri="{BB962C8B-B14F-4D97-AF65-F5344CB8AC3E}">
        <p14:creationId xmlns:p14="http://schemas.microsoft.com/office/powerpoint/2010/main" val="35892042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cxnSp>
        <p:nvCxnSpPr>
          <p:cNvPr id="10" name="Google Shape;157;p20">
            <a:extLst>
              <a:ext uri="{FF2B5EF4-FFF2-40B4-BE49-F238E27FC236}">
                <a16:creationId xmlns:a16="http://schemas.microsoft.com/office/drawing/2014/main" id="{5099593E-0AC6-DCD1-424E-A2F94962B60F}"/>
              </a:ext>
            </a:extLst>
          </p:cNvPr>
          <p:cNvCxnSpPr>
            <a:cxnSpLocks/>
          </p:cNvCxnSpPr>
          <p:nvPr userDrawn="1"/>
        </p:nvCxnSpPr>
        <p:spPr>
          <a:xfrm>
            <a:off x="587375" y="1043321"/>
            <a:ext cx="3577219" cy="0"/>
          </a:xfrm>
          <a:prstGeom prst="straightConnector1">
            <a:avLst/>
          </a:prstGeom>
          <a:noFill/>
          <a:ln w="12700" cap="flat" cmpd="sng">
            <a:solidFill>
              <a:schemeClr val="accent1"/>
            </a:solidFill>
            <a:prstDash val="solid"/>
            <a:round/>
            <a:headEnd type="none" w="med" len="med"/>
            <a:tailEnd type="none" w="med" len="med"/>
          </a:ln>
        </p:spPr>
      </p:cxnSp>
      <p:sp>
        <p:nvSpPr>
          <p:cNvPr id="3" name="Espace réservé de l'élément multimédia 2">
            <a:extLst>
              <a:ext uri="{FF2B5EF4-FFF2-40B4-BE49-F238E27FC236}">
                <a16:creationId xmlns:a16="http://schemas.microsoft.com/office/drawing/2014/main" id="{28400122-6627-053A-1DF9-61C5208E1514}"/>
              </a:ext>
            </a:extLst>
          </p:cNvPr>
          <p:cNvSpPr>
            <a:spLocks noGrp="1"/>
          </p:cNvSpPr>
          <p:nvPr>
            <p:ph type="media" sz="quarter" idx="10"/>
          </p:nvPr>
        </p:nvSpPr>
        <p:spPr>
          <a:xfrm>
            <a:off x="4000616" y="1811388"/>
            <a:ext cx="7365375" cy="4258890"/>
          </a:xfrm>
        </p:spPr>
        <p:txBody>
          <a:bodyPr/>
          <a:lstStyle>
            <a:lvl1pPr marL="0" indent="0">
              <a:buNone/>
              <a:defRPr/>
            </a:lvl1pPr>
          </a:lstStyle>
          <a:p>
            <a:endParaRPr lang="fr-FR" dirty="0"/>
          </a:p>
        </p:txBody>
      </p:sp>
      <p:sp>
        <p:nvSpPr>
          <p:cNvPr id="11" name="Espace réservé du texte 10">
            <a:extLst>
              <a:ext uri="{FF2B5EF4-FFF2-40B4-BE49-F238E27FC236}">
                <a16:creationId xmlns:a16="http://schemas.microsoft.com/office/drawing/2014/main" id="{9807F617-6EB9-3B7F-C7D1-F578710674AF}"/>
              </a:ext>
            </a:extLst>
          </p:cNvPr>
          <p:cNvSpPr>
            <a:spLocks noGrp="1"/>
          </p:cNvSpPr>
          <p:nvPr>
            <p:ph type="body" sz="quarter" idx="11" hasCustomPrompt="1"/>
          </p:nvPr>
        </p:nvSpPr>
        <p:spPr>
          <a:xfrm>
            <a:off x="587375" y="1317106"/>
            <a:ext cx="3165475" cy="2976562"/>
          </a:xfrm>
        </p:spPr>
        <p:txBody>
          <a:bodyPr>
            <a:normAutofit/>
          </a:bodyPr>
          <a:lstStyle>
            <a:lvl1pPr marL="0" indent="0">
              <a:buFontTx/>
              <a:buNone/>
              <a:defRPr sz="1400"/>
            </a:lvl1pPr>
            <a:lvl2pPr>
              <a:defRPr sz="1200"/>
            </a:lvl2pPr>
            <a:lvl3pPr marL="914400" indent="0">
              <a:buNone/>
              <a:defRPr/>
            </a:lvl3pPr>
          </a:lstStyle>
          <a:p>
            <a:pPr lvl="0"/>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0"/>
            <a:endParaRPr lang="fr-FR" dirty="0"/>
          </a:p>
          <a:p>
            <a:pPr lvl="1"/>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1"/>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br>
              <a:rPr lang="fr-FR" dirty="0"/>
            </a:br>
            <a:br>
              <a:rPr lang="fr-FR" dirty="0"/>
            </a:br>
            <a:endParaRPr lang="fr-FR" dirty="0"/>
          </a:p>
          <a:p>
            <a:pPr lvl="0"/>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a:t>
            </a:r>
          </a:p>
          <a:p>
            <a:pPr lvl="0"/>
            <a:endParaRPr lang="fr-FR" dirty="0"/>
          </a:p>
        </p:txBody>
      </p:sp>
      <p:sp>
        <p:nvSpPr>
          <p:cNvPr id="20" name="Espace réservé du texte 19">
            <a:extLst>
              <a:ext uri="{FF2B5EF4-FFF2-40B4-BE49-F238E27FC236}">
                <a16:creationId xmlns:a16="http://schemas.microsoft.com/office/drawing/2014/main" id="{FEBCDBDD-17F4-2628-04EF-3BD4B8B27ABA}"/>
              </a:ext>
            </a:extLst>
          </p:cNvPr>
          <p:cNvSpPr>
            <a:spLocks noGrp="1"/>
          </p:cNvSpPr>
          <p:nvPr>
            <p:ph type="body" sz="quarter" idx="12" hasCustomPrompt="1"/>
          </p:nvPr>
        </p:nvSpPr>
        <p:spPr>
          <a:xfrm>
            <a:off x="4000500" y="1280162"/>
            <a:ext cx="5719572" cy="365754"/>
          </a:xfrm>
        </p:spPr>
        <p:txBody>
          <a:bodyPr anchor="b">
            <a:normAutofit/>
          </a:bodyPr>
          <a:lstStyle>
            <a:lvl1pPr marL="0" indent="0">
              <a:buNone/>
              <a:defRPr sz="1400">
                <a:solidFill>
                  <a:schemeClr val="accent6"/>
                </a:solidFill>
              </a:defRPr>
            </a:lvl1pPr>
          </a:lstStyle>
          <a:p>
            <a:pPr lvl="0"/>
            <a:r>
              <a:rPr lang="fr-FR" dirty="0" err="1"/>
              <a:t>www.monsite.com</a:t>
            </a:r>
            <a:endParaRPr lang="fr-FR" dirty="0"/>
          </a:p>
        </p:txBody>
      </p:sp>
      <p:sp>
        <p:nvSpPr>
          <p:cNvPr id="21" name="Espace réservé de la date 20">
            <a:extLst>
              <a:ext uri="{FF2B5EF4-FFF2-40B4-BE49-F238E27FC236}">
                <a16:creationId xmlns:a16="http://schemas.microsoft.com/office/drawing/2014/main" id="{59AA939B-DE4C-82B5-5C6B-B9D970BC83C7}"/>
              </a:ext>
            </a:extLst>
          </p:cNvPr>
          <p:cNvSpPr>
            <a:spLocks noGrp="1"/>
          </p:cNvSpPr>
          <p:nvPr>
            <p:ph type="dt" sz="half" idx="13"/>
          </p:nvPr>
        </p:nvSpPr>
        <p:spPr/>
        <p:txBody>
          <a:bodyPr/>
          <a:lstStyle/>
          <a:p>
            <a:fld id="{511BE592-B1D8-E947-95D7-DBCE7E591BA7}" type="datetime3">
              <a:rPr lang="fr-BE" smtClean="0"/>
              <a:t>18/05/2024</a:t>
            </a:fld>
            <a:endParaRPr lang="fr-FR" dirty="0"/>
          </a:p>
        </p:txBody>
      </p:sp>
      <p:sp>
        <p:nvSpPr>
          <p:cNvPr id="22" name="Espace réservé du pied de page 21">
            <a:extLst>
              <a:ext uri="{FF2B5EF4-FFF2-40B4-BE49-F238E27FC236}">
                <a16:creationId xmlns:a16="http://schemas.microsoft.com/office/drawing/2014/main" id="{730F8B86-B831-166F-CC0E-E22B6374ECA3}"/>
              </a:ext>
            </a:extLst>
          </p:cNvPr>
          <p:cNvSpPr>
            <a:spLocks noGrp="1"/>
          </p:cNvSpPr>
          <p:nvPr>
            <p:ph type="ftr" sz="quarter" idx="14"/>
          </p:nvPr>
        </p:nvSpPr>
        <p:spPr/>
        <p:txBody>
          <a:bodyPr/>
          <a:lstStyle/>
          <a:p>
            <a:endParaRPr lang="fr-FR" dirty="0"/>
          </a:p>
        </p:txBody>
      </p:sp>
      <p:sp>
        <p:nvSpPr>
          <p:cNvPr id="23" name="Espace réservé du numéro de diapositive 22">
            <a:extLst>
              <a:ext uri="{FF2B5EF4-FFF2-40B4-BE49-F238E27FC236}">
                <a16:creationId xmlns:a16="http://schemas.microsoft.com/office/drawing/2014/main" id="{84F37302-DA84-B12A-FCA2-4B0A611D4CCF}"/>
              </a:ext>
            </a:extLst>
          </p:cNvPr>
          <p:cNvSpPr>
            <a:spLocks noGrp="1"/>
          </p:cNvSpPr>
          <p:nvPr>
            <p:ph type="sldNum" sz="quarter" idx="15"/>
          </p:nvPr>
        </p:nvSpPr>
        <p:spPr/>
        <p:txBody>
          <a:bodyPr/>
          <a:lstStyle/>
          <a:p>
            <a:pPr algn="l"/>
            <a:r>
              <a:rPr lang="fr-FR"/>
              <a:t>▪︎ </a:t>
            </a:r>
            <a:fld id="{71AEF36E-EA79-174C-93F9-FDA84EDD5956}" type="slidenum">
              <a:rPr lang="fr-FR" smtClean="0"/>
              <a:pPr algn="l"/>
              <a:t>‹N°›</a:t>
            </a:fld>
            <a:endParaRPr lang="fr-FR" dirty="0"/>
          </a:p>
        </p:txBody>
      </p:sp>
      <p:sp>
        <p:nvSpPr>
          <p:cNvPr id="24" name="Titre 23">
            <a:extLst>
              <a:ext uri="{FF2B5EF4-FFF2-40B4-BE49-F238E27FC236}">
                <a16:creationId xmlns:a16="http://schemas.microsoft.com/office/drawing/2014/main" id="{EB191373-466A-E461-9752-6860A34722DD}"/>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28006001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igne du temps">
    <p:spTree>
      <p:nvGrpSpPr>
        <p:cNvPr id="1" name=""/>
        <p:cNvGrpSpPr/>
        <p:nvPr/>
      </p:nvGrpSpPr>
      <p:grpSpPr>
        <a:xfrm>
          <a:off x="0" y="0"/>
          <a:ext cx="0" cy="0"/>
          <a:chOff x="0" y="0"/>
          <a:chExt cx="0" cy="0"/>
        </a:xfrm>
      </p:grpSpPr>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734675"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734675"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sp>
        <p:nvSpPr>
          <p:cNvPr id="25" name="Espace réservé du texte 70">
            <a:extLst>
              <a:ext uri="{FF2B5EF4-FFF2-40B4-BE49-F238E27FC236}">
                <a16:creationId xmlns:a16="http://schemas.microsoft.com/office/drawing/2014/main" id="{4745B0A3-E24E-3741-4527-2A8F7CD26656}"/>
              </a:ext>
            </a:extLst>
          </p:cNvPr>
          <p:cNvSpPr>
            <a:spLocks noGrp="1"/>
          </p:cNvSpPr>
          <p:nvPr>
            <p:ph type="body" sz="quarter" idx="29" hasCustomPrompt="1"/>
          </p:nvPr>
        </p:nvSpPr>
        <p:spPr>
          <a:xfrm>
            <a:off x="4015961"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26" name="Espace réservé du texte 70">
            <a:extLst>
              <a:ext uri="{FF2B5EF4-FFF2-40B4-BE49-F238E27FC236}">
                <a16:creationId xmlns:a16="http://schemas.microsoft.com/office/drawing/2014/main" id="{C63762C1-52A9-53AB-3387-4A209C76E1E4}"/>
              </a:ext>
            </a:extLst>
          </p:cNvPr>
          <p:cNvSpPr>
            <a:spLocks noGrp="1"/>
          </p:cNvSpPr>
          <p:nvPr>
            <p:ph type="body" sz="quarter" idx="30" hasCustomPrompt="1"/>
          </p:nvPr>
        </p:nvSpPr>
        <p:spPr>
          <a:xfrm>
            <a:off x="6250111"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7" name="Espace réservé du texte 70">
            <a:extLst>
              <a:ext uri="{FF2B5EF4-FFF2-40B4-BE49-F238E27FC236}">
                <a16:creationId xmlns:a16="http://schemas.microsoft.com/office/drawing/2014/main" id="{F83A912C-4338-3A34-A6EA-AEA709A52BCC}"/>
              </a:ext>
            </a:extLst>
          </p:cNvPr>
          <p:cNvSpPr>
            <a:spLocks noGrp="1"/>
          </p:cNvSpPr>
          <p:nvPr>
            <p:ph type="body" sz="quarter" idx="31" hasCustomPrompt="1"/>
          </p:nvPr>
        </p:nvSpPr>
        <p:spPr>
          <a:xfrm>
            <a:off x="8512544" y="3399072"/>
            <a:ext cx="1734124" cy="1782440"/>
          </a:xfrm>
        </p:spPr>
        <p:txBody>
          <a:bodyPr>
            <a:normAutofit/>
          </a:bodyPr>
          <a:lstStyle>
            <a:lvl1pPr marL="0" indent="0" algn="l">
              <a:buNone/>
              <a:defRPr sz="11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8" name="Google Shape;162;p20">
            <a:extLst>
              <a:ext uri="{FF2B5EF4-FFF2-40B4-BE49-F238E27FC236}">
                <a16:creationId xmlns:a16="http://schemas.microsoft.com/office/drawing/2014/main" id="{66DC8FEF-C585-64CB-7292-1BA1C45B3AC4}"/>
              </a:ext>
            </a:extLst>
          </p:cNvPr>
          <p:cNvSpPr/>
          <p:nvPr userDrawn="1"/>
        </p:nvSpPr>
        <p:spPr>
          <a:xfrm rot="5400000">
            <a:off x="1516084" y="3015081"/>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62;p20">
            <a:extLst>
              <a:ext uri="{FF2B5EF4-FFF2-40B4-BE49-F238E27FC236}">
                <a16:creationId xmlns:a16="http://schemas.microsoft.com/office/drawing/2014/main" id="{55167C46-C434-5D0A-B70E-3FE8F9CC8929}"/>
              </a:ext>
            </a:extLst>
          </p:cNvPr>
          <p:cNvSpPr/>
          <p:nvPr userDrawn="1"/>
        </p:nvSpPr>
        <p:spPr>
          <a:xfrm rot="5400000">
            <a:off x="3769090" y="3015082"/>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62;p20">
            <a:extLst>
              <a:ext uri="{FF2B5EF4-FFF2-40B4-BE49-F238E27FC236}">
                <a16:creationId xmlns:a16="http://schemas.microsoft.com/office/drawing/2014/main" id="{74618890-08F8-1E5F-8A4C-6ECD974E4C45}"/>
              </a:ext>
            </a:extLst>
          </p:cNvPr>
          <p:cNvSpPr/>
          <p:nvPr userDrawn="1"/>
        </p:nvSpPr>
        <p:spPr>
          <a:xfrm rot="5400000">
            <a:off x="6003242" y="3015083"/>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62;p20">
            <a:extLst>
              <a:ext uri="{FF2B5EF4-FFF2-40B4-BE49-F238E27FC236}">
                <a16:creationId xmlns:a16="http://schemas.microsoft.com/office/drawing/2014/main" id="{BD71E214-B4A4-64E8-02EF-35410013D734}"/>
              </a:ext>
            </a:extLst>
          </p:cNvPr>
          <p:cNvSpPr/>
          <p:nvPr userDrawn="1"/>
        </p:nvSpPr>
        <p:spPr>
          <a:xfrm rot="5400000">
            <a:off x="8256248" y="3015084"/>
            <a:ext cx="166066" cy="1436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Espace réservé du texte 65">
            <a:extLst>
              <a:ext uri="{FF2B5EF4-FFF2-40B4-BE49-F238E27FC236}">
                <a16:creationId xmlns:a16="http://schemas.microsoft.com/office/drawing/2014/main" id="{EA8FACF4-7082-E50D-D8E2-FB46ACDBA7FB}"/>
              </a:ext>
            </a:extLst>
          </p:cNvPr>
          <p:cNvSpPr>
            <a:spLocks noGrp="1"/>
          </p:cNvSpPr>
          <p:nvPr>
            <p:ph type="body" sz="quarter" idx="32" hasCustomPrompt="1"/>
          </p:nvPr>
        </p:nvSpPr>
        <p:spPr>
          <a:xfrm>
            <a:off x="4006535"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33" name="Espace réservé du texte 65">
            <a:extLst>
              <a:ext uri="{FF2B5EF4-FFF2-40B4-BE49-F238E27FC236}">
                <a16:creationId xmlns:a16="http://schemas.microsoft.com/office/drawing/2014/main" id="{6AB3265E-B392-6617-ED44-0BACED097B59}"/>
              </a:ext>
            </a:extLst>
          </p:cNvPr>
          <p:cNvSpPr>
            <a:spLocks noGrp="1"/>
          </p:cNvSpPr>
          <p:nvPr>
            <p:ph type="body" sz="quarter" idx="33" hasCustomPrompt="1"/>
          </p:nvPr>
        </p:nvSpPr>
        <p:spPr>
          <a:xfrm>
            <a:off x="6250112" y="3003882"/>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34" name="Espace réservé du texte 65">
            <a:extLst>
              <a:ext uri="{FF2B5EF4-FFF2-40B4-BE49-F238E27FC236}">
                <a16:creationId xmlns:a16="http://schemas.microsoft.com/office/drawing/2014/main" id="{3133932A-ED0F-9645-1182-09EA058CAEE0}"/>
              </a:ext>
            </a:extLst>
          </p:cNvPr>
          <p:cNvSpPr>
            <a:spLocks noGrp="1"/>
          </p:cNvSpPr>
          <p:nvPr>
            <p:ph type="body" sz="quarter" idx="34" hasCustomPrompt="1"/>
          </p:nvPr>
        </p:nvSpPr>
        <p:spPr>
          <a:xfrm>
            <a:off x="8503118" y="3013309"/>
            <a:ext cx="1734124" cy="385763"/>
          </a:xfrm>
        </p:spPr>
        <p:txBody>
          <a:bodyPr>
            <a:normAutofit/>
          </a:bodyPr>
          <a:lstStyle>
            <a:lvl1pPr marL="0" indent="0" algn="l">
              <a:buNone/>
              <a:defRPr sz="1400" b="1">
                <a:solidFill>
                  <a:schemeClr val="accent1"/>
                </a:solidFill>
              </a:defRPr>
            </a:lvl1pPr>
          </a:lstStyle>
          <a:p>
            <a:pPr lvl="0"/>
            <a:r>
              <a:rPr lang="fr-FR" dirty="0"/>
              <a:t>Lorem ipsum</a:t>
            </a:r>
          </a:p>
        </p:txBody>
      </p:sp>
      <p:sp>
        <p:nvSpPr>
          <p:cNvPr id="2" name="Rectangle 1">
            <a:extLst>
              <a:ext uri="{FF2B5EF4-FFF2-40B4-BE49-F238E27FC236}">
                <a16:creationId xmlns:a16="http://schemas.microsoft.com/office/drawing/2014/main" id="{95626375-BFD3-A5CD-8A01-A5D5E5D3CA72}"/>
              </a:ext>
            </a:extLst>
          </p:cNvPr>
          <p:cNvSpPr/>
          <p:nvPr userDrawn="1"/>
        </p:nvSpPr>
        <p:spPr>
          <a:xfrm>
            <a:off x="1527285" y="2259402"/>
            <a:ext cx="2253006" cy="4336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107941E0-033B-D8AD-806D-67CCBB8418EC}"/>
              </a:ext>
            </a:extLst>
          </p:cNvPr>
          <p:cNvSpPr/>
          <p:nvPr userDrawn="1"/>
        </p:nvSpPr>
        <p:spPr>
          <a:xfrm>
            <a:off x="3770865" y="2259402"/>
            <a:ext cx="2253006" cy="433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a:extLst>
              <a:ext uri="{FF2B5EF4-FFF2-40B4-BE49-F238E27FC236}">
                <a16:creationId xmlns:a16="http://schemas.microsoft.com/office/drawing/2014/main" id="{0090542A-EE35-F17A-59CE-AC17E44B3F47}"/>
              </a:ext>
            </a:extLst>
          </p:cNvPr>
          <p:cNvSpPr/>
          <p:nvPr userDrawn="1"/>
        </p:nvSpPr>
        <p:spPr>
          <a:xfrm>
            <a:off x="6014444" y="2259402"/>
            <a:ext cx="2253006" cy="4336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DA35A0A6-CC51-D8AC-6BFA-15647E09D36B}"/>
              </a:ext>
            </a:extLst>
          </p:cNvPr>
          <p:cNvSpPr/>
          <p:nvPr userDrawn="1"/>
        </p:nvSpPr>
        <p:spPr>
          <a:xfrm>
            <a:off x="8267449" y="2259402"/>
            <a:ext cx="2253006" cy="433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space réservé du texte 65">
            <a:extLst>
              <a:ext uri="{FF2B5EF4-FFF2-40B4-BE49-F238E27FC236}">
                <a16:creationId xmlns:a16="http://schemas.microsoft.com/office/drawing/2014/main" id="{D34C0135-E9FA-AAC5-E787-7904B6A4C454}"/>
              </a:ext>
            </a:extLst>
          </p:cNvPr>
          <p:cNvSpPr>
            <a:spLocks noGrp="1"/>
          </p:cNvSpPr>
          <p:nvPr>
            <p:ph type="body" sz="quarter" idx="35" hasCustomPrompt="1"/>
          </p:nvPr>
        </p:nvSpPr>
        <p:spPr>
          <a:xfrm>
            <a:off x="1734675" y="2386390"/>
            <a:ext cx="1734124" cy="385763"/>
          </a:xfrm>
        </p:spPr>
        <p:txBody>
          <a:bodyPr>
            <a:normAutofit/>
          </a:bodyPr>
          <a:lstStyle>
            <a:lvl1pPr marL="0" indent="0" algn="l">
              <a:buNone/>
              <a:defRPr sz="1400" b="1">
                <a:solidFill>
                  <a:schemeClr val="bg1"/>
                </a:solidFill>
              </a:defRPr>
            </a:lvl1pPr>
          </a:lstStyle>
          <a:p>
            <a:pPr lvl="0"/>
            <a:r>
              <a:rPr lang="fr-FR" dirty="0"/>
              <a:t>2015</a:t>
            </a:r>
          </a:p>
        </p:txBody>
      </p:sp>
      <p:sp>
        <p:nvSpPr>
          <p:cNvPr id="40" name="Espace réservé du texte 65">
            <a:extLst>
              <a:ext uri="{FF2B5EF4-FFF2-40B4-BE49-F238E27FC236}">
                <a16:creationId xmlns:a16="http://schemas.microsoft.com/office/drawing/2014/main" id="{43F473FA-76AC-A0F8-251D-3DCD4DD4D081}"/>
              </a:ext>
            </a:extLst>
          </p:cNvPr>
          <p:cNvSpPr>
            <a:spLocks noGrp="1"/>
          </p:cNvSpPr>
          <p:nvPr>
            <p:ph type="body" sz="quarter" idx="36" hasCustomPrompt="1"/>
          </p:nvPr>
        </p:nvSpPr>
        <p:spPr>
          <a:xfrm>
            <a:off x="3997108" y="2386390"/>
            <a:ext cx="1734124" cy="385763"/>
          </a:xfrm>
        </p:spPr>
        <p:txBody>
          <a:bodyPr>
            <a:normAutofit/>
          </a:bodyPr>
          <a:lstStyle>
            <a:lvl1pPr marL="0" indent="0" algn="l">
              <a:buNone/>
              <a:defRPr sz="1400" b="1">
                <a:solidFill>
                  <a:schemeClr val="bg1"/>
                </a:solidFill>
              </a:defRPr>
            </a:lvl1pPr>
          </a:lstStyle>
          <a:p>
            <a:pPr lvl="0"/>
            <a:r>
              <a:rPr lang="fr-FR" dirty="0"/>
              <a:t>2019</a:t>
            </a:r>
          </a:p>
        </p:txBody>
      </p:sp>
      <p:sp>
        <p:nvSpPr>
          <p:cNvPr id="41" name="Espace réservé du texte 65">
            <a:extLst>
              <a:ext uri="{FF2B5EF4-FFF2-40B4-BE49-F238E27FC236}">
                <a16:creationId xmlns:a16="http://schemas.microsoft.com/office/drawing/2014/main" id="{5D973C1F-2CE8-D155-EB86-88FADBF9B360}"/>
              </a:ext>
            </a:extLst>
          </p:cNvPr>
          <p:cNvSpPr>
            <a:spLocks noGrp="1"/>
          </p:cNvSpPr>
          <p:nvPr>
            <p:ph type="body" sz="quarter" idx="37" hasCustomPrompt="1"/>
          </p:nvPr>
        </p:nvSpPr>
        <p:spPr>
          <a:xfrm>
            <a:off x="6231260" y="2386390"/>
            <a:ext cx="1734124" cy="385763"/>
          </a:xfrm>
        </p:spPr>
        <p:txBody>
          <a:bodyPr>
            <a:normAutofit/>
          </a:bodyPr>
          <a:lstStyle>
            <a:lvl1pPr marL="0" indent="0" algn="l">
              <a:buNone/>
              <a:defRPr sz="1400" b="1">
                <a:solidFill>
                  <a:schemeClr val="bg1"/>
                </a:solidFill>
              </a:defRPr>
            </a:lvl1pPr>
          </a:lstStyle>
          <a:p>
            <a:pPr lvl="0"/>
            <a:r>
              <a:rPr lang="fr-FR" dirty="0"/>
              <a:t>2020</a:t>
            </a:r>
          </a:p>
        </p:txBody>
      </p:sp>
      <p:sp>
        <p:nvSpPr>
          <p:cNvPr id="42" name="Espace réservé du texte 65">
            <a:extLst>
              <a:ext uri="{FF2B5EF4-FFF2-40B4-BE49-F238E27FC236}">
                <a16:creationId xmlns:a16="http://schemas.microsoft.com/office/drawing/2014/main" id="{250C6652-4ACB-F757-8FF1-742A37F56A6E}"/>
              </a:ext>
            </a:extLst>
          </p:cNvPr>
          <p:cNvSpPr>
            <a:spLocks noGrp="1"/>
          </p:cNvSpPr>
          <p:nvPr>
            <p:ph type="body" sz="quarter" idx="38" hasCustomPrompt="1"/>
          </p:nvPr>
        </p:nvSpPr>
        <p:spPr>
          <a:xfrm>
            <a:off x="8484266" y="2395951"/>
            <a:ext cx="1734124" cy="385763"/>
          </a:xfrm>
        </p:spPr>
        <p:txBody>
          <a:bodyPr>
            <a:normAutofit/>
          </a:bodyPr>
          <a:lstStyle>
            <a:lvl1pPr marL="0" indent="0" algn="l">
              <a:buNone/>
              <a:defRPr sz="1400" b="1">
                <a:solidFill>
                  <a:schemeClr val="bg1"/>
                </a:solidFill>
              </a:defRPr>
            </a:lvl1pPr>
          </a:lstStyle>
          <a:p>
            <a:pPr lvl="0"/>
            <a:r>
              <a:rPr lang="fr-FR" dirty="0"/>
              <a:t>2022</a:t>
            </a:r>
          </a:p>
        </p:txBody>
      </p:sp>
      <p:sp>
        <p:nvSpPr>
          <p:cNvPr id="3" name="Titre 2">
            <a:extLst>
              <a:ext uri="{FF2B5EF4-FFF2-40B4-BE49-F238E27FC236}">
                <a16:creationId xmlns:a16="http://schemas.microsoft.com/office/drawing/2014/main" id="{EA42DD6E-4BA0-CD9F-3ECF-EE334AB52BE4}"/>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615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ss titre">
    <p:bg>
      <p:bgPr>
        <a:solidFill>
          <a:schemeClr val="bg1"/>
        </a:solidFill>
        <a:effectLst/>
      </p:bgPr>
    </p:bg>
    <p:spTree>
      <p:nvGrpSpPr>
        <p:cNvPr id="1" name=""/>
        <p:cNvGrpSpPr/>
        <p:nvPr/>
      </p:nvGrpSpPr>
      <p:grpSpPr>
        <a:xfrm>
          <a:off x="0" y="0"/>
          <a:ext cx="0" cy="0"/>
          <a:chOff x="0" y="0"/>
          <a:chExt cx="0" cy="0"/>
        </a:xfrm>
      </p:grpSpPr>
      <p:sp>
        <p:nvSpPr>
          <p:cNvPr id="15" name="Rectangle 1">
            <a:extLst>
              <a:ext uri="{FF2B5EF4-FFF2-40B4-BE49-F238E27FC236}">
                <a16:creationId xmlns:a16="http://schemas.microsoft.com/office/drawing/2014/main" id="{7F922BC7-1D9D-FB7F-05B2-16FB68B844E3}"/>
              </a:ext>
            </a:extLst>
          </p:cNvPr>
          <p:cNvSpPr/>
          <p:nvPr userDrawn="1"/>
        </p:nvSpPr>
        <p:spPr>
          <a:xfrm>
            <a:off x="757" y="0"/>
            <a:ext cx="8179817" cy="6861937"/>
          </a:xfrm>
          <a:custGeom>
            <a:avLst/>
            <a:gdLst>
              <a:gd name="connsiteX0" fmla="*/ 0 w 7601133"/>
              <a:gd name="connsiteY0" fmla="*/ 0 h 6858000"/>
              <a:gd name="connsiteX1" fmla="*/ 7601133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3956980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235756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518144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8986180"/>
              <a:gd name="connsiteY0" fmla="*/ 0 h 6871447"/>
              <a:gd name="connsiteX1" fmla="*/ 2518144 w 8986180"/>
              <a:gd name="connsiteY1" fmla="*/ 26894 h 6871447"/>
              <a:gd name="connsiteX2" fmla="*/ 8986180 w 8986180"/>
              <a:gd name="connsiteY2" fmla="*/ 6871447 h 6871447"/>
              <a:gd name="connsiteX3" fmla="*/ 0 w 8986180"/>
              <a:gd name="connsiteY3" fmla="*/ 6858000 h 6871447"/>
              <a:gd name="connsiteX4" fmla="*/ 0 w 8986180"/>
              <a:gd name="connsiteY4" fmla="*/ 0 h 6871447"/>
              <a:gd name="connsiteX0" fmla="*/ 0 w 8165910"/>
              <a:gd name="connsiteY0" fmla="*/ 0 h 6858000"/>
              <a:gd name="connsiteX1" fmla="*/ 2518144 w 8165910"/>
              <a:gd name="connsiteY1" fmla="*/ 26894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504697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5602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4559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79817"/>
              <a:gd name="connsiteY0" fmla="*/ 0 h 6861937"/>
              <a:gd name="connsiteX1" fmla="*/ 2445592 w 8179817"/>
              <a:gd name="connsiteY1" fmla="*/ 0 h 6861937"/>
              <a:gd name="connsiteX2" fmla="*/ 8179817 w 8179817"/>
              <a:gd name="connsiteY2" fmla="*/ 6861937 h 6861937"/>
              <a:gd name="connsiteX3" fmla="*/ 0 w 8179817"/>
              <a:gd name="connsiteY3" fmla="*/ 6858000 h 6861937"/>
              <a:gd name="connsiteX4" fmla="*/ 0 w 8179817"/>
              <a:gd name="connsiteY4" fmla="*/ 0 h 686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9817" h="6861937">
                <a:moveTo>
                  <a:pt x="0" y="0"/>
                </a:moveTo>
                <a:lnTo>
                  <a:pt x="2445592" y="0"/>
                </a:lnTo>
                <a:lnTo>
                  <a:pt x="8179817" y="6861937"/>
                </a:lnTo>
                <a:lnTo>
                  <a:pt x="0" y="68580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6" name="Groupe 15">
            <a:extLst>
              <a:ext uri="{FF2B5EF4-FFF2-40B4-BE49-F238E27FC236}">
                <a16:creationId xmlns:a16="http://schemas.microsoft.com/office/drawing/2014/main" id="{29B82032-4925-CAA1-10F7-9C420CD43D7B}"/>
              </a:ext>
            </a:extLst>
          </p:cNvPr>
          <p:cNvGrpSpPr/>
          <p:nvPr userDrawn="1"/>
        </p:nvGrpSpPr>
        <p:grpSpPr>
          <a:xfrm>
            <a:off x="0" y="1496440"/>
            <a:ext cx="12193886" cy="4862987"/>
            <a:chOff x="0" y="1507357"/>
            <a:chExt cx="12189884" cy="4862987"/>
          </a:xfrm>
        </p:grpSpPr>
        <p:sp>
          <p:nvSpPr>
            <p:cNvPr id="17" name="Rectangle 16">
              <a:extLst>
                <a:ext uri="{FF2B5EF4-FFF2-40B4-BE49-F238E27FC236}">
                  <a16:creationId xmlns:a16="http://schemas.microsoft.com/office/drawing/2014/main" id="{52F366BE-50C4-B115-EF31-65637148991F}"/>
                </a:ext>
              </a:extLst>
            </p:cNvPr>
            <p:cNvSpPr/>
            <p:nvPr userDrawn="1"/>
          </p:nvSpPr>
          <p:spPr>
            <a:xfrm>
              <a:off x="0" y="1507357"/>
              <a:ext cx="12186403" cy="48624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Triangle rectangle 8">
              <a:extLst>
                <a:ext uri="{FF2B5EF4-FFF2-40B4-BE49-F238E27FC236}">
                  <a16:creationId xmlns:a16="http://schemas.microsoft.com/office/drawing/2014/main" id="{5A6CB5EF-C497-5895-B152-53A43A7F1319}"/>
                </a:ext>
              </a:extLst>
            </p:cNvPr>
            <p:cNvSpPr/>
            <p:nvPr userDrawn="1"/>
          </p:nvSpPr>
          <p:spPr>
            <a:xfrm rot="10800000">
              <a:off x="3703306" y="1514284"/>
              <a:ext cx="8486578" cy="4856060"/>
            </a:xfrm>
            <a:custGeom>
              <a:avLst/>
              <a:gdLst>
                <a:gd name="connsiteX0" fmla="*/ 0 w 8486273"/>
                <a:gd name="connsiteY0" fmla="*/ 4862410 h 4862410"/>
                <a:gd name="connsiteX1" fmla="*/ 0 w 8486273"/>
                <a:gd name="connsiteY1" fmla="*/ 0 h 4862410"/>
                <a:gd name="connsiteX2" fmla="*/ 8486273 w 8486273"/>
                <a:gd name="connsiteY2" fmla="*/ 4862410 h 4862410"/>
                <a:gd name="connsiteX3" fmla="*/ 0 w 8486273"/>
                <a:gd name="connsiteY3" fmla="*/ 4862410 h 4862410"/>
                <a:gd name="connsiteX0" fmla="*/ 0 w 8486273"/>
                <a:gd name="connsiteY0" fmla="*/ 4811610 h 4811610"/>
                <a:gd name="connsiteX1" fmla="*/ 3175 w 8486273"/>
                <a:gd name="connsiteY1" fmla="*/ 0 h 4811610"/>
                <a:gd name="connsiteX2" fmla="*/ 8486273 w 8486273"/>
                <a:gd name="connsiteY2" fmla="*/ 4811610 h 4811610"/>
                <a:gd name="connsiteX3" fmla="*/ 0 w 8486273"/>
                <a:gd name="connsiteY3" fmla="*/ 4811610 h 4811610"/>
                <a:gd name="connsiteX0" fmla="*/ 0 w 8486273"/>
                <a:gd name="connsiteY0" fmla="*/ 4843360 h 4843360"/>
                <a:gd name="connsiteX1" fmla="*/ 12700 w 8486273"/>
                <a:gd name="connsiteY1" fmla="*/ 0 h 4843360"/>
                <a:gd name="connsiteX2" fmla="*/ 8486273 w 8486273"/>
                <a:gd name="connsiteY2" fmla="*/ 4843360 h 4843360"/>
                <a:gd name="connsiteX3" fmla="*/ 0 w 8486273"/>
                <a:gd name="connsiteY3" fmla="*/ 4843360 h 4843360"/>
                <a:gd name="connsiteX0" fmla="*/ 305 w 8486578"/>
                <a:gd name="connsiteY0" fmla="*/ 4856060 h 4856060"/>
                <a:gd name="connsiteX1" fmla="*/ 305 w 8486578"/>
                <a:gd name="connsiteY1" fmla="*/ 0 h 4856060"/>
                <a:gd name="connsiteX2" fmla="*/ 8486578 w 8486578"/>
                <a:gd name="connsiteY2" fmla="*/ 4856060 h 4856060"/>
                <a:gd name="connsiteX3" fmla="*/ 305 w 8486578"/>
                <a:gd name="connsiteY3" fmla="*/ 4856060 h 4856060"/>
              </a:gdLst>
              <a:ahLst/>
              <a:cxnLst>
                <a:cxn ang="0">
                  <a:pos x="connsiteX0" y="connsiteY0"/>
                </a:cxn>
                <a:cxn ang="0">
                  <a:pos x="connsiteX1" y="connsiteY1"/>
                </a:cxn>
                <a:cxn ang="0">
                  <a:pos x="connsiteX2" y="connsiteY2"/>
                </a:cxn>
                <a:cxn ang="0">
                  <a:pos x="connsiteX3" y="connsiteY3"/>
                </a:cxn>
              </a:cxnLst>
              <a:rect l="l" t="t" r="r" b="b"/>
              <a:pathLst>
                <a:path w="8486578" h="4856060">
                  <a:moveTo>
                    <a:pt x="305" y="4856060"/>
                  </a:moveTo>
                  <a:cubicBezTo>
                    <a:pt x="1363" y="3252190"/>
                    <a:pt x="-753" y="1603870"/>
                    <a:pt x="305" y="0"/>
                  </a:cubicBezTo>
                  <a:lnTo>
                    <a:pt x="8486578" y="4856060"/>
                  </a:lnTo>
                  <a:lnTo>
                    <a:pt x="305" y="48560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Triangle rectangle 6">
              <a:extLst>
                <a:ext uri="{FF2B5EF4-FFF2-40B4-BE49-F238E27FC236}">
                  <a16:creationId xmlns:a16="http://schemas.microsoft.com/office/drawing/2014/main" id="{569F4267-78BF-5994-7330-B9EF0DC665E6}"/>
                </a:ext>
              </a:extLst>
            </p:cNvPr>
            <p:cNvSpPr/>
            <p:nvPr userDrawn="1"/>
          </p:nvSpPr>
          <p:spPr>
            <a:xfrm>
              <a:off x="0" y="5331551"/>
              <a:ext cx="1839433" cy="1038216"/>
            </a:xfrm>
            <a:custGeom>
              <a:avLst/>
              <a:gdLst>
                <a:gd name="connsiteX0" fmla="*/ 0 w 1839433"/>
                <a:gd name="connsiteY0" fmla="*/ 1010507 h 1010507"/>
                <a:gd name="connsiteX1" fmla="*/ 0 w 1839433"/>
                <a:gd name="connsiteY1" fmla="*/ 0 h 1010507"/>
                <a:gd name="connsiteX2" fmla="*/ 1839433 w 1839433"/>
                <a:gd name="connsiteY2" fmla="*/ 1010507 h 1010507"/>
                <a:gd name="connsiteX3" fmla="*/ 0 w 1839433"/>
                <a:gd name="connsiteY3" fmla="*/ 1010507 h 1010507"/>
                <a:gd name="connsiteX0" fmla="*/ 0 w 1839433"/>
                <a:gd name="connsiteY0" fmla="*/ 1038216 h 1038216"/>
                <a:gd name="connsiteX1" fmla="*/ 0 w 1839433"/>
                <a:gd name="connsiteY1" fmla="*/ 0 h 1038216"/>
                <a:gd name="connsiteX2" fmla="*/ 1839433 w 1839433"/>
                <a:gd name="connsiteY2" fmla="*/ 1038216 h 1038216"/>
                <a:gd name="connsiteX3" fmla="*/ 0 w 1839433"/>
                <a:gd name="connsiteY3" fmla="*/ 1038216 h 1038216"/>
              </a:gdLst>
              <a:ahLst/>
              <a:cxnLst>
                <a:cxn ang="0">
                  <a:pos x="connsiteX0" y="connsiteY0"/>
                </a:cxn>
                <a:cxn ang="0">
                  <a:pos x="connsiteX1" y="connsiteY1"/>
                </a:cxn>
                <a:cxn ang="0">
                  <a:pos x="connsiteX2" y="connsiteY2"/>
                </a:cxn>
                <a:cxn ang="0">
                  <a:pos x="connsiteX3" y="connsiteY3"/>
                </a:cxn>
              </a:cxnLst>
              <a:rect l="l" t="t" r="r" b="b"/>
              <a:pathLst>
                <a:path w="1839433" h="1038216">
                  <a:moveTo>
                    <a:pt x="0" y="1038216"/>
                  </a:moveTo>
                  <a:lnTo>
                    <a:pt x="0" y="0"/>
                  </a:lnTo>
                  <a:lnTo>
                    <a:pt x="1839433" y="1038216"/>
                  </a:lnTo>
                  <a:lnTo>
                    <a:pt x="0" y="103821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Triangle rectangle 7">
              <a:extLst>
                <a:ext uri="{FF2B5EF4-FFF2-40B4-BE49-F238E27FC236}">
                  <a16:creationId xmlns:a16="http://schemas.microsoft.com/office/drawing/2014/main" id="{5CEFFEB5-B7CC-5D83-4B5B-10F902B917D7}"/>
                </a:ext>
              </a:extLst>
            </p:cNvPr>
            <p:cNvSpPr/>
            <p:nvPr userDrawn="1"/>
          </p:nvSpPr>
          <p:spPr>
            <a:xfrm rot="10800000" flipH="1">
              <a:off x="0" y="1512593"/>
              <a:ext cx="3700130" cy="2105457"/>
            </a:xfrm>
            <a:custGeom>
              <a:avLst/>
              <a:gdLst>
                <a:gd name="connsiteX0" fmla="*/ 0 w 3700130"/>
                <a:gd name="connsiteY0" fmla="*/ 2091603 h 2091603"/>
                <a:gd name="connsiteX1" fmla="*/ 0 w 3700130"/>
                <a:gd name="connsiteY1" fmla="*/ 0 h 2091603"/>
                <a:gd name="connsiteX2" fmla="*/ 3700130 w 3700130"/>
                <a:gd name="connsiteY2" fmla="*/ 2091603 h 2091603"/>
                <a:gd name="connsiteX3" fmla="*/ 0 w 3700130"/>
                <a:gd name="connsiteY3" fmla="*/ 2091603 h 2091603"/>
                <a:gd name="connsiteX0" fmla="*/ 0 w 3700130"/>
                <a:gd name="connsiteY0" fmla="*/ 2105457 h 2105457"/>
                <a:gd name="connsiteX1" fmla="*/ 0 w 3700130"/>
                <a:gd name="connsiteY1" fmla="*/ 0 h 2105457"/>
                <a:gd name="connsiteX2" fmla="*/ 3700130 w 3700130"/>
                <a:gd name="connsiteY2" fmla="*/ 2105457 h 2105457"/>
                <a:gd name="connsiteX3" fmla="*/ 0 w 3700130"/>
                <a:gd name="connsiteY3" fmla="*/ 2105457 h 2105457"/>
              </a:gdLst>
              <a:ahLst/>
              <a:cxnLst>
                <a:cxn ang="0">
                  <a:pos x="connsiteX0" y="connsiteY0"/>
                </a:cxn>
                <a:cxn ang="0">
                  <a:pos x="connsiteX1" y="connsiteY1"/>
                </a:cxn>
                <a:cxn ang="0">
                  <a:pos x="connsiteX2" y="connsiteY2"/>
                </a:cxn>
                <a:cxn ang="0">
                  <a:pos x="connsiteX3" y="connsiteY3"/>
                </a:cxn>
              </a:cxnLst>
              <a:rect l="l" t="t" r="r" b="b"/>
              <a:pathLst>
                <a:path w="3700130" h="2105457">
                  <a:moveTo>
                    <a:pt x="0" y="2105457"/>
                  </a:moveTo>
                  <a:lnTo>
                    <a:pt x="0" y="0"/>
                  </a:lnTo>
                  <a:lnTo>
                    <a:pt x="3700130" y="2105457"/>
                  </a:lnTo>
                  <a:lnTo>
                    <a:pt x="0" y="210545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 name="Titre 1">
            <a:extLst>
              <a:ext uri="{FF2B5EF4-FFF2-40B4-BE49-F238E27FC236}">
                <a16:creationId xmlns:a16="http://schemas.microsoft.com/office/drawing/2014/main" id="{A9CB4CA9-101D-0B4A-BA3D-66DCC7882CC7}"/>
              </a:ext>
            </a:extLst>
          </p:cNvPr>
          <p:cNvSpPr>
            <a:spLocks noGrp="1"/>
          </p:cNvSpPr>
          <p:nvPr>
            <p:ph type="ctrTitle"/>
          </p:nvPr>
        </p:nvSpPr>
        <p:spPr>
          <a:xfrm>
            <a:off x="1250173" y="2769042"/>
            <a:ext cx="10442714" cy="1432568"/>
          </a:xfrm>
        </p:spPr>
        <p:txBody>
          <a:bodyPr anchor="b">
            <a:normAutofit/>
          </a:bodyPr>
          <a:lstStyle>
            <a:lvl1pPr algn="l">
              <a:defRPr sz="3600">
                <a:solidFill>
                  <a:schemeClr val="bg1"/>
                </a:solidFill>
              </a:defRPr>
            </a:lvl1pPr>
          </a:lstStyle>
          <a:p>
            <a:r>
              <a:rPr lang="fr-FR" dirty="0"/>
              <a:t>Modifiez le style du titre</a:t>
            </a:r>
          </a:p>
        </p:txBody>
      </p:sp>
      <p:sp>
        <p:nvSpPr>
          <p:cNvPr id="3" name="Sous-titre 2">
            <a:extLst>
              <a:ext uri="{FF2B5EF4-FFF2-40B4-BE49-F238E27FC236}">
                <a16:creationId xmlns:a16="http://schemas.microsoft.com/office/drawing/2014/main" id="{8CBA7B59-7E80-AB4A-AB13-5BA6F34CACFE}"/>
              </a:ext>
            </a:extLst>
          </p:cNvPr>
          <p:cNvSpPr>
            <a:spLocks noGrp="1"/>
          </p:cNvSpPr>
          <p:nvPr>
            <p:ph type="subTitle" idx="1"/>
          </p:nvPr>
        </p:nvSpPr>
        <p:spPr>
          <a:xfrm>
            <a:off x="1257413" y="4341832"/>
            <a:ext cx="10435474" cy="1160070"/>
          </a:xfrm>
        </p:spPr>
        <p:txBody>
          <a:bodyPr/>
          <a:lstStyle>
            <a:lvl1pPr marL="0" indent="0" algn="l">
              <a:buFont typeface="Wingdings" pitchFamily="2" charset="2"/>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Tree>
    <p:extLst>
      <p:ext uri="{BB962C8B-B14F-4D97-AF65-F5344CB8AC3E}">
        <p14:creationId xmlns:p14="http://schemas.microsoft.com/office/powerpoint/2010/main" val="17983418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ise en avant 4">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1680972" y="1888760"/>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3950240" y="1888760"/>
            <a:ext cx="1941513" cy="1885950"/>
          </a:xfrm>
          <a:prstGeom prst="ellipse">
            <a:avLst/>
          </a:prstGeom>
        </p:spPr>
        <p:txBody>
          <a:bodyPr/>
          <a:lstStyle>
            <a:lvl1pPr marL="0" indent="0">
              <a:buNone/>
              <a:defRPr/>
            </a:lvl1pPr>
          </a:lstStyle>
          <a:p>
            <a:endParaRPr lang="fr-FR" dirty="0"/>
          </a:p>
        </p:txBody>
      </p:sp>
      <p:sp>
        <p:nvSpPr>
          <p:cNvPr id="63" name="Espace réservé pour une image  59">
            <a:extLst>
              <a:ext uri="{FF2B5EF4-FFF2-40B4-BE49-F238E27FC236}">
                <a16:creationId xmlns:a16="http://schemas.microsoft.com/office/drawing/2014/main" id="{01144B97-310C-B1BE-BAC8-5E06A1D10F66}"/>
              </a:ext>
            </a:extLst>
          </p:cNvPr>
          <p:cNvSpPr>
            <a:spLocks noGrp="1"/>
          </p:cNvSpPr>
          <p:nvPr>
            <p:ph type="pic" sz="quarter" idx="12"/>
          </p:nvPr>
        </p:nvSpPr>
        <p:spPr>
          <a:xfrm>
            <a:off x="6215265" y="1888760"/>
            <a:ext cx="1941513" cy="1885950"/>
          </a:xfrm>
          <a:prstGeom prst="ellipse">
            <a:avLst/>
          </a:prstGeom>
        </p:spPr>
        <p:txBody>
          <a:bodyPr/>
          <a:lstStyle>
            <a:lvl1pPr marL="0" indent="0">
              <a:buNone/>
              <a:defRPr/>
            </a:lvl1pPr>
          </a:lstStyle>
          <a:p>
            <a:endParaRPr lang="fr-FR" dirty="0"/>
          </a:p>
        </p:txBody>
      </p:sp>
      <p:sp>
        <p:nvSpPr>
          <p:cNvPr id="64" name="Espace réservé pour une image  59">
            <a:extLst>
              <a:ext uri="{FF2B5EF4-FFF2-40B4-BE49-F238E27FC236}">
                <a16:creationId xmlns:a16="http://schemas.microsoft.com/office/drawing/2014/main" id="{FC1B9F29-1806-28B4-124B-CE9C4CA1D2BD}"/>
              </a:ext>
            </a:extLst>
          </p:cNvPr>
          <p:cNvSpPr>
            <a:spLocks noGrp="1"/>
          </p:cNvSpPr>
          <p:nvPr>
            <p:ph type="pic" sz="quarter" idx="13"/>
          </p:nvPr>
        </p:nvSpPr>
        <p:spPr>
          <a:xfrm>
            <a:off x="8480290" y="1888760"/>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680972"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3950239"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8" name="Espace réservé du texte 65">
            <a:extLst>
              <a:ext uri="{FF2B5EF4-FFF2-40B4-BE49-F238E27FC236}">
                <a16:creationId xmlns:a16="http://schemas.microsoft.com/office/drawing/2014/main" id="{3397217F-E6A0-30A8-0809-034CA9050058}"/>
              </a:ext>
            </a:extLst>
          </p:cNvPr>
          <p:cNvSpPr>
            <a:spLocks noGrp="1"/>
          </p:cNvSpPr>
          <p:nvPr>
            <p:ph type="body" sz="quarter" idx="16" hasCustomPrompt="1"/>
          </p:nvPr>
        </p:nvSpPr>
        <p:spPr>
          <a:xfrm>
            <a:off x="6215264"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9" name="Espace réservé du texte 65">
            <a:extLst>
              <a:ext uri="{FF2B5EF4-FFF2-40B4-BE49-F238E27FC236}">
                <a16:creationId xmlns:a16="http://schemas.microsoft.com/office/drawing/2014/main" id="{DCDDC540-A42E-C4B6-52DE-EA451641D08E}"/>
              </a:ext>
            </a:extLst>
          </p:cNvPr>
          <p:cNvSpPr>
            <a:spLocks noGrp="1"/>
          </p:cNvSpPr>
          <p:nvPr>
            <p:ph type="body" sz="quarter" idx="17" hasCustomPrompt="1"/>
          </p:nvPr>
        </p:nvSpPr>
        <p:spPr>
          <a:xfrm>
            <a:off x="8496549" y="4081591"/>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680971" y="4570549"/>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3950238" y="4570547"/>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3" name="Espace réservé du texte 70">
            <a:extLst>
              <a:ext uri="{FF2B5EF4-FFF2-40B4-BE49-F238E27FC236}">
                <a16:creationId xmlns:a16="http://schemas.microsoft.com/office/drawing/2014/main" id="{39757443-E4ED-7F2F-EA57-3BF61F47EAE1}"/>
              </a:ext>
            </a:extLst>
          </p:cNvPr>
          <p:cNvSpPr>
            <a:spLocks noGrp="1"/>
          </p:cNvSpPr>
          <p:nvPr>
            <p:ph type="body" sz="quarter" idx="20" hasCustomPrompt="1"/>
          </p:nvPr>
        </p:nvSpPr>
        <p:spPr>
          <a:xfrm>
            <a:off x="6215263" y="4570547"/>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4" name="Espace réservé du texte 70">
            <a:extLst>
              <a:ext uri="{FF2B5EF4-FFF2-40B4-BE49-F238E27FC236}">
                <a16:creationId xmlns:a16="http://schemas.microsoft.com/office/drawing/2014/main" id="{F829E95B-5BC5-951C-DB19-95BE9696C733}"/>
              </a:ext>
            </a:extLst>
          </p:cNvPr>
          <p:cNvSpPr>
            <a:spLocks noGrp="1"/>
          </p:cNvSpPr>
          <p:nvPr>
            <p:ph type="body" sz="quarter" idx="21" hasCustomPrompt="1"/>
          </p:nvPr>
        </p:nvSpPr>
        <p:spPr>
          <a:xfrm>
            <a:off x="8496549" y="4570547"/>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1680971" y="5325368"/>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3950238" y="5325368"/>
            <a:ext cx="1941514" cy="358088"/>
          </a:xfrm>
        </p:spPr>
        <p:txBody>
          <a:bodyPr>
            <a:normAutofit/>
          </a:bodyPr>
          <a:lstStyle>
            <a:lvl1pPr marL="0" indent="0" algn="ctr">
              <a:buNone/>
              <a:defRPr sz="1000"/>
            </a:lvl1pPr>
          </a:lstStyle>
          <a:p>
            <a:pPr lvl="0"/>
            <a:r>
              <a:rPr lang="fr-FR" dirty="0"/>
              <a:t>+123 456 789</a:t>
            </a:r>
          </a:p>
        </p:txBody>
      </p:sp>
      <p:sp>
        <p:nvSpPr>
          <p:cNvPr id="79" name="Espace réservé du texte 70">
            <a:extLst>
              <a:ext uri="{FF2B5EF4-FFF2-40B4-BE49-F238E27FC236}">
                <a16:creationId xmlns:a16="http://schemas.microsoft.com/office/drawing/2014/main" id="{E9A8B5D7-9354-2195-D2C6-F0ADD6AC58A7}"/>
              </a:ext>
            </a:extLst>
          </p:cNvPr>
          <p:cNvSpPr>
            <a:spLocks noGrp="1"/>
          </p:cNvSpPr>
          <p:nvPr>
            <p:ph type="body" sz="quarter" idx="24" hasCustomPrompt="1"/>
          </p:nvPr>
        </p:nvSpPr>
        <p:spPr>
          <a:xfrm>
            <a:off x="6222098" y="5334925"/>
            <a:ext cx="1941514" cy="358088"/>
          </a:xfrm>
        </p:spPr>
        <p:txBody>
          <a:bodyPr>
            <a:normAutofit/>
          </a:bodyPr>
          <a:lstStyle>
            <a:lvl1pPr marL="0" indent="0" algn="ctr">
              <a:buNone/>
              <a:defRPr sz="1000"/>
            </a:lvl1pPr>
          </a:lstStyle>
          <a:p>
            <a:pPr lvl="0"/>
            <a:r>
              <a:rPr lang="fr-FR" dirty="0"/>
              <a:t>+123 456 789</a:t>
            </a:r>
          </a:p>
        </p:txBody>
      </p:sp>
      <p:sp>
        <p:nvSpPr>
          <p:cNvPr id="80" name="Espace réservé du texte 70">
            <a:extLst>
              <a:ext uri="{FF2B5EF4-FFF2-40B4-BE49-F238E27FC236}">
                <a16:creationId xmlns:a16="http://schemas.microsoft.com/office/drawing/2014/main" id="{666A9F93-5B1C-F2E8-BB3C-A0BDC0F3D921}"/>
              </a:ext>
            </a:extLst>
          </p:cNvPr>
          <p:cNvSpPr>
            <a:spLocks noGrp="1"/>
          </p:cNvSpPr>
          <p:nvPr>
            <p:ph type="body" sz="quarter" idx="25" hasCustomPrompt="1"/>
          </p:nvPr>
        </p:nvSpPr>
        <p:spPr>
          <a:xfrm>
            <a:off x="8496548" y="5334925"/>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1680971"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3933977"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5" name="Google Shape;157;p20">
            <a:extLst>
              <a:ext uri="{FF2B5EF4-FFF2-40B4-BE49-F238E27FC236}">
                <a16:creationId xmlns:a16="http://schemas.microsoft.com/office/drawing/2014/main" id="{D1566A71-40F2-37ED-2197-832191E4EC47}"/>
              </a:ext>
            </a:extLst>
          </p:cNvPr>
          <p:cNvCxnSpPr>
            <a:cxnSpLocks/>
          </p:cNvCxnSpPr>
          <p:nvPr userDrawn="1"/>
        </p:nvCxnSpPr>
        <p:spPr>
          <a:xfrm>
            <a:off x="6196410" y="4467354"/>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6" name="Google Shape;157;p20">
            <a:extLst>
              <a:ext uri="{FF2B5EF4-FFF2-40B4-BE49-F238E27FC236}">
                <a16:creationId xmlns:a16="http://schemas.microsoft.com/office/drawing/2014/main" id="{B2F3211F-D7E6-4FD2-B5F6-1552637DEAA9}"/>
              </a:ext>
            </a:extLst>
          </p:cNvPr>
          <p:cNvCxnSpPr>
            <a:cxnSpLocks/>
          </p:cNvCxnSpPr>
          <p:nvPr userDrawn="1"/>
        </p:nvCxnSpPr>
        <p:spPr>
          <a:xfrm>
            <a:off x="8477697" y="4467354"/>
            <a:ext cx="1941514" cy="0"/>
          </a:xfrm>
          <a:prstGeom prst="straightConnector1">
            <a:avLst/>
          </a:prstGeom>
          <a:noFill/>
          <a:ln w="12700" cap="flat" cmpd="sng">
            <a:solidFill>
              <a:schemeClr val="accent1"/>
            </a:solidFill>
            <a:prstDash val="solid"/>
            <a:round/>
            <a:headEnd type="none" w="med" len="med"/>
            <a:tailEnd type="none" w="med" len="med"/>
          </a:ln>
        </p:spPr>
      </p:cxnSp>
      <p:sp>
        <p:nvSpPr>
          <p:cNvPr id="97" name="Titre 96">
            <a:extLst>
              <a:ext uri="{FF2B5EF4-FFF2-40B4-BE49-F238E27FC236}">
                <a16:creationId xmlns:a16="http://schemas.microsoft.com/office/drawing/2014/main" id="{F6171492-D192-3F77-DDFD-43B3BC4AAE3D}"/>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27439587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Mise en avant 3">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2840468" y="1869906"/>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5109736" y="1869906"/>
            <a:ext cx="1941513" cy="1885950"/>
          </a:xfrm>
          <a:prstGeom prst="ellipse">
            <a:avLst/>
          </a:prstGeom>
        </p:spPr>
        <p:txBody>
          <a:bodyPr/>
          <a:lstStyle>
            <a:lvl1pPr marL="0" indent="0">
              <a:buNone/>
              <a:defRPr/>
            </a:lvl1pPr>
          </a:lstStyle>
          <a:p>
            <a:endParaRPr lang="fr-FR" dirty="0"/>
          </a:p>
        </p:txBody>
      </p:sp>
      <p:sp>
        <p:nvSpPr>
          <p:cNvPr id="63" name="Espace réservé pour une image  59">
            <a:extLst>
              <a:ext uri="{FF2B5EF4-FFF2-40B4-BE49-F238E27FC236}">
                <a16:creationId xmlns:a16="http://schemas.microsoft.com/office/drawing/2014/main" id="{01144B97-310C-B1BE-BAC8-5E06A1D10F66}"/>
              </a:ext>
            </a:extLst>
          </p:cNvPr>
          <p:cNvSpPr>
            <a:spLocks noGrp="1"/>
          </p:cNvSpPr>
          <p:nvPr>
            <p:ph type="pic" sz="quarter" idx="12"/>
          </p:nvPr>
        </p:nvSpPr>
        <p:spPr>
          <a:xfrm>
            <a:off x="7374761" y="1869906"/>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2840468"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5109735"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8" name="Espace réservé du texte 65">
            <a:extLst>
              <a:ext uri="{FF2B5EF4-FFF2-40B4-BE49-F238E27FC236}">
                <a16:creationId xmlns:a16="http://schemas.microsoft.com/office/drawing/2014/main" id="{3397217F-E6A0-30A8-0809-034CA9050058}"/>
              </a:ext>
            </a:extLst>
          </p:cNvPr>
          <p:cNvSpPr>
            <a:spLocks noGrp="1"/>
          </p:cNvSpPr>
          <p:nvPr>
            <p:ph type="body" sz="quarter" idx="16" hasCustomPrompt="1"/>
          </p:nvPr>
        </p:nvSpPr>
        <p:spPr>
          <a:xfrm>
            <a:off x="7374760"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2840467" y="4551695"/>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5109734" y="4551693"/>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3" name="Espace réservé du texte 70">
            <a:extLst>
              <a:ext uri="{FF2B5EF4-FFF2-40B4-BE49-F238E27FC236}">
                <a16:creationId xmlns:a16="http://schemas.microsoft.com/office/drawing/2014/main" id="{39757443-E4ED-7F2F-EA57-3BF61F47EAE1}"/>
              </a:ext>
            </a:extLst>
          </p:cNvPr>
          <p:cNvSpPr>
            <a:spLocks noGrp="1"/>
          </p:cNvSpPr>
          <p:nvPr>
            <p:ph type="body" sz="quarter" idx="20" hasCustomPrompt="1"/>
          </p:nvPr>
        </p:nvSpPr>
        <p:spPr>
          <a:xfrm>
            <a:off x="7374759" y="4551693"/>
            <a:ext cx="1941513" cy="754038"/>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2840467" y="5306514"/>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5109734" y="5306514"/>
            <a:ext cx="1941514" cy="358088"/>
          </a:xfrm>
        </p:spPr>
        <p:txBody>
          <a:bodyPr>
            <a:normAutofit/>
          </a:bodyPr>
          <a:lstStyle>
            <a:lvl1pPr marL="0" indent="0" algn="ctr">
              <a:buNone/>
              <a:defRPr sz="1000"/>
            </a:lvl1pPr>
          </a:lstStyle>
          <a:p>
            <a:pPr lvl="0"/>
            <a:r>
              <a:rPr lang="fr-FR" dirty="0"/>
              <a:t>+123 456 789</a:t>
            </a:r>
          </a:p>
        </p:txBody>
      </p:sp>
      <p:sp>
        <p:nvSpPr>
          <p:cNvPr id="79" name="Espace réservé du texte 70">
            <a:extLst>
              <a:ext uri="{FF2B5EF4-FFF2-40B4-BE49-F238E27FC236}">
                <a16:creationId xmlns:a16="http://schemas.microsoft.com/office/drawing/2014/main" id="{E9A8B5D7-9354-2195-D2C6-F0ADD6AC58A7}"/>
              </a:ext>
            </a:extLst>
          </p:cNvPr>
          <p:cNvSpPr>
            <a:spLocks noGrp="1"/>
          </p:cNvSpPr>
          <p:nvPr>
            <p:ph type="body" sz="quarter" idx="24" hasCustomPrompt="1"/>
          </p:nvPr>
        </p:nvSpPr>
        <p:spPr>
          <a:xfrm>
            <a:off x="7381594" y="5316071"/>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2840467"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5093473"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5" name="Google Shape;157;p20">
            <a:extLst>
              <a:ext uri="{FF2B5EF4-FFF2-40B4-BE49-F238E27FC236}">
                <a16:creationId xmlns:a16="http://schemas.microsoft.com/office/drawing/2014/main" id="{D1566A71-40F2-37ED-2197-832191E4EC47}"/>
              </a:ext>
            </a:extLst>
          </p:cNvPr>
          <p:cNvCxnSpPr>
            <a:cxnSpLocks/>
          </p:cNvCxnSpPr>
          <p:nvPr userDrawn="1"/>
        </p:nvCxnSpPr>
        <p:spPr>
          <a:xfrm>
            <a:off x="7355906" y="4448500"/>
            <a:ext cx="1941514" cy="0"/>
          </a:xfrm>
          <a:prstGeom prst="straightConnector1">
            <a:avLst/>
          </a:prstGeom>
          <a:noFill/>
          <a:ln w="12700" cap="flat" cmpd="sng">
            <a:solidFill>
              <a:schemeClr val="accent1"/>
            </a:solidFill>
            <a:prstDash val="solid"/>
            <a:round/>
            <a:headEnd type="none" w="med" len="med"/>
            <a:tailEnd type="none" w="med" len="med"/>
          </a:ln>
        </p:spPr>
      </p:cxnSp>
      <p:sp>
        <p:nvSpPr>
          <p:cNvPr id="3" name="Titre 2">
            <a:extLst>
              <a:ext uri="{FF2B5EF4-FFF2-40B4-BE49-F238E27FC236}">
                <a16:creationId xmlns:a16="http://schemas.microsoft.com/office/drawing/2014/main" id="{D770E375-40A9-FE67-75A5-D56463906F22}"/>
              </a:ext>
            </a:extLst>
          </p:cNvPr>
          <p:cNvSpPr>
            <a:spLocks noGrp="1"/>
          </p:cNvSpPr>
          <p:nvPr>
            <p:ph type="title"/>
          </p:nvPr>
        </p:nvSpPr>
        <p:spPr>
          <a:xfrm>
            <a:off x="587375" y="584200"/>
            <a:ext cx="8245539" cy="1304560"/>
          </a:xfrm>
        </p:spPr>
        <p:txBody>
          <a:bodyPr/>
          <a:lstStyle/>
          <a:p>
            <a:r>
              <a:rPr lang="fr-FR" dirty="0"/>
              <a:t>Modifiez le style du titre</a:t>
            </a:r>
          </a:p>
        </p:txBody>
      </p:sp>
    </p:spTree>
    <p:extLst>
      <p:ext uri="{BB962C8B-B14F-4D97-AF65-F5344CB8AC3E}">
        <p14:creationId xmlns:p14="http://schemas.microsoft.com/office/powerpoint/2010/main" val="22700343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Mise en avant 2">
    <p:spTree>
      <p:nvGrpSpPr>
        <p:cNvPr id="1" name=""/>
        <p:cNvGrpSpPr/>
        <p:nvPr/>
      </p:nvGrpSpPr>
      <p:grpSpPr>
        <a:xfrm>
          <a:off x="0" y="0"/>
          <a:ext cx="0" cy="0"/>
          <a:chOff x="0" y="0"/>
          <a:chExt cx="0" cy="0"/>
        </a:xfrm>
      </p:grpSpPr>
      <p:sp>
        <p:nvSpPr>
          <p:cNvPr id="60" name="Espace réservé pour une image  59">
            <a:extLst>
              <a:ext uri="{FF2B5EF4-FFF2-40B4-BE49-F238E27FC236}">
                <a16:creationId xmlns:a16="http://schemas.microsoft.com/office/drawing/2014/main" id="{53613E78-1F36-616E-13E4-B62CDC9C3EFE}"/>
              </a:ext>
            </a:extLst>
          </p:cNvPr>
          <p:cNvSpPr>
            <a:spLocks noGrp="1"/>
          </p:cNvSpPr>
          <p:nvPr>
            <p:ph type="pic" sz="quarter" idx="10"/>
          </p:nvPr>
        </p:nvSpPr>
        <p:spPr>
          <a:xfrm>
            <a:off x="4000983" y="1869906"/>
            <a:ext cx="1941513" cy="1885950"/>
          </a:xfrm>
          <a:prstGeom prst="ellipse">
            <a:avLst/>
          </a:prstGeom>
        </p:spPr>
        <p:txBody>
          <a:bodyPr/>
          <a:lstStyle>
            <a:lvl1pPr marL="0" indent="0">
              <a:buNone/>
              <a:defRPr/>
            </a:lvl1pPr>
          </a:lstStyle>
          <a:p>
            <a:endParaRPr lang="fr-FR" dirty="0"/>
          </a:p>
        </p:txBody>
      </p:sp>
      <p:sp>
        <p:nvSpPr>
          <p:cNvPr id="62" name="Espace réservé pour une image  59">
            <a:extLst>
              <a:ext uri="{FF2B5EF4-FFF2-40B4-BE49-F238E27FC236}">
                <a16:creationId xmlns:a16="http://schemas.microsoft.com/office/drawing/2014/main" id="{91AA8F7E-9E07-44D9-944C-BB521774229A}"/>
              </a:ext>
            </a:extLst>
          </p:cNvPr>
          <p:cNvSpPr>
            <a:spLocks noGrp="1"/>
          </p:cNvSpPr>
          <p:nvPr>
            <p:ph type="pic" sz="quarter" idx="11"/>
          </p:nvPr>
        </p:nvSpPr>
        <p:spPr>
          <a:xfrm>
            <a:off x="6270251" y="1869906"/>
            <a:ext cx="1941513" cy="1885950"/>
          </a:xfrm>
          <a:prstGeom prst="ellipse">
            <a:avLst/>
          </a:prstGeom>
        </p:spPr>
        <p:txBody>
          <a:bodyPr/>
          <a:lstStyle>
            <a:lvl1pPr marL="0" indent="0">
              <a:buNone/>
              <a:defRPr/>
            </a:lvl1pPr>
          </a:lstStyle>
          <a:p>
            <a:endParaRPr lang="fr-FR" dirty="0"/>
          </a:p>
        </p:txBody>
      </p:sp>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4000983"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67" name="Espace réservé du texte 65">
            <a:extLst>
              <a:ext uri="{FF2B5EF4-FFF2-40B4-BE49-F238E27FC236}">
                <a16:creationId xmlns:a16="http://schemas.microsoft.com/office/drawing/2014/main" id="{2B0580F0-E8DA-8FC9-96B5-D71238C77F27}"/>
              </a:ext>
            </a:extLst>
          </p:cNvPr>
          <p:cNvSpPr>
            <a:spLocks noGrp="1"/>
          </p:cNvSpPr>
          <p:nvPr>
            <p:ph type="body" sz="quarter" idx="15" hasCustomPrompt="1"/>
          </p:nvPr>
        </p:nvSpPr>
        <p:spPr>
          <a:xfrm>
            <a:off x="6270250" y="4062737"/>
            <a:ext cx="1941513" cy="385763"/>
          </a:xfrm>
        </p:spPr>
        <p:txBody>
          <a:bodyPr>
            <a:normAutofit/>
          </a:bodyPr>
          <a:lstStyle>
            <a:lvl1pPr marL="0" indent="0" algn="ctr">
              <a:buNone/>
              <a:defRPr sz="1600" b="1">
                <a:solidFill>
                  <a:schemeClr val="tx1"/>
                </a:solidFill>
              </a:defRPr>
            </a:lvl1pPr>
          </a:lstStyle>
          <a:p>
            <a:pPr lvl="0"/>
            <a:r>
              <a:rPr lang="fr-FR" dirty="0"/>
              <a:t>Sous titre</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4000982" y="4551695"/>
            <a:ext cx="1941514" cy="754036"/>
          </a:xfrm>
        </p:spPr>
        <p:txBody>
          <a:bodyPr>
            <a:normAutofit/>
          </a:bodyPr>
          <a:lstStyle>
            <a:lvl1pPr marL="0" indent="0" algn="ctr">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2" name="Espace réservé du texte 70">
            <a:extLst>
              <a:ext uri="{FF2B5EF4-FFF2-40B4-BE49-F238E27FC236}">
                <a16:creationId xmlns:a16="http://schemas.microsoft.com/office/drawing/2014/main" id="{49E4CD64-5477-F6AF-158D-28FE7C355E01}"/>
              </a:ext>
            </a:extLst>
          </p:cNvPr>
          <p:cNvSpPr>
            <a:spLocks noGrp="1"/>
          </p:cNvSpPr>
          <p:nvPr>
            <p:ph type="body" sz="quarter" idx="19" hasCustomPrompt="1"/>
          </p:nvPr>
        </p:nvSpPr>
        <p:spPr>
          <a:xfrm>
            <a:off x="6270249" y="4551693"/>
            <a:ext cx="1941513" cy="754037"/>
          </a:xfrm>
        </p:spPr>
        <p:txBody>
          <a:bodyPr>
            <a:normAutofit/>
          </a:bodyPr>
          <a:lstStyle>
            <a:lvl1pPr marL="0" indent="0" algn="ctr">
              <a:lnSpc>
                <a:spcPct val="100000"/>
              </a:lnSpc>
              <a:buNone/>
              <a:defRPr sz="1200"/>
            </a:lvl1pPr>
          </a:lstStyle>
          <a:p>
            <a:pPr lvl="0"/>
            <a:r>
              <a:rPr lang="fr-FR" dirty="0"/>
              <a:t>Lorem ipsum </a:t>
            </a:r>
            <a:r>
              <a:rPr lang="fr-FR" dirty="0" err="1"/>
              <a:t>dolor</a:t>
            </a:r>
            <a:r>
              <a:rPr lang="fr-FR" dirty="0"/>
              <a:t> </a:t>
            </a:r>
            <a:br>
              <a:rPr lang="fr-FR" dirty="0"/>
            </a:br>
            <a:r>
              <a:rPr lang="fr-FR" dirty="0" err="1"/>
              <a:t>sit</a:t>
            </a:r>
            <a:r>
              <a:rPr lang="fr-FR" dirty="0"/>
              <a:t> </a:t>
            </a:r>
            <a:r>
              <a:rPr lang="fr-FR" dirty="0" err="1"/>
              <a:t>amet</a:t>
            </a:r>
            <a:r>
              <a:rPr lang="fr-FR" dirty="0"/>
              <a:t>, </a:t>
            </a:r>
            <a:br>
              <a:rPr lang="fr-FR" dirty="0"/>
            </a:br>
            <a:r>
              <a:rPr lang="fr-FR" dirty="0" err="1"/>
              <a:t>consectetur</a:t>
            </a:r>
            <a:endParaRPr lang="fr-FR" dirty="0"/>
          </a:p>
        </p:txBody>
      </p:sp>
      <p:sp>
        <p:nvSpPr>
          <p:cNvPr id="77" name="Espace réservé du texte 70">
            <a:extLst>
              <a:ext uri="{FF2B5EF4-FFF2-40B4-BE49-F238E27FC236}">
                <a16:creationId xmlns:a16="http://schemas.microsoft.com/office/drawing/2014/main" id="{9457CCB1-4331-C3D4-28D0-9FCDA4B1A913}"/>
              </a:ext>
            </a:extLst>
          </p:cNvPr>
          <p:cNvSpPr>
            <a:spLocks noGrp="1"/>
          </p:cNvSpPr>
          <p:nvPr>
            <p:ph type="body" sz="quarter" idx="22" hasCustomPrompt="1"/>
          </p:nvPr>
        </p:nvSpPr>
        <p:spPr>
          <a:xfrm>
            <a:off x="4000982" y="5306514"/>
            <a:ext cx="1941514" cy="358088"/>
          </a:xfrm>
        </p:spPr>
        <p:txBody>
          <a:bodyPr>
            <a:normAutofit/>
          </a:bodyPr>
          <a:lstStyle>
            <a:lvl1pPr marL="0" indent="0" algn="ctr">
              <a:buNone/>
              <a:defRPr sz="1000"/>
            </a:lvl1pPr>
          </a:lstStyle>
          <a:p>
            <a:pPr lvl="0"/>
            <a:r>
              <a:rPr lang="fr-FR" dirty="0"/>
              <a:t>+123 456 789</a:t>
            </a:r>
          </a:p>
        </p:txBody>
      </p:sp>
      <p:sp>
        <p:nvSpPr>
          <p:cNvPr id="78" name="Espace réservé du texte 70">
            <a:extLst>
              <a:ext uri="{FF2B5EF4-FFF2-40B4-BE49-F238E27FC236}">
                <a16:creationId xmlns:a16="http://schemas.microsoft.com/office/drawing/2014/main" id="{ABB12940-372E-6AE1-5946-3C5910E54EBD}"/>
              </a:ext>
            </a:extLst>
          </p:cNvPr>
          <p:cNvSpPr>
            <a:spLocks noGrp="1"/>
          </p:cNvSpPr>
          <p:nvPr>
            <p:ph type="body" sz="quarter" idx="23" hasCustomPrompt="1"/>
          </p:nvPr>
        </p:nvSpPr>
        <p:spPr>
          <a:xfrm>
            <a:off x="6270249" y="5306514"/>
            <a:ext cx="1941514" cy="358088"/>
          </a:xfrm>
        </p:spPr>
        <p:txBody>
          <a:bodyPr>
            <a:normAutofit/>
          </a:bodyPr>
          <a:lstStyle>
            <a:lvl1pPr marL="0" indent="0" algn="ctr">
              <a:buNone/>
              <a:defRPr sz="1000"/>
            </a:lvl1pPr>
          </a:lstStyle>
          <a:p>
            <a:pPr lvl="0"/>
            <a:r>
              <a:rPr lang="fr-FR" dirty="0"/>
              <a:t>+123 456 789</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cxnSp>
        <p:nvCxnSpPr>
          <p:cNvPr id="91" name="Google Shape;157;p20">
            <a:extLst>
              <a:ext uri="{FF2B5EF4-FFF2-40B4-BE49-F238E27FC236}">
                <a16:creationId xmlns:a16="http://schemas.microsoft.com/office/drawing/2014/main" id="{B3846F5C-B184-73A5-127D-91290F644C55}"/>
              </a:ext>
            </a:extLst>
          </p:cNvPr>
          <p:cNvCxnSpPr>
            <a:cxnSpLocks/>
          </p:cNvCxnSpPr>
          <p:nvPr userDrawn="1"/>
        </p:nvCxnSpPr>
        <p:spPr>
          <a:xfrm>
            <a:off x="4000982" y="4448500"/>
            <a:ext cx="1941514" cy="0"/>
          </a:xfrm>
          <a:prstGeom prst="straightConnector1">
            <a:avLst/>
          </a:prstGeom>
          <a:noFill/>
          <a:ln w="12700" cap="flat" cmpd="sng">
            <a:solidFill>
              <a:schemeClr val="accent1"/>
            </a:solidFill>
            <a:prstDash val="solid"/>
            <a:round/>
            <a:headEnd type="none" w="med" len="med"/>
            <a:tailEnd type="none" w="med" len="med"/>
          </a:ln>
        </p:spPr>
      </p:cxnSp>
      <p:cxnSp>
        <p:nvCxnSpPr>
          <p:cNvPr id="94" name="Google Shape;157;p20">
            <a:extLst>
              <a:ext uri="{FF2B5EF4-FFF2-40B4-BE49-F238E27FC236}">
                <a16:creationId xmlns:a16="http://schemas.microsoft.com/office/drawing/2014/main" id="{8E28DC86-D3EB-1A61-54BA-DDA273AC4C6E}"/>
              </a:ext>
            </a:extLst>
          </p:cNvPr>
          <p:cNvCxnSpPr>
            <a:cxnSpLocks/>
          </p:cNvCxnSpPr>
          <p:nvPr userDrawn="1"/>
        </p:nvCxnSpPr>
        <p:spPr>
          <a:xfrm>
            <a:off x="6253988" y="4448500"/>
            <a:ext cx="1941514" cy="0"/>
          </a:xfrm>
          <a:prstGeom prst="straightConnector1">
            <a:avLst/>
          </a:prstGeom>
          <a:noFill/>
          <a:ln w="12700" cap="flat" cmpd="sng">
            <a:solidFill>
              <a:schemeClr val="accent1"/>
            </a:solidFill>
            <a:prstDash val="solid"/>
            <a:round/>
            <a:headEnd type="none" w="med" len="med"/>
            <a:tailEnd type="none" w="med" len="med"/>
          </a:ln>
        </p:spPr>
      </p:cxnSp>
      <p:sp>
        <p:nvSpPr>
          <p:cNvPr id="3" name="Titre 2">
            <a:extLst>
              <a:ext uri="{FF2B5EF4-FFF2-40B4-BE49-F238E27FC236}">
                <a16:creationId xmlns:a16="http://schemas.microsoft.com/office/drawing/2014/main" id="{D770E375-40A9-FE67-75A5-D56463906F22}"/>
              </a:ext>
            </a:extLst>
          </p:cNvPr>
          <p:cNvSpPr>
            <a:spLocks noGrp="1"/>
          </p:cNvSpPr>
          <p:nvPr>
            <p:ph type="title"/>
          </p:nvPr>
        </p:nvSpPr>
        <p:spPr>
          <a:xfrm>
            <a:off x="587375" y="584200"/>
            <a:ext cx="8245539" cy="1304560"/>
          </a:xfrm>
        </p:spPr>
        <p:txBody>
          <a:bodyPr/>
          <a:lstStyle/>
          <a:p>
            <a:r>
              <a:rPr lang="fr-FR" dirty="0"/>
              <a:t>Modifiez le style du titre</a:t>
            </a:r>
          </a:p>
        </p:txBody>
      </p:sp>
    </p:spTree>
    <p:extLst>
      <p:ext uri="{BB962C8B-B14F-4D97-AF65-F5344CB8AC3E}">
        <p14:creationId xmlns:p14="http://schemas.microsoft.com/office/powerpoint/2010/main" val="25827133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7" name="Sous-titre 2">
            <a:extLst>
              <a:ext uri="{FF2B5EF4-FFF2-40B4-BE49-F238E27FC236}">
                <a16:creationId xmlns:a16="http://schemas.microsoft.com/office/drawing/2014/main" id="{EE147119-CE5B-6FDD-B8AC-FC2646EB8C9A}"/>
              </a:ext>
            </a:extLst>
          </p:cNvPr>
          <p:cNvSpPr>
            <a:spLocks noGrp="1"/>
          </p:cNvSpPr>
          <p:nvPr>
            <p:ph type="subTitle" idx="1"/>
          </p:nvPr>
        </p:nvSpPr>
        <p:spPr>
          <a:xfrm>
            <a:off x="589766" y="1280201"/>
            <a:ext cx="3714487" cy="4540439"/>
          </a:xfrm>
          <a:prstGeom prst="rect">
            <a:avLst/>
          </a:prstGeom>
        </p:spPr>
        <p:txBody>
          <a:bodyPr>
            <a:normAutofit/>
          </a:bodyPr>
          <a:lstStyle>
            <a:lvl1pPr marL="0" indent="0" algn="l">
              <a:lnSpc>
                <a:spcPct val="100000"/>
              </a:lnSpc>
              <a:buFont typeface="Wingdings" pitchFamily="2" charset="2"/>
              <a:buNone/>
              <a:defRPr sz="1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r-FR" dirty="0"/>
          </a:p>
        </p:txBody>
      </p:sp>
      <p:sp>
        <p:nvSpPr>
          <p:cNvPr id="5" name="Rectangle 4">
            <a:extLst>
              <a:ext uri="{FF2B5EF4-FFF2-40B4-BE49-F238E27FC236}">
                <a16:creationId xmlns:a16="http://schemas.microsoft.com/office/drawing/2014/main" id="{8E85CC99-9715-6FED-E3D3-4CAC710789D1}"/>
              </a:ext>
            </a:extLst>
          </p:cNvPr>
          <p:cNvSpPr>
            <a:spLocks noChangeAspect="1"/>
          </p:cNvSpPr>
          <p:nvPr userDrawn="1"/>
        </p:nvSpPr>
        <p:spPr>
          <a:xfrm>
            <a:off x="4985389" y="1650094"/>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Graphique 7" descr="Monde contour">
            <a:extLst>
              <a:ext uri="{FF2B5EF4-FFF2-40B4-BE49-F238E27FC236}">
                <a16:creationId xmlns:a16="http://schemas.microsoft.com/office/drawing/2014/main" id="{9A6B0FC3-C3A1-E16A-9F0D-28163492DF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78396" y="1842182"/>
            <a:ext cx="914401" cy="914401"/>
          </a:xfrm>
          <a:prstGeom prst="rect">
            <a:avLst/>
          </a:prstGeom>
        </p:spPr>
      </p:pic>
      <p:sp>
        <p:nvSpPr>
          <p:cNvPr id="13" name="Rectangle 12">
            <a:extLst>
              <a:ext uri="{FF2B5EF4-FFF2-40B4-BE49-F238E27FC236}">
                <a16:creationId xmlns:a16="http://schemas.microsoft.com/office/drawing/2014/main" id="{A0795B94-7E81-4801-C592-573105EC1F26}"/>
              </a:ext>
            </a:extLst>
          </p:cNvPr>
          <p:cNvSpPr>
            <a:spLocks noChangeAspect="1"/>
          </p:cNvSpPr>
          <p:nvPr userDrawn="1"/>
        </p:nvSpPr>
        <p:spPr>
          <a:xfrm>
            <a:off x="6903961" y="1650093"/>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a:extLst>
              <a:ext uri="{FF2B5EF4-FFF2-40B4-BE49-F238E27FC236}">
                <a16:creationId xmlns:a16="http://schemas.microsoft.com/office/drawing/2014/main" id="{C3F9F177-4F33-5048-2E9D-106CE77BC83B}"/>
              </a:ext>
            </a:extLst>
          </p:cNvPr>
          <p:cNvSpPr>
            <a:spLocks noChangeAspect="1"/>
          </p:cNvSpPr>
          <p:nvPr userDrawn="1"/>
        </p:nvSpPr>
        <p:spPr>
          <a:xfrm>
            <a:off x="8822533" y="1650090"/>
            <a:ext cx="1922322" cy="1226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2" name="Graphique 11" descr="Livre ouvert contour">
            <a:extLst>
              <a:ext uri="{FF2B5EF4-FFF2-40B4-BE49-F238E27FC236}">
                <a16:creationId xmlns:a16="http://schemas.microsoft.com/office/drawing/2014/main" id="{BE060D9E-4133-88B7-CFDB-2E448D3B2A6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07923" y="1838810"/>
            <a:ext cx="914401" cy="914401"/>
          </a:xfrm>
          <a:prstGeom prst="rect">
            <a:avLst/>
          </a:prstGeom>
        </p:spPr>
      </p:pic>
      <p:sp>
        <p:nvSpPr>
          <p:cNvPr id="17" name="Rectangle 16">
            <a:extLst>
              <a:ext uri="{FF2B5EF4-FFF2-40B4-BE49-F238E27FC236}">
                <a16:creationId xmlns:a16="http://schemas.microsoft.com/office/drawing/2014/main" id="{F7E33129-B414-03A7-7C6E-9C94A72833C5}"/>
              </a:ext>
            </a:extLst>
          </p:cNvPr>
          <p:cNvSpPr>
            <a:spLocks noChangeAspect="1"/>
          </p:cNvSpPr>
          <p:nvPr userDrawn="1"/>
        </p:nvSpPr>
        <p:spPr>
          <a:xfrm>
            <a:off x="4985248" y="2876220"/>
            <a:ext cx="1922322" cy="1226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a:extLst>
              <a:ext uri="{FF2B5EF4-FFF2-40B4-BE49-F238E27FC236}">
                <a16:creationId xmlns:a16="http://schemas.microsoft.com/office/drawing/2014/main" id="{5CFB882A-4386-B81D-81C6-C27A7435D245}"/>
              </a:ext>
            </a:extLst>
          </p:cNvPr>
          <p:cNvSpPr>
            <a:spLocks noChangeAspect="1"/>
          </p:cNvSpPr>
          <p:nvPr userDrawn="1"/>
        </p:nvSpPr>
        <p:spPr>
          <a:xfrm>
            <a:off x="6903961" y="2876219"/>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a:extLst>
              <a:ext uri="{FF2B5EF4-FFF2-40B4-BE49-F238E27FC236}">
                <a16:creationId xmlns:a16="http://schemas.microsoft.com/office/drawing/2014/main" id="{AA97FF0B-6FFD-009D-225F-4F80D2556AA7}"/>
              </a:ext>
            </a:extLst>
          </p:cNvPr>
          <p:cNvSpPr>
            <a:spLocks noChangeAspect="1"/>
          </p:cNvSpPr>
          <p:nvPr userDrawn="1"/>
        </p:nvSpPr>
        <p:spPr>
          <a:xfrm>
            <a:off x="8823598" y="2876219"/>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a:extLst>
              <a:ext uri="{FF2B5EF4-FFF2-40B4-BE49-F238E27FC236}">
                <a16:creationId xmlns:a16="http://schemas.microsoft.com/office/drawing/2014/main" id="{8221E193-879E-63BD-3DEC-14A555D7494D}"/>
              </a:ext>
            </a:extLst>
          </p:cNvPr>
          <p:cNvSpPr>
            <a:spLocks noChangeAspect="1"/>
          </p:cNvSpPr>
          <p:nvPr userDrawn="1"/>
        </p:nvSpPr>
        <p:spPr>
          <a:xfrm>
            <a:off x="4985998" y="4102347"/>
            <a:ext cx="1922322" cy="1226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a:extLst>
              <a:ext uri="{FF2B5EF4-FFF2-40B4-BE49-F238E27FC236}">
                <a16:creationId xmlns:a16="http://schemas.microsoft.com/office/drawing/2014/main" id="{96359A95-C7E0-D7D3-BC49-34F32145DF4D}"/>
              </a:ext>
            </a:extLst>
          </p:cNvPr>
          <p:cNvSpPr>
            <a:spLocks noChangeAspect="1"/>
          </p:cNvSpPr>
          <p:nvPr userDrawn="1"/>
        </p:nvSpPr>
        <p:spPr>
          <a:xfrm>
            <a:off x="6904798" y="4102346"/>
            <a:ext cx="1922322" cy="1226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a:extLst>
              <a:ext uri="{FF2B5EF4-FFF2-40B4-BE49-F238E27FC236}">
                <a16:creationId xmlns:a16="http://schemas.microsoft.com/office/drawing/2014/main" id="{A201649C-C954-C9C6-4E1D-320D8633F244}"/>
              </a:ext>
            </a:extLst>
          </p:cNvPr>
          <p:cNvSpPr>
            <a:spLocks noChangeAspect="1"/>
          </p:cNvSpPr>
          <p:nvPr userDrawn="1"/>
        </p:nvSpPr>
        <p:spPr>
          <a:xfrm>
            <a:off x="8823598" y="4102342"/>
            <a:ext cx="1922322" cy="1226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4" name="Graphique 23" descr="Toque d'étudiant contour">
            <a:extLst>
              <a:ext uri="{FF2B5EF4-FFF2-40B4-BE49-F238E27FC236}">
                <a16:creationId xmlns:a16="http://schemas.microsoft.com/office/drawing/2014/main" id="{FA4A1945-65B9-0519-DC5B-DC1B4F8B855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332714" y="3041636"/>
            <a:ext cx="914401" cy="914401"/>
          </a:xfrm>
          <a:prstGeom prst="rect">
            <a:avLst/>
          </a:prstGeom>
        </p:spPr>
      </p:pic>
      <p:pic>
        <p:nvPicPr>
          <p:cNvPr id="26" name="Graphique 25" descr="Mathématiques contour">
            <a:extLst>
              <a:ext uri="{FF2B5EF4-FFF2-40B4-BE49-F238E27FC236}">
                <a16:creationId xmlns:a16="http://schemas.microsoft.com/office/drawing/2014/main" id="{FF8554C1-534E-6D20-9842-85148CA0E22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337450" y="4249211"/>
            <a:ext cx="914401" cy="914401"/>
          </a:xfrm>
          <a:prstGeom prst="rect">
            <a:avLst/>
          </a:prstGeom>
        </p:spPr>
      </p:pic>
      <p:pic>
        <p:nvPicPr>
          <p:cNvPr id="28" name="Graphique 27" descr="Document contour">
            <a:extLst>
              <a:ext uri="{FF2B5EF4-FFF2-40B4-BE49-F238E27FC236}">
                <a16:creationId xmlns:a16="http://schemas.microsoft.com/office/drawing/2014/main" id="{CCAAC4F1-F6DC-908C-A8C3-6B0B98AFDD0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407923" y="4225359"/>
            <a:ext cx="914401" cy="914401"/>
          </a:xfrm>
          <a:prstGeom prst="rect">
            <a:avLst/>
          </a:prstGeom>
        </p:spPr>
      </p:pic>
      <p:pic>
        <p:nvPicPr>
          <p:cNvPr id="30" name="Graphique 29" descr="Globe contour">
            <a:extLst>
              <a:ext uri="{FF2B5EF4-FFF2-40B4-BE49-F238E27FC236}">
                <a16:creationId xmlns:a16="http://schemas.microsoft.com/office/drawing/2014/main" id="{18D5B1A9-3199-FD89-F58B-49EB9EDED3E1}"/>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7407923" y="2999233"/>
            <a:ext cx="914401" cy="914401"/>
          </a:xfrm>
          <a:prstGeom prst="rect">
            <a:avLst/>
          </a:prstGeom>
        </p:spPr>
      </p:pic>
      <p:pic>
        <p:nvPicPr>
          <p:cNvPr id="32" name="Graphique 31" descr="Banque contour">
            <a:extLst>
              <a:ext uri="{FF2B5EF4-FFF2-40B4-BE49-F238E27FC236}">
                <a16:creationId xmlns:a16="http://schemas.microsoft.com/office/drawing/2014/main" id="{39146051-431E-0F5F-2981-378ACD87078F}"/>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5478396" y="3032085"/>
            <a:ext cx="914401" cy="914401"/>
          </a:xfrm>
          <a:prstGeom prst="rect">
            <a:avLst/>
          </a:prstGeom>
        </p:spPr>
      </p:pic>
      <p:sp>
        <p:nvSpPr>
          <p:cNvPr id="33" name="Google Shape;162;p20">
            <a:extLst>
              <a:ext uri="{FF2B5EF4-FFF2-40B4-BE49-F238E27FC236}">
                <a16:creationId xmlns:a16="http://schemas.microsoft.com/office/drawing/2014/main" id="{74AB8E63-1115-1984-EE0E-9B0E02C9F4A1}"/>
              </a:ext>
            </a:extLst>
          </p:cNvPr>
          <p:cNvSpPr/>
          <p:nvPr userDrawn="1"/>
        </p:nvSpPr>
        <p:spPr>
          <a:xfrm rot="5400000">
            <a:off x="4585961" y="4612463"/>
            <a:ext cx="280200" cy="2424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62;p20">
            <a:extLst>
              <a:ext uri="{FF2B5EF4-FFF2-40B4-BE49-F238E27FC236}">
                <a16:creationId xmlns:a16="http://schemas.microsoft.com/office/drawing/2014/main" id="{CF981088-F02F-110C-490A-02DC8E02DD6B}"/>
              </a:ext>
            </a:extLst>
          </p:cNvPr>
          <p:cNvSpPr/>
          <p:nvPr userDrawn="1"/>
        </p:nvSpPr>
        <p:spPr>
          <a:xfrm rot="16200000">
            <a:off x="10860475" y="2141958"/>
            <a:ext cx="280200" cy="2424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Espace réservé du texte 35">
            <a:extLst>
              <a:ext uri="{FF2B5EF4-FFF2-40B4-BE49-F238E27FC236}">
                <a16:creationId xmlns:a16="http://schemas.microsoft.com/office/drawing/2014/main" id="{30E20D9F-A7B9-D3D8-7B1B-79D7AA4F4948}"/>
              </a:ext>
            </a:extLst>
          </p:cNvPr>
          <p:cNvSpPr>
            <a:spLocks noGrp="1" noChangeAspect="1"/>
          </p:cNvSpPr>
          <p:nvPr>
            <p:ph type="body" sz="quarter" idx="10" hasCustomPrompt="1"/>
          </p:nvPr>
        </p:nvSpPr>
        <p:spPr>
          <a:xfrm>
            <a:off x="8818927" y="1935390"/>
            <a:ext cx="1915112" cy="345517"/>
          </a:xfrm>
        </p:spPr>
        <p:txBody>
          <a:bodyPr>
            <a:noAutofit/>
          </a:bodyPr>
          <a:lstStyle>
            <a:lvl1pPr marL="0" indent="0" algn="ctr">
              <a:buNone/>
              <a:defRPr sz="3200" b="1">
                <a:solidFill>
                  <a:schemeClr val="bg1"/>
                </a:solidFill>
              </a:defRPr>
            </a:lvl1pPr>
          </a:lstStyle>
          <a:p>
            <a:pPr lvl="0"/>
            <a:r>
              <a:rPr lang="fr-FR" dirty="0"/>
              <a:t>5.710</a:t>
            </a:r>
          </a:p>
        </p:txBody>
      </p:sp>
      <p:sp>
        <p:nvSpPr>
          <p:cNvPr id="38" name="Espace réservé du texte 37">
            <a:extLst>
              <a:ext uri="{FF2B5EF4-FFF2-40B4-BE49-F238E27FC236}">
                <a16:creationId xmlns:a16="http://schemas.microsoft.com/office/drawing/2014/main" id="{09DBD60A-9E07-B777-4939-AB3C8EF5B0BD}"/>
              </a:ext>
            </a:extLst>
          </p:cNvPr>
          <p:cNvSpPr>
            <a:spLocks noGrp="1" noChangeAspect="1"/>
          </p:cNvSpPr>
          <p:nvPr>
            <p:ph type="body" sz="quarter" idx="11" hasCustomPrompt="1"/>
          </p:nvPr>
        </p:nvSpPr>
        <p:spPr>
          <a:xfrm>
            <a:off x="8818926" y="2380111"/>
            <a:ext cx="1915112" cy="325435"/>
          </a:xfrm>
        </p:spPr>
        <p:txBody>
          <a:bodyPr>
            <a:normAutofit/>
          </a:bodyPr>
          <a:lstStyle>
            <a:lvl1pPr marL="0" indent="0" algn="ctr">
              <a:buNone/>
              <a:defRPr sz="1400">
                <a:solidFill>
                  <a:schemeClr val="bg1"/>
                </a:solidFill>
              </a:defRPr>
            </a:lvl1pPr>
          </a:lstStyle>
          <a:p>
            <a:pPr lvl="0"/>
            <a:r>
              <a:rPr lang="fr-FR" dirty="0"/>
              <a:t>Staff </a:t>
            </a:r>
            <a:r>
              <a:rPr lang="fr-FR" dirty="0" err="1"/>
              <a:t>members</a:t>
            </a:r>
            <a:endParaRPr lang="fr-FR" dirty="0"/>
          </a:p>
        </p:txBody>
      </p:sp>
      <p:sp>
        <p:nvSpPr>
          <p:cNvPr id="39" name="Espace réservé du texte 35">
            <a:extLst>
              <a:ext uri="{FF2B5EF4-FFF2-40B4-BE49-F238E27FC236}">
                <a16:creationId xmlns:a16="http://schemas.microsoft.com/office/drawing/2014/main" id="{76A1B18B-DF67-E16E-77FE-5BE3ADB3C25C}"/>
              </a:ext>
            </a:extLst>
          </p:cNvPr>
          <p:cNvSpPr>
            <a:spLocks noGrp="1" noChangeAspect="1"/>
          </p:cNvSpPr>
          <p:nvPr>
            <p:ph type="body" sz="quarter" idx="12" hasCustomPrompt="1"/>
          </p:nvPr>
        </p:nvSpPr>
        <p:spPr>
          <a:xfrm>
            <a:off x="4991428" y="4390036"/>
            <a:ext cx="1902757" cy="345517"/>
          </a:xfrm>
        </p:spPr>
        <p:txBody>
          <a:bodyPr>
            <a:noAutofit/>
          </a:bodyPr>
          <a:lstStyle>
            <a:lvl1pPr marL="0" indent="0" algn="ctr">
              <a:buNone/>
              <a:defRPr sz="3200" b="1">
                <a:solidFill>
                  <a:schemeClr val="bg1"/>
                </a:solidFill>
              </a:defRPr>
            </a:lvl1pPr>
          </a:lstStyle>
          <a:p>
            <a:pPr lvl="0"/>
            <a:r>
              <a:rPr lang="fr-FR" dirty="0"/>
              <a:t>25.421</a:t>
            </a:r>
          </a:p>
        </p:txBody>
      </p:sp>
      <p:sp>
        <p:nvSpPr>
          <p:cNvPr id="40" name="Espace réservé du texte 37">
            <a:extLst>
              <a:ext uri="{FF2B5EF4-FFF2-40B4-BE49-F238E27FC236}">
                <a16:creationId xmlns:a16="http://schemas.microsoft.com/office/drawing/2014/main" id="{5A7313C0-8E73-AF11-17E9-FAC15EEAB163}"/>
              </a:ext>
            </a:extLst>
          </p:cNvPr>
          <p:cNvSpPr>
            <a:spLocks noGrp="1" noChangeAspect="1"/>
          </p:cNvSpPr>
          <p:nvPr>
            <p:ph type="body" sz="quarter" idx="13" hasCustomPrompt="1"/>
          </p:nvPr>
        </p:nvSpPr>
        <p:spPr>
          <a:xfrm>
            <a:off x="4988996" y="4814322"/>
            <a:ext cx="1909567" cy="325435"/>
          </a:xfrm>
        </p:spPr>
        <p:txBody>
          <a:bodyPr>
            <a:normAutofit/>
          </a:bodyPr>
          <a:lstStyle>
            <a:lvl1pPr marL="0" indent="0" algn="ctr">
              <a:buNone/>
              <a:defRPr sz="1400">
                <a:solidFill>
                  <a:schemeClr val="bg1"/>
                </a:solidFill>
              </a:defRPr>
            </a:lvl1pPr>
          </a:lstStyle>
          <a:p>
            <a:pPr lvl="0"/>
            <a:r>
              <a:rPr lang="fr-FR" dirty="0" err="1"/>
              <a:t>Students</a:t>
            </a:r>
            <a:r>
              <a:rPr lang="fr-FR" dirty="0"/>
              <a:t> and</a:t>
            </a:r>
            <a:br>
              <a:rPr lang="fr-FR" dirty="0"/>
            </a:br>
            <a:r>
              <a:rPr lang="fr-FR" dirty="0"/>
              <a:t>PhD </a:t>
            </a:r>
            <a:r>
              <a:rPr lang="fr-FR" dirty="0" err="1"/>
              <a:t>students</a:t>
            </a:r>
            <a:endParaRPr lang="fr-FR" dirty="0"/>
          </a:p>
        </p:txBody>
      </p:sp>
      <p:cxnSp>
        <p:nvCxnSpPr>
          <p:cNvPr id="43" name="Google Shape;157;p20">
            <a:extLst>
              <a:ext uri="{FF2B5EF4-FFF2-40B4-BE49-F238E27FC236}">
                <a16:creationId xmlns:a16="http://schemas.microsoft.com/office/drawing/2014/main" id="{5D7952C8-6BAD-5F6D-097F-83CDE61962C2}"/>
              </a:ext>
            </a:extLst>
          </p:cNvPr>
          <p:cNvCxnSpPr>
            <a:cxnSpLocks/>
          </p:cNvCxnSpPr>
          <p:nvPr userDrawn="1"/>
        </p:nvCxnSpPr>
        <p:spPr>
          <a:xfrm>
            <a:off x="588297" y="1037356"/>
            <a:ext cx="3715956" cy="0"/>
          </a:xfrm>
          <a:prstGeom prst="straightConnector1">
            <a:avLst/>
          </a:prstGeom>
          <a:noFill/>
          <a:ln w="12700" cap="flat" cmpd="sng">
            <a:solidFill>
              <a:schemeClr val="accent1"/>
            </a:solidFill>
            <a:prstDash val="solid"/>
            <a:round/>
            <a:headEnd type="none" w="med" len="med"/>
            <a:tailEnd type="none" w="med" len="med"/>
          </a:ln>
        </p:spPr>
      </p:cxnSp>
      <p:sp>
        <p:nvSpPr>
          <p:cNvPr id="2" name="Espace réservé de la date 1">
            <a:extLst>
              <a:ext uri="{FF2B5EF4-FFF2-40B4-BE49-F238E27FC236}">
                <a16:creationId xmlns:a16="http://schemas.microsoft.com/office/drawing/2014/main" id="{5C6C8C81-1787-41BE-7F0B-44F900BA03A6}"/>
              </a:ext>
            </a:extLst>
          </p:cNvPr>
          <p:cNvSpPr>
            <a:spLocks noGrp="1"/>
          </p:cNvSpPr>
          <p:nvPr>
            <p:ph type="dt" sz="half" idx="14"/>
          </p:nvPr>
        </p:nvSpPr>
        <p:spPr/>
        <p:txBody>
          <a:bodyPr/>
          <a:lstStyle/>
          <a:p>
            <a:fld id="{511BE592-B1D8-E947-95D7-DBCE7E591BA7}" type="datetime3">
              <a:rPr lang="fr-BE" smtClean="0"/>
              <a:t>18/05/2024</a:t>
            </a:fld>
            <a:endParaRPr lang="fr-FR" dirty="0"/>
          </a:p>
        </p:txBody>
      </p:sp>
      <p:sp>
        <p:nvSpPr>
          <p:cNvPr id="3" name="Espace réservé du pied de page 2">
            <a:extLst>
              <a:ext uri="{FF2B5EF4-FFF2-40B4-BE49-F238E27FC236}">
                <a16:creationId xmlns:a16="http://schemas.microsoft.com/office/drawing/2014/main" id="{1B13FE74-C00D-BB39-4BF2-E32E38059E67}"/>
              </a:ext>
            </a:extLst>
          </p:cNvPr>
          <p:cNvSpPr>
            <a:spLocks noGrp="1"/>
          </p:cNvSpPr>
          <p:nvPr>
            <p:ph type="ftr" sz="quarter" idx="15"/>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4D072F6-9924-94AC-BB3F-E87312453838}"/>
              </a:ext>
            </a:extLst>
          </p:cNvPr>
          <p:cNvSpPr>
            <a:spLocks noGrp="1"/>
          </p:cNvSpPr>
          <p:nvPr>
            <p:ph type="sldNum" sz="quarter" idx="16"/>
          </p:nvPr>
        </p:nvSpPr>
        <p:spPr/>
        <p:txBody>
          <a:bodyPr/>
          <a:lstStyle/>
          <a:p>
            <a:pPr algn="l"/>
            <a:r>
              <a:rPr lang="fr-FR"/>
              <a:t>▪︎ </a:t>
            </a:r>
            <a:fld id="{71AEF36E-EA79-174C-93F9-FDA84EDD5956}" type="slidenum">
              <a:rPr lang="fr-FR" smtClean="0"/>
              <a:pPr algn="l"/>
              <a:t>‹N°›</a:t>
            </a:fld>
            <a:endParaRPr lang="fr-FR" dirty="0"/>
          </a:p>
        </p:txBody>
      </p:sp>
      <p:sp>
        <p:nvSpPr>
          <p:cNvPr id="6" name="Titre 5">
            <a:extLst>
              <a:ext uri="{FF2B5EF4-FFF2-40B4-BE49-F238E27FC236}">
                <a16:creationId xmlns:a16="http://schemas.microsoft.com/office/drawing/2014/main" id="{D06ED03A-FBDB-778E-EB57-99CFEB6D480B}"/>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6984105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raphiques">
    <p:spTree>
      <p:nvGrpSpPr>
        <p:cNvPr id="1" name=""/>
        <p:cNvGrpSpPr/>
        <p:nvPr/>
      </p:nvGrpSpPr>
      <p:grpSpPr>
        <a:xfrm>
          <a:off x="0" y="0"/>
          <a:ext cx="0" cy="0"/>
          <a:chOff x="0" y="0"/>
          <a:chExt cx="0" cy="0"/>
        </a:xfrm>
      </p:grpSpPr>
      <p:sp>
        <p:nvSpPr>
          <p:cNvPr id="66" name="Espace réservé du texte 65">
            <a:extLst>
              <a:ext uri="{FF2B5EF4-FFF2-40B4-BE49-F238E27FC236}">
                <a16:creationId xmlns:a16="http://schemas.microsoft.com/office/drawing/2014/main" id="{6D13E604-96B8-45FB-625C-0344878E58BF}"/>
              </a:ext>
            </a:extLst>
          </p:cNvPr>
          <p:cNvSpPr>
            <a:spLocks noGrp="1"/>
          </p:cNvSpPr>
          <p:nvPr>
            <p:ph type="body" sz="quarter" idx="14" hasCustomPrompt="1"/>
          </p:nvPr>
        </p:nvSpPr>
        <p:spPr>
          <a:xfrm>
            <a:off x="1734675"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71" name="Espace réservé du texte 70">
            <a:extLst>
              <a:ext uri="{FF2B5EF4-FFF2-40B4-BE49-F238E27FC236}">
                <a16:creationId xmlns:a16="http://schemas.microsoft.com/office/drawing/2014/main" id="{1096430D-EB9C-B868-50F1-C80068C43B4F}"/>
              </a:ext>
            </a:extLst>
          </p:cNvPr>
          <p:cNvSpPr>
            <a:spLocks noGrp="1"/>
          </p:cNvSpPr>
          <p:nvPr>
            <p:ph type="body" sz="quarter" idx="18" hasCustomPrompt="1"/>
          </p:nvPr>
        </p:nvSpPr>
        <p:spPr>
          <a:xfrm>
            <a:off x="1734675"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88" name="Espace réservé de la date 87">
            <a:extLst>
              <a:ext uri="{FF2B5EF4-FFF2-40B4-BE49-F238E27FC236}">
                <a16:creationId xmlns:a16="http://schemas.microsoft.com/office/drawing/2014/main" id="{5A0FAB28-817B-9A03-1EF9-0C99DF9F2540}"/>
              </a:ext>
            </a:extLst>
          </p:cNvPr>
          <p:cNvSpPr>
            <a:spLocks noGrp="1"/>
          </p:cNvSpPr>
          <p:nvPr>
            <p:ph type="dt" sz="half" idx="26"/>
          </p:nvPr>
        </p:nvSpPr>
        <p:spPr/>
        <p:txBody>
          <a:bodyPr/>
          <a:lstStyle/>
          <a:p>
            <a:fld id="{511BE592-B1D8-E947-95D7-DBCE7E591BA7}" type="datetime3">
              <a:rPr lang="fr-BE" smtClean="0"/>
              <a:t>18/05/2024</a:t>
            </a:fld>
            <a:endParaRPr lang="fr-FR" dirty="0"/>
          </a:p>
        </p:txBody>
      </p:sp>
      <p:sp>
        <p:nvSpPr>
          <p:cNvPr id="89" name="Espace réservé du pied de page 88">
            <a:extLst>
              <a:ext uri="{FF2B5EF4-FFF2-40B4-BE49-F238E27FC236}">
                <a16:creationId xmlns:a16="http://schemas.microsoft.com/office/drawing/2014/main" id="{A2D84D0D-AFF6-D1AA-6A4F-4917EEA3469B}"/>
              </a:ext>
            </a:extLst>
          </p:cNvPr>
          <p:cNvSpPr>
            <a:spLocks noGrp="1"/>
          </p:cNvSpPr>
          <p:nvPr>
            <p:ph type="ftr" sz="quarter" idx="27"/>
          </p:nvPr>
        </p:nvSpPr>
        <p:spPr/>
        <p:txBody>
          <a:bodyPr/>
          <a:lstStyle/>
          <a:p>
            <a:endParaRPr lang="fr-FR" dirty="0"/>
          </a:p>
        </p:txBody>
      </p:sp>
      <p:sp>
        <p:nvSpPr>
          <p:cNvPr id="90" name="Espace réservé du numéro de diapositive 89">
            <a:extLst>
              <a:ext uri="{FF2B5EF4-FFF2-40B4-BE49-F238E27FC236}">
                <a16:creationId xmlns:a16="http://schemas.microsoft.com/office/drawing/2014/main" id="{7C12B2AA-349E-C63D-C5BE-0E745EB633C6}"/>
              </a:ext>
            </a:extLst>
          </p:cNvPr>
          <p:cNvSpPr>
            <a:spLocks noGrp="1"/>
          </p:cNvSpPr>
          <p:nvPr>
            <p:ph type="sldNum" sz="quarter" idx="28"/>
          </p:nvPr>
        </p:nvSpPr>
        <p:spPr/>
        <p:txBody>
          <a:bodyPr/>
          <a:lstStyle/>
          <a:p>
            <a:pPr algn="l"/>
            <a:r>
              <a:rPr lang="fr-FR"/>
              <a:t>▪︎ </a:t>
            </a:r>
            <a:fld id="{71AEF36E-EA79-174C-93F9-FDA84EDD5956}" type="slidenum">
              <a:rPr lang="fr-FR" smtClean="0"/>
              <a:pPr algn="l"/>
              <a:t>‹N°›</a:t>
            </a:fld>
            <a:endParaRPr lang="fr-FR" dirty="0"/>
          </a:p>
        </p:txBody>
      </p:sp>
      <p:sp>
        <p:nvSpPr>
          <p:cNvPr id="25" name="Espace réservé du texte 70">
            <a:extLst>
              <a:ext uri="{FF2B5EF4-FFF2-40B4-BE49-F238E27FC236}">
                <a16:creationId xmlns:a16="http://schemas.microsoft.com/office/drawing/2014/main" id="{4745B0A3-E24E-3741-4527-2A8F7CD26656}"/>
              </a:ext>
            </a:extLst>
          </p:cNvPr>
          <p:cNvSpPr>
            <a:spLocks noGrp="1"/>
          </p:cNvSpPr>
          <p:nvPr>
            <p:ph type="body" sz="quarter" idx="29" hasCustomPrompt="1"/>
          </p:nvPr>
        </p:nvSpPr>
        <p:spPr>
          <a:xfrm>
            <a:off x="4015961"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a:t>
            </a:r>
          </a:p>
        </p:txBody>
      </p:sp>
      <p:sp>
        <p:nvSpPr>
          <p:cNvPr id="26" name="Espace réservé du texte 70">
            <a:extLst>
              <a:ext uri="{FF2B5EF4-FFF2-40B4-BE49-F238E27FC236}">
                <a16:creationId xmlns:a16="http://schemas.microsoft.com/office/drawing/2014/main" id="{C63762C1-52A9-53AB-3387-4A209C76E1E4}"/>
              </a:ext>
            </a:extLst>
          </p:cNvPr>
          <p:cNvSpPr>
            <a:spLocks noGrp="1"/>
          </p:cNvSpPr>
          <p:nvPr>
            <p:ph type="body" sz="quarter" idx="30" hasCustomPrompt="1"/>
          </p:nvPr>
        </p:nvSpPr>
        <p:spPr>
          <a:xfrm>
            <a:off x="6250111"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27" name="Espace réservé du texte 70">
            <a:extLst>
              <a:ext uri="{FF2B5EF4-FFF2-40B4-BE49-F238E27FC236}">
                <a16:creationId xmlns:a16="http://schemas.microsoft.com/office/drawing/2014/main" id="{F83A912C-4338-3A34-A6EA-AEA709A52BCC}"/>
              </a:ext>
            </a:extLst>
          </p:cNvPr>
          <p:cNvSpPr>
            <a:spLocks noGrp="1"/>
          </p:cNvSpPr>
          <p:nvPr>
            <p:ph type="body" sz="quarter" idx="31" hasCustomPrompt="1"/>
          </p:nvPr>
        </p:nvSpPr>
        <p:spPr>
          <a:xfrm>
            <a:off x="8497538" y="4655835"/>
            <a:ext cx="1734124" cy="1782440"/>
          </a:xfrm>
        </p:spPr>
        <p:txBody>
          <a:bodyPr>
            <a:normAutofit/>
          </a:bodyPr>
          <a:lstStyle>
            <a:lvl1pPr marL="0" indent="0" algn="ctr">
              <a:buNone/>
              <a:defRPr sz="10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p>
        </p:txBody>
      </p:sp>
      <p:sp>
        <p:nvSpPr>
          <p:cNvPr id="32" name="Espace réservé du texte 65">
            <a:extLst>
              <a:ext uri="{FF2B5EF4-FFF2-40B4-BE49-F238E27FC236}">
                <a16:creationId xmlns:a16="http://schemas.microsoft.com/office/drawing/2014/main" id="{EA8FACF4-7082-E50D-D8E2-FB46ACDBA7FB}"/>
              </a:ext>
            </a:extLst>
          </p:cNvPr>
          <p:cNvSpPr>
            <a:spLocks noGrp="1"/>
          </p:cNvSpPr>
          <p:nvPr>
            <p:ph type="body" sz="quarter" idx="32" hasCustomPrompt="1"/>
          </p:nvPr>
        </p:nvSpPr>
        <p:spPr>
          <a:xfrm>
            <a:off x="4006535"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33" name="Espace réservé du texte 65">
            <a:extLst>
              <a:ext uri="{FF2B5EF4-FFF2-40B4-BE49-F238E27FC236}">
                <a16:creationId xmlns:a16="http://schemas.microsoft.com/office/drawing/2014/main" id="{6AB3265E-B392-6617-ED44-0BACED097B59}"/>
              </a:ext>
            </a:extLst>
          </p:cNvPr>
          <p:cNvSpPr>
            <a:spLocks noGrp="1"/>
          </p:cNvSpPr>
          <p:nvPr>
            <p:ph type="body" sz="quarter" idx="33" hasCustomPrompt="1"/>
          </p:nvPr>
        </p:nvSpPr>
        <p:spPr>
          <a:xfrm>
            <a:off x="6250112" y="4260645"/>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34" name="Espace réservé du texte 65">
            <a:extLst>
              <a:ext uri="{FF2B5EF4-FFF2-40B4-BE49-F238E27FC236}">
                <a16:creationId xmlns:a16="http://schemas.microsoft.com/office/drawing/2014/main" id="{3133932A-ED0F-9645-1182-09EA058CAEE0}"/>
              </a:ext>
            </a:extLst>
          </p:cNvPr>
          <p:cNvSpPr>
            <a:spLocks noGrp="1"/>
          </p:cNvSpPr>
          <p:nvPr>
            <p:ph type="body" sz="quarter" idx="34" hasCustomPrompt="1"/>
          </p:nvPr>
        </p:nvSpPr>
        <p:spPr>
          <a:xfrm>
            <a:off x="8503118" y="4270072"/>
            <a:ext cx="1734124" cy="385763"/>
          </a:xfrm>
        </p:spPr>
        <p:txBody>
          <a:bodyPr>
            <a:normAutofit/>
          </a:bodyPr>
          <a:lstStyle>
            <a:lvl1pPr marL="0" indent="0" algn="ctr">
              <a:buNone/>
              <a:defRPr sz="1400" b="1">
                <a:solidFill>
                  <a:schemeClr val="accent2"/>
                </a:solidFill>
              </a:defRPr>
            </a:lvl1pPr>
          </a:lstStyle>
          <a:p>
            <a:pPr lvl="0"/>
            <a:r>
              <a:rPr lang="fr-FR" dirty="0"/>
              <a:t>Lorem ipsum</a:t>
            </a:r>
          </a:p>
        </p:txBody>
      </p:sp>
      <p:sp>
        <p:nvSpPr>
          <p:cNvPr id="2" name="Rectangle 1">
            <a:extLst>
              <a:ext uri="{FF2B5EF4-FFF2-40B4-BE49-F238E27FC236}">
                <a16:creationId xmlns:a16="http://schemas.microsoft.com/office/drawing/2014/main" id="{95626375-BFD3-A5CD-8A01-A5D5E5D3CA72}"/>
              </a:ext>
            </a:extLst>
          </p:cNvPr>
          <p:cNvSpPr/>
          <p:nvPr userDrawn="1"/>
        </p:nvSpPr>
        <p:spPr>
          <a:xfrm rot="5400000">
            <a:off x="1883166" y="3582033"/>
            <a:ext cx="622540"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107941E0-033B-D8AD-806D-67CCBB8418EC}"/>
              </a:ext>
            </a:extLst>
          </p:cNvPr>
          <p:cNvSpPr/>
          <p:nvPr userDrawn="1"/>
        </p:nvSpPr>
        <p:spPr>
          <a:xfrm rot="5400000">
            <a:off x="2055276" y="3482662"/>
            <a:ext cx="816055"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a:extLst>
              <a:ext uri="{FF2B5EF4-FFF2-40B4-BE49-F238E27FC236}">
                <a16:creationId xmlns:a16="http://schemas.microsoft.com/office/drawing/2014/main" id="{0090542A-EE35-F17A-59CE-AC17E44B3F47}"/>
              </a:ext>
            </a:extLst>
          </p:cNvPr>
          <p:cNvSpPr/>
          <p:nvPr userDrawn="1"/>
        </p:nvSpPr>
        <p:spPr>
          <a:xfrm rot="5400000">
            <a:off x="2071391" y="3238411"/>
            <a:ext cx="1304559"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DA35A0A6-CC51-D8AC-6BFA-15647E09D36B}"/>
              </a:ext>
            </a:extLst>
          </p:cNvPr>
          <p:cNvSpPr/>
          <p:nvPr userDrawn="1"/>
        </p:nvSpPr>
        <p:spPr>
          <a:xfrm rot="5400000">
            <a:off x="2222427" y="3119771"/>
            <a:ext cx="154183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2">
            <a:extLst>
              <a:ext uri="{FF2B5EF4-FFF2-40B4-BE49-F238E27FC236}">
                <a16:creationId xmlns:a16="http://schemas.microsoft.com/office/drawing/2014/main" id="{EA42DD6E-4BA0-CD9F-3ECF-EE334AB52BE4}"/>
              </a:ext>
            </a:extLst>
          </p:cNvPr>
          <p:cNvSpPr>
            <a:spLocks noGrp="1"/>
          </p:cNvSpPr>
          <p:nvPr>
            <p:ph type="title"/>
          </p:nvPr>
        </p:nvSpPr>
        <p:spPr/>
        <p:txBody>
          <a:bodyPr/>
          <a:lstStyle/>
          <a:p>
            <a:r>
              <a:rPr lang="fr-FR"/>
              <a:t>Modifiez le style du titre</a:t>
            </a:r>
          </a:p>
        </p:txBody>
      </p:sp>
      <p:sp>
        <p:nvSpPr>
          <p:cNvPr id="35" name="Rectangle 34">
            <a:extLst>
              <a:ext uri="{FF2B5EF4-FFF2-40B4-BE49-F238E27FC236}">
                <a16:creationId xmlns:a16="http://schemas.microsoft.com/office/drawing/2014/main" id="{D5C13B8A-213D-77B6-7A13-181A00DE2623}"/>
              </a:ext>
            </a:extLst>
          </p:cNvPr>
          <p:cNvSpPr/>
          <p:nvPr userDrawn="1"/>
        </p:nvSpPr>
        <p:spPr>
          <a:xfrm rot="5400000">
            <a:off x="4130665" y="3582033"/>
            <a:ext cx="622540"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a:extLst>
              <a:ext uri="{FF2B5EF4-FFF2-40B4-BE49-F238E27FC236}">
                <a16:creationId xmlns:a16="http://schemas.microsoft.com/office/drawing/2014/main" id="{0DBC17C7-BD45-28EF-7A0C-EDDAB4294D33}"/>
              </a:ext>
            </a:extLst>
          </p:cNvPr>
          <p:cNvSpPr/>
          <p:nvPr userDrawn="1"/>
        </p:nvSpPr>
        <p:spPr>
          <a:xfrm rot="5400000">
            <a:off x="4168447" y="3348335"/>
            <a:ext cx="1084709"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Rectangle 43">
            <a:extLst>
              <a:ext uri="{FF2B5EF4-FFF2-40B4-BE49-F238E27FC236}">
                <a16:creationId xmlns:a16="http://schemas.microsoft.com/office/drawing/2014/main" id="{5DDA95C4-6A86-9D01-FBE2-9D023C382D87}"/>
              </a:ext>
            </a:extLst>
          </p:cNvPr>
          <p:cNvSpPr/>
          <p:nvPr userDrawn="1"/>
        </p:nvSpPr>
        <p:spPr>
          <a:xfrm rot="5400000">
            <a:off x="4544317" y="3463838"/>
            <a:ext cx="853704"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a:extLst>
              <a:ext uri="{FF2B5EF4-FFF2-40B4-BE49-F238E27FC236}">
                <a16:creationId xmlns:a16="http://schemas.microsoft.com/office/drawing/2014/main" id="{AEC9977D-F7CB-35C5-C577-44233BF9DF85}"/>
              </a:ext>
            </a:extLst>
          </p:cNvPr>
          <p:cNvSpPr/>
          <p:nvPr userDrawn="1"/>
        </p:nvSpPr>
        <p:spPr>
          <a:xfrm rot="5400000">
            <a:off x="4588564" y="3238410"/>
            <a:ext cx="1304561"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a:extLst>
              <a:ext uri="{FF2B5EF4-FFF2-40B4-BE49-F238E27FC236}">
                <a16:creationId xmlns:a16="http://schemas.microsoft.com/office/drawing/2014/main" id="{B3D73C61-634F-F068-F820-55AB7F001524}"/>
              </a:ext>
            </a:extLst>
          </p:cNvPr>
          <p:cNvSpPr/>
          <p:nvPr userDrawn="1"/>
        </p:nvSpPr>
        <p:spPr>
          <a:xfrm rot="5400000">
            <a:off x="6078396" y="3272640"/>
            <a:ext cx="1241326"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a:extLst>
              <a:ext uri="{FF2B5EF4-FFF2-40B4-BE49-F238E27FC236}">
                <a16:creationId xmlns:a16="http://schemas.microsoft.com/office/drawing/2014/main" id="{CF572892-B0DB-7CCF-869B-A1828F743864}"/>
              </a:ext>
            </a:extLst>
          </p:cNvPr>
          <p:cNvSpPr/>
          <p:nvPr userDrawn="1"/>
        </p:nvSpPr>
        <p:spPr>
          <a:xfrm rot="5400000">
            <a:off x="6719141" y="3641905"/>
            <a:ext cx="497568"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8" name="Rectangle 47">
            <a:extLst>
              <a:ext uri="{FF2B5EF4-FFF2-40B4-BE49-F238E27FC236}">
                <a16:creationId xmlns:a16="http://schemas.microsoft.com/office/drawing/2014/main" id="{4B92EBEE-2D55-61AD-A917-68A9AF011403}"/>
              </a:ext>
            </a:extLst>
          </p:cNvPr>
          <p:cNvSpPr/>
          <p:nvPr userDrawn="1"/>
        </p:nvSpPr>
        <p:spPr>
          <a:xfrm rot="5400000">
            <a:off x="6851975" y="3514372"/>
            <a:ext cx="752636"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a:extLst>
              <a:ext uri="{FF2B5EF4-FFF2-40B4-BE49-F238E27FC236}">
                <a16:creationId xmlns:a16="http://schemas.microsoft.com/office/drawing/2014/main" id="{04DDFB88-474B-CAED-E663-C4ACAEEB63A3}"/>
              </a:ext>
            </a:extLst>
          </p:cNvPr>
          <p:cNvSpPr/>
          <p:nvPr userDrawn="1"/>
        </p:nvSpPr>
        <p:spPr>
          <a:xfrm rot="5400000">
            <a:off x="6955613" y="3348336"/>
            <a:ext cx="108470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a:extLst>
              <a:ext uri="{FF2B5EF4-FFF2-40B4-BE49-F238E27FC236}">
                <a16:creationId xmlns:a16="http://schemas.microsoft.com/office/drawing/2014/main" id="{12F4F689-80C8-49D9-931F-350A12D72773}"/>
              </a:ext>
            </a:extLst>
          </p:cNvPr>
          <p:cNvSpPr/>
          <p:nvPr userDrawn="1"/>
        </p:nvSpPr>
        <p:spPr>
          <a:xfrm rot="5400000">
            <a:off x="8758489" y="3700421"/>
            <a:ext cx="385763" cy="2690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a:extLst>
              <a:ext uri="{FF2B5EF4-FFF2-40B4-BE49-F238E27FC236}">
                <a16:creationId xmlns:a16="http://schemas.microsoft.com/office/drawing/2014/main" id="{E8D64C5B-5B72-FC40-3C20-68569A3C6254}"/>
              </a:ext>
            </a:extLst>
          </p:cNvPr>
          <p:cNvSpPr/>
          <p:nvPr userDrawn="1"/>
        </p:nvSpPr>
        <p:spPr>
          <a:xfrm rot="5400000">
            <a:off x="8910274" y="3580727"/>
            <a:ext cx="619925" cy="2690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Rectangle 51">
            <a:extLst>
              <a:ext uri="{FF2B5EF4-FFF2-40B4-BE49-F238E27FC236}">
                <a16:creationId xmlns:a16="http://schemas.microsoft.com/office/drawing/2014/main" id="{ED17AD22-4CA9-B8DA-0C12-3EF00EE9696B}"/>
              </a:ext>
            </a:extLst>
          </p:cNvPr>
          <p:cNvSpPr/>
          <p:nvPr userDrawn="1"/>
        </p:nvSpPr>
        <p:spPr>
          <a:xfrm rot="5400000">
            <a:off x="9015253" y="3425339"/>
            <a:ext cx="930703" cy="269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a:extLst>
              <a:ext uri="{FF2B5EF4-FFF2-40B4-BE49-F238E27FC236}">
                <a16:creationId xmlns:a16="http://schemas.microsoft.com/office/drawing/2014/main" id="{12C9E9DA-37F8-1FDC-4175-C0923FE86F93}"/>
              </a:ext>
            </a:extLst>
          </p:cNvPr>
          <p:cNvSpPr/>
          <p:nvPr userDrawn="1"/>
        </p:nvSpPr>
        <p:spPr>
          <a:xfrm rot="5400000">
            <a:off x="9207925" y="3348336"/>
            <a:ext cx="1084709" cy="269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406496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sp>
        <p:nvSpPr>
          <p:cNvPr id="7" name="Espace réservé de la date 6">
            <a:extLst>
              <a:ext uri="{FF2B5EF4-FFF2-40B4-BE49-F238E27FC236}">
                <a16:creationId xmlns:a16="http://schemas.microsoft.com/office/drawing/2014/main" id="{464EADBC-B6A2-70DA-D605-25A7BDDEA6B5}"/>
              </a:ext>
            </a:extLst>
          </p:cNvPr>
          <p:cNvSpPr>
            <a:spLocks noGrp="1"/>
          </p:cNvSpPr>
          <p:nvPr>
            <p:ph type="dt" sz="half" idx="10"/>
          </p:nvPr>
        </p:nvSpPr>
        <p:spPr/>
        <p:txBody>
          <a:bodyPr/>
          <a:lstStyle/>
          <a:p>
            <a:fld id="{B2867609-F87E-5348-B15E-2C77BD1EE497}"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5E3573B8-7320-5036-4D61-777146D1CFF4}"/>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B393512A-FBBB-6C7C-953D-8A236385F944}"/>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2" name="Titre 1">
            <a:extLst>
              <a:ext uri="{FF2B5EF4-FFF2-40B4-BE49-F238E27FC236}">
                <a16:creationId xmlns:a16="http://schemas.microsoft.com/office/drawing/2014/main" id="{CD0A4AD0-ECD9-A688-D217-46C8206E5D91}"/>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9379497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Photo triangulaire + 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14" name="Titre 13">
            <a:extLst>
              <a:ext uri="{FF2B5EF4-FFF2-40B4-BE49-F238E27FC236}">
                <a16:creationId xmlns:a16="http://schemas.microsoft.com/office/drawing/2014/main" id="{B55D04F7-8C52-0942-8A34-6B994C5CD525}"/>
              </a:ext>
            </a:extLst>
          </p:cNvPr>
          <p:cNvSpPr>
            <a:spLocks noGrp="1"/>
          </p:cNvSpPr>
          <p:nvPr>
            <p:ph type="title"/>
          </p:nvPr>
        </p:nvSpPr>
        <p:spPr>
          <a:xfrm>
            <a:off x="4505093" y="508001"/>
            <a:ext cx="6104951" cy="1100568"/>
          </a:xfrm>
        </p:spPr>
        <p:txBody>
          <a:bodyPr anchor="b">
            <a:normAutofit/>
          </a:bodyPr>
          <a:lstStyle>
            <a:lvl1pPr>
              <a:defRPr sz="2400"/>
            </a:lvl1pPr>
          </a:lstStyle>
          <a:p>
            <a:r>
              <a:rPr lang="fr-FR" dirty="0"/>
              <a:t>Modifiez le style du titre</a:t>
            </a:r>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12" name="Espace réservé pour une image  34">
            <a:extLst>
              <a:ext uri="{FF2B5EF4-FFF2-40B4-BE49-F238E27FC236}">
                <a16:creationId xmlns:a16="http://schemas.microsoft.com/office/drawing/2014/main" id="{84D32F74-0A3E-8FE5-EEB6-0E41C176E17A}"/>
              </a:ext>
            </a:extLst>
          </p:cNvPr>
          <p:cNvSpPr>
            <a:spLocks noGrp="1"/>
          </p:cNvSpPr>
          <p:nvPr>
            <p:ph type="pic" sz="quarter" idx="13"/>
          </p:nvPr>
        </p:nvSpPr>
        <p:spPr>
          <a:xfrm>
            <a:off x="-72991" y="-95124"/>
            <a:ext cx="4387787" cy="4971923"/>
          </a:xfrm>
          <a:custGeom>
            <a:avLst/>
            <a:gdLst>
              <a:gd name="connsiteX0" fmla="*/ 0 w 2217390"/>
              <a:gd name="connsiteY0" fmla="*/ 2614311 h 2614311"/>
              <a:gd name="connsiteX1" fmla="*/ 0 w 2217390"/>
              <a:gd name="connsiteY1" fmla="*/ 0 h 2614311"/>
              <a:gd name="connsiteX2" fmla="*/ 2217390 w 2217390"/>
              <a:gd name="connsiteY2" fmla="*/ 2614311 h 2614311"/>
              <a:gd name="connsiteX3" fmla="*/ 0 w 2217390"/>
              <a:gd name="connsiteY3" fmla="*/ 2614311 h 2614311"/>
              <a:gd name="connsiteX0" fmla="*/ 0 w 2217390"/>
              <a:gd name="connsiteY0" fmla="*/ 2583831 h 2583831"/>
              <a:gd name="connsiteX1" fmla="*/ 2194560 w 2217390"/>
              <a:gd name="connsiteY1" fmla="*/ 0 h 2583831"/>
              <a:gd name="connsiteX2" fmla="*/ 2217390 w 2217390"/>
              <a:gd name="connsiteY2" fmla="*/ 2583831 h 2583831"/>
              <a:gd name="connsiteX3" fmla="*/ 0 w 2217390"/>
              <a:gd name="connsiteY3" fmla="*/ 2583831 h 2583831"/>
              <a:gd name="connsiteX0" fmla="*/ 0 w 2197070"/>
              <a:gd name="connsiteY0" fmla="*/ 1283351 h 2583831"/>
              <a:gd name="connsiteX1" fmla="*/ 2174240 w 2197070"/>
              <a:gd name="connsiteY1" fmla="*/ 0 h 2583831"/>
              <a:gd name="connsiteX2" fmla="*/ 2197070 w 2197070"/>
              <a:gd name="connsiteY2" fmla="*/ 2583831 h 2583831"/>
              <a:gd name="connsiteX3" fmla="*/ 0 w 2197070"/>
              <a:gd name="connsiteY3" fmla="*/ 1283351 h 2583831"/>
              <a:gd name="connsiteX0" fmla="*/ 0 w 2227550"/>
              <a:gd name="connsiteY0" fmla="*/ 1273191 h 2583831"/>
              <a:gd name="connsiteX1" fmla="*/ 2204720 w 2227550"/>
              <a:gd name="connsiteY1" fmla="*/ 0 h 2583831"/>
              <a:gd name="connsiteX2" fmla="*/ 2227550 w 2227550"/>
              <a:gd name="connsiteY2" fmla="*/ 2583831 h 2583831"/>
              <a:gd name="connsiteX3" fmla="*/ 0 w 2227550"/>
              <a:gd name="connsiteY3" fmla="*/ 1273191 h 2583831"/>
              <a:gd name="connsiteX0" fmla="*/ 10268 w 2214988"/>
              <a:gd name="connsiteY0" fmla="*/ 1273191 h 2633948"/>
              <a:gd name="connsiteX1" fmla="*/ 2214988 w 2214988"/>
              <a:gd name="connsiteY1" fmla="*/ 0 h 2633948"/>
              <a:gd name="connsiteX2" fmla="*/ 0 w 2214988"/>
              <a:gd name="connsiteY2" fmla="*/ 2633948 h 2633948"/>
              <a:gd name="connsiteX3" fmla="*/ 10268 w 2214988"/>
              <a:gd name="connsiteY3" fmla="*/ 1273191 h 2633948"/>
              <a:gd name="connsiteX0" fmla="*/ 445 w 2226128"/>
              <a:gd name="connsiteY0" fmla="*/ 0 h 2663810"/>
              <a:gd name="connsiteX1" fmla="*/ 2226128 w 2226128"/>
              <a:gd name="connsiteY1" fmla="*/ 29862 h 2663810"/>
              <a:gd name="connsiteX2" fmla="*/ 11140 w 2226128"/>
              <a:gd name="connsiteY2" fmla="*/ 2663810 h 2663810"/>
              <a:gd name="connsiteX3" fmla="*/ 445 w 2226128"/>
              <a:gd name="connsiteY3" fmla="*/ 0 h 2663810"/>
              <a:gd name="connsiteX0" fmla="*/ 10268 w 2235951"/>
              <a:gd name="connsiteY0" fmla="*/ 0 h 2691653"/>
              <a:gd name="connsiteX1" fmla="*/ 2235951 w 2235951"/>
              <a:gd name="connsiteY1" fmla="*/ 29862 h 2691653"/>
              <a:gd name="connsiteX2" fmla="*/ 0 w 2235951"/>
              <a:gd name="connsiteY2" fmla="*/ 2691653 h 2691653"/>
              <a:gd name="connsiteX3" fmla="*/ 10268 w 2235951"/>
              <a:gd name="connsiteY3" fmla="*/ 0 h 2691653"/>
              <a:gd name="connsiteX0" fmla="*/ 10268 w 2272637"/>
              <a:gd name="connsiteY0" fmla="*/ 20255 h 2711908"/>
              <a:gd name="connsiteX1" fmla="*/ 2272637 w 2272637"/>
              <a:gd name="connsiteY1" fmla="*/ 0 h 2711908"/>
              <a:gd name="connsiteX2" fmla="*/ 0 w 2272637"/>
              <a:gd name="connsiteY2" fmla="*/ 2711908 h 2711908"/>
              <a:gd name="connsiteX3" fmla="*/ 10268 w 2272637"/>
              <a:gd name="connsiteY3" fmla="*/ 20255 h 2711908"/>
              <a:gd name="connsiteX0" fmla="*/ 10268 w 2272637"/>
              <a:gd name="connsiteY0" fmla="*/ 0 h 2713927"/>
              <a:gd name="connsiteX1" fmla="*/ 2272637 w 2272637"/>
              <a:gd name="connsiteY1" fmla="*/ 2019 h 2713927"/>
              <a:gd name="connsiteX2" fmla="*/ 0 w 2272637"/>
              <a:gd name="connsiteY2" fmla="*/ 2713927 h 2713927"/>
              <a:gd name="connsiteX3" fmla="*/ 10268 w 2272637"/>
              <a:gd name="connsiteY3" fmla="*/ 0 h 2713927"/>
              <a:gd name="connsiteX0" fmla="*/ 965 w 2263334"/>
              <a:gd name="connsiteY0" fmla="*/ 0 h 2725064"/>
              <a:gd name="connsiteX1" fmla="*/ 2263334 w 2263334"/>
              <a:gd name="connsiteY1" fmla="*/ 2019 h 2725064"/>
              <a:gd name="connsiteX2" fmla="*/ 1179 w 2263334"/>
              <a:gd name="connsiteY2" fmla="*/ 2725064 h 2725064"/>
              <a:gd name="connsiteX3" fmla="*/ 965 w 2263334"/>
              <a:gd name="connsiteY3" fmla="*/ 0 h 2725064"/>
            </a:gdLst>
            <a:ahLst/>
            <a:cxnLst>
              <a:cxn ang="0">
                <a:pos x="connsiteX0" y="connsiteY0"/>
              </a:cxn>
              <a:cxn ang="0">
                <a:pos x="connsiteX1" y="connsiteY1"/>
              </a:cxn>
              <a:cxn ang="0">
                <a:pos x="connsiteX2" y="connsiteY2"/>
              </a:cxn>
              <a:cxn ang="0">
                <a:pos x="connsiteX3" y="connsiteY3"/>
              </a:cxn>
            </a:cxnLst>
            <a:rect l="l" t="t" r="r" b="b"/>
            <a:pathLst>
              <a:path w="2263334" h="2725064">
                <a:moveTo>
                  <a:pt x="965" y="0"/>
                </a:moveTo>
                <a:lnTo>
                  <a:pt x="2263334" y="2019"/>
                </a:lnTo>
                <a:lnTo>
                  <a:pt x="1179" y="2725064"/>
                </a:lnTo>
                <a:cubicBezTo>
                  <a:pt x="4602" y="2271478"/>
                  <a:pt x="-2458" y="453586"/>
                  <a:pt x="965" y="0"/>
                </a:cubicBezTo>
                <a:close/>
              </a:path>
            </a:pathLst>
          </a:custGeom>
        </p:spPr>
        <p:txBody>
          <a:bodyPr/>
          <a:lstStyle>
            <a:lvl1pPr marL="0" indent="0">
              <a:buNone/>
              <a:defRPr/>
            </a:lvl1pPr>
          </a:lstStyle>
          <a:p>
            <a:endParaRPr lang="fr-FR" dirty="0"/>
          </a:p>
        </p:txBody>
      </p:sp>
      <p:sp>
        <p:nvSpPr>
          <p:cNvPr id="2" name="Espace réservé de la date 1">
            <a:extLst>
              <a:ext uri="{FF2B5EF4-FFF2-40B4-BE49-F238E27FC236}">
                <a16:creationId xmlns:a16="http://schemas.microsoft.com/office/drawing/2014/main" id="{DCAFF8FD-CDF9-BF9C-5170-997B58AA6EF9}"/>
              </a:ext>
            </a:extLst>
          </p:cNvPr>
          <p:cNvSpPr>
            <a:spLocks noGrp="1"/>
          </p:cNvSpPr>
          <p:nvPr>
            <p:ph type="dt" sz="half" idx="14"/>
          </p:nvPr>
        </p:nvSpPr>
        <p:spPr/>
        <p:txBody>
          <a:bodyPr/>
          <a:lstStyle/>
          <a:p>
            <a:fld id="{B2867609-F87E-5348-B15E-2C77BD1EE497}" type="datetime3">
              <a:rPr lang="fr-BE" smtClean="0"/>
              <a:t>18/05/2024</a:t>
            </a:fld>
            <a:endParaRPr lang="fr-FR" dirty="0"/>
          </a:p>
        </p:txBody>
      </p:sp>
      <p:sp>
        <p:nvSpPr>
          <p:cNvPr id="4" name="Espace réservé du pied de page 3">
            <a:extLst>
              <a:ext uri="{FF2B5EF4-FFF2-40B4-BE49-F238E27FC236}">
                <a16:creationId xmlns:a16="http://schemas.microsoft.com/office/drawing/2014/main" id="{5F8E731D-BEC6-2C2A-B00C-5BCF5275C1BF}"/>
              </a:ext>
            </a:extLst>
          </p:cNvPr>
          <p:cNvSpPr>
            <a:spLocks noGrp="1"/>
          </p:cNvSpPr>
          <p:nvPr>
            <p:ph type="ftr" sz="quarter" idx="15"/>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D8671781-FE5D-FC4F-919A-C5A674B804A1}"/>
              </a:ext>
            </a:extLst>
          </p:cNvPr>
          <p:cNvSpPr>
            <a:spLocks noGrp="1"/>
          </p:cNvSpPr>
          <p:nvPr>
            <p:ph type="sldNum" sz="quarter" idx="16"/>
          </p:nvPr>
        </p:nvSpPr>
        <p:spPr/>
        <p:txBody>
          <a:bodyPr/>
          <a:lstStyle/>
          <a:p>
            <a:pPr algn="l"/>
            <a:r>
              <a:rPr lang="fr-FR"/>
              <a:t>▪︎ </a:t>
            </a:r>
            <a:fld id="{71AEF36E-EA79-174C-93F9-FDA84EDD5956}" type="slidenum">
              <a:rPr lang="fr-FR" smtClean="0"/>
              <a:pPr algn="l"/>
              <a:t>‹N°›</a:t>
            </a:fld>
            <a:endParaRPr lang="fr-FR" dirty="0"/>
          </a:p>
        </p:txBody>
      </p:sp>
      <p:pic>
        <p:nvPicPr>
          <p:cNvPr id="13" name="Image 12" descr="Une image contenant texte&#10;&#10;Description générée automatiquement">
            <a:extLst>
              <a:ext uri="{FF2B5EF4-FFF2-40B4-BE49-F238E27FC236}">
                <a16:creationId xmlns:a16="http://schemas.microsoft.com/office/drawing/2014/main" id="{C7509ACF-C735-5ED3-5648-185F39524D25}"/>
              </a:ext>
            </a:extLst>
          </p:cNvPr>
          <p:cNvPicPr>
            <a:picLocks noChangeAspect="1"/>
          </p:cNvPicPr>
          <p:nvPr userDrawn="1"/>
        </p:nvPicPr>
        <p:blipFill rotWithShape="1">
          <a:blip r:embed="rId2"/>
          <a:srcRect l="3372" r="77900"/>
          <a:stretch/>
        </p:blipFill>
        <p:spPr>
          <a:xfrm>
            <a:off x="11035511" y="254037"/>
            <a:ext cx="670560" cy="908088"/>
          </a:xfrm>
          <a:prstGeom prst="rect">
            <a:avLst/>
          </a:prstGeom>
        </p:spPr>
      </p:pic>
    </p:spTree>
    <p:extLst>
      <p:ext uri="{BB962C8B-B14F-4D97-AF65-F5344CB8AC3E}">
        <p14:creationId xmlns:p14="http://schemas.microsoft.com/office/powerpoint/2010/main" val="22916157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Photo triangulaire + TO - Pied de page">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0705F5-DF63-5C4C-BA36-0A550739B60B}"/>
              </a:ext>
            </a:extLst>
          </p:cNvPr>
          <p:cNvSpPr>
            <a:spLocks noGrp="1"/>
          </p:cNvSpPr>
          <p:nvPr>
            <p:ph idx="1"/>
          </p:nvPr>
        </p:nvSpPr>
        <p:spPr>
          <a:xfrm>
            <a:off x="4505093" y="1773043"/>
            <a:ext cx="6104959" cy="4500757"/>
          </a:xfrm>
          <a:prstGeom prst="rect">
            <a:avLst/>
          </a:prstGeom>
        </p:spPr>
        <p:txBody>
          <a:bodyPr/>
          <a:lstStyle/>
          <a:p>
            <a:pPr lvl="0"/>
            <a:endParaRPr lang="fr-FR" dirty="0"/>
          </a:p>
        </p:txBody>
      </p:sp>
      <p:sp>
        <p:nvSpPr>
          <p:cNvPr id="14" name="Titre 13">
            <a:extLst>
              <a:ext uri="{FF2B5EF4-FFF2-40B4-BE49-F238E27FC236}">
                <a16:creationId xmlns:a16="http://schemas.microsoft.com/office/drawing/2014/main" id="{B55D04F7-8C52-0942-8A34-6B994C5CD525}"/>
              </a:ext>
            </a:extLst>
          </p:cNvPr>
          <p:cNvSpPr>
            <a:spLocks noGrp="1"/>
          </p:cNvSpPr>
          <p:nvPr>
            <p:ph type="title"/>
          </p:nvPr>
        </p:nvSpPr>
        <p:spPr>
          <a:xfrm>
            <a:off x="4505093" y="508001"/>
            <a:ext cx="6104951" cy="1100568"/>
          </a:xfrm>
        </p:spPr>
        <p:txBody>
          <a:bodyPr anchor="b">
            <a:normAutofit/>
          </a:bodyPr>
          <a:lstStyle>
            <a:lvl1pPr>
              <a:defRPr sz="2400"/>
            </a:lvl1pPr>
          </a:lstStyle>
          <a:p>
            <a:r>
              <a:rPr lang="fr-FR" dirty="0"/>
              <a:t>Modifiez le style du titre</a:t>
            </a:r>
          </a:p>
        </p:txBody>
      </p:sp>
      <p:sp>
        <p:nvSpPr>
          <p:cNvPr id="6" name="ZoneTexte 5">
            <a:extLst>
              <a:ext uri="{FF2B5EF4-FFF2-40B4-BE49-F238E27FC236}">
                <a16:creationId xmlns:a16="http://schemas.microsoft.com/office/drawing/2014/main" id="{81A2CFD0-D9DE-BB10-FEED-3E4AE00B9793}"/>
              </a:ext>
            </a:extLst>
          </p:cNvPr>
          <p:cNvSpPr txBox="1"/>
          <p:nvPr userDrawn="1"/>
        </p:nvSpPr>
        <p:spPr>
          <a:xfrm>
            <a:off x="294290" y="6421821"/>
            <a:ext cx="184731" cy="369332"/>
          </a:xfrm>
          <a:prstGeom prst="rect">
            <a:avLst/>
          </a:prstGeom>
          <a:noFill/>
        </p:spPr>
        <p:txBody>
          <a:bodyPr wrap="none" rtlCol="0">
            <a:spAutoFit/>
          </a:bodyPr>
          <a:lstStyle/>
          <a:p>
            <a:endParaRPr lang="fr-FR" dirty="0"/>
          </a:p>
        </p:txBody>
      </p:sp>
      <p:cxnSp>
        <p:nvCxnSpPr>
          <p:cNvPr id="15" name="Google Shape;157;p20">
            <a:extLst>
              <a:ext uri="{FF2B5EF4-FFF2-40B4-BE49-F238E27FC236}">
                <a16:creationId xmlns:a16="http://schemas.microsoft.com/office/drawing/2014/main" id="{5B8BDEC8-A9F5-A7DB-08D2-4CC01B54EC8D}"/>
              </a:ext>
            </a:extLst>
          </p:cNvPr>
          <p:cNvCxnSpPr>
            <a:cxnSpLocks/>
          </p:cNvCxnSpPr>
          <p:nvPr userDrawn="1"/>
        </p:nvCxnSpPr>
        <p:spPr>
          <a:xfrm>
            <a:off x="4318416" y="1737360"/>
            <a:ext cx="0" cy="4536440"/>
          </a:xfrm>
          <a:prstGeom prst="straightConnector1">
            <a:avLst/>
          </a:prstGeom>
          <a:noFill/>
          <a:ln w="12700" cap="flat" cmpd="sng">
            <a:solidFill>
              <a:schemeClr val="accent1"/>
            </a:solidFill>
            <a:prstDash val="solid"/>
            <a:round/>
            <a:headEnd type="none" w="med" len="med"/>
            <a:tailEnd type="none" w="med" len="med"/>
          </a:ln>
        </p:spPr>
      </p:cxnSp>
      <p:sp>
        <p:nvSpPr>
          <p:cNvPr id="12" name="Espace réservé pour une image  34">
            <a:extLst>
              <a:ext uri="{FF2B5EF4-FFF2-40B4-BE49-F238E27FC236}">
                <a16:creationId xmlns:a16="http://schemas.microsoft.com/office/drawing/2014/main" id="{84D32F74-0A3E-8FE5-EEB6-0E41C176E17A}"/>
              </a:ext>
            </a:extLst>
          </p:cNvPr>
          <p:cNvSpPr>
            <a:spLocks noGrp="1"/>
          </p:cNvSpPr>
          <p:nvPr>
            <p:ph type="pic" sz="quarter" idx="13"/>
          </p:nvPr>
        </p:nvSpPr>
        <p:spPr>
          <a:xfrm>
            <a:off x="-72991" y="-95124"/>
            <a:ext cx="4387787" cy="4971923"/>
          </a:xfrm>
          <a:custGeom>
            <a:avLst/>
            <a:gdLst>
              <a:gd name="connsiteX0" fmla="*/ 0 w 2217390"/>
              <a:gd name="connsiteY0" fmla="*/ 2614311 h 2614311"/>
              <a:gd name="connsiteX1" fmla="*/ 0 w 2217390"/>
              <a:gd name="connsiteY1" fmla="*/ 0 h 2614311"/>
              <a:gd name="connsiteX2" fmla="*/ 2217390 w 2217390"/>
              <a:gd name="connsiteY2" fmla="*/ 2614311 h 2614311"/>
              <a:gd name="connsiteX3" fmla="*/ 0 w 2217390"/>
              <a:gd name="connsiteY3" fmla="*/ 2614311 h 2614311"/>
              <a:gd name="connsiteX0" fmla="*/ 0 w 2217390"/>
              <a:gd name="connsiteY0" fmla="*/ 2583831 h 2583831"/>
              <a:gd name="connsiteX1" fmla="*/ 2194560 w 2217390"/>
              <a:gd name="connsiteY1" fmla="*/ 0 h 2583831"/>
              <a:gd name="connsiteX2" fmla="*/ 2217390 w 2217390"/>
              <a:gd name="connsiteY2" fmla="*/ 2583831 h 2583831"/>
              <a:gd name="connsiteX3" fmla="*/ 0 w 2217390"/>
              <a:gd name="connsiteY3" fmla="*/ 2583831 h 2583831"/>
              <a:gd name="connsiteX0" fmla="*/ 0 w 2197070"/>
              <a:gd name="connsiteY0" fmla="*/ 1283351 h 2583831"/>
              <a:gd name="connsiteX1" fmla="*/ 2174240 w 2197070"/>
              <a:gd name="connsiteY1" fmla="*/ 0 h 2583831"/>
              <a:gd name="connsiteX2" fmla="*/ 2197070 w 2197070"/>
              <a:gd name="connsiteY2" fmla="*/ 2583831 h 2583831"/>
              <a:gd name="connsiteX3" fmla="*/ 0 w 2197070"/>
              <a:gd name="connsiteY3" fmla="*/ 1283351 h 2583831"/>
              <a:gd name="connsiteX0" fmla="*/ 0 w 2227550"/>
              <a:gd name="connsiteY0" fmla="*/ 1273191 h 2583831"/>
              <a:gd name="connsiteX1" fmla="*/ 2204720 w 2227550"/>
              <a:gd name="connsiteY1" fmla="*/ 0 h 2583831"/>
              <a:gd name="connsiteX2" fmla="*/ 2227550 w 2227550"/>
              <a:gd name="connsiteY2" fmla="*/ 2583831 h 2583831"/>
              <a:gd name="connsiteX3" fmla="*/ 0 w 2227550"/>
              <a:gd name="connsiteY3" fmla="*/ 1273191 h 2583831"/>
              <a:gd name="connsiteX0" fmla="*/ 10268 w 2214988"/>
              <a:gd name="connsiteY0" fmla="*/ 1273191 h 2633948"/>
              <a:gd name="connsiteX1" fmla="*/ 2214988 w 2214988"/>
              <a:gd name="connsiteY1" fmla="*/ 0 h 2633948"/>
              <a:gd name="connsiteX2" fmla="*/ 0 w 2214988"/>
              <a:gd name="connsiteY2" fmla="*/ 2633948 h 2633948"/>
              <a:gd name="connsiteX3" fmla="*/ 10268 w 2214988"/>
              <a:gd name="connsiteY3" fmla="*/ 1273191 h 2633948"/>
              <a:gd name="connsiteX0" fmla="*/ 445 w 2226128"/>
              <a:gd name="connsiteY0" fmla="*/ 0 h 2663810"/>
              <a:gd name="connsiteX1" fmla="*/ 2226128 w 2226128"/>
              <a:gd name="connsiteY1" fmla="*/ 29862 h 2663810"/>
              <a:gd name="connsiteX2" fmla="*/ 11140 w 2226128"/>
              <a:gd name="connsiteY2" fmla="*/ 2663810 h 2663810"/>
              <a:gd name="connsiteX3" fmla="*/ 445 w 2226128"/>
              <a:gd name="connsiteY3" fmla="*/ 0 h 2663810"/>
              <a:gd name="connsiteX0" fmla="*/ 10268 w 2235951"/>
              <a:gd name="connsiteY0" fmla="*/ 0 h 2691653"/>
              <a:gd name="connsiteX1" fmla="*/ 2235951 w 2235951"/>
              <a:gd name="connsiteY1" fmla="*/ 29862 h 2691653"/>
              <a:gd name="connsiteX2" fmla="*/ 0 w 2235951"/>
              <a:gd name="connsiteY2" fmla="*/ 2691653 h 2691653"/>
              <a:gd name="connsiteX3" fmla="*/ 10268 w 2235951"/>
              <a:gd name="connsiteY3" fmla="*/ 0 h 2691653"/>
              <a:gd name="connsiteX0" fmla="*/ 10268 w 2272637"/>
              <a:gd name="connsiteY0" fmla="*/ 20255 h 2711908"/>
              <a:gd name="connsiteX1" fmla="*/ 2272637 w 2272637"/>
              <a:gd name="connsiteY1" fmla="*/ 0 h 2711908"/>
              <a:gd name="connsiteX2" fmla="*/ 0 w 2272637"/>
              <a:gd name="connsiteY2" fmla="*/ 2711908 h 2711908"/>
              <a:gd name="connsiteX3" fmla="*/ 10268 w 2272637"/>
              <a:gd name="connsiteY3" fmla="*/ 20255 h 2711908"/>
              <a:gd name="connsiteX0" fmla="*/ 10268 w 2272637"/>
              <a:gd name="connsiteY0" fmla="*/ 0 h 2713927"/>
              <a:gd name="connsiteX1" fmla="*/ 2272637 w 2272637"/>
              <a:gd name="connsiteY1" fmla="*/ 2019 h 2713927"/>
              <a:gd name="connsiteX2" fmla="*/ 0 w 2272637"/>
              <a:gd name="connsiteY2" fmla="*/ 2713927 h 2713927"/>
              <a:gd name="connsiteX3" fmla="*/ 10268 w 2272637"/>
              <a:gd name="connsiteY3" fmla="*/ 0 h 2713927"/>
              <a:gd name="connsiteX0" fmla="*/ 965 w 2263334"/>
              <a:gd name="connsiteY0" fmla="*/ 0 h 2725064"/>
              <a:gd name="connsiteX1" fmla="*/ 2263334 w 2263334"/>
              <a:gd name="connsiteY1" fmla="*/ 2019 h 2725064"/>
              <a:gd name="connsiteX2" fmla="*/ 1179 w 2263334"/>
              <a:gd name="connsiteY2" fmla="*/ 2725064 h 2725064"/>
              <a:gd name="connsiteX3" fmla="*/ 965 w 2263334"/>
              <a:gd name="connsiteY3" fmla="*/ 0 h 2725064"/>
            </a:gdLst>
            <a:ahLst/>
            <a:cxnLst>
              <a:cxn ang="0">
                <a:pos x="connsiteX0" y="connsiteY0"/>
              </a:cxn>
              <a:cxn ang="0">
                <a:pos x="connsiteX1" y="connsiteY1"/>
              </a:cxn>
              <a:cxn ang="0">
                <a:pos x="connsiteX2" y="connsiteY2"/>
              </a:cxn>
              <a:cxn ang="0">
                <a:pos x="connsiteX3" y="connsiteY3"/>
              </a:cxn>
            </a:cxnLst>
            <a:rect l="l" t="t" r="r" b="b"/>
            <a:pathLst>
              <a:path w="2263334" h="2725064">
                <a:moveTo>
                  <a:pt x="965" y="0"/>
                </a:moveTo>
                <a:lnTo>
                  <a:pt x="2263334" y="2019"/>
                </a:lnTo>
                <a:lnTo>
                  <a:pt x="1179" y="2725064"/>
                </a:lnTo>
                <a:cubicBezTo>
                  <a:pt x="4602" y="2271478"/>
                  <a:pt x="-2458" y="453586"/>
                  <a:pt x="965" y="0"/>
                </a:cubicBezTo>
                <a:close/>
              </a:path>
            </a:pathLst>
          </a:custGeom>
        </p:spPr>
        <p:txBody>
          <a:bodyPr/>
          <a:lstStyle>
            <a:lvl1pPr marL="0" indent="0">
              <a:buNone/>
              <a:defRPr/>
            </a:lvl1pPr>
          </a:lstStyle>
          <a:p>
            <a:endParaRPr lang="fr-FR" dirty="0"/>
          </a:p>
        </p:txBody>
      </p:sp>
      <p:pic>
        <p:nvPicPr>
          <p:cNvPr id="9" name="Image 8" descr="Une image contenant texte&#10;&#10;Description générée automatiquement">
            <a:extLst>
              <a:ext uri="{FF2B5EF4-FFF2-40B4-BE49-F238E27FC236}">
                <a16:creationId xmlns:a16="http://schemas.microsoft.com/office/drawing/2014/main" id="{BA081508-F88B-4964-9A9A-F33B7F3A360B}"/>
              </a:ext>
            </a:extLst>
          </p:cNvPr>
          <p:cNvPicPr>
            <a:picLocks noChangeAspect="1"/>
          </p:cNvPicPr>
          <p:nvPr userDrawn="1"/>
        </p:nvPicPr>
        <p:blipFill rotWithShape="1">
          <a:blip r:embed="rId2"/>
          <a:srcRect l="3372" r="77900"/>
          <a:stretch/>
        </p:blipFill>
        <p:spPr>
          <a:xfrm>
            <a:off x="11035511" y="254037"/>
            <a:ext cx="670560" cy="908088"/>
          </a:xfrm>
          <a:prstGeom prst="rect">
            <a:avLst/>
          </a:prstGeom>
        </p:spPr>
      </p:pic>
    </p:spTree>
    <p:extLst>
      <p:ext uri="{BB962C8B-B14F-4D97-AF65-F5344CB8AC3E}">
        <p14:creationId xmlns:p14="http://schemas.microsoft.com/office/powerpoint/2010/main" val="24235593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0391B1-1C76-5948-935B-14D9C9250169}"/>
              </a:ext>
            </a:extLst>
          </p:cNvPr>
          <p:cNvSpPr>
            <a:spLocks noGrp="1"/>
          </p:cNvSpPr>
          <p:nvPr>
            <p:ph sz="half" idx="1"/>
          </p:nvPr>
        </p:nvSpPr>
        <p:spPr>
          <a:xfrm>
            <a:off x="731519" y="2033588"/>
            <a:ext cx="4726305" cy="4240212"/>
          </a:xfrm>
          <a:prstGeom prst="rect">
            <a:avLst/>
          </a:prstGeom>
        </p:spPr>
        <p:txBody>
          <a:bodyPr/>
          <a:lstStyle>
            <a:lvl2pPr marL="457200" indent="0">
              <a:buNone/>
              <a:defRPr/>
            </a:lvl2pPr>
          </a:lstStyle>
          <a:p>
            <a:pPr lvl="0"/>
            <a:endParaRPr lang="fr-FR" dirty="0"/>
          </a:p>
        </p:txBody>
      </p:sp>
      <p:sp>
        <p:nvSpPr>
          <p:cNvPr id="4" name="Espace réservé du contenu 3">
            <a:extLst>
              <a:ext uri="{FF2B5EF4-FFF2-40B4-BE49-F238E27FC236}">
                <a16:creationId xmlns:a16="http://schemas.microsoft.com/office/drawing/2014/main" id="{17F4AF8D-892C-D24D-8D62-673F695CC6D3}"/>
              </a:ext>
            </a:extLst>
          </p:cNvPr>
          <p:cNvSpPr>
            <a:spLocks noGrp="1"/>
          </p:cNvSpPr>
          <p:nvPr>
            <p:ph sz="half" idx="2"/>
          </p:nvPr>
        </p:nvSpPr>
        <p:spPr>
          <a:xfrm>
            <a:off x="5902964" y="2038661"/>
            <a:ext cx="4707088" cy="4235139"/>
          </a:xfrm>
          <a:prstGeom prst="rect">
            <a:avLst/>
          </a:prstGeom>
        </p:spPr>
        <p:txBody>
          <a:bodyPr/>
          <a:lstStyle/>
          <a:p>
            <a:pPr lvl="0"/>
            <a:endParaRPr lang="fr-FR" dirty="0"/>
          </a:p>
        </p:txBody>
      </p:sp>
      <p:sp>
        <p:nvSpPr>
          <p:cNvPr id="11" name="Titre 10">
            <a:extLst>
              <a:ext uri="{FF2B5EF4-FFF2-40B4-BE49-F238E27FC236}">
                <a16:creationId xmlns:a16="http://schemas.microsoft.com/office/drawing/2014/main" id="{8E323667-05A2-8D48-988F-F0061887B63A}"/>
              </a:ext>
            </a:extLst>
          </p:cNvPr>
          <p:cNvSpPr>
            <a:spLocks noGrp="1"/>
          </p:cNvSpPr>
          <p:nvPr>
            <p:ph type="title"/>
          </p:nvPr>
        </p:nvSpPr>
        <p:spPr>
          <a:xfrm>
            <a:off x="587375" y="566094"/>
            <a:ext cx="10022677" cy="1304560"/>
          </a:xfrm>
        </p:spPr>
        <p:txBody>
          <a:bodyPr/>
          <a:lstStyle/>
          <a:p>
            <a:r>
              <a:rPr lang="fr-FR" dirty="0"/>
              <a:t>Modifiez le style du titre</a:t>
            </a:r>
          </a:p>
        </p:txBody>
      </p:sp>
      <p:sp>
        <p:nvSpPr>
          <p:cNvPr id="2" name="Espace réservé de la date 1">
            <a:extLst>
              <a:ext uri="{FF2B5EF4-FFF2-40B4-BE49-F238E27FC236}">
                <a16:creationId xmlns:a16="http://schemas.microsoft.com/office/drawing/2014/main" id="{CA58D5D2-CB24-2D4D-988C-79B0045FD014}"/>
              </a:ext>
            </a:extLst>
          </p:cNvPr>
          <p:cNvSpPr>
            <a:spLocks noGrp="1"/>
          </p:cNvSpPr>
          <p:nvPr>
            <p:ph type="dt" sz="half" idx="10"/>
          </p:nvPr>
        </p:nvSpPr>
        <p:spPr/>
        <p:txBody>
          <a:bodyPr/>
          <a:lstStyle/>
          <a:p>
            <a:fld id="{E67A503C-3C2E-E240-8E9E-A531E3392BAE}" type="datetime3">
              <a:rPr lang="fr-BE" smtClean="0"/>
              <a:t>18/05/2024</a:t>
            </a:fld>
            <a:endParaRPr lang="fr-FR" dirty="0"/>
          </a:p>
        </p:txBody>
      </p:sp>
      <p:sp>
        <p:nvSpPr>
          <p:cNvPr id="5" name="Espace réservé du pied de page 4">
            <a:extLst>
              <a:ext uri="{FF2B5EF4-FFF2-40B4-BE49-F238E27FC236}">
                <a16:creationId xmlns:a16="http://schemas.microsoft.com/office/drawing/2014/main" id="{F027C6E2-0139-4141-B4B3-B8C4CBBA036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C58CDFBE-F976-354E-A4D7-ACC4032BFE86}"/>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cxnSp>
        <p:nvCxnSpPr>
          <p:cNvPr id="9" name="Google Shape;157;p20">
            <a:extLst>
              <a:ext uri="{FF2B5EF4-FFF2-40B4-BE49-F238E27FC236}">
                <a16:creationId xmlns:a16="http://schemas.microsoft.com/office/drawing/2014/main" id="{2286CED2-D4F0-5950-693B-F9BD99BED66A}"/>
              </a:ext>
            </a:extLst>
          </p:cNvPr>
          <p:cNvCxnSpPr>
            <a:cxnSpLocks/>
          </p:cNvCxnSpPr>
          <p:nvPr userDrawn="1"/>
        </p:nvCxnSpPr>
        <p:spPr>
          <a:xfrm>
            <a:off x="587791" y="2033588"/>
            <a:ext cx="0" cy="4240212"/>
          </a:xfrm>
          <a:prstGeom prst="straightConnector1">
            <a:avLst/>
          </a:prstGeom>
          <a:noFill/>
          <a:ln w="12700" cap="flat" cmpd="sng">
            <a:solidFill>
              <a:schemeClr val="accent1"/>
            </a:solidFill>
            <a:prstDash val="solid"/>
            <a:round/>
            <a:headEnd type="none" w="med" len="med"/>
            <a:tailEnd type="none" w="med" len="med"/>
          </a:ln>
        </p:spPr>
      </p:cxnSp>
      <p:cxnSp>
        <p:nvCxnSpPr>
          <p:cNvPr id="12" name="Google Shape;157;p20">
            <a:extLst>
              <a:ext uri="{FF2B5EF4-FFF2-40B4-BE49-F238E27FC236}">
                <a16:creationId xmlns:a16="http://schemas.microsoft.com/office/drawing/2014/main" id="{E5BA9D51-5EF8-BDC6-2A85-FFF461EF8E07}"/>
              </a:ext>
            </a:extLst>
          </p:cNvPr>
          <p:cNvCxnSpPr>
            <a:cxnSpLocks/>
          </p:cNvCxnSpPr>
          <p:nvPr userDrawn="1"/>
        </p:nvCxnSpPr>
        <p:spPr>
          <a:xfrm>
            <a:off x="5718591" y="2033588"/>
            <a:ext cx="0" cy="4240212"/>
          </a:xfrm>
          <a:prstGeom prst="straightConnector1">
            <a:avLst/>
          </a:prstGeom>
          <a:noFill/>
          <a:ln w="1270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7428339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9DFBA7D-7216-4849-B88E-4BA8FFCCB0E8}"/>
              </a:ext>
            </a:extLst>
          </p:cNvPr>
          <p:cNvSpPr>
            <a:spLocks noGrp="1"/>
          </p:cNvSpPr>
          <p:nvPr>
            <p:ph type="body" idx="1"/>
          </p:nvPr>
        </p:nvSpPr>
        <p:spPr>
          <a:xfrm>
            <a:off x="715797" y="2033586"/>
            <a:ext cx="4717862" cy="582613"/>
          </a:xfrm>
          <a:prstGeom prst="rect">
            <a:avLst/>
          </a:prstGeom>
        </p:spPr>
        <p:txBody>
          <a:bodyPr anchor="b"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fr-FR" dirty="0"/>
          </a:p>
        </p:txBody>
      </p:sp>
      <p:sp>
        <p:nvSpPr>
          <p:cNvPr id="4" name="Espace réservé du contenu 3">
            <a:extLst>
              <a:ext uri="{FF2B5EF4-FFF2-40B4-BE49-F238E27FC236}">
                <a16:creationId xmlns:a16="http://schemas.microsoft.com/office/drawing/2014/main" id="{DF0CF2AB-C864-1C46-B8A5-390C262BBB51}"/>
              </a:ext>
            </a:extLst>
          </p:cNvPr>
          <p:cNvSpPr>
            <a:spLocks noGrp="1"/>
          </p:cNvSpPr>
          <p:nvPr>
            <p:ph sz="half" idx="2"/>
          </p:nvPr>
        </p:nvSpPr>
        <p:spPr>
          <a:xfrm>
            <a:off x="751839" y="2781300"/>
            <a:ext cx="4705985" cy="3492500"/>
          </a:xfrm>
          <a:prstGeom prst="rect">
            <a:avLst/>
          </a:prstGeom>
        </p:spPr>
        <p:txBody>
          <a:bodyPr/>
          <a:lstStyle/>
          <a:p>
            <a:pPr lvl="0"/>
            <a:endParaRPr lang="fr-FR" dirty="0"/>
          </a:p>
        </p:txBody>
      </p:sp>
      <p:sp>
        <p:nvSpPr>
          <p:cNvPr id="5" name="Espace réservé du texte 4">
            <a:extLst>
              <a:ext uri="{FF2B5EF4-FFF2-40B4-BE49-F238E27FC236}">
                <a16:creationId xmlns:a16="http://schemas.microsoft.com/office/drawing/2014/main" id="{65FDFF92-7A41-5D4A-A79A-869C2E04E190}"/>
              </a:ext>
            </a:extLst>
          </p:cNvPr>
          <p:cNvSpPr>
            <a:spLocks noGrp="1"/>
          </p:cNvSpPr>
          <p:nvPr>
            <p:ph type="body" sz="quarter" idx="3"/>
          </p:nvPr>
        </p:nvSpPr>
        <p:spPr>
          <a:xfrm>
            <a:off x="5892800" y="2033587"/>
            <a:ext cx="4717862" cy="582613"/>
          </a:xfrm>
          <a:prstGeom prst="rect">
            <a:avLst/>
          </a:prstGeom>
        </p:spPr>
        <p:txBody>
          <a:bodyPr anchor="b"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fr-FR" dirty="0"/>
          </a:p>
        </p:txBody>
      </p:sp>
      <p:sp>
        <p:nvSpPr>
          <p:cNvPr id="6" name="Espace réservé du contenu 5">
            <a:extLst>
              <a:ext uri="{FF2B5EF4-FFF2-40B4-BE49-F238E27FC236}">
                <a16:creationId xmlns:a16="http://schemas.microsoft.com/office/drawing/2014/main" id="{920E4C3A-E0ED-3548-8768-FC4D5F38FC4D}"/>
              </a:ext>
            </a:extLst>
          </p:cNvPr>
          <p:cNvSpPr>
            <a:spLocks noGrp="1"/>
          </p:cNvSpPr>
          <p:nvPr>
            <p:ph sz="quarter" idx="4"/>
          </p:nvPr>
        </p:nvSpPr>
        <p:spPr>
          <a:xfrm>
            <a:off x="5892800" y="2781300"/>
            <a:ext cx="4717251" cy="3492500"/>
          </a:xfrm>
          <a:prstGeom prst="rect">
            <a:avLst/>
          </a:prstGeom>
        </p:spPr>
        <p:txBody>
          <a:bodyPr/>
          <a:lstStyle/>
          <a:p>
            <a:pPr lvl="0"/>
            <a:endParaRPr lang="fr-FR" dirty="0"/>
          </a:p>
        </p:txBody>
      </p:sp>
      <p:sp>
        <p:nvSpPr>
          <p:cNvPr id="7" name="Espace réservé de la date 6">
            <a:extLst>
              <a:ext uri="{FF2B5EF4-FFF2-40B4-BE49-F238E27FC236}">
                <a16:creationId xmlns:a16="http://schemas.microsoft.com/office/drawing/2014/main" id="{BE0B5CA1-D741-B246-803F-9006A82C94C2}"/>
              </a:ext>
            </a:extLst>
          </p:cNvPr>
          <p:cNvSpPr>
            <a:spLocks noGrp="1"/>
          </p:cNvSpPr>
          <p:nvPr>
            <p:ph type="dt" sz="half" idx="10"/>
          </p:nvPr>
        </p:nvSpPr>
        <p:spPr/>
        <p:txBody>
          <a:bodyPr/>
          <a:lstStyle/>
          <a:p>
            <a:fld id="{ED1B5D61-AB6B-AF4A-A3B2-0A6146F5FCAF}" type="datetime3">
              <a:rPr lang="fr-BE" smtClean="0"/>
              <a:t>18/05/2024</a:t>
            </a:fld>
            <a:endParaRPr lang="fr-FR" dirty="0"/>
          </a:p>
        </p:txBody>
      </p:sp>
      <p:sp>
        <p:nvSpPr>
          <p:cNvPr id="8" name="Espace réservé du pied de page 7">
            <a:extLst>
              <a:ext uri="{FF2B5EF4-FFF2-40B4-BE49-F238E27FC236}">
                <a16:creationId xmlns:a16="http://schemas.microsoft.com/office/drawing/2014/main" id="{E7B0DE61-14F9-1A46-A59D-02303546BF17}"/>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80DEA0FC-F150-3B49-B40B-D6B018D6A7A7}"/>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10" name="Titre 9">
            <a:extLst>
              <a:ext uri="{FF2B5EF4-FFF2-40B4-BE49-F238E27FC236}">
                <a16:creationId xmlns:a16="http://schemas.microsoft.com/office/drawing/2014/main" id="{2ADBAE23-A51E-1557-5BF1-DCCD2356F9B0}"/>
              </a:ext>
            </a:extLst>
          </p:cNvPr>
          <p:cNvSpPr>
            <a:spLocks noGrp="1"/>
          </p:cNvSpPr>
          <p:nvPr>
            <p:ph type="title"/>
          </p:nvPr>
        </p:nvSpPr>
        <p:spPr>
          <a:xfrm>
            <a:off x="587375" y="566094"/>
            <a:ext cx="10022677" cy="1304560"/>
          </a:xfrm>
        </p:spPr>
        <p:txBody>
          <a:bodyPr/>
          <a:lstStyle/>
          <a:p>
            <a:r>
              <a:rPr lang="fr-FR"/>
              <a:t>Modifiez le style du titre</a:t>
            </a:r>
          </a:p>
        </p:txBody>
      </p:sp>
      <p:cxnSp>
        <p:nvCxnSpPr>
          <p:cNvPr id="11" name="Google Shape;157;p20">
            <a:extLst>
              <a:ext uri="{FF2B5EF4-FFF2-40B4-BE49-F238E27FC236}">
                <a16:creationId xmlns:a16="http://schemas.microsoft.com/office/drawing/2014/main" id="{42DCDFED-C8D2-F722-002A-CB0AB35C7021}"/>
              </a:ext>
            </a:extLst>
          </p:cNvPr>
          <p:cNvCxnSpPr>
            <a:cxnSpLocks/>
          </p:cNvCxnSpPr>
          <p:nvPr userDrawn="1"/>
        </p:nvCxnSpPr>
        <p:spPr>
          <a:xfrm>
            <a:off x="604603" y="2781300"/>
            <a:ext cx="0" cy="3492500"/>
          </a:xfrm>
          <a:prstGeom prst="straightConnector1">
            <a:avLst/>
          </a:prstGeom>
          <a:noFill/>
          <a:ln w="12700" cap="flat" cmpd="sng">
            <a:solidFill>
              <a:schemeClr val="accent1"/>
            </a:solidFill>
            <a:prstDash val="solid"/>
            <a:round/>
            <a:headEnd type="none" w="med" len="med"/>
            <a:tailEnd type="none" w="med" len="med"/>
          </a:ln>
        </p:spPr>
      </p:cxnSp>
      <p:cxnSp>
        <p:nvCxnSpPr>
          <p:cNvPr id="13" name="Google Shape;157;p20">
            <a:extLst>
              <a:ext uri="{FF2B5EF4-FFF2-40B4-BE49-F238E27FC236}">
                <a16:creationId xmlns:a16="http://schemas.microsoft.com/office/drawing/2014/main" id="{FD2A831B-ABDD-E9DE-6203-B4833887F184}"/>
              </a:ext>
            </a:extLst>
          </p:cNvPr>
          <p:cNvCxnSpPr>
            <a:cxnSpLocks/>
          </p:cNvCxnSpPr>
          <p:nvPr userDrawn="1"/>
        </p:nvCxnSpPr>
        <p:spPr>
          <a:xfrm>
            <a:off x="5715083" y="2781300"/>
            <a:ext cx="0" cy="3492500"/>
          </a:xfrm>
          <a:prstGeom prst="straightConnector1">
            <a:avLst/>
          </a:prstGeom>
          <a:noFill/>
          <a:ln w="1270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79129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itatio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C61843-EAD0-5837-3A9E-D97CE51AD5CF}"/>
              </a:ext>
            </a:extLst>
          </p:cNvPr>
          <p:cNvSpPr/>
          <p:nvPr userDrawn="1"/>
        </p:nvSpPr>
        <p:spPr>
          <a:xfrm>
            <a:off x="757" y="0"/>
            <a:ext cx="8179817" cy="6861937"/>
          </a:xfrm>
          <a:custGeom>
            <a:avLst/>
            <a:gdLst>
              <a:gd name="connsiteX0" fmla="*/ 0 w 7601133"/>
              <a:gd name="connsiteY0" fmla="*/ 0 h 6858000"/>
              <a:gd name="connsiteX1" fmla="*/ 7601133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3956980 w 7601133"/>
              <a:gd name="connsiteY1" fmla="*/ 0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235756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7601133"/>
              <a:gd name="connsiteY0" fmla="*/ 0 h 6858000"/>
              <a:gd name="connsiteX1" fmla="*/ 2518144 w 7601133"/>
              <a:gd name="connsiteY1" fmla="*/ 26894 h 6858000"/>
              <a:gd name="connsiteX2" fmla="*/ 7601133 w 7601133"/>
              <a:gd name="connsiteY2" fmla="*/ 6858000 h 6858000"/>
              <a:gd name="connsiteX3" fmla="*/ 0 w 7601133"/>
              <a:gd name="connsiteY3" fmla="*/ 6858000 h 6858000"/>
              <a:gd name="connsiteX4" fmla="*/ 0 w 7601133"/>
              <a:gd name="connsiteY4" fmla="*/ 0 h 6858000"/>
              <a:gd name="connsiteX0" fmla="*/ 0 w 8986180"/>
              <a:gd name="connsiteY0" fmla="*/ 0 h 6871447"/>
              <a:gd name="connsiteX1" fmla="*/ 2518144 w 8986180"/>
              <a:gd name="connsiteY1" fmla="*/ 26894 h 6871447"/>
              <a:gd name="connsiteX2" fmla="*/ 8986180 w 8986180"/>
              <a:gd name="connsiteY2" fmla="*/ 6871447 h 6871447"/>
              <a:gd name="connsiteX3" fmla="*/ 0 w 8986180"/>
              <a:gd name="connsiteY3" fmla="*/ 6858000 h 6871447"/>
              <a:gd name="connsiteX4" fmla="*/ 0 w 8986180"/>
              <a:gd name="connsiteY4" fmla="*/ 0 h 6871447"/>
              <a:gd name="connsiteX0" fmla="*/ 0 w 8165910"/>
              <a:gd name="connsiteY0" fmla="*/ 0 h 6858000"/>
              <a:gd name="connsiteX1" fmla="*/ 2518144 w 8165910"/>
              <a:gd name="connsiteY1" fmla="*/ 26894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504697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5602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65910"/>
              <a:gd name="connsiteY0" fmla="*/ 0 h 6858000"/>
              <a:gd name="connsiteX1" fmla="*/ 2445592 w 8165910"/>
              <a:gd name="connsiteY1" fmla="*/ 0 h 6858000"/>
              <a:gd name="connsiteX2" fmla="*/ 8165910 w 8165910"/>
              <a:gd name="connsiteY2" fmla="*/ 6844553 h 6858000"/>
              <a:gd name="connsiteX3" fmla="*/ 0 w 8165910"/>
              <a:gd name="connsiteY3" fmla="*/ 6858000 h 6858000"/>
              <a:gd name="connsiteX4" fmla="*/ 0 w 8165910"/>
              <a:gd name="connsiteY4" fmla="*/ 0 h 6858000"/>
              <a:gd name="connsiteX0" fmla="*/ 0 w 8179817"/>
              <a:gd name="connsiteY0" fmla="*/ 0 h 6861937"/>
              <a:gd name="connsiteX1" fmla="*/ 2445592 w 8179817"/>
              <a:gd name="connsiteY1" fmla="*/ 0 h 6861937"/>
              <a:gd name="connsiteX2" fmla="*/ 8179817 w 8179817"/>
              <a:gd name="connsiteY2" fmla="*/ 6861937 h 6861937"/>
              <a:gd name="connsiteX3" fmla="*/ 0 w 8179817"/>
              <a:gd name="connsiteY3" fmla="*/ 6858000 h 6861937"/>
              <a:gd name="connsiteX4" fmla="*/ 0 w 8179817"/>
              <a:gd name="connsiteY4" fmla="*/ 0 h 686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9817" h="6861937">
                <a:moveTo>
                  <a:pt x="0" y="0"/>
                </a:moveTo>
                <a:lnTo>
                  <a:pt x="2445592" y="0"/>
                </a:lnTo>
                <a:lnTo>
                  <a:pt x="8179817" y="6861937"/>
                </a:lnTo>
                <a:lnTo>
                  <a:pt x="0" y="68580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3" name="Groupe 12">
            <a:extLst>
              <a:ext uri="{FF2B5EF4-FFF2-40B4-BE49-F238E27FC236}">
                <a16:creationId xmlns:a16="http://schemas.microsoft.com/office/drawing/2014/main" id="{47A31C40-39C8-6045-6DF1-58E0E13CF422}"/>
              </a:ext>
            </a:extLst>
          </p:cNvPr>
          <p:cNvGrpSpPr/>
          <p:nvPr userDrawn="1"/>
        </p:nvGrpSpPr>
        <p:grpSpPr>
          <a:xfrm>
            <a:off x="0" y="1496440"/>
            <a:ext cx="12193886" cy="4862987"/>
            <a:chOff x="0" y="1507357"/>
            <a:chExt cx="12189884" cy="4862987"/>
          </a:xfrm>
        </p:grpSpPr>
        <p:sp>
          <p:nvSpPr>
            <p:cNvPr id="15" name="Rectangle 14">
              <a:extLst>
                <a:ext uri="{FF2B5EF4-FFF2-40B4-BE49-F238E27FC236}">
                  <a16:creationId xmlns:a16="http://schemas.microsoft.com/office/drawing/2014/main" id="{968AE14A-77C7-2E7F-769E-21F88E5CD10E}"/>
                </a:ext>
              </a:extLst>
            </p:cNvPr>
            <p:cNvSpPr/>
            <p:nvPr userDrawn="1"/>
          </p:nvSpPr>
          <p:spPr>
            <a:xfrm>
              <a:off x="0" y="1507357"/>
              <a:ext cx="12186403" cy="48624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riangle rectangle 8">
              <a:extLst>
                <a:ext uri="{FF2B5EF4-FFF2-40B4-BE49-F238E27FC236}">
                  <a16:creationId xmlns:a16="http://schemas.microsoft.com/office/drawing/2014/main" id="{0C25945B-8B43-4429-8CBB-244E17DB0142}"/>
                </a:ext>
              </a:extLst>
            </p:cNvPr>
            <p:cNvSpPr/>
            <p:nvPr userDrawn="1"/>
          </p:nvSpPr>
          <p:spPr>
            <a:xfrm rot="10800000">
              <a:off x="3703306" y="1514284"/>
              <a:ext cx="8486578" cy="4856060"/>
            </a:xfrm>
            <a:custGeom>
              <a:avLst/>
              <a:gdLst>
                <a:gd name="connsiteX0" fmla="*/ 0 w 8486273"/>
                <a:gd name="connsiteY0" fmla="*/ 4862410 h 4862410"/>
                <a:gd name="connsiteX1" fmla="*/ 0 w 8486273"/>
                <a:gd name="connsiteY1" fmla="*/ 0 h 4862410"/>
                <a:gd name="connsiteX2" fmla="*/ 8486273 w 8486273"/>
                <a:gd name="connsiteY2" fmla="*/ 4862410 h 4862410"/>
                <a:gd name="connsiteX3" fmla="*/ 0 w 8486273"/>
                <a:gd name="connsiteY3" fmla="*/ 4862410 h 4862410"/>
                <a:gd name="connsiteX0" fmla="*/ 0 w 8486273"/>
                <a:gd name="connsiteY0" fmla="*/ 4811610 h 4811610"/>
                <a:gd name="connsiteX1" fmla="*/ 3175 w 8486273"/>
                <a:gd name="connsiteY1" fmla="*/ 0 h 4811610"/>
                <a:gd name="connsiteX2" fmla="*/ 8486273 w 8486273"/>
                <a:gd name="connsiteY2" fmla="*/ 4811610 h 4811610"/>
                <a:gd name="connsiteX3" fmla="*/ 0 w 8486273"/>
                <a:gd name="connsiteY3" fmla="*/ 4811610 h 4811610"/>
                <a:gd name="connsiteX0" fmla="*/ 0 w 8486273"/>
                <a:gd name="connsiteY0" fmla="*/ 4843360 h 4843360"/>
                <a:gd name="connsiteX1" fmla="*/ 12700 w 8486273"/>
                <a:gd name="connsiteY1" fmla="*/ 0 h 4843360"/>
                <a:gd name="connsiteX2" fmla="*/ 8486273 w 8486273"/>
                <a:gd name="connsiteY2" fmla="*/ 4843360 h 4843360"/>
                <a:gd name="connsiteX3" fmla="*/ 0 w 8486273"/>
                <a:gd name="connsiteY3" fmla="*/ 4843360 h 4843360"/>
                <a:gd name="connsiteX0" fmla="*/ 305 w 8486578"/>
                <a:gd name="connsiteY0" fmla="*/ 4856060 h 4856060"/>
                <a:gd name="connsiteX1" fmla="*/ 305 w 8486578"/>
                <a:gd name="connsiteY1" fmla="*/ 0 h 4856060"/>
                <a:gd name="connsiteX2" fmla="*/ 8486578 w 8486578"/>
                <a:gd name="connsiteY2" fmla="*/ 4856060 h 4856060"/>
                <a:gd name="connsiteX3" fmla="*/ 305 w 8486578"/>
                <a:gd name="connsiteY3" fmla="*/ 4856060 h 4856060"/>
              </a:gdLst>
              <a:ahLst/>
              <a:cxnLst>
                <a:cxn ang="0">
                  <a:pos x="connsiteX0" y="connsiteY0"/>
                </a:cxn>
                <a:cxn ang="0">
                  <a:pos x="connsiteX1" y="connsiteY1"/>
                </a:cxn>
                <a:cxn ang="0">
                  <a:pos x="connsiteX2" y="connsiteY2"/>
                </a:cxn>
                <a:cxn ang="0">
                  <a:pos x="connsiteX3" y="connsiteY3"/>
                </a:cxn>
              </a:cxnLst>
              <a:rect l="l" t="t" r="r" b="b"/>
              <a:pathLst>
                <a:path w="8486578" h="4856060">
                  <a:moveTo>
                    <a:pt x="305" y="4856060"/>
                  </a:moveTo>
                  <a:cubicBezTo>
                    <a:pt x="1363" y="3252190"/>
                    <a:pt x="-753" y="1603870"/>
                    <a:pt x="305" y="0"/>
                  </a:cubicBezTo>
                  <a:lnTo>
                    <a:pt x="8486578" y="4856060"/>
                  </a:lnTo>
                  <a:lnTo>
                    <a:pt x="305" y="48560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Triangle rectangle 6">
              <a:extLst>
                <a:ext uri="{FF2B5EF4-FFF2-40B4-BE49-F238E27FC236}">
                  <a16:creationId xmlns:a16="http://schemas.microsoft.com/office/drawing/2014/main" id="{7EAA7953-9E67-4202-90D4-52FB434E29C8}"/>
                </a:ext>
              </a:extLst>
            </p:cNvPr>
            <p:cNvSpPr/>
            <p:nvPr userDrawn="1"/>
          </p:nvSpPr>
          <p:spPr>
            <a:xfrm>
              <a:off x="0" y="5331551"/>
              <a:ext cx="1839433" cy="1038216"/>
            </a:xfrm>
            <a:custGeom>
              <a:avLst/>
              <a:gdLst>
                <a:gd name="connsiteX0" fmla="*/ 0 w 1839433"/>
                <a:gd name="connsiteY0" fmla="*/ 1010507 h 1010507"/>
                <a:gd name="connsiteX1" fmla="*/ 0 w 1839433"/>
                <a:gd name="connsiteY1" fmla="*/ 0 h 1010507"/>
                <a:gd name="connsiteX2" fmla="*/ 1839433 w 1839433"/>
                <a:gd name="connsiteY2" fmla="*/ 1010507 h 1010507"/>
                <a:gd name="connsiteX3" fmla="*/ 0 w 1839433"/>
                <a:gd name="connsiteY3" fmla="*/ 1010507 h 1010507"/>
                <a:gd name="connsiteX0" fmla="*/ 0 w 1839433"/>
                <a:gd name="connsiteY0" fmla="*/ 1038216 h 1038216"/>
                <a:gd name="connsiteX1" fmla="*/ 0 w 1839433"/>
                <a:gd name="connsiteY1" fmla="*/ 0 h 1038216"/>
                <a:gd name="connsiteX2" fmla="*/ 1839433 w 1839433"/>
                <a:gd name="connsiteY2" fmla="*/ 1038216 h 1038216"/>
                <a:gd name="connsiteX3" fmla="*/ 0 w 1839433"/>
                <a:gd name="connsiteY3" fmla="*/ 1038216 h 1038216"/>
              </a:gdLst>
              <a:ahLst/>
              <a:cxnLst>
                <a:cxn ang="0">
                  <a:pos x="connsiteX0" y="connsiteY0"/>
                </a:cxn>
                <a:cxn ang="0">
                  <a:pos x="connsiteX1" y="connsiteY1"/>
                </a:cxn>
                <a:cxn ang="0">
                  <a:pos x="connsiteX2" y="connsiteY2"/>
                </a:cxn>
                <a:cxn ang="0">
                  <a:pos x="connsiteX3" y="connsiteY3"/>
                </a:cxn>
              </a:cxnLst>
              <a:rect l="l" t="t" r="r" b="b"/>
              <a:pathLst>
                <a:path w="1839433" h="1038216">
                  <a:moveTo>
                    <a:pt x="0" y="1038216"/>
                  </a:moveTo>
                  <a:lnTo>
                    <a:pt x="0" y="0"/>
                  </a:lnTo>
                  <a:lnTo>
                    <a:pt x="1839433" y="1038216"/>
                  </a:lnTo>
                  <a:lnTo>
                    <a:pt x="0" y="103821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Triangle rectangle 7">
              <a:extLst>
                <a:ext uri="{FF2B5EF4-FFF2-40B4-BE49-F238E27FC236}">
                  <a16:creationId xmlns:a16="http://schemas.microsoft.com/office/drawing/2014/main" id="{AC68E474-4269-12CA-966B-5FD1B33D0EA6}"/>
                </a:ext>
              </a:extLst>
            </p:cNvPr>
            <p:cNvSpPr/>
            <p:nvPr userDrawn="1"/>
          </p:nvSpPr>
          <p:spPr>
            <a:xfrm rot="10800000" flipH="1">
              <a:off x="0" y="1512593"/>
              <a:ext cx="3700130" cy="2105457"/>
            </a:xfrm>
            <a:custGeom>
              <a:avLst/>
              <a:gdLst>
                <a:gd name="connsiteX0" fmla="*/ 0 w 3700130"/>
                <a:gd name="connsiteY0" fmla="*/ 2091603 h 2091603"/>
                <a:gd name="connsiteX1" fmla="*/ 0 w 3700130"/>
                <a:gd name="connsiteY1" fmla="*/ 0 h 2091603"/>
                <a:gd name="connsiteX2" fmla="*/ 3700130 w 3700130"/>
                <a:gd name="connsiteY2" fmla="*/ 2091603 h 2091603"/>
                <a:gd name="connsiteX3" fmla="*/ 0 w 3700130"/>
                <a:gd name="connsiteY3" fmla="*/ 2091603 h 2091603"/>
                <a:gd name="connsiteX0" fmla="*/ 0 w 3700130"/>
                <a:gd name="connsiteY0" fmla="*/ 2105457 h 2105457"/>
                <a:gd name="connsiteX1" fmla="*/ 0 w 3700130"/>
                <a:gd name="connsiteY1" fmla="*/ 0 h 2105457"/>
                <a:gd name="connsiteX2" fmla="*/ 3700130 w 3700130"/>
                <a:gd name="connsiteY2" fmla="*/ 2105457 h 2105457"/>
                <a:gd name="connsiteX3" fmla="*/ 0 w 3700130"/>
                <a:gd name="connsiteY3" fmla="*/ 2105457 h 2105457"/>
              </a:gdLst>
              <a:ahLst/>
              <a:cxnLst>
                <a:cxn ang="0">
                  <a:pos x="connsiteX0" y="connsiteY0"/>
                </a:cxn>
                <a:cxn ang="0">
                  <a:pos x="connsiteX1" y="connsiteY1"/>
                </a:cxn>
                <a:cxn ang="0">
                  <a:pos x="connsiteX2" y="connsiteY2"/>
                </a:cxn>
                <a:cxn ang="0">
                  <a:pos x="connsiteX3" y="connsiteY3"/>
                </a:cxn>
              </a:cxnLst>
              <a:rect l="l" t="t" r="r" b="b"/>
              <a:pathLst>
                <a:path w="3700130" h="2105457">
                  <a:moveTo>
                    <a:pt x="0" y="2105457"/>
                  </a:moveTo>
                  <a:lnTo>
                    <a:pt x="0" y="0"/>
                  </a:lnTo>
                  <a:lnTo>
                    <a:pt x="3700130" y="2105457"/>
                  </a:lnTo>
                  <a:lnTo>
                    <a:pt x="0" y="210545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4" name="Rectangle 3">
            <a:extLst>
              <a:ext uri="{FF2B5EF4-FFF2-40B4-BE49-F238E27FC236}">
                <a16:creationId xmlns:a16="http://schemas.microsoft.com/office/drawing/2014/main" id="{72EAED27-0674-1200-9993-D841D7430953}"/>
              </a:ext>
            </a:extLst>
          </p:cNvPr>
          <p:cNvSpPr/>
          <p:nvPr userDrawn="1"/>
        </p:nvSpPr>
        <p:spPr>
          <a:xfrm>
            <a:off x="0" y="1833275"/>
            <a:ext cx="12191999" cy="2400657"/>
          </a:xfrm>
          <a:prstGeom prst="rect">
            <a:avLst/>
          </a:prstGeom>
        </p:spPr>
        <p:txBody>
          <a:bodyPr wrap="square">
            <a:spAutoFit/>
          </a:bodyPr>
          <a:lstStyle/>
          <a:p>
            <a:pPr algn="ctr"/>
            <a:r>
              <a:rPr lang="fr-FR" sz="15000" dirty="0">
                <a:solidFill>
                  <a:schemeClr val="bg1"/>
                </a:solidFill>
              </a:rPr>
              <a:t>“</a:t>
            </a:r>
          </a:p>
        </p:txBody>
      </p:sp>
      <p:sp>
        <p:nvSpPr>
          <p:cNvPr id="8" name="Espace réservé du texte 7">
            <a:extLst>
              <a:ext uri="{FF2B5EF4-FFF2-40B4-BE49-F238E27FC236}">
                <a16:creationId xmlns:a16="http://schemas.microsoft.com/office/drawing/2014/main" id="{8DF40FCD-E758-E863-297A-AED3125B6B93}"/>
              </a:ext>
            </a:extLst>
          </p:cNvPr>
          <p:cNvSpPr>
            <a:spLocks noGrp="1"/>
          </p:cNvSpPr>
          <p:nvPr>
            <p:ph type="body" sz="quarter" idx="10" hasCustomPrompt="1"/>
          </p:nvPr>
        </p:nvSpPr>
        <p:spPr>
          <a:xfrm>
            <a:off x="2109457" y="3320715"/>
            <a:ext cx="7967050" cy="1656097"/>
          </a:xfrm>
        </p:spPr>
        <p:txBody>
          <a:bodyPr>
            <a:normAutofit/>
          </a:bodyPr>
          <a:lstStyle>
            <a:lvl1pPr marL="0" indent="0" algn="ctr">
              <a:buNone/>
              <a:defRPr sz="1800" i="1">
                <a:solidFill>
                  <a:schemeClr val="bg1"/>
                </a:solidFill>
              </a:defRPr>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Mauris</a:t>
            </a:r>
            <a:r>
              <a:rPr lang="fr-FR" dirty="0"/>
              <a:t> </a:t>
            </a:r>
            <a:r>
              <a:rPr lang="fr-FR" dirty="0" err="1"/>
              <a:t>consectetur</a:t>
            </a:r>
            <a:r>
              <a:rPr lang="fr-FR" dirty="0"/>
              <a:t>, </a:t>
            </a:r>
            <a:r>
              <a:rPr lang="fr-FR" dirty="0" err="1"/>
              <a:t>quam</a:t>
            </a:r>
            <a:r>
              <a:rPr lang="fr-FR" dirty="0"/>
              <a:t> at </a:t>
            </a:r>
            <a:r>
              <a:rPr lang="fr-FR" dirty="0" err="1"/>
              <a:t>sagittis</a:t>
            </a:r>
            <a:r>
              <a:rPr lang="fr-FR" dirty="0"/>
              <a:t> </a:t>
            </a:r>
            <a:r>
              <a:rPr lang="fr-FR" dirty="0" err="1"/>
              <a:t>malesuada</a:t>
            </a:r>
            <a:r>
              <a:rPr lang="fr-FR" dirty="0"/>
              <a:t>, ex </a:t>
            </a:r>
            <a:r>
              <a:rPr lang="fr-FR" dirty="0" err="1"/>
              <a:t>justo</a:t>
            </a:r>
            <a:r>
              <a:rPr lang="fr-FR" dirty="0"/>
              <a:t> </a:t>
            </a:r>
            <a:r>
              <a:rPr lang="fr-FR" dirty="0" err="1"/>
              <a:t>luctus</a:t>
            </a:r>
            <a:r>
              <a:rPr lang="fr-FR" dirty="0"/>
              <a:t> </a:t>
            </a:r>
            <a:r>
              <a:rPr lang="fr-FR" dirty="0" err="1"/>
              <a:t>arcu</a:t>
            </a:r>
            <a:r>
              <a:rPr lang="fr-FR" dirty="0"/>
              <a:t>, vitae </a:t>
            </a:r>
            <a:r>
              <a:rPr lang="fr-FR" dirty="0" err="1"/>
              <a:t>tempor</a:t>
            </a:r>
            <a:r>
              <a:rPr lang="fr-FR" dirty="0"/>
              <a:t> </a:t>
            </a:r>
            <a:r>
              <a:rPr lang="fr-FR" dirty="0" err="1"/>
              <a:t>risus</a:t>
            </a:r>
            <a:r>
              <a:rPr lang="fr-FR" dirty="0"/>
              <a:t> </a:t>
            </a:r>
            <a:r>
              <a:rPr lang="fr-FR" dirty="0" err="1"/>
              <a:t>odio</a:t>
            </a:r>
            <a:r>
              <a:rPr lang="fr-FR" dirty="0"/>
              <a:t> eu ipsum. </a:t>
            </a:r>
            <a:r>
              <a:rPr lang="fr-FR" dirty="0" err="1"/>
              <a:t>Phasellus</a:t>
            </a:r>
            <a:r>
              <a:rPr lang="fr-FR" dirty="0"/>
              <a:t> </a:t>
            </a:r>
            <a:r>
              <a:rPr lang="fr-FR" dirty="0" err="1"/>
              <a:t>mauris</a:t>
            </a:r>
            <a:r>
              <a:rPr lang="fr-FR" dirty="0"/>
              <a:t> </a:t>
            </a:r>
            <a:r>
              <a:rPr lang="fr-FR" dirty="0" err="1"/>
              <a:t>tortor</a:t>
            </a:r>
            <a:r>
              <a:rPr lang="fr-FR" dirty="0"/>
              <a:t>, </a:t>
            </a:r>
            <a:r>
              <a:rPr lang="fr-FR" dirty="0" err="1"/>
              <a:t>lobortis</a:t>
            </a:r>
            <a:r>
              <a:rPr lang="fr-FR" dirty="0"/>
              <a:t> </a:t>
            </a:r>
            <a:r>
              <a:rPr lang="fr-FR" dirty="0" err="1"/>
              <a:t>sit</a:t>
            </a:r>
            <a:r>
              <a:rPr lang="fr-FR" dirty="0"/>
              <a:t> </a:t>
            </a:r>
            <a:r>
              <a:rPr lang="fr-FR" dirty="0" err="1"/>
              <a:t>amet</a:t>
            </a:r>
            <a:r>
              <a:rPr lang="fr-FR" dirty="0"/>
              <a:t> ex eu, dictum </a:t>
            </a:r>
            <a:r>
              <a:rPr lang="fr-FR" dirty="0" err="1"/>
              <a:t>venenatis</a:t>
            </a:r>
            <a:r>
              <a:rPr lang="fr-FR" dirty="0"/>
              <a:t> libero. </a:t>
            </a:r>
          </a:p>
        </p:txBody>
      </p:sp>
      <p:sp>
        <p:nvSpPr>
          <p:cNvPr id="10" name="Espace réservé du texte 9">
            <a:extLst>
              <a:ext uri="{FF2B5EF4-FFF2-40B4-BE49-F238E27FC236}">
                <a16:creationId xmlns:a16="http://schemas.microsoft.com/office/drawing/2014/main" id="{641536C1-7692-BDAF-3CFA-50AC0C652E70}"/>
              </a:ext>
            </a:extLst>
          </p:cNvPr>
          <p:cNvSpPr>
            <a:spLocks noGrp="1"/>
          </p:cNvSpPr>
          <p:nvPr>
            <p:ph type="body" sz="quarter" idx="11" hasCustomPrompt="1"/>
          </p:nvPr>
        </p:nvSpPr>
        <p:spPr>
          <a:xfrm>
            <a:off x="1241424" y="5188017"/>
            <a:ext cx="9725025" cy="167780"/>
          </a:xfrm>
        </p:spPr>
        <p:txBody>
          <a:bodyPr>
            <a:normAutofit/>
          </a:bodyPr>
          <a:lstStyle>
            <a:lvl1pPr marL="0" indent="0" algn="ctr">
              <a:buNone/>
              <a:defRPr sz="1400" b="1">
                <a:solidFill>
                  <a:schemeClr val="bg1"/>
                </a:solidFill>
              </a:defRPr>
            </a:lvl1pPr>
          </a:lstStyle>
          <a:p>
            <a:pPr lvl="0"/>
            <a:r>
              <a:rPr lang="fr-FR" dirty="0"/>
              <a:t>Prof. John Doe</a:t>
            </a:r>
          </a:p>
        </p:txBody>
      </p:sp>
      <p:sp>
        <p:nvSpPr>
          <p:cNvPr id="12" name="Espace réservé du texte 11">
            <a:extLst>
              <a:ext uri="{FF2B5EF4-FFF2-40B4-BE49-F238E27FC236}">
                <a16:creationId xmlns:a16="http://schemas.microsoft.com/office/drawing/2014/main" id="{BD8EE6A4-B2EA-133A-E868-779D816446D8}"/>
              </a:ext>
            </a:extLst>
          </p:cNvPr>
          <p:cNvSpPr>
            <a:spLocks noGrp="1"/>
          </p:cNvSpPr>
          <p:nvPr>
            <p:ph type="body" sz="quarter" idx="12" hasCustomPrompt="1"/>
          </p:nvPr>
        </p:nvSpPr>
        <p:spPr>
          <a:xfrm>
            <a:off x="1241424" y="5438274"/>
            <a:ext cx="9725025" cy="562180"/>
          </a:xfrm>
        </p:spPr>
        <p:txBody>
          <a:bodyPr>
            <a:normAutofit/>
          </a:bodyPr>
          <a:lstStyle>
            <a:lvl1pPr marL="0" indent="0" algn="ctr">
              <a:buNone/>
              <a:defRPr sz="1200">
                <a:solidFill>
                  <a:schemeClr val="bg1"/>
                </a:solidFill>
              </a:defRPr>
            </a:lvl1pPr>
          </a:lstStyle>
          <a:p>
            <a:pPr lvl="0"/>
            <a:r>
              <a:rPr lang="fr-FR" dirty="0"/>
              <a:t>Doyen</a:t>
            </a:r>
          </a:p>
        </p:txBody>
      </p:sp>
    </p:spTree>
    <p:extLst>
      <p:ext uri="{BB962C8B-B14F-4D97-AF65-F5344CB8AC3E}">
        <p14:creationId xmlns:p14="http://schemas.microsoft.com/office/powerpoint/2010/main" val="19916830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74B180A7-1FAA-8B44-A84D-665A6B9D5892}"/>
              </a:ext>
            </a:extLst>
          </p:cNvPr>
          <p:cNvSpPr>
            <a:spLocks noGrp="1"/>
          </p:cNvSpPr>
          <p:nvPr>
            <p:ph type="dt" sz="half" idx="10"/>
          </p:nvPr>
        </p:nvSpPr>
        <p:spPr/>
        <p:txBody>
          <a:bodyPr/>
          <a:lstStyle/>
          <a:p>
            <a:fld id="{D68DC7BE-4429-5D42-8C7E-B3B21B75BB9E}" type="datetime3">
              <a:rPr lang="fr-BE" smtClean="0"/>
              <a:t>18/05/2024</a:t>
            </a:fld>
            <a:endParaRPr lang="fr-FR" dirty="0"/>
          </a:p>
        </p:txBody>
      </p:sp>
      <p:sp>
        <p:nvSpPr>
          <p:cNvPr id="4" name="Espace réservé du pied de page 3">
            <a:extLst>
              <a:ext uri="{FF2B5EF4-FFF2-40B4-BE49-F238E27FC236}">
                <a16:creationId xmlns:a16="http://schemas.microsoft.com/office/drawing/2014/main" id="{4CC50AA2-8469-FA4C-9C92-353ACC560975}"/>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8456E3C8-B544-AA45-BB35-2E541F25D25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
        <p:nvSpPr>
          <p:cNvPr id="6" name="Titre 5">
            <a:extLst>
              <a:ext uri="{FF2B5EF4-FFF2-40B4-BE49-F238E27FC236}">
                <a16:creationId xmlns:a16="http://schemas.microsoft.com/office/drawing/2014/main" id="{0DDDAA05-EEB9-AC33-D817-A0B95DE19248}"/>
              </a:ext>
            </a:extLst>
          </p:cNvPr>
          <p:cNvSpPr>
            <a:spLocks noGrp="1"/>
          </p:cNvSpPr>
          <p:nvPr>
            <p:ph type="title"/>
          </p:nvPr>
        </p:nvSpPr>
        <p:spPr>
          <a:xfrm>
            <a:off x="587375" y="557041"/>
            <a:ext cx="10022677" cy="1304560"/>
          </a:xfrm>
        </p:spPr>
        <p:txBody>
          <a:bodyPr/>
          <a:lstStyle/>
          <a:p>
            <a:r>
              <a:rPr lang="fr-FR" dirty="0"/>
              <a:t>Modifiez le style du titre</a:t>
            </a:r>
          </a:p>
        </p:txBody>
      </p:sp>
    </p:spTree>
    <p:extLst>
      <p:ext uri="{BB962C8B-B14F-4D97-AF65-F5344CB8AC3E}">
        <p14:creationId xmlns:p14="http://schemas.microsoft.com/office/powerpoint/2010/main" val="348478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8" name="Espace réservé de la date 7">
            <a:extLst>
              <a:ext uri="{FF2B5EF4-FFF2-40B4-BE49-F238E27FC236}">
                <a16:creationId xmlns:a16="http://schemas.microsoft.com/office/drawing/2014/main" id="{0C1A2BD4-7C4E-654A-AAAC-BF42C2D2A049}"/>
              </a:ext>
            </a:extLst>
          </p:cNvPr>
          <p:cNvSpPr>
            <a:spLocks noGrp="1"/>
          </p:cNvSpPr>
          <p:nvPr>
            <p:ph type="dt" sz="half" idx="10"/>
          </p:nvPr>
        </p:nvSpPr>
        <p:spPr/>
        <p:txBody>
          <a:bodyPr/>
          <a:lstStyle/>
          <a:p>
            <a:fld id="{C98A1267-0E47-F245-A1EE-11773D05328E}" type="datetime3">
              <a:rPr lang="fr-BE" smtClean="0"/>
              <a:t>18/05/2024</a:t>
            </a:fld>
            <a:endParaRPr lang="fr-FR" dirty="0"/>
          </a:p>
        </p:txBody>
      </p:sp>
      <p:sp>
        <p:nvSpPr>
          <p:cNvPr id="9" name="Espace réservé du pied de page 8">
            <a:extLst>
              <a:ext uri="{FF2B5EF4-FFF2-40B4-BE49-F238E27FC236}">
                <a16:creationId xmlns:a16="http://schemas.microsoft.com/office/drawing/2014/main" id="{A88E8EA4-C6FD-A642-929B-16403DA07E57}"/>
              </a:ext>
            </a:extLst>
          </p:cNvPr>
          <p:cNvSpPr>
            <a:spLocks noGrp="1"/>
          </p:cNvSpPr>
          <p:nvPr>
            <p:ph type="ftr" sz="quarter" idx="11"/>
          </p:nvPr>
        </p:nvSpPr>
        <p:spPr/>
        <p:txBody>
          <a:bodyPr/>
          <a:lstStyle/>
          <a:p>
            <a:endParaRPr lang="fr-FR" dirty="0"/>
          </a:p>
        </p:txBody>
      </p:sp>
      <p:sp>
        <p:nvSpPr>
          <p:cNvPr id="10" name="Espace réservé du numéro de diapositive 9">
            <a:extLst>
              <a:ext uri="{FF2B5EF4-FFF2-40B4-BE49-F238E27FC236}">
                <a16:creationId xmlns:a16="http://schemas.microsoft.com/office/drawing/2014/main" id="{A8DBB374-95F1-C24F-873A-1B24641F3BA0}"/>
              </a:ext>
            </a:extLst>
          </p:cNvPr>
          <p:cNvSpPr>
            <a:spLocks noGrp="1"/>
          </p:cNvSpPr>
          <p:nvPr>
            <p:ph type="sldNum" sz="quarter" idx="12"/>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12753892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Empty">
    <p:spTree>
      <p:nvGrpSpPr>
        <p:cNvPr id="1" name=""/>
        <p:cNvGrpSpPr/>
        <p:nvPr/>
      </p:nvGrpSpPr>
      <p:grpSpPr>
        <a:xfrm>
          <a:off x="0" y="0"/>
          <a:ext cx="0" cy="0"/>
          <a:chOff x="0" y="0"/>
          <a:chExt cx="0" cy="0"/>
        </a:xfrm>
      </p:grpSpPr>
      <p:sp>
        <p:nvSpPr>
          <p:cNvPr id="12" name="Triangle 11">
            <a:extLst>
              <a:ext uri="{FF2B5EF4-FFF2-40B4-BE49-F238E27FC236}">
                <a16:creationId xmlns:a16="http://schemas.microsoft.com/office/drawing/2014/main" id="{C4375E78-DED4-F8B3-98AF-5552755DAB17}"/>
              </a:ext>
            </a:extLst>
          </p:cNvPr>
          <p:cNvSpPr/>
          <p:nvPr userDrawn="1"/>
        </p:nvSpPr>
        <p:spPr>
          <a:xfrm>
            <a:off x="-11150" y="-8054"/>
            <a:ext cx="4241221" cy="4783253"/>
          </a:xfrm>
          <a:custGeom>
            <a:avLst/>
            <a:gdLst>
              <a:gd name="connsiteX0" fmla="*/ 0 w 4079219"/>
              <a:gd name="connsiteY0" fmla="*/ 4610100 h 4610100"/>
              <a:gd name="connsiteX1" fmla="*/ 2039610 w 4079219"/>
              <a:gd name="connsiteY1" fmla="*/ 0 h 4610100"/>
              <a:gd name="connsiteX2" fmla="*/ 4079219 w 4079219"/>
              <a:gd name="connsiteY2" fmla="*/ 4610100 h 4610100"/>
              <a:gd name="connsiteX3" fmla="*/ 0 w 4079219"/>
              <a:gd name="connsiteY3" fmla="*/ 4610100 h 4610100"/>
              <a:gd name="connsiteX0" fmla="*/ 0 w 4079219"/>
              <a:gd name="connsiteY0" fmla="*/ 4635500 h 4635500"/>
              <a:gd name="connsiteX1" fmla="*/ 7610 w 4079219"/>
              <a:gd name="connsiteY1" fmla="*/ 0 h 4635500"/>
              <a:gd name="connsiteX2" fmla="*/ 4079219 w 4079219"/>
              <a:gd name="connsiteY2" fmla="*/ 4635500 h 4635500"/>
              <a:gd name="connsiteX3" fmla="*/ 0 w 4079219"/>
              <a:gd name="connsiteY3" fmla="*/ 4635500 h 4635500"/>
              <a:gd name="connsiteX0" fmla="*/ 0 w 4015719"/>
              <a:gd name="connsiteY0" fmla="*/ 4635500 h 4635500"/>
              <a:gd name="connsiteX1" fmla="*/ 7610 w 4015719"/>
              <a:gd name="connsiteY1" fmla="*/ 0 h 4635500"/>
              <a:gd name="connsiteX2" fmla="*/ 4015719 w 4015719"/>
              <a:gd name="connsiteY2" fmla="*/ 25400 h 4635500"/>
              <a:gd name="connsiteX3" fmla="*/ 0 w 4015719"/>
              <a:gd name="connsiteY3" fmla="*/ 4635500 h 4635500"/>
              <a:gd name="connsiteX0" fmla="*/ 0 w 4218919"/>
              <a:gd name="connsiteY0" fmla="*/ 4635500 h 4635500"/>
              <a:gd name="connsiteX1" fmla="*/ 7610 w 4218919"/>
              <a:gd name="connsiteY1" fmla="*/ 0 h 4635500"/>
              <a:gd name="connsiteX2" fmla="*/ 4218919 w 4218919"/>
              <a:gd name="connsiteY2" fmla="*/ 25400 h 4635500"/>
              <a:gd name="connsiteX3" fmla="*/ 0 w 4218919"/>
              <a:gd name="connsiteY3" fmla="*/ 4635500 h 4635500"/>
              <a:gd name="connsiteX0" fmla="*/ 0 w 4218919"/>
              <a:gd name="connsiteY0" fmla="*/ 4775200 h 4775200"/>
              <a:gd name="connsiteX1" fmla="*/ 7610 w 4218919"/>
              <a:gd name="connsiteY1" fmla="*/ 0 h 4775200"/>
              <a:gd name="connsiteX2" fmla="*/ 4218919 w 4218919"/>
              <a:gd name="connsiteY2" fmla="*/ 25400 h 4775200"/>
              <a:gd name="connsiteX3" fmla="*/ 0 w 4218919"/>
              <a:gd name="connsiteY3" fmla="*/ 4775200 h 4775200"/>
              <a:gd name="connsiteX0" fmla="*/ 0 w 4230070"/>
              <a:gd name="connsiteY0" fmla="*/ 4775200 h 4775200"/>
              <a:gd name="connsiteX1" fmla="*/ 7610 w 4230070"/>
              <a:gd name="connsiteY1" fmla="*/ 0 h 4775200"/>
              <a:gd name="connsiteX2" fmla="*/ 4230070 w 4230070"/>
              <a:gd name="connsiteY2" fmla="*/ 14249 h 4775200"/>
              <a:gd name="connsiteX3" fmla="*/ 0 w 4230070"/>
              <a:gd name="connsiteY3" fmla="*/ 4775200 h 4775200"/>
              <a:gd name="connsiteX0" fmla="*/ 0 w 4241221"/>
              <a:gd name="connsiteY0" fmla="*/ 4783253 h 4783253"/>
              <a:gd name="connsiteX1" fmla="*/ 7610 w 4241221"/>
              <a:gd name="connsiteY1" fmla="*/ 8053 h 4783253"/>
              <a:gd name="connsiteX2" fmla="*/ 4241221 w 4241221"/>
              <a:gd name="connsiteY2" fmla="*/ 0 h 4783253"/>
              <a:gd name="connsiteX3" fmla="*/ 0 w 4241221"/>
              <a:gd name="connsiteY3" fmla="*/ 4783253 h 4783253"/>
            </a:gdLst>
            <a:ahLst/>
            <a:cxnLst>
              <a:cxn ang="0">
                <a:pos x="connsiteX0" y="connsiteY0"/>
              </a:cxn>
              <a:cxn ang="0">
                <a:pos x="connsiteX1" y="connsiteY1"/>
              </a:cxn>
              <a:cxn ang="0">
                <a:pos x="connsiteX2" y="connsiteY2"/>
              </a:cxn>
              <a:cxn ang="0">
                <a:pos x="connsiteX3" y="connsiteY3"/>
              </a:cxn>
            </a:cxnLst>
            <a:rect l="l" t="t" r="r" b="b"/>
            <a:pathLst>
              <a:path w="4241221" h="4783253">
                <a:moveTo>
                  <a:pt x="0" y="4783253"/>
                </a:moveTo>
                <a:cubicBezTo>
                  <a:pt x="2537" y="3238086"/>
                  <a:pt x="5073" y="1553220"/>
                  <a:pt x="7610" y="8053"/>
                </a:cubicBezTo>
                <a:lnTo>
                  <a:pt x="4241221" y="0"/>
                </a:lnTo>
                <a:lnTo>
                  <a:pt x="0" y="4783253"/>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pour une image  3">
            <a:extLst>
              <a:ext uri="{FF2B5EF4-FFF2-40B4-BE49-F238E27FC236}">
                <a16:creationId xmlns:a16="http://schemas.microsoft.com/office/drawing/2014/main" id="{A9FF3141-995E-D246-9C79-B638FCBA5C0A}"/>
              </a:ext>
            </a:extLst>
          </p:cNvPr>
          <p:cNvSpPr>
            <a:spLocks noGrp="1"/>
          </p:cNvSpPr>
          <p:nvPr>
            <p:ph type="pic" sz="quarter" idx="13"/>
          </p:nvPr>
        </p:nvSpPr>
        <p:spPr>
          <a:xfrm>
            <a:off x="587376" y="426720"/>
            <a:ext cx="4422666" cy="5847080"/>
          </a:xfrm>
          <a:prstGeom prst="rect">
            <a:avLst/>
          </a:prstGeom>
        </p:spPr>
        <p:txBody>
          <a:bodyPr/>
          <a:lstStyle/>
          <a:p>
            <a:endParaRPr lang="fr-FR"/>
          </a:p>
        </p:txBody>
      </p:sp>
      <p:sp>
        <p:nvSpPr>
          <p:cNvPr id="6" name="Espace réservé pour une image  5">
            <a:extLst>
              <a:ext uri="{FF2B5EF4-FFF2-40B4-BE49-F238E27FC236}">
                <a16:creationId xmlns:a16="http://schemas.microsoft.com/office/drawing/2014/main" id="{FBA45D1B-B2CD-6A43-BD6D-A9CF96C757FD}"/>
              </a:ext>
            </a:extLst>
          </p:cNvPr>
          <p:cNvSpPr>
            <a:spLocks noGrp="1"/>
          </p:cNvSpPr>
          <p:nvPr>
            <p:ph type="pic" sz="quarter" idx="14"/>
          </p:nvPr>
        </p:nvSpPr>
        <p:spPr>
          <a:xfrm>
            <a:off x="5158577" y="426720"/>
            <a:ext cx="5451475" cy="2930843"/>
          </a:xfrm>
          <a:prstGeom prst="rect">
            <a:avLst/>
          </a:prstGeom>
        </p:spPr>
        <p:txBody>
          <a:bodyPr/>
          <a:lstStyle/>
          <a:p>
            <a:endParaRPr lang="fr-FR"/>
          </a:p>
        </p:txBody>
      </p:sp>
      <p:sp>
        <p:nvSpPr>
          <p:cNvPr id="11" name="Espace réservé pour une image  5">
            <a:extLst>
              <a:ext uri="{FF2B5EF4-FFF2-40B4-BE49-F238E27FC236}">
                <a16:creationId xmlns:a16="http://schemas.microsoft.com/office/drawing/2014/main" id="{081964AA-6650-2841-9B8F-587A0FA601D8}"/>
              </a:ext>
            </a:extLst>
          </p:cNvPr>
          <p:cNvSpPr>
            <a:spLocks noGrp="1"/>
          </p:cNvSpPr>
          <p:nvPr>
            <p:ph type="pic" sz="quarter" idx="15"/>
          </p:nvPr>
        </p:nvSpPr>
        <p:spPr>
          <a:xfrm>
            <a:off x="5158578" y="3496365"/>
            <a:ext cx="2654299" cy="2773363"/>
          </a:xfrm>
          <a:prstGeom prst="rect">
            <a:avLst/>
          </a:prstGeom>
        </p:spPr>
        <p:txBody>
          <a:bodyPr/>
          <a:lstStyle/>
          <a:p>
            <a:endParaRPr lang="fr-FR"/>
          </a:p>
        </p:txBody>
      </p:sp>
      <p:sp>
        <p:nvSpPr>
          <p:cNvPr id="13" name="Espace réservé pour une image  5">
            <a:extLst>
              <a:ext uri="{FF2B5EF4-FFF2-40B4-BE49-F238E27FC236}">
                <a16:creationId xmlns:a16="http://schemas.microsoft.com/office/drawing/2014/main" id="{A3B61EFD-CFA7-1547-B17F-525A2920979A}"/>
              </a:ext>
            </a:extLst>
          </p:cNvPr>
          <p:cNvSpPr>
            <a:spLocks noGrp="1"/>
          </p:cNvSpPr>
          <p:nvPr>
            <p:ph type="pic" sz="quarter" idx="16"/>
          </p:nvPr>
        </p:nvSpPr>
        <p:spPr>
          <a:xfrm>
            <a:off x="7961413" y="3496365"/>
            <a:ext cx="2654299" cy="2773363"/>
          </a:xfrm>
          <a:prstGeom prst="rect">
            <a:avLst/>
          </a:prstGeom>
        </p:spPr>
        <p:txBody>
          <a:bodyPr/>
          <a:lstStyle/>
          <a:p>
            <a:endParaRPr lang="fr-FR"/>
          </a:p>
        </p:txBody>
      </p:sp>
      <p:sp>
        <p:nvSpPr>
          <p:cNvPr id="2" name="Espace réservé de la date 1">
            <a:extLst>
              <a:ext uri="{FF2B5EF4-FFF2-40B4-BE49-F238E27FC236}">
                <a16:creationId xmlns:a16="http://schemas.microsoft.com/office/drawing/2014/main" id="{71910DD9-D78C-2CF8-6416-63180F33E632}"/>
              </a:ext>
            </a:extLst>
          </p:cNvPr>
          <p:cNvSpPr>
            <a:spLocks noGrp="1"/>
          </p:cNvSpPr>
          <p:nvPr>
            <p:ph type="dt" sz="half" idx="17"/>
          </p:nvPr>
        </p:nvSpPr>
        <p:spPr/>
        <p:txBody>
          <a:bodyPr/>
          <a:lstStyle/>
          <a:p>
            <a:fld id="{B2867609-F87E-5348-B15E-2C77BD1EE497}" type="datetime3">
              <a:rPr lang="fr-BE" smtClean="0"/>
              <a:t>18/05/2024</a:t>
            </a:fld>
            <a:endParaRPr lang="fr-FR" dirty="0"/>
          </a:p>
        </p:txBody>
      </p:sp>
      <p:sp>
        <p:nvSpPr>
          <p:cNvPr id="3" name="Espace réservé du pied de page 2">
            <a:extLst>
              <a:ext uri="{FF2B5EF4-FFF2-40B4-BE49-F238E27FC236}">
                <a16:creationId xmlns:a16="http://schemas.microsoft.com/office/drawing/2014/main" id="{655BA25A-A176-1CD3-47CC-858465AB3C31}"/>
              </a:ext>
            </a:extLst>
          </p:cNvPr>
          <p:cNvSpPr>
            <a:spLocks noGrp="1"/>
          </p:cNvSpPr>
          <p:nvPr>
            <p:ph type="ftr" sz="quarter" idx="18"/>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F2CBEFE9-046B-09BA-AB79-4A027128C394}"/>
              </a:ext>
            </a:extLst>
          </p:cNvPr>
          <p:cNvSpPr>
            <a:spLocks noGrp="1"/>
          </p:cNvSpPr>
          <p:nvPr>
            <p:ph type="sldNum" sz="quarter" idx="19"/>
          </p:nvPr>
        </p:nvSpPr>
        <p:spPr/>
        <p:txBody>
          <a:bodyPr/>
          <a:lstStyle/>
          <a:p>
            <a:pPr algn="l"/>
            <a:r>
              <a:rPr lang="fr-FR"/>
              <a:t>▪︎ </a:t>
            </a:r>
            <a:fld id="{71AEF36E-EA79-174C-93F9-FDA84EDD5956}" type="slidenum">
              <a:rPr lang="fr-FR" smtClean="0"/>
              <a:pPr algn="l"/>
              <a:t>‹N°›</a:t>
            </a:fld>
            <a:endParaRPr lang="fr-FR" dirty="0"/>
          </a:p>
        </p:txBody>
      </p:sp>
    </p:spTree>
    <p:extLst>
      <p:ext uri="{BB962C8B-B14F-4D97-AF65-F5344CB8AC3E}">
        <p14:creationId xmlns:p14="http://schemas.microsoft.com/office/powerpoint/2010/main" val="309409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B4CA9-101D-0B4A-BA3D-66DCC7882CC7}"/>
              </a:ext>
            </a:extLst>
          </p:cNvPr>
          <p:cNvSpPr>
            <a:spLocks noGrp="1"/>
          </p:cNvSpPr>
          <p:nvPr>
            <p:ph type="ctrTitle"/>
          </p:nvPr>
        </p:nvSpPr>
        <p:spPr>
          <a:xfrm>
            <a:off x="4566238" y="2334537"/>
            <a:ext cx="7140962" cy="1160070"/>
          </a:xfrm>
        </p:spPr>
        <p:txBody>
          <a:bodyPr anchor="b">
            <a:normAutofit/>
          </a:bodyPr>
          <a:lstStyle>
            <a:lvl1pPr algn="l">
              <a:defRPr sz="3600"/>
            </a:lvl1pPr>
          </a:lstStyle>
          <a:p>
            <a:endParaRPr lang="fr-FR" dirty="0"/>
          </a:p>
        </p:txBody>
      </p:sp>
      <p:sp>
        <p:nvSpPr>
          <p:cNvPr id="13" name="Triangle 12">
            <a:extLst>
              <a:ext uri="{FF2B5EF4-FFF2-40B4-BE49-F238E27FC236}">
                <a16:creationId xmlns:a16="http://schemas.microsoft.com/office/drawing/2014/main" id="{A6DC8FBD-3CFB-FB76-5874-CA98E595A3A6}"/>
              </a:ext>
            </a:extLst>
          </p:cNvPr>
          <p:cNvSpPr/>
          <p:nvPr userDrawn="1"/>
        </p:nvSpPr>
        <p:spPr>
          <a:xfrm rot="5400000">
            <a:off x="-186533" y="3650471"/>
            <a:ext cx="2632616" cy="226949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cap="none" spc="0">
              <a:ln w="0"/>
              <a:solidFill>
                <a:schemeClr val="accent1"/>
              </a:solidFill>
              <a:effectLst>
                <a:outerShdw blurRad="38100" dist="25400" dir="5400000" algn="ctr" rotWithShape="0">
                  <a:srgbClr val="6E747A">
                    <a:alpha val="43000"/>
                  </a:srgbClr>
                </a:outerShdw>
              </a:effectLst>
            </a:endParaRPr>
          </a:p>
        </p:txBody>
      </p:sp>
      <p:sp>
        <p:nvSpPr>
          <p:cNvPr id="14" name="Google Shape;162;p20">
            <a:extLst>
              <a:ext uri="{FF2B5EF4-FFF2-40B4-BE49-F238E27FC236}">
                <a16:creationId xmlns:a16="http://schemas.microsoft.com/office/drawing/2014/main" id="{CEB37287-81D9-799C-4EA4-BE6310D45DA1}"/>
              </a:ext>
            </a:extLst>
          </p:cNvPr>
          <p:cNvSpPr/>
          <p:nvPr userDrawn="1"/>
        </p:nvSpPr>
        <p:spPr>
          <a:xfrm rot="-5400000">
            <a:off x="11428193" y="3243735"/>
            <a:ext cx="819054" cy="708561"/>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Rectangle 14">
            <a:extLst>
              <a:ext uri="{FF2B5EF4-FFF2-40B4-BE49-F238E27FC236}">
                <a16:creationId xmlns:a16="http://schemas.microsoft.com/office/drawing/2014/main" id="{8F53496A-3219-6039-D695-08DF48D6253E}"/>
              </a:ext>
            </a:extLst>
          </p:cNvPr>
          <p:cNvSpPr>
            <a:spLocks noChangeAspect="1"/>
          </p:cNvSpPr>
          <p:nvPr userDrawn="1"/>
        </p:nvSpPr>
        <p:spPr>
          <a:xfrm>
            <a:off x="0" y="0"/>
            <a:ext cx="2368633" cy="4675608"/>
          </a:xfrm>
          <a:custGeom>
            <a:avLst/>
            <a:gdLst>
              <a:gd name="connsiteX0" fmla="*/ 0 w 1404594"/>
              <a:gd name="connsiteY0" fmla="*/ 0 h 3429000"/>
              <a:gd name="connsiteX1" fmla="*/ 1404594 w 1404594"/>
              <a:gd name="connsiteY1" fmla="*/ 0 h 3429000"/>
              <a:gd name="connsiteX2" fmla="*/ 1404594 w 1404594"/>
              <a:gd name="connsiteY2" fmla="*/ 3429000 h 3429000"/>
              <a:gd name="connsiteX3" fmla="*/ 0 w 1404594"/>
              <a:gd name="connsiteY3" fmla="*/ 3429000 h 3429000"/>
              <a:gd name="connsiteX4" fmla="*/ 0 w 1404594"/>
              <a:gd name="connsiteY4" fmla="*/ 0 h 3429000"/>
              <a:gd name="connsiteX0" fmla="*/ 0 w 1404594"/>
              <a:gd name="connsiteY0" fmla="*/ 0 h 3429000"/>
              <a:gd name="connsiteX1" fmla="*/ 1404594 w 1404594"/>
              <a:gd name="connsiteY1" fmla="*/ 0 h 3429000"/>
              <a:gd name="connsiteX2" fmla="*/ 1404594 w 1404594"/>
              <a:gd name="connsiteY2" fmla="*/ 3429000 h 3429000"/>
              <a:gd name="connsiteX3" fmla="*/ 0 w 1404594"/>
              <a:gd name="connsiteY3" fmla="*/ 2505173 h 3429000"/>
              <a:gd name="connsiteX4" fmla="*/ 0 w 1404594"/>
              <a:gd name="connsiteY4" fmla="*/ 0 h 3429000"/>
              <a:gd name="connsiteX0" fmla="*/ 0 w 1404594"/>
              <a:gd name="connsiteY0" fmla="*/ 0 h 3532695"/>
              <a:gd name="connsiteX1" fmla="*/ 1404594 w 1404594"/>
              <a:gd name="connsiteY1" fmla="*/ 0 h 3532695"/>
              <a:gd name="connsiteX2" fmla="*/ 1404594 w 1404594"/>
              <a:gd name="connsiteY2" fmla="*/ 3532695 h 3532695"/>
              <a:gd name="connsiteX3" fmla="*/ 0 w 1404594"/>
              <a:gd name="connsiteY3" fmla="*/ 2505173 h 3532695"/>
              <a:gd name="connsiteX4" fmla="*/ 0 w 1404594"/>
              <a:gd name="connsiteY4" fmla="*/ 0 h 3532695"/>
              <a:gd name="connsiteX0" fmla="*/ 0 w 1412415"/>
              <a:gd name="connsiteY0" fmla="*/ 0 h 3532695"/>
              <a:gd name="connsiteX1" fmla="*/ 1412415 w 1412415"/>
              <a:gd name="connsiteY1" fmla="*/ 160256 h 3532695"/>
              <a:gd name="connsiteX2" fmla="*/ 1404594 w 1412415"/>
              <a:gd name="connsiteY2" fmla="*/ 3532695 h 3532695"/>
              <a:gd name="connsiteX3" fmla="*/ 0 w 1412415"/>
              <a:gd name="connsiteY3" fmla="*/ 2505173 h 3532695"/>
              <a:gd name="connsiteX4" fmla="*/ 0 w 1412415"/>
              <a:gd name="connsiteY4" fmla="*/ 0 h 3532695"/>
              <a:gd name="connsiteX0" fmla="*/ 0 w 1412415"/>
              <a:gd name="connsiteY0" fmla="*/ 0 h 3372440"/>
              <a:gd name="connsiteX1" fmla="*/ 1412415 w 1412415"/>
              <a:gd name="connsiteY1" fmla="*/ 1 h 3372440"/>
              <a:gd name="connsiteX2" fmla="*/ 1404594 w 1412415"/>
              <a:gd name="connsiteY2" fmla="*/ 3372440 h 3372440"/>
              <a:gd name="connsiteX3" fmla="*/ 0 w 1412415"/>
              <a:gd name="connsiteY3" fmla="*/ 2344918 h 3372440"/>
              <a:gd name="connsiteX4" fmla="*/ 0 w 1412415"/>
              <a:gd name="connsiteY4" fmla="*/ 0 h 3372440"/>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44918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59071 h 3377157"/>
              <a:gd name="connsiteX4" fmla="*/ 0 w 1412415"/>
              <a:gd name="connsiteY4" fmla="*/ 0 h 3377157"/>
              <a:gd name="connsiteX0" fmla="*/ 0 w 1412415"/>
              <a:gd name="connsiteY0" fmla="*/ 0 h 3377157"/>
              <a:gd name="connsiteX1" fmla="*/ 1412415 w 1412415"/>
              <a:gd name="connsiteY1" fmla="*/ 1 h 3377157"/>
              <a:gd name="connsiteX2" fmla="*/ 1412383 w 1412415"/>
              <a:gd name="connsiteY2" fmla="*/ 3377157 h 3377157"/>
              <a:gd name="connsiteX3" fmla="*/ 0 w 1412415"/>
              <a:gd name="connsiteY3" fmla="*/ 2363789 h 3377157"/>
              <a:gd name="connsiteX4" fmla="*/ 0 w 1412415"/>
              <a:gd name="connsiteY4" fmla="*/ 0 h 3377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2415" h="3377157">
                <a:moveTo>
                  <a:pt x="0" y="0"/>
                </a:moveTo>
                <a:lnTo>
                  <a:pt x="1412415" y="1"/>
                </a:lnTo>
                <a:cubicBezTo>
                  <a:pt x="1412404" y="1125720"/>
                  <a:pt x="1412394" y="2251438"/>
                  <a:pt x="1412383" y="3377157"/>
                </a:cubicBezTo>
                <a:lnTo>
                  <a:pt x="0" y="236378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8" name="Google Shape;157;p20">
            <a:extLst>
              <a:ext uri="{FF2B5EF4-FFF2-40B4-BE49-F238E27FC236}">
                <a16:creationId xmlns:a16="http://schemas.microsoft.com/office/drawing/2014/main" id="{A5D1B48D-66DF-4903-01A7-3D115C7C492A}"/>
              </a:ext>
            </a:extLst>
          </p:cNvPr>
          <p:cNvCxnSpPr>
            <a:cxnSpLocks/>
          </p:cNvCxnSpPr>
          <p:nvPr userDrawn="1"/>
        </p:nvCxnSpPr>
        <p:spPr>
          <a:xfrm>
            <a:off x="4298096" y="1463040"/>
            <a:ext cx="0" cy="3921760"/>
          </a:xfrm>
          <a:prstGeom prst="straightConnector1">
            <a:avLst/>
          </a:prstGeom>
          <a:noFill/>
          <a:ln w="12700" cap="flat" cmpd="sng">
            <a:solidFill>
              <a:schemeClr val="accent1"/>
            </a:solidFill>
            <a:prstDash val="solid"/>
            <a:round/>
            <a:headEnd type="none" w="med" len="med"/>
            <a:tailEnd type="none" w="med" len="med"/>
          </a:ln>
        </p:spPr>
      </p:cxnSp>
      <p:sp>
        <p:nvSpPr>
          <p:cNvPr id="11" name="Sous-titre 2">
            <a:extLst>
              <a:ext uri="{FF2B5EF4-FFF2-40B4-BE49-F238E27FC236}">
                <a16:creationId xmlns:a16="http://schemas.microsoft.com/office/drawing/2014/main" id="{51D5BCA4-D222-82CA-FF38-38B1F1E313A8}"/>
              </a:ext>
            </a:extLst>
          </p:cNvPr>
          <p:cNvSpPr>
            <a:spLocks noGrp="1"/>
          </p:cNvSpPr>
          <p:nvPr>
            <p:ph type="subTitle" idx="1"/>
          </p:nvPr>
        </p:nvSpPr>
        <p:spPr>
          <a:xfrm>
            <a:off x="4566238" y="3788229"/>
            <a:ext cx="9099670" cy="1379384"/>
          </a:xfrm>
          <a:prstGeom prst="rect">
            <a:avLst/>
          </a:prstGeom>
        </p:spPr>
        <p:txBody>
          <a:bodyPr>
            <a:normAutofit/>
          </a:bodyPr>
          <a:lstStyle>
            <a:lvl1pPr marL="0" indent="0" algn="l">
              <a:lnSpc>
                <a:spcPct val="100000"/>
              </a:lnSpc>
              <a:buFont typeface="Wingdings" pitchFamily="2" charset="2"/>
              <a:buNone/>
              <a:defRPr sz="1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r-FR" dirty="0"/>
          </a:p>
        </p:txBody>
      </p:sp>
      <p:sp>
        <p:nvSpPr>
          <p:cNvPr id="20" name="Espace réservé du texte 19">
            <a:extLst>
              <a:ext uri="{FF2B5EF4-FFF2-40B4-BE49-F238E27FC236}">
                <a16:creationId xmlns:a16="http://schemas.microsoft.com/office/drawing/2014/main" id="{7A72AA71-5FF9-70F7-076D-55F6C63C26DF}"/>
              </a:ext>
            </a:extLst>
          </p:cNvPr>
          <p:cNvSpPr>
            <a:spLocks noGrp="1"/>
          </p:cNvSpPr>
          <p:nvPr>
            <p:ph type="body" sz="quarter" idx="10" hasCustomPrompt="1"/>
          </p:nvPr>
        </p:nvSpPr>
        <p:spPr>
          <a:xfrm>
            <a:off x="3134251" y="2989955"/>
            <a:ext cx="1158872" cy="761365"/>
          </a:xfrm>
        </p:spPr>
        <p:txBody>
          <a:bodyPr anchor="ctr">
            <a:normAutofit/>
          </a:bodyPr>
          <a:lstStyle>
            <a:lvl1pPr marL="0" indent="0">
              <a:buNone/>
              <a:defRPr sz="4300">
                <a:solidFill>
                  <a:schemeClr val="accent1"/>
                </a:solidFill>
              </a:defRPr>
            </a:lvl1pPr>
          </a:lstStyle>
          <a:p>
            <a:pPr lvl="0"/>
            <a:r>
              <a:rPr lang="fr-FR" dirty="0"/>
              <a:t>01</a:t>
            </a:r>
          </a:p>
        </p:txBody>
      </p:sp>
      <p:sp>
        <p:nvSpPr>
          <p:cNvPr id="3" name="Rectangle 2">
            <a:extLst>
              <a:ext uri="{FF2B5EF4-FFF2-40B4-BE49-F238E27FC236}">
                <a16:creationId xmlns:a16="http://schemas.microsoft.com/office/drawing/2014/main" id="{8118A66F-24D2-7034-337A-8883B53702A4}"/>
              </a:ext>
            </a:extLst>
          </p:cNvPr>
          <p:cNvSpPr/>
          <p:nvPr userDrawn="1"/>
        </p:nvSpPr>
        <p:spPr>
          <a:xfrm>
            <a:off x="3924536" y="3261360"/>
            <a:ext cx="371074" cy="222717"/>
          </a:xfrm>
          <a:custGeom>
            <a:avLst/>
            <a:gdLst>
              <a:gd name="connsiteX0" fmla="*/ 0 w 418699"/>
              <a:gd name="connsiteY0" fmla="*/ 0 h 197317"/>
              <a:gd name="connsiteX1" fmla="*/ 418699 w 418699"/>
              <a:gd name="connsiteY1" fmla="*/ 0 h 197317"/>
              <a:gd name="connsiteX2" fmla="*/ 418699 w 418699"/>
              <a:gd name="connsiteY2" fmla="*/ 197317 h 197317"/>
              <a:gd name="connsiteX3" fmla="*/ 0 w 418699"/>
              <a:gd name="connsiteY3" fmla="*/ 197317 h 197317"/>
              <a:gd name="connsiteX4" fmla="*/ 0 w 418699"/>
              <a:gd name="connsiteY4" fmla="*/ 0 h 197317"/>
              <a:gd name="connsiteX0" fmla="*/ 168442 w 418699"/>
              <a:gd name="connsiteY0" fmla="*/ 0 h 202129"/>
              <a:gd name="connsiteX1" fmla="*/ 418699 w 418699"/>
              <a:gd name="connsiteY1" fmla="*/ 4812 h 202129"/>
              <a:gd name="connsiteX2" fmla="*/ 418699 w 418699"/>
              <a:gd name="connsiteY2" fmla="*/ 202129 h 202129"/>
              <a:gd name="connsiteX3" fmla="*/ 0 w 418699"/>
              <a:gd name="connsiteY3" fmla="*/ 202129 h 202129"/>
              <a:gd name="connsiteX4" fmla="*/ 168442 w 418699"/>
              <a:gd name="connsiteY4" fmla="*/ 0 h 202129"/>
              <a:gd name="connsiteX0" fmla="*/ 101767 w 352024"/>
              <a:gd name="connsiteY0" fmla="*/ 0 h 202129"/>
              <a:gd name="connsiteX1" fmla="*/ 352024 w 352024"/>
              <a:gd name="connsiteY1" fmla="*/ 4812 h 202129"/>
              <a:gd name="connsiteX2" fmla="*/ 352024 w 352024"/>
              <a:gd name="connsiteY2" fmla="*/ 202129 h 202129"/>
              <a:gd name="connsiteX3" fmla="*/ 0 w 352024"/>
              <a:gd name="connsiteY3" fmla="*/ 198954 h 202129"/>
              <a:gd name="connsiteX4" fmla="*/ 101767 w 352024"/>
              <a:gd name="connsiteY4" fmla="*/ 0 h 202129"/>
              <a:gd name="connsiteX0" fmla="*/ 120817 w 371074"/>
              <a:gd name="connsiteY0" fmla="*/ 0 h 202129"/>
              <a:gd name="connsiteX1" fmla="*/ 371074 w 371074"/>
              <a:gd name="connsiteY1" fmla="*/ 4812 h 202129"/>
              <a:gd name="connsiteX2" fmla="*/ 371074 w 371074"/>
              <a:gd name="connsiteY2" fmla="*/ 202129 h 202129"/>
              <a:gd name="connsiteX3" fmla="*/ 0 w 371074"/>
              <a:gd name="connsiteY3" fmla="*/ 198954 h 202129"/>
              <a:gd name="connsiteX4" fmla="*/ 120817 w 371074"/>
              <a:gd name="connsiteY4" fmla="*/ 0 h 202129"/>
              <a:gd name="connsiteX0" fmla="*/ 149392 w 371074"/>
              <a:gd name="connsiteY0" fmla="*/ 0 h 221179"/>
              <a:gd name="connsiteX1" fmla="*/ 371074 w 371074"/>
              <a:gd name="connsiteY1" fmla="*/ 23862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0 h 221179"/>
              <a:gd name="connsiteX1" fmla="*/ 371074 w 371074"/>
              <a:gd name="connsiteY1" fmla="*/ 7987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1538 h 222717"/>
              <a:gd name="connsiteX1" fmla="*/ 371074 w 371074"/>
              <a:gd name="connsiteY1" fmla="*/ 0 h 222717"/>
              <a:gd name="connsiteX2" fmla="*/ 371074 w 371074"/>
              <a:gd name="connsiteY2" fmla="*/ 222717 h 222717"/>
              <a:gd name="connsiteX3" fmla="*/ 0 w 371074"/>
              <a:gd name="connsiteY3" fmla="*/ 219542 h 222717"/>
              <a:gd name="connsiteX4" fmla="*/ 149392 w 371074"/>
              <a:gd name="connsiteY4" fmla="*/ 1538 h 22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074" h="222717">
                <a:moveTo>
                  <a:pt x="149392" y="1538"/>
                </a:moveTo>
                <a:lnTo>
                  <a:pt x="371074" y="0"/>
                </a:lnTo>
                <a:lnTo>
                  <a:pt x="371074" y="222717"/>
                </a:lnTo>
                <a:lnTo>
                  <a:pt x="0" y="219542"/>
                </a:lnTo>
                <a:lnTo>
                  <a:pt x="149392" y="153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35829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 photo">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B4CA9-101D-0B4A-BA3D-66DCC7882CC7}"/>
              </a:ext>
            </a:extLst>
          </p:cNvPr>
          <p:cNvSpPr>
            <a:spLocks noGrp="1"/>
          </p:cNvSpPr>
          <p:nvPr>
            <p:ph type="ctrTitle"/>
          </p:nvPr>
        </p:nvSpPr>
        <p:spPr>
          <a:xfrm>
            <a:off x="4566238" y="2334537"/>
            <a:ext cx="7140962" cy="1160070"/>
          </a:xfrm>
        </p:spPr>
        <p:txBody>
          <a:bodyPr anchor="b">
            <a:normAutofit/>
          </a:bodyPr>
          <a:lstStyle>
            <a:lvl1pPr algn="l">
              <a:defRPr sz="3600"/>
            </a:lvl1pPr>
          </a:lstStyle>
          <a:p>
            <a:endParaRPr lang="fr-FR" dirty="0"/>
          </a:p>
        </p:txBody>
      </p:sp>
      <p:sp>
        <p:nvSpPr>
          <p:cNvPr id="13" name="Triangle 12">
            <a:extLst>
              <a:ext uri="{FF2B5EF4-FFF2-40B4-BE49-F238E27FC236}">
                <a16:creationId xmlns:a16="http://schemas.microsoft.com/office/drawing/2014/main" id="{A6DC8FBD-3CFB-FB76-5874-CA98E595A3A6}"/>
              </a:ext>
            </a:extLst>
          </p:cNvPr>
          <p:cNvSpPr/>
          <p:nvPr userDrawn="1"/>
        </p:nvSpPr>
        <p:spPr>
          <a:xfrm rot="5400000">
            <a:off x="-186533" y="3650471"/>
            <a:ext cx="2632616" cy="226949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cap="none" spc="0">
              <a:ln w="0"/>
              <a:solidFill>
                <a:schemeClr val="accent1"/>
              </a:solidFill>
              <a:effectLst>
                <a:outerShdw blurRad="38100" dist="25400" dir="5400000" algn="ctr" rotWithShape="0">
                  <a:srgbClr val="6E747A">
                    <a:alpha val="43000"/>
                  </a:srgbClr>
                </a:outerShdw>
              </a:effectLst>
            </a:endParaRPr>
          </a:p>
        </p:txBody>
      </p:sp>
      <p:sp>
        <p:nvSpPr>
          <p:cNvPr id="14" name="Google Shape;162;p20">
            <a:extLst>
              <a:ext uri="{FF2B5EF4-FFF2-40B4-BE49-F238E27FC236}">
                <a16:creationId xmlns:a16="http://schemas.microsoft.com/office/drawing/2014/main" id="{CEB37287-81D9-799C-4EA4-BE6310D45DA1}"/>
              </a:ext>
            </a:extLst>
          </p:cNvPr>
          <p:cNvSpPr/>
          <p:nvPr userDrawn="1"/>
        </p:nvSpPr>
        <p:spPr>
          <a:xfrm rot="-5400000">
            <a:off x="11428193" y="3243735"/>
            <a:ext cx="819054" cy="708561"/>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 name="Google Shape;157;p20">
            <a:extLst>
              <a:ext uri="{FF2B5EF4-FFF2-40B4-BE49-F238E27FC236}">
                <a16:creationId xmlns:a16="http://schemas.microsoft.com/office/drawing/2014/main" id="{A5D1B48D-66DF-4903-01A7-3D115C7C492A}"/>
              </a:ext>
            </a:extLst>
          </p:cNvPr>
          <p:cNvCxnSpPr>
            <a:cxnSpLocks/>
          </p:cNvCxnSpPr>
          <p:nvPr userDrawn="1"/>
        </p:nvCxnSpPr>
        <p:spPr>
          <a:xfrm>
            <a:off x="4298096" y="1463040"/>
            <a:ext cx="0" cy="3921760"/>
          </a:xfrm>
          <a:prstGeom prst="straightConnector1">
            <a:avLst/>
          </a:prstGeom>
          <a:noFill/>
          <a:ln w="12700" cap="flat" cmpd="sng">
            <a:solidFill>
              <a:schemeClr val="accent1"/>
            </a:solidFill>
            <a:prstDash val="solid"/>
            <a:round/>
            <a:headEnd type="none" w="med" len="med"/>
            <a:tailEnd type="none" w="med" len="med"/>
          </a:ln>
        </p:spPr>
      </p:cxnSp>
      <p:sp>
        <p:nvSpPr>
          <p:cNvPr id="11" name="Sous-titre 2">
            <a:extLst>
              <a:ext uri="{FF2B5EF4-FFF2-40B4-BE49-F238E27FC236}">
                <a16:creationId xmlns:a16="http://schemas.microsoft.com/office/drawing/2014/main" id="{51D5BCA4-D222-82CA-FF38-38B1F1E313A8}"/>
              </a:ext>
            </a:extLst>
          </p:cNvPr>
          <p:cNvSpPr>
            <a:spLocks noGrp="1"/>
          </p:cNvSpPr>
          <p:nvPr>
            <p:ph type="subTitle" idx="1"/>
          </p:nvPr>
        </p:nvSpPr>
        <p:spPr>
          <a:xfrm>
            <a:off x="4566238" y="3788229"/>
            <a:ext cx="9099670" cy="1379384"/>
          </a:xfrm>
          <a:prstGeom prst="rect">
            <a:avLst/>
          </a:prstGeom>
        </p:spPr>
        <p:txBody>
          <a:bodyPr>
            <a:normAutofit/>
          </a:bodyPr>
          <a:lstStyle>
            <a:lvl1pPr marL="0" indent="0" algn="l">
              <a:lnSpc>
                <a:spcPct val="100000"/>
              </a:lnSpc>
              <a:buFont typeface="Wingdings" pitchFamily="2" charset="2"/>
              <a:buNone/>
              <a:defRPr sz="1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r-FR" dirty="0"/>
          </a:p>
        </p:txBody>
      </p:sp>
      <p:sp>
        <p:nvSpPr>
          <p:cNvPr id="20" name="Espace réservé du texte 19">
            <a:extLst>
              <a:ext uri="{FF2B5EF4-FFF2-40B4-BE49-F238E27FC236}">
                <a16:creationId xmlns:a16="http://schemas.microsoft.com/office/drawing/2014/main" id="{7A72AA71-5FF9-70F7-076D-55F6C63C26DF}"/>
              </a:ext>
            </a:extLst>
          </p:cNvPr>
          <p:cNvSpPr>
            <a:spLocks noGrp="1"/>
          </p:cNvSpPr>
          <p:nvPr>
            <p:ph type="body" sz="quarter" idx="10" hasCustomPrompt="1"/>
          </p:nvPr>
        </p:nvSpPr>
        <p:spPr>
          <a:xfrm>
            <a:off x="3134251" y="2989955"/>
            <a:ext cx="1158872" cy="761365"/>
          </a:xfrm>
        </p:spPr>
        <p:txBody>
          <a:bodyPr anchor="ctr">
            <a:normAutofit/>
          </a:bodyPr>
          <a:lstStyle>
            <a:lvl1pPr marL="0" indent="0">
              <a:buNone/>
              <a:defRPr sz="4300">
                <a:solidFill>
                  <a:schemeClr val="accent1"/>
                </a:solidFill>
              </a:defRPr>
            </a:lvl1pPr>
          </a:lstStyle>
          <a:p>
            <a:pPr lvl="0"/>
            <a:r>
              <a:rPr lang="fr-FR" dirty="0"/>
              <a:t>01</a:t>
            </a:r>
          </a:p>
        </p:txBody>
      </p:sp>
      <p:sp>
        <p:nvSpPr>
          <p:cNvPr id="4" name="Espace réservé pour une image  3">
            <a:extLst>
              <a:ext uri="{FF2B5EF4-FFF2-40B4-BE49-F238E27FC236}">
                <a16:creationId xmlns:a16="http://schemas.microsoft.com/office/drawing/2014/main" id="{AC686D46-5758-058C-7FEA-97349BD68451}"/>
              </a:ext>
            </a:extLst>
          </p:cNvPr>
          <p:cNvSpPr>
            <a:spLocks noGrp="1"/>
          </p:cNvSpPr>
          <p:nvPr>
            <p:ph type="pic" sz="quarter" idx="11"/>
          </p:nvPr>
        </p:nvSpPr>
        <p:spPr>
          <a:xfrm>
            <a:off x="-5212" y="0"/>
            <a:ext cx="2369849" cy="467560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7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110"/>
              <a:gd name="connsiteY0" fmla="*/ 10000 h 10000"/>
              <a:gd name="connsiteX1" fmla="*/ 27 w 8110"/>
              <a:gd name="connsiteY1" fmla="*/ 0 h 10000"/>
              <a:gd name="connsiteX2" fmla="*/ 8110 w 8110"/>
              <a:gd name="connsiteY2" fmla="*/ 43 h 10000"/>
              <a:gd name="connsiteX3" fmla="*/ 8000 w 8110"/>
              <a:gd name="connsiteY3" fmla="*/ 10000 h 10000"/>
              <a:gd name="connsiteX4" fmla="*/ 0 w 8110"/>
              <a:gd name="connsiteY4" fmla="*/ 10000 h 10000"/>
              <a:gd name="connsiteX0" fmla="*/ 95 w 9968"/>
              <a:gd name="connsiteY0" fmla="*/ 7001 h 10000"/>
              <a:gd name="connsiteX1" fmla="*/ 1 w 9968"/>
              <a:gd name="connsiteY1" fmla="*/ 0 h 10000"/>
              <a:gd name="connsiteX2" fmla="*/ 9968 w 9968"/>
              <a:gd name="connsiteY2" fmla="*/ 43 h 10000"/>
              <a:gd name="connsiteX3" fmla="*/ 9832 w 9968"/>
              <a:gd name="connsiteY3" fmla="*/ 10000 h 10000"/>
              <a:gd name="connsiteX4" fmla="*/ 95 w 9968"/>
              <a:gd name="connsiteY4" fmla="*/ 7001 h 10000"/>
              <a:gd name="connsiteX0" fmla="*/ 95 w 9915"/>
              <a:gd name="connsiteY0" fmla="*/ 7001 h 10000"/>
              <a:gd name="connsiteX1" fmla="*/ 1 w 9915"/>
              <a:gd name="connsiteY1" fmla="*/ 0 h 10000"/>
              <a:gd name="connsiteX2" fmla="*/ 9915 w 9915"/>
              <a:gd name="connsiteY2" fmla="*/ 0 h 10000"/>
              <a:gd name="connsiteX3" fmla="*/ 9864 w 9915"/>
              <a:gd name="connsiteY3" fmla="*/ 10000 h 10000"/>
              <a:gd name="connsiteX4" fmla="*/ 95 w 9915"/>
              <a:gd name="connsiteY4" fmla="*/ 7001 h 10000"/>
              <a:gd name="connsiteX0" fmla="*/ 53 w 10000"/>
              <a:gd name="connsiteY0" fmla="*/ 7023 h 10000"/>
              <a:gd name="connsiteX1" fmla="*/ 1 w 10000"/>
              <a:gd name="connsiteY1" fmla="*/ 0 h 10000"/>
              <a:gd name="connsiteX2" fmla="*/ 10000 w 10000"/>
              <a:gd name="connsiteY2" fmla="*/ 0 h 10000"/>
              <a:gd name="connsiteX3" fmla="*/ 9949 w 10000"/>
              <a:gd name="connsiteY3" fmla="*/ 10000 h 10000"/>
              <a:gd name="connsiteX4" fmla="*/ 53 w 10000"/>
              <a:gd name="connsiteY4" fmla="*/ 7023 h 10000"/>
              <a:gd name="connsiteX0" fmla="*/ 11 w 10001"/>
              <a:gd name="connsiteY0" fmla="*/ 7023 h 10000"/>
              <a:gd name="connsiteX1" fmla="*/ 2 w 10001"/>
              <a:gd name="connsiteY1" fmla="*/ 0 h 10000"/>
              <a:gd name="connsiteX2" fmla="*/ 10001 w 10001"/>
              <a:gd name="connsiteY2" fmla="*/ 0 h 10000"/>
              <a:gd name="connsiteX3" fmla="*/ 9950 w 10001"/>
              <a:gd name="connsiteY3" fmla="*/ 10000 h 10000"/>
              <a:gd name="connsiteX4" fmla="*/ 11 w 10001"/>
              <a:gd name="connsiteY4" fmla="*/ 702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 h="10000">
                <a:moveTo>
                  <a:pt x="11" y="7023"/>
                </a:moveTo>
                <a:cubicBezTo>
                  <a:pt x="22" y="3690"/>
                  <a:pt x="-9" y="3333"/>
                  <a:pt x="2" y="0"/>
                </a:cubicBezTo>
                <a:lnTo>
                  <a:pt x="10001" y="0"/>
                </a:lnTo>
                <a:cubicBezTo>
                  <a:pt x="9955" y="3319"/>
                  <a:pt x="9996" y="6681"/>
                  <a:pt x="9950" y="10000"/>
                </a:cubicBezTo>
                <a:lnTo>
                  <a:pt x="11" y="7023"/>
                </a:lnTo>
                <a:close/>
              </a:path>
            </a:pathLst>
          </a:custGeom>
        </p:spPr>
        <p:txBody>
          <a:bodyPr/>
          <a:lstStyle>
            <a:lvl1pPr marL="0" indent="0">
              <a:buNone/>
              <a:defRPr/>
            </a:lvl1pPr>
          </a:lstStyle>
          <a:p>
            <a:endParaRPr lang="fr-FR" dirty="0"/>
          </a:p>
        </p:txBody>
      </p:sp>
      <p:sp>
        <p:nvSpPr>
          <p:cNvPr id="10" name="Rectangle 2">
            <a:extLst>
              <a:ext uri="{FF2B5EF4-FFF2-40B4-BE49-F238E27FC236}">
                <a16:creationId xmlns:a16="http://schemas.microsoft.com/office/drawing/2014/main" id="{BEDD3CB6-E8CF-8082-FB7F-33941D741196}"/>
              </a:ext>
            </a:extLst>
          </p:cNvPr>
          <p:cNvSpPr/>
          <p:nvPr userDrawn="1"/>
        </p:nvSpPr>
        <p:spPr>
          <a:xfrm>
            <a:off x="3924536" y="3261360"/>
            <a:ext cx="371074" cy="222717"/>
          </a:xfrm>
          <a:custGeom>
            <a:avLst/>
            <a:gdLst>
              <a:gd name="connsiteX0" fmla="*/ 0 w 418699"/>
              <a:gd name="connsiteY0" fmla="*/ 0 h 197317"/>
              <a:gd name="connsiteX1" fmla="*/ 418699 w 418699"/>
              <a:gd name="connsiteY1" fmla="*/ 0 h 197317"/>
              <a:gd name="connsiteX2" fmla="*/ 418699 w 418699"/>
              <a:gd name="connsiteY2" fmla="*/ 197317 h 197317"/>
              <a:gd name="connsiteX3" fmla="*/ 0 w 418699"/>
              <a:gd name="connsiteY3" fmla="*/ 197317 h 197317"/>
              <a:gd name="connsiteX4" fmla="*/ 0 w 418699"/>
              <a:gd name="connsiteY4" fmla="*/ 0 h 197317"/>
              <a:gd name="connsiteX0" fmla="*/ 168442 w 418699"/>
              <a:gd name="connsiteY0" fmla="*/ 0 h 202129"/>
              <a:gd name="connsiteX1" fmla="*/ 418699 w 418699"/>
              <a:gd name="connsiteY1" fmla="*/ 4812 h 202129"/>
              <a:gd name="connsiteX2" fmla="*/ 418699 w 418699"/>
              <a:gd name="connsiteY2" fmla="*/ 202129 h 202129"/>
              <a:gd name="connsiteX3" fmla="*/ 0 w 418699"/>
              <a:gd name="connsiteY3" fmla="*/ 202129 h 202129"/>
              <a:gd name="connsiteX4" fmla="*/ 168442 w 418699"/>
              <a:gd name="connsiteY4" fmla="*/ 0 h 202129"/>
              <a:gd name="connsiteX0" fmla="*/ 101767 w 352024"/>
              <a:gd name="connsiteY0" fmla="*/ 0 h 202129"/>
              <a:gd name="connsiteX1" fmla="*/ 352024 w 352024"/>
              <a:gd name="connsiteY1" fmla="*/ 4812 h 202129"/>
              <a:gd name="connsiteX2" fmla="*/ 352024 w 352024"/>
              <a:gd name="connsiteY2" fmla="*/ 202129 h 202129"/>
              <a:gd name="connsiteX3" fmla="*/ 0 w 352024"/>
              <a:gd name="connsiteY3" fmla="*/ 198954 h 202129"/>
              <a:gd name="connsiteX4" fmla="*/ 101767 w 352024"/>
              <a:gd name="connsiteY4" fmla="*/ 0 h 202129"/>
              <a:gd name="connsiteX0" fmla="*/ 120817 w 371074"/>
              <a:gd name="connsiteY0" fmla="*/ 0 h 202129"/>
              <a:gd name="connsiteX1" fmla="*/ 371074 w 371074"/>
              <a:gd name="connsiteY1" fmla="*/ 4812 h 202129"/>
              <a:gd name="connsiteX2" fmla="*/ 371074 w 371074"/>
              <a:gd name="connsiteY2" fmla="*/ 202129 h 202129"/>
              <a:gd name="connsiteX3" fmla="*/ 0 w 371074"/>
              <a:gd name="connsiteY3" fmla="*/ 198954 h 202129"/>
              <a:gd name="connsiteX4" fmla="*/ 120817 w 371074"/>
              <a:gd name="connsiteY4" fmla="*/ 0 h 202129"/>
              <a:gd name="connsiteX0" fmla="*/ 149392 w 371074"/>
              <a:gd name="connsiteY0" fmla="*/ 0 h 221179"/>
              <a:gd name="connsiteX1" fmla="*/ 371074 w 371074"/>
              <a:gd name="connsiteY1" fmla="*/ 23862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0 h 221179"/>
              <a:gd name="connsiteX1" fmla="*/ 371074 w 371074"/>
              <a:gd name="connsiteY1" fmla="*/ 7987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1538 h 222717"/>
              <a:gd name="connsiteX1" fmla="*/ 371074 w 371074"/>
              <a:gd name="connsiteY1" fmla="*/ 0 h 222717"/>
              <a:gd name="connsiteX2" fmla="*/ 371074 w 371074"/>
              <a:gd name="connsiteY2" fmla="*/ 222717 h 222717"/>
              <a:gd name="connsiteX3" fmla="*/ 0 w 371074"/>
              <a:gd name="connsiteY3" fmla="*/ 219542 h 222717"/>
              <a:gd name="connsiteX4" fmla="*/ 149392 w 371074"/>
              <a:gd name="connsiteY4" fmla="*/ 1538 h 22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074" h="222717">
                <a:moveTo>
                  <a:pt x="149392" y="1538"/>
                </a:moveTo>
                <a:lnTo>
                  <a:pt x="371074" y="0"/>
                </a:lnTo>
                <a:lnTo>
                  <a:pt x="371074" y="222717"/>
                </a:lnTo>
                <a:lnTo>
                  <a:pt x="0" y="219542"/>
                </a:lnTo>
                <a:lnTo>
                  <a:pt x="149392" y="153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1687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 images triangulaires">
    <p:spTree>
      <p:nvGrpSpPr>
        <p:cNvPr id="1" name=""/>
        <p:cNvGrpSpPr/>
        <p:nvPr/>
      </p:nvGrpSpPr>
      <p:grpSpPr>
        <a:xfrm>
          <a:off x="0" y="0"/>
          <a:ext cx="0" cy="0"/>
          <a:chOff x="0" y="0"/>
          <a:chExt cx="0" cy="0"/>
        </a:xfrm>
      </p:grpSpPr>
      <p:cxnSp>
        <p:nvCxnSpPr>
          <p:cNvPr id="32" name="Google Shape;190;p22">
            <a:extLst>
              <a:ext uri="{FF2B5EF4-FFF2-40B4-BE49-F238E27FC236}">
                <a16:creationId xmlns:a16="http://schemas.microsoft.com/office/drawing/2014/main" id="{50CC7A5A-7052-431C-EFA8-BCCB99E708AA}"/>
              </a:ext>
            </a:extLst>
          </p:cNvPr>
          <p:cNvCxnSpPr>
            <a:cxnSpLocks/>
          </p:cNvCxnSpPr>
          <p:nvPr userDrawn="1"/>
        </p:nvCxnSpPr>
        <p:spPr>
          <a:xfrm>
            <a:off x="5583575" y="3119120"/>
            <a:ext cx="0" cy="1483508"/>
          </a:xfrm>
          <a:prstGeom prst="straightConnector1">
            <a:avLst/>
          </a:prstGeom>
          <a:noFill/>
          <a:ln w="12700" cap="flat" cmpd="sng">
            <a:solidFill>
              <a:schemeClr val="accent1"/>
            </a:solidFill>
            <a:prstDash val="solid"/>
            <a:round/>
            <a:headEnd type="none" w="med" len="med"/>
            <a:tailEnd type="none" w="med" len="med"/>
          </a:ln>
        </p:spPr>
      </p:cxnSp>
      <p:sp>
        <p:nvSpPr>
          <p:cNvPr id="15" name="Titre 14">
            <a:extLst>
              <a:ext uri="{FF2B5EF4-FFF2-40B4-BE49-F238E27FC236}">
                <a16:creationId xmlns:a16="http://schemas.microsoft.com/office/drawing/2014/main" id="{90C07D6C-FFB9-43BC-0A6D-BB7C055946A9}"/>
              </a:ext>
            </a:extLst>
          </p:cNvPr>
          <p:cNvSpPr>
            <a:spLocks noGrp="1"/>
          </p:cNvSpPr>
          <p:nvPr>
            <p:ph type="title"/>
          </p:nvPr>
        </p:nvSpPr>
        <p:spPr>
          <a:xfrm>
            <a:off x="5783780" y="3403599"/>
            <a:ext cx="4843580" cy="1188869"/>
          </a:xfrm>
        </p:spPr>
        <p:txBody>
          <a:bodyPr anchor="b">
            <a:normAutofit/>
          </a:bodyPr>
          <a:lstStyle>
            <a:lvl1pPr>
              <a:defRPr sz="2400"/>
            </a:lvl1pPr>
          </a:lstStyle>
          <a:p>
            <a:endParaRPr lang="fr-FR" dirty="0"/>
          </a:p>
        </p:txBody>
      </p:sp>
      <p:sp>
        <p:nvSpPr>
          <p:cNvPr id="29" name="Triangle 28">
            <a:extLst>
              <a:ext uri="{FF2B5EF4-FFF2-40B4-BE49-F238E27FC236}">
                <a16:creationId xmlns:a16="http://schemas.microsoft.com/office/drawing/2014/main" id="{27A36E75-3B1E-BFE3-0824-834F5221FB12}"/>
              </a:ext>
            </a:extLst>
          </p:cNvPr>
          <p:cNvSpPr/>
          <p:nvPr userDrawn="1"/>
        </p:nvSpPr>
        <p:spPr>
          <a:xfrm rot="5400000">
            <a:off x="-95508" y="2883539"/>
            <a:ext cx="1207753" cy="10411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Espace réservé pour une image  32">
            <a:extLst>
              <a:ext uri="{FF2B5EF4-FFF2-40B4-BE49-F238E27FC236}">
                <a16:creationId xmlns:a16="http://schemas.microsoft.com/office/drawing/2014/main" id="{445FA73C-DC72-D2F6-4476-18D8E78F6CCE}"/>
              </a:ext>
            </a:extLst>
          </p:cNvPr>
          <p:cNvSpPr>
            <a:spLocks noGrp="1"/>
          </p:cNvSpPr>
          <p:nvPr>
            <p:ph type="pic" sz="quarter" idx="10"/>
          </p:nvPr>
        </p:nvSpPr>
        <p:spPr>
          <a:xfrm>
            <a:off x="-2055" y="-20320"/>
            <a:ext cx="2941847" cy="4368949"/>
          </a:xfrm>
          <a:custGeom>
            <a:avLst/>
            <a:gdLst>
              <a:gd name="connsiteX0" fmla="*/ 0 w 2930709"/>
              <a:gd name="connsiteY0" fmla="*/ 0 h 4368949"/>
              <a:gd name="connsiteX1" fmla="*/ 2442248 w 2930709"/>
              <a:gd name="connsiteY1" fmla="*/ 0 h 4368949"/>
              <a:gd name="connsiteX2" fmla="*/ 2930709 w 2930709"/>
              <a:gd name="connsiteY2" fmla="*/ 488461 h 4368949"/>
              <a:gd name="connsiteX3" fmla="*/ 2930709 w 2930709"/>
              <a:gd name="connsiteY3" fmla="*/ 4368949 h 4368949"/>
              <a:gd name="connsiteX4" fmla="*/ 0 w 2930709"/>
              <a:gd name="connsiteY4" fmla="*/ 4368949 h 4368949"/>
              <a:gd name="connsiteX5" fmla="*/ 0 w 2930709"/>
              <a:gd name="connsiteY5" fmla="*/ 0 h 4368949"/>
              <a:gd name="connsiteX0" fmla="*/ 0 w 2930709"/>
              <a:gd name="connsiteY0" fmla="*/ 0 h 4368949"/>
              <a:gd name="connsiteX1" fmla="*/ 2442248 w 2930709"/>
              <a:gd name="connsiteY1" fmla="*/ 0 h 4368949"/>
              <a:gd name="connsiteX2" fmla="*/ 2930709 w 2930709"/>
              <a:gd name="connsiteY2" fmla="*/ 21101 h 4368949"/>
              <a:gd name="connsiteX3" fmla="*/ 2930709 w 2930709"/>
              <a:gd name="connsiteY3" fmla="*/ 4368949 h 4368949"/>
              <a:gd name="connsiteX4" fmla="*/ 0 w 2930709"/>
              <a:gd name="connsiteY4" fmla="*/ 4368949 h 4368949"/>
              <a:gd name="connsiteX5" fmla="*/ 0 w 2930709"/>
              <a:gd name="connsiteY5" fmla="*/ 0 h 4368949"/>
              <a:gd name="connsiteX0" fmla="*/ 0 w 2930709"/>
              <a:gd name="connsiteY0" fmla="*/ 772160 h 4368949"/>
              <a:gd name="connsiteX1" fmla="*/ 2442248 w 2930709"/>
              <a:gd name="connsiteY1" fmla="*/ 0 h 4368949"/>
              <a:gd name="connsiteX2" fmla="*/ 2930709 w 2930709"/>
              <a:gd name="connsiteY2" fmla="*/ 21101 h 4368949"/>
              <a:gd name="connsiteX3" fmla="*/ 2930709 w 2930709"/>
              <a:gd name="connsiteY3" fmla="*/ 4368949 h 4368949"/>
              <a:gd name="connsiteX4" fmla="*/ 0 w 2930709"/>
              <a:gd name="connsiteY4" fmla="*/ 4368949 h 4368949"/>
              <a:gd name="connsiteX5" fmla="*/ 0 w 2930709"/>
              <a:gd name="connsiteY5" fmla="*/ 772160 h 4368949"/>
              <a:gd name="connsiteX0" fmla="*/ 0 w 2930709"/>
              <a:gd name="connsiteY0" fmla="*/ 772160 h 4368949"/>
              <a:gd name="connsiteX1" fmla="*/ 1426248 w 2930709"/>
              <a:gd name="connsiteY1" fmla="*/ 0 h 4368949"/>
              <a:gd name="connsiteX2" fmla="*/ 2930709 w 2930709"/>
              <a:gd name="connsiteY2" fmla="*/ 21101 h 4368949"/>
              <a:gd name="connsiteX3" fmla="*/ 2930709 w 2930709"/>
              <a:gd name="connsiteY3" fmla="*/ 4368949 h 4368949"/>
              <a:gd name="connsiteX4" fmla="*/ 0 w 2930709"/>
              <a:gd name="connsiteY4" fmla="*/ 4368949 h 4368949"/>
              <a:gd name="connsiteX5" fmla="*/ 0 w 2930709"/>
              <a:gd name="connsiteY5" fmla="*/ 772160 h 4368949"/>
              <a:gd name="connsiteX0" fmla="*/ 10160 w 2940869"/>
              <a:gd name="connsiteY0" fmla="*/ 772160 h 4368949"/>
              <a:gd name="connsiteX1" fmla="*/ 1436408 w 2940869"/>
              <a:gd name="connsiteY1" fmla="*/ 0 h 4368949"/>
              <a:gd name="connsiteX2" fmla="*/ 2940869 w 2940869"/>
              <a:gd name="connsiteY2" fmla="*/ 21101 h 4368949"/>
              <a:gd name="connsiteX3" fmla="*/ 2940869 w 2940869"/>
              <a:gd name="connsiteY3" fmla="*/ 4368949 h 4368949"/>
              <a:gd name="connsiteX4" fmla="*/ 0 w 2940869"/>
              <a:gd name="connsiteY4" fmla="*/ 2662069 h 4368949"/>
              <a:gd name="connsiteX5" fmla="*/ 10160 w 2940869"/>
              <a:gd name="connsiteY5" fmla="*/ 772160 h 4368949"/>
              <a:gd name="connsiteX0" fmla="*/ 450 w 2951479"/>
              <a:gd name="connsiteY0" fmla="*/ 833120 h 4368949"/>
              <a:gd name="connsiteX1" fmla="*/ 1447018 w 2951479"/>
              <a:gd name="connsiteY1" fmla="*/ 0 h 4368949"/>
              <a:gd name="connsiteX2" fmla="*/ 2951479 w 2951479"/>
              <a:gd name="connsiteY2" fmla="*/ 21101 h 4368949"/>
              <a:gd name="connsiteX3" fmla="*/ 2951479 w 2951479"/>
              <a:gd name="connsiteY3" fmla="*/ 4368949 h 4368949"/>
              <a:gd name="connsiteX4" fmla="*/ 10610 w 2951479"/>
              <a:gd name="connsiteY4" fmla="*/ 2662069 h 4368949"/>
              <a:gd name="connsiteX5" fmla="*/ 450 w 2951479"/>
              <a:gd name="connsiteY5" fmla="*/ 833120 h 4368949"/>
              <a:gd name="connsiteX0" fmla="*/ 978 w 2941847"/>
              <a:gd name="connsiteY0" fmla="*/ 843280 h 4368949"/>
              <a:gd name="connsiteX1" fmla="*/ 1437386 w 2941847"/>
              <a:gd name="connsiteY1" fmla="*/ 0 h 4368949"/>
              <a:gd name="connsiteX2" fmla="*/ 2941847 w 2941847"/>
              <a:gd name="connsiteY2" fmla="*/ 21101 h 4368949"/>
              <a:gd name="connsiteX3" fmla="*/ 2941847 w 2941847"/>
              <a:gd name="connsiteY3" fmla="*/ 4368949 h 4368949"/>
              <a:gd name="connsiteX4" fmla="*/ 978 w 2941847"/>
              <a:gd name="connsiteY4" fmla="*/ 2662069 h 4368949"/>
              <a:gd name="connsiteX5" fmla="*/ 978 w 2941847"/>
              <a:gd name="connsiteY5" fmla="*/ 843280 h 4368949"/>
              <a:gd name="connsiteX0" fmla="*/ 978 w 2941847"/>
              <a:gd name="connsiteY0" fmla="*/ 843280 h 4368949"/>
              <a:gd name="connsiteX1" fmla="*/ 1437386 w 2941847"/>
              <a:gd name="connsiteY1" fmla="*/ 0 h 4368949"/>
              <a:gd name="connsiteX2" fmla="*/ 2931687 w 2941847"/>
              <a:gd name="connsiteY2" fmla="*/ 10941 h 4368949"/>
              <a:gd name="connsiteX3" fmla="*/ 2941847 w 2941847"/>
              <a:gd name="connsiteY3" fmla="*/ 4368949 h 4368949"/>
              <a:gd name="connsiteX4" fmla="*/ 978 w 2941847"/>
              <a:gd name="connsiteY4" fmla="*/ 2662069 h 4368949"/>
              <a:gd name="connsiteX5" fmla="*/ 978 w 2941847"/>
              <a:gd name="connsiteY5" fmla="*/ 843280 h 4368949"/>
              <a:gd name="connsiteX0" fmla="*/ 978 w 2941847"/>
              <a:gd name="connsiteY0" fmla="*/ 843280 h 4368949"/>
              <a:gd name="connsiteX1" fmla="*/ 1437386 w 2941847"/>
              <a:gd name="connsiteY1" fmla="*/ 0 h 4368949"/>
              <a:gd name="connsiteX2" fmla="*/ 2931687 w 2941847"/>
              <a:gd name="connsiteY2" fmla="*/ 781 h 4368949"/>
              <a:gd name="connsiteX3" fmla="*/ 2941847 w 2941847"/>
              <a:gd name="connsiteY3" fmla="*/ 4368949 h 4368949"/>
              <a:gd name="connsiteX4" fmla="*/ 978 w 2941847"/>
              <a:gd name="connsiteY4" fmla="*/ 2662069 h 4368949"/>
              <a:gd name="connsiteX5" fmla="*/ 978 w 2941847"/>
              <a:gd name="connsiteY5" fmla="*/ 843280 h 436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41847" h="4368949">
                <a:moveTo>
                  <a:pt x="978" y="843280"/>
                </a:moveTo>
                <a:lnTo>
                  <a:pt x="1437386" y="0"/>
                </a:lnTo>
                <a:lnTo>
                  <a:pt x="2931687" y="781"/>
                </a:lnTo>
                <a:cubicBezTo>
                  <a:pt x="2935074" y="1453450"/>
                  <a:pt x="2938460" y="2916280"/>
                  <a:pt x="2941847" y="4368949"/>
                </a:cubicBezTo>
                <a:lnTo>
                  <a:pt x="978" y="2662069"/>
                </a:lnTo>
                <a:cubicBezTo>
                  <a:pt x="4365" y="2032099"/>
                  <a:pt x="-2409" y="1473250"/>
                  <a:pt x="978" y="843280"/>
                </a:cubicBezTo>
                <a:close/>
              </a:path>
            </a:pathLst>
          </a:custGeom>
        </p:spPr>
        <p:txBody>
          <a:bodyPr/>
          <a:lstStyle>
            <a:lvl1pPr marL="0" indent="0">
              <a:buNone/>
              <a:defRPr/>
            </a:lvl1pPr>
          </a:lstStyle>
          <a:p>
            <a:endParaRPr lang="fr-FR" dirty="0"/>
          </a:p>
        </p:txBody>
      </p:sp>
      <p:sp>
        <p:nvSpPr>
          <p:cNvPr id="35" name="Espace réservé pour une image  34">
            <a:extLst>
              <a:ext uri="{FF2B5EF4-FFF2-40B4-BE49-F238E27FC236}">
                <a16:creationId xmlns:a16="http://schemas.microsoft.com/office/drawing/2014/main" id="{19C5C926-46BF-BDF9-5B9A-2634FD1294CD}"/>
              </a:ext>
            </a:extLst>
          </p:cNvPr>
          <p:cNvSpPr>
            <a:spLocks noGrp="1"/>
          </p:cNvSpPr>
          <p:nvPr>
            <p:ph type="pic" sz="quarter" idx="11"/>
          </p:nvPr>
        </p:nvSpPr>
        <p:spPr>
          <a:xfrm>
            <a:off x="3198391" y="3475243"/>
            <a:ext cx="2227550" cy="2583831"/>
          </a:xfrm>
          <a:custGeom>
            <a:avLst/>
            <a:gdLst>
              <a:gd name="connsiteX0" fmla="*/ 0 w 2217390"/>
              <a:gd name="connsiteY0" fmla="*/ 2614311 h 2614311"/>
              <a:gd name="connsiteX1" fmla="*/ 0 w 2217390"/>
              <a:gd name="connsiteY1" fmla="*/ 0 h 2614311"/>
              <a:gd name="connsiteX2" fmla="*/ 2217390 w 2217390"/>
              <a:gd name="connsiteY2" fmla="*/ 2614311 h 2614311"/>
              <a:gd name="connsiteX3" fmla="*/ 0 w 2217390"/>
              <a:gd name="connsiteY3" fmla="*/ 2614311 h 2614311"/>
              <a:gd name="connsiteX0" fmla="*/ 0 w 2217390"/>
              <a:gd name="connsiteY0" fmla="*/ 2583831 h 2583831"/>
              <a:gd name="connsiteX1" fmla="*/ 2194560 w 2217390"/>
              <a:gd name="connsiteY1" fmla="*/ 0 h 2583831"/>
              <a:gd name="connsiteX2" fmla="*/ 2217390 w 2217390"/>
              <a:gd name="connsiteY2" fmla="*/ 2583831 h 2583831"/>
              <a:gd name="connsiteX3" fmla="*/ 0 w 2217390"/>
              <a:gd name="connsiteY3" fmla="*/ 2583831 h 2583831"/>
              <a:gd name="connsiteX0" fmla="*/ 0 w 2197070"/>
              <a:gd name="connsiteY0" fmla="*/ 1283351 h 2583831"/>
              <a:gd name="connsiteX1" fmla="*/ 2174240 w 2197070"/>
              <a:gd name="connsiteY1" fmla="*/ 0 h 2583831"/>
              <a:gd name="connsiteX2" fmla="*/ 2197070 w 2197070"/>
              <a:gd name="connsiteY2" fmla="*/ 2583831 h 2583831"/>
              <a:gd name="connsiteX3" fmla="*/ 0 w 2197070"/>
              <a:gd name="connsiteY3" fmla="*/ 1283351 h 2583831"/>
              <a:gd name="connsiteX0" fmla="*/ 0 w 2227550"/>
              <a:gd name="connsiteY0" fmla="*/ 1273191 h 2583831"/>
              <a:gd name="connsiteX1" fmla="*/ 2204720 w 2227550"/>
              <a:gd name="connsiteY1" fmla="*/ 0 h 2583831"/>
              <a:gd name="connsiteX2" fmla="*/ 2227550 w 2227550"/>
              <a:gd name="connsiteY2" fmla="*/ 2583831 h 2583831"/>
              <a:gd name="connsiteX3" fmla="*/ 0 w 2227550"/>
              <a:gd name="connsiteY3" fmla="*/ 1273191 h 2583831"/>
            </a:gdLst>
            <a:ahLst/>
            <a:cxnLst>
              <a:cxn ang="0">
                <a:pos x="connsiteX0" y="connsiteY0"/>
              </a:cxn>
              <a:cxn ang="0">
                <a:pos x="connsiteX1" y="connsiteY1"/>
              </a:cxn>
              <a:cxn ang="0">
                <a:pos x="connsiteX2" y="connsiteY2"/>
              </a:cxn>
              <a:cxn ang="0">
                <a:pos x="connsiteX3" y="connsiteY3"/>
              </a:cxn>
            </a:cxnLst>
            <a:rect l="l" t="t" r="r" b="b"/>
            <a:pathLst>
              <a:path w="2227550" h="2583831">
                <a:moveTo>
                  <a:pt x="0" y="1273191"/>
                </a:moveTo>
                <a:lnTo>
                  <a:pt x="2204720" y="0"/>
                </a:lnTo>
                <a:lnTo>
                  <a:pt x="2227550" y="2583831"/>
                </a:lnTo>
                <a:lnTo>
                  <a:pt x="0" y="1273191"/>
                </a:lnTo>
                <a:close/>
              </a:path>
            </a:pathLst>
          </a:custGeom>
        </p:spPr>
        <p:txBody>
          <a:bodyPr/>
          <a:lstStyle>
            <a:lvl1pPr marL="0" indent="0">
              <a:buNone/>
              <a:defRPr/>
            </a:lvl1pPr>
          </a:lstStyle>
          <a:p>
            <a:endParaRPr lang="fr-FR" dirty="0"/>
          </a:p>
        </p:txBody>
      </p:sp>
      <p:sp>
        <p:nvSpPr>
          <p:cNvPr id="37" name="Espace réservé pour une image  36">
            <a:extLst>
              <a:ext uri="{FF2B5EF4-FFF2-40B4-BE49-F238E27FC236}">
                <a16:creationId xmlns:a16="http://schemas.microsoft.com/office/drawing/2014/main" id="{0736F9FB-8563-D111-DA80-C66D6F1232D5}"/>
              </a:ext>
            </a:extLst>
          </p:cNvPr>
          <p:cNvSpPr>
            <a:spLocks noGrp="1"/>
          </p:cNvSpPr>
          <p:nvPr>
            <p:ph type="pic" sz="quarter" idx="12"/>
          </p:nvPr>
        </p:nvSpPr>
        <p:spPr>
          <a:xfrm>
            <a:off x="3077106" y="-30480"/>
            <a:ext cx="4560695" cy="4683760"/>
          </a:xfrm>
          <a:custGeom>
            <a:avLst/>
            <a:gdLst>
              <a:gd name="connsiteX0" fmla="*/ 0 w 4570855"/>
              <a:gd name="connsiteY0" fmla="*/ 0 h 4603020"/>
              <a:gd name="connsiteX1" fmla="*/ 3809031 w 4570855"/>
              <a:gd name="connsiteY1" fmla="*/ 0 h 4603020"/>
              <a:gd name="connsiteX2" fmla="*/ 4570855 w 4570855"/>
              <a:gd name="connsiteY2" fmla="*/ 761824 h 4603020"/>
              <a:gd name="connsiteX3" fmla="*/ 4570855 w 4570855"/>
              <a:gd name="connsiteY3" fmla="*/ 4603020 h 4603020"/>
              <a:gd name="connsiteX4" fmla="*/ 0 w 4570855"/>
              <a:gd name="connsiteY4" fmla="*/ 4603020 h 4603020"/>
              <a:gd name="connsiteX5" fmla="*/ 0 w 4570855"/>
              <a:gd name="connsiteY5" fmla="*/ 0 h 4603020"/>
              <a:gd name="connsiteX0" fmla="*/ 0 w 4570855"/>
              <a:gd name="connsiteY0" fmla="*/ 0 h 4603020"/>
              <a:gd name="connsiteX1" fmla="*/ 1187751 w 4570855"/>
              <a:gd name="connsiteY1" fmla="*/ 0 h 4603020"/>
              <a:gd name="connsiteX2" fmla="*/ 4570855 w 4570855"/>
              <a:gd name="connsiteY2" fmla="*/ 761824 h 4603020"/>
              <a:gd name="connsiteX3" fmla="*/ 4570855 w 4570855"/>
              <a:gd name="connsiteY3" fmla="*/ 4603020 h 4603020"/>
              <a:gd name="connsiteX4" fmla="*/ 0 w 4570855"/>
              <a:gd name="connsiteY4" fmla="*/ 4603020 h 4603020"/>
              <a:gd name="connsiteX5" fmla="*/ 0 w 4570855"/>
              <a:gd name="connsiteY5" fmla="*/ 0 h 4603020"/>
              <a:gd name="connsiteX0" fmla="*/ 0 w 4570855"/>
              <a:gd name="connsiteY0" fmla="*/ 0 h 4603020"/>
              <a:gd name="connsiteX1" fmla="*/ 1086151 w 4570855"/>
              <a:gd name="connsiteY1" fmla="*/ 0 h 4603020"/>
              <a:gd name="connsiteX2" fmla="*/ 4570855 w 4570855"/>
              <a:gd name="connsiteY2" fmla="*/ 761824 h 4603020"/>
              <a:gd name="connsiteX3" fmla="*/ 4570855 w 4570855"/>
              <a:gd name="connsiteY3" fmla="*/ 4603020 h 4603020"/>
              <a:gd name="connsiteX4" fmla="*/ 0 w 4570855"/>
              <a:gd name="connsiteY4" fmla="*/ 4603020 h 4603020"/>
              <a:gd name="connsiteX5" fmla="*/ 0 w 4570855"/>
              <a:gd name="connsiteY5" fmla="*/ 0 h 4603020"/>
              <a:gd name="connsiteX0" fmla="*/ 0 w 4570855"/>
              <a:gd name="connsiteY0" fmla="*/ 0 h 4603020"/>
              <a:gd name="connsiteX1" fmla="*/ 1086151 w 4570855"/>
              <a:gd name="connsiteY1" fmla="*/ 0 h 4603020"/>
              <a:gd name="connsiteX2" fmla="*/ 4530215 w 4570855"/>
              <a:gd name="connsiteY2" fmla="*/ 1960704 h 4603020"/>
              <a:gd name="connsiteX3" fmla="*/ 4570855 w 4570855"/>
              <a:gd name="connsiteY3" fmla="*/ 4603020 h 4603020"/>
              <a:gd name="connsiteX4" fmla="*/ 0 w 4570855"/>
              <a:gd name="connsiteY4" fmla="*/ 4603020 h 4603020"/>
              <a:gd name="connsiteX5" fmla="*/ 0 w 4570855"/>
              <a:gd name="connsiteY5" fmla="*/ 0 h 4603020"/>
              <a:gd name="connsiteX0" fmla="*/ 0 w 4530215"/>
              <a:gd name="connsiteY0" fmla="*/ 0 h 4603020"/>
              <a:gd name="connsiteX1" fmla="*/ 1086151 w 4530215"/>
              <a:gd name="connsiteY1" fmla="*/ 0 h 4603020"/>
              <a:gd name="connsiteX2" fmla="*/ 4530215 w 4530215"/>
              <a:gd name="connsiteY2" fmla="*/ 1960704 h 4603020"/>
              <a:gd name="connsiteX3" fmla="*/ 2416935 w 4530215"/>
              <a:gd name="connsiteY3" fmla="*/ 3200940 h 4603020"/>
              <a:gd name="connsiteX4" fmla="*/ 0 w 4530215"/>
              <a:gd name="connsiteY4" fmla="*/ 4603020 h 4603020"/>
              <a:gd name="connsiteX5" fmla="*/ 0 w 4530215"/>
              <a:gd name="connsiteY5" fmla="*/ 0 h 4603020"/>
              <a:gd name="connsiteX0" fmla="*/ 0 w 4560695"/>
              <a:gd name="connsiteY0" fmla="*/ 0 h 4603020"/>
              <a:gd name="connsiteX1" fmla="*/ 1086151 w 4560695"/>
              <a:gd name="connsiteY1" fmla="*/ 0 h 4603020"/>
              <a:gd name="connsiteX2" fmla="*/ 4560695 w 4560695"/>
              <a:gd name="connsiteY2" fmla="*/ 1970864 h 4603020"/>
              <a:gd name="connsiteX3" fmla="*/ 2416935 w 4560695"/>
              <a:gd name="connsiteY3" fmla="*/ 3200940 h 4603020"/>
              <a:gd name="connsiteX4" fmla="*/ 0 w 4560695"/>
              <a:gd name="connsiteY4" fmla="*/ 4603020 h 4603020"/>
              <a:gd name="connsiteX5" fmla="*/ 0 w 4560695"/>
              <a:gd name="connsiteY5" fmla="*/ 0 h 4603020"/>
              <a:gd name="connsiteX0" fmla="*/ 0 w 4560695"/>
              <a:gd name="connsiteY0" fmla="*/ 0 h 4843087"/>
              <a:gd name="connsiteX1" fmla="*/ 1086151 w 4560695"/>
              <a:gd name="connsiteY1" fmla="*/ 240067 h 4843087"/>
              <a:gd name="connsiteX2" fmla="*/ 4560695 w 4560695"/>
              <a:gd name="connsiteY2" fmla="*/ 2210931 h 4843087"/>
              <a:gd name="connsiteX3" fmla="*/ 2416935 w 4560695"/>
              <a:gd name="connsiteY3" fmla="*/ 3441007 h 4843087"/>
              <a:gd name="connsiteX4" fmla="*/ 0 w 4560695"/>
              <a:gd name="connsiteY4" fmla="*/ 4843087 h 4843087"/>
              <a:gd name="connsiteX5" fmla="*/ 0 w 4560695"/>
              <a:gd name="connsiteY5" fmla="*/ 0 h 4843087"/>
              <a:gd name="connsiteX0" fmla="*/ 0 w 4560695"/>
              <a:gd name="connsiteY0" fmla="*/ 0 h 4843087"/>
              <a:gd name="connsiteX1" fmla="*/ 730551 w 4560695"/>
              <a:gd name="connsiteY1" fmla="*/ 31313 h 4843087"/>
              <a:gd name="connsiteX2" fmla="*/ 4560695 w 4560695"/>
              <a:gd name="connsiteY2" fmla="*/ 2210931 h 4843087"/>
              <a:gd name="connsiteX3" fmla="*/ 2416935 w 4560695"/>
              <a:gd name="connsiteY3" fmla="*/ 3441007 h 4843087"/>
              <a:gd name="connsiteX4" fmla="*/ 0 w 4560695"/>
              <a:gd name="connsiteY4" fmla="*/ 4843087 h 4843087"/>
              <a:gd name="connsiteX5" fmla="*/ 0 w 4560695"/>
              <a:gd name="connsiteY5" fmla="*/ 0 h 4843087"/>
              <a:gd name="connsiteX0" fmla="*/ 0 w 4560695"/>
              <a:gd name="connsiteY0" fmla="*/ 0 h 4811774"/>
              <a:gd name="connsiteX1" fmla="*/ 730551 w 4560695"/>
              <a:gd name="connsiteY1" fmla="*/ 0 h 4811774"/>
              <a:gd name="connsiteX2" fmla="*/ 4560695 w 4560695"/>
              <a:gd name="connsiteY2" fmla="*/ 2179618 h 4811774"/>
              <a:gd name="connsiteX3" fmla="*/ 2416935 w 4560695"/>
              <a:gd name="connsiteY3" fmla="*/ 3409694 h 4811774"/>
              <a:gd name="connsiteX4" fmla="*/ 0 w 4560695"/>
              <a:gd name="connsiteY4" fmla="*/ 4811774 h 4811774"/>
              <a:gd name="connsiteX5" fmla="*/ 0 w 4560695"/>
              <a:gd name="connsiteY5" fmla="*/ 0 h 481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60695" h="4811774">
                <a:moveTo>
                  <a:pt x="0" y="0"/>
                </a:moveTo>
                <a:lnTo>
                  <a:pt x="730551" y="0"/>
                </a:lnTo>
                <a:lnTo>
                  <a:pt x="4560695" y="2179618"/>
                </a:lnTo>
                <a:lnTo>
                  <a:pt x="2416935" y="3409694"/>
                </a:lnTo>
                <a:lnTo>
                  <a:pt x="0" y="4811774"/>
                </a:lnTo>
                <a:lnTo>
                  <a:pt x="0" y="0"/>
                </a:lnTo>
                <a:close/>
              </a:path>
            </a:pathLst>
          </a:custGeom>
        </p:spPr>
        <p:txBody>
          <a:bodyPr/>
          <a:lstStyle>
            <a:lvl1pPr marL="0" indent="0">
              <a:buNone/>
              <a:defRPr/>
            </a:lvl1pPr>
          </a:lstStyle>
          <a:p>
            <a:endParaRPr lang="fr-FR" dirty="0"/>
          </a:p>
        </p:txBody>
      </p:sp>
    </p:spTree>
    <p:extLst>
      <p:ext uri="{BB962C8B-B14F-4D97-AF65-F5344CB8AC3E}">
        <p14:creationId xmlns:p14="http://schemas.microsoft.com/office/powerpoint/2010/main" val="326204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onsors">
    <p:spTree>
      <p:nvGrpSpPr>
        <p:cNvPr id="1" name=""/>
        <p:cNvGrpSpPr/>
        <p:nvPr/>
      </p:nvGrpSpPr>
      <p:grpSpPr>
        <a:xfrm>
          <a:off x="0" y="0"/>
          <a:ext cx="0" cy="0"/>
          <a:chOff x="0" y="0"/>
          <a:chExt cx="0" cy="0"/>
        </a:xfrm>
      </p:grpSpPr>
      <p:sp>
        <p:nvSpPr>
          <p:cNvPr id="12" name="Google Shape;162;p20">
            <a:extLst>
              <a:ext uri="{FF2B5EF4-FFF2-40B4-BE49-F238E27FC236}">
                <a16:creationId xmlns:a16="http://schemas.microsoft.com/office/drawing/2014/main" id="{A513FC77-69E0-09C6-096D-3E485B283609}"/>
              </a:ext>
            </a:extLst>
          </p:cNvPr>
          <p:cNvSpPr/>
          <p:nvPr userDrawn="1"/>
        </p:nvSpPr>
        <p:spPr>
          <a:xfrm rot="-5400000">
            <a:off x="11428193" y="3243735"/>
            <a:ext cx="819054" cy="708561"/>
          </a:xfrm>
          <a:prstGeom prst="triangle">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62;p20">
            <a:extLst>
              <a:ext uri="{FF2B5EF4-FFF2-40B4-BE49-F238E27FC236}">
                <a16:creationId xmlns:a16="http://schemas.microsoft.com/office/drawing/2014/main" id="{DF254EFB-FCD3-0B9A-CFE7-1813D7BA6D58}"/>
              </a:ext>
            </a:extLst>
          </p:cNvPr>
          <p:cNvSpPr/>
          <p:nvPr userDrawn="1"/>
        </p:nvSpPr>
        <p:spPr>
          <a:xfrm rot="5400000">
            <a:off x="-55247" y="3243735"/>
            <a:ext cx="819054" cy="708561"/>
          </a:xfrm>
          <a:prstGeom prst="triangle">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Titre 14">
            <a:extLst>
              <a:ext uri="{FF2B5EF4-FFF2-40B4-BE49-F238E27FC236}">
                <a16:creationId xmlns:a16="http://schemas.microsoft.com/office/drawing/2014/main" id="{90C07D6C-FFB9-43BC-0A6D-BB7C055946A9}"/>
              </a:ext>
            </a:extLst>
          </p:cNvPr>
          <p:cNvSpPr>
            <a:spLocks noGrp="1"/>
          </p:cNvSpPr>
          <p:nvPr>
            <p:ph type="title" hasCustomPrompt="1"/>
          </p:nvPr>
        </p:nvSpPr>
        <p:spPr/>
        <p:txBody>
          <a:bodyPr>
            <a:normAutofit/>
          </a:bodyPr>
          <a:lstStyle>
            <a:lvl1pPr>
              <a:defRPr sz="2400"/>
            </a:lvl1pPr>
          </a:lstStyle>
          <a:p>
            <a:r>
              <a:rPr lang="fr-FR" dirty="0"/>
              <a:t>Sponsors - soutiens</a:t>
            </a:r>
          </a:p>
        </p:txBody>
      </p:sp>
      <p:sp>
        <p:nvSpPr>
          <p:cNvPr id="6" name="Rectangle 2">
            <a:extLst>
              <a:ext uri="{FF2B5EF4-FFF2-40B4-BE49-F238E27FC236}">
                <a16:creationId xmlns:a16="http://schemas.microsoft.com/office/drawing/2014/main" id="{07AAA45F-7DF8-AEBB-E754-F9A81DA78ADC}"/>
              </a:ext>
            </a:extLst>
          </p:cNvPr>
          <p:cNvSpPr/>
          <p:nvPr userDrawn="1"/>
        </p:nvSpPr>
        <p:spPr>
          <a:xfrm rot="10800000">
            <a:off x="0" y="661366"/>
            <a:ext cx="271512" cy="160498"/>
          </a:xfrm>
          <a:custGeom>
            <a:avLst/>
            <a:gdLst>
              <a:gd name="connsiteX0" fmla="*/ 0 w 418699"/>
              <a:gd name="connsiteY0" fmla="*/ 0 h 197317"/>
              <a:gd name="connsiteX1" fmla="*/ 418699 w 418699"/>
              <a:gd name="connsiteY1" fmla="*/ 0 h 197317"/>
              <a:gd name="connsiteX2" fmla="*/ 418699 w 418699"/>
              <a:gd name="connsiteY2" fmla="*/ 197317 h 197317"/>
              <a:gd name="connsiteX3" fmla="*/ 0 w 418699"/>
              <a:gd name="connsiteY3" fmla="*/ 197317 h 197317"/>
              <a:gd name="connsiteX4" fmla="*/ 0 w 418699"/>
              <a:gd name="connsiteY4" fmla="*/ 0 h 197317"/>
              <a:gd name="connsiteX0" fmla="*/ 168442 w 418699"/>
              <a:gd name="connsiteY0" fmla="*/ 0 h 202129"/>
              <a:gd name="connsiteX1" fmla="*/ 418699 w 418699"/>
              <a:gd name="connsiteY1" fmla="*/ 4812 h 202129"/>
              <a:gd name="connsiteX2" fmla="*/ 418699 w 418699"/>
              <a:gd name="connsiteY2" fmla="*/ 202129 h 202129"/>
              <a:gd name="connsiteX3" fmla="*/ 0 w 418699"/>
              <a:gd name="connsiteY3" fmla="*/ 202129 h 202129"/>
              <a:gd name="connsiteX4" fmla="*/ 168442 w 418699"/>
              <a:gd name="connsiteY4" fmla="*/ 0 h 202129"/>
              <a:gd name="connsiteX0" fmla="*/ 101767 w 352024"/>
              <a:gd name="connsiteY0" fmla="*/ 0 h 202129"/>
              <a:gd name="connsiteX1" fmla="*/ 352024 w 352024"/>
              <a:gd name="connsiteY1" fmla="*/ 4812 h 202129"/>
              <a:gd name="connsiteX2" fmla="*/ 352024 w 352024"/>
              <a:gd name="connsiteY2" fmla="*/ 202129 h 202129"/>
              <a:gd name="connsiteX3" fmla="*/ 0 w 352024"/>
              <a:gd name="connsiteY3" fmla="*/ 198954 h 202129"/>
              <a:gd name="connsiteX4" fmla="*/ 101767 w 352024"/>
              <a:gd name="connsiteY4" fmla="*/ 0 h 202129"/>
              <a:gd name="connsiteX0" fmla="*/ 120817 w 371074"/>
              <a:gd name="connsiteY0" fmla="*/ 0 h 202129"/>
              <a:gd name="connsiteX1" fmla="*/ 371074 w 371074"/>
              <a:gd name="connsiteY1" fmla="*/ 4812 h 202129"/>
              <a:gd name="connsiteX2" fmla="*/ 371074 w 371074"/>
              <a:gd name="connsiteY2" fmla="*/ 202129 h 202129"/>
              <a:gd name="connsiteX3" fmla="*/ 0 w 371074"/>
              <a:gd name="connsiteY3" fmla="*/ 198954 h 202129"/>
              <a:gd name="connsiteX4" fmla="*/ 120817 w 371074"/>
              <a:gd name="connsiteY4" fmla="*/ 0 h 202129"/>
              <a:gd name="connsiteX0" fmla="*/ 149392 w 371074"/>
              <a:gd name="connsiteY0" fmla="*/ 0 h 221179"/>
              <a:gd name="connsiteX1" fmla="*/ 371074 w 371074"/>
              <a:gd name="connsiteY1" fmla="*/ 23862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0 h 221179"/>
              <a:gd name="connsiteX1" fmla="*/ 371074 w 371074"/>
              <a:gd name="connsiteY1" fmla="*/ 7987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1538 h 222717"/>
              <a:gd name="connsiteX1" fmla="*/ 371074 w 371074"/>
              <a:gd name="connsiteY1" fmla="*/ 0 h 222717"/>
              <a:gd name="connsiteX2" fmla="*/ 371074 w 371074"/>
              <a:gd name="connsiteY2" fmla="*/ 222717 h 222717"/>
              <a:gd name="connsiteX3" fmla="*/ 0 w 371074"/>
              <a:gd name="connsiteY3" fmla="*/ 219542 h 222717"/>
              <a:gd name="connsiteX4" fmla="*/ 149392 w 371074"/>
              <a:gd name="connsiteY4" fmla="*/ 1538 h 222717"/>
              <a:gd name="connsiteX0" fmla="*/ 0 w 533654"/>
              <a:gd name="connsiteY0" fmla="*/ 0 h 224765"/>
              <a:gd name="connsiteX1" fmla="*/ 533654 w 533654"/>
              <a:gd name="connsiteY1" fmla="*/ 2048 h 224765"/>
              <a:gd name="connsiteX2" fmla="*/ 533654 w 533654"/>
              <a:gd name="connsiteY2" fmla="*/ 224765 h 224765"/>
              <a:gd name="connsiteX3" fmla="*/ 162580 w 533654"/>
              <a:gd name="connsiteY3" fmla="*/ 221590 h 224765"/>
              <a:gd name="connsiteX4" fmla="*/ 0 w 533654"/>
              <a:gd name="connsiteY4" fmla="*/ 0 h 224765"/>
              <a:gd name="connsiteX0" fmla="*/ 0 w 533654"/>
              <a:gd name="connsiteY0" fmla="*/ 0 h 224765"/>
              <a:gd name="connsiteX1" fmla="*/ 533654 w 533654"/>
              <a:gd name="connsiteY1" fmla="*/ 2048 h 224765"/>
              <a:gd name="connsiteX2" fmla="*/ 533654 w 533654"/>
              <a:gd name="connsiteY2" fmla="*/ 224765 h 224765"/>
              <a:gd name="connsiteX3" fmla="*/ 218963 w 533654"/>
              <a:gd name="connsiteY3" fmla="*/ 216552 h 224765"/>
              <a:gd name="connsiteX4" fmla="*/ 0 w 533654"/>
              <a:gd name="connsiteY4" fmla="*/ 0 h 224765"/>
              <a:gd name="connsiteX0" fmla="*/ 0 w 533654"/>
              <a:gd name="connsiteY0" fmla="*/ 0 h 225473"/>
              <a:gd name="connsiteX1" fmla="*/ 533654 w 533654"/>
              <a:gd name="connsiteY1" fmla="*/ 2048 h 225473"/>
              <a:gd name="connsiteX2" fmla="*/ 533654 w 533654"/>
              <a:gd name="connsiteY2" fmla="*/ 224765 h 225473"/>
              <a:gd name="connsiteX3" fmla="*/ 212723 w 533654"/>
              <a:gd name="connsiteY3" fmla="*/ 225473 h 225473"/>
              <a:gd name="connsiteX4" fmla="*/ 0 w 533654"/>
              <a:gd name="connsiteY4" fmla="*/ 0 h 225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654" h="225473">
                <a:moveTo>
                  <a:pt x="0" y="0"/>
                </a:moveTo>
                <a:lnTo>
                  <a:pt x="533654" y="2048"/>
                </a:lnTo>
                <a:lnTo>
                  <a:pt x="533654" y="224765"/>
                </a:lnTo>
                <a:lnTo>
                  <a:pt x="212723" y="22547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66128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image" Target="../media/image1.png"/><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image" Target="../media/image2.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1.png"/><Relationship Id="rId2" Type="http://schemas.openxmlformats.org/officeDocument/2006/relationships/slideLayout" Target="../slideLayouts/slideLayout11.xml"/><Relationship Id="rId16" Type="http://schemas.openxmlformats.org/officeDocument/2006/relationships/theme" Target="../theme/theme3.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image" Target="../media/image2.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image" Target="../media/image1.png"/><Relationship Id="rId2" Type="http://schemas.openxmlformats.org/officeDocument/2006/relationships/slideLayout" Target="../slideLayouts/slideLayout39.xml"/><Relationship Id="rId16" Type="http://schemas.openxmlformats.org/officeDocument/2006/relationships/theme" Target="../theme/theme5.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E8F1B6B-65A1-B246-815F-B8466AD7E1C8}"/>
              </a:ext>
            </a:extLst>
          </p:cNvPr>
          <p:cNvSpPr>
            <a:spLocks noGrp="1"/>
          </p:cNvSpPr>
          <p:nvPr>
            <p:ph type="title"/>
          </p:nvPr>
        </p:nvSpPr>
        <p:spPr>
          <a:xfrm>
            <a:off x="587375" y="584200"/>
            <a:ext cx="10022677" cy="1304560"/>
          </a:xfrm>
          <a:prstGeom prst="rect">
            <a:avLst/>
          </a:prstGeom>
        </p:spPr>
        <p:txBody>
          <a:bodyPr vert="horz" lIns="0" tIns="0" rIns="0" bIns="0" rtlCol="0" anchor="t" anchorCtr="0">
            <a:normAutofit/>
          </a:bodyPr>
          <a:lstStyle/>
          <a:p>
            <a:endParaRPr lang="fr-FR" dirty="0"/>
          </a:p>
        </p:txBody>
      </p:sp>
      <p:sp>
        <p:nvSpPr>
          <p:cNvPr id="3" name="Espace réservé du texte 2">
            <a:extLst>
              <a:ext uri="{FF2B5EF4-FFF2-40B4-BE49-F238E27FC236}">
                <a16:creationId xmlns:a16="http://schemas.microsoft.com/office/drawing/2014/main" id="{10304F2B-2834-2644-90C5-3D0E2E61A59E}"/>
              </a:ext>
            </a:extLst>
          </p:cNvPr>
          <p:cNvSpPr>
            <a:spLocks noGrp="1"/>
          </p:cNvSpPr>
          <p:nvPr>
            <p:ph type="body" idx="1"/>
          </p:nvPr>
        </p:nvSpPr>
        <p:spPr>
          <a:xfrm>
            <a:off x="587375" y="2033588"/>
            <a:ext cx="10022677" cy="4240212"/>
          </a:xfrm>
          <a:prstGeom prst="rect">
            <a:avLst/>
          </a:prstGeom>
        </p:spPr>
        <p:txBody>
          <a:bodyPr vert="horz" lIns="0" tIns="0" rIns="0" bIns="0" rtlCol="0">
            <a:normAutofit/>
          </a:bodyPr>
          <a:lstStyle/>
          <a:p>
            <a:pPr lvl="0"/>
            <a:r>
              <a:rPr lang="fr-FR" dirty="0"/>
              <a:t>Premier niveau</a:t>
            </a:r>
          </a:p>
          <a:p>
            <a:pPr lvl="1"/>
            <a:r>
              <a:rPr lang="fr-FR" dirty="0"/>
              <a:t>Deuxième niveau</a:t>
            </a:r>
          </a:p>
          <a:p>
            <a:pPr lvl="2"/>
            <a:r>
              <a:rPr lang="fr-FR" dirty="0"/>
              <a:t>Troisième</a:t>
            </a:r>
          </a:p>
          <a:p>
            <a:pPr lvl="3"/>
            <a:r>
              <a:rPr lang="fr-FR" dirty="0"/>
              <a:t>Quatrième</a:t>
            </a:r>
          </a:p>
          <a:p>
            <a:pPr lvl="4"/>
            <a:r>
              <a:rPr lang="fr-FR" dirty="0"/>
              <a:t>Cinquième</a:t>
            </a:r>
          </a:p>
          <a:p>
            <a:pPr lvl="5"/>
            <a:r>
              <a:rPr lang="fr-FR" dirty="0"/>
              <a:t>Sixième</a:t>
            </a:r>
          </a:p>
          <a:p>
            <a:pPr lvl="6"/>
            <a:r>
              <a:rPr lang="fr-FR" dirty="0"/>
              <a:t>Septième</a:t>
            </a:r>
          </a:p>
          <a:p>
            <a:pPr lvl="7"/>
            <a:r>
              <a:rPr lang="fr-FR" dirty="0"/>
              <a:t>Huitième</a:t>
            </a:r>
          </a:p>
          <a:p>
            <a:pPr lvl="0"/>
            <a:endParaRPr lang="fr-FR" dirty="0"/>
          </a:p>
        </p:txBody>
      </p:sp>
      <p:sp>
        <p:nvSpPr>
          <p:cNvPr id="4" name="Espace réservé de la date 3">
            <a:extLst>
              <a:ext uri="{FF2B5EF4-FFF2-40B4-BE49-F238E27FC236}">
                <a16:creationId xmlns:a16="http://schemas.microsoft.com/office/drawing/2014/main" id="{5ABA13DD-D8AB-9446-A39A-2DFF5003F0B1}"/>
              </a:ext>
            </a:extLst>
          </p:cNvPr>
          <p:cNvSpPr>
            <a:spLocks noGrp="1"/>
          </p:cNvSpPr>
          <p:nvPr>
            <p:ph type="dt" sz="half" idx="2"/>
          </p:nvPr>
        </p:nvSpPr>
        <p:spPr>
          <a:xfrm>
            <a:off x="10610052" y="6438275"/>
            <a:ext cx="989349" cy="419725"/>
          </a:xfrm>
          <a:prstGeom prst="rect">
            <a:avLst/>
          </a:prstGeom>
        </p:spPr>
        <p:txBody>
          <a:bodyPr vert="horz" lIns="91440" tIns="45720" rIns="0" bIns="45720" rtlCol="0" anchor="ctr"/>
          <a:lstStyle>
            <a:lvl1pPr algn="r">
              <a:defRPr sz="1200">
                <a:solidFill>
                  <a:schemeClr val="tx1"/>
                </a:solidFill>
              </a:defRPr>
            </a:lvl1pPr>
          </a:lstStyle>
          <a:p>
            <a:fld id="{0D4E2994-2712-A646-AB18-CCED8B2916AF}" type="datetime3">
              <a:rPr lang="fr-BE" smtClean="0"/>
              <a:t>18/05/2024</a:t>
            </a:fld>
            <a:endParaRPr lang="fr-FR" dirty="0"/>
          </a:p>
        </p:txBody>
      </p:sp>
      <p:sp>
        <p:nvSpPr>
          <p:cNvPr id="5" name="Espace réservé du pied de page 4">
            <a:extLst>
              <a:ext uri="{FF2B5EF4-FFF2-40B4-BE49-F238E27FC236}">
                <a16:creationId xmlns:a16="http://schemas.microsoft.com/office/drawing/2014/main" id="{20B056C2-0328-BB43-84B0-84686F57CDFA}"/>
              </a:ext>
            </a:extLst>
          </p:cNvPr>
          <p:cNvSpPr>
            <a:spLocks noGrp="1"/>
          </p:cNvSpPr>
          <p:nvPr>
            <p:ph type="ftr" sz="quarter" idx="3"/>
          </p:nvPr>
        </p:nvSpPr>
        <p:spPr>
          <a:xfrm>
            <a:off x="3367088" y="6438275"/>
            <a:ext cx="7242964" cy="419725"/>
          </a:xfrm>
          <a:prstGeom prst="rect">
            <a:avLst/>
          </a:prstGeom>
        </p:spPr>
        <p:txBody>
          <a:bodyPr vert="horz" lIns="91440" tIns="45720" rIns="91440" bIns="45720" rtlCol="0" anchor="ctr"/>
          <a:lstStyle>
            <a:lvl1pPr algn="r">
              <a:defRPr sz="1200">
                <a:solidFill>
                  <a:schemeClr val="tx1"/>
                </a:solidFill>
              </a:defRPr>
            </a:lvl1pPr>
          </a:lstStyle>
          <a:p>
            <a:endParaRPr lang="fr-FR" dirty="0"/>
          </a:p>
        </p:txBody>
      </p:sp>
      <p:sp>
        <p:nvSpPr>
          <p:cNvPr id="6" name="Espace réservé du numéro de diapositive 5">
            <a:extLst>
              <a:ext uri="{FF2B5EF4-FFF2-40B4-BE49-F238E27FC236}">
                <a16:creationId xmlns:a16="http://schemas.microsoft.com/office/drawing/2014/main" id="{11E39623-CF6D-184F-A2EA-8DCEED2D92E5}"/>
              </a:ext>
            </a:extLst>
          </p:cNvPr>
          <p:cNvSpPr>
            <a:spLocks noGrp="1"/>
          </p:cNvSpPr>
          <p:nvPr>
            <p:ph type="sldNum" sz="quarter" idx="4"/>
          </p:nvPr>
        </p:nvSpPr>
        <p:spPr>
          <a:xfrm>
            <a:off x="11587396" y="6438275"/>
            <a:ext cx="604604" cy="4197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 </a:t>
            </a:r>
            <a:fld id="{71AEF36E-EA79-174C-93F9-FDA84EDD5956}" type="slidenum">
              <a:rPr lang="fr-FR" smtClean="0"/>
              <a:pPr algn="l"/>
              <a:t>‹N°›</a:t>
            </a:fld>
            <a:endParaRPr lang="fr-FR" dirty="0"/>
          </a:p>
        </p:txBody>
      </p:sp>
      <p:pic>
        <p:nvPicPr>
          <p:cNvPr id="9" name="Image 8">
            <a:extLst>
              <a:ext uri="{FF2B5EF4-FFF2-40B4-BE49-F238E27FC236}">
                <a16:creationId xmlns:a16="http://schemas.microsoft.com/office/drawing/2014/main" id="{CEB199A1-A57B-62AE-932D-2E1DD3B7D468}"/>
              </a:ext>
            </a:extLst>
          </p:cNvPr>
          <p:cNvPicPr>
            <a:picLocks noChangeAspect="1"/>
          </p:cNvPicPr>
          <p:nvPr userDrawn="1"/>
        </p:nvPicPr>
        <p:blipFill>
          <a:blip r:embed="rId4"/>
          <a:stretch>
            <a:fillRect/>
          </a:stretch>
        </p:blipFill>
        <p:spPr>
          <a:xfrm>
            <a:off x="11104726" y="455612"/>
            <a:ext cx="495300" cy="571500"/>
          </a:xfrm>
          <a:prstGeom prst="rect">
            <a:avLst/>
          </a:prstGeom>
        </p:spPr>
      </p:pic>
    </p:spTree>
    <p:extLst>
      <p:ext uri="{BB962C8B-B14F-4D97-AF65-F5344CB8AC3E}">
        <p14:creationId xmlns:p14="http://schemas.microsoft.com/office/powerpoint/2010/main" val="8049943"/>
      </p:ext>
    </p:extLst>
  </p:cSld>
  <p:clrMap bg1="lt1" tx1="dk1" bg2="lt2" tx2="dk2" accent1="accent1" accent2="accent2" accent3="accent3" accent4="accent4" accent5="accent5" accent6="accent6" hlink="hlink" folHlink="folHlink"/>
  <p:sldLayoutIdLst>
    <p:sldLayoutId id="2147483833" r:id="rId1"/>
    <p:sldLayoutId id="2147483878" r:id="rId2"/>
  </p:sldLayoutIdLst>
  <p:hf hdr="0" ftr="0"/>
  <p:txStyles>
    <p:titleStyle>
      <a:lvl1pPr algn="l" defTabSz="914400" rtl="0" eaLnBrk="1" latinLnBrk="0" hangingPunct="1">
        <a:lnSpc>
          <a:spcPct val="90000"/>
        </a:lnSpc>
        <a:spcBef>
          <a:spcPct val="0"/>
        </a:spcBef>
        <a:buNone/>
        <a:defRPr sz="2400" b="1" kern="1200">
          <a:solidFill>
            <a:schemeClr val="tx1"/>
          </a:solidFill>
          <a:latin typeface="+mj-lt"/>
          <a:ea typeface="Halyard Display" pitchFamily="2" charset="77"/>
          <a:cs typeface="+mj-cs"/>
        </a:defRPr>
      </a:lvl1pPr>
    </p:titleStyle>
    <p:bodyStyle>
      <a:lvl1pPr marL="342900" indent="-342900" algn="l" defTabSz="914400" rtl="0" eaLnBrk="1" latinLnBrk="0" hangingPunct="1">
        <a:lnSpc>
          <a:spcPct val="90000"/>
        </a:lnSpc>
        <a:spcBef>
          <a:spcPts val="1000"/>
        </a:spcBef>
        <a:buFontTx/>
        <a:buBlip>
          <a:blip r:embed="rId5"/>
        </a:buBlip>
        <a:defRPr sz="2400" kern="1200">
          <a:solidFill>
            <a:schemeClr val="tx1">
              <a:lumMod val="50000"/>
              <a:lumOff val="50000"/>
            </a:schemeClr>
          </a:solidFill>
          <a:latin typeface="+mn-lt"/>
          <a:ea typeface="+mn-ea"/>
          <a:cs typeface="+mn-cs"/>
        </a:defRPr>
      </a:lvl1pPr>
      <a:lvl2pPr marL="800100" indent="-342900" algn="l" defTabSz="914400" rtl="0" eaLnBrk="1" latinLnBrk="0" hangingPunct="1">
        <a:lnSpc>
          <a:spcPct val="90000"/>
        </a:lnSpc>
        <a:spcBef>
          <a:spcPts val="500"/>
        </a:spcBef>
        <a:buFontTx/>
        <a:buBlip>
          <a:blip r:embed="rId5"/>
        </a:buBlip>
        <a:defRPr sz="2000" kern="1200">
          <a:solidFill>
            <a:schemeClr val="tx1">
              <a:lumMod val="50000"/>
              <a:lumOff val="50000"/>
            </a:schemeClr>
          </a:solidFill>
          <a:latin typeface="+mn-lt"/>
          <a:ea typeface="+mn-ea"/>
          <a:cs typeface="+mn-cs"/>
        </a:defRPr>
      </a:lvl2pPr>
      <a:lvl3pPr marL="1200150" indent="-285750" algn="l" defTabSz="914400" rtl="0" eaLnBrk="1" latinLnBrk="0" hangingPunct="1">
        <a:lnSpc>
          <a:spcPct val="90000"/>
        </a:lnSpc>
        <a:spcBef>
          <a:spcPts val="500"/>
        </a:spcBef>
        <a:buFontTx/>
        <a:buBlip>
          <a:blip r:embed="rId5"/>
        </a:buBlip>
        <a:defRPr sz="1800" kern="1200">
          <a:solidFill>
            <a:schemeClr val="tx1">
              <a:lumMod val="50000"/>
              <a:lumOff val="50000"/>
            </a:schemeClr>
          </a:solidFill>
          <a:latin typeface="+mn-lt"/>
          <a:ea typeface="+mn-ea"/>
          <a:cs typeface="+mn-cs"/>
        </a:defRPr>
      </a:lvl3pPr>
      <a:lvl4pPr marL="1657350" indent="-285750" algn="l" defTabSz="914400" rtl="0" eaLnBrk="1" latinLnBrk="0" hangingPunct="1">
        <a:lnSpc>
          <a:spcPct val="90000"/>
        </a:lnSpc>
        <a:spcBef>
          <a:spcPts val="500"/>
        </a:spcBef>
        <a:buFontTx/>
        <a:buBlip>
          <a:blip r:embed="rId5"/>
        </a:buBlip>
        <a:defRPr sz="1600" kern="1200">
          <a:solidFill>
            <a:schemeClr val="tx1">
              <a:lumMod val="50000"/>
              <a:lumOff val="50000"/>
            </a:schemeClr>
          </a:solidFill>
          <a:latin typeface="+mn-lt"/>
          <a:ea typeface="+mn-ea"/>
          <a:cs typeface="+mn-cs"/>
        </a:defRPr>
      </a:lvl4pPr>
      <a:lvl5pPr marL="2114550" indent="-285750" algn="l" defTabSz="914400" rtl="0" eaLnBrk="1" latinLnBrk="0" hangingPunct="1">
        <a:lnSpc>
          <a:spcPct val="90000"/>
        </a:lnSpc>
        <a:spcBef>
          <a:spcPts val="500"/>
        </a:spcBef>
        <a:buFontTx/>
        <a:buBlip>
          <a:blip r:embed="rId5"/>
        </a:buBlip>
        <a:defRPr sz="1600" kern="1200">
          <a:solidFill>
            <a:schemeClr val="tx1">
              <a:lumMod val="50000"/>
              <a:lumOff val="50000"/>
            </a:schemeClr>
          </a:solidFill>
          <a:latin typeface="+mn-lt"/>
          <a:ea typeface="+mn-ea"/>
          <a:cs typeface="+mn-cs"/>
        </a:defRPr>
      </a:lvl5pPr>
      <a:lvl6pPr marL="2571750" indent="-285750" algn="l" defTabSz="914400" rtl="0" eaLnBrk="1" latinLnBrk="0" hangingPunct="1">
        <a:lnSpc>
          <a:spcPct val="90000"/>
        </a:lnSpc>
        <a:spcBef>
          <a:spcPts val="500"/>
        </a:spcBef>
        <a:buFontTx/>
        <a:buBlip>
          <a:blip r:embed="rId5"/>
        </a:buBlip>
        <a:defRPr sz="1600" kern="1200">
          <a:solidFill>
            <a:schemeClr val="tx1">
              <a:lumMod val="50000"/>
              <a:lumOff val="50000"/>
            </a:schemeClr>
          </a:solidFill>
          <a:latin typeface="+mn-lt"/>
          <a:ea typeface="+mn-ea"/>
          <a:cs typeface="+mn-cs"/>
        </a:defRPr>
      </a:lvl6pPr>
      <a:lvl7pPr marL="3028950" indent="-285750" algn="l" defTabSz="914400" rtl="0" eaLnBrk="1" latinLnBrk="0" hangingPunct="1">
        <a:lnSpc>
          <a:spcPct val="90000"/>
        </a:lnSpc>
        <a:spcBef>
          <a:spcPts val="500"/>
        </a:spcBef>
        <a:buFontTx/>
        <a:buBlip>
          <a:blip r:embed="rId5"/>
        </a:buBlip>
        <a:defRPr sz="1600" kern="1200">
          <a:solidFill>
            <a:schemeClr val="tx1">
              <a:lumMod val="50000"/>
              <a:lumOff val="50000"/>
            </a:schemeClr>
          </a:solidFill>
          <a:latin typeface="+mn-lt"/>
          <a:ea typeface="+mn-ea"/>
          <a:cs typeface="+mn-cs"/>
        </a:defRPr>
      </a:lvl7pPr>
      <a:lvl8pPr marL="3486150" indent="-285750" algn="l" defTabSz="914400" rtl="0" eaLnBrk="1" latinLnBrk="0" hangingPunct="1">
        <a:lnSpc>
          <a:spcPct val="90000"/>
        </a:lnSpc>
        <a:spcBef>
          <a:spcPts val="500"/>
        </a:spcBef>
        <a:buFontTx/>
        <a:buBlip>
          <a:blip r:embed="rId5"/>
        </a:buBlip>
        <a:defRPr sz="1600" kern="1200">
          <a:solidFill>
            <a:schemeClr val="tx1">
              <a:lumMod val="50000"/>
              <a:lumOff val="50000"/>
            </a:schemeClr>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52">
          <p15:clr>
            <a:srgbClr val="F26B43"/>
          </p15:clr>
        </p15:guide>
        <p15:guide id="2" pos="370">
          <p15:clr>
            <a:srgbClr val="F26B43"/>
          </p15:clr>
        </p15:guide>
        <p15:guide id="3" orient="horz" pos="368">
          <p15:clr>
            <a:srgbClr val="F26B43"/>
          </p15:clr>
        </p15:guide>
        <p15:guide id="4" pos="7310">
          <p15:clr>
            <a:srgbClr val="F26B43"/>
          </p15:clr>
        </p15:guide>
        <p15:guide id="5" orient="horz" pos="731">
          <p15:clr>
            <a:srgbClr val="F26B43"/>
          </p15:clr>
        </p15:guide>
        <p15:guide id="6" orient="horz" pos="822">
          <p15:clr>
            <a:srgbClr val="F26B43"/>
          </p15:clr>
        </p15:guide>
        <p15:guide id="7" orient="horz" pos="1188">
          <p15:clr>
            <a:srgbClr val="F26B43"/>
          </p15:clr>
        </p15:guide>
        <p15:guide id="8" orient="horz" pos="1648">
          <p15:clr>
            <a:srgbClr val="F26B43"/>
          </p15:clr>
        </p15:guide>
        <p15:guide id="9" orient="horz" pos="1281">
          <p15:clr>
            <a:srgbClr val="F26B43"/>
          </p15:clr>
        </p15:guide>
        <p15:guide id="10" orient="horz" pos="1752">
          <p15:clr>
            <a:srgbClr val="F26B43"/>
          </p15:clr>
        </p15:guide>
        <p15:guide id="11" orient="horz" pos="2115">
          <p15:clr>
            <a:srgbClr val="F26B43"/>
          </p15:clr>
        </p15:guide>
        <p15:guide id="12" orient="horz" pos="2205">
          <p15:clr>
            <a:srgbClr val="F26B43"/>
          </p15:clr>
        </p15:guide>
        <p15:guide id="13" orient="horz" pos="2568">
          <p15:clr>
            <a:srgbClr val="F26B43"/>
          </p15:clr>
        </p15:guide>
        <p15:guide id="14" orient="horz" pos="3022">
          <p15:clr>
            <a:srgbClr val="F26B43"/>
          </p15:clr>
        </p15:guide>
        <p15:guide id="15" orient="horz" pos="2666">
          <p15:clr>
            <a:srgbClr val="F26B43"/>
          </p15:clr>
        </p15:guide>
        <p15:guide id="16" orient="horz" pos="3126">
          <p15:clr>
            <a:srgbClr val="F26B43"/>
          </p15:clr>
        </p15:guide>
        <p15:guide id="17" orient="horz" pos="3498">
          <p15:clr>
            <a:srgbClr val="F26B43"/>
          </p15:clr>
        </p15:guide>
        <p15:guide id="18" orient="horz" pos="3589">
          <p15:clr>
            <a:srgbClr val="F26B43"/>
          </p15:clr>
        </p15:guide>
        <p15:guide id="19" pos="710">
          <p15:clr>
            <a:srgbClr val="F26B43"/>
          </p15:clr>
        </p15:guide>
        <p15:guide id="20" pos="801">
          <p15:clr>
            <a:srgbClr val="F26B43"/>
          </p15:clr>
        </p15:guide>
        <p15:guide id="21" pos="1156">
          <p15:clr>
            <a:srgbClr val="F26B43"/>
          </p15:clr>
        </p15:guide>
        <p15:guide id="22" pos="1246">
          <p15:clr>
            <a:srgbClr val="F26B43"/>
          </p15:clr>
        </p15:guide>
        <p15:guide id="23" pos="1595">
          <p15:clr>
            <a:srgbClr val="F26B43"/>
          </p15:clr>
        </p15:guide>
        <p15:guide id="24" pos="1685">
          <p15:clr>
            <a:srgbClr val="F26B43"/>
          </p15:clr>
        </p15:guide>
        <p15:guide id="25" pos="2036">
          <p15:clr>
            <a:srgbClr val="F26B43"/>
          </p15:clr>
        </p15:guide>
        <p15:guide id="26" pos="2121">
          <p15:clr>
            <a:srgbClr val="F26B43"/>
          </p15:clr>
        </p15:guide>
        <p15:guide id="27" pos="2479">
          <p15:clr>
            <a:srgbClr val="F26B43"/>
          </p15:clr>
        </p15:guide>
        <p15:guide id="28" pos="2570">
          <p15:clr>
            <a:srgbClr val="F26B43"/>
          </p15:clr>
        </p15:guide>
        <p15:guide id="29" pos="2910">
          <p15:clr>
            <a:srgbClr val="F26B43"/>
          </p15:clr>
        </p15:guide>
        <p15:guide id="30" pos="3001">
          <p15:clr>
            <a:srgbClr val="F26B43"/>
          </p15:clr>
        </p15:guide>
        <p15:guide id="31" pos="3349">
          <p15:clr>
            <a:srgbClr val="F26B43"/>
          </p15:clr>
        </p15:guide>
        <p15:guide id="32" pos="3438">
          <p15:clr>
            <a:srgbClr val="F26B43"/>
          </p15:clr>
        </p15:guide>
        <p15:guide id="33" pos="3795">
          <p15:clr>
            <a:srgbClr val="F26B43"/>
          </p15:clr>
        </p15:guide>
        <p15:guide id="34" pos="3885">
          <p15:clr>
            <a:srgbClr val="F26B43"/>
          </p15:clr>
        </p15:guide>
        <p15:guide id="35" pos="4226">
          <p15:clr>
            <a:srgbClr val="F26B43"/>
          </p15:clr>
        </p15:guide>
        <p15:guide id="36" pos="4316">
          <p15:clr>
            <a:srgbClr val="F26B43"/>
          </p15:clr>
        </p15:guide>
        <p15:guide id="37" pos="4679">
          <p15:clr>
            <a:srgbClr val="F26B43"/>
          </p15:clr>
        </p15:guide>
        <p15:guide id="38" pos="4770">
          <p15:clr>
            <a:srgbClr val="F26B43"/>
          </p15:clr>
        </p15:guide>
        <p15:guide id="39" pos="5110">
          <p15:clr>
            <a:srgbClr val="F26B43"/>
          </p15:clr>
        </p15:guide>
        <p15:guide id="40" pos="5201">
          <p15:clr>
            <a:srgbClr val="F26B43"/>
          </p15:clr>
        </p15:guide>
        <p15:guide id="41" pos="5555">
          <p15:clr>
            <a:srgbClr val="F26B43"/>
          </p15:clr>
        </p15:guide>
        <p15:guide id="42" pos="5644">
          <p15:clr>
            <a:srgbClr val="F26B43"/>
          </p15:clr>
        </p15:guide>
        <p15:guide id="43" pos="5995">
          <p15:clr>
            <a:srgbClr val="F26B43"/>
          </p15:clr>
        </p15:guide>
        <p15:guide id="44" pos="6085">
          <p15:clr>
            <a:srgbClr val="F26B43"/>
          </p15:clr>
        </p15:guide>
        <p15:guide id="45" pos="6425">
          <p15:clr>
            <a:srgbClr val="F26B43"/>
          </p15:clr>
        </p15:guide>
        <p15:guide id="46" pos="6516">
          <p15:clr>
            <a:srgbClr val="F26B43"/>
          </p15:clr>
        </p15:guide>
        <p15:guide id="47" pos="6872">
          <p15:clr>
            <a:srgbClr val="F26B43"/>
          </p15:clr>
        </p15:guide>
        <p15:guide id="48" pos="694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Image 11" descr="Une image contenant texte&#10;&#10;Description générée automatiquement">
            <a:extLst>
              <a:ext uri="{FF2B5EF4-FFF2-40B4-BE49-F238E27FC236}">
                <a16:creationId xmlns:a16="http://schemas.microsoft.com/office/drawing/2014/main" id="{BF9D4340-9473-456C-2F7C-CD0ADEA5EAA3}"/>
              </a:ext>
            </a:extLst>
          </p:cNvPr>
          <p:cNvPicPr>
            <a:picLocks noChangeAspect="1"/>
          </p:cNvPicPr>
          <p:nvPr userDrawn="1"/>
        </p:nvPicPr>
        <p:blipFill rotWithShape="1">
          <a:blip r:embed="rId9"/>
          <a:srcRect l="3372" r="77900"/>
          <a:stretch/>
        </p:blipFill>
        <p:spPr>
          <a:xfrm>
            <a:off x="11035511" y="254037"/>
            <a:ext cx="670560" cy="908088"/>
          </a:xfrm>
          <a:prstGeom prst="rect">
            <a:avLst/>
          </a:prstGeom>
        </p:spPr>
      </p:pic>
      <p:sp>
        <p:nvSpPr>
          <p:cNvPr id="2" name="Espace réservé du titre 1">
            <a:extLst>
              <a:ext uri="{FF2B5EF4-FFF2-40B4-BE49-F238E27FC236}">
                <a16:creationId xmlns:a16="http://schemas.microsoft.com/office/drawing/2014/main" id="{AE8F1B6B-65A1-B246-815F-B8466AD7E1C8}"/>
              </a:ext>
            </a:extLst>
          </p:cNvPr>
          <p:cNvSpPr>
            <a:spLocks noGrp="1"/>
          </p:cNvSpPr>
          <p:nvPr>
            <p:ph type="title"/>
          </p:nvPr>
        </p:nvSpPr>
        <p:spPr>
          <a:xfrm>
            <a:off x="587375" y="584200"/>
            <a:ext cx="10321925" cy="1304560"/>
          </a:xfrm>
          <a:prstGeom prst="rect">
            <a:avLst/>
          </a:prstGeom>
        </p:spPr>
        <p:txBody>
          <a:bodyPr vert="horz" lIns="0" tIns="0" rIns="0" bIns="0" rtlCol="0" anchor="t" anchorCtr="0">
            <a:normAutofit/>
          </a:bodyPr>
          <a:lstStyle/>
          <a:p>
            <a:endParaRPr lang="fr-FR" dirty="0"/>
          </a:p>
        </p:txBody>
      </p:sp>
      <p:sp>
        <p:nvSpPr>
          <p:cNvPr id="3" name="Espace réservé du texte 2">
            <a:extLst>
              <a:ext uri="{FF2B5EF4-FFF2-40B4-BE49-F238E27FC236}">
                <a16:creationId xmlns:a16="http://schemas.microsoft.com/office/drawing/2014/main" id="{10304F2B-2834-2644-90C5-3D0E2E61A59E}"/>
              </a:ext>
            </a:extLst>
          </p:cNvPr>
          <p:cNvSpPr>
            <a:spLocks noGrp="1"/>
          </p:cNvSpPr>
          <p:nvPr>
            <p:ph type="body" idx="1"/>
          </p:nvPr>
        </p:nvSpPr>
        <p:spPr>
          <a:xfrm>
            <a:off x="587375" y="2033588"/>
            <a:ext cx="10321925" cy="4240212"/>
          </a:xfrm>
          <a:prstGeom prst="rect">
            <a:avLst/>
          </a:prstGeom>
        </p:spPr>
        <p:txBody>
          <a:bodyPr vert="horz" lIns="0" tIns="0" rIns="0" bIns="0" rtlCol="0">
            <a:normAutofit/>
          </a:bodyPr>
          <a:lstStyle/>
          <a:p>
            <a:pPr lvl="0"/>
            <a:r>
              <a:rPr lang="fr-FR" dirty="0"/>
              <a:t>Premier niveau</a:t>
            </a:r>
          </a:p>
          <a:p>
            <a:pPr lvl="1"/>
            <a:r>
              <a:rPr lang="fr-FR" dirty="0"/>
              <a:t>Deuxième niveau</a:t>
            </a:r>
          </a:p>
          <a:p>
            <a:pPr lvl="2"/>
            <a:r>
              <a:rPr lang="fr-FR" dirty="0"/>
              <a:t>Troisième</a:t>
            </a:r>
          </a:p>
          <a:p>
            <a:pPr lvl="3"/>
            <a:r>
              <a:rPr lang="fr-FR" dirty="0"/>
              <a:t>Quatrième</a:t>
            </a:r>
          </a:p>
          <a:p>
            <a:pPr lvl="4"/>
            <a:r>
              <a:rPr lang="fr-FR" dirty="0"/>
              <a:t>Cinquième</a:t>
            </a:r>
          </a:p>
          <a:p>
            <a:pPr lvl="5"/>
            <a:r>
              <a:rPr lang="fr-FR" dirty="0"/>
              <a:t>Sixième</a:t>
            </a:r>
          </a:p>
          <a:p>
            <a:pPr lvl="6"/>
            <a:r>
              <a:rPr lang="fr-FR" dirty="0"/>
              <a:t>Septième</a:t>
            </a:r>
          </a:p>
          <a:p>
            <a:pPr lvl="7"/>
            <a:r>
              <a:rPr lang="fr-FR" dirty="0"/>
              <a:t>Huitième</a:t>
            </a:r>
          </a:p>
          <a:p>
            <a:pPr lvl="0"/>
            <a:endParaRPr lang="fr-FR" dirty="0"/>
          </a:p>
        </p:txBody>
      </p:sp>
      <p:sp>
        <p:nvSpPr>
          <p:cNvPr id="4" name="Espace réservé de la date 3">
            <a:extLst>
              <a:ext uri="{FF2B5EF4-FFF2-40B4-BE49-F238E27FC236}">
                <a16:creationId xmlns:a16="http://schemas.microsoft.com/office/drawing/2014/main" id="{5ABA13DD-D8AB-9446-A39A-2DFF5003F0B1}"/>
              </a:ext>
            </a:extLst>
          </p:cNvPr>
          <p:cNvSpPr>
            <a:spLocks noGrp="1"/>
          </p:cNvSpPr>
          <p:nvPr>
            <p:ph type="dt" sz="half" idx="2"/>
          </p:nvPr>
        </p:nvSpPr>
        <p:spPr>
          <a:xfrm>
            <a:off x="10610052" y="6438275"/>
            <a:ext cx="989349" cy="419725"/>
          </a:xfrm>
          <a:prstGeom prst="rect">
            <a:avLst/>
          </a:prstGeom>
        </p:spPr>
        <p:txBody>
          <a:bodyPr vert="horz" lIns="91440" tIns="45720" rIns="0" bIns="45720" rtlCol="0" anchor="ctr"/>
          <a:lstStyle>
            <a:lvl1pPr algn="r">
              <a:defRPr sz="1200">
                <a:solidFill>
                  <a:schemeClr val="tx1"/>
                </a:solidFill>
              </a:defRPr>
            </a:lvl1pPr>
          </a:lstStyle>
          <a:p>
            <a:fld id="{511BE592-B1D8-E947-95D7-DBCE7E591BA7}" type="datetime3">
              <a:rPr lang="fr-BE" smtClean="0"/>
              <a:t>18/05/2024</a:t>
            </a:fld>
            <a:endParaRPr lang="fr-FR" dirty="0"/>
          </a:p>
        </p:txBody>
      </p:sp>
      <p:sp>
        <p:nvSpPr>
          <p:cNvPr id="5" name="Espace réservé du pied de page 4">
            <a:extLst>
              <a:ext uri="{FF2B5EF4-FFF2-40B4-BE49-F238E27FC236}">
                <a16:creationId xmlns:a16="http://schemas.microsoft.com/office/drawing/2014/main" id="{20B056C2-0328-BB43-84B0-84686F57CDFA}"/>
              </a:ext>
            </a:extLst>
          </p:cNvPr>
          <p:cNvSpPr>
            <a:spLocks noGrp="1"/>
          </p:cNvSpPr>
          <p:nvPr>
            <p:ph type="ftr" sz="quarter" idx="3"/>
          </p:nvPr>
        </p:nvSpPr>
        <p:spPr>
          <a:xfrm>
            <a:off x="3367088" y="6438275"/>
            <a:ext cx="7242964" cy="419725"/>
          </a:xfrm>
          <a:prstGeom prst="rect">
            <a:avLst/>
          </a:prstGeom>
        </p:spPr>
        <p:txBody>
          <a:bodyPr vert="horz" lIns="91440" tIns="45720" rIns="91440" bIns="45720" rtlCol="0" anchor="ctr"/>
          <a:lstStyle>
            <a:lvl1pPr algn="r">
              <a:defRPr sz="1200">
                <a:solidFill>
                  <a:schemeClr val="tx1"/>
                </a:solidFill>
              </a:defRPr>
            </a:lvl1pPr>
          </a:lstStyle>
          <a:p>
            <a:endParaRPr lang="fr-FR" dirty="0"/>
          </a:p>
        </p:txBody>
      </p:sp>
      <p:sp>
        <p:nvSpPr>
          <p:cNvPr id="6" name="Espace réservé du numéro de diapositive 5">
            <a:extLst>
              <a:ext uri="{FF2B5EF4-FFF2-40B4-BE49-F238E27FC236}">
                <a16:creationId xmlns:a16="http://schemas.microsoft.com/office/drawing/2014/main" id="{11E39623-CF6D-184F-A2EA-8DCEED2D92E5}"/>
              </a:ext>
            </a:extLst>
          </p:cNvPr>
          <p:cNvSpPr>
            <a:spLocks noGrp="1"/>
          </p:cNvSpPr>
          <p:nvPr>
            <p:ph type="sldNum" sz="quarter" idx="4"/>
          </p:nvPr>
        </p:nvSpPr>
        <p:spPr>
          <a:xfrm>
            <a:off x="11587396" y="6438275"/>
            <a:ext cx="604604" cy="4197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 </a:t>
            </a:r>
            <a:fld id="{71AEF36E-EA79-174C-93F9-FDA84EDD5956}" type="slidenum">
              <a:rPr lang="fr-FR" smtClean="0"/>
              <a:pPr algn="l"/>
              <a:t>‹N°›</a:t>
            </a:fld>
            <a:endParaRPr lang="fr-FR" dirty="0"/>
          </a:p>
        </p:txBody>
      </p:sp>
      <p:pic>
        <p:nvPicPr>
          <p:cNvPr id="11" name="Image 10">
            <a:extLst>
              <a:ext uri="{FF2B5EF4-FFF2-40B4-BE49-F238E27FC236}">
                <a16:creationId xmlns:a16="http://schemas.microsoft.com/office/drawing/2014/main" id="{81B1F08D-F179-140D-AB93-AF5AA89C4F0D}"/>
              </a:ext>
            </a:extLst>
          </p:cNvPr>
          <p:cNvPicPr>
            <a:picLocks noChangeAspect="1"/>
          </p:cNvPicPr>
          <p:nvPr userDrawn="1"/>
        </p:nvPicPr>
        <p:blipFill>
          <a:blip r:embed="rId10"/>
          <a:stretch>
            <a:fillRect/>
          </a:stretch>
        </p:blipFill>
        <p:spPr>
          <a:xfrm>
            <a:off x="12384886" y="465771"/>
            <a:ext cx="495300" cy="571500"/>
          </a:xfrm>
          <a:prstGeom prst="rect">
            <a:avLst/>
          </a:prstGeom>
        </p:spPr>
      </p:pic>
    </p:spTree>
    <p:extLst>
      <p:ext uri="{BB962C8B-B14F-4D97-AF65-F5344CB8AC3E}">
        <p14:creationId xmlns:p14="http://schemas.microsoft.com/office/powerpoint/2010/main" val="4244701093"/>
      </p:ext>
    </p:extLst>
  </p:cSld>
  <p:clrMap bg1="lt1" tx1="dk1" bg2="lt2" tx2="dk2" accent1="accent1" accent2="accent2" accent3="accent3" accent4="accent4" accent5="accent5" accent6="accent6" hlink="hlink" folHlink="folHlink"/>
  <p:sldLayoutIdLst>
    <p:sldLayoutId id="2147483866" r:id="rId1"/>
    <p:sldLayoutId id="2147483790" r:id="rId2"/>
    <p:sldLayoutId id="2147483873" r:id="rId3"/>
    <p:sldLayoutId id="2147483874" r:id="rId4"/>
    <p:sldLayoutId id="2147483875" r:id="rId5"/>
    <p:sldLayoutId id="2147483876" r:id="rId6"/>
    <p:sldLayoutId id="2147483877" r:id="rId7"/>
  </p:sldLayoutIdLst>
  <p:hf hdr="0" ftr="0"/>
  <p:txStyles>
    <p:titleStyle>
      <a:lvl1pPr algn="l" defTabSz="914400" rtl="0" eaLnBrk="1" latinLnBrk="0" hangingPunct="1">
        <a:lnSpc>
          <a:spcPct val="90000"/>
        </a:lnSpc>
        <a:spcBef>
          <a:spcPct val="0"/>
        </a:spcBef>
        <a:buNone/>
        <a:defRPr sz="3600" b="1" kern="1200">
          <a:solidFill>
            <a:schemeClr val="tx1"/>
          </a:solidFill>
          <a:latin typeface="+mj-lt"/>
          <a:ea typeface="Halyard Display" pitchFamily="2" charset="77"/>
          <a:cs typeface="+mj-cs"/>
        </a:defRPr>
      </a:lvl1pPr>
    </p:titleStyle>
    <p:bodyStyle>
      <a:lvl1pPr marL="342900" indent="-342900" algn="l" defTabSz="914400" rtl="0" eaLnBrk="1" latinLnBrk="0" hangingPunct="1">
        <a:lnSpc>
          <a:spcPct val="90000"/>
        </a:lnSpc>
        <a:spcBef>
          <a:spcPts val="1000"/>
        </a:spcBef>
        <a:buFontTx/>
        <a:buBlip>
          <a:blip r:embed="rId11"/>
        </a:buBlip>
        <a:defRPr sz="2400" kern="1200">
          <a:solidFill>
            <a:schemeClr val="tx1">
              <a:lumMod val="50000"/>
              <a:lumOff val="50000"/>
            </a:schemeClr>
          </a:solidFill>
          <a:latin typeface="+mn-lt"/>
          <a:ea typeface="+mn-ea"/>
          <a:cs typeface="+mn-cs"/>
        </a:defRPr>
      </a:lvl1pPr>
      <a:lvl2pPr marL="800100" indent="-342900" algn="l" defTabSz="914400" rtl="0" eaLnBrk="1" latinLnBrk="0" hangingPunct="1">
        <a:lnSpc>
          <a:spcPct val="90000"/>
        </a:lnSpc>
        <a:spcBef>
          <a:spcPts val="500"/>
        </a:spcBef>
        <a:buFontTx/>
        <a:buBlip>
          <a:blip r:embed="rId11"/>
        </a:buBlip>
        <a:defRPr sz="2000" kern="1200">
          <a:solidFill>
            <a:schemeClr val="tx1">
              <a:lumMod val="50000"/>
              <a:lumOff val="50000"/>
            </a:schemeClr>
          </a:solidFill>
          <a:latin typeface="+mn-lt"/>
          <a:ea typeface="+mn-ea"/>
          <a:cs typeface="+mn-cs"/>
        </a:defRPr>
      </a:lvl2pPr>
      <a:lvl3pPr marL="1200150" indent="-285750" algn="l" defTabSz="914400" rtl="0" eaLnBrk="1" latinLnBrk="0" hangingPunct="1">
        <a:lnSpc>
          <a:spcPct val="90000"/>
        </a:lnSpc>
        <a:spcBef>
          <a:spcPts val="500"/>
        </a:spcBef>
        <a:buFontTx/>
        <a:buBlip>
          <a:blip r:embed="rId11"/>
        </a:buBlip>
        <a:defRPr sz="1800" kern="1200">
          <a:solidFill>
            <a:schemeClr val="tx1">
              <a:lumMod val="50000"/>
              <a:lumOff val="50000"/>
            </a:schemeClr>
          </a:solidFill>
          <a:latin typeface="+mn-lt"/>
          <a:ea typeface="+mn-ea"/>
          <a:cs typeface="+mn-cs"/>
        </a:defRPr>
      </a:lvl3pPr>
      <a:lvl4pPr marL="1657350" indent="-285750" algn="l" defTabSz="914400" rtl="0" eaLnBrk="1" latinLnBrk="0" hangingPunct="1">
        <a:lnSpc>
          <a:spcPct val="90000"/>
        </a:lnSpc>
        <a:spcBef>
          <a:spcPts val="500"/>
        </a:spcBef>
        <a:buFontTx/>
        <a:buBlip>
          <a:blip r:embed="rId11"/>
        </a:buBlip>
        <a:defRPr sz="1600" kern="1200">
          <a:solidFill>
            <a:schemeClr val="tx1">
              <a:lumMod val="50000"/>
              <a:lumOff val="50000"/>
            </a:schemeClr>
          </a:solidFill>
          <a:latin typeface="+mn-lt"/>
          <a:ea typeface="+mn-ea"/>
          <a:cs typeface="+mn-cs"/>
        </a:defRPr>
      </a:lvl4pPr>
      <a:lvl5pPr marL="2114550" indent="-285750" algn="l" defTabSz="914400" rtl="0" eaLnBrk="1" latinLnBrk="0" hangingPunct="1">
        <a:lnSpc>
          <a:spcPct val="90000"/>
        </a:lnSpc>
        <a:spcBef>
          <a:spcPts val="500"/>
        </a:spcBef>
        <a:buFontTx/>
        <a:buBlip>
          <a:blip r:embed="rId11"/>
        </a:buBlip>
        <a:defRPr sz="1600" kern="1200">
          <a:solidFill>
            <a:schemeClr val="tx1">
              <a:lumMod val="50000"/>
              <a:lumOff val="50000"/>
            </a:schemeClr>
          </a:solidFill>
          <a:latin typeface="+mn-lt"/>
          <a:ea typeface="+mn-ea"/>
          <a:cs typeface="+mn-cs"/>
        </a:defRPr>
      </a:lvl5pPr>
      <a:lvl6pPr marL="2571750" indent="-285750" algn="l" defTabSz="914400" rtl="0" eaLnBrk="1" latinLnBrk="0" hangingPunct="1">
        <a:lnSpc>
          <a:spcPct val="90000"/>
        </a:lnSpc>
        <a:spcBef>
          <a:spcPts val="500"/>
        </a:spcBef>
        <a:buFontTx/>
        <a:buBlip>
          <a:blip r:embed="rId11"/>
        </a:buBlip>
        <a:defRPr sz="1600" kern="1200">
          <a:solidFill>
            <a:schemeClr val="tx1">
              <a:lumMod val="50000"/>
              <a:lumOff val="50000"/>
            </a:schemeClr>
          </a:solidFill>
          <a:latin typeface="+mn-lt"/>
          <a:ea typeface="+mn-ea"/>
          <a:cs typeface="+mn-cs"/>
        </a:defRPr>
      </a:lvl6pPr>
      <a:lvl7pPr marL="3028950" indent="-285750" algn="l" defTabSz="914400" rtl="0" eaLnBrk="1" latinLnBrk="0" hangingPunct="1">
        <a:lnSpc>
          <a:spcPct val="90000"/>
        </a:lnSpc>
        <a:spcBef>
          <a:spcPts val="500"/>
        </a:spcBef>
        <a:buFontTx/>
        <a:buBlip>
          <a:blip r:embed="rId11"/>
        </a:buBlip>
        <a:defRPr sz="1600" kern="1200">
          <a:solidFill>
            <a:schemeClr val="tx1">
              <a:lumMod val="50000"/>
              <a:lumOff val="50000"/>
            </a:schemeClr>
          </a:solidFill>
          <a:latin typeface="+mn-lt"/>
          <a:ea typeface="+mn-ea"/>
          <a:cs typeface="+mn-cs"/>
        </a:defRPr>
      </a:lvl7pPr>
      <a:lvl8pPr marL="3486150" indent="-285750" algn="l" defTabSz="914400" rtl="0" eaLnBrk="1" latinLnBrk="0" hangingPunct="1">
        <a:lnSpc>
          <a:spcPct val="90000"/>
        </a:lnSpc>
        <a:spcBef>
          <a:spcPts val="500"/>
        </a:spcBef>
        <a:buFontTx/>
        <a:buBlip>
          <a:blip r:embed="rId11"/>
        </a:buBlip>
        <a:defRPr sz="1600" kern="1200">
          <a:solidFill>
            <a:schemeClr val="tx1">
              <a:lumMod val="50000"/>
              <a:lumOff val="50000"/>
            </a:schemeClr>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52">
          <p15:clr>
            <a:srgbClr val="F26B43"/>
          </p15:clr>
        </p15:guide>
        <p15:guide id="2" pos="370">
          <p15:clr>
            <a:srgbClr val="F26B43"/>
          </p15:clr>
        </p15:guide>
        <p15:guide id="3" orient="horz" pos="368">
          <p15:clr>
            <a:srgbClr val="F26B43"/>
          </p15:clr>
        </p15:guide>
        <p15:guide id="4" pos="7310">
          <p15:clr>
            <a:srgbClr val="F26B43"/>
          </p15:clr>
        </p15:guide>
        <p15:guide id="5" orient="horz" pos="731">
          <p15:clr>
            <a:srgbClr val="F26B43"/>
          </p15:clr>
        </p15:guide>
        <p15:guide id="6" orient="horz" pos="822">
          <p15:clr>
            <a:srgbClr val="F26B43"/>
          </p15:clr>
        </p15:guide>
        <p15:guide id="7" orient="horz" pos="1188">
          <p15:clr>
            <a:srgbClr val="F26B43"/>
          </p15:clr>
        </p15:guide>
        <p15:guide id="8" orient="horz" pos="1648">
          <p15:clr>
            <a:srgbClr val="F26B43"/>
          </p15:clr>
        </p15:guide>
        <p15:guide id="9" orient="horz" pos="1281">
          <p15:clr>
            <a:srgbClr val="F26B43"/>
          </p15:clr>
        </p15:guide>
        <p15:guide id="10" orient="horz" pos="1752">
          <p15:clr>
            <a:srgbClr val="F26B43"/>
          </p15:clr>
        </p15:guide>
        <p15:guide id="11" orient="horz" pos="2115">
          <p15:clr>
            <a:srgbClr val="F26B43"/>
          </p15:clr>
        </p15:guide>
        <p15:guide id="12" orient="horz" pos="2205">
          <p15:clr>
            <a:srgbClr val="F26B43"/>
          </p15:clr>
        </p15:guide>
        <p15:guide id="13" orient="horz" pos="2568">
          <p15:clr>
            <a:srgbClr val="F26B43"/>
          </p15:clr>
        </p15:guide>
        <p15:guide id="14" orient="horz" pos="3022" userDrawn="1">
          <p15:clr>
            <a:srgbClr val="F26B43"/>
          </p15:clr>
        </p15:guide>
        <p15:guide id="15" orient="horz" pos="2666">
          <p15:clr>
            <a:srgbClr val="F26B43"/>
          </p15:clr>
        </p15:guide>
        <p15:guide id="16" orient="horz" pos="3126">
          <p15:clr>
            <a:srgbClr val="F26B43"/>
          </p15:clr>
        </p15:guide>
        <p15:guide id="17" orient="horz" pos="3498">
          <p15:clr>
            <a:srgbClr val="F26B43"/>
          </p15:clr>
        </p15:guide>
        <p15:guide id="18" orient="horz" pos="3589">
          <p15:clr>
            <a:srgbClr val="F26B43"/>
          </p15:clr>
        </p15:guide>
        <p15:guide id="19" pos="710">
          <p15:clr>
            <a:srgbClr val="F26B43"/>
          </p15:clr>
        </p15:guide>
        <p15:guide id="20" pos="801">
          <p15:clr>
            <a:srgbClr val="F26B43"/>
          </p15:clr>
        </p15:guide>
        <p15:guide id="21" pos="1156">
          <p15:clr>
            <a:srgbClr val="F26B43"/>
          </p15:clr>
        </p15:guide>
        <p15:guide id="22" pos="1246">
          <p15:clr>
            <a:srgbClr val="F26B43"/>
          </p15:clr>
        </p15:guide>
        <p15:guide id="23" pos="1595">
          <p15:clr>
            <a:srgbClr val="F26B43"/>
          </p15:clr>
        </p15:guide>
        <p15:guide id="24" pos="1685">
          <p15:clr>
            <a:srgbClr val="F26B43"/>
          </p15:clr>
        </p15:guide>
        <p15:guide id="25" pos="2036">
          <p15:clr>
            <a:srgbClr val="F26B43"/>
          </p15:clr>
        </p15:guide>
        <p15:guide id="26" pos="2121">
          <p15:clr>
            <a:srgbClr val="F26B43"/>
          </p15:clr>
        </p15:guide>
        <p15:guide id="27" pos="2479">
          <p15:clr>
            <a:srgbClr val="F26B43"/>
          </p15:clr>
        </p15:guide>
        <p15:guide id="28" pos="2570">
          <p15:clr>
            <a:srgbClr val="F26B43"/>
          </p15:clr>
        </p15:guide>
        <p15:guide id="29" pos="2910">
          <p15:clr>
            <a:srgbClr val="F26B43"/>
          </p15:clr>
        </p15:guide>
        <p15:guide id="30" pos="3001">
          <p15:clr>
            <a:srgbClr val="F26B43"/>
          </p15:clr>
        </p15:guide>
        <p15:guide id="31" pos="3349">
          <p15:clr>
            <a:srgbClr val="F26B43"/>
          </p15:clr>
        </p15:guide>
        <p15:guide id="32" pos="3438">
          <p15:clr>
            <a:srgbClr val="F26B43"/>
          </p15:clr>
        </p15:guide>
        <p15:guide id="33" pos="3795">
          <p15:clr>
            <a:srgbClr val="F26B43"/>
          </p15:clr>
        </p15:guide>
        <p15:guide id="34" pos="3885">
          <p15:clr>
            <a:srgbClr val="F26B43"/>
          </p15:clr>
        </p15:guide>
        <p15:guide id="35" pos="4226">
          <p15:clr>
            <a:srgbClr val="F26B43"/>
          </p15:clr>
        </p15:guide>
        <p15:guide id="36" pos="4316">
          <p15:clr>
            <a:srgbClr val="F26B43"/>
          </p15:clr>
        </p15:guide>
        <p15:guide id="37" pos="4679" userDrawn="1">
          <p15:clr>
            <a:srgbClr val="F26B43"/>
          </p15:clr>
        </p15:guide>
        <p15:guide id="38" pos="4770" userDrawn="1">
          <p15:clr>
            <a:srgbClr val="F26B43"/>
          </p15:clr>
        </p15:guide>
        <p15:guide id="39" pos="5110">
          <p15:clr>
            <a:srgbClr val="F26B43"/>
          </p15:clr>
        </p15:guide>
        <p15:guide id="40" pos="5201">
          <p15:clr>
            <a:srgbClr val="F26B43"/>
          </p15:clr>
        </p15:guide>
        <p15:guide id="41" pos="5555">
          <p15:clr>
            <a:srgbClr val="F26B43"/>
          </p15:clr>
        </p15:guide>
        <p15:guide id="42" pos="5644">
          <p15:clr>
            <a:srgbClr val="F26B43"/>
          </p15:clr>
        </p15:guide>
        <p15:guide id="43" pos="5995">
          <p15:clr>
            <a:srgbClr val="F26B43"/>
          </p15:clr>
        </p15:guide>
        <p15:guide id="44" pos="6085">
          <p15:clr>
            <a:srgbClr val="F26B43"/>
          </p15:clr>
        </p15:guide>
        <p15:guide id="45" pos="6425">
          <p15:clr>
            <a:srgbClr val="F26B43"/>
          </p15:clr>
        </p15:guide>
        <p15:guide id="46" pos="6516">
          <p15:clr>
            <a:srgbClr val="F26B43"/>
          </p15:clr>
        </p15:guide>
        <p15:guide id="47" pos="6872">
          <p15:clr>
            <a:srgbClr val="F26B43"/>
          </p15:clr>
        </p15:guide>
        <p15:guide id="48" pos="694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Triangle 11">
            <a:extLst>
              <a:ext uri="{FF2B5EF4-FFF2-40B4-BE49-F238E27FC236}">
                <a16:creationId xmlns:a16="http://schemas.microsoft.com/office/drawing/2014/main" id="{6827BB92-63F3-BB77-023D-CC86DAE33B8C}"/>
              </a:ext>
            </a:extLst>
          </p:cNvPr>
          <p:cNvSpPr/>
          <p:nvPr userDrawn="1"/>
        </p:nvSpPr>
        <p:spPr>
          <a:xfrm>
            <a:off x="-11150" y="-8054"/>
            <a:ext cx="4241221" cy="4783253"/>
          </a:xfrm>
          <a:custGeom>
            <a:avLst/>
            <a:gdLst>
              <a:gd name="connsiteX0" fmla="*/ 0 w 4079219"/>
              <a:gd name="connsiteY0" fmla="*/ 4610100 h 4610100"/>
              <a:gd name="connsiteX1" fmla="*/ 2039610 w 4079219"/>
              <a:gd name="connsiteY1" fmla="*/ 0 h 4610100"/>
              <a:gd name="connsiteX2" fmla="*/ 4079219 w 4079219"/>
              <a:gd name="connsiteY2" fmla="*/ 4610100 h 4610100"/>
              <a:gd name="connsiteX3" fmla="*/ 0 w 4079219"/>
              <a:gd name="connsiteY3" fmla="*/ 4610100 h 4610100"/>
              <a:gd name="connsiteX0" fmla="*/ 0 w 4079219"/>
              <a:gd name="connsiteY0" fmla="*/ 4635500 h 4635500"/>
              <a:gd name="connsiteX1" fmla="*/ 7610 w 4079219"/>
              <a:gd name="connsiteY1" fmla="*/ 0 h 4635500"/>
              <a:gd name="connsiteX2" fmla="*/ 4079219 w 4079219"/>
              <a:gd name="connsiteY2" fmla="*/ 4635500 h 4635500"/>
              <a:gd name="connsiteX3" fmla="*/ 0 w 4079219"/>
              <a:gd name="connsiteY3" fmla="*/ 4635500 h 4635500"/>
              <a:gd name="connsiteX0" fmla="*/ 0 w 4015719"/>
              <a:gd name="connsiteY0" fmla="*/ 4635500 h 4635500"/>
              <a:gd name="connsiteX1" fmla="*/ 7610 w 4015719"/>
              <a:gd name="connsiteY1" fmla="*/ 0 h 4635500"/>
              <a:gd name="connsiteX2" fmla="*/ 4015719 w 4015719"/>
              <a:gd name="connsiteY2" fmla="*/ 25400 h 4635500"/>
              <a:gd name="connsiteX3" fmla="*/ 0 w 4015719"/>
              <a:gd name="connsiteY3" fmla="*/ 4635500 h 4635500"/>
              <a:gd name="connsiteX0" fmla="*/ 0 w 4218919"/>
              <a:gd name="connsiteY0" fmla="*/ 4635500 h 4635500"/>
              <a:gd name="connsiteX1" fmla="*/ 7610 w 4218919"/>
              <a:gd name="connsiteY1" fmla="*/ 0 h 4635500"/>
              <a:gd name="connsiteX2" fmla="*/ 4218919 w 4218919"/>
              <a:gd name="connsiteY2" fmla="*/ 25400 h 4635500"/>
              <a:gd name="connsiteX3" fmla="*/ 0 w 4218919"/>
              <a:gd name="connsiteY3" fmla="*/ 4635500 h 4635500"/>
              <a:gd name="connsiteX0" fmla="*/ 0 w 4218919"/>
              <a:gd name="connsiteY0" fmla="*/ 4775200 h 4775200"/>
              <a:gd name="connsiteX1" fmla="*/ 7610 w 4218919"/>
              <a:gd name="connsiteY1" fmla="*/ 0 h 4775200"/>
              <a:gd name="connsiteX2" fmla="*/ 4218919 w 4218919"/>
              <a:gd name="connsiteY2" fmla="*/ 25400 h 4775200"/>
              <a:gd name="connsiteX3" fmla="*/ 0 w 4218919"/>
              <a:gd name="connsiteY3" fmla="*/ 4775200 h 4775200"/>
              <a:gd name="connsiteX0" fmla="*/ 0 w 4230070"/>
              <a:gd name="connsiteY0" fmla="*/ 4775200 h 4775200"/>
              <a:gd name="connsiteX1" fmla="*/ 7610 w 4230070"/>
              <a:gd name="connsiteY1" fmla="*/ 0 h 4775200"/>
              <a:gd name="connsiteX2" fmla="*/ 4230070 w 4230070"/>
              <a:gd name="connsiteY2" fmla="*/ 14249 h 4775200"/>
              <a:gd name="connsiteX3" fmla="*/ 0 w 4230070"/>
              <a:gd name="connsiteY3" fmla="*/ 4775200 h 4775200"/>
              <a:gd name="connsiteX0" fmla="*/ 0 w 4241221"/>
              <a:gd name="connsiteY0" fmla="*/ 4783253 h 4783253"/>
              <a:gd name="connsiteX1" fmla="*/ 7610 w 4241221"/>
              <a:gd name="connsiteY1" fmla="*/ 8053 h 4783253"/>
              <a:gd name="connsiteX2" fmla="*/ 4241221 w 4241221"/>
              <a:gd name="connsiteY2" fmla="*/ 0 h 4783253"/>
              <a:gd name="connsiteX3" fmla="*/ 0 w 4241221"/>
              <a:gd name="connsiteY3" fmla="*/ 4783253 h 4783253"/>
            </a:gdLst>
            <a:ahLst/>
            <a:cxnLst>
              <a:cxn ang="0">
                <a:pos x="connsiteX0" y="connsiteY0"/>
              </a:cxn>
              <a:cxn ang="0">
                <a:pos x="connsiteX1" y="connsiteY1"/>
              </a:cxn>
              <a:cxn ang="0">
                <a:pos x="connsiteX2" y="connsiteY2"/>
              </a:cxn>
              <a:cxn ang="0">
                <a:pos x="connsiteX3" y="connsiteY3"/>
              </a:cxn>
            </a:cxnLst>
            <a:rect l="l" t="t" r="r" b="b"/>
            <a:pathLst>
              <a:path w="4241221" h="4783253">
                <a:moveTo>
                  <a:pt x="0" y="4783253"/>
                </a:moveTo>
                <a:cubicBezTo>
                  <a:pt x="2537" y="3238086"/>
                  <a:pt x="5073" y="1553220"/>
                  <a:pt x="7610" y="8053"/>
                </a:cubicBezTo>
                <a:lnTo>
                  <a:pt x="4241221" y="0"/>
                </a:lnTo>
                <a:lnTo>
                  <a:pt x="0" y="4783253"/>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a:extLst>
              <a:ext uri="{FF2B5EF4-FFF2-40B4-BE49-F238E27FC236}">
                <a16:creationId xmlns:a16="http://schemas.microsoft.com/office/drawing/2014/main" id="{AE8F1B6B-65A1-B246-815F-B8466AD7E1C8}"/>
              </a:ext>
            </a:extLst>
          </p:cNvPr>
          <p:cNvSpPr>
            <a:spLocks noGrp="1"/>
          </p:cNvSpPr>
          <p:nvPr>
            <p:ph type="title"/>
          </p:nvPr>
        </p:nvSpPr>
        <p:spPr>
          <a:xfrm>
            <a:off x="587375" y="574773"/>
            <a:ext cx="10022677" cy="1304560"/>
          </a:xfrm>
          <a:prstGeom prst="rect">
            <a:avLst/>
          </a:prstGeom>
        </p:spPr>
        <p:txBody>
          <a:bodyPr vert="horz" lIns="0" tIns="0" rIns="0" bIns="0" rtlCol="0" anchor="t" anchorCtr="0">
            <a:normAutofit/>
          </a:bodyPr>
          <a:lstStyle/>
          <a:p>
            <a:endParaRPr lang="fr-FR" dirty="0"/>
          </a:p>
        </p:txBody>
      </p:sp>
      <p:sp>
        <p:nvSpPr>
          <p:cNvPr id="3" name="Espace réservé du texte 2">
            <a:extLst>
              <a:ext uri="{FF2B5EF4-FFF2-40B4-BE49-F238E27FC236}">
                <a16:creationId xmlns:a16="http://schemas.microsoft.com/office/drawing/2014/main" id="{10304F2B-2834-2644-90C5-3D0E2E61A59E}"/>
              </a:ext>
            </a:extLst>
          </p:cNvPr>
          <p:cNvSpPr>
            <a:spLocks noGrp="1"/>
          </p:cNvSpPr>
          <p:nvPr>
            <p:ph type="body" idx="1"/>
          </p:nvPr>
        </p:nvSpPr>
        <p:spPr>
          <a:xfrm>
            <a:off x="587375" y="2033588"/>
            <a:ext cx="10022677" cy="4240212"/>
          </a:xfrm>
          <a:prstGeom prst="rect">
            <a:avLst/>
          </a:prstGeom>
        </p:spPr>
        <p:txBody>
          <a:bodyPr vert="horz" lIns="0" tIns="0" rIns="0" bIns="0" rtlCol="0">
            <a:normAutofit/>
          </a:bodyPr>
          <a:lstStyle/>
          <a:p>
            <a:pPr lvl="0"/>
            <a:r>
              <a:rPr lang="fr-FR" dirty="0"/>
              <a:t>Premier niveau</a:t>
            </a:r>
          </a:p>
          <a:p>
            <a:pPr lvl="1"/>
            <a:r>
              <a:rPr lang="fr-FR" dirty="0"/>
              <a:t>Deuxième niveau</a:t>
            </a:r>
          </a:p>
          <a:p>
            <a:pPr lvl="2"/>
            <a:r>
              <a:rPr lang="fr-FR" dirty="0"/>
              <a:t>Troisième</a:t>
            </a:r>
          </a:p>
          <a:p>
            <a:pPr lvl="3"/>
            <a:r>
              <a:rPr lang="fr-FR" dirty="0"/>
              <a:t>Quatrième</a:t>
            </a:r>
          </a:p>
          <a:p>
            <a:pPr lvl="4"/>
            <a:r>
              <a:rPr lang="fr-FR" dirty="0"/>
              <a:t>Cinquième</a:t>
            </a:r>
          </a:p>
          <a:p>
            <a:pPr lvl="5"/>
            <a:r>
              <a:rPr lang="fr-FR" dirty="0"/>
              <a:t>Sixième</a:t>
            </a:r>
          </a:p>
          <a:p>
            <a:pPr lvl="6"/>
            <a:r>
              <a:rPr lang="fr-FR" dirty="0"/>
              <a:t>Septième</a:t>
            </a:r>
          </a:p>
          <a:p>
            <a:pPr lvl="7"/>
            <a:r>
              <a:rPr lang="fr-FR" dirty="0"/>
              <a:t>Huitième</a:t>
            </a:r>
          </a:p>
          <a:p>
            <a:pPr lvl="0"/>
            <a:endParaRPr lang="fr-FR" dirty="0"/>
          </a:p>
        </p:txBody>
      </p:sp>
      <p:sp>
        <p:nvSpPr>
          <p:cNvPr id="4" name="Espace réservé de la date 3">
            <a:extLst>
              <a:ext uri="{FF2B5EF4-FFF2-40B4-BE49-F238E27FC236}">
                <a16:creationId xmlns:a16="http://schemas.microsoft.com/office/drawing/2014/main" id="{5ABA13DD-D8AB-9446-A39A-2DFF5003F0B1}"/>
              </a:ext>
            </a:extLst>
          </p:cNvPr>
          <p:cNvSpPr>
            <a:spLocks noGrp="1"/>
          </p:cNvSpPr>
          <p:nvPr>
            <p:ph type="dt" sz="half" idx="2"/>
          </p:nvPr>
        </p:nvSpPr>
        <p:spPr>
          <a:xfrm>
            <a:off x="10610052" y="6438275"/>
            <a:ext cx="989349" cy="419725"/>
          </a:xfrm>
          <a:prstGeom prst="rect">
            <a:avLst/>
          </a:prstGeom>
        </p:spPr>
        <p:txBody>
          <a:bodyPr vert="horz" lIns="91440" tIns="45720" rIns="0" bIns="45720" rtlCol="0" anchor="ctr"/>
          <a:lstStyle>
            <a:lvl1pPr algn="r">
              <a:defRPr sz="1200">
                <a:solidFill>
                  <a:schemeClr val="tx1"/>
                </a:solidFill>
              </a:defRPr>
            </a:lvl1pPr>
          </a:lstStyle>
          <a:p>
            <a:fld id="{B2867609-F87E-5348-B15E-2C77BD1EE497}" type="datetime3">
              <a:rPr lang="fr-BE" smtClean="0"/>
              <a:t>18/05/2024</a:t>
            </a:fld>
            <a:endParaRPr lang="fr-FR" dirty="0"/>
          </a:p>
        </p:txBody>
      </p:sp>
      <p:sp>
        <p:nvSpPr>
          <p:cNvPr id="6" name="Espace réservé du numéro de diapositive 5">
            <a:extLst>
              <a:ext uri="{FF2B5EF4-FFF2-40B4-BE49-F238E27FC236}">
                <a16:creationId xmlns:a16="http://schemas.microsoft.com/office/drawing/2014/main" id="{11E39623-CF6D-184F-A2EA-8DCEED2D92E5}"/>
              </a:ext>
            </a:extLst>
          </p:cNvPr>
          <p:cNvSpPr>
            <a:spLocks noGrp="1"/>
          </p:cNvSpPr>
          <p:nvPr>
            <p:ph type="sldNum" sz="quarter" idx="4"/>
          </p:nvPr>
        </p:nvSpPr>
        <p:spPr>
          <a:xfrm>
            <a:off x="11587396" y="6438275"/>
            <a:ext cx="604604" cy="4197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 </a:t>
            </a:r>
            <a:fld id="{71AEF36E-EA79-174C-93F9-FDA84EDD5956}" type="slidenum">
              <a:rPr lang="fr-FR" smtClean="0"/>
              <a:pPr algn="l"/>
              <a:t>‹N°›</a:t>
            </a:fld>
            <a:endParaRPr lang="fr-FR" dirty="0"/>
          </a:p>
        </p:txBody>
      </p:sp>
      <p:sp>
        <p:nvSpPr>
          <p:cNvPr id="7" name="Espace réservé du pied de page 6">
            <a:extLst>
              <a:ext uri="{FF2B5EF4-FFF2-40B4-BE49-F238E27FC236}">
                <a16:creationId xmlns:a16="http://schemas.microsoft.com/office/drawing/2014/main" id="{206D503E-CBC7-D34A-9758-CF3D4DD3B0B3}"/>
              </a:ext>
            </a:extLst>
          </p:cNvPr>
          <p:cNvSpPr>
            <a:spLocks noGrp="1"/>
          </p:cNvSpPr>
          <p:nvPr>
            <p:ph type="ftr" sz="quarter" idx="3"/>
          </p:nvPr>
        </p:nvSpPr>
        <p:spPr>
          <a:xfrm>
            <a:off x="3367088" y="6438275"/>
            <a:ext cx="7242964" cy="419725"/>
          </a:xfrm>
          <a:prstGeom prst="rect">
            <a:avLst/>
          </a:prstGeom>
        </p:spPr>
        <p:txBody>
          <a:bodyPr vert="horz" lIns="91440" tIns="45720" rIns="91440" bIns="45720" rtlCol="0" anchor="ctr"/>
          <a:lstStyle>
            <a:lvl1pPr algn="r">
              <a:defRPr sz="1200">
                <a:solidFill>
                  <a:schemeClr val="tx1"/>
                </a:solidFill>
              </a:defRPr>
            </a:lvl1pPr>
          </a:lstStyle>
          <a:p>
            <a:endParaRPr lang="fr-FR" dirty="0"/>
          </a:p>
        </p:txBody>
      </p:sp>
      <p:pic>
        <p:nvPicPr>
          <p:cNvPr id="5" name="Image 4">
            <a:extLst>
              <a:ext uri="{FF2B5EF4-FFF2-40B4-BE49-F238E27FC236}">
                <a16:creationId xmlns:a16="http://schemas.microsoft.com/office/drawing/2014/main" id="{37AC3757-CF3D-47BD-7815-11FFB6B4CFD4}"/>
              </a:ext>
            </a:extLst>
          </p:cNvPr>
          <p:cNvPicPr>
            <a:picLocks noChangeAspect="1"/>
          </p:cNvPicPr>
          <p:nvPr userDrawn="1"/>
        </p:nvPicPr>
        <p:blipFill>
          <a:blip r:embed="rId17"/>
          <a:stretch>
            <a:fillRect/>
          </a:stretch>
        </p:blipFill>
        <p:spPr>
          <a:xfrm>
            <a:off x="12405206" y="455612"/>
            <a:ext cx="495300" cy="571500"/>
          </a:xfrm>
          <a:prstGeom prst="rect">
            <a:avLst/>
          </a:prstGeom>
        </p:spPr>
      </p:pic>
      <p:sp>
        <p:nvSpPr>
          <p:cNvPr id="10" name="Rectangle 2">
            <a:extLst>
              <a:ext uri="{FF2B5EF4-FFF2-40B4-BE49-F238E27FC236}">
                <a16:creationId xmlns:a16="http://schemas.microsoft.com/office/drawing/2014/main" id="{2D1604FB-421F-69C7-99BB-C742EBB17357}"/>
              </a:ext>
            </a:extLst>
          </p:cNvPr>
          <p:cNvSpPr/>
          <p:nvPr userDrawn="1"/>
        </p:nvSpPr>
        <p:spPr>
          <a:xfrm rot="10800000">
            <a:off x="0" y="661366"/>
            <a:ext cx="271512" cy="160498"/>
          </a:xfrm>
          <a:custGeom>
            <a:avLst/>
            <a:gdLst>
              <a:gd name="connsiteX0" fmla="*/ 0 w 418699"/>
              <a:gd name="connsiteY0" fmla="*/ 0 h 197317"/>
              <a:gd name="connsiteX1" fmla="*/ 418699 w 418699"/>
              <a:gd name="connsiteY1" fmla="*/ 0 h 197317"/>
              <a:gd name="connsiteX2" fmla="*/ 418699 w 418699"/>
              <a:gd name="connsiteY2" fmla="*/ 197317 h 197317"/>
              <a:gd name="connsiteX3" fmla="*/ 0 w 418699"/>
              <a:gd name="connsiteY3" fmla="*/ 197317 h 197317"/>
              <a:gd name="connsiteX4" fmla="*/ 0 w 418699"/>
              <a:gd name="connsiteY4" fmla="*/ 0 h 197317"/>
              <a:gd name="connsiteX0" fmla="*/ 168442 w 418699"/>
              <a:gd name="connsiteY0" fmla="*/ 0 h 202129"/>
              <a:gd name="connsiteX1" fmla="*/ 418699 w 418699"/>
              <a:gd name="connsiteY1" fmla="*/ 4812 h 202129"/>
              <a:gd name="connsiteX2" fmla="*/ 418699 w 418699"/>
              <a:gd name="connsiteY2" fmla="*/ 202129 h 202129"/>
              <a:gd name="connsiteX3" fmla="*/ 0 w 418699"/>
              <a:gd name="connsiteY3" fmla="*/ 202129 h 202129"/>
              <a:gd name="connsiteX4" fmla="*/ 168442 w 418699"/>
              <a:gd name="connsiteY4" fmla="*/ 0 h 202129"/>
              <a:gd name="connsiteX0" fmla="*/ 101767 w 352024"/>
              <a:gd name="connsiteY0" fmla="*/ 0 h 202129"/>
              <a:gd name="connsiteX1" fmla="*/ 352024 w 352024"/>
              <a:gd name="connsiteY1" fmla="*/ 4812 h 202129"/>
              <a:gd name="connsiteX2" fmla="*/ 352024 w 352024"/>
              <a:gd name="connsiteY2" fmla="*/ 202129 h 202129"/>
              <a:gd name="connsiteX3" fmla="*/ 0 w 352024"/>
              <a:gd name="connsiteY3" fmla="*/ 198954 h 202129"/>
              <a:gd name="connsiteX4" fmla="*/ 101767 w 352024"/>
              <a:gd name="connsiteY4" fmla="*/ 0 h 202129"/>
              <a:gd name="connsiteX0" fmla="*/ 120817 w 371074"/>
              <a:gd name="connsiteY0" fmla="*/ 0 h 202129"/>
              <a:gd name="connsiteX1" fmla="*/ 371074 w 371074"/>
              <a:gd name="connsiteY1" fmla="*/ 4812 h 202129"/>
              <a:gd name="connsiteX2" fmla="*/ 371074 w 371074"/>
              <a:gd name="connsiteY2" fmla="*/ 202129 h 202129"/>
              <a:gd name="connsiteX3" fmla="*/ 0 w 371074"/>
              <a:gd name="connsiteY3" fmla="*/ 198954 h 202129"/>
              <a:gd name="connsiteX4" fmla="*/ 120817 w 371074"/>
              <a:gd name="connsiteY4" fmla="*/ 0 h 202129"/>
              <a:gd name="connsiteX0" fmla="*/ 149392 w 371074"/>
              <a:gd name="connsiteY0" fmla="*/ 0 h 221179"/>
              <a:gd name="connsiteX1" fmla="*/ 371074 w 371074"/>
              <a:gd name="connsiteY1" fmla="*/ 23862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0 h 221179"/>
              <a:gd name="connsiteX1" fmla="*/ 371074 w 371074"/>
              <a:gd name="connsiteY1" fmla="*/ 7987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1538 h 222717"/>
              <a:gd name="connsiteX1" fmla="*/ 371074 w 371074"/>
              <a:gd name="connsiteY1" fmla="*/ 0 h 222717"/>
              <a:gd name="connsiteX2" fmla="*/ 371074 w 371074"/>
              <a:gd name="connsiteY2" fmla="*/ 222717 h 222717"/>
              <a:gd name="connsiteX3" fmla="*/ 0 w 371074"/>
              <a:gd name="connsiteY3" fmla="*/ 219542 h 222717"/>
              <a:gd name="connsiteX4" fmla="*/ 149392 w 371074"/>
              <a:gd name="connsiteY4" fmla="*/ 1538 h 222717"/>
              <a:gd name="connsiteX0" fmla="*/ 0 w 533654"/>
              <a:gd name="connsiteY0" fmla="*/ 0 h 224765"/>
              <a:gd name="connsiteX1" fmla="*/ 533654 w 533654"/>
              <a:gd name="connsiteY1" fmla="*/ 2048 h 224765"/>
              <a:gd name="connsiteX2" fmla="*/ 533654 w 533654"/>
              <a:gd name="connsiteY2" fmla="*/ 224765 h 224765"/>
              <a:gd name="connsiteX3" fmla="*/ 162580 w 533654"/>
              <a:gd name="connsiteY3" fmla="*/ 221590 h 224765"/>
              <a:gd name="connsiteX4" fmla="*/ 0 w 533654"/>
              <a:gd name="connsiteY4" fmla="*/ 0 h 224765"/>
              <a:gd name="connsiteX0" fmla="*/ 0 w 533654"/>
              <a:gd name="connsiteY0" fmla="*/ 0 h 224765"/>
              <a:gd name="connsiteX1" fmla="*/ 533654 w 533654"/>
              <a:gd name="connsiteY1" fmla="*/ 2048 h 224765"/>
              <a:gd name="connsiteX2" fmla="*/ 533654 w 533654"/>
              <a:gd name="connsiteY2" fmla="*/ 224765 h 224765"/>
              <a:gd name="connsiteX3" fmla="*/ 218963 w 533654"/>
              <a:gd name="connsiteY3" fmla="*/ 216552 h 224765"/>
              <a:gd name="connsiteX4" fmla="*/ 0 w 533654"/>
              <a:gd name="connsiteY4" fmla="*/ 0 h 224765"/>
              <a:gd name="connsiteX0" fmla="*/ 0 w 533654"/>
              <a:gd name="connsiteY0" fmla="*/ 0 h 225473"/>
              <a:gd name="connsiteX1" fmla="*/ 533654 w 533654"/>
              <a:gd name="connsiteY1" fmla="*/ 2048 h 225473"/>
              <a:gd name="connsiteX2" fmla="*/ 533654 w 533654"/>
              <a:gd name="connsiteY2" fmla="*/ 224765 h 225473"/>
              <a:gd name="connsiteX3" fmla="*/ 212723 w 533654"/>
              <a:gd name="connsiteY3" fmla="*/ 225473 h 225473"/>
              <a:gd name="connsiteX4" fmla="*/ 0 w 533654"/>
              <a:gd name="connsiteY4" fmla="*/ 0 h 225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654" h="225473">
                <a:moveTo>
                  <a:pt x="0" y="0"/>
                </a:moveTo>
                <a:lnTo>
                  <a:pt x="533654" y="2048"/>
                </a:lnTo>
                <a:lnTo>
                  <a:pt x="533654" y="224765"/>
                </a:lnTo>
                <a:lnTo>
                  <a:pt x="212723" y="22547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853327125"/>
      </p:ext>
    </p:extLst>
  </p:cSld>
  <p:clrMap bg1="lt1" tx1="dk1" bg2="lt2" tx2="dk2" accent1="accent1" accent2="accent2" accent3="accent3" accent4="accent4" accent5="accent5" accent6="accent6" hlink="hlink" folHlink="folHlink"/>
  <p:sldLayoutIdLst>
    <p:sldLayoutId id="2147483868" r:id="rId1"/>
    <p:sldLayoutId id="2147483880" r:id="rId2"/>
    <p:sldLayoutId id="2147483869" r:id="rId3"/>
    <p:sldLayoutId id="2147483882" r:id="rId4"/>
    <p:sldLayoutId id="2147483881" r:id="rId5"/>
    <p:sldLayoutId id="2147483879" r:id="rId6"/>
    <p:sldLayoutId id="2147483883" r:id="rId7"/>
    <p:sldLayoutId id="2147483729" r:id="rId8"/>
    <p:sldLayoutId id="2147483867" r:id="rId9"/>
    <p:sldLayoutId id="2147483871" r:id="rId10"/>
    <p:sldLayoutId id="2147483731" r:id="rId11"/>
    <p:sldLayoutId id="2147483732" r:id="rId12"/>
    <p:sldLayoutId id="2147483733" r:id="rId13"/>
    <p:sldLayoutId id="2147483734" r:id="rId14"/>
    <p:sldLayoutId id="2147483843" r:id="rId15"/>
  </p:sldLayoutIdLst>
  <p:hf hdr="0" ftr="0"/>
  <p:txStyles>
    <p:titleStyle>
      <a:lvl1pPr algn="l" defTabSz="914400" rtl="0" eaLnBrk="1" latinLnBrk="0" hangingPunct="1">
        <a:lnSpc>
          <a:spcPct val="90000"/>
        </a:lnSpc>
        <a:spcBef>
          <a:spcPct val="0"/>
        </a:spcBef>
        <a:buNone/>
        <a:defRPr sz="2400" b="1" kern="1200">
          <a:solidFill>
            <a:schemeClr val="tx1"/>
          </a:solidFill>
          <a:latin typeface="+mj-lt"/>
          <a:ea typeface="Halyard Display" pitchFamily="2" charset="77"/>
          <a:cs typeface="+mj-cs"/>
        </a:defRPr>
      </a:lvl1pPr>
    </p:titleStyle>
    <p:bodyStyle>
      <a:lvl1pPr marL="342900" indent="-342900" algn="l" defTabSz="914400" rtl="0" eaLnBrk="1" latinLnBrk="0" hangingPunct="1">
        <a:lnSpc>
          <a:spcPct val="90000"/>
        </a:lnSpc>
        <a:spcBef>
          <a:spcPts val="1000"/>
        </a:spcBef>
        <a:buClr>
          <a:schemeClr val="bg2"/>
        </a:buClr>
        <a:buFontTx/>
        <a:buBlip>
          <a:blip r:embed="rId18"/>
        </a:buBlip>
        <a:defRPr sz="2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bg2"/>
        </a:buClr>
        <a:buFontTx/>
        <a:buBlip>
          <a:blip r:embed="rId18"/>
        </a:buBlip>
        <a:defRPr sz="20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bg2"/>
        </a:buClr>
        <a:buFontTx/>
        <a:buBlip>
          <a:blip r:embed="rId18"/>
        </a:buBlip>
        <a:defRPr sz="18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6pPr>
      <a:lvl7pPr marL="29718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7pPr>
      <a:lvl8pPr marL="34290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52" userDrawn="1">
          <p15:clr>
            <a:srgbClr val="F26B43"/>
          </p15:clr>
        </p15:guide>
        <p15:guide id="2" pos="370" userDrawn="1">
          <p15:clr>
            <a:srgbClr val="F26B43"/>
          </p15:clr>
        </p15:guide>
        <p15:guide id="3" orient="horz" pos="368" userDrawn="1">
          <p15:clr>
            <a:srgbClr val="F26B43"/>
          </p15:clr>
        </p15:guide>
        <p15:guide id="4" pos="7310" userDrawn="1">
          <p15:clr>
            <a:srgbClr val="F26B43"/>
          </p15:clr>
        </p15:guide>
        <p15:guide id="5" orient="horz" pos="731" userDrawn="1">
          <p15:clr>
            <a:srgbClr val="F26B43"/>
          </p15:clr>
        </p15:guide>
        <p15:guide id="6" orient="horz" pos="822" userDrawn="1">
          <p15:clr>
            <a:srgbClr val="F26B43"/>
          </p15:clr>
        </p15:guide>
        <p15:guide id="7" orient="horz" pos="1188" userDrawn="1">
          <p15:clr>
            <a:srgbClr val="F26B43"/>
          </p15:clr>
        </p15:guide>
        <p15:guide id="8" orient="horz" pos="1648" userDrawn="1">
          <p15:clr>
            <a:srgbClr val="F26B43"/>
          </p15:clr>
        </p15:guide>
        <p15:guide id="9" orient="horz" pos="1281" userDrawn="1">
          <p15:clr>
            <a:srgbClr val="F26B43"/>
          </p15:clr>
        </p15:guide>
        <p15:guide id="10" orient="horz" pos="1752" userDrawn="1">
          <p15:clr>
            <a:srgbClr val="F26B43"/>
          </p15:clr>
        </p15:guide>
        <p15:guide id="11" orient="horz" pos="2115" userDrawn="1">
          <p15:clr>
            <a:srgbClr val="F26B43"/>
          </p15:clr>
        </p15:guide>
        <p15:guide id="12" orient="horz" pos="2205" userDrawn="1">
          <p15:clr>
            <a:srgbClr val="F26B43"/>
          </p15:clr>
        </p15:guide>
        <p15:guide id="13" orient="horz" pos="2568" userDrawn="1">
          <p15:clr>
            <a:srgbClr val="F26B43"/>
          </p15:clr>
        </p15:guide>
        <p15:guide id="14" orient="horz" pos="3036" userDrawn="1">
          <p15:clr>
            <a:srgbClr val="F26B43"/>
          </p15:clr>
        </p15:guide>
        <p15:guide id="15" orient="horz" pos="2666" userDrawn="1">
          <p15:clr>
            <a:srgbClr val="F26B43"/>
          </p15:clr>
        </p15:guide>
        <p15:guide id="16" orient="horz" pos="3126" userDrawn="1">
          <p15:clr>
            <a:srgbClr val="F26B43"/>
          </p15:clr>
        </p15:guide>
        <p15:guide id="17" orient="horz" pos="3498" userDrawn="1">
          <p15:clr>
            <a:srgbClr val="F26B43"/>
          </p15:clr>
        </p15:guide>
        <p15:guide id="18" orient="horz" pos="3589" userDrawn="1">
          <p15:clr>
            <a:srgbClr val="F26B43"/>
          </p15:clr>
        </p15:guide>
        <p15:guide id="19" pos="710" userDrawn="1">
          <p15:clr>
            <a:srgbClr val="F26B43"/>
          </p15:clr>
        </p15:guide>
        <p15:guide id="20" pos="801" userDrawn="1">
          <p15:clr>
            <a:srgbClr val="F26B43"/>
          </p15:clr>
        </p15:guide>
        <p15:guide id="21" pos="1156" userDrawn="1">
          <p15:clr>
            <a:srgbClr val="F26B43"/>
          </p15:clr>
        </p15:guide>
        <p15:guide id="22" pos="1246" userDrawn="1">
          <p15:clr>
            <a:srgbClr val="F26B43"/>
          </p15:clr>
        </p15:guide>
        <p15:guide id="23" pos="1595" userDrawn="1">
          <p15:clr>
            <a:srgbClr val="F26B43"/>
          </p15:clr>
        </p15:guide>
        <p15:guide id="24" pos="1685" userDrawn="1">
          <p15:clr>
            <a:srgbClr val="F26B43"/>
          </p15:clr>
        </p15:guide>
        <p15:guide id="25" pos="2036" userDrawn="1">
          <p15:clr>
            <a:srgbClr val="F26B43"/>
          </p15:clr>
        </p15:guide>
        <p15:guide id="26" pos="2121" userDrawn="1">
          <p15:clr>
            <a:srgbClr val="F26B43"/>
          </p15:clr>
        </p15:guide>
        <p15:guide id="27" pos="2479" userDrawn="1">
          <p15:clr>
            <a:srgbClr val="F26B43"/>
          </p15:clr>
        </p15:guide>
        <p15:guide id="28" pos="2570" userDrawn="1">
          <p15:clr>
            <a:srgbClr val="F26B43"/>
          </p15:clr>
        </p15:guide>
        <p15:guide id="29" pos="2910" userDrawn="1">
          <p15:clr>
            <a:srgbClr val="F26B43"/>
          </p15:clr>
        </p15:guide>
        <p15:guide id="30" pos="3001" userDrawn="1">
          <p15:clr>
            <a:srgbClr val="F26B43"/>
          </p15:clr>
        </p15:guide>
        <p15:guide id="31" pos="3349" userDrawn="1">
          <p15:clr>
            <a:srgbClr val="F26B43"/>
          </p15:clr>
        </p15:guide>
        <p15:guide id="32" pos="3438" userDrawn="1">
          <p15:clr>
            <a:srgbClr val="F26B43"/>
          </p15:clr>
        </p15:guide>
        <p15:guide id="33" pos="3795" userDrawn="1">
          <p15:clr>
            <a:srgbClr val="F26B43"/>
          </p15:clr>
        </p15:guide>
        <p15:guide id="34" pos="3885" userDrawn="1">
          <p15:clr>
            <a:srgbClr val="F26B43"/>
          </p15:clr>
        </p15:guide>
        <p15:guide id="35" pos="4226" userDrawn="1">
          <p15:clr>
            <a:srgbClr val="F26B43"/>
          </p15:clr>
        </p15:guide>
        <p15:guide id="36" pos="4316" userDrawn="1">
          <p15:clr>
            <a:srgbClr val="F26B43"/>
          </p15:clr>
        </p15:guide>
        <p15:guide id="37" pos="4679" userDrawn="1">
          <p15:clr>
            <a:srgbClr val="F26B43"/>
          </p15:clr>
        </p15:guide>
        <p15:guide id="38" pos="4770" userDrawn="1">
          <p15:clr>
            <a:srgbClr val="F26B43"/>
          </p15:clr>
        </p15:guide>
        <p15:guide id="39" pos="5110" userDrawn="1">
          <p15:clr>
            <a:srgbClr val="F26B43"/>
          </p15:clr>
        </p15:guide>
        <p15:guide id="40" pos="5201" userDrawn="1">
          <p15:clr>
            <a:srgbClr val="F26B43"/>
          </p15:clr>
        </p15:guide>
        <p15:guide id="41" pos="5555" userDrawn="1">
          <p15:clr>
            <a:srgbClr val="F26B43"/>
          </p15:clr>
        </p15:guide>
        <p15:guide id="42" pos="5644" userDrawn="1">
          <p15:clr>
            <a:srgbClr val="F26B43"/>
          </p15:clr>
        </p15:guide>
        <p15:guide id="43" pos="5995" userDrawn="1">
          <p15:clr>
            <a:srgbClr val="F26B43"/>
          </p15:clr>
        </p15:guide>
        <p15:guide id="44" pos="6085" userDrawn="1">
          <p15:clr>
            <a:srgbClr val="F26B43"/>
          </p15:clr>
        </p15:guide>
        <p15:guide id="45" pos="6425" userDrawn="1">
          <p15:clr>
            <a:srgbClr val="F26B43"/>
          </p15:clr>
        </p15:guide>
        <p15:guide id="46" pos="6516" userDrawn="1">
          <p15:clr>
            <a:srgbClr val="F26B43"/>
          </p15:clr>
        </p15:guide>
        <p15:guide id="47" pos="6872" userDrawn="1">
          <p15:clr>
            <a:srgbClr val="F26B43"/>
          </p15:clr>
        </p15:guide>
        <p15:guide id="48" pos="6947"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Image 8" descr="Une image contenant texte&#10;&#10;Description générée automatiquement">
            <a:extLst>
              <a:ext uri="{FF2B5EF4-FFF2-40B4-BE49-F238E27FC236}">
                <a16:creationId xmlns:a16="http://schemas.microsoft.com/office/drawing/2014/main" id="{985C05E6-105E-0DA4-76C3-7DD343626D85}"/>
              </a:ext>
            </a:extLst>
          </p:cNvPr>
          <p:cNvPicPr>
            <a:picLocks noChangeAspect="1"/>
          </p:cNvPicPr>
          <p:nvPr userDrawn="1"/>
        </p:nvPicPr>
        <p:blipFill rotWithShape="1">
          <a:blip r:embed="rId15"/>
          <a:srcRect l="3372" r="77900"/>
          <a:stretch/>
        </p:blipFill>
        <p:spPr>
          <a:xfrm>
            <a:off x="11670650" y="74544"/>
            <a:ext cx="399419" cy="540903"/>
          </a:xfrm>
          <a:prstGeom prst="rect">
            <a:avLst/>
          </a:prstGeom>
        </p:spPr>
      </p:pic>
      <p:sp>
        <p:nvSpPr>
          <p:cNvPr id="2" name="Espace réservé du titre 1">
            <a:extLst>
              <a:ext uri="{FF2B5EF4-FFF2-40B4-BE49-F238E27FC236}">
                <a16:creationId xmlns:a16="http://schemas.microsoft.com/office/drawing/2014/main" id="{AE8F1B6B-65A1-B246-815F-B8466AD7E1C8}"/>
              </a:ext>
            </a:extLst>
          </p:cNvPr>
          <p:cNvSpPr>
            <a:spLocks noGrp="1"/>
          </p:cNvSpPr>
          <p:nvPr>
            <p:ph type="title"/>
          </p:nvPr>
        </p:nvSpPr>
        <p:spPr>
          <a:xfrm>
            <a:off x="587375" y="584200"/>
            <a:ext cx="10321925" cy="1304560"/>
          </a:xfrm>
          <a:prstGeom prst="rect">
            <a:avLst/>
          </a:prstGeom>
        </p:spPr>
        <p:txBody>
          <a:bodyPr vert="horz" lIns="0" tIns="0" rIns="0" bIns="0" rtlCol="0" anchor="t" anchorCtr="0">
            <a:normAutofit/>
          </a:bodyPr>
          <a:lstStyle/>
          <a:p>
            <a:endParaRPr lang="fr-FR" dirty="0"/>
          </a:p>
        </p:txBody>
      </p:sp>
      <p:sp>
        <p:nvSpPr>
          <p:cNvPr id="3" name="Espace réservé du texte 2">
            <a:extLst>
              <a:ext uri="{FF2B5EF4-FFF2-40B4-BE49-F238E27FC236}">
                <a16:creationId xmlns:a16="http://schemas.microsoft.com/office/drawing/2014/main" id="{10304F2B-2834-2644-90C5-3D0E2E61A59E}"/>
              </a:ext>
            </a:extLst>
          </p:cNvPr>
          <p:cNvSpPr>
            <a:spLocks noGrp="1"/>
          </p:cNvSpPr>
          <p:nvPr>
            <p:ph type="body" idx="1"/>
          </p:nvPr>
        </p:nvSpPr>
        <p:spPr>
          <a:xfrm>
            <a:off x="587375" y="2033588"/>
            <a:ext cx="10321925" cy="4240212"/>
          </a:xfrm>
          <a:prstGeom prst="rect">
            <a:avLst/>
          </a:prstGeom>
        </p:spPr>
        <p:txBody>
          <a:bodyPr vert="horz" lIns="0" tIns="0" rIns="0" bIns="0" rtlCol="0">
            <a:normAutofit/>
          </a:bodyPr>
          <a:lstStyle/>
          <a:p>
            <a:pPr lvl="0"/>
            <a:r>
              <a:rPr lang="fr-FR" dirty="0"/>
              <a:t>Premier niveau</a:t>
            </a:r>
          </a:p>
          <a:p>
            <a:pPr lvl="1"/>
            <a:r>
              <a:rPr lang="fr-FR" dirty="0"/>
              <a:t>Deuxième niveau</a:t>
            </a:r>
          </a:p>
          <a:p>
            <a:pPr lvl="2"/>
            <a:r>
              <a:rPr lang="fr-FR" dirty="0"/>
              <a:t>Troisième</a:t>
            </a:r>
          </a:p>
          <a:p>
            <a:pPr lvl="3"/>
            <a:r>
              <a:rPr lang="fr-FR" dirty="0"/>
              <a:t>Quatrième</a:t>
            </a:r>
          </a:p>
          <a:p>
            <a:pPr lvl="4"/>
            <a:r>
              <a:rPr lang="fr-FR" dirty="0"/>
              <a:t>Cinquième</a:t>
            </a:r>
          </a:p>
          <a:p>
            <a:pPr lvl="5"/>
            <a:r>
              <a:rPr lang="fr-FR" dirty="0"/>
              <a:t>Sixième</a:t>
            </a:r>
          </a:p>
          <a:p>
            <a:pPr lvl="6"/>
            <a:r>
              <a:rPr lang="fr-FR" dirty="0"/>
              <a:t>Septième</a:t>
            </a:r>
          </a:p>
          <a:p>
            <a:pPr lvl="7"/>
            <a:r>
              <a:rPr lang="fr-FR" dirty="0"/>
              <a:t>Huitième</a:t>
            </a:r>
          </a:p>
          <a:p>
            <a:pPr lvl="0"/>
            <a:endParaRPr lang="fr-FR" dirty="0"/>
          </a:p>
        </p:txBody>
      </p:sp>
      <p:sp>
        <p:nvSpPr>
          <p:cNvPr id="4" name="Espace réservé de la date 3">
            <a:extLst>
              <a:ext uri="{FF2B5EF4-FFF2-40B4-BE49-F238E27FC236}">
                <a16:creationId xmlns:a16="http://schemas.microsoft.com/office/drawing/2014/main" id="{5ABA13DD-D8AB-9446-A39A-2DFF5003F0B1}"/>
              </a:ext>
            </a:extLst>
          </p:cNvPr>
          <p:cNvSpPr>
            <a:spLocks noGrp="1"/>
          </p:cNvSpPr>
          <p:nvPr>
            <p:ph type="dt" sz="half" idx="2"/>
          </p:nvPr>
        </p:nvSpPr>
        <p:spPr>
          <a:xfrm>
            <a:off x="10610052" y="6438275"/>
            <a:ext cx="989349" cy="419725"/>
          </a:xfrm>
          <a:prstGeom prst="rect">
            <a:avLst/>
          </a:prstGeom>
        </p:spPr>
        <p:txBody>
          <a:bodyPr vert="horz" lIns="91440" tIns="45720" rIns="0" bIns="45720" rtlCol="0" anchor="ctr"/>
          <a:lstStyle>
            <a:lvl1pPr algn="r">
              <a:defRPr sz="1200">
                <a:solidFill>
                  <a:schemeClr val="tx1"/>
                </a:solidFill>
              </a:defRPr>
            </a:lvl1pPr>
          </a:lstStyle>
          <a:p>
            <a:fld id="{9CC27472-F48B-7A45-B6F8-0ACD7801C2CA}" type="datetime3">
              <a:rPr lang="fr-BE" smtClean="0"/>
              <a:t>18/05/2024</a:t>
            </a:fld>
            <a:endParaRPr lang="fr-FR" dirty="0"/>
          </a:p>
        </p:txBody>
      </p:sp>
      <p:sp>
        <p:nvSpPr>
          <p:cNvPr id="6" name="Espace réservé du numéro de diapositive 5">
            <a:extLst>
              <a:ext uri="{FF2B5EF4-FFF2-40B4-BE49-F238E27FC236}">
                <a16:creationId xmlns:a16="http://schemas.microsoft.com/office/drawing/2014/main" id="{11E39623-CF6D-184F-A2EA-8DCEED2D92E5}"/>
              </a:ext>
            </a:extLst>
          </p:cNvPr>
          <p:cNvSpPr>
            <a:spLocks noGrp="1"/>
          </p:cNvSpPr>
          <p:nvPr>
            <p:ph type="sldNum" sz="quarter" idx="4"/>
          </p:nvPr>
        </p:nvSpPr>
        <p:spPr>
          <a:xfrm>
            <a:off x="11587396" y="6438275"/>
            <a:ext cx="604604" cy="4197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 </a:t>
            </a:r>
            <a:fld id="{71AEF36E-EA79-174C-93F9-FDA84EDD5956}" type="slidenum">
              <a:rPr lang="fr-FR" smtClean="0"/>
              <a:pPr algn="l"/>
              <a:t>‹N°›</a:t>
            </a:fld>
            <a:endParaRPr lang="fr-FR" dirty="0"/>
          </a:p>
        </p:txBody>
      </p:sp>
      <p:sp>
        <p:nvSpPr>
          <p:cNvPr id="7" name="Espace réservé du pied de page 6">
            <a:extLst>
              <a:ext uri="{FF2B5EF4-FFF2-40B4-BE49-F238E27FC236}">
                <a16:creationId xmlns:a16="http://schemas.microsoft.com/office/drawing/2014/main" id="{206D503E-CBC7-D34A-9758-CF3D4DD3B0B3}"/>
              </a:ext>
            </a:extLst>
          </p:cNvPr>
          <p:cNvSpPr>
            <a:spLocks noGrp="1"/>
          </p:cNvSpPr>
          <p:nvPr>
            <p:ph type="ftr" sz="quarter" idx="3"/>
          </p:nvPr>
        </p:nvSpPr>
        <p:spPr>
          <a:xfrm>
            <a:off x="3367088" y="6438275"/>
            <a:ext cx="7242964" cy="419725"/>
          </a:xfrm>
          <a:prstGeom prst="rect">
            <a:avLst/>
          </a:prstGeom>
        </p:spPr>
        <p:txBody>
          <a:bodyPr vert="horz" lIns="91440" tIns="45720" rIns="91440" bIns="45720" rtlCol="0" anchor="ctr"/>
          <a:lstStyle>
            <a:lvl1pPr algn="r">
              <a:defRPr sz="1200">
                <a:solidFill>
                  <a:schemeClr val="tx1"/>
                </a:solidFill>
              </a:defRPr>
            </a:lvl1pPr>
          </a:lstStyle>
          <a:p>
            <a:endParaRPr lang="fr-FR" dirty="0"/>
          </a:p>
        </p:txBody>
      </p:sp>
    </p:spTree>
    <p:extLst>
      <p:ext uri="{BB962C8B-B14F-4D97-AF65-F5344CB8AC3E}">
        <p14:creationId xmlns:p14="http://schemas.microsoft.com/office/powerpoint/2010/main" val="31139498"/>
      </p:ext>
    </p:extLst>
  </p:cSld>
  <p:clrMap bg1="lt1" tx1="dk1" bg2="lt2" tx2="dk2" accent1="accent1" accent2="accent2" accent3="accent3" accent4="accent4" accent5="accent5" accent6="accent6" hlink="hlink" folHlink="folHlink"/>
  <p:sldLayoutIdLst>
    <p:sldLayoutId id="2147483858" r:id="rId1"/>
    <p:sldLayoutId id="2147483861" r:id="rId2"/>
    <p:sldLayoutId id="2147483859" r:id="rId3"/>
    <p:sldLayoutId id="2147483860" r:id="rId4"/>
    <p:sldLayoutId id="2147483862" r:id="rId5"/>
    <p:sldLayoutId id="2147483863" r:id="rId6"/>
    <p:sldLayoutId id="2147483864" r:id="rId7"/>
    <p:sldLayoutId id="2147483853" r:id="rId8"/>
    <p:sldLayoutId id="2147483865" r:id="rId9"/>
    <p:sldLayoutId id="2147483855" r:id="rId10"/>
    <p:sldLayoutId id="2147483856" r:id="rId11"/>
    <p:sldLayoutId id="2147483854" r:id="rId12"/>
    <p:sldLayoutId id="2147483857" r:id="rId13"/>
  </p:sldLayoutIdLst>
  <p:hf hdr="0" ftr="0"/>
  <p:txStyles>
    <p:titleStyle>
      <a:lvl1pPr algn="l" defTabSz="914400" rtl="0" eaLnBrk="1" latinLnBrk="0" hangingPunct="1">
        <a:lnSpc>
          <a:spcPct val="90000"/>
        </a:lnSpc>
        <a:spcBef>
          <a:spcPct val="0"/>
        </a:spcBef>
        <a:buNone/>
        <a:defRPr sz="2400" b="1" kern="1200">
          <a:solidFill>
            <a:schemeClr val="tx1"/>
          </a:solidFill>
          <a:latin typeface="+mj-lt"/>
          <a:ea typeface="Halyard Display" pitchFamily="2" charset="77"/>
          <a:cs typeface="+mj-cs"/>
        </a:defRPr>
      </a:lvl1pPr>
    </p:titleStyle>
    <p:bodyStyle>
      <a:lvl1pPr marL="342900" indent="-342900" algn="l" defTabSz="914400" rtl="0" eaLnBrk="1" latinLnBrk="0" hangingPunct="1">
        <a:lnSpc>
          <a:spcPct val="90000"/>
        </a:lnSpc>
        <a:spcBef>
          <a:spcPts val="1000"/>
        </a:spcBef>
        <a:buClr>
          <a:schemeClr val="bg2"/>
        </a:buClr>
        <a:buFontTx/>
        <a:buBlip>
          <a:blip r:embed="rId16"/>
        </a:buBlip>
        <a:defRPr sz="2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bg2"/>
        </a:buClr>
        <a:buFontTx/>
        <a:buBlip>
          <a:blip r:embed="rId16"/>
        </a:buBlip>
        <a:defRPr sz="20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bg2"/>
        </a:buClr>
        <a:buFontTx/>
        <a:buBlip>
          <a:blip r:embed="rId16"/>
        </a:buBlip>
        <a:defRPr sz="18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bg2"/>
        </a:buClr>
        <a:buFontTx/>
        <a:buBlip>
          <a:blip r:embed="rId16"/>
        </a:buBlip>
        <a:defRPr sz="16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bg2"/>
        </a:buClr>
        <a:buFontTx/>
        <a:buBlip>
          <a:blip r:embed="rId16"/>
        </a:buBlip>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Clr>
          <a:schemeClr val="bg2"/>
        </a:buClr>
        <a:buFontTx/>
        <a:buBlip>
          <a:blip r:embed="rId16"/>
        </a:buBlip>
        <a:defRPr sz="1600" kern="1200">
          <a:solidFill>
            <a:schemeClr val="tx1">
              <a:lumMod val="50000"/>
              <a:lumOff val="50000"/>
            </a:schemeClr>
          </a:solidFill>
          <a:latin typeface="+mn-lt"/>
          <a:ea typeface="+mn-ea"/>
          <a:cs typeface="+mn-cs"/>
        </a:defRPr>
      </a:lvl6pPr>
      <a:lvl7pPr marL="2971800" indent="-228600" algn="l" defTabSz="914400" rtl="0" eaLnBrk="1" latinLnBrk="0" hangingPunct="1">
        <a:lnSpc>
          <a:spcPct val="90000"/>
        </a:lnSpc>
        <a:spcBef>
          <a:spcPts val="500"/>
        </a:spcBef>
        <a:buClr>
          <a:schemeClr val="bg2"/>
        </a:buClr>
        <a:buFontTx/>
        <a:buBlip>
          <a:blip r:embed="rId16"/>
        </a:buBlip>
        <a:defRPr sz="1600" kern="1200">
          <a:solidFill>
            <a:schemeClr val="tx1">
              <a:lumMod val="50000"/>
              <a:lumOff val="50000"/>
            </a:schemeClr>
          </a:solidFill>
          <a:latin typeface="+mn-lt"/>
          <a:ea typeface="+mn-ea"/>
          <a:cs typeface="+mn-cs"/>
        </a:defRPr>
      </a:lvl7pPr>
      <a:lvl8pPr marL="3429000" indent="-228600" algn="l" defTabSz="914400" rtl="0" eaLnBrk="1" latinLnBrk="0" hangingPunct="1">
        <a:lnSpc>
          <a:spcPct val="90000"/>
        </a:lnSpc>
        <a:spcBef>
          <a:spcPts val="500"/>
        </a:spcBef>
        <a:buClr>
          <a:schemeClr val="bg2"/>
        </a:buClr>
        <a:buFontTx/>
        <a:buBlip>
          <a:blip r:embed="rId16"/>
        </a:buBlip>
        <a:defRPr sz="1600" kern="1200">
          <a:solidFill>
            <a:schemeClr val="tx1">
              <a:lumMod val="50000"/>
              <a:lumOff val="50000"/>
            </a:schemeClr>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52">
          <p15:clr>
            <a:srgbClr val="F26B43"/>
          </p15:clr>
        </p15:guide>
        <p15:guide id="2" pos="370">
          <p15:clr>
            <a:srgbClr val="F26B43"/>
          </p15:clr>
        </p15:guide>
        <p15:guide id="3" orient="horz" pos="368">
          <p15:clr>
            <a:srgbClr val="F26B43"/>
          </p15:clr>
        </p15:guide>
        <p15:guide id="4" pos="7310">
          <p15:clr>
            <a:srgbClr val="F26B43"/>
          </p15:clr>
        </p15:guide>
        <p15:guide id="5" orient="horz" pos="731">
          <p15:clr>
            <a:srgbClr val="F26B43"/>
          </p15:clr>
        </p15:guide>
        <p15:guide id="6" orient="horz" pos="822">
          <p15:clr>
            <a:srgbClr val="F26B43"/>
          </p15:clr>
        </p15:guide>
        <p15:guide id="7" orient="horz" pos="1188">
          <p15:clr>
            <a:srgbClr val="F26B43"/>
          </p15:clr>
        </p15:guide>
        <p15:guide id="8" orient="horz" pos="1648">
          <p15:clr>
            <a:srgbClr val="F26B43"/>
          </p15:clr>
        </p15:guide>
        <p15:guide id="9" orient="horz" pos="1281">
          <p15:clr>
            <a:srgbClr val="F26B43"/>
          </p15:clr>
        </p15:guide>
        <p15:guide id="10" orient="horz" pos="1752">
          <p15:clr>
            <a:srgbClr val="F26B43"/>
          </p15:clr>
        </p15:guide>
        <p15:guide id="11" orient="horz" pos="2115">
          <p15:clr>
            <a:srgbClr val="F26B43"/>
          </p15:clr>
        </p15:guide>
        <p15:guide id="12" orient="horz" pos="2205">
          <p15:clr>
            <a:srgbClr val="F26B43"/>
          </p15:clr>
        </p15:guide>
        <p15:guide id="13" orient="horz" pos="2568">
          <p15:clr>
            <a:srgbClr val="F26B43"/>
          </p15:clr>
        </p15:guide>
        <p15:guide id="14" orient="horz" pos="3036">
          <p15:clr>
            <a:srgbClr val="F26B43"/>
          </p15:clr>
        </p15:guide>
        <p15:guide id="15" orient="horz" pos="2666">
          <p15:clr>
            <a:srgbClr val="F26B43"/>
          </p15:clr>
        </p15:guide>
        <p15:guide id="16" orient="horz" pos="3126">
          <p15:clr>
            <a:srgbClr val="F26B43"/>
          </p15:clr>
        </p15:guide>
        <p15:guide id="17" orient="horz" pos="3498">
          <p15:clr>
            <a:srgbClr val="F26B43"/>
          </p15:clr>
        </p15:guide>
        <p15:guide id="18" orient="horz" pos="3589">
          <p15:clr>
            <a:srgbClr val="F26B43"/>
          </p15:clr>
        </p15:guide>
        <p15:guide id="19" pos="710">
          <p15:clr>
            <a:srgbClr val="F26B43"/>
          </p15:clr>
        </p15:guide>
        <p15:guide id="20" pos="801">
          <p15:clr>
            <a:srgbClr val="F26B43"/>
          </p15:clr>
        </p15:guide>
        <p15:guide id="21" pos="1156">
          <p15:clr>
            <a:srgbClr val="F26B43"/>
          </p15:clr>
        </p15:guide>
        <p15:guide id="22" pos="1246">
          <p15:clr>
            <a:srgbClr val="F26B43"/>
          </p15:clr>
        </p15:guide>
        <p15:guide id="23" pos="1595">
          <p15:clr>
            <a:srgbClr val="F26B43"/>
          </p15:clr>
        </p15:guide>
        <p15:guide id="24" pos="1685">
          <p15:clr>
            <a:srgbClr val="F26B43"/>
          </p15:clr>
        </p15:guide>
        <p15:guide id="25" pos="2036">
          <p15:clr>
            <a:srgbClr val="F26B43"/>
          </p15:clr>
        </p15:guide>
        <p15:guide id="26" pos="2121">
          <p15:clr>
            <a:srgbClr val="F26B43"/>
          </p15:clr>
        </p15:guide>
        <p15:guide id="27" pos="2479">
          <p15:clr>
            <a:srgbClr val="F26B43"/>
          </p15:clr>
        </p15:guide>
        <p15:guide id="28" pos="2570">
          <p15:clr>
            <a:srgbClr val="F26B43"/>
          </p15:clr>
        </p15:guide>
        <p15:guide id="29" pos="2910">
          <p15:clr>
            <a:srgbClr val="F26B43"/>
          </p15:clr>
        </p15:guide>
        <p15:guide id="30" pos="3001">
          <p15:clr>
            <a:srgbClr val="F26B43"/>
          </p15:clr>
        </p15:guide>
        <p15:guide id="31" pos="3349">
          <p15:clr>
            <a:srgbClr val="F26B43"/>
          </p15:clr>
        </p15:guide>
        <p15:guide id="32" pos="3438">
          <p15:clr>
            <a:srgbClr val="F26B43"/>
          </p15:clr>
        </p15:guide>
        <p15:guide id="33" pos="3795">
          <p15:clr>
            <a:srgbClr val="F26B43"/>
          </p15:clr>
        </p15:guide>
        <p15:guide id="34" pos="3885">
          <p15:clr>
            <a:srgbClr val="F26B43"/>
          </p15:clr>
        </p15:guide>
        <p15:guide id="35" pos="4226">
          <p15:clr>
            <a:srgbClr val="F26B43"/>
          </p15:clr>
        </p15:guide>
        <p15:guide id="36" pos="4316">
          <p15:clr>
            <a:srgbClr val="F26B43"/>
          </p15:clr>
        </p15:guide>
        <p15:guide id="37" pos="4679">
          <p15:clr>
            <a:srgbClr val="F26B43"/>
          </p15:clr>
        </p15:guide>
        <p15:guide id="38" pos="4770">
          <p15:clr>
            <a:srgbClr val="F26B43"/>
          </p15:clr>
        </p15:guide>
        <p15:guide id="39" pos="5110">
          <p15:clr>
            <a:srgbClr val="F26B43"/>
          </p15:clr>
        </p15:guide>
        <p15:guide id="40" pos="5201">
          <p15:clr>
            <a:srgbClr val="F26B43"/>
          </p15:clr>
        </p15:guide>
        <p15:guide id="41" pos="5555">
          <p15:clr>
            <a:srgbClr val="F26B43"/>
          </p15:clr>
        </p15:guide>
        <p15:guide id="42" pos="5644">
          <p15:clr>
            <a:srgbClr val="F26B43"/>
          </p15:clr>
        </p15:guide>
        <p15:guide id="43" pos="5995">
          <p15:clr>
            <a:srgbClr val="F26B43"/>
          </p15:clr>
        </p15:guide>
        <p15:guide id="44" pos="6085">
          <p15:clr>
            <a:srgbClr val="F26B43"/>
          </p15:clr>
        </p15:guide>
        <p15:guide id="45" pos="6425">
          <p15:clr>
            <a:srgbClr val="F26B43"/>
          </p15:clr>
        </p15:guide>
        <p15:guide id="46" pos="6516">
          <p15:clr>
            <a:srgbClr val="F26B43"/>
          </p15:clr>
        </p15:guide>
        <p15:guide id="47" pos="6872">
          <p15:clr>
            <a:srgbClr val="F26B43"/>
          </p15:clr>
        </p15:guide>
        <p15:guide id="48" pos="6947">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Triangle 11">
            <a:extLst>
              <a:ext uri="{FF2B5EF4-FFF2-40B4-BE49-F238E27FC236}">
                <a16:creationId xmlns:a16="http://schemas.microsoft.com/office/drawing/2014/main" id="{6827BB92-63F3-BB77-023D-CC86DAE33B8C}"/>
              </a:ext>
            </a:extLst>
          </p:cNvPr>
          <p:cNvSpPr/>
          <p:nvPr userDrawn="1"/>
        </p:nvSpPr>
        <p:spPr>
          <a:xfrm>
            <a:off x="-11150" y="-8054"/>
            <a:ext cx="4241221" cy="4783253"/>
          </a:xfrm>
          <a:custGeom>
            <a:avLst/>
            <a:gdLst>
              <a:gd name="connsiteX0" fmla="*/ 0 w 4079219"/>
              <a:gd name="connsiteY0" fmla="*/ 4610100 h 4610100"/>
              <a:gd name="connsiteX1" fmla="*/ 2039610 w 4079219"/>
              <a:gd name="connsiteY1" fmla="*/ 0 h 4610100"/>
              <a:gd name="connsiteX2" fmla="*/ 4079219 w 4079219"/>
              <a:gd name="connsiteY2" fmla="*/ 4610100 h 4610100"/>
              <a:gd name="connsiteX3" fmla="*/ 0 w 4079219"/>
              <a:gd name="connsiteY3" fmla="*/ 4610100 h 4610100"/>
              <a:gd name="connsiteX0" fmla="*/ 0 w 4079219"/>
              <a:gd name="connsiteY0" fmla="*/ 4635500 h 4635500"/>
              <a:gd name="connsiteX1" fmla="*/ 7610 w 4079219"/>
              <a:gd name="connsiteY1" fmla="*/ 0 h 4635500"/>
              <a:gd name="connsiteX2" fmla="*/ 4079219 w 4079219"/>
              <a:gd name="connsiteY2" fmla="*/ 4635500 h 4635500"/>
              <a:gd name="connsiteX3" fmla="*/ 0 w 4079219"/>
              <a:gd name="connsiteY3" fmla="*/ 4635500 h 4635500"/>
              <a:gd name="connsiteX0" fmla="*/ 0 w 4015719"/>
              <a:gd name="connsiteY0" fmla="*/ 4635500 h 4635500"/>
              <a:gd name="connsiteX1" fmla="*/ 7610 w 4015719"/>
              <a:gd name="connsiteY1" fmla="*/ 0 h 4635500"/>
              <a:gd name="connsiteX2" fmla="*/ 4015719 w 4015719"/>
              <a:gd name="connsiteY2" fmla="*/ 25400 h 4635500"/>
              <a:gd name="connsiteX3" fmla="*/ 0 w 4015719"/>
              <a:gd name="connsiteY3" fmla="*/ 4635500 h 4635500"/>
              <a:gd name="connsiteX0" fmla="*/ 0 w 4218919"/>
              <a:gd name="connsiteY0" fmla="*/ 4635500 h 4635500"/>
              <a:gd name="connsiteX1" fmla="*/ 7610 w 4218919"/>
              <a:gd name="connsiteY1" fmla="*/ 0 h 4635500"/>
              <a:gd name="connsiteX2" fmla="*/ 4218919 w 4218919"/>
              <a:gd name="connsiteY2" fmla="*/ 25400 h 4635500"/>
              <a:gd name="connsiteX3" fmla="*/ 0 w 4218919"/>
              <a:gd name="connsiteY3" fmla="*/ 4635500 h 4635500"/>
              <a:gd name="connsiteX0" fmla="*/ 0 w 4218919"/>
              <a:gd name="connsiteY0" fmla="*/ 4775200 h 4775200"/>
              <a:gd name="connsiteX1" fmla="*/ 7610 w 4218919"/>
              <a:gd name="connsiteY1" fmla="*/ 0 h 4775200"/>
              <a:gd name="connsiteX2" fmla="*/ 4218919 w 4218919"/>
              <a:gd name="connsiteY2" fmla="*/ 25400 h 4775200"/>
              <a:gd name="connsiteX3" fmla="*/ 0 w 4218919"/>
              <a:gd name="connsiteY3" fmla="*/ 4775200 h 4775200"/>
              <a:gd name="connsiteX0" fmla="*/ 0 w 4230070"/>
              <a:gd name="connsiteY0" fmla="*/ 4775200 h 4775200"/>
              <a:gd name="connsiteX1" fmla="*/ 7610 w 4230070"/>
              <a:gd name="connsiteY1" fmla="*/ 0 h 4775200"/>
              <a:gd name="connsiteX2" fmla="*/ 4230070 w 4230070"/>
              <a:gd name="connsiteY2" fmla="*/ 14249 h 4775200"/>
              <a:gd name="connsiteX3" fmla="*/ 0 w 4230070"/>
              <a:gd name="connsiteY3" fmla="*/ 4775200 h 4775200"/>
              <a:gd name="connsiteX0" fmla="*/ 0 w 4241221"/>
              <a:gd name="connsiteY0" fmla="*/ 4783253 h 4783253"/>
              <a:gd name="connsiteX1" fmla="*/ 7610 w 4241221"/>
              <a:gd name="connsiteY1" fmla="*/ 8053 h 4783253"/>
              <a:gd name="connsiteX2" fmla="*/ 4241221 w 4241221"/>
              <a:gd name="connsiteY2" fmla="*/ 0 h 4783253"/>
              <a:gd name="connsiteX3" fmla="*/ 0 w 4241221"/>
              <a:gd name="connsiteY3" fmla="*/ 4783253 h 4783253"/>
            </a:gdLst>
            <a:ahLst/>
            <a:cxnLst>
              <a:cxn ang="0">
                <a:pos x="connsiteX0" y="connsiteY0"/>
              </a:cxn>
              <a:cxn ang="0">
                <a:pos x="connsiteX1" y="connsiteY1"/>
              </a:cxn>
              <a:cxn ang="0">
                <a:pos x="connsiteX2" y="connsiteY2"/>
              </a:cxn>
              <a:cxn ang="0">
                <a:pos x="connsiteX3" y="connsiteY3"/>
              </a:cxn>
            </a:cxnLst>
            <a:rect l="l" t="t" r="r" b="b"/>
            <a:pathLst>
              <a:path w="4241221" h="4783253">
                <a:moveTo>
                  <a:pt x="0" y="4783253"/>
                </a:moveTo>
                <a:cubicBezTo>
                  <a:pt x="2537" y="3238086"/>
                  <a:pt x="5073" y="1553220"/>
                  <a:pt x="7610" y="8053"/>
                </a:cubicBezTo>
                <a:lnTo>
                  <a:pt x="4241221" y="0"/>
                </a:lnTo>
                <a:lnTo>
                  <a:pt x="0" y="4783253"/>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a:extLst>
              <a:ext uri="{FF2B5EF4-FFF2-40B4-BE49-F238E27FC236}">
                <a16:creationId xmlns:a16="http://schemas.microsoft.com/office/drawing/2014/main" id="{AE8F1B6B-65A1-B246-815F-B8466AD7E1C8}"/>
              </a:ext>
            </a:extLst>
          </p:cNvPr>
          <p:cNvSpPr>
            <a:spLocks noGrp="1"/>
          </p:cNvSpPr>
          <p:nvPr>
            <p:ph type="title"/>
          </p:nvPr>
        </p:nvSpPr>
        <p:spPr>
          <a:xfrm>
            <a:off x="587375" y="574773"/>
            <a:ext cx="10022677" cy="1304560"/>
          </a:xfrm>
          <a:prstGeom prst="rect">
            <a:avLst/>
          </a:prstGeom>
        </p:spPr>
        <p:txBody>
          <a:bodyPr vert="horz" lIns="0" tIns="0" rIns="0" bIns="0" rtlCol="0" anchor="t" anchorCtr="0">
            <a:normAutofit/>
          </a:bodyPr>
          <a:lstStyle/>
          <a:p>
            <a:endParaRPr lang="fr-FR" dirty="0"/>
          </a:p>
        </p:txBody>
      </p:sp>
      <p:sp>
        <p:nvSpPr>
          <p:cNvPr id="3" name="Espace réservé du texte 2">
            <a:extLst>
              <a:ext uri="{FF2B5EF4-FFF2-40B4-BE49-F238E27FC236}">
                <a16:creationId xmlns:a16="http://schemas.microsoft.com/office/drawing/2014/main" id="{10304F2B-2834-2644-90C5-3D0E2E61A59E}"/>
              </a:ext>
            </a:extLst>
          </p:cNvPr>
          <p:cNvSpPr>
            <a:spLocks noGrp="1"/>
          </p:cNvSpPr>
          <p:nvPr>
            <p:ph type="body" idx="1"/>
          </p:nvPr>
        </p:nvSpPr>
        <p:spPr>
          <a:xfrm>
            <a:off x="587375" y="2033588"/>
            <a:ext cx="10022677" cy="4240212"/>
          </a:xfrm>
          <a:prstGeom prst="rect">
            <a:avLst/>
          </a:prstGeom>
        </p:spPr>
        <p:txBody>
          <a:bodyPr vert="horz" lIns="0" tIns="0" rIns="0" bIns="0" rtlCol="0">
            <a:normAutofit/>
          </a:bodyPr>
          <a:lstStyle/>
          <a:p>
            <a:pPr lvl="0"/>
            <a:r>
              <a:rPr lang="fr-FR" dirty="0"/>
              <a:t>Premier niveau</a:t>
            </a:r>
          </a:p>
          <a:p>
            <a:pPr lvl="1"/>
            <a:r>
              <a:rPr lang="fr-FR" dirty="0"/>
              <a:t>Deuxième niveau</a:t>
            </a:r>
          </a:p>
          <a:p>
            <a:pPr lvl="2"/>
            <a:r>
              <a:rPr lang="fr-FR" dirty="0"/>
              <a:t>Troisième</a:t>
            </a:r>
          </a:p>
          <a:p>
            <a:pPr lvl="3"/>
            <a:r>
              <a:rPr lang="fr-FR" dirty="0"/>
              <a:t>Quatrième</a:t>
            </a:r>
          </a:p>
          <a:p>
            <a:pPr lvl="4"/>
            <a:r>
              <a:rPr lang="fr-FR" dirty="0"/>
              <a:t>Cinquième</a:t>
            </a:r>
          </a:p>
          <a:p>
            <a:pPr lvl="5"/>
            <a:r>
              <a:rPr lang="fr-FR" dirty="0"/>
              <a:t>Sixième</a:t>
            </a:r>
          </a:p>
          <a:p>
            <a:pPr lvl="6"/>
            <a:r>
              <a:rPr lang="fr-FR" dirty="0"/>
              <a:t>Septième</a:t>
            </a:r>
          </a:p>
          <a:p>
            <a:pPr lvl="7"/>
            <a:r>
              <a:rPr lang="fr-FR" dirty="0"/>
              <a:t>Huitième</a:t>
            </a:r>
          </a:p>
          <a:p>
            <a:pPr lvl="0"/>
            <a:endParaRPr lang="fr-FR" dirty="0"/>
          </a:p>
        </p:txBody>
      </p:sp>
      <p:sp>
        <p:nvSpPr>
          <p:cNvPr id="4" name="Espace réservé de la date 3">
            <a:extLst>
              <a:ext uri="{FF2B5EF4-FFF2-40B4-BE49-F238E27FC236}">
                <a16:creationId xmlns:a16="http://schemas.microsoft.com/office/drawing/2014/main" id="{5ABA13DD-D8AB-9446-A39A-2DFF5003F0B1}"/>
              </a:ext>
            </a:extLst>
          </p:cNvPr>
          <p:cNvSpPr>
            <a:spLocks noGrp="1"/>
          </p:cNvSpPr>
          <p:nvPr>
            <p:ph type="dt" sz="half" idx="2"/>
          </p:nvPr>
        </p:nvSpPr>
        <p:spPr>
          <a:xfrm>
            <a:off x="10610052" y="6438275"/>
            <a:ext cx="989349" cy="419725"/>
          </a:xfrm>
          <a:prstGeom prst="rect">
            <a:avLst/>
          </a:prstGeom>
        </p:spPr>
        <p:txBody>
          <a:bodyPr vert="horz" lIns="91440" tIns="45720" rIns="0" bIns="45720" rtlCol="0" anchor="ctr"/>
          <a:lstStyle>
            <a:lvl1pPr algn="r">
              <a:defRPr sz="1200">
                <a:solidFill>
                  <a:schemeClr val="tx1"/>
                </a:solidFill>
              </a:defRPr>
            </a:lvl1pPr>
          </a:lstStyle>
          <a:p>
            <a:fld id="{B2867609-F87E-5348-B15E-2C77BD1EE497}" type="datetime3">
              <a:rPr lang="fr-BE" smtClean="0"/>
              <a:t>18/05/2024</a:t>
            </a:fld>
            <a:endParaRPr lang="fr-FR" dirty="0"/>
          </a:p>
        </p:txBody>
      </p:sp>
      <p:sp>
        <p:nvSpPr>
          <p:cNvPr id="6" name="Espace réservé du numéro de diapositive 5">
            <a:extLst>
              <a:ext uri="{FF2B5EF4-FFF2-40B4-BE49-F238E27FC236}">
                <a16:creationId xmlns:a16="http://schemas.microsoft.com/office/drawing/2014/main" id="{11E39623-CF6D-184F-A2EA-8DCEED2D92E5}"/>
              </a:ext>
            </a:extLst>
          </p:cNvPr>
          <p:cNvSpPr>
            <a:spLocks noGrp="1"/>
          </p:cNvSpPr>
          <p:nvPr>
            <p:ph type="sldNum" sz="quarter" idx="4"/>
          </p:nvPr>
        </p:nvSpPr>
        <p:spPr>
          <a:xfrm>
            <a:off x="11587396" y="6438275"/>
            <a:ext cx="604604" cy="4197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 </a:t>
            </a:r>
            <a:fld id="{71AEF36E-EA79-174C-93F9-FDA84EDD5956}" type="slidenum">
              <a:rPr lang="fr-FR" smtClean="0"/>
              <a:pPr algn="l"/>
              <a:t>‹N°›</a:t>
            </a:fld>
            <a:endParaRPr lang="fr-FR" dirty="0"/>
          </a:p>
        </p:txBody>
      </p:sp>
      <p:sp>
        <p:nvSpPr>
          <p:cNvPr id="7" name="Espace réservé du pied de page 6">
            <a:extLst>
              <a:ext uri="{FF2B5EF4-FFF2-40B4-BE49-F238E27FC236}">
                <a16:creationId xmlns:a16="http://schemas.microsoft.com/office/drawing/2014/main" id="{206D503E-CBC7-D34A-9758-CF3D4DD3B0B3}"/>
              </a:ext>
            </a:extLst>
          </p:cNvPr>
          <p:cNvSpPr>
            <a:spLocks noGrp="1"/>
          </p:cNvSpPr>
          <p:nvPr>
            <p:ph type="ftr" sz="quarter" idx="3"/>
          </p:nvPr>
        </p:nvSpPr>
        <p:spPr>
          <a:xfrm>
            <a:off x="3367088" y="6438275"/>
            <a:ext cx="7242964" cy="419725"/>
          </a:xfrm>
          <a:prstGeom prst="rect">
            <a:avLst/>
          </a:prstGeom>
        </p:spPr>
        <p:txBody>
          <a:bodyPr vert="horz" lIns="91440" tIns="45720" rIns="91440" bIns="45720" rtlCol="0" anchor="ctr"/>
          <a:lstStyle>
            <a:lvl1pPr algn="r">
              <a:defRPr sz="1200">
                <a:solidFill>
                  <a:schemeClr val="tx1"/>
                </a:solidFill>
              </a:defRPr>
            </a:lvl1pPr>
          </a:lstStyle>
          <a:p>
            <a:endParaRPr lang="fr-FR" dirty="0"/>
          </a:p>
        </p:txBody>
      </p:sp>
      <p:pic>
        <p:nvPicPr>
          <p:cNvPr id="5" name="Image 4">
            <a:extLst>
              <a:ext uri="{FF2B5EF4-FFF2-40B4-BE49-F238E27FC236}">
                <a16:creationId xmlns:a16="http://schemas.microsoft.com/office/drawing/2014/main" id="{37AC3757-CF3D-47BD-7815-11FFB6B4CFD4}"/>
              </a:ext>
            </a:extLst>
          </p:cNvPr>
          <p:cNvPicPr>
            <a:picLocks noChangeAspect="1"/>
          </p:cNvPicPr>
          <p:nvPr userDrawn="1"/>
        </p:nvPicPr>
        <p:blipFill>
          <a:blip r:embed="rId17"/>
          <a:stretch>
            <a:fillRect/>
          </a:stretch>
        </p:blipFill>
        <p:spPr>
          <a:xfrm>
            <a:off x="12405206" y="455612"/>
            <a:ext cx="495300" cy="571500"/>
          </a:xfrm>
          <a:prstGeom prst="rect">
            <a:avLst/>
          </a:prstGeom>
        </p:spPr>
      </p:pic>
      <p:sp>
        <p:nvSpPr>
          <p:cNvPr id="10" name="Rectangle 2">
            <a:extLst>
              <a:ext uri="{FF2B5EF4-FFF2-40B4-BE49-F238E27FC236}">
                <a16:creationId xmlns:a16="http://schemas.microsoft.com/office/drawing/2014/main" id="{2D1604FB-421F-69C7-99BB-C742EBB17357}"/>
              </a:ext>
            </a:extLst>
          </p:cNvPr>
          <p:cNvSpPr/>
          <p:nvPr userDrawn="1"/>
        </p:nvSpPr>
        <p:spPr>
          <a:xfrm rot="10800000">
            <a:off x="0" y="661366"/>
            <a:ext cx="271512" cy="160498"/>
          </a:xfrm>
          <a:custGeom>
            <a:avLst/>
            <a:gdLst>
              <a:gd name="connsiteX0" fmla="*/ 0 w 418699"/>
              <a:gd name="connsiteY0" fmla="*/ 0 h 197317"/>
              <a:gd name="connsiteX1" fmla="*/ 418699 w 418699"/>
              <a:gd name="connsiteY1" fmla="*/ 0 h 197317"/>
              <a:gd name="connsiteX2" fmla="*/ 418699 w 418699"/>
              <a:gd name="connsiteY2" fmla="*/ 197317 h 197317"/>
              <a:gd name="connsiteX3" fmla="*/ 0 w 418699"/>
              <a:gd name="connsiteY3" fmla="*/ 197317 h 197317"/>
              <a:gd name="connsiteX4" fmla="*/ 0 w 418699"/>
              <a:gd name="connsiteY4" fmla="*/ 0 h 197317"/>
              <a:gd name="connsiteX0" fmla="*/ 168442 w 418699"/>
              <a:gd name="connsiteY0" fmla="*/ 0 h 202129"/>
              <a:gd name="connsiteX1" fmla="*/ 418699 w 418699"/>
              <a:gd name="connsiteY1" fmla="*/ 4812 h 202129"/>
              <a:gd name="connsiteX2" fmla="*/ 418699 w 418699"/>
              <a:gd name="connsiteY2" fmla="*/ 202129 h 202129"/>
              <a:gd name="connsiteX3" fmla="*/ 0 w 418699"/>
              <a:gd name="connsiteY3" fmla="*/ 202129 h 202129"/>
              <a:gd name="connsiteX4" fmla="*/ 168442 w 418699"/>
              <a:gd name="connsiteY4" fmla="*/ 0 h 202129"/>
              <a:gd name="connsiteX0" fmla="*/ 101767 w 352024"/>
              <a:gd name="connsiteY0" fmla="*/ 0 h 202129"/>
              <a:gd name="connsiteX1" fmla="*/ 352024 w 352024"/>
              <a:gd name="connsiteY1" fmla="*/ 4812 h 202129"/>
              <a:gd name="connsiteX2" fmla="*/ 352024 w 352024"/>
              <a:gd name="connsiteY2" fmla="*/ 202129 h 202129"/>
              <a:gd name="connsiteX3" fmla="*/ 0 w 352024"/>
              <a:gd name="connsiteY3" fmla="*/ 198954 h 202129"/>
              <a:gd name="connsiteX4" fmla="*/ 101767 w 352024"/>
              <a:gd name="connsiteY4" fmla="*/ 0 h 202129"/>
              <a:gd name="connsiteX0" fmla="*/ 120817 w 371074"/>
              <a:gd name="connsiteY0" fmla="*/ 0 h 202129"/>
              <a:gd name="connsiteX1" fmla="*/ 371074 w 371074"/>
              <a:gd name="connsiteY1" fmla="*/ 4812 h 202129"/>
              <a:gd name="connsiteX2" fmla="*/ 371074 w 371074"/>
              <a:gd name="connsiteY2" fmla="*/ 202129 h 202129"/>
              <a:gd name="connsiteX3" fmla="*/ 0 w 371074"/>
              <a:gd name="connsiteY3" fmla="*/ 198954 h 202129"/>
              <a:gd name="connsiteX4" fmla="*/ 120817 w 371074"/>
              <a:gd name="connsiteY4" fmla="*/ 0 h 202129"/>
              <a:gd name="connsiteX0" fmla="*/ 149392 w 371074"/>
              <a:gd name="connsiteY0" fmla="*/ 0 h 221179"/>
              <a:gd name="connsiteX1" fmla="*/ 371074 w 371074"/>
              <a:gd name="connsiteY1" fmla="*/ 23862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0 h 221179"/>
              <a:gd name="connsiteX1" fmla="*/ 371074 w 371074"/>
              <a:gd name="connsiteY1" fmla="*/ 7987 h 221179"/>
              <a:gd name="connsiteX2" fmla="*/ 371074 w 371074"/>
              <a:gd name="connsiteY2" fmla="*/ 221179 h 221179"/>
              <a:gd name="connsiteX3" fmla="*/ 0 w 371074"/>
              <a:gd name="connsiteY3" fmla="*/ 218004 h 221179"/>
              <a:gd name="connsiteX4" fmla="*/ 149392 w 371074"/>
              <a:gd name="connsiteY4" fmla="*/ 0 h 221179"/>
              <a:gd name="connsiteX0" fmla="*/ 149392 w 371074"/>
              <a:gd name="connsiteY0" fmla="*/ 1538 h 222717"/>
              <a:gd name="connsiteX1" fmla="*/ 371074 w 371074"/>
              <a:gd name="connsiteY1" fmla="*/ 0 h 222717"/>
              <a:gd name="connsiteX2" fmla="*/ 371074 w 371074"/>
              <a:gd name="connsiteY2" fmla="*/ 222717 h 222717"/>
              <a:gd name="connsiteX3" fmla="*/ 0 w 371074"/>
              <a:gd name="connsiteY3" fmla="*/ 219542 h 222717"/>
              <a:gd name="connsiteX4" fmla="*/ 149392 w 371074"/>
              <a:gd name="connsiteY4" fmla="*/ 1538 h 222717"/>
              <a:gd name="connsiteX0" fmla="*/ 0 w 533654"/>
              <a:gd name="connsiteY0" fmla="*/ 0 h 224765"/>
              <a:gd name="connsiteX1" fmla="*/ 533654 w 533654"/>
              <a:gd name="connsiteY1" fmla="*/ 2048 h 224765"/>
              <a:gd name="connsiteX2" fmla="*/ 533654 w 533654"/>
              <a:gd name="connsiteY2" fmla="*/ 224765 h 224765"/>
              <a:gd name="connsiteX3" fmla="*/ 162580 w 533654"/>
              <a:gd name="connsiteY3" fmla="*/ 221590 h 224765"/>
              <a:gd name="connsiteX4" fmla="*/ 0 w 533654"/>
              <a:gd name="connsiteY4" fmla="*/ 0 h 224765"/>
              <a:gd name="connsiteX0" fmla="*/ 0 w 533654"/>
              <a:gd name="connsiteY0" fmla="*/ 0 h 224765"/>
              <a:gd name="connsiteX1" fmla="*/ 533654 w 533654"/>
              <a:gd name="connsiteY1" fmla="*/ 2048 h 224765"/>
              <a:gd name="connsiteX2" fmla="*/ 533654 w 533654"/>
              <a:gd name="connsiteY2" fmla="*/ 224765 h 224765"/>
              <a:gd name="connsiteX3" fmla="*/ 218963 w 533654"/>
              <a:gd name="connsiteY3" fmla="*/ 216552 h 224765"/>
              <a:gd name="connsiteX4" fmla="*/ 0 w 533654"/>
              <a:gd name="connsiteY4" fmla="*/ 0 h 224765"/>
              <a:gd name="connsiteX0" fmla="*/ 0 w 533654"/>
              <a:gd name="connsiteY0" fmla="*/ 0 h 225473"/>
              <a:gd name="connsiteX1" fmla="*/ 533654 w 533654"/>
              <a:gd name="connsiteY1" fmla="*/ 2048 h 225473"/>
              <a:gd name="connsiteX2" fmla="*/ 533654 w 533654"/>
              <a:gd name="connsiteY2" fmla="*/ 224765 h 225473"/>
              <a:gd name="connsiteX3" fmla="*/ 212723 w 533654"/>
              <a:gd name="connsiteY3" fmla="*/ 225473 h 225473"/>
              <a:gd name="connsiteX4" fmla="*/ 0 w 533654"/>
              <a:gd name="connsiteY4" fmla="*/ 0 h 225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654" h="225473">
                <a:moveTo>
                  <a:pt x="0" y="0"/>
                </a:moveTo>
                <a:lnTo>
                  <a:pt x="533654" y="2048"/>
                </a:lnTo>
                <a:lnTo>
                  <a:pt x="533654" y="224765"/>
                </a:lnTo>
                <a:lnTo>
                  <a:pt x="212723" y="22547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128398727"/>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Lst>
  <p:hf hdr="0" ftr="0"/>
  <p:txStyles>
    <p:titleStyle>
      <a:lvl1pPr algn="l" defTabSz="914400" rtl="0" eaLnBrk="1" latinLnBrk="0" hangingPunct="1">
        <a:lnSpc>
          <a:spcPct val="90000"/>
        </a:lnSpc>
        <a:spcBef>
          <a:spcPct val="0"/>
        </a:spcBef>
        <a:buNone/>
        <a:defRPr sz="2400" b="1" kern="1200">
          <a:solidFill>
            <a:schemeClr val="tx1"/>
          </a:solidFill>
          <a:latin typeface="+mj-lt"/>
          <a:ea typeface="Halyard Display" pitchFamily="2" charset="77"/>
          <a:cs typeface="+mj-cs"/>
        </a:defRPr>
      </a:lvl1pPr>
    </p:titleStyle>
    <p:bodyStyle>
      <a:lvl1pPr marL="342900" indent="-342900" algn="l" defTabSz="914400" rtl="0" eaLnBrk="1" latinLnBrk="0" hangingPunct="1">
        <a:lnSpc>
          <a:spcPct val="90000"/>
        </a:lnSpc>
        <a:spcBef>
          <a:spcPts val="1000"/>
        </a:spcBef>
        <a:buClr>
          <a:schemeClr val="bg2"/>
        </a:buClr>
        <a:buFontTx/>
        <a:buBlip>
          <a:blip r:embed="rId18"/>
        </a:buBlip>
        <a:defRPr sz="2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bg2"/>
        </a:buClr>
        <a:buFontTx/>
        <a:buBlip>
          <a:blip r:embed="rId18"/>
        </a:buBlip>
        <a:defRPr sz="20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bg2"/>
        </a:buClr>
        <a:buFontTx/>
        <a:buBlip>
          <a:blip r:embed="rId18"/>
        </a:buBlip>
        <a:defRPr sz="18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6pPr>
      <a:lvl7pPr marL="29718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7pPr>
      <a:lvl8pPr marL="3429000" indent="-228600" algn="l" defTabSz="914400" rtl="0" eaLnBrk="1" latinLnBrk="0" hangingPunct="1">
        <a:lnSpc>
          <a:spcPct val="90000"/>
        </a:lnSpc>
        <a:spcBef>
          <a:spcPts val="500"/>
        </a:spcBef>
        <a:buClr>
          <a:schemeClr val="bg2"/>
        </a:buClr>
        <a:buFontTx/>
        <a:buBlip>
          <a:blip r:embed="rId18"/>
        </a:buBlip>
        <a:defRPr sz="1600" kern="1200">
          <a:solidFill>
            <a:schemeClr val="tx1">
              <a:lumMod val="50000"/>
              <a:lumOff val="50000"/>
            </a:schemeClr>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52">
          <p15:clr>
            <a:srgbClr val="F26B43"/>
          </p15:clr>
        </p15:guide>
        <p15:guide id="2" pos="370">
          <p15:clr>
            <a:srgbClr val="F26B43"/>
          </p15:clr>
        </p15:guide>
        <p15:guide id="3" orient="horz" pos="368">
          <p15:clr>
            <a:srgbClr val="F26B43"/>
          </p15:clr>
        </p15:guide>
        <p15:guide id="4" pos="7310">
          <p15:clr>
            <a:srgbClr val="F26B43"/>
          </p15:clr>
        </p15:guide>
        <p15:guide id="5" orient="horz" pos="731">
          <p15:clr>
            <a:srgbClr val="F26B43"/>
          </p15:clr>
        </p15:guide>
        <p15:guide id="6" orient="horz" pos="822">
          <p15:clr>
            <a:srgbClr val="F26B43"/>
          </p15:clr>
        </p15:guide>
        <p15:guide id="7" orient="horz" pos="1188">
          <p15:clr>
            <a:srgbClr val="F26B43"/>
          </p15:clr>
        </p15:guide>
        <p15:guide id="8" orient="horz" pos="1648">
          <p15:clr>
            <a:srgbClr val="F26B43"/>
          </p15:clr>
        </p15:guide>
        <p15:guide id="9" orient="horz" pos="1281">
          <p15:clr>
            <a:srgbClr val="F26B43"/>
          </p15:clr>
        </p15:guide>
        <p15:guide id="10" orient="horz" pos="1752">
          <p15:clr>
            <a:srgbClr val="F26B43"/>
          </p15:clr>
        </p15:guide>
        <p15:guide id="11" orient="horz" pos="2115">
          <p15:clr>
            <a:srgbClr val="F26B43"/>
          </p15:clr>
        </p15:guide>
        <p15:guide id="12" orient="horz" pos="2205">
          <p15:clr>
            <a:srgbClr val="F26B43"/>
          </p15:clr>
        </p15:guide>
        <p15:guide id="13" orient="horz" pos="2568">
          <p15:clr>
            <a:srgbClr val="F26B43"/>
          </p15:clr>
        </p15:guide>
        <p15:guide id="14" orient="horz" pos="3036">
          <p15:clr>
            <a:srgbClr val="F26B43"/>
          </p15:clr>
        </p15:guide>
        <p15:guide id="15" orient="horz" pos="2666">
          <p15:clr>
            <a:srgbClr val="F26B43"/>
          </p15:clr>
        </p15:guide>
        <p15:guide id="16" orient="horz" pos="3126">
          <p15:clr>
            <a:srgbClr val="F26B43"/>
          </p15:clr>
        </p15:guide>
        <p15:guide id="17" orient="horz" pos="3498">
          <p15:clr>
            <a:srgbClr val="F26B43"/>
          </p15:clr>
        </p15:guide>
        <p15:guide id="18" orient="horz" pos="3589">
          <p15:clr>
            <a:srgbClr val="F26B43"/>
          </p15:clr>
        </p15:guide>
        <p15:guide id="19" pos="710">
          <p15:clr>
            <a:srgbClr val="F26B43"/>
          </p15:clr>
        </p15:guide>
        <p15:guide id="20" pos="801">
          <p15:clr>
            <a:srgbClr val="F26B43"/>
          </p15:clr>
        </p15:guide>
        <p15:guide id="21" pos="1156">
          <p15:clr>
            <a:srgbClr val="F26B43"/>
          </p15:clr>
        </p15:guide>
        <p15:guide id="22" pos="1246">
          <p15:clr>
            <a:srgbClr val="F26B43"/>
          </p15:clr>
        </p15:guide>
        <p15:guide id="23" pos="1595">
          <p15:clr>
            <a:srgbClr val="F26B43"/>
          </p15:clr>
        </p15:guide>
        <p15:guide id="24" pos="1685">
          <p15:clr>
            <a:srgbClr val="F26B43"/>
          </p15:clr>
        </p15:guide>
        <p15:guide id="25" pos="2036">
          <p15:clr>
            <a:srgbClr val="F26B43"/>
          </p15:clr>
        </p15:guide>
        <p15:guide id="26" pos="2121">
          <p15:clr>
            <a:srgbClr val="F26B43"/>
          </p15:clr>
        </p15:guide>
        <p15:guide id="27" pos="2479">
          <p15:clr>
            <a:srgbClr val="F26B43"/>
          </p15:clr>
        </p15:guide>
        <p15:guide id="28" pos="2570">
          <p15:clr>
            <a:srgbClr val="F26B43"/>
          </p15:clr>
        </p15:guide>
        <p15:guide id="29" pos="2910">
          <p15:clr>
            <a:srgbClr val="F26B43"/>
          </p15:clr>
        </p15:guide>
        <p15:guide id="30" pos="3001">
          <p15:clr>
            <a:srgbClr val="F26B43"/>
          </p15:clr>
        </p15:guide>
        <p15:guide id="31" pos="3349">
          <p15:clr>
            <a:srgbClr val="F26B43"/>
          </p15:clr>
        </p15:guide>
        <p15:guide id="32" pos="3438">
          <p15:clr>
            <a:srgbClr val="F26B43"/>
          </p15:clr>
        </p15:guide>
        <p15:guide id="33" pos="3795">
          <p15:clr>
            <a:srgbClr val="F26B43"/>
          </p15:clr>
        </p15:guide>
        <p15:guide id="34" pos="3885">
          <p15:clr>
            <a:srgbClr val="F26B43"/>
          </p15:clr>
        </p15:guide>
        <p15:guide id="35" pos="4226">
          <p15:clr>
            <a:srgbClr val="F26B43"/>
          </p15:clr>
        </p15:guide>
        <p15:guide id="36" pos="4316">
          <p15:clr>
            <a:srgbClr val="F26B43"/>
          </p15:clr>
        </p15:guide>
        <p15:guide id="37" pos="4679">
          <p15:clr>
            <a:srgbClr val="F26B43"/>
          </p15:clr>
        </p15:guide>
        <p15:guide id="38" pos="4770">
          <p15:clr>
            <a:srgbClr val="F26B43"/>
          </p15:clr>
        </p15:guide>
        <p15:guide id="39" pos="5110">
          <p15:clr>
            <a:srgbClr val="F26B43"/>
          </p15:clr>
        </p15:guide>
        <p15:guide id="40" pos="5201">
          <p15:clr>
            <a:srgbClr val="F26B43"/>
          </p15:clr>
        </p15:guide>
        <p15:guide id="41" pos="5555">
          <p15:clr>
            <a:srgbClr val="F26B43"/>
          </p15:clr>
        </p15:guide>
        <p15:guide id="42" pos="5644">
          <p15:clr>
            <a:srgbClr val="F26B43"/>
          </p15:clr>
        </p15:guide>
        <p15:guide id="43" pos="5995">
          <p15:clr>
            <a:srgbClr val="F26B43"/>
          </p15:clr>
        </p15:guide>
        <p15:guide id="44" pos="6085">
          <p15:clr>
            <a:srgbClr val="F26B43"/>
          </p15:clr>
        </p15:guide>
        <p15:guide id="45" pos="6425">
          <p15:clr>
            <a:srgbClr val="F26B43"/>
          </p15:clr>
        </p15:guide>
        <p15:guide id="46" pos="6516">
          <p15:clr>
            <a:srgbClr val="F26B43"/>
          </p15:clr>
        </p15:guide>
        <p15:guide id="47" pos="6872">
          <p15:clr>
            <a:srgbClr val="F26B43"/>
          </p15:clr>
        </p15:guide>
        <p15:guide id="48" pos="694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5.xml"/><Relationship Id="rId5" Type="http://schemas.openxmlformats.org/officeDocument/2006/relationships/image" Target="../media/image25.png"/><Relationship Id="rId4" Type="http://schemas.openxmlformats.org/officeDocument/2006/relationships/image" Target="../media/image2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5.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5FEB5B1D-F96B-062E-60E9-E06F25E98420}"/>
              </a:ext>
            </a:extLst>
          </p:cNvPr>
          <p:cNvSpPr>
            <a:spLocks noGrp="1"/>
          </p:cNvSpPr>
          <p:nvPr>
            <p:ph type="pic" sz="quarter" idx="13"/>
          </p:nvPr>
        </p:nvSpPr>
        <p:spPr/>
        <p:txBody>
          <a:bodyPr>
            <a:normAutofit/>
          </a:bodyPr>
          <a:lstStyle/>
          <a:p>
            <a:pPr marL="0" indent="0" algn="ctr">
              <a:spcBef>
                <a:spcPts val="2400"/>
              </a:spcBef>
              <a:buNone/>
            </a:pPr>
            <a:r>
              <a:rPr lang="fr-BE" sz="3200" b="1" dirty="0">
                <a:solidFill>
                  <a:schemeClr val="tx1"/>
                </a:solidFill>
              </a:rPr>
              <a:t>Suétone et la </a:t>
            </a:r>
            <a:r>
              <a:rPr lang="fr-BE" sz="3200" b="1" i="1" dirty="0" err="1">
                <a:solidFill>
                  <a:schemeClr val="tx1"/>
                </a:solidFill>
              </a:rPr>
              <a:t>legenda</a:t>
            </a:r>
            <a:r>
              <a:rPr lang="fr-BE" sz="3200" b="1" i="1" dirty="0">
                <a:solidFill>
                  <a:schemeClr val="tx1"/>
                </a:solidFill>
              </a:rPr>
              <a:t> </a:t>
            </a:r>
            <a:r>
              <a:rPr lang="fr-BE" sz="3200" b="1" i="1" dirty="0" err="1">
                <a:solidFill>
                  <a:schemeClr val="tx1"/>
                </a:solidFill>
              </a:rPr>
              <a:t>nigra</a:t>
            </a:r>
            <a:r>
              <a:rPr lang="fr-BE" sz="3200" b="1" i="1" dirty="0">
                <a:solidFill>
                  <a:schemeClr val="tx1"/>
                </a:solidFill>
              </a:rPr>
              <a:t> </a:t>
            </a:r>
            <a:r>
              <a:rPr lang="fr-BE" sz="3200" b="1" dirty="0">
                <a:solidFill>
                  <a:schemeClr val="tx1"/>
                </a:solidFill>
              </a:rPr>
              <a:t>des Césars : le traitement de la langue et des lettres des </a:t>
            </a:r>
            <a:r>
              <a:rPr lang="fr-BE" sz="3200" b="1" i="1" dirty="0" err="1">
                <a:solidFill>
                  <a:schemeClr val="tx1"/>
                </a:solidFill>
              </a:rPr>
              <a:t>pessimi</a:t>
            </a:r>
            <a:r>
              <a:rPr lang="fr-BE" sz="3200" b="1" i="1" dirty="0">
                <a:solidFill>
                  <a:schemeClr val="tx1"/>
                </a:solidFill>
              </a:rPr>
              <a:t> principes</a:t>
            </a:r>
          </a:p>
          <a:p>
            <a:pPr marL="0" indent="0" algn="ctr">
              <a:spcBef>
                <a:spcPts val="5400"/>
              </a:spcBef>
              <a:buNone/>
            </a:pPr>
            <a:r>
              <a:rPr lang="fr-BE" sz="2000" b="1" dirty="0">
                <a:solidFill>
                  <a:schemeClr val="tx1"/>
                </a:solidFill>
              </a:rPr>
              <a:t>Séminaire </a:t>
            </a:r>
            <a:r>
              <a:rPr lang="fr-BE" sz="2000" b="1" dirty="0" err="1">
                <a:solidFill>
                  <a:schemeClr val="tx1"/>
                </a:solidFill>
              </a:rPr>
              <a:t>Synoikismos</a:t>
            </a:r>
            <a:endParaRPr lang="fr-BE" sz="2000" b="1" dirty="0">
              <a:solidFill>
                <a:schemeClr val="tx1"/>
              </a:solidFill>
            </a:endParaRPr>
          </a:p>
          <a:p>
            <a:pPr marL="0" indent="0" algn="ctr">
              <a:spcBef>
                <a:spcPts val="0"/>
              </a:spcBef>
              <a:buNone/>
            </a:pPr>
            <a:r>
              <a:rPr lang="fr-BE" sz="2000" dirty="0">
                <a:solidFill>
                  <a:schemeClr val="tx1"/>
                </a:solidFill>
              </a:rPr>
              <a:t>Journée thématique</a:t>
            </a:r>
          </a:p>
          <a:p>
            <a:pPr marL="0" indent="0" algn="ctr">
              <a:spcBef>
                <a:spcPts val="1800"/>
              </a:spcBef>
              <a:buNone/>
            </a:pPr>
            <a:r>
              <a:rPr lang="fr-BE" sz="2000" i="1" dirty="0">
                <a:solidFill>
                  <a:schemeClr val="tx1"/>
                </a:solidFill>
              </a:rPr>
              <a:t>Transmission du savoir et de la mémoire dans l’Antiquité</a:t>
            </a:r>
          </a:p>
          <a:p>
            <a:pPr marL="0" indent="0" algn="ctr">
              <a:spcBef>
                <a:spcPts val="1800"/>
              </a:spcBef>
              <a:buNone/>
            </a:pPr>
            <a:r>
              <a:rPr lang="fr-BE" sz="1800" dirty="0">
                <a:solidFill>
                  <a:schemeClr val="tx1"/>
                </a:solidFill>
              </a:rPr>
              <a:t>Vendredi 17 mai 2024 — Université de Liège</a:t>
            </a:r>
          </a:p>
          <a:p>
            <a:pPr marL="0" indent="0" algn="ctr">
              <a:spcBef>
                <a:spcPts val="5400"/>
              </a:spcBef>
              <a:buNone/>
            </a:pPr>
            <a:r>
              <a:rPr lang="fr-BE" sz="1600" b="1" dirty="0">
                <a:solidFill>
                  <a:schemeClr val="tx1"/>
                </a:solidFill>
              </a:rPr>
              <a:t>Hugo Simons </a:t>
            </a:r>
            <a:r>
              <a:rPr lang="fr-BE" sz="1600" dirty="0">
                <a:solidFill>
                  <a:schemeClr val="tx1"/>
                </a:solidFill>
              </a:rPr>
              <a:t>— assistant-doctorant, </a:t>
            </a:r>
            <a:r>
              <a:rPr lang="fr-BE" sz="1600" dirty="0" err="1">
                <a:solidFill>
                  <a:schemeClr val="tx1"/>
                </a:solidFill>
              </a:rPr>
              <a:t>ULiège</a:t>
            </a:r>
            <a:endParaRPr lang="fr-BE" sz="1600" dirty="0">
              <a:solidFill>
                <a:schemeClr val="tx1"/>
              </a:solidFill>
            </a:endParaRPr>
          </a:p>
          <a:p>
            <a:pPr marL="0" indent="0" algn="ctr">
              <a:spcBef>
                <a:spcPts val="0"/>
              </a:spcBef>
              <a:buNone/>
            </a:pPr>
            <a:r>
              <a:rPr lang="fr-BE" sz="1600" dirty="0">
                <a:solidFill>
                  <a:schemeClr val="tx1"/>
                </a:solidFill>
              </a:rPr>
              <a:t>hugo.simons@uliege.be</a:t>
            </a:r>
          </a:p>
        </p:txBody>
      </p:sp>
      <p:pic>
        <p:nvPicPr>
          <p:cNvPr id="4" name="Image 3" descr="Une image contenant Police, Graphique, capture d’écran, graphisme&#10;&#10;Description générée automatiquement">
            <a:extLst>
              <a:ext uri="{FF2B5EF4-FFF2-40B4-BE49-F238E27FC236}">
                <a16:creationId xmlns:a16="http://schemas.microsoft.com/office/drawing/2014/main" id="{1195A2A2-2755-BE0B-31F4-E5804BBEEAD8}"/>
              </a:ext>
            </a:extLst>
          </p:cNvPr>
          <p:cNvPicPr>
            <a:picLocks noChangeAspect="1"/>
          </p:cNvPicPr>
          <p:nvPr/>
        </p:nvPicPr>
        <p:blipFill>
          <a:blip r:embed="rId3"/>
          <a:stretch>
            <a:fillRect/>
          </a:stretch>
        </p:blipFill>
        <p:spPr>
          <a:xfrm>
            <a:off x="587375" y="5612774"/>
            <a:ext cx="2440833" cy="583752"/>
          </a:xfrm>
          <a:prstGeom prst="rect">
            <a:avLst/>
          </a:prstGeom>
        </p:spPr>
      </p:pic>
      <p:pic>
        <p:nvPicPr>
          <p:cNvPr id="1026" name="Picture 2" descr="Aucune description de photo disponible.">
            <a:extLst>
              <a:ext uri="{FF2B5EF4-FFF2-40B4-BE49-F238E27FC236}">
                <a16:creationId xmlns:a16="http://schemas.microsoft.com/office/drawing/2014/main" id="{3BA160BA-4DF9-E643-9D84-8890FDEA6E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3669" y="5200073"/>
            <a:ext cx="1409157" cy="14091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d32022logo120">
            <a:extLst>
              <a:ext uri="{FF2B5EF4-FFF2-40B4-BE49-F238E27FC236}">
                <a16:creationId xmlns:a16="http://schemas.microsoft.com/office/drawing/2014/main" id="{8C9CFD4A-CB5E-5B26-21DC-81D5EAD340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2525" y="5328388"/>
            <a:ext cx="226695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33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421A8640-EAF9-191E-F5E3-DB4627A28907}"/>
              </a:ext>
            </a:extLst>
          </p:cNvPr>
          <p:cNvSpPr>
            <a:spLocks noGrp="1"/>
          </p:cNvSpPr>
          <p:nvPr>
            <p:ph idx="1"/>
          </p:nvPr>
        </p:nvSpPr>
        <p:spPr/>
        <p:txBody>
          <a:bodyPr>
            <a:normAutofit/>
          </a:bodyPr>
          <a:lstStyle/>
          <a:p>
            <a:pPr marL="0" indent="0" algn="just">
              <a:buClr>
                <a:schemeClr val="bg1">
                  <a:lumMod val="50000"/>
                </a:schemeClr>
              </a:buClr>
              <a:buNone/>
            </a:pPr>
            <a:r>
              <a:rPr lang="fr-BE" b="1" dirty="0"/>
              <a:t>Le portrait littéraire de Domitien (20)</a:t>
            </a:r>
          </a:p>
          <a:p>
            <a:pPr marL="571500" lvl="1" indent="0" algn="just">
              <a:buClr>
                <a:schemeClr val="bg1">
                  <a:lumMod val="50000"/>
                </a:schemeClr>
              </a:buClr>
              <a:buNone/>
            </a:pPr>
            <a:r>
              <a:rPr lang="fr-BE" sz="1800" i="1" dirty="0" err="1"/>
              <a:t>Liberalia</a:t>
            </a:r>
            <a:r>
              <a:rPr lang="fr-BE" sz="1800" i="1" dirty="0"/>
              <a:t> </a:t>
            </a:r>
            <a:r>
              <a:rPr lang="fr-BE" sz="1800" i="1" dirty="0" err="1"/>
              <a:t>studia</a:t>
            </a:r>
            <a:r>
              <a:rPr lang="fr-BE" sz="1800" i="1" dirty="0"/>
              <a:t> </a:t>
            </a:r>
            <a:r>
              <a:rPr lang="fr-BE" sz="1800" i="1" dirty="0" err="1">
                <a:solidFill>
                  <a:srgbClr val="FF0000"/>
                </a:solidFill>
              </a:rPr>
              <a:t>imperii</a:t>
            </a:r>
            <a:r>
              <a:rPr lang="fr-BE" sz="1800" i="1" dirty="0">
                <a:solidFill>
                  <a:srgbClr val="FF0000"/>
                </a:solidFill>
              </a:rPr>
              <a:t> initio </a:t>
            </a:r>
            <a:r>
              <a:rPr lang="fr-BE" sz="1800" i="1" dirty="0" err="1"/>
              <a:t>neglexit</a:t>
            </a:r>
            <a:r>
              <a:rPr lang="fr-BE" sz="1800" i="1" dirty="0"/>
              <a:t>, </a:t>
            </a:r>
            <a:r>
              <a:rPr lang="fr-BE" sz="1800" i="1" dirty="0" err="1">
                <a:solidFill>
                  <a:schemeClr val="bg1">
                    <a:lumMod val="50000"/>
                  </a:schemeClr>
                </a:solidFill>
              </a:rPr>
              <a:t>quanquam</a:t>
            </a:r>
            <a:r>
              <a:rPr lang="fr-BE" sz="1800" i="1" dirty="0">
                <a:solidFill>
                  <a:schemeClr val="bg1">
                    <a:lumMod val="50000"/>
                  </a:schemeClr>
                </a:solidFill>
              </a:rPr>
              <a:t> </a:t>
            </a:r>
            <a:r>
              <a:rPr lang="fr-BE" sz="1800" i="1" dirty="0" err="1">
                <a:solidFill>
                  <a:schemeClr val="bg1">
                    <a:lumMod val="50000"/>
                  </a:schemeClr>
                </a:solidFill>
              </a:rPr>
              <a:t>bibliothecas</a:t>
            </a:r>
            <a:r>
              <a:rPr lang="fr-BE" sz="1800" i="1" dirty="0">
                <a:solidFill>
                  <a:schemeClr val="bg1">
                    <a:lumMod val="50000"/>
                  </a:schemeClr>
                </a:solidFill>
              </a:rPr>
              <a:t> </a:t>
            </a:r>
            <a:r>
              <a:rPr lang="fr-BE" sz="1800" i="1" dirty="0" err="1">
                <a:solidFill>
                  <a:schemeClr val="bg1">
                    <a:lumMod val="50000"/>
                  </a:schemeClr>
                </a:solidFill>
              </a:rPr>
              <a:t>incendio</a:t>
            </a:r>
            <a:r>
              <a:rPr lang="fr-BE" sz="1800" i="1" dirty="0">
                <a:solidFill>
                  <a:schemeClr val="bg1">
                    <a:lumMod val="50000"/>
                  </a:schemeClr>
                </a:solidFill>
              </a:rPr>
              <a:t> </a:t>
            </a:r>
            <a:r>
              <a:rPr lang="fr-BE" sz="1800" i="1" dirty="0" err="1">
                <a:solidFill>
                  <a:schemeClr val="bg1">
                    <a:lumMod val="50000"/>
                  </a:schemeClr>
                </a:solidFill>
              </a:rPr>
              <a:t>absumptas</a:t>
            </a:r>
            <a:r>
              <a:rPr lang="fr-BE" sz="1800" i="1" dirty="0">
                <a:solidFill>
                  <a:schemeClr val="bg1">
                    <a:lumMod val="50000"/>
                  </a:schemeClr>
                </a:solidFill>
              </a:rPr>
              <a:t> </a:t>
            </a:r>
            <a:r>
              <a:rPr lang="fr-BE" sz="1800" i="1" dirty="0" err="1">
                <a:solidFill>
                  <a:schemeClr val="bg1">
                    <a:lumMod val="50000"/>
                  </a:schemeClr>
                </a:solidFill>
              </a:rPr>
              <a:t>impensissime</a:t>
            </a:r>
            <a:r>
              <a:rPr lang="fr-BE" sz="1800" i="1" dirty="0">
                <a:solidFill>
                  <a:schemeClr val="bg1">
                    <a:lumMod val="50000"/>
                  </a:schemeClr>
                </a:solidFill>
              </a:rPr>
              <a:t> </a:t>
            </a:r>
            <a:r>
              <a:rPr lang="fr-BE" sz="1800" i="1" dirty="0" err="1">
                <a:solidFill>
                  <a:schemeClr val="bg1">
                    <a:lumMod val="50000"/>
                  </a:schemeClr>
                </a:solidFill>
              </a:rPr>
              <a:t>reparare</a:t>
            </a:r>
            <a:r>
              <a:rPr lang="fr-BE" sz="1800" i="1" dirty="0">
                <a:solidFill>
                  <a:schemeClr val="bg1">
                    <a:lumMod val="50000"/>
                  </a:schemeClr>
                </a:solidFill>
              </a:rPr>
              <a:t> </a:t>
            </a:r>
            <a:r>
              <a:rPr lang="fr-BE" sz="1800" i="1" dirty="0" err="1">
                <a:solidFill>
                  <a:schemeClr val="bg1">
                    <a:lumMod val="50000"/>
                  </a:schemeClr>
                </a:solidFill>
              </a:rPr>
              <a:t>curasset</a:t>
            </a:r>
            <a:r>
              <a:rPr lang="fr-BE" sz="1800" i="1" dirty="0"/>
              <a:t>, </a:t>
            </a:r>
            <a:r>
              <a:rPr lang="fr-BE" sz="1800" i="1" dirty="0" err="1"/>
              <a:t>exemplaribus</a:t>
            </a:r>
            <a:r>
              <a:rPr lang="fr-BE" sz="1800" i="1" dirty="0"/>
              <a:t> </a:t>
            </a:r>
            <a:r>
              <a:rPr lang="fr-BE" sz="1800" i="1" dirty="0" err="1"/>
              <a:t>undique</a:t>
            </a:r>
            <a:r>
              <a:rPr lang="fr-BE" sz="1800" i="1" dirty="0"/>
              <a:t> </a:t>
            </a:r>
            <a:r>
              <a:rPr lang="fr-BE" sz="1800" i="1" dirty="0" err="1"/>
              <a:t>petitis</a:t>
            </a:r>
            <a:r>
              <a:rPr lang="fr-BE" sz="1800" i="1" dirty="0"/>
              <a:t> </a:t>
            </a:r>
            <a:r>
              <a:rPr lang="fr-BE" sz="1800" i="1" dirty="0" err="1"/>
              <a:t>missisque</a:t>
            </a:r>
            <a:r>
              <a:rPr lang="fr-BE" sz="1800" i="1" dirty="0"/>
              <a:t> </a:t>
            </a:r>
            <a:r>
              <a:rPr lang="fr-BE" sz="1800" i="1" dirty="0" err="1"/>
              <a:t>Alexandream</a:t>
            </a:r>
            <a:r>
              <a:rPr lang="fr-BE" sz="1800" i="1" dirty="0"/>
              <a:t> qui </a:t>
            </a:r>
            <a:r>
              <a:rPr lang="fr-BE" sz="1800" i="1" dirty="0" err="1"/>
              <a:t>describerent</a:t>
            </a:r>
            <a:r>
              <a:rPr lang="fr-BE" sz="1800" i="1" dirty="0"/>
              <a:t> </a:t>
            </a:r>
            <a:r>
              <a:rPr lang="fr-BE" sz="1800" i="1" dirty="0" err="1"/>
              <a:t>emendarent</a:t>
            </a:r>
            <a:r>
              <a:rPr lang="fr-BE" sz="1800" i="1" dirty="0"/>
              <a:t>-que. </a:t>
            </a:r>
            <a:r>
              <a:rPr lang="fr-BE" sz="1800" i="1" dirty="0" err="1">
                <a:solidFill>
                  <a:srgbClr val="FF0000"/>
                </a:solidFill>
              </a:rPr>
              <a:t>Numquam</a:t>
            </a:r>
            <a:r>
              <a:rPr lang="fr-BE" sz="1800" i="1" dirty="0"/>
              <a:t> </a:t>
            </a:r>
            <a:r>
              <a:rPr lang="fr-BE" sz="1800" i="1" dirty="0" err="1"/>
              <a:t>tamen</a:t>
            </a:r>
            <a:r>
              <a:rPr lang="fr-BE" sz="1800" i="1" dirty="0"/>
              <a:t> </a:t>
            </a:r>
            <a:r>
              <a:rPr lang="fr-BE" sz="1800" i="1" dirty="0" err="1"/>
              <a:t>aut</a:t>
            </a:r>
            <a:r>
              <a:rPr lang="fr-BE" sz="1800" i="1" dirty="0"/>
              <a:t> </a:t>
            </a:r>
            <a:r>
              <a:rPr lang="fr-BE" sz="1800" i="1" dirty="0" err="1"/>
              <a:t>historiae</a:t>
            </a:r>
            <a:r>
              <a:rPr lang="fr-BE" sz="1800" i="1" dirty="0"/>
              <a:t> </a:t>
            </a:r>
            <a:r>
              <a:rPr lang="fr-BE" sz="1800" i="1" dirty="0" err="1"/>
              <a:t>carminibusue</a:t>
            </a:r>
            <a:r>
              <a:rPr lang="fr-BE" sz="1800" i="1" dirty="0"/>
              <a:t> </a:t>
            </a:r>
            <a:r>
              <a:rPr lang="fr-BE" sz="1800" i="1" dirty="0" err="1"/>
              <a:t>noscendis</a:t>
            </a:r>
            <a:r>
              <a:rPr lang="fr-BE" sz="1800" i="1" dirty="0"/>
              <a:t> </a:t>
            </a:r>
            <a:r>
              <a:rPr lang="fr-BE" sz="1800" i="1" dirty="0" err="1"/>
              <a:t>operam</a:t>
            </a:r>
            <a:r>
              <a:rPr lang="fr-BE" sz="1800" i="1" dirty="0"/>
              <a:t> </a:t>
            </a:r>
            <a:r>
              <a:rPr lang="fr-BE" sz="1800" i="1" dirty="0" err="1"/>
              <a:t>ullam</a:t>
            </a:r>
            <a:r>
              <a:rPr lang="fr-BE" sz="1800" i="1" dirty="0"/>
              <a:t> </a:t>
            </a:r>
            <a:r>
              <a:rPr lang="fr-BE" sz="1800" i="1" dirty="0" err="1"/>
              <a:t>aut</a:t>
            </a:r>
            <a:r>
              <a:rPr lang="fr-BE" sz="1800" i="1" dirty="0"/>
              <a:t> </a:t>
            </a:r>
            <a:r>
              <a:rPr lang="fr-BE" sz="1800" i="1" dirty="0" err="1"/>
              <a:t>stilo</a:t>
            </a:r>
            <a:r>
              <a:rPr lang="fr-BE" sz="1800" i="1" dirty="0"/>
              <a:t> </a:t>
            </a:r>
            <a:r>
              <a:rPr lang="fr-BE" sz="1800" i="1" dirty="0" err="1"/>
              <a:t>uel</a:t>
            </a:r>
            <a:r>
              <a:rPr lang="fr-BE" sz="1800" i="1" dirty="0"/>
              <a:t> </a:t>
            </a:r>
            <a:r>
              <a:rPr lang="fr-BE" sz="1800" i="1" dirty="0" err="1"/>
              <a:t>necessario</a:t>
            </a:r>
            <a:r>
              <a:rPr lang="fr-BE" sz="1800" i="1" dirty="0"/>
              <a:t> </a:t>
            </a:r>
            <a:r>
              <a:rPr lang="fr-BE" sz="1800" i="1" dirty="0" err="1"/>
              <a:t>dedit</a:t>
            </a:r>
            <a:r>
              <a:rPr lang="fr-BE" sz="1800" i="1" dirty="0"/>
              <a:t>.</a:t>
            </a:r>
          </a:p>
          <a:p>
            <a:pPr marL="571500" lvl="1" indent="0" algn="just">
              <a:spcBef>
                <a:spcPts val="1500"/>
              </a:spcBef>
              <a:buClr>
                <a:schemeClr val="bg1">
                  <a:lumMod val="50000"/>
                </a:schemeClr>
              </a:buClr>
              <a:buNone/>
            </a:pPr>
            <a:r>
              <a:rPr lang="fr-BE" sz="1800" dirty="0"/>
              <a:t>« Dès le commencement de son principat, il négligea les études libérales, </a:t>
            </a:r>
            <a:r>
              <a:rPr lang="fr-BE" sz="1800" dirty="0">
                <a:solidFill>
                  <a:srgbClr val="FF0000"/>
                </a:solidFill>
              </a:rPr>
              <a:t>quoiqu'il eût pris soin de reconstituer à force d'argent les bibliothèques incendiées</a:t>
            </a:r>
            <a:r>
              <a:rPr lang="fr-BE" sz="1800" dirty="0"/>
              <a:t>, ayant fait rechercher dans tout l'Empire des exemplaires [des ouvrages disparus] et partir pour Alexandrie une mission chargée de copier et de corriger les textes. Toutefois, jamais il ne prit la peine d'étudier l'histoire ou la poésie, ni d'écrire, même en cas de nécessité. »</a:t>
            </a:r>
          </a:p>
        </p:txBody>
      </p:sp>
      <p:sp>
        <p:nvSpPr>
          <p:cNvPr id="4" name="Espace réservé du numéro de diapositive 3">
            <a:extLst>
              <a:ext uri="{FF2B5EF4-FFF2-40B4-BE49-F238E27FC236}">
                <a16:creationId xmlns:a16="http://schemas.microsoft.com/office/drawing/2014/main" id="{9312B97A-5661-2537-6864-0E8F468453B8}"/>
              </a:ext>
            </a:extLst>
          </p:cNvPr>
          <p:cNvSpPr>
            <a:spLocks noGrp="1"/>
          </p:cNvSpPr>
          <p:nvPr>
            <p:ph type="sldNum" sz="quarter" idx="12"/>
          </p:nvPr>
        </p:nvSpPr>
        <p:spPr/>
        <p:txBody>
          <a:bodyPr/>
          <a:lstStyle/>
          <a:p>
            <a:pPr algn="l"/>
            <a:r>
              <a:rPr lang="fr-FR"/>
              <a:t>▪︎ </a:t>
            </a:r>
            <a:fld id="{71AEF36E-EA79-174C-93F9-FDA84EDD5956}" type="slidenum">
              <a:rPr lang="fr-FR" smtClean="0"/>
              <a:pPr algn="l"/>
              <a:t>10</a:t>
            </a:fld>
            <a:endParaRPr lang="fr-FR" dirty="0"/>
          </a:p>
        </p:txBody>
      </p:sp>
      <p:sp>
        <p:nvSpPr>
          <p:cNvPr id="5" name="Titre 4">
            <a:extLst>
              <a:ext uri="{FF2B5EF4-FFF2-40B4-BE49-F238E27FC236}">
                <a16:creationId xmlns:a16="http://schemas.microsoft.com/office/drawing/2014/main" id="{E2C1886E-81A8-C90C-770E-312DA39759E9}"/>
              </a:ext>
            </a:extLst>
          </p:cNvPr>
          <p:cNvSpPr>
            <a:spLocks noGrp="1"/>
          </p:cNvSpPr>
          <p:nvPr>
            <p:ph type="title"/>
          </p:nvPr>
        </p:nvSpPr>
        <p:spPr/>
        <p:txBody>
          <a:bodyPr/>
          <a:lstStyle/>
          <a:p>
            <a:r>
              <a:rPr lang="fr-BE" dirty="0"/>
              <a:t>Domitien : une exception dans le portrait des Flaviens</a:t>
            </a:r>
          </a:p>
        </p:txBody>
      </p:sp>
    </p:spTree>
    <p:extLst>
      <p:ext uri="{BB962C8B-B14F-4D97-AF65-F5344CB8AC3E}">
        <p14:creationId xmlns:p14="http://schemas.microsoft.com/office/powerpoint/2010/main" val="51793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29C4020-8CC6-4190-4482-F6CC2A65C0AC}"/>
              </a:ext>
            </a:extLst>
          </p:cNvPr>
          <p:cNvSpPr>
            <a:spLocks noGrp="1"/>
          </p:cNvSpPr>
          <p:nvPr>
            <p:ph idx="1"/>
          </p:nvPr>
        </p:nvSpPr>
        <p:spPr/>
        <p:txBody>
          <a:bodyPr>
            <a:normAutofit/>
          </a:bodyPr>
          <a:lstStyle/>
          <a:p>
            <a:pPr marL="0" indent="0">
              <a:buNone/>
            </a:pPr>
            <a:r>
              <a:rPr lang="fr-BE" b="1" dirty="0"/>
              <a:t>Développement </a:t>
            </a:r>
            <a:r>
              <a:rPr lang="fr-BE" b="1" i="1" dirty="0"/>
              <a:t>per </a:t>
            </a:r>
            <a:r>
              <a:rPr lang="fr-BE" b="1" i="1" dirty="0" err="1"/>
              <a:t>tempora</a:t>
            </a:r>
            <a:endParaRPr lang="fr-BE" b="1" i="1" dirty="0"/>
          </a:p>
          <a:p>
            <a:pPr lvl="1" algn="just">
              <a:buClr>
                <a:schemeClr val="bg1">
                  <a:lumMod val="50000"/>
                </a:schemeClr>
              </a:buClr>
              <a:buFont typeface="Arial" panose="020B0604020202020204" pitchFamily="34" charset="0"/>
              <a:buChar char="•"/>
            </a:pPr>
            <a:r>
              <a:rPr lang="fr-BE" dirty="0"/>
              <a:t>Tentative d'émuler les exploits militaires de son frère, suivie d’un intérêt pour la poésie après son éviction par Vespasien (</a:t>
            </a:r>
            <a:r>
              <a:rPr lang="fr-BE" b="1" dirty="0"/>
              <a:t>2, 1</a:t>
            </a:r>
            <a:r>
              <a:rPr lang="fr-BE" dirty="0"/>
              <a:t>).</a:t>
            </a:r>
          </a:p>
          <a:p>
            <a:pPr lvl="1" algn="just">
              <a:buClr>
                <a:schemeClr val="bg1">
                  <a:lumMod val="50000"/>
                </a:schemeClr>
              </a:buClr>
              <a:buFont typeface="Arial" panose="020B0604020202020204" pitchFamily="34" charset="0"/>
              <a:buChar char="•"/>
            </a:pPr>
            <a:r>
              <a:rPr lang="fr-BE" dirty="0"/>
              <a:t>Cet intérêt ne serait que simulation (</a:t>
            </a:r>
            <a:r>
              <a:rPr lang="fr-BE" b="1" dirty="0"/>
              <a:t>2, 2 : </a:t>
            </a:r>
            <a:r>
              <a:rPr lang="fr-BE" i="1" dirty="0" err="1">
                <a:solidFill>
                  <a:srgbClr val="FF0000"/>
                </a:solidFill>
              </a:rPr>
              <a:t>simulauit</a:t>
            </a:r>
            <a:r>
              <a:rPr lang="fr-BE" i="1" dirty="0"/>
              <a:t>… </a:t>
            </a:r>
            <a:r>
              <a:rPr lang="fr-BE" i="1" dirty="0" err="1"/>
              <a:t>studium</a:t>
            </a:r>
            <a:r>
              <a:rPr lang="fr-BE" i="1" dirty="0"/>
              <a:t> </a:t>
            </a:r>
            <a:r>
              <a:rPr lang="fr-BE" i="1" dirty="0" err="1"/>
              <a:t>poeticae</a:t>
            </a:r>
            <a:r>
              <a:rPr lang="fr-BE" dirty="0"/>
              <a:t>).</a:t>
            </a:r>
          </a:p>
          <a:p>
            <a:pPr marL="914400" lvl="2" indent="0" algn="just">
              <a:buClr>
                <a:schemeClr val="bg1">
                  <a:lumMod val="50000"/>
                </a:schemeClr>
              </a:buClr>
              <a:buNone/>
            </a:pPr>
            <a:r>
              <a:rPr lang="fr-BE" dirty="0"/>
              <a:t>Tacite abonde dans ce sens (</a:t>
            </a:r>
            <a:r>
              <a:rPr lang="fr-BE" i="1" dirty="0"/>
              <a:t>Ann.</a:t>
            </a:r>
            <a:r>
              <a:rPr lang="fr-BE" dirty="0"/>
              <a:t>, IV, 86, 11 :</a:t>
            </a:r>
            <a:r>
              <a:rPr lang="fr-BE" i="1" dirty="0"/>
              <a:t> </a:t>
            </a:r>
            <a:r>
              <a:rPr lang="fr-BE" i="1" dirty="0" err="1"/>
              <a:t>amorem</a:t>
            </a:r>
            <a:r>
              <a:rPr lang="fr-BE" i="1" dirty="0"/>
              <a:t> </a:t>
            </a:r>
            <a:r>
              <a:rPr lang="fr-BE" i="1" dirty="0" err="1"/>
              <a:t>carminum</a:t>
            </a:r>
            <a:r>
              <a:rPr lang="fr-BE" i="1" dirty="0"/>
              <a:t> </a:t>
            </a:r>
            <a:r>
              <a:rPr lang="fr-BE" i="1" dirty="0" err="1">
                <a:solidFill>
                  <a:srgbClr val="FF0000"/>
                </a:solidFill>
              </a:rPr>
              <a:t>simulans</a:t>
            </a:r>
            <a:r>
              <a:rPr lang="fr-BE" dirty="0"/>
              <a:t>).</a:t>
            </a:r>
          </a:p>
          <a:p>
            <a:pPr lvl="1" algn="just">
              <a:buClr>
                <a:schemeClr val="bg1">
                  <a:lumMod val="50000"/>
                </a:schemeClr>
              </a:buClr>
              <a:buFont typeface="Arial" panose="020B0604020202020204" pitchFamily="34" charset="0"/>
              <a:buChar char="•"/>
            </a:pPr>
            <a:r>
              <a:rPr lang="fr-BE" dirty="0"/>
              <a:t>Pourtant : institution de concours artistiques, où des poètes grecs et latins rivalisent (</a:t>
            </a:r>
            <a:r>
              <a:rPr lang="fr-BE" b="1" dirty="0"/>
              <a:t>4, 4</a:t>
            </a:r>
            <a:r>
              <a:rPr lang="fr-BE" dirty="0"/>
              <a:t>).</a:t>
            </a:r>
          </a:p>
          <a:p>
            <a:pPr marL="914400" lvl="2" indent="0" algn="just">
              <a:buClr>
                <a:schemeClr val="bg1">
                  <a:lumMod val="50000"/>
                </a:schemeClr>
              </a:buClr>
              <a:buNone/>
            </a:pPr>
            <a:r>
              <a:rPr lang="fr-BE" dirty="0"/>
              <a:t>Quintilien loue son éloquence (</a:t>
            </a:r>
            <a:r>
              <a:rPr lang="fr-BE" i="1" dirty="0" err="1"/>
              <a:t>Inst</a:t>
            </a:r>
            <a:r>
              <a:rPr lang="fr-BE" i="1" dirty="0"/>
              <a:t>.</a:t>
            </a:r>
            <a:r>
              <a:rPr lang="fr-BE" dirty="0"/>
              <a:t>, IV, </a:t>
            </a:r>
            <a:r>
              <a:rPr lang="fr-BE" i="1" dirty="0" err="1"/>
              <a:t>praef</a:t>
            </a:r>
            <a:r>
              <a:rPr lang="fr-BE" i="1" dirty="0"/>
              <a:t>.</a:t>
            </a:r>
            <a:r>
              <a:rPr lang="fr-BE" dirty="0"/>
              <a:t>, 3).</a:t>
            </a:r>
          </a:p>
          <a:p>
            <a:pPr lvl="1" algn="just">
              <a:spcBef>
                <a:spcPts val="2400"/>
              </a:spcBef>
              <a:buClr>
                <a:schemeClr val="bg1">
                  <a:lumMod val="50000"/>
                </a:schemeClr>
              </a:buClr>
              <a:buFont typeface="Arial" panose="020B0604020202020204" pitchFamily="34" charset="0"/>
              <a:buChar char="•"/>
            </a:pPr>
            <a:r>
              <a:rPr lang="fr-BE" dirty="0"/>
              <a:t>Contradiction entre une supposée négligence initiale sur le trône (</a:t>
            </a:r>
            <a:r>
              <a:rPr lang="fr-BE" i="1" dirty="0" err="1"/>
              <a:t>imperii</a:t>
            </a:r>
            <a:r>
              <a:rPr lang="fr-BE" i="1" dirty="0"/>
              <a:t> initio</a:t>
            </a:r>
            <a:r>
              <a:rPr lang="fr-BE" dirty="0"/>
              <a:t>) et une attitude hostile de longue date (</a:t>
            </a:r>
            <a:r>
              <a:rPr lang="fr-BE" i="1" dirty="0" err="1"/>
              <a:t>numquam</a:t>
            </a:r>
            <a:r>
              <a:rPr lang="fr-BE" dirty="0"/>
              <a:t>).</a:t>
            </a:r>
          </a:p>
        </p:txBody>
      </p:sp>
      <p:sp>
        <p:nvSpPr>
          <p:cNvPr id="4" name="Espace réservé du numéro de diapositive 3">
            <a:extLst>
              <a:ext uri="{FF2B5EF4-FFF2-40B4-BE49-F238E27FC236}">
                <a16:creationId xmlns:a16="http://schemas.microsoft.com/office/drawing/2014/main" id="{4640ED20-3A5C-488C-6111-23884F6BE3BE}"/>
              </a:ext>
            </a:extLst>
          </p:cNvPr>
          <p:cNvSpPr>
            <a:spLocks noGrp="1"/>
          </p:cNvSpPr>
          <p:nvPr>
            <p:ph type="sldNum" sz="quarter" idx="12"/>
          </p:nvPr>
        </p:nvSpPr>
        <p:spPr/>
        <p:txBody>
          <a:bodyPr/>
          <a:lstStyle/>
          <a:p>
            <a:pPr algn="l"/>
            <a:r>
              <a:rPr lang="fr-FR"/>
              <a:t>▪︎ </a:t>
            </a:r>
            <a:fld id="{71AEF36E-EA79-174C-93F9-FDA84EDD5956}" type="slidenum">
              <a:rPr lang="fr-FR" smtClean="0"/>
              <a:pPr algn="l"/>
              <a:t>11</a:t>
            </a:fld>
            <a:endParaRPr lang="fr-FR" dirty="0"/>
          </a:p>
        </p:txBody>
      </p:sp>
      <p:sp>
        <p:nvSpPr>
          <p:cNvPr id="5" name="Titre 4">
            <a:extLst>
              <a:ext uri="{FF2B5EF4-FFF2-40B4-BE49-F238E27FC236}">
                <a16:creationId xmlns:a16="http://schemas.microsoft.com/office/drawing/2014/main" id="{C0AE06CB-CD40-DFCF-8862-76F6948697B4}"/>
              </a:ext>
            </a:extLst>
          </p:cNvPr>
          <p:cNvSpPr>
            <a:spLocks noGrp="1"/>
          </p:cNvSpPr>
          <p:nvPr>
            <p:ph type="title"/>
          </p:nvPr>
        </p:nvSpPr>
        <p:spPr/>
        <p:txBody>
          <a:bodyPr/>
          <a:lstStyle/>
          <a:p>
            <a:r>
              <a:rPr lang="fr-BE" dirty="0"/>
              <a:t>Domitien : une exception dans le portrait des Flaviens</a:t>
            </a:r>
          </a:p>
        </p:txBody>
      </p:sp>
    </p:spTree>
    <p:extLst>
      <p:ext uri="{BB962C8B-B14F-4D97-AF65-F5344CB8AC3E}">
        <p14:creationId xmlns:p14="http://schemas.microsoft.com/office/powerpoint/2010/main" val="311362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E5FF2D8-66D6-8CBA-53A8-31130EFBC604}"/>
              </a:ext>
            </a:extLst>
          </p:cNvPr>
          <p:cNvSpPr>
            <a:spLocks noGrp="1"/>
          </p:cNvSpPr>
          <p:nvPr>
            <p:ph idx="1"/>
          </p:nvPr>
        </p:nvSpPr>
        <p:spPr/>
        <p:txBody>
          <a:bodyPr>
            <a:normAutofit fontScale="92500" lnSpcReduction="10000"/>
          </a:bodyPr>
          <a:lstStyle/>
          <a:p>
            <a:pPr lvl="1" algn="just">
              <a:buClr>
                <a:schemeClr val="bg1">
                  <a:lumMod val="50000"/>
                </a:schemeClr>
              </a:buClr>
              <a:buFont typeface="Arial" panose="020B0604020202020204" pitchFamily="34" charset="0"/>
              <a:buChar char="•"/>
            </a:pPr>
            <a:r>
              <a:rPr lang="fr-BE" dirty="0"/>
              <a:t>Prédominance des citations grecques (8) par rapport aux latines (2).</a:t>
            </a:r>
          </a:p>
          <a:p>
            <a:pPr marL="0" indent="0" algn="just">
              <a:buClr>
                <a:schemeClr val="bg1">
                  <a:lumMod val="50000"/>
                </a:schemeClr>
              </a:buClr>
              <a:buNone/>
            </a:pPr>
            <a:r>
              <a:rPr lang="fr-BE" b="1" dirty="0"/>
              <a:t>Les citations littéraires latines</a:t>
            </a:r>
          </a:p>
          <a:p>
            <a:pPr marL="0" indent="0" algn="just">
              <a:buClr>
                <a:schemeClr val="bg1">
                  <a:lumMod val="50000"/>
                </a:schemeClr>
              </a:buClr>
              <a:buNone/>
            </a:pPr>
            <a:r>
              <a:rPr lang="fr-BE" sz="1800" b="1" i="1" dirty="0" err="1"/>
              <a:t>Calig</a:t>
            </a:r>
            <a:r>
              <a:rPr lang="fr-BE" sz="1800" b="1" i="1" dirty="0"/>
              <a:t>.</a:t>
            </a:r>
            <a:r>
              <a:rPr lang="fr-BE" sz="1800" b="1" dirty="0"/>
              <a:t>, 30, 1 : </a:t>
            </a:r>
            <a:r>
              <a:rPr lang="fr-BE" sz="1800" dirty="0"/>
              <a:t>« Souvent il répétait ce vers de tragédie :</a:t>
            </a:r>
          </a:p>
          <a:p>
            <a:pPr marL="0" indent="0" algn="ctr">
              <a:buClr>
                <a:schemeClr val="bg1">
                  <a:lumMod val="50000"/>
                </a:schemeClr>
              </a:buClr>
              <a:buNone/>
            </a:pPr>
            <a:r>
              <a:rPr lang="fr-BE" sz="1800" i="1" dirty="0" err="1"/>
              <a:t>oderint</a:t>
            </a:r>
            <a:r>
              <a:rPr lang="fr-BE" sz="1800" i="1" dirty="0"/>
              <a:t>, </a:t>
            </a:r>
            <a:r>
              <a:rPr lang="fr-BE" sz="1800" i="1" dirty="0" err="1"/>
              <a:t>dum</a:t>
            </a:r>
            <a:r>
              <a:rPr lang="fr-BE" sz="1800" i="1" dirty="0"/>
              <a:t> </a:t>
            </a:r>
            <a:r>
              <a:rPr lang="fr-BE" sz="1800" i="1" dirty="0" err="1"/>
              <a:t>metuant</a:t>
            </a:r>
            <a:r>
              <a:rPr lang="fr-BE" sz="1800" dirty="0"/>
              <a:t>*</a:t>
            </a:r>
            <a:r>
              <a:rPr lang="fr-BE" sz="1800" i="1" dirty="0"/>
              <a:t>.</a:t>
            </a:r>
          </a:p>
          <a:p>
            <a:pPr marL="0" indent="0" algn="ctr">
              <a:spcBef>
                <a:spcPts val="0"/>
              </a:spcBef>
              <a:buClr>
                <a:schemeClr val="bg1">
                  <a:lumMod val="50000"/>
                </a:schemeClr>
              </a:buClr>
              <a:buNone/>
            </a:pPr>
            <a:r>
              <a:rPr lang="fr-BE" sz="1800" dirty="0"/>
              <a:t>(Qu’ils me haïssent, pourvu qu’ils me craignent !) »</a:t>
            </a:r>
          </a:p>
          <a:p>
            <a:pPr marL="0" marR="0" lvl="0" indent="0" defTabSz="914400" rtl="0" eaLnBrk="1" fontAlgn="auto" latinLnBrk="0" hangingPunct="1">
              <a:lnSpc>
                <a:spcPct val="90000"/>
              </a:lnSpc>
              <a:spcAft>
                <a:spcPts val="0"/>
              </a:spcAft>
              <a:buClr>
                <a:srgbClr val="FFFFFF">
                  <a:lumMod val="50000"/>
                </a:srgbClr>
              </a:buClr>
              <a:buSzTx/>
              <a:buNone/>
              <a:tabLst/>
              <a:defRPr/>
            </a:pP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 </a:t>
            </a:r>
            <a:r>
              <a:rPr lang="fr-BE" sz="1800" cap="small" dirty="0"/>
              <a:t>Accius</a:t>
            </a:r>
            <a:r>
              <a:rPr lang="fr-BE" sz="1800" dirty="0"/>
              <a:t>, </a:t>
            </a:r>
            <a:r>
              <a:rPr lang="fr-BE" sz="1800" dirty="0" err="1"/>
              <a:t>fr.</a:t>
            </a:r>
            <a:r>
              <a:rPr lang="fr-BE" sz="1800" dirty="0"/>
              <a:t> 47 </a:t>
            </a:r>
            <a:r>
              <a:rPr lang="fr-BE" sz="1800" dirty="0" err="1"/>
              <a:t>Dangel</a:t>
            </a:r>
            <a:r>
              <a:rPr lang="fr-BE" sz="1800" dirty="0"/>
              <a:t>.</a:t>
            </a:r>
          </a:p>
          <a:p>
            <a:pPr marL="0" marR="0" lvl="0" indent="0" algn="just" defTabSz="914400" rtl="0" eaLnBrk="1" fontAlgn="auto" latinLnBrk="0" hangingPunct="1">
              <a:lnSpc>
                <a:spcPct val="90000"/>
              </a:lnSpc>
              <a:spcBef>
                <a:spcPts val="1000"/>
              </a:spcBef>
              <a:spcAft>
                <a:spcPts val="0"/>
              </a:spcAft>
              <a:buClr>
                <a:srgbClr val="FFFFFF">
                  <a:lumMod val="50000"/>
                </a:srgbClr>
              </a:buClr>
              <a:buSzTx/>
              <a:buFontTx/>
              <a:buNone/>
              <a:tabLst/>
              <a:defRPr/>
            </a:pPr>
            <a:r>
              <a:rPr kumimoji="0" lang="fr-BE" sz="1800" b="1"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Dom.</a:t>
            </a:r>
            <a:r>
              <a:rPr kumimoji="0" lang="fr-BE"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9 :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Au début, toute effusion de sang lui faisait tellement horreur, qu’à l’époque où son père était encore loin de Rome, se rappelant le vers de Virgile :</a:t>
            </a:r>
          </a:p>
          <a:p>
            <a:pPr marL="0" marR="0" lvl="0" indent="0" algn="just" defTabSz="914400" rtl="0" eaLnBrk="1" fontAlgn="auto" latinLnBrk="0" hangingPunct="1">
              <a:lnSpc>
                <a:spcPct val="90000"/>
              </a:lnSpc>
              <a:spcBef>
                <a:spcPts val="1000"/>
              </a:spcBef>
              <a:spcAft>
                <a:spcPts val="0"/>
              </a:spcAft>
              <a:buClr>
                <a:srgbClr val="FFFFFF">
                  <a:lumMod val="50000"/>
                </a:srgbClr>
              </a:buClr>
              <a:buSzTx/>
              <a:buFontTx/>
              <a:buNone/>
              <a:tabLst/>
              <a:defRPr/>
            </a:pP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impia</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quam</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caesis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gens est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epulata</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iuuencis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(Avant qu’une génération impie se fût nourrie de jeunes taureaux égorgés),</a:t>
            </a:r>
          </a:p>
          <a:p>
            <a:pPr marL="0" marR="0" lvl="0" indent="0" algn="just" defTabSz="914400" rtl="0" eaLnBrk="1" fontAlgn="auto" latinLnBrk="0" hangingPunct="1">
              <a:lnSpc>
                <a:spcPct val="90000"/>
              </a:lnSpc>
              <a:spcBef>
                <a:spcPts val="1000"/>
              </a:spcBef>
              <a:spcAft>
                <a:spcPts val="0"/>
              </a:spcAft>
              <a:buClr>
                <a:srgbClr val="FFFFFF">
                  <a:lumMod val="50000"/>
                </a:srgbClr>
              </a:buClr>
              <a:buSzTx/>
              <a:buFontTx/>
              <a:buNone/>
              <a:tabLst/>
              <a:defRPr/>
            </a:pP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il voulut faire un édit pour défendre d’immoler des bœufs. »</a:t>
            </a:r>
          </a:p>
          <a:p>
            <a:pPr marL="0" marR="0" lvl="0" indent="0" algn="r" defTabSz="914400" rtl="0" eaLnBrk="1" fontAlgn="auto" latinLnBrk="0" hangingPunct="1">
              <a:lnSpc>
                <a:spcPct val="90000"/>
              </a:lnSpc>
              <a:spcBef>
                <a:spcPts val="1000"/>
              </a:spcBef>
              <a:spcAft>
                <a:spcPts val="0"/>
              </a:spcAft>
              <a:buClr>
                <a:srgbClr val="FFFFFF">
                  <a:lumMod val="50000"/>
                </a:srgbClr>
              </a:buClr>
              <a:buSzTx/>
              <a:buFontTx/>
              <a:buNone/>
              <a:tabLst/>
              <a:defRPr/>
            </a:pP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(Trad. H. </a:t>
            </a:r>
            <a:r>
              <a:rPr kumimoji="0" lang="fr-BE" sz="1800" b="0" i="0" u="none" strike="noStrike" kern="1200" cap="small" spc="0" normalizeH="0" baseline="0" noProof="0" dirty="0" err="1">
                <a:ln>
                  <a:noFill/>
                </a:ln>
                <a:solidFill>
                  <a:srgbClr val="000000">
                    <a:lumMod val="50000"/>
                    <a:lumOff val="50000"/>
                  </a:srgbClr>
                </a:solidFill>
                <a:effectLst/>
                <a:uLnTx/>
                <a:uFillTx/>
                <a:latin typeface="Arial" panose="020B0604020202020204"/>
                <a:ea typeface="+mn-ea"/>
                <a:cs typeface="+mn-cs"/>
              </a:rPr>
              <a:t>Ailloud</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1932, légèrement modifiée.)</a:t>
            </a:r>
          </a:p>
          <a:p>
            <a:pPr marL="0" marR="0" lvl="0" indent="0" algn="l" defTabSz="914400" rtl="0" eaLnBrk="1" fontAlgn="auto" latinLnBrk="0" hangingPunct="1">
              <a:lnSpc>
                <a:spcPct val="90000"/>
              </a:lnSpc>
              <a:spcAft>
                <a:spcPts val="0"/>
              </a:spcAft>
              <a:buClr>
                <a:srgbClr val="FFFFFF">
                  <a:lumMod val="50000"/>
                </a:srgbClr>
              </a:buClr>
              <a:buSzTx/>
              <a:buFontTx/>
              <a:buNone/>
              <a:tabLst/>
              <a:defRPr/>
            </a:pPr>
            <a:r>
              <a:rPr kumimoji="0" lang="fr-BE" sz="1800" b="0" i="0" u="none" strike="noStrike" kern="1200" cap="small" spc="0" normalizeH="0" baseline="0" noProof="0" dirty="0">
                <a:ln>
                  <a:noFill/>
                </a:ln>
                <a:solidFill>
                  <a:srgbClr val="000000">
                    <a:lumMod val="50000"/>
                    <a:lumOff val="50000"/>
                  </a:srgbClr>
                </a:solidFill>
                <a:effectLst/>
                <a:uLnTx/>
                <a:uFillTx/>
                <a:latin typeface="Arial" panose="020B0604020202020204"/>
                <a:ea typeface="+mn-ea"/>
                <a:cs typeface="+mn-cs"/>
              </a:rPr>
              <a:t>** = Virgile</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Géorgiques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II, 535.</a:t>
            </a:r>
          </a:p>
        </p:txBody>
      </p:sp>
      <p:sp>
        <p:nvSpPr>
          <p:cNvPr id="4" name="Espace réservé du numéro de diapositive 3">
            <a:extLst>
              <a:ext uri="{FF2B5EF4-FFF2-40B4-BE49-F238E27FC236}">
                <a16:creationId xmlns:a16="http://schemas.microsoft.com/office/drawing/2014/main" id="{5BE4D2B6-709A-7D0A-3EC7-C58A69BA05A7}"/>
              </a:ext>
            </a:extLst>
          </p:cNvPr>
          <p:cNvSpPr>
            <a:spLocks noGrp="1"/>
          </p:cNvSpPr>
          <p:nvPr>
            <p:ph type="sldNum" sz="quarter" idx="12"/>
          </p:nvPr>
        </p:nvSpPr>
        <p:spPr/>
        <p:txBody>
          <a:bodyPr/>
          <a:lstStyle/>
          <a:p>
            <a:pPr algn="l"/>
            <a:r>
              <a:rPr lang="fr-FR"/>
              <a:t>▪︎ </a:t>
            </a:r>
            <a:fld id="{71AEF36E-EA79-174C-93F9-FDA84EDD5956}" type="slidenum">
              <a:rPr lang="fr-FR" smtClean="0"/>
              <a:pPr algn="l"/>
              <a:t>12</a:t>
            </a:fld>
            <a:endParaRPr lang="fr-FR" dirty="0"/>
          </a:p>
        </p:txBody>
      </p:sp>
      <p:sp>
        <p:nvSpPr>
          <p:cNvPr id="5" name="Titre 4">
            <a:extLst>
              <a:ext uri="{FF2B5EF4-FFF2-40B4-BE49-F238E27FC236}">
                <a16:creationId xmlns:a16="http://schemas.microsoft.com/office/drawing/2014/main" id="{2BF2C900-C9D9-0B13-B62C-7FD5E74FFE1C}"/>
              </a:ext>
            </a:extLst>
          </p:cNvPr>
          <p:cNvSpPr>
            <a:spLocks noGrp="1"/>
          </p:cNvSpPr>
          <p:nvPr>
            <p:ph type="title"/>
          </p:nvPr>
        </p:nvSpPr>
        <p:spPr/>
        <p:txBody>
          <a:bodyPr/>
          <a:lstStyle/>
          <a:p>
            <a:r>
              <a:rPr lang="fr-BE" dirty="0"/>
              <a:t>Les citations littéraires des Césars</a:t>
            </a:r>
          </a:p>
        </p:txBody>
      </p:sp>
    </p:spTree>
    <p:extLst>
      <p:ext uri="{BB962C8B-B14F-4D97-AF65-F5344CB8AC3E}">
        <p14:creationId xmlns:p14="http://schemas.microsoft.com/office/powerpoint/2010/main" val="440764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43856CD-AA08-DB1B-DED8-4092FF9FAEA7}"/>
              </a:ext>
            </a:extLst>
          </p:cNvPr>
          <p:cNvSpPr>
            <a:spLocks noGrp="1"/>
          </p:cNvSpPr>
          <p:nvPr>
            <p:ph idx="1"/>
          </p:nvPr>
        </p:nvSpPr>
        <p:spPr/>
        <p:txBody>
          <a:bodyPr>
            <a:normAutofit/>
          </a:bodyPr>
          <a:lstStyle/>
          <a:p>
            <a:pPr marL="0" indent="0">
              <a:buNone/>
            </a:pPr>
            <a:r>
              <a:rPr lang="fr-BE" b="1" dirty="0"/>
              <a:t>Les citations littéraires grecques</a:t>
            </a:r>
          </a:p>
          <a:p>
            <a:pPr marL="0" indent="0" algn="just">
              <a:buNone/>
            </a:pPr>
            <a:r>
              <a:rPr lang="fr-BE" sz="1800" b="1" i="1" dirty="0" err="1"/>
              <a:t>Calig</a:t>
            </a:r>
            <a:r>
              <a:rPr lang="fr-BE" sz="1800" b="1" i="1" dirty="0"/>
              <a:t>.</a:t>
            </a:r>
            <a:r>
              <a:rPr lang="fr-BE" sz="1800" b="1" dirty="0"/>
              <a:t>, 22 : </a:t>
            </a:r>
            <a:r>
              <a:rPr lang="fr-BE" sz="1800" i="1" dirty="0"/>
              <a:t>cum </a:t>
            </a:r>
            <a:r>
              <a:rPr lang="fr-BE" sz="1800" i="1" dirty="0" err="1"/>
              <a:t>audiret</a:t>
            </a:r>
            <a:r>
              <a:rPr lang="fr-BE" sz="1800" i="1" dirty="0"/>
              <a:t> forte </a:t>
            </a:r>
            <a:r>
              <a:rPr lang="fr-BE" sz="1800" i="1" dirty="0" err="1"/>
              <a:t>reges</a:t>
            </a:r>
            <a:r>
              <a:rPr lang="fr-BE" sz="1800" i="1" dirty="0"/>
              <a:t>, qui </a:t>
            </a:r>
            <a:r>
              <a:rPr lang="fr-BE" sz="1800" i="1" dirty="0" err="1"/>
              <a:t>officii</a:t>
            </a:r>
            <a:r>
              <a:rPr lang="fr-BE" sz="1800" i="1" dirty="0"/>
              <a:t> causa in </a:t>
            </a:r>
            <a:r>
              <a:rPr lang="fr-BE" sz="1800" i="1" dirty="0" err="1"/>
              <a:t>urbem</a:t>
            </a:r>
            <a:r>
              <a:rPr lang="fr-BE" sz="1800" i="1" dirty="0"/>
              <a:t> </a:t>
            </a:r>
            <a:r>
              <a:rPr lang="fr-BE" sz="1800" i="1" dirty="0" err="1"/>
              <a:t>aduenerant</a:t>
            </a:r>
            <a:r>
              <a:rPr lang="fr-BE" sz="1800" i="1" dirty="0"/>
              <a:t>, </a:t>
            </a:r>
            <a:r>
              <a:rPr lang="fr-BE" sz="1800" i="1" dirty="0" err="1"/>
              <a:t>concertantis</a:t>
            </a:r>
            <a:r>
              <a:rPr lang="fr-BE" sz="1800" i="1" dirty="0"/>
              <a:t> </a:t>
            </a:r>
            <a:r>
              <a:rPr lang="fr-BE" sz="1800" i="1" dirty="0" err="1"/>
              <a:t>apud</a:t>
            </a:r>
            <a:r>
              <a:rPr lang="fr-BE" sz="1800" i="1" dirty="0"/>
              <a:t> se super </a:t>
            </a:r>
            <a:r>
              <a:rPr lang="fr-BE" sz="1800" i="1" dirty="0" err="1"/>
              <a:t>cenam</a:t>
            </a:r>
            <a:r>
              <a:rPr lang="fr-BE" sz="1800" i="1" dirty="0"/>
              <a:t> de </a:t>
            </a:r>
            <a:r>
              <a:rPr lang="fr-BE" sz="1800" i="1" dirty="0" err="1"/>
              <a:t>nobilitate</a:t>
            </a:r>
            <a:r>
              <a:rPr lang="fr-BE" sz="1800" i="1" dirty="0"/>
              <a:t> generis, </a:t>
            </a:r>
            <a:r>
              <a:rPr lang="fr-BE" sz="1800" i="1" dirty="0" err="1"/>
              <a:t>exclamauit</a:t>
            </a:r>
            <a:r>
              <a:rPr lang="fr-BE" sz="1800" i="1" dirty="0"/>
              <a:t> :</a:t>
            </a:r>
          </a:p>
          <a:p>
            <a:pPr marL="0" indent="0" algn="ctr">
              <a:spcBef>
                <a:spcPts val="500"/>
              </a:spcBef>
              <a:buNone/>
            </a:pPr>
            <a:r>
              <a:rPr lang="fr-BE" sz="1800" dirty="0"/>
              <a:t>	</a:t>
            </a:r>
            <a:r>
              <a:rPr lang="el-GR" sz="1800" dirty="0"/>
              <a:t>εἷς </a:t>
            </a:r>
            <a:r>
              <a:rPr lang="el-GR" sz="1800" dirty="0">
                <a:solidFill>
                  <a:srgbClr val="FF0000"/>
                </a:solidFill>
              </a:rPr>
              <a:t>κοίρανος</a:t>
            </a:r>
            <a:r>
              <a:rPr lang="el-GR" sz="1800" dirty="0"/>
              <a:t> ἔστω,</a:t>
            </a:r>
            <a:endParaRPr lang="fr-BE" sz="1800" dirty="0"/>
          </a:p>
          <a:p>
            <a:pPr marL="0" indent="0">
              <a:spcBef>
                <a:spcPts val="0"/>
              </a:spcBef>
              <a:spcAft>
                <a:spcPts val="500"/>
              </a:spcAft>
              <a:buNone/>
            </a:pPr>
            <a:r>
              <a:rPr lang="fr-BE" sz="1800" dirty="0"/>
              <a:t>	</a:t>
            </a:r>
            <a:r>
              <a:rPr lang="el-GR" sz="1800" dirty="0"/>
              <a:t>εἷς </a:t>
            </a:r>
            <a:r>
              <a:rPr lang="el-GR" sz="1800" dirty="0">
                <a:solidFill>
                  <a:srgbClr val="FF0000"/>
                </a:solidFill>
              </a:rPr>
              <a:t>βασιλεύς</a:t>
            </a:r>
            <a:r>
              <a:rPr lang="fr-BE" sz="1800" dirty="0">
                <a:solidFill>
                  <a:schemeClr val="bg1">
                    <a:lumMod val="50000"/>
                  </a:schemeClr>
                </a:solidFill>
              </a:rPr>
              <a:t>*,</a:t>
            </a:r>
          </a:p>
          <a:p>
            <a:pPr marL="0" indent="0" algn="just">
              <a:spcBef>
                <a:spcPts val="0"/>
              </a:spcBef>
              <a:spcAft>
                <a:spcPts val="1500"/>
              </a:spcAft>
              <a:buNone/>
            </a:pPr>
            <a:r>
              <a:rPr lang="fr-BE" sz="1800" i="1" dirty="0"/>
              <a:t>Nec </a:t>
            </a:r>
            <a:r>
              <a:rPr lang="fr-BE" sz="1800" i="1" dirty="0" err="1"/>
              <a:t>multum</a:t>
            </a:r>
            <a:r>
              <a:rPr lang="fr-BE" sz="1800" i="1" dirty="0"/>
              <a:t> </a:t>
            </a:r>
            <a:r>
              <a:rPr lang="fr-BE" sz="1800" i="1" dirty="0" err="1"/>
              <a:t>afuit</a:t>
            </a:r>
            <a:r>
              <a:rPr lang="fr-BE" sz="1800" i="1" dirty="0"/>
              <a:t> </a:t>
            </a:r>
            <a:r>
              <a:rPr lang="fr-BE" sz="1800" i="1" dirty="0" err="1"/>
              <a:t>quin</a:t>
            </a:r>
            <a:r>
              <a:rPr lang="fr-BE" sz="1800" i="1" dirty="0"/>
              <a:t> </a:t>
            </a:r>
            <a:r>
              <a:rPr lang="fr-BE" sz="1800" i="1" dirty="0" err="1"/>
              <a:t>statim</a:t>
            </a:r>
            <a:r>
              <a:rPr lang="fr-BE" sz="1800" i="1" dirty="0"/>
              <a:t> </a:t>
            </a:r>
            <a:r>
              <a:rPr lang="fr-BE" sz="1800" i="1" dirty="0" err="1">
                <a:solidFill>
                  <a:srgbClr val="FF0000"/>
                </a:solidFill>
              </a:rPr>
              <a:t>diadema</a:t>
            </a:r>
            <a:r>
              <a:rPr lang="fr-BE" sz="1800" i="1" dirty="0"/>
              <a:t> </a:t>
            </a:r>
            <a:r>
              <a:rPr lang="fr-BE" sz="1800" i="1" dirty="0" err="1"/>
              <a:t>sumeret</a:t>
            </a:r>
            <a:r>
              <a:rPr lang="fr-BE" sz="1800" i="1" dirty="0"/>
              <a:t> </a:t>
            </a:r>
            <a:r>
              <a:rPr lang="fr-BE" sz="1800" i="1" dirty="0" err="1">
                <a:solidFill>
                  <a:srgbClr val="FF0000"/>
                </a:solidFill>
              </a:rPr>
              <a:t>speciem</a:t>
            </a:r>
            <a:r>
              <a:rPr lang="fr-BE" sz="1800" i="1" dirty="0" err="1"/>
              <a:t>que</a:t>
            </a:r>
            <a:r>
              <a:rPr lang="fr-BE" sz="1800" i="1" dirty="0"/>
              <a:t> </a:t>
            </a:r>
            <a:r>
              <a:rPr lang="fr-BE" sz="1800" i="1" dirty="0" err="1">
                <a:solidFill>
                  <a:srgbClr val="FF0000"/>
                </a:solidFill>
              </a:rPr>
              <a:t>principatus</a:t>
            </a:r>
            <a:r>
              <a:rPr lang="fr-BE" sz="1800" i="1" dirty="0"/>
              <a:t> </a:t>
            </a:r>
            <a:r>
              <a:rPr lang="fr-BE" sz="1800" i="1" dirty="0">
                <a:solidFill>
                  <a:schemeClr val="bg1">
                    <a:lumMod val="50000"/>
                  </a:schemeClr>
                </a:solidFill>
              </a:rPr>
              <a:t>in </a:t>
            </a:r>
            <a:r>
              <a:rPr lang="fr-BE" sz="1800" i="1" dirty="0" err="1">
                <a:solidFill>
                  <a:schemeClr val="bg1">
                    <a:lumMod val="50000"/>
                  </a:schemeClr>
                </a:solidFill>
              </a:rPr>
              <a:t>regni</a:t>
            </a:r>
            <a:r>
              <a:rPr lang="fr-BE" sz="1800" i="1" dirty="0">
                <a:solidFill>
                  <a:schemeClr val="bg1">
                    <a:lumMod val="50000"/>
                  </a:schemeClr>
                </a:solidFill>
              </a:rPr>
              <a:t> </a:t>
            </a:r>
            <a:r>
              <a:rPr lang="fr-BE" sz="1800" i="1" dirty="0" err="1">
                <a:solidFill>
                  <a:schemeClr val="bg1">
                    <a:lumMod val="50000"/>
                  </a:schemeClr>
                </a:solidFill>
              </a:rPr>
              <a:t>formam</a:t>
            </a:r>
            <a:r>
              <a:rPr lang="fr-BE" sz="1800" i="1" dirty="0">
                <a:solidFill>
                  <a:schemeClr val="bg1">
                    <a:lumMod val="50000"/>
                  </a:schemeClr>
                </a:solidFill>
              </a:rPr>
              <a:t> </a:t>
            </a:r>
            <a:r>
              <a:rPr lang="fr-BE" sz="1800" i="1" dirty="0" err="1"/>
              <a:t>conuerteret</a:t>
            </a:r>
            <a:r>
              <a:rPr lang="fr-BE" sz="1800" i="1" dirty="0"/>
              <a:t>.</a:t>
            </a:r>
          </a:p>
          <a:p>
            <a:pPr marL="0" indent="0" algn="just">
              <a:spcBef>
                <a:spcPts val="0"/>
              </a:spcBef>
              <a:buNone/>
            </a:pPr>
            <a:r>
              <a:rPr lang="fr-BE" sz="1800" dirty="0"/>
              <a:t>« Comme il entendait un jour des rois, venus à Rome pour lui rendre hommage, discuter à table devant lui de leurs origines, il s’écria : </a:t>
            </a:r>
            <a:r>
              <a:rPr lang="fr-BE" sz="1800" i="1" dirty="0"/>
              <a:t>Qu’il y ait un seul chef, un seul roi </a:t>
            </a:r>
            <a:r>
              <a:rPr lang="fr-BE" sz="1800" dirty="0"/>
              <a:t>! Et peu s’en fallut qu’il ne prît aussitôt le diadème et substituât la royauté à un semblant de principat. »</a:t>
            </a:r>
          </a:p>
          <a:p>
            <a:pPr marL="228600" marR="0" lvl="0" indent="0" algn="r" defTabSz="914400" rtl="0" eaLnBrk="1" fontAlgn="auto" latinLnBrk="0" hangingPunct="1">
              <a:lnSpc>
                <a:spcPct val="90000"/>
              </a:lnSpc>
              <a:spcBef>
                <a:spcPts val="1000"/>
              </a:spcBef>
              <a:spcAft>
                <a:spcPts val="0"/>
              </a:spcAft>
              <a:buClr>
                <a:srgbClr val="FFFFFF">
                  <a:lumMod val="50000"/>
                </a:srgbClr>
              </a:buClr>
              <a:buSzTx/>
              <a:buFontTx/>
              <a:buNone/>
              <a:tabLst/>
              <a:defRPr/>
            </a:pP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(Trad. H. </a:t>
            </a:r>
            <a:r>
              <a:rPr kumimoji="0" lang="fr-BE" sz="1800" b="0" i="0" u="none" strike="noStrike" kern="1200" cap="small" spc="0" normalizeH="0" baseline="0" noProof="0" dirty="0" err="1">
                <a:ln>
                  <a:noFill/>
                </a:ln>
                <a:solidFill>
                  <a:srgbClr val="000000">
                    <a:lumMod val="50000"/>
                    <a:lumOff val="50000"/>
                  </a:srgbClr>
                </a:solidFill>
                <a:effectLst/>
                <a:uLnTx/>
                <a:uFillTx/>
                <a:latin typeface="Arial" panose="020B0604020202020204"/>
                <a:ea typeface="+mn-ea"/>
                <a:cs typeface="+mn-cs"/>
              </a:rPr>
              <a:t>Ailloud</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1932, légèrement modifiée.)</a:t>
            </a:r>
          </a:p>
          <a:p>
            <a:pPr marL="0" marR="0" lvl="0" indent="0" defTabSz="914400" rtl="0" eaLnBrk="1" fontAlgn="auto" latinLnBrk="0" hangingPunct="1">
              <a:lnSpc>
                <a:spcPct val="90000"/>
              </a:lnSpc>
              <a:spcBef>
                <a:spcPts val="1000"/>
              </a:spcBef>
              <a:spcAft>
                <a:spcPts val="0"/>
              </a:spcAft>
              <a:buClr>
                <a:srgbClr val="FFFFFF">
                  <a:lumMod val="50000"/>
                </a:srgbClr>
              </a:buClr>
              <a:buSzTx/>
              <a:buFontTx/>
              <a:buNone/>
              <a:tabLst/>
              <a:defRPr/>
            </a:pPr>
            <a:r>
              <a:rPr lang="fr-BE" sz="1800" dirty="0">
                <a:solidFill>
                  <a:srgbClr val="000000">
                    <a:lumMod val="50000"/>
                    <a:lumOff val="50000"/>
                  </a:srgbClr>
                </a:solidFill>
                <a:latin typeface="Arial" panose="020B0604020202020204"/>
              </a:rPr>
              <a:t>* = </a:t>
            </a:r>
            <a:r>
              <a:rPr lang="fr-BE" sz="1800" cap="small" dirty="0">
                <a:solidFill>
                  <a:srgbClr val="000000">
                    <a:lumMod val="50000"/>
                    <a:lumOff val="50000"/>
                  </a:srgbClr>
                </a:solidFill>
                <a:latin typeface="Arial" panose="020B0604020202020204"/>
              </a:rPr>
              <a:t>Homère</a:t>
            </a:r>
            <a:r>
              <a:rPr lang="fr-BE" sz="1800" dirty="0">
                <a:solidFill>
                  <a:srgbClr val="000000">
                    <a:lumMod val="50000"/>
                    <a:lumOff val="50000"/>
                  </a:srgbClr>
                </a:solidFill>
                <a:latin typeface="Arial" panose="020B0604020202020204"/>
              </a:rPr>
              <a:t>, </a:t>
            </a:r>
            <a:r>
              <a:rPr lang="fr-BE" sz="1800" i="1" dirty="0">
                <a:solidFill>
                  <a:srgbClr val="000000">
                    <a:lumMod val="50000"/>
                    <a:lumOff val="50000"/>
                  </a:srgbClr>
                </a:solidFill>
                <a:latin typeface="Arial" panose="020B0604020202020204"/>
              </a:rPr>
              <a:t>Iliade</a:t>
            </a:r>
            <a:r>
              <a:rPr lang="fr-BE" sz="1800" dirty="0">
                <a:solidFill>
                  <a:srgbClr val="000000">
                    <a:lumMod val="50000"/>
                    <a:lumOff val="50000"/>
                  </a:srgbClr>
                </a:solidFill>
                <a:latin typeface="Arial" panose="020B0604020202020204"/>
              </a:rPr>
              <a:t>, II, 204-205.</a:t>
            </a:r>
            <a:endParaRPr lang="fr-BE" sz="1800" dirty="0"/>
          </a:p>
          <a:p>
            <a:pPr marL="342900" lvl="1" indent="0" algn="just">
              <a:spcBef>
                <a:spcPts val="0"/>
              </a:spcBef>
              <a:buNone/>
            </a:pPr>
            <a:endParaRPr lang="fr-BE" sz="1800" i="1" dirty="0"/>
          </a:p>
        </p:txBody>
      </p:sp>
      <p:sp>
        <p:nvSpPr>
          <p:cNvPr id="4" name="Espace réservé du numéro de diapositive 3">
            <a:extLst>
              <a:ext uri="{FF2B5EF4-FFF2-40B4-BE49-F238E27FC236}">
                <a16:creationId xmlns:a16="http://schemas.microsoft.com/office/drawing/2014/main" id="{C784248F-5880-64D7-7953-8AA9025393E0}"/>
              </a:ext>
            </a:extLst>
          </p:cNvPr>
          <p:cNvSpPr>
            <a:spLocks noGrp="1"/>
          </p:cNvSpPr>
          <p:nvPr>
            <p:ph type="sldNum" sz="quarter" idx="12"/>
          </p:nvPr>
        </p:nvSpPr>
        <p:spPr/>
        <p:txBody>
          <a:bodyPr/>
          <a:lstStyle/>
          <a:p>
            <a:pPr algn="l"/>
            <a:r>
              <a:rPr lang="fr-FR"/>
              <a:t>▪︎ </a:t>
            </a:r>
            <a:fld id="{71AEF36E-EA79-174C-93F9-FDA84EDD5956}" type="slidenum">
              <a:rPr lang="fr-FR" smtClean="0"/>
              <a:pPr algn="l"/>
              <a:t>13</a:t>
            </a:fld>
            <a:endParaRPr lang="fr-FR" dirty="0"/>
          </a:p>
        </p:txBody>
      </p:sp>
      <p:sp>
        <p:nvSpPr>
          <p:cNvPr id="5" name="Titre 4">
            <a:extLst>
              <a:ext uri="{FF2B5EF4-FFF2-40B4-BE49-F238E27FC236}">
                <a16:creationId xmlns:a16="http://schemas.microsoft.com/office/drawing/2014/main" id="{EFC79A8E-C490-F2AD-2DE1-0A6386F23DCA}"/>
              </a:ext>
            </a:extLst>
          </p:cNvPr>
          <p:cNvSpPr>
            <a:spLocks noGrp="1"/>
          </p:cNvSpPr>
          <p:nvPr>
            <p:ph type="title"/>
          </p:nvPr>
        </p:nvSpPr>
        <p:spPr/>
        <p:txBody>
          <a:bodyPr/>
          <a:lstStyle/>
          <a:p>
            <a:r>
              <a:rPr lang="fr-BE" dirty="0"/>
              <a:t>Les citations littéraires des Césars</a:t>
            </a:r>
          </a:p>
        </p:txBody>
      </p:sp>
    </p:spTree>
    <p:extLst>
      <p:ext uri="{BB962C8B-B14F-4D97-AF65-F5344CB8AC3E}">
        <p14:creationId xmlns:p14="http://schemas.microsoft.com/office/powerpoint/2010/main" val="128617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43856CD-AA08-DB1B-DED8-4092FF9FAEA7}"/>
              </a:ext>
            </a:extLst>
          </p:cNvPr>
          <p:cNvSpPr>
            <a:spLocks noGrp="1"/>
          </p:cNvSpPr>
          <p:nvPr>
            <p:ph idx="1"/>
          </p:nvPr>
        </p:nvSpPr>
        <p:spPr/>
        <p:txBody>
          <a:bodyPr>
            <a:normAutofit/>
          </a:bodyPr>
          <a:lstStyle/>
          <a:p>
            <a:pPr marL="0" indent="0">
              <a:buNone/>
            </a:pPr>
            <a:r>
              <a:rPr lang="fr-BE" b="1" dirty="0"/>
              <a:t>Les citations littéraires grecques</a:t>
            </a:r>
          </a:p>
          <a:p>
            <a:pPr marL="0" indent="0" algn="just">
              <a:buClr>
                <a:srgbClr val="F4F0EF"/>
              </a:buClr>
              <a:buNone/>
              <a:defRPr/>
            </a:pPr>
            <a:r>
              <a:rPr kumimoji="0" lang="fr-BE" sz="1800" b="1"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Ner</a:t>
            </a:r>
            <a:r>
              <a:rPr kumimoji="0" lang="fr-BE" sz="1800" b="1"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BE"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BE" sz="1800" b="1"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38, 1 :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dicente</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quodam</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in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sermone</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communi</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p>
          <a:p>
            <a:pPr marL="0" indent="0" algn="ctr">
              <a:spcBef>
                <a:spcPts val="1500"/>
              </a:spcBef>
              <a:spcAft>
                <a:spcPts val="1500"/>
              </a:spcAft>
              <a:buClr>
                <a:srgbClr val="F4F0EF"/>
              </a:buClr>
              <a:buNone/>
              <a:defRPr/>
            </a:pPr>
            <a:r>
              <a:rPr kumimoji="0" lang="fr-FR" sz="1800" b="0" i="0" u="none" strike="noStrike" kern="1200" cap="none" spc="0" normalizeH="0" baseline="0" noProof="0" dirty="0" err="1">
                <a:ln>
                  <a:noFill/>
                </a:ln>
                <a:solidFill>
                  <a:srgbClr val="FF0000"/>
                </a:solidFill>
                <a:effectLst/>
                <a:uLnTx/>
                <a:uFillTx/>
                <a:latin typeface="Arial" panose="020B0604020202020204"/>
                <a:ea typeface="+mn-ea"/>
                <a:cs typeface="+mn-cs"/>
              </a:rPr>
              <a:t>ἐμοῦ</a:t>
            </a:r>
            <a:r>
              <a:rPr kumimoji="0" lang="fr-FR" sz="1800" b="0" i="0" u="none" strike="noStrike" kern="1200" cap="none" spc="0" normalizeH="0" baseline="0" noProof="0" dirty="0">
                <a:ln>
                  <a:noFill/>
                </a:ln>
                <a:solidFill>
                  <a:srgbClr val="FF0000"/>
                </a:solidFill>
                <a:effectLst/>
                <a:uLnTx/>
                <a:uFillTx/>
                <a:latin typeface="Arial" panose="020B0604020202020204"/>
                <a:ea typeface="+mn-ea"/>
                <a:cs typeface="+mn-cs"/>
              </a:rPr>
              <a:t> θα</a:t>
            </a:r>
            <a:r>
              <a:rPr kumimoji="0" lang="fr-FR" sz="1800" b="0" i="0" u="none" strike="noStrike" kern="1200" cap="none" spc="0" normalizeH="0" baseline="0" noProof="0" dirty="0" err="1">
                <a:ln>
                  <a:noFill/>
                </a:ln>
                <a:solidFill>
                  <a:srgbClr val="FF0000"/>
                </a:solidFill>
                <a:effectLst/>
                <a:uLnTx/>
                <a:uFillTx/>
                <a:latin typeface="Arial" panose="020B0604020202020204"/>
                <a:ea typeface="+mn-ea"/>
                <a:cs typeface="+mn-cs"/>
              </a:rPr>
              <a:t>νόντος</a:t>
            </a:r>
            <a:r>
              <a:rPr kumimoji="0" lang="fr-FR" sz="1800" b="0" i="0" u="none" strike="noStrike" kern="1200" cap="none" spc="0" normalizeH="0" baseline="0" noProof="0" dirty="0">
                <a:ln>
                  <a:noFill/>
                </a:ln>
                <a:solidFill>
                  <a:srgbClr val="FF0000"/>
                </a:solidFill>
                <a:effectLst/>
                <a:uLnTx/>
                <a:uFillTx/>
                <a:latin typeface="Arial" panose="020B0604020202020204"/>
                <a:ea typeface="+mn-ea"/>
                <a:cs typeface="+mn-cs"/>
              </a:rPr>
              <a:t> </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γαῖα </a:t>
            </a:r>
            <a:r>
              <a:rPr kumimoji="0" lang="fr-FR" sz="1800" b="0" i="0"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μειχθήτω</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π</a:t>
            </a:r>
            <a:r>
              <a:rPr kumimoji="0" lang="fr-FR" sz="1800" b="0" i="0"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υρί</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p>
          <a:p>
            <a:pPr marL="0" indent="0" algn="just">
              <a:spcBef>
                <a:spcPts val="0"/>
              </a:spcBef>
              <a:buClr>
                <a:srgbClr val="F4F0EF"/>
              </a:buClr>
              <a:buNone/>
              <a:defRPr/>
            </a:pP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immo</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inquit</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0" u="none" strike="noStrike" kern="1200" cap="none" spc="0" normalizeH="0" baseline="0" noProof="0" dirty="0" err="1">
                <a:ln>
                  <a:noFill/>
                </a:ln>
                <a:solidFill>
                  <a:srgbClr val="FF0000"/>
                </a:solidFill>
                <a:effectLst/>
                <a:uLnTx/>
                <a:uFillTx/>
                <a:latin typeface="Arial" panose="020B0604020202020204"/>
                <a:ea typeface="+mn-ea"/>
                <a:cs typeface="+mn-cs"/>
              </a:rPr>
              <a:t>ἐμοῦ</a:t>
            </a:r>
            <a:r>
              <a:rPr kumimoji="0" lang="fr-FR" sz="1800" b="0" i="0" u="none" strike="noStrike" kern="1200" cap="none" spc="0" normalizeH="0" baseline="0" noProof="0" dirty="0">
                <a:ln>
                  <a:noFill/>
                </a:ln>
                <a:solidFill>
                  <a:srgbClr val="FF0000"/>
                </a:solidFill>
                <a:effectLst/>
                <a:uLnTx/>
                <a:uFillTx/>
                <a:latin typeface="Arial" panose="020B0604020202020204"/>
                <a:ea typeface="+mn-ea"/>
                <a:cs typeface="+mn-cs"/>
              </a:rPr>
              <a:t> </a:t>
            </a:r>
            <a:r>
              <a:rPr kumimoji="0" lang="fr-FR" sz="1800" b="0" i="0" u="none" strike="noStrike" kern="1200" cap="none" spc="0" normalizeH="0" baseline="0" noProof="0" dirty="0" err="1">
                <a:ln>
                  <a:noFill/>
                </a:ln>
                <a:solidFill>
                  <a:srgbClr val="FF0000"/>
                </a:solidFill>
                <a:effectLst/>
                <a:uLnTx/>
                <a:uFillTx/>
                <a:latin typeface="Arial" panose="020B0604020202020204"/>
                <a:ea typeface="+mn-ea"/>
                <a:cs typeface="+mn-cs"/>
              </a:rPr>
              <a:t>ζῶντος</a:t>
            </a:r>
            <a:r>
              <a:rPr kumimoji="0" lang="fr-FR" sz="1800" b="0" i="0" u="none" strike="noStrike" kern="1200" cap="none" spc="0" normalizeH="0" baseline="0" noProof="0" dirty="0">
                <a:ln>
                  <a:noFill/>
                </a:ln>
                <a:solidFill>
                  <a:srgbClr val="FF0000"/>
                </a:solidFill>
                <a:effectLst/>
                <a:uLnTx/>
                <a:uFillTx/>
                <a:latin typeface="Arial" panose="020B0604020202020204"/>
                <a:ea typeface="+mn-ea"/>
                <a:cs typeface="+mn-cs"/>
              </a:rPr>
              <a:t> </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planeque</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ita</a:t>
            </a:r>
            <a:r>
              <a:rPr kumimoji="0" lang="fr-FR"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FR"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fecit</a:t>
            </a:r>
            <a:r>
              <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endParaRPr lang="fr-FR" sz="1800" dirty="0">
              <a:solidFill>
                <a:srgbClr val="000000">
                  <a:lumMod val="50000"/>
                  <a:lumOff val="50000"/>
                </a:srgbClr>
              </a:solidFill>
              <a:latin typeface="Arial" panose="020B0604020202020204"/>
            </a:endParaRPr>
          </a:p>
          <a:p>
            <a:pPr marL="0" indent="0" algn="just">
              <a:spcBef>
                <a:spcPts val="1500"/>
              </a:spcBef>
              <a:buClr>
                <a:srgbClr val="F4F0EF"/>
              </a:buClr>
              <a:buNone/>
              <a:defRPr/>
            </a:pP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Quelqu’un disait au milieu d’une conversation générale : "</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Qu’à ma mort la terre soit précipitée dans les flammes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Ce à quoi il répondit : "Non, au contraire, que ce soit </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de mon vivant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et il agit pleinement en conséquence. »</a:t>
            </a:r>
          </a:p>
          <a:p>
            <a:pPr marL="0" indent="0" algn="just">
              <a:spcBef>
                <a:spcPts val="0"/>
              </a:spcBef>
              <a:buClr>
                <a:srgbClr val="F4F0EF"/>
              </a:buClr>
              <a:buNone/>
              <a:defRPr/>
            </a:pPr>
            <a:endParaRPr lang="fr-BE" sz="1800" dirty="0">
              <a:solidFill>
                <a:srgbClr val="000000">
                  <a:lumMod val="50000"/>
                  <a:lumOff val="50000"/>
                </a:srgbClr>
              </a:solidFill>
              <a:latin typeface="Arial" panose="020B0604020202020204"/>
            </a:endParaRPr>
          </a:p>
          <a:p>
            <a:pPr marL="0" indent="0" algn="just">
              <a:spcBef>
                <a:spcPts val="0"/>
              </a:spcBef>
              <a:buClr>
                <a:srgbClr val="F4F0EF"/>
              </a:buClr>
              <a:buNone/>
              <a:defRPr/>
            </a:pPr>
            <a:endPar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a:p>
            <a:pPr marL="0" indent="0" algn="just">
              <a:spcBef>
                <a:spcPts val="0"/>
              </a:spcBef>
              <a:buClr>
                <a:srgbClr val="F4F0EF"/>
              </a:buClr>
              <a:buNone/>
              <a:defRPr/>
            </a:pPr>
            <a:endParaRPr lang="fr-BE" sz="1800" dirty="0">
              <a:solidFill>
                <a:srgbClr val="000000">
                  <a:lumMod val="50000"/>
                  <a:lumOff val="50000"/>
                </a:srgbClr>
              </a:solidFill>
              <a:latin typeface="Arial" panose="020B0604020202020204"/>
            </a:endParaRPr>
          </a:p>
          <a:p>
            <a:pPr marL="0" indent="0" algn="just">
              <a:spcBef>
                <a:spcPts val="0"/>
              </a:spcBef>
              <a:buClr>
                <a:srgbClr val="F4F0EF"/>
              </a:buClr>
              <a:buNone/>
              <a:defRPr/>
            </a:pPr>
            <a:endPar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a:p>
            <a:pPr marL="0" indent="0" algn="just">
              <a:spcBef>
                <a:spcPts val="0"/>
              </a:spcBef>
              <a:buClr>
                <a:srgbClr val="F4F0EF"/>
              </a:buClr>
              <a:buNone/>
              <a:defRPr/>
            </a:pPr>
            <a:endParaRPr lang="fr-BE" sz="1800" dirty="0">
              <a:solidFill>
                <a:srgbClr val="000000">
                  <a:lumMod val="50000"/>
                  <a:lumOff val="50000"/>
                </a:srgbClr>
              </a:solidFill>
              <a:latin typeface="Arial" panose="020B0604020202020204"/>
            </a:endParaRPr>
          </a:p>
          <a:p>
            <a:pPr marL="0" indent="0" algn="just">
              <a:spcBef>
                <a:spcPts val="0"/>
              </a:spcBef>
              <a:buClr>
                <a:srgbClr val="F4F0EF"/>
              </a:buClr>
              <a:buNone/>
              <a:defRPr/>
            </a:pPr>
            <a:r>
              <a:rPr lang="fr-BE" sz="1800" dirty="0">
                <a:solidFill>
                  <a:srgbClr val="000000">
                    <a:lumMod val="50000"/>
                    <a:lumOff val="50000"/>
                  </a:srgbClr>
                </a:solidFill>
                <a:latin typeface="Arial" panose="020B0604020202020204"/>
              </a:rPr>
              <a:t>* = </a:t>
            </a:r>
            <a:r>
              <a:rPr lang="fr-BE" sz="1800" i="1" dirty="0" err="1">
                <a:solidFill>
                  <a:srgbClr val="000000">
                    <a:lumMod val="50000"/>
                    <a:lumOff val="50000"/>
                  </a:srgbClr>
                </a:solidFill>
                <a:latin typeface="Arial" panose="020B0604020202020204"/>
              </a:rPr>
              <a:t>Adesp</a:t>
            </a:r>
            <a:r>
              <a:rPr lang="fr-BE" sz="1800" i="1" dirty="0">
                <a:solidFill>
                  <a:srgbClr val="000000">
                    <a:lumMod val="50000"/>
                    <a:lumOff val="50000"/>
                  </a:srgbClr>
                </a:solidFill>
                <a:latin typeface="Arial" panose="020B0604020202020204"/>
              </a:rPr>
              <a:t>.</a:t>
            </a:r>
            <a:r>
              <a:rPr lang="fr-BE" sz="1800" dirty="0">
                <a:solidFill>
                  <a:srgbClr val="000000">
                    <a:lumMod val="50000"/>
                    <a:lumOff val="50000"/>
                  </a:srgbClr>
                </a:solidFill>
                <a:latin typeface="Arial" panose="020B0604020202020204"/>
              </a:rPr>
              <a:t>, </a:t>
            </a:r>
            <a:r>
              <a:rPr lang="fr-BE" sz="1800" dirty="0" err="1">
                <a:solidFill>
                  <a:srgbClr val="000000">
                    <a:lumMod val="50000"/>
                    <a:lumOff val="50000"/>
                  </a:srgbClr>
                </a:solidFill>
                <a:latin typeface="Arial" panose="020B0604020202020204"/>
              </a:rPr>
              <a:t>fr.</a:t>
            </a:r>
            <a:r>
              <a:rPr lang="fr-BE" sz="1800" dirty="0">
                <a:solidFill>
                  <a:srgbClr val="000000">
                    <a:lumMod val="50000"/>
                    <a:lumOff val="50000"/>
                  </a:srgbClr>
                </a:solidFill>
                <a:latin typeface="Arial" panose="020B0604020202020204"/>
              </a:rPr>
              <a:t> 513 K.-S. (</a:t>
            </a:r>
            <a:r>
              <a:rPr lang="fr-BE" sz="1800" i="1" dirty="0" err="1">
                <a:solidFill>
                  <a:srgbClr val="000000">
                    <a:lumMod val="50000"/>
                    <a:lumOff val="50000"/>
                  </a:srgbClr>
                </a:solidFill>
                <a:latin typeface="Arial" panose="020B0604020202020204"/>
              </a:rPr>
              <a:t>Tragicorum</a:t>
            </a:r>
            <a:r>
              <a:rPr lang="fr-BE" sz="1800" i="1" dirty="0">
                <a:solidFill>
                  <a:srgbClr val="000000">
                    <a:lumMod val="50000"/>
                    <a:lumOff val="50000"/>
                  </a:srgbClr>
                </a:solidFill>
                <a:latin typeface="Arial" panose="020B0604020202020204"/>
              </a:rPr>
              <a:t> Graecorum Fragmenta</a:t>
            </a:r>
            <a:r>
              <a:rPr lang="fr-BE" sz="1800" dirty="0">
                <a:solidFill>
                  <a:srgbClr val="000000">
                    <a:lumMod val="50000"/>
                    <a:lumOff val="50000"/>
                  </a:srgbClr>
                </a:solidFill>
                <a:latin typeface="Arial" panose="020B0604020202020204"/>
              </a:rPr>
              <a:t>, II, p. 145).</a:t>
            </a:r>
            <a:endParaRPr kumimoji="0" lang="fr-FR"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4" name="Espace réservé du numéro de diapositive 3">
            <a:extLst>
              <a:ext uri="{FF2B5EF4-FFF2-40B4-BE49-F238E27FC236}">
                <a16:creationId xmlns:a16="http://schemas.microsoft.com/office/drawing/2014/main" id="{C784248F-5880-64D7-7953-8AA9025393E0}"/>
              </a:ext>
            </a:extLst>
          </p:cNvPr>
          <p:cNvSpPr>
            <a:spLocks noGrp="1"/>
          </p:cNvSpPr>
          <p:nvPr>
            <p:ph type="sldNum" sz="quarter" idx="12"/>
          </p:nvPr>
        </p:nvSpPr>
        <p:spPr/>
        <p:txBody>
          <a:bodyPr/>
          <a:lstStyle/>
          <a:p>
            <a:pPr algn="l"/>
            <a:r>
              <a:rPr lang="fr-FR" dirty="0"/>
              <a:t>▪︎ </a:t>
            </a:r>
            <a:fld id="{71AEF36E-EA79-174C-93F9-FDA84EDD5956}" type="slidenum">
              <a:rPr lang="fr-FR" smtClean="0"/>
              <a:pPr algn="l"/>
              <a:t>14</a:t>
            </a:fld>
            <a:endParaRPr lang="fr-FR" dirty="0"/>
          </a:p>
        </p:txBody>
      </p:sp>
      <p:sp>
        <p:nvSpPr>
          <p:cNvPr id="5" name="Titre 4">
            <a:extLst>
              <a:ext uri="{FF2B5EF4-FFF2-40B4-BE49-F238E27FC236}">
                <a16:creationId xmlns:a16="http://schemas.microsoft.com/office/drawing/2014/main" id="{EFC79A8E-C490-F2AD-2DE1-0A6386F23DCA}"/>
              </a:ext>
            </a:extLst>
          </p:cNvPr>
          <p:cNvSpPr>
            <a:spLocks noGrp="1"/>
          </p:cNvSpPr>
          <p:nvPr>
            <p:ph type="title"/>
          </p:nvPr>
        </p:nvSpPr>
        <p:spPr/>
        <p:txBody>
          <a:bodyPr/>
          <a:lstStyle/>
          <a:p>
            <a:r>
              <a:rPr lang="fr-BE" dirty="0"/>
              <a:t>Les citations littéraires des Césars</a:t>
            </a:r>
          </a:p>
        </p:txBody>
      </p:sp>
    </p:spTree>
    <p:extLst>
      <p:ext uri="{BB962C8B-B14F-4D97-AF65-F5344CB8AC3E}">
        <p14:creationId xmlns:p14="http://schemas.microsoft.com/office/powerpoint/2010/main" val="309253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C0FD657-4BFE-1EDB-228D-C2D0971E96F3}"/>
              </a:ext>
            </a:extLst>
          </p:cNvPr>
          <p:cNvSpPr>
            <a:spLocks noGrp="1"/>
          </p:cNvSpPr>
          <p:nvPr>
            <p:ph idx="1"/>
          </p:nvPr>
        </p:nvSpPr>
        <p:spPr/>
        <p:txBody>
          <a:bodyPr>
            <a:normAutofit/>
          </a:bodyPr>
          <a:lstStyle/>
          <a:p>
            <a:pPr marL="0" indent="0">
              <a:buNone/>
            </a:pPr>
            <a:r>
              <a:rPr lang="fr-BE" sz="2000" b="1" i="1" dirty="0"/>
              <a:t>Vie de Caligula</a:t>
            </a:r>
          </a:p>
          <a:p>
            <a:pPr algn="just">
              <a:spcBef>
                <a:spcPts val="500"/>
              </a:spcBef>
              <a:buClr>
                <a:schemeClr val="bg1">
                  <a:lumMod val="50000"/>
                </a:schemeClr>
              </a:buClr>
              <a:buFont typeface="Arial" panose="020B0604020202020204" pitchFamily="34" charset="0"/>
              <a:buChar char="•"/>
            </a:pPr>
            <a:r>
              <a:rPr lang="fr-BE" sz="1800" dirty="0"/>
              <a:t>Biographie de Germanicus pour minimiser sa compétence rhétorique.</a:t>
            </a:r>
          </a:p>
          <a:p>
            <a:pPr algn="just">
              <a:spcBef>
                <a:spcPts val="0"/>
              </a:spcBef>
              <a:buClr>
                <a:schemeClr val="bg1">
                  <a:lumMod val="50000"/>
                </a:schemeClr>
              </a:buClr>
              <a:buFont typeface="Arial" panose="020B0604020202020204" pitchFamily="34" charset="0"/>
              <a:buChar char="•"/>
            </a:pPr>
            <a:r>
              <a:rPr lang="fr-BE" sz="1800" dirty="0"/>
              <a:t>Rupture: les </a:t>
            </a:r>
            <a:r>
              <a:rPr lang="fr-BE" sz="1800" i="1" dirty="0" err="1"/>
              <a:t>artes</a:t>
            </a:r>
            <a:r>
              <a:rPr lang="fr-BE" sz="1800" i="1" dirty="0"/>
              <a:t> </a:t>
            </a:r>
            <a:r>
              <a:rPr lang="fr-BE" sz="1800" i="1" dirty="0" err="1"/>
              <a:t>liberales</a:t>
            </a:r>
            <a:r>
              <a:rPr lang="fr-BE" sz="1800" dirty="0"/>
              <a:t> grecques sont remplacées par des </a:t>
            </a:r>
            <a:r>
              <a:rPr lang="fr-BE" sz="1800" i="1" dirty="0" err="1"/>
              <a:t>artes</a:t>
            </a:r>
            <a:r>
              <a:rPr lang="fr-BE" sz="1800" i="1" dirty="0"/>
              <a:t> </a:t>
            </a:r>
            <a:r>
              <a:rPr lang="fr-BE" sz="1800" i="1" dirty="0" err="1"/>
              <a:t>aliorum</a:t>
            </a:r>
            <a:r>
              <a:rPr lang="fr-BE" sz="1800" i="1" dirty="0"/>
              <a:t> </a:t>
            </a:r>
            <a:r>
              <a:rPr lang="fr-BE" sz="1800" i="1" dirty="0" err="1"/>
              <a:t>generum</a:t>
            </a:r>
            <a:r>
              <a:rPr lang="fr-BE" sz="1800" dirty="0"/>
              <a:t>.</a:t>
            </a:r>
          </a:p>
          <a:p>
            <a:pPr marL="0" indent="0" algn="just">
              <a:spcBef>
                <a:spcPts val="500"/>
              </a:spcBef>
              <a:buClr>
                <a:schemeClr val="bg1">
                  <a:lumMod val="50000"/>
                </a:schemeClr>
              </a:buClr>
              <a:buNone/>
            </a:pPr>
            <a:r>
              <a:rPr lang="fr-BE" sz="2000" b="1" i="1" dirty="0"/>
              <a:t>Vie de Néron</a:t>
            </a:r>
          </a:p>
          <a:p>
            <a:pPr algn="just">
              <a:spcBef>
                <a:spcPts val="500"/>
              </a:spcBef>
              <a:buClr>
                <a:schemeClr val="bg1">
                  <a:lumMod val="50000"/>
                </a:schemeClr>
              </a:buClr>
              <a:buFont typeface="Arial" panose="020B0604020202020204" pitchFamily="34" charset="0"/>
              <a:buChar char="•"/>
            </a:pPr>
            <a:r>
              <a:rPr lang="fr-BE" sz="1800" dirty="0"/>
              <a:t>Transformation d’une qualité en un défaut.</a:t>
            </a:r>
          </a:p>
          <a:p>
            <a:pPr algn="just">
              <a:spcBef>
                <a:spcPts val="0"/>
              </a:spcBef>
              <a:buClr>
                <a:schemeClr val="bg1">
                  <a:lumMod val="50000"/>
                </a:schemeClr>
              </a:buClr>
              <a:buFont typeface="Arial" panose="020B0604020202020204" pitchFamily="34" charset="0"/>
              <a:buChar char="•"/>
            </a:pPr>
            <a:r>
              <a:rPr lang="fr-BE" sz="1800" dirty="0"/>
              <a:t>Multiplication des références au monde grec.</a:t>
            </a:r>
          </a:p>
          <a:p>
            <a:pPr marL="0" indent="0" algn="just">
              <a:spcBef>
                <a:spcPts val="500"/>
              </a:spcBef>
              <a:buClr>
                <a:schemeClr val="bg1">
                  <a:lumMod val="50000"/>
                </a:schemeClr>
              </a:buClr>
              <a:buNone/>
            </a:pPr>
            <a:r>
              <a:rPr lang="fr-BE" sz="2000" b="1" i="1" dirty="0"/>
              <a:t>Vie de Domitien</a:t>
            </a:r>
          </a:p>
          <a:p>
            <a:pPr algn="just">
              <a:spcBef>
                <a:spcPts val="500"/>
              </a:spcBef>
              <a:buClr>
                <a:schemeClr val="bg1">
                  <a:lumMod val="50000"/>
                </a:schemeClr>
              </a:buClr>
              <a:buFont typeface="Arial" panose="020B0604020202020204" pitchFamily="34" charset="0"/>
              <a:buChar char="•"/>
            </a:pPr>
            <a:r>
              <a:rPr lang="fr-BE" sz="1800" dirty="0"/>
              <a:t>Réutilisation de la </a:t>
            </a:r>
            <a:r>
              <a:rPr lang="fr-BE" sz="1800" i="1" dirty="0" err="1"/>
              <a:t>species</a:t>
            </a:r>
            <a:r>
              <a:rPr lang="fr-BE" sz="1800" i="1" dirty="0"/>
              <a:t> </a:t>
            </a:r>
            <a:r>
              <a:rPr lang="fr-BE" sz="1800" dirty="0"/>
              <a:t>des </a:t>
            </a:r>
            <a:r>
              <a:rPr lang="fr-BE" sz="1800" i="1" dirty="0" err="1"/>
              <a:t>artes</a:t>
            </a:r>
            <a:r>
              <a:rPr lang="fr-BE" sz="1800" i="1" dirty="0"/>
              <a:t> </a:t>
            </a:r>
            <a:r>
              <a:rPr lang="fr-BE" sz="1800" i="1" dirty="0" err="1"/>
              <a:t>liberales</a:t>
            </a:r>
            <a:r>
              <a:rPr lang="fr-BE" sz="1800" dirty="0"/>
              <a:t> : souligne son inculture par rapport aux autres Flaviens.</a:t>
            </a:r>
          </a:p>
          <a:p>
            <a:pPr algn="just">
              <a:spcBef>
                <a:spcPts val="0"/>
              </a:spcBef>
              <a:buClr>
                <a:schemeClr val="bg1">
                  <a:lumMod val="50000"/>
                </a:schemeClr>
              </a:buClr>
              <a:buFont typeface="Arial" panose="020B0604020202020204" pitchFamily="34" charset="0"/>
              <a:buChar char="•"/>
            </a:pPr>
            <a:r>
              <a:rPr lang="fr-BE" sz="1800" dirty="0"/>
              <a:t>Causes profondes passées sous silence : généralisation abusive.</a:t>
            </a:r>
          </a:p>
          <a:p>
            <a:pPr marL="0" indent="0" algn="just">
              <a:spcBef>
                <a:spcPts val="500"/>
              </a:spcBef>
              <a:buClr>
                <a:schemeClr val="bg1">
                  <a:lumMod val="50000"/>
                </a:schemeClr>
              </a:buClr>
              <a:buNone/>
            </a:pPr>
            <a:r>
              <a:rPr lang="fr-BE" sz="2000" b="1" dirty="0"/>
              <a:t>Citations littéraires</a:t>
            </a:r>
          </a:p>
          <a:p>
            <a:pPr algn="just">
              <a:spcBef>
                <a:spcPts val="500"/>
              </a:spcBef>
              <a:buClr>
                <a:schemeClr val="bg1">
                  <a:lumMod val="50000"/>
                </a:schemeClr>
              </a:buClr>
              <a:buFont typeface="Arial" panose="020B0604020202020204" pitchFamily="34" charset="0"/>
              <a:buChar char="•"/>
            </a:pPr>
            <a:r>
              <a:rPr lang="fr-BE" sz="1800" dirty="0"/>
              <a:t>Peuvent servir à évoquer un certain contexte culturel.</a:t>
            </a:r>
          </a:p>
        </p:txBody>
      </p:sp>
      <p:sp>
        <p:nvSpPr>
          <p:cNvPr id="3" name="Espace réservé de la date 2">
            <a:extLst>
              <a:ext uri="{FF2B5EF4-FFF2-40B4-BE49-F238E27FC236}">
                <a16:creationId xmlns:a16="http://schemas.microsoft.com/office/drawing/2014/main" id="{807559E0-30FC-B2BA-FA1B-95C52C89BF2D}"/>
              </a:ext>
            </a:extLst>
          </p:cNvPr>
          <p:cNvSpPr>
            <a:spLocks noGrp="1"/>
          </p:cNvSpPr>
          <p:nvPr>
            <p:ph type="dt" sz="half" idx="10"/>
          </p:nvPr>
        </p:nvSpPr>
        <p:spPr/>
        <p:txBody>
          <a:bodyPr/>
          <a:lstStyle/>
          <a:p>
            <a:fld id="{B2867609-F87E-5348-B15E-2C77BD1EE497}" type="datetime3">
              <a:rPr lang="fr-BE" smtClean="0"/>
              <a:t>18/05/2024</a:t>
            </a:fld>
            <a:endParaRPr lang="fr-FR" dirty="0"/>
          </a:p>
        </p:txBody>
      </p:sp>
      <p:sp>
        <p:nvSpPr>
          <p:cNvPr id="4" name="Espace réservé du numéro de diapositive 3">
            <a:extLst>
              <a:ext uri="{FF2B5EF4-FFF2-40B4-BE49-F238E27FC236}">
                <a16:creationId xmlns:a16="http://schemas.microsoft.com/office/drawing/2014/main" id="{4427E8B8-9D37-3AB6-B1A2-A926A3E17524}"/>
              </a:ext>
            </a:extLst>
          </p:cNvPr>
          <p:cNvSpPr>
            <a:spLocks noGrp="1"/>
          </p:cNvSpPr>
          <p:nvPr>
            <p:ph type="sldNum" sz="quarter" idx="12"/>
          </p:nvPr>
        </p:nvSpPr>
        <p:spPr/>
        <p:txBody>
          <a:bodyPr/>
          <a:lstStyle/>
          <a:p>
            <a:pPr algn="l"/>
            <a:r>
              <a:rPr lang="fr-FR"/>
              <a:t>▪︎ </a:t>
            </a:r>
            <a:fld id="{71AEF36E-EA79-174C-93F9-FDA84EDD5956}" type="slidenum">
              <a:rPr lang="fr-FR" smtClean="0"/>
              <a:pPr algn="l"/>
              <a:t>15</a:t>
            </a:fld>
            <a:endParaRPr lang="fr-FR" dirty="0"/>
          </a:p>
        </p:txBody>
      </p:sp>
      <p:sp>
        <p:nvSpPr>
          <p:cNvPr id="5" name="Titre 4">
            <a:extLst>
              <a:ext uri="{FF2B5EF4-FFF2-40B4-BE49-F238E27FC236}">
                <a16:creationId xmlns:a16="http://schemas.microsoft.com/office/drawing/2014/main" id="{2398A330-8816-18A9-E146-C85C244CE8DF}"/>
              </a:ext>
            </a:extLst>
          </p:cNvPr>
          <p:cNvSpPr>
            <a:spLocks noGrp="1"/>
          </p:cNvSpPr>
          <p:nvPr>
            <p:ph type="title"/>
          </p:nvPr>
        </p:nvSpPr>
        <p:spPr/>
        <p:txBody>
          <a:bodyPr/>
          <a:lstStyle/>
          <a:p>
            <a:r>
              <a:rPr lang="fr-BE" dirty="0"/>
              <a:t>En guise de synthèse</a:t>
            </a:r>
          </a:p>
        </p:txBody>
      </p:sp>
    </p:spTree>
    <p:extLst>
      <p:ext uri="{BB962C8B-B14F-4D97-AF65-F5344CB8AC3E}">
        <p14:creationId xmlns:p14="http://schemas.microsoft.com/office/powerpoint/2010/main" val="308077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04F40AC-29FF-81FE-2A2F-B51B61135510}"/>
              </a:ext>
            </a:extLst>
          </p:cNvPr>
          <p:cNvSpPr>
            <a:spLocks noGrp="1"/>
          </p:cNvSpPr>
          <p:nvPr>
            <p:ph idx="1"/>
          </p:nvPr>
        </p:nvSpPr>
        <p:spPr/>
        <p:txBody>
          <a:bodyPr>
            <a:normAutofit/>
          </a:bodyPr>
          <a:lstStyle/>
          <a:p>
            <a:pPr marL="0" indent="0" algn="just">
              <a:buClr>
                <a:schemeClr val="bg1">
                  <a:lumMod val="50000"/>
                </a:schemeClr>
              </a:buClr>
              <a:buNone/>
            </a:pPr>
            <a:r>
              <a:rPr lang="fr-BE" b="1" dirty="0"/>
              <a:t>Quelques éléments à retenir</a:t>
            </a:r>
          </a:p>
          <a:p>
            <a:pPr algn="just">
              <a:buClr>
                <a:schemeClr val="bg1">
                  <a:lumMod val="50000"/>
                </a:schemeClr>
              </a:buClr>
              <a:buFont typeface="Arial" panose="020B0604020202020204" pitchFamily="34" charset="0"/>
              <a:buChar char="•"/>
            </a:pPr>
            <a:r>
              <a:rPr lang="fr-BE" dirty="0"/>
              <a:t>Sélection minutieuse des exemples pour construire les portraits, mettre en évidence des tendances.</a:t>
            </a:r>
          </a:p>
          <a:p>
            <a:pPr algn="just">
              <a:buClr>
                <a:schemeClr val="bg1">
                  <a:lumMod val="50000"/>
                </a:schemeClr>
              </a:buClr>
              <a:buFont typeface="Arial" panose="020B0604020202020204" pitchFamily="34" charset="0"/>
              <a:buChar char="•"/>
            </a:pPr>
            <a:r>
              <a:rPr lang="fr-BE" dirty="0"/>
              <a:t>La caractérisation des goûts culturels, de l'éducation et des compétences littéraires oriente les biographies.</a:t>
            </a:r>
          </a:p>
          <a:p>
            <a:pPr algn="just">
              <a:buClr>
                <a:schemeClr val="bg1">
                  <a:lumMod val="50000"/>
                </a:schemeClr>
              </a:buClr>
              <a:buFont typeface="Arial" panose="020B0604020202020204" pitchFamily="34" charset="0"/>
              <a:buChar char="•"/>
            </a:pPr>
            <a:r>
              <a:rPr lang="fr-BE" dirty="0"/>
              <a:t>Histoire intellectuelle des Césars, à laquelle Suétone apporte du relief par des développements inégaux.</a:t>
            </a:r>
          </a:p>
          <a:p>
            <a:pPr algn="just">
              <a:buClr>
                <a:schemeClr val="bg1">
                  <a:lumMod val="50000"/>
                </a:schemeClr>
              </a:buClr>
              <a:buFont typeface="Arial" panose="020B0604020202020204" pitchFamily="34" charset="0"/>
              <a:buChar char="•"/>
            </a:pPr>
            <a:r>
              <a:rPr lang="fr-BE" dirty="0"/>
              <a:t>Influence sur les représentations ultérieures des empereurs.</a:t>
            </a:r>
          </a:p>
          <a:p>
            <a:endParaRPr lang="fr-BE" dirty="0"/>
          </a:p>
          <a:p>
            <a:endParaRPr lang="fr-BE" dirty="0"/>
          </a:p>
        </p:txBody>
      </p:sp>
      <p:sp>
        <p:nvSpPr>
          <p:cNvPr id="4" name="Espace réservé du numéro de diapositive 3">
            <a:extLst>
              <a:ext uri="{FF2B5EF4-FFF2-40B4-BE49-F238E27FC236}">
                <a16:creationId xmlns:a16="http://schemas.microsoft.com/office/drawing/2014/main" id="{914C4747-023E-79E1-42B5-EA8C4DEED161}"/>
              </a:ext>
            </a:extLst>
          </p:cNvPr>
          <p:cNvSpPr>
            <a:spLocks noGrp="1"/>
          </p:cNvSpPr>
          <p:nvPr>
            <p:ph type="sldNum" sz="quarter" idx="12"/>
          </p:nvPr>
        </p:nvSpPr>
        <p:spPr/>
        <p:txBody>
          <a:bodyPr/>
          <a:lstStyle/>
          <a:p>
            <a:pPr algn="l"/>
            <a:r>
              <a:rPr lang="fr-FR"/>
              <a:t>▪︎ </a:t>
            </a:r>
            <a:fld id="{71AEF36E-EA79-174C-93F9-FDA84EDD5956}" type="slidenum">
              <a:rPr lang="fr-FR" smtClean="0"/>
              <a:pPr algn="l"/>
              <a:t>16</a:t>
            </a:fld>
            <a:endParaRPr lang="fr-FR" dirty="0"/>
          </a:p>
        </p:txBody>
      </p:sp>
      <p:sp>
        <p:nvSpPr>
          <p:cNvPr id="5" name="Titre 4">
            <a:extLst>
              <a:ext uri="{FF2B5EF4-FFF2-40B4-BE49-F238E27FC236}">
                <a16:creationId xmlns:a16="http://schemas.microsoft.com/office/drawing/2014/main" id="{43C5947B-F0D7-A925-AE47-642A4CC12725}"/>
              </a:ext>
            </a:extLst>
          </p:cNvPr>
          <p:cNvSpPr>
            <a:spLocks noGrp="1"/>
          </p:cNvSpPr>
          <p:nvPr>
            <p:ph type="title"/>
          </p:nvPr>
        </p:nvSpPr>
        <p:spPr/>
        <p:txBody>
          <a:bodyPr/>
          <a:lstStyle/>
          <a:p>
            <a:r>
              <a:rPr lang="fr-BE" dirty="0"/>
              <a:t>Conclusion</a:t>
            </a:r>
          </a:p>
        </p:txBody>
      </p:sp>
    </p:spTree>
    <p:extLst>
      <p:ext uri="{BB962C8B-B14F-4D97-AF65-F5344CB8AC3E}">
        <p14:creationId xmlns:p14="http://schemas.microsoft.com/office/powerpoint/2010/main" val="3591077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Police, Graphique, capture d’écran, graphisme&#10;&#10;Description générée automatiquement">
            <a:extLst>
              <a:ext uri="{FF2B5EF4-FFF2-40B4-BE49-F238E27FC236}">
                <a16:creationId xmlns:a16="http://schemas.microsoft.com/office/drawing/2014/main" id="{B6AEACE7-43A5-16E4-481C-9C5A506F20C8}"/>
              </a:ext>
            </a:extLst>
          </p:cNvPr>
          <p:cNvPicPr>
            <a:picLocks noChangeAspect="1"/>
          </p:cNvPicPr>
          <p:nvPr/>
        </p:nvPicPr>
        <p:blipFill>
          <a:blip r:embed="rId3"/>
          <a:stretch>
            <a:fillRect/>
          </a:stretch>
        </p:blipFill>
        <p:spPr>
          <a:xfrm>
            <a:off x="587375" y="5612774"/>
            <a:ext cx="2440833" cy="583752"/>
          </a:xfrm>
          <a:prstGeom prst="rect">
            <a:avLst/>
          </a:prstGeom>
        </p:spPr>
      </p:pic>
      <p:pic>
        <p:nvPicPr>
          <p:cNvPr id="4" name="Picture 2" descr="Aucune description de photo disponible.">
            <a:extLst>
              <a:ext uri="{FF2B5EF4-FFF2-40B4-BE49-F238E27FC236}">
                <a16:creationId xmlns:a16="http://schemas.microsoft.com/office/drawing/2014/main" id="{A9EF9A76-B044-0885-3684-09A04FD365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3669" y="5200073"/>
            <a:ext cx="1409157" cy="1409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d32022logo120">
            <a:extLst>
              <a:ext uri="{FF2B5EF4-FFF2-40B4-BE49-F238E27FC236}">
                <a16:creationId xmlns:a16="http://schemas.microsoft.com/office/drawing/2014/main" id="{5F2CACC3-F8B7-FA10-4594-5EAE016853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2525" y="5328388"/>
            <a:ext cx="226695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53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9C57FA3-95D9-31A4-5585-1AAE7040D288}"/>
              </a:ext>
            </a:extLst>
          </p:cNvPr>
          <p:cNvSpPr>
            <a:spLocks noGrp="1"/>
          </p:cNvSpPr>
          <p:nvPr>
            <p:ph idx="1"/>
          </p:nvPr>
        </p:nvSpPr>
        <p:spPr/>
        <p:txBody>
          <a:bodyPr anchor="ctr">
            <a:normAutofit/>
          </a:bodyPr>
          <a:lstStyle/>
          <a:p>
            <a:pPr marL="0" indent="0" algn="just">
              <a:spcBef>
                <a:spcPts val="0"/>
              </a:spcBef>
              <a:buClr>
                <a:srgbClr val="FFFFFF">
                  <a:lumMod val="50000"/>
                </a:srgbClr>
              </a:buClr>
              <a:buNone/>
              <a:defRPr/>
            </a:pPr>
            <a:r>
              <a:rPr lang="fr-BE" b="1" dirty="0">
                <a:solidFill>
                  <a:srgbClr val="000000">
                    <a:lumMod val="50000"/>
                    <a:lumOff val="50000"/>
                  </a:srgbClr>
                </a:solidFill>
                <a:latin typeface="Arial" panose="020B0604020202020204"/>
              </a:rPr>
              <a:t>Les </a:t>
            </a:r>
            <a:r>
              <a:rPr lang="fr-BE" b="1" i="1" dirty="0">
                <a:solidFill>
                  <a:srgbClr val="000000">
                    <a:lumMod val="50000"/>
                    <a:lumOff val="50000"/>
                  </a:srgbClr>
                </a:solidFill>
                <a:latin typeface="Arial" panose="020B0604020202020204"/>
              </a:rPr>
              <a:t>Vies des XII Césars</a:t>
            </a:r>
            <a:endParaRPr lang="fr-BE" b="1" dirty="0">
              <a:solidFill>
                <a:srgbClr val="000000">
                  <a:lumMod val="50000"/>
                  <a:lumOff val="50000"/>
                </a:srgbClr>
              </a:solidFill>
              <a:latin typeface="Arial" panose="020B0604020202020204"/>
            </a:endParaRPr>
          </a:p>
          <a:p>
            <a:pPr algn="just">
              <a:spcBef>
                <a:spcPts val="500"/>
              </a:spcBef>
              <a:buClr>
                <a:srgbClr val="FFFFFF">
                  <a:lumMod val="50000"/>
                </a:srgbClr>
              </a:buClr>
              <a:buFont typeface="Arial" panose="020B0604020202020204" pitchFamily="34" charset="0"/>
              <a:buChar char="•"/>
              <a:defRPr/>
            </a:pPr>
            <a:r>
              <a:rPr lang="fr-BE" sz="2000" dirty="0">
                <a:solidFill>
                  <a:srgbClr val="000000">
                    <a:lumMod val="50000"/>
                    <a:lumOff val="50000"/>
                  </a:srgbClr>
                </a:solidFill>
                <a:latin typeface="Arial" panose="020B0604020202020204"/>
              </a:rPr>
              <a:t>12 biographies (de Jules César à Domitien).</a:t>
            </a:r>
          </a:p>
          <a:p>
            <a:pPr algn="just">
              <a:spcBef>
                <a:spcPts val="0"/>
              </a:spcBef>
              <a:buClr>
                <a:srgbClr val="FFFFFF">
                  <a:lumMod val="50000"/>
                </a:srgbClr>
              </a:buClr>
              <a:buFont typeface="Arial" panose="020B0604020202020204" pitchFamily="34" charset="0"/>
              <a:buChar char="•"/>
              <a:defRPr/>
            </a:pPr>
            <a:r>
              <a:rPr lang="fr-BE" sz="2000" dirty="0">
                <a:solidFill>
                  <a:srgbClr val="000000">
                    <a:lumMod val="50000"/>
                    <a:lumOff val="50000"/>
                  </a:srgbClr>
                </a:solidFill>
                <a:latin typeface="Arial" panose="020B0604020202020204"/>
              </a:rPr>
              <a:t>Début du </a:t>
            </a:r>
            <a:r>
              <a:rPr lang="fr-BE" sz="2000" cap="small" dirty="0" err="1">
                <a:solidFill>
                  <a:srgbClr val="000000">
                    <a:lumMod val="50000"/>
                    <a:lumOff val="50000"/>
                  </a:srgbClr>
                </a:solidFill>
                <a:latin typeface="Arial" panose="020B0604020202020204"/>
              </a:rPr>
              <a:t>ii</a:t>
            </a:r>
            <a:r>
              <a:rPr lang="fr-BE" sz="2000" baseline="30000" dirty="0" err="1">
                <a:solidFill>
                  <a:srgbClr val="000000">
                    <a:lumMod val="50000"/>
                    <a:lumOff val="50000"/>
                  </a:srgbClr>
                </a:solidFill>
                <a:latin typeface="Arial" panose="020B0604020202020204"/>
              </a:rPr>
              <a:t>e</a:t>
            </a:r>
            <a:r>
              <a:rPr lang="fr-BE" sz="2000" dirty="0">
                <a:solidFill>
                  <a:srgbClr val="000000">
                    <a:lumMod val="50000"/>
                    <a:lumOff val="50000"/>
                  </a:srgbClr>
                </a:solidFill>
                <a:latin typeface="Arial" panose="020B0604020202020204"/>
              </a:rPr>
              <a:t> s.</a:t>
            </a:r>
          </a:p>
          <a:p>
            <a:pPr algn="just">
              <a:spcBef>
                <a:spcPts val="0"/>
              </a:spcBef>
              <a:buClr>
                <a:srgbClr val="FFFFFF">
                  <a:lumMod val="50000"/>
                </a:srgbClr>
              </a:buClr>
              <a:buFont typeface="Arial" panose="020B0604020202020204" pitchFamily="34" charset="0"/>
              <a:buChar char="•"/>
              <a:defRPr/>
            </a:pPr>
            <a:r>
              <a:rPr lang="fr-BE" sz="2000" dirty="0">
                <a:solidFill>
                  <a:srgbClr val="000000">
                    <a:lumMod val="50000"/>
                    <a:lumOff val="50000"/>
                  </a:srgbClr>
                </a:solidFill>
                <a:latin typeface="Arial" panose="020B0604020202020204"/>
              </a:rPr>
              <a:t>Multiplicité des centres d’intérêt.</a:t>
            </a:r>
          </a:p>
          <a:p>
            <a:pPr marL="0" indent="0" algn="just">
              <a:buClr>
                <a:srgbClr val="FFFFFF">
                  <a:lumMod val="50000"/>
                </a:srgbClr>
              </a:buClr>
              <a:buNone/>
              <a:defRPr/>
            </a:pPr>
            <a:r>
              <a:rPr lang="fr-BE" b="1" dirty="0">
                <a:solidFill>
                  <a:srgbClr val="000000">
                    <a:lumMod val="50000"/>
                    <a:lumOff val="50000"/>
                  </a:srgbClr>
                </a:solidFill>
                <a:latin typeface="Arial" panose="020B0604020202020204"/>
              </a:rPr>
              <a:t>La rédaction</a:t>
            </a:r>
          </a:p>
          <a:p>
            <a:pPr marL="0" indent="0" algn="just">
              <a:spcBef>
                <a:spcPts val="500"/>
              </a:spcBef>
              <a:buClr>
                <a:srgbClr val="FFFFFF">
                  <a:lumMod val="50000"/>
                </a:srgbClr>
              </a:buClr>
              <a:buNone/>
              <a:defRPr/>
            </a:pPr>
            <a:r>
              <a:rPr lang="fr-BE" sz="1800" b="1" i="1" dirty="0">
                <a:solidFill>
                  <a:srgbClr val="000000">
                    <a:lumMod val="50000"/>
                    <a:lumOff val="50000"/>
                  </a:srgbClr>
                </a:solidFill>
                <a:latin typeface="Arial" panose="020B0604020202020204"/>
              </a:rPr>
              <a:t>Aug.</a:t>
            </a:r>
            <a:r>
              <a:rPr lang="fr-BE" sz="1800" b="1" dirty="0">
                <a:solidFill>
                  <a:srgbClr val="000000">
                    <a:lumMod val="50000"/>
                    <a:lumOff val="50000"/>
                  </a:srgbClr>
                </a:solidFill>
                <a:latin typeface="Arial" panose="020B0604020202020204"/>
              </a:rPr>
              <a:t>, 9 : </a:t>
            </a:r>
            <a:r>
              <a:rPr lang="fr-BE" sz="1800" i="1" dirty="0" err="1">
                <a:solidFill>
                  <a:srgbClr val="000000">
                    <a:lumMod val="50000"/>
                    <a:lumOff val="50000"/>
                  </a:srgbClr>
                </a:solidFill>
                <a:latin typeface="Arial" panose="020B0604020202020204"/>
              </a:rPr>
              <a:t>proposita</a:t>
            </a:r>
            <a:r>
              <a:rPr lang="fr-BE" sz="1800" i="1" dirty="0">
                <a:solidFill>
                  <a:srgbClr val="000000">
                    <a:lumMod val="50000"/>
                    <a:lumOff val="50000"/>
                  </a:srgbClr>
                </a:solidFill>
                <a:latin typeface="Arial" panose="020B0604020202020204"/>
              </a:rPr>
              <a:t> </a:t>
            </a:r>
            <a:r>
              <a:rPr lang="fr-BE" sz="1800" i="1" dirty="0" err="1">
                <a:solidFill>
                  <a:srgbClr val="000000">
                    <a:lumMod val="50000"/>
                    <a:lumOff val="50000"/>
                  </a:srgbClr>
                </a:solidFill>
                <a:latin typeface="Arial" panose="020B0604020202020204"/>
              </a:rPr>
              <a:t>uitae</a:t>
            </a:r>
            <a:r>
              <a:rPr lang="fr-BE" sz="1800" i="1" dirty="0">
                <a:solidFill>
                  <a:srgbClr val="000000">
                    <a:lumMod val="50000"/>
                    <a:lumOff val="50000"/>
                  </a:srgbClr>
                </a:solidFill>
                <a:latin typeface="Arial" panose="020B0604020202020204"/>
              </a:rPr>
              <a:t> </a:t>
            </a:r>
            <a:r>
              <a:rPr lang="fr-BE" sz="1800" i="1" dirty="0" err="1">
                <a:solidFill>
                  <a:srgbClr val="000000">
                    <a:lumMod val="50000"/>
                    <a:lumOff val="50000"/>
                  </a:srgbClr>
                </a:solidFill>
                <a:latin typeface="Arial" panose="020B0604020202020204"/>
              </a:rPr>
              <a:t>eius</a:t>
            </a:r>
            <a:r>
              <a:rPr lang="fr-BE" sz="1800" i="1" dirty="0">
                <a:solidFill>
                  <a:srgbClr val="000000">
                    <a:lumMod val="50000"/>
                    <a:lumOff val="50000"/>
                  </a:srgbClr>
                </a:solidFill>
                <a:latin typeface="Arial" panose="020B0604020202020204"/>
              </a:rPr>
              <a:t> </a:t>
            </a:r>
            <a:r>
              <a:rPr lang="fr-BE" sz="1800" i="1" dirty="0" err="1">
                <a:solidFill>
                  <a:srgbClr val="000000">
                    <a:lumMod val="50000"/>
                    <a:lumOff val="50000"/>
                  </a:srgbClr>
                </a:solidFill>
                <a:latin typeface="Arial" panose="020B0604020202020204"/>
              </a:rPr>
              <a:t>uelut</a:t>
            </a:r>
            <a:r>
              <a:rPr lang="fr-BE" sz="1800" i="1" dirty="0">
                <a:solidFill>
                  <a:srgbClr val="000000">
                    <a:lumMod val="50000"/>
                    <a:lumOff val="50000"/>
                  </a:srgbClr>
                </a:solidFill>
                <a:latin typeface="Arial" panose="020B0604020202020204"/>
              </a:rPr>
              <a:t> </a:t>
            </a:r>
            <a:r>
              <a:rPr lang="fr-BE" sz="1800" i="1" dirty="0" err="1">
                <a:solidFill>
                  <a:srgbClr val="000000">
                    <a:lumMod val="50000"/>
                    <a:lumOff val="50000"/>
                  </a:srgbClr>
                </a:solidFill>
                <a:latin typeface="Arial" panose="020B0604020202020204"/>
              </a:rPr>
              <a:t>summa</a:t>
            </a:r>
            <a:r>
              <a:rPr lang="fr-BE" sz="1800" i="1" dirty="0">
                <a:solidFill>
                  <a:srgbClr val="000000">
                    <a:lumMod val="50000"/>
                    <a:lumOff val="50000"/>
                  </a:srgbClr>
                </a:solidFill>
                <a:latin typeface="Arial" panose="020B0604020202020204"/>
              </a:rPr>
              <a:t> partes </a:t>
            </a:r>
            <a:r>
              <a:rPr lang="fr-BE" sz="1800" i="1" dirty="0" err="1">
                <a:solidFill>
                  <a:srgbClr val="000000">
                    <a:lumMod val="50000"/>
                    <a:lumOff val="50000"/>
                  </a:srgbClr>
                </a:solidFill>
                <a:latin typeface="Arial" panose="020B0604020202020204"/>
              </a:rPr>
              <a:t>singillatim</a:t>
            </a:r>
            <a:r>
              <a:rPr lang="fr-BE" sz="1800" i="1" dirty="0">
                <a:solidFill>
                  <a:srgbClr val="000000">
                    <a:lumMod val="50000"/>
                    <a:lumOff val="50000"/>
                  </a:srgbClr>
                </a:solidFill>
                <a:latin typeface="Arial" panose="020B0604020202020204"/>
              </a:rPr>
              <a:t> </a:t>
            </a:r>
            <a:r>
              <a:rPr lang="fr-BE" sz="1800" i="1" dirty="0" err="1">
                <a:solidFill>
                  <a:srgbClr val="000000">
                    <a:lumMod val="50000"/>
                    <a:lumOff val="50000"/>
                  </a:srgbClr>
                </a:solidFill>
                <a:latin typeface="Arial" panose="020B0604020202020204"/>
              </a:rPr>
              <a:t>neque</a:t>
            </a:r>
            <a:r>
              <a:rPr lang="fr-BE" sz="1800" i="1" dirty="0">
                <a:solidFill>
                  <a:srgbClr val="000000">
                    <a:lumMod val="50000"/>
                    <a:lumOff val="50000"/>
                  </a:srgbClr>
                </a:solidFill>
                <a:latin typeface="Arial" panose="020B0604020202020204"/>
              </a:rPr>
              <a:t> </a:t>
            </a:r>
            <a:r>
              <a:rPr lang="fr-BE" sz="1800" i="1" dirty="0">
                <a:solidFill>
                  <a:srgbClr val="FF0000"/>
                </a:solidFill>
                <a:latin typeface="Arial" panose="020B0604020202020204"/>
              </a:rPr>
              <a:t>per </a:t>
            </a:r>
            <a:r>
              <a:rPr lang="fr-BE" sz="1800" i="1" dirty="0" err="1">
                <a:solidFill>
                  <a:srgbClr val="FF0000"/>
                </a:solidFill>
                <a:latin typeface="Arial" panose="020B0604020202020204"/>
              </a:rPr>
              <a:t>tempora</a:t>
            </a:r>
            <a:r>
              <a:rPr lang="fr-BE" sz="1800" b="1" i="1" dirty="0">
                <a:solidFill>
                  <a:srgbClr val="FF0000"/>
                </a:solidFill>
                <a:latin typeface="Arial" panose="020B0604020202020204"/>
              </a:rPr>
              <a:t> </a:t>
            </a:r>
            <a:r>
              <a:rPr lang="fr-BE" sz="1800" i="1" dirty="0" err="1">
                <a:solidFill>
                  <a:srgbClr val="000000">
                    <a:lumMod val="50000"/>
                    <a:lumOff val="50000"/>
                  </a:srgbClr>
                </a:solidFill>
                <a:latin typeface="Arial" panose="020B0604020202020204"/>
              </a:rPr>
              <a:t>sed</a:t>
            </a:r>
            <a:r>
              <a:rPr lang="fr-BE" sz="1800" i="1" dirty="0">
                <a:solidFill>
                  <a:srgbClr val="000000">
                    <a:lumMod val="50000"/>
                    <a:lumOff val="50000"/>
                  </a:srgbClr>
                </a:solidFill>
                <a:latin typeface="Arial" panose="020B0604020202020204"/>
              </a:rPr>
              <a:t> </a:t>
            </a:r>
            <a:r>
              <a:rPr lang="fr-BE" sz="1800" i="1" dirty="0">
                <a:solidFill>
                  <a:srgbClr val="FF0000"/>
                </a:solidFill>
                <a:latin typeface="Arial" panose="020B0604020202020204"/>
              </a:rPr>
              <a:t>per </a:t>
            </a:r>
            <a:r>
              <a:rPr lang="fr-BE" sz="1800" i="1" dirty="0" err="1">
                <a:solidFill>
                  <a:srgbClr val="FF0000"/>
                </a:solidFill>
                <a:latin typeface="Arial" panose="020B0604020202020204"/>
              </a:rPr>
              <a:t>species</a:t>
            </a:r>
            <a:r>
              <a:rPr lang="fr-BE" sz="1800" i="1" dirty="0">
                <a:solidFill>
                  <a:srgbClr val="FF0000"/>
                </a:solidFill>
                <a:latin typeface="Arial" panose="020B0604020202020204"/>
              </a:rPr>
              <a:t> </a:t>
            </a:r>
            <a:r>
              <a:rPr lang="fr-BE" sz="1800" i="1" dirty="0" err="1">
                <a:solidFill>
                  <a:srgbClr val="000000">
                    <a:lumMod val="50000"/>
                    <a:lumOff val="50000"/>
                  </a:srgbClr>
                </a:solidFill>
                <a:latin typeface="Arial" panose="020B0604020202020204"/>
              </a:rPr>
              <a:t>exequar</a:t>
            </a:r>
            <a:r>
              <a:rPr lang="fr-BE" sz="1800" i="1" dirty="0">
                <a:solidFill>
                  <a:srgbClr val="000000">
                    <a:lumMod val="50000"/>
                    <a:lumOff val="50000"/>
                  </a:srgbClr>
                </a:solidFill>
                <a:latin typeface="Arial" panose="020B0604020202020204"/>
              </a:rPr>
              <a:t>, </a:t>
            </a:r>
            <a:r>
              <a:rPr lang="fr-BE" sz="1800" i="1" dirty="0">
                <a:solidFill>
                  <a:srgbClr val="FF0000"/>
                </a:solidFill>
                <a:latin typeface="Arial" panose="020B0604020202020204"/>
              </a:rPr>
              <a:t>quo </a:t>
            </a:r>
            <a:r>
              <a:rPr lang="fr-BE" sz="1800" i="1" dirty="0" err="1">
                <a:solidFill>
                  <a:srgbClr val="FF0000"/>
                </a:solidFill>
                <a:latin typeface="Arial" panose="020B0604020202020204"/>
              </a:rPr>
              <a:t>distinctius</a:t>
            </a:r>
            <a:r>
              <a:rPr lang="fr-BE" sz="1800" i="1" dirty="0">
                <a:solidFill>
                  <a:srgbClr val="FF0000"/>
                </a:solidFill>
                <a:latin typeface="Arial" panose="020B0604020202020204"/>
              </a:rPr>
              <a:t> </a:t>
            </a:r>
            <a:r>
              <a:rPr lang="fr-BE" sz="1800" i="1" dirty="0" err="1">
                <a:solidFill>
                  <a:srgbClr val="FF0000"/>
                </a:solidFill>
                <a:latin typeface="Arial" panose="020B0604020202020204"/>
              </a:rPr>
              <a:t>demonstrari</a:t>
            </a:r>
            <a:r>
              <a:rPr lang="fr-BE" sz="1800" i="1" dirty="0">
                <a:solidFill>
                  <a:srgbClr val="FF0000"/>
                </a:solidFill>
                <a:latin typeface="Arial" panose="020B0604020202020204"/>
              </a:rPr>
              <a:t> </a:t>
            </a:r>
            <a:r>
              <a:rPr lang="fr-BE" sz="1800" i="1" dirty="0" err="1">
                <a:solidFill>
                  <a:srgbClr val="FF0000"/>
                </a:solidFill>
                <a:latin typeface="Arial" panose="020B0604020202020204"/>
              </a:rPr>
              <a:t>cognoscique</a:t>
            </a:r>
            <a:r>
              <a:rPr lang="fr-BE" sz="1800" i="1" dirty="0">
                <a:solidFill>
                  <a:srgbClr val="FF0000"/>
                </a:solidFill>
                <a:latin typeface="Arial" panose="020B0604020202020204"/>
              </a:rPr>
              <a:t> </a:t>
            </a:r>
            <a:r>
              <a:rPr lang="fr-BE" sz="1800" i="1" dirty="0" err="1">
                <a:solidFill>
                  <a:srgbClr val="FF0000"/>
                </a:solidFill>
                <a:latin typeface="Arial" panose="020B0604020202020204"/>
              </a:rPr>
              <a:t>possint</a:t>
            </a:r>
            <a:r>
              <a:rPr lang="fr-BE" sz="1800" dirty="0">
                <a:solidFill>
                  <a:schemeClr val="bg1">
                    <a:lumMod val="50000"/>
                  </a:schemeClr>
                </a:solidFill>
                <a:latin typeface="Arial" panose="020B0604020202020204"/>
              </a:rPr>
              <a:t>.</a:t>
            </a:r>
          </a:p>
          <a:p>
            <a:pPr marL="0" indent="0" algn="r">
              <a:spcBef>
                <a:spcPts val="500"/>
              </a:spcBef>
              <a:buClr>
                <a:srgbClr val="FFFFFF">
                  <a:lumMod val="50000"/>
                </a:srgbClr>
              </a:buClr>
              <a:buNone/>
              <a:defRPr/>
            </a:pPr>
            <a:r>
              <a:rPr lang="fr-BE" sz="1800" dirty="0">
                <a:solidFill>
                  <a:schemeClr val="bg1">
                    <a:lumMod val="50000"/>
                  </a:schemeClr>
                </a:solidFill>
                <a:latin typeface="Arial" panose="020B0604020202020204"/>
              </a:rPr>
              <a:t>(Éd. R. A. </a:t>
            </a:r>
            <a:r>
              <a:rPr lang="fr-BE" sz="1800" cap="small" dirty="0" err="1">
                <a:solidFill>
                  <a:schemeClr val="bg1">
                    <a:lumMod val="50000"/>
                  </a:schemeClr>
                </a:solidFill>
                <a:latin typeface="Arial" panose="020B0604020202020204"/>
              </a:rPr>
              <a:t>Kaster</a:t>
            </a:r>
            <a:r>
              <a:rPr lang="fr-BE" sz="1800" dirty="0">
                <a:solidFill>
                  <a:schemeClr val="bg1">
                    <a:lumMod val="50000"/>
                  </a:schemeClr>
                </a:solidFill>
                <a:latin typeface="Arial" panose="020B0604020202020204"/>
              </a:rPr>
              <a:t>, 2016.)</a:t>
            </a:r>
          </a:p>
          <a:p>
            <a:pPr marL="0" indent="0" algn="just">
              <a:spcBef>
                <a:spcPts val="1500"/>
              </a:spcBef>
              <a:buClr>
                <a:srgbClr val="FFFFFF">
                  <a:lumMod val="50000"/>
                </a:srgbClr>
              </a:buClr>
              <a:buNone/>
              <a:defRPr/>
            </a:pPr>
            <a:r>
              <a:rPr lang="fr-BE" sz="1800" dirty="0">
                <a:solidFill>
                  <a:srgbClr val="000000">
                    <a:lumMod val="50000"/>
                    <a:lumOff val="50000"/>
                  </a:srgbClr>
                </a:solidFill>
                <a:latin typeface="Arial" panose="020B0604020202020204"/>
              </a:rPr>
              <a:t>« Après avoir présenté en quelque sorte le résumé de sa vie, je vais examiner en détail les différentes parties qui la constituent, non </a:t>
            </a:r>
            <a:r>
              <a:rPr lang="fr-BE" sz="1800" dirty="0">
                <a:solidFill>
                  <a:srgbClr val="FF0000"/>
                </a:solidFill>
                <a:latin typeface="Arial" panose="020B0604020202020204"/>
              </a:rPr>
              <a:t>d’après un ordre chronologique</a:t>
            </a:r>
            <a:r>
              <a:rPr lang="fr-BE" sz="1800" dirty="0">
                <a:solidFill>
                  <a:srgbClr val="000000">
                    <a:lumMod val="50000"/>
                    <a:lumOff val="50000"/>
                  </a:srgbClr>
                </a:solidFill>
                <a:latin typeface="Arial" panose="020B0604020202020204"/>
              </a:rPr>
              <a:t>, mais </a:t>
            </a:r>
            <a:r>
              <a:rPr lang="fr-BE" sz="1800" dirty="0">
                <a:solidFill>
                  <a:srgbClr val="FF0000"/>
                </a:solidFill>
                <a:latin typeface="Arial" panose="020B0604020202020204"/>
              </a:rPr>
              <a:t>par catégories</a:t>
            </a:r>
            <a:r>
              <a:rPr lang="fr-BE" sz="1800" dirty="0">
                <a:solidFill>
                  <a:srgbClr val="000000">
                    <a:lumMod val="50000"/>
                    <a:lumOff val="50000"/>
                  </a:srgbClr>
                </a:solidFill>
                <a:latin typeface="Arial" panose="020B0604020202020204"/>
              </a:rPr>
              <a:t>, </a:t>
            </a:r>
            <a:r>
              <a:rPr lang="fr-BE" sz="1800" dirty="0">
                <a:solidFill>
                  <a:srgbClr val="FF0000"/>
                </a:solidFill>
                <a:latin typeface="Arial" panose="020B0604020202020204"/>
              </a:rPr>
              <a:t>de façon à rendre plus nets leur exposé et leur étude</a:t>
            </a:r>
            <a:r>
              <a:rPr lang="fr-BE" sz="1800" dirty="0">
                <a:solidFill>
                  <a:srgbClr val="000000">
                    <a:lumMod val="50000"/>
                    <a:lumOff val="50000"/>
                  </a:srgbClr>
                </a:solidFill>
                <a:latin typeface="Arial" panose="020B0604020202020204"/>
              </a:rPr>
              <a:t>. »</a:t>
            </a:r>
          </a:p>
        </p:txBody>
      </p:sp>
      <p:sp>
        <p:nvSpPr>
          <p:cNvPr id="4" name="Espace réservé du numéro de diapositive 3">
            <a:extLst>
              <a:ext uri="{FF2B5EF4-FFF2-40B4-BE49-F238E27FC236}">
                <a16:creationId xmlns:a16="http://schemas.microsoft.com/office/drawing/2014/main" id="{5D67AA64-5C5E-517D-93E8-16EA4C347550}"/>
              </a:ext>
            </a:extLst>
          </p:cNvPr>
          <p:cNvSpPr>
            <a:spLocks noGrp="1"/>
          </p:cNvSpPr>
          <p:nvPr>
            <p:ph type="sldNum" sz="quarter" idx="12"/>
          </p:nvPr>
        </p:nvSpPr>
        <p:spPr/>
        <p:txBody>
          <a:bodyPr/>
          <a:lstStyle/>
          <a:p>
            <a:pPr algn="l"/>
            <a:r>
              <a:rPr lang="fr-FR"/>
              <a:t>▪︎ </a:t>
            </a:r>
            <a:fld id="{71AEF36E-EA79-174C-93F9-FDA84EDD5956}" type="slidenum">
              <a:rPr lang="fr-FR" smtClean="0"/>
              <a:pPr algn="l"/>
              <a:t>2</a:t>
            </a:fld>
            <a:endParaRPr lang="fr-FR" dirty="0"/>
          </a:p>
        </p:txBody>
      </p:sp>
      <p:sp>
        <p:nvSpPr>
          <p:cNvPr id="5" name="Titre 4">
            <a:extLst>
              <a:ext uri="{FF2B5EF4-FFF2-40B4-BE49-F238E27FC236}">
                <a16:creationId xmlns:a16="http://schemas.microsoft.com/office/drawing/2014/main" id="{DBBA2B24-6F43-B7D5-66DC-E98E5C5FDE5F}"/>
              </a:ext>
            </a:extLst>
          </p:cNvPr>
          <p:cNvSpPr>
            <a:spLocks noGrp="1"/>
          </p:cNvSpPr>
          <p:nvPr>
            <p:ph type="title"/>
          </p:nvPr>
        </p:nvSpPr>
        <p:spPr/>
        <p:txBody>
          <a:bodyPr/>
          <a:lstStyle/>
          <a:p>
            <a:r>
              <a:rPr lang="fr-BE" dirty="0"/>
              <a:t>Aborder les </a:t>
            </a:r>
            <a:r>
              <a:rPr lang="fr-BE" i="1" dirty="0"/>
              <a:t>Vies des XII Césars</a:t>
            </a:r>
            <a:br>
              <a:rPr lang="fr-BE" dirty="0"/>
            </a:br>
            <a:endParaRPr lang="fr-BE" dirty="0"/>
          </a:p>
        </p:txBody>
      </p:sp>
    </p:spTree>
    <p:extLst>
      <p:ext uri="{BB962C8B-B14F-4D97-AF65-F5344CB8AC3E}">
        <p14:creationId xmlns:p14="http://schemas.microsoft.com/office/powerpoint/2010/main" val="3979265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7EA6FDE-B997-D4F3-89C0-5A49F487F868}"/>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
                <a:srgbClr val="F4F0EF"/>
              </a:buClr>
              <a:buSzTx/>
              <a:buFontTx/>
              <a:buNone/>
              <a:tabLst/>
              <a:defRPr/>
            </a:pPr>
            <a:r>
              <a:rPr kumimoji="0" lang="fr-BE" sz="24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Les rubriques des </a:t>
            </a:r>
            <a:r>
              <a:rPr kumimoji="0" lang="fr-BE" sz="2400" b="1"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artes</a:t>
            </a:r>
            <a:r>
              <a:rPr kumimoji="0" lang="fr-BE" sz="2400" b="1"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2400" b="1"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liberales</a:t>
            </a:r>
            <a:endParaRPr kumimoji="0" lang="fr-BE" sz="24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a:p>
            <a:pPr marL="112500" indent="0" algn="just">
              <a:spcBef>
                <a:spcPts val="500"/>
              </a:spcBef>
              <a:buClr>
                <a:srgbClr val="FFFFFF">
                  <a:lumMod val="50000"/>
                </a:srgbClr>
              </a:buClr>
              <a:buNone/>
              <a:defRPr/>
            </a:pP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Iul.</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55-56 ;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Aug.</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84-89 ;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Tib.</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70-71 ;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Calig.</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53</a:t>
            </a:r>
            <a:r>
              <a:rPr lang="fr-BE" sz="2000" dirty="0">
                <a:solidFill>
                  <a:srgbClr val="000000">
                    <a:lumMod val="50000"/>
                    <a:lumOff val="50000"/>
                  </a:srgbClr>
                </a:solidFill>
                <a:latin typeface="Noto Sans" panose="020B0502040504020204" pitchFamily="34" charset="0"/>
                <a:cs typeface="Times New Roman" panose="02020603050405020304" pitchFamily="18" charset="0"/>
              </a:rPr>
              <a:t> </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Claud.</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41-42 ;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Ner.</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52 ; </a:t>
            </a:r>
            <a:r>
              <a:rPr kumimoji="0" lang="sv-SE" sz="2000" b="0" i="1"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Dom.</a:t>
            </a:r>
            <a:r>
              <a:rPr kumimoji="0" lang="sv-SE" sz="2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20.</a:t>
            </a:r>
          </a:p>
          <a:p>
            <a:pPr marL="455400" lvl="1" indent="0" algn="just">
              <a:spcBef>
                <a:spcPts val="1500"/>
              </a:spcBef>
              <a:buClr>
                <a:srgbClr val="FFFFFF">
                  <a:lumMod val="50000"/>
                </a:srgbClr>
              </a:buClr>
              <a:buNone/>
              <a:defRPr/>
            </a:pPr>
            <a:r>
              <a:rPr lang="sv-SE" sz="1800" b="1" i="1" dirty="0">
                <a:solidFill>
                  <a:srgbClr val="FFFFFF">
                    <a:lumMod val="50000"/>
                  </a:srgbClr>
                </a:solidFill>
                <a:latin typeface="Arial" panose="020B0604020202020204"/>
              </a:rPr>
              <a:t>Aug.</a:t>
            </a:r>
            <a:r>
              <a:rPr lang="sv-SE" sz="1800" b="1" dirty="0">
                <a:solidFill>
                  <a:srgbClr val="FFFFFF">
                    <a:lumMod val="50000"/>
                  </a:srgbClr>
                </a:solidFill>
                <a:latin typeface="Arial" panose="020B0604020202020204"/>
              </a:rPr>
              <a:t>, 84, 1 : </a:t>
            </a:r>
            <a:r>
              <a:rPr lang="sv-SE" sz="1800" i="1" dirty="0">
                <a:solidFill>
                  <a:srgbClr val="FF0000"/>
                </a:solidFill>
                <a:latin typeface="Arial" panose="020B0604020202020204"/>
              </a:rPr>
              <a:t>eloquentiam studiaque liberalia </a:t>
            </a:r>
            <a:r>
              <a:rPr lang="sv-SE" sz="1800" i="1" dirty="0">
                <a:solidFill>
                  <a:srgbClr val="FFFFFF">
                    <a:lumMod val="50000"/>
                  </a:srgbClr>
                </a:solidFill>
                <a:latin typeface="Arial" panose="020B0604020202020204"/>
              </a:rPr>
              <a:t>ab aetate prima et cupide et laboriosissime exercuit.</a:t>
            </a:r>
          </a:p>
          <a:p>
            <a:pPr marL="455400" lvl="1" indent="0" algn="just">
              <a:spcBef>
                <a:spcPts val="1500"/>
              </a:spcBef>
              <a:buClr>
                <a:srgbClr val="FFFFFF">
                  <a:lumMod val="50000"/>
                </a:srgbClr>
              </a:buClr>
              <a:buNone/>
              <a:defRPr/>
            </a:pPr>
            <a:r>
              <a:rPr kumimoji="0" lang="fr-BE" sz="1800" b="0" u="none" strike="noStrike" kern="1200" cap="none" spc="0" normalizeH="0" baseline="0" noProof="0" dirty="0">
                <a:ln>
                  <a:noFill/>
                </a:ln>
                <a:solidFill>
                  <a:srgbClr val="FFFFFF">
                    <a:lumMod val="50000"/>
                  </a:srgbClr>
                </a:solidFill>
                <a:effectLst/>
                <a:uLnTx/>
                <a:uFillTx/>
                <a:latin typeface="Arial" panose="020B0604020202020204"/>
                <a:ea typeface="+mn-ea"/>
                <a:cs typeface="+mn-cs"/>
              </a:rPr>
              <a:t>« Il exerça avec passion mais aussi très activement son éloquence et se forma dans les études libérales dès son plus jeune âge. »</a:t>
            </a:r>
          </a:p>
          <a:p>
            <a:pPr marL="0" indent="0">
              <a:buNone/>
            </a:pPr>
            <a:r>
              <a:rPr lang="fr-BE" b="1" dirty="0"/>
              <a:t>L’</a:t>
            </a:r>
            <a:r>
              <a:rPr lang="fr-BE" b="1" i="1" dirty="0" err="1"/>
              <a:t>Optimus</a:t>
            </a:r>
            <a:r>
              <a:rPr lang="fr-BE" b="1" i="1" dirty="0"/>
              <a:t> Princeps</a:t>
            </a:r>
            <a:endParaRPr lang="fr-BE" b="1" dirty="0"/>
          </a:p>
          <a:p>
            <a:pPr marL="342900" lvl="1" indent="0" algn="just">
              <a:spcBef>
                <a:spcPts val="1500"/>
              </a:spcBef>
              <a:buClr>
                <a:schemeClr val="bg1">
                  <a:lumMod val="50000"/>
                </a:schemeClr>
              </a:buClr>
              <a:buNone/>
            </a:pPr>
            <a:r>
              <a:rPr lang="pt-BR" sz="1800" b="1" cap="small" dirty="0"/>
              <a:t>Eutr.</a:t>
            </a:r>
            <a:r>
              <a:rPr lang="pt-BR" sz="1800" b="1" dirty="0"/>
              <a:t>, VIII, 5, 3 : </a:t>
            </a:r>
            <a:r>
              <a:rPr lang="pt-BR" sz="1800" i="1" dirty="0"/>
              <a:t>felicior Augusto, melior Traiano.</a:t>
            </a:r>
          </a:p>
          <a:p>
            <a:pPr marL="342900" lvl="1" indent="0" algn="r">
              <a:buClr>
                <a:schemeClr val="bg1">
                  <a:lumMod val="50000"/>
                </a:schemeClr>
              </a:buClr>
              <a:buNone/>
            </a:pPr>
            <a:r>
              <a:rPr lang="pt-BR" sz="1800" dirty="0"/>
              <a:t>(Éd. J. </a:t>
            </a:r>
            <a:r>
              <a:rPr lang="pt-BR" sz="1800" cap="small" dirty="0"/>
              <a:t>Hellegouarc’h</a:t>
            </a:r>
            <a:r>
              <a:rPr lang="pt-BR" sz="1800" dirty="0"/>
              <a:t>, 1999.)</a:t>
            </a:r>
          </a:p>
          <a:p>
            <a:pPr marL="342900" lvl="1" indent="0">
              <a:spcBef>
                <a:spcPts val="1500"/>
              </a:spcBef>
              <a:buClr>
                <a:schemeClr val="bg1">
                  <a:lumMod val="50000"/>
                </a:schemeClr>
              </a:buClr>
              <a:buNone/>
            </a:pPr>
            <a:r>
              <a:rPr lang="pt-BR" sz="1800" dirty="0"/>
              <a:t>« Plus heureux qu’Auguste, meilleur que Trajan. »</a:t>
            </a:r>
          </a:p>
        </p:txBody>
      </p:sp>
      <p:sp>
        <p:nvSpPr>
          <p:cNvPr id="4" name="Espace réservé du numéro de diapositive 3">
            <a:extLst>
              <a:ext uri="{FF2B5EF4-FFF2-40B4-BE49-F238E27FC236}">
                <a16:creationId xmlns:a16="http://schemas.microsoft.com/office/drawing/2014/main" id="{D61A4133-199D-0558-F7CB-1387570080C2}"/>
              </a:ext>
            </a:extLst>
          </p:cNvPr>
          <p:cNvSpPr>
            <a:spLocks noGrp="1"/>
          </p:cNvSpPr>
          <p:nvPr>
            <p:ph type="sldNum" sz="quarter" idx="12"/>
          </p:nvPr>
        </p:nvSpPr>
        <p:spPr/>
        <p:txBody>
          <a:bodyPr/>
          <a:lstStyle/>
          <a:p>
            <a:pPr algn="l"/>
            <a:r>
              <a:rPr lang="fr-FR"/>
              <a:t>▪︎ </a:t>
            </a:r>
            <a:fld id="{71AEF36E-EA79-174C-93F9-FDA84EDD5956}" type="slidenum">
              <a:rPr lang="fr-FR" smtClean="0"/>
              <a:pPr algn="l"/>
              <a:t>3</a:t>
            </a:fld>
            <a:endParaRPr lang="fr-FR" dirty="0"/>
          </a:p>
        </p:txBody>
      </p:sp>
      <p:sp>
        <p:nvSpPr>
          <p:cNvPr id="5" name="Titre 4">
            <a:extLst>
              <a:ext uri="{FF2B5EF4-FFF2-40B4-BE49-F238E27FC236}">
                <a16:creationId xmlns:a16="http://schemas.microsoft.com/office/drawing/2014/main" id="{27F62F36-290B-9E25-445B-F2B2B42F2086}"/>
              </a:ext>
            </a:extLst>
          </p:cNvPr>
          <p:cNvSpPr>
            <a:spLocks noGrp="1"/>
          </p:cNvSpPr>
          <p:nvPr>
            <p:ph type="title"/>
          </p:nvPr>
        </p:nvSpPr>
        <p:spPr/>
        <p:txBody>
          <a:bodyPr/>
          <a:lstStyle/>
          <a:p>
            <a:r>
              <a:rPr lang="fr-BE" dirty="0"/>
              <a:t>Aborder les </a:t>
            </a:r>
            <a:r>
              <a:rPr lang="fr-BE" i="1" dirty="0"/>
              <a:t>Vies des XII Césars</a:t>
            </a:r>
            <a:br>
              <a:rPr lang="fr-BE" dirty="0"/>
            </a:br>
            <a:endParaRPr lang="fr-BE" dirty="0"/>
          </a:p>
        </p:txBody>
      </p:sp>
    </p:spTree>
    <p:extLst>
      <p:ext uri="{BB962C8B-B14F-4D97-AF65-F5344CB8AC3E}">
        <p14:creationId xmlns:p14="http://schemas.microsoft.com/office/powerpoint/2010/main" val="201309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7064711-7AF0-97E7-7B5F-D7F853E0056B}"/>
              </a:ext>
            </a:extLst>
          </p:cNvPr>
          <p:cNvSpPr>
            <a:spLocks noGrp="1"/>
          </p:cNvSpPr>
          <p:nvPr>
            <p:ph idx="1"/>
          </p:nvPr>
        </p:nvSpPr>
        <p:spPr/>
        <p:txBody>
          <a:bodyPr>
            <a:noAutofit/>
          </a:bodyPr>
          <a:lstStyle/>
          <a:p>
            <a:pPr marL="0" marR="0" lvl="0" indent="0" algn="l" defTabSz="914400" rtl="0" eaLnBrk="1" fontAlgn="auto" latinLnBrk="0" hangingPunct="1">
              <a:lnSpc>
                <a:spcPct val="90000"/>
              </a:lnSpc>
              <a:spcBef>
                <a:spcPts val="1000"/>
              </a:spcBef>
              <a:spcAft>
                <a:spcPts val="0"/>
              </a:spcAft>
              <a:buClr>
                <a:srgbClr val="F4F0EF"/>
              </a:buClr>
              <a:buSzTx/>
              <a:buFontTx/>
              <a:buNone/>
              <a:tabLst/>
              <a:defRPr/>
            </a:pPr>
            <a:r>
              <a:rPr kumimoji="0" lang="fr-BE" sz="24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Le portrait littéraire d’Auguste (84-89)</a:t>
            </a:r>
            <a:endParaRPr kumimoji="0" lang="fr-BE" sz="2400" b="1"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a:p>
            <a:pPr marL="342900" marR="0" lvl="0" indent="-342900" algn="l" defTabSz="914400" rtl="0" eaLnBrk="1" fontAlgn="auto" latinLnBrk="0" hangingPunct="1">
              <a:lnSpc>
                <a:spcPct val="90000"/>
              </a:lnSpc>
              <a:spcBef>
                <a:spcPts val="500"/>
              </a:spcBef>
              <a:spcAft>
                <a:spcPts val="0"/>
              </a:spcAft>
              <a:buClr>
                <a:srgbClr val="FFFFFF">
                  <a:lumMod val="50000"/>
                </a:srgbClr>
              </a:buClr>
              <a:buSzTx/>
              <a:buFont typeface="Arial" panose="020B0604020202020204" pitchFamily="34" charset="0"/>
              <a:buChar char="•"/>
              <a:tabLst/>
              <a:defRPr/>
            </a:pPr>
            <a:r>
              <a:rPr kumimoji="0" lang="fr-BE" sz="20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Rubrique la plus longue (6 chap.).</a:t>
            </a:r>
          </a:p>
          <a:p>
            <a:pPr marL="342900" marR="0" lvl="0" indent="-342900" algn="just" defTabSz="914400" rtl="0" eaLnBrk="1" fontAlgn="auto" latinLnBrk="0" hangingPunct="1">
              <a:lnSpc>
                <a:spcPct val="90000"/>
              </a:lnSpc>
              <a:spcBef>
                <a:spcPts val="0"/>
              </a:spcBef>
              <a:spcAft>
                <a:spcPts val="0"/>
              </a:spcAft>
              <a:buClr>
                <a:srgbClr val="FFFFFF">
                  <a:lumMod val="50000"/>
                </a:srgbClr>
              </a:buClr>
              <a:buSzTx/>
              <a:buFont typeface="Arial" panose="020B0604020202020204" pitchFamily="34" charset="0"/>
              <a:buChar char="•"/>
              <a:tabLst/>
              <a:defRPr/>
            </a:pPr>
            <a:r>
              <a:rPr kumimoji="0" lang="fr-BE" sz="20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Nombreux détail sur : le style</a:t>
            </a:r>
            <a:r>
              <a:rPr kumimoji="0" lang="fr-BE" sz="20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20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le vocabulaire, l’orthographe et l’utilisation du grec.</a:t>
            </a:r>
          </a:p>
          <a:p>
            <a:pPr marL="0" marR="0" lvl="0" indent="0" algn="just" defTabSz="914400" rtl="0" eaLnBrk="1" fontAlgn="auto" latinLnBrk="0" hangingPunct="1">
              <a:lnSpc>
                <a:spcPct val="90000"/>
              </a:lnSpc>
              <a:spcBef>
                <a:spcPts val="2500"/>
              </a:spcBef>
              <a:spcAft>
                <a:spcPts val="0"/>
              </a:spcAft>
              <a:buClr>
                <a:srgbClr val="FFFFFF">
                  <a:lumMod val="50000"/>
                </a:srgbClr>
              </a:buClr>
              <a:buSzTx/>
              <a:buNone/>
              <a:tabLst/>
              <a:defRPr/>
            </a:pPr>
            <a:r>
              <a:rPr kumimoji="0" lang="fr-BE"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84, 1 : </a:t>
            </a:r>
            <a:r>
              <a:rPr lang="fr-BE" sz="1800" dirty="0">
                <a:solidFill>
                  <a:srgbClr val="000000">
                    <a:lumMod val="50000"/>
                    <a:lumOff val="50000"/>
                  </a:srgbClr>
                </a:solidFill>
                <a:latin typeface="Arial" panose="020B0604020202020204"/>
              </a:rPr>
              <a:t>« </a:t>
            </a:r>
            <a:r>
              <a:rPr lang="fr-BE" sz="1800" dirty="0">
                <a:solidFill>
                  <a:schemeClr val="bg1">
                    <a:lumMod val="50000"/>
                  </a:schemeClr>
                </a:solidFill>
                <a:latin typeface="Arial" panose="020B0604020202020204"/>
              </a:rPr>
              <a:t>Il exerça avec passion mais aussi très activement son éloquence et </a:t>
            </a:r>
            <a:r>
              <a:rPr lang="fr-BE" sz="1800" dirty="0">
                <a:solidFill>
                  <a:srgbClr val="FF0000"/>
                </a:solidFill>
                <a:latin typeface="Arial" panose="020B0604020202020204"/>
              </a:rPr>
              <a:t>se forma dans les études libérales dès son plus jeune âge</a:t>
            </a:r>
            <a:r>
              <a:rPr lang="fr-BE" sz="1800" dirty="0">
                <a:solidFill>
                  <a:srgbClr val="000000">
                    <a:lumMod val="50000"/>
                    <a:lumOff val="50000"/>
                  </a:srgbClr>
                </a:solidFill>
                <a:latin typeface="Arial" panose="020B0604020202020204"/>
              </a:rPr>
              <a:t>... </a:t>
            </a:r>
            <a:r>
              <a:rPr kumimoji="0" lang="fr-BE" sz="180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Par après, </a:t>
            </a:r>
            <a:r>
              <a:rPr kumimoji="0" lang="fr-BE" sz="1800" u="none" strike="noStrike" kern="1200" cap="none" spc="0" normalizeH="0" baseline="0" noProof="0" dirty="0">
                <a:ln>
                  <a:noFill/>
                </a:ln>
                <a:solidFill>
                  <a:srgbClr val="FF0000"/>
                </a:solidFill>
                <a:effectLst/>
                <a:uLnTx/>
                <a:uFillTx/>
                <a:latin typeface="Arial" panose="020B0604020202020204"/>
                <a:ea typeface="+mn-ea"/>
                <a:cs typeface="+mn-cs"/>
              </a:rPr>
              <a:t>jamais il ne prit la parole </a:t>
            </a:r>
            <a:r>
              <a:rPr kumimoji="0" lang="fr-BE" sz="1800" u="none" strike="noStrike" kern="1200" cap="none" spc="0" normalizeH="0" baseline="0" noProof="0" dirty="0">
                <a:ln>
                  <a:noFill/>
                </a:ln>
                <a:solidFill>
                  <a:schemeClr val="bg1">
                    <a:lumMod val="50000"/>
                  </a:schemeClr>
                </a:solidFill>
                <a:effectLst/>
                <a:uLnTx/>
                <a:uFillTx/>
                <a:latin typeface="Arial" panose="020B0604020202020204"/>
                <a:ea typeface="+mn-ea"/>
                <a:cs typeface="+mn-cs"/>
              </a:rPr>
              <a:t>au Sénat, ni devant le peuple, ni devant ses soldats, </a:t>
            </a:r>
            <a:r>
              <a:rPr kumimoji="0" lang="fr-BE" sz="1800" u="none" strike="noStrike" kern="1200" cap="none" spc="0" normalizeH="0" baseline="0" noProof="0" dirty="0">
                <a:ln>
                  <a:noFill/>
                </a:ln>
                <a:solidFill>
                  <a:srgbClr val="FF0000"/>
                </a:solidFill>
                <a:effectLst/>
                <a:uLnTx/>
                <a:uFillTx/>
                <a:latin typeface="Arial" panose="020B0604020202020204"/>
                <a:ea typeface="+mn-ea"/>
                <a:cs typeface="+mn-cs"/>
              </a:rPr>
              <a:t>sans avoir médité et préparé son discours</a:t>
            </a:r>
            <a:r>
              <a:rPr kumimoji="0" lang="fr-BE" sz="180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quoiqu’il ne fût pas incapable d’improviser en cas d’imprévu. »</a:t>
            </a:r>
          </a:p>
          <a:p>
            <a:pPr marL="0" marR="0" lvl="0" indent="0" algn="just" defTabSz="914400" rtl="0" eaLnBrk="1" fontAlgn="auto" latinLnBrk="0" hangingPunct="1">
              <a:lnSpc>
                <a:spcPct val="90000"/>
              </a:lnSpc>
              <a:spcBef>
                <a:spcPts val="1500"/>
              </a:spcBef>
              <a:spcAft>
                <a:spcPts val="0"/>
              </a:spcAft>
              <a:buClr>
                <a:srgbClr val="FFFFFF">
                  <a:lumMod val="50000"/>
                </a:srgbClr>
              </a:buClr>
              <a:buSzTx/>
              <a:buNone/>
              <a:tabLst/>
              <a:defRPr/>
            </a:pPr>
            <a:r>
              <a:rPr kumimoji="0" lang="fr-BE" sz="1800" b="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86, 1 : </a:t>
            </a:r>
            <a:r>
              <a:rPr lang="fr-BE" sz="1800" dirty="0">
                <a:solidFill>
                  <a:srgbClr val="000000">
                    <a:lumMod val="50000"/>
                    <a:lumOff val="50000"/>
                  </a:srgbClr>
                </a:solidFill>
                <a:latin typeface="Arial" panose="020B0604020202020204"/>
              </a:rPr>
              <a:t>« Il adopta </a:t>
            </a:r>
            <a:r>
              <a:rPr lang="fr-BE" sz="1800" dirty="0">
                <a:solidFill>
                  <a:srgbClr val="FF0000"/>
                </a:solidFill>
                <a:latin typeface="Arial" panose="020B0604020202020204"/>
              </a:rPr>
              <a:t>un style pur </a:t>
            </a:r>
            <a:r>
              <a:rPr lang="fr-BE" sz="1800" dirty="0">
                <a:solidFill>
                  <a:srgbClr val="000000">
                    <a:lumMod val="50000"/>
                    <a:lumOff val="50000"/>
                  </a:srgbClr>
                </a:solidFill>
                <a:latin typeface="Arial" panose="020B0604020202020204"/>
              </a:rPr>
              <a:t>(</a:t>
            </a:r>
            <a:r>
              <a:rPr lang="fr-BE" sz="1800" i="1" dirty="0">
                <a:solidFill>
                  <a:srgbClr val="000000">
                    <a:lumMod val="50000"/>
                    <a:lumOff val="50000"/>
                  </a:srgbClr>
                </a:solidFill>
                <a:latin typeface="Arial" panose="020B0604020202020204"/>
              </a:rPr>
              <a:t>elegans</a:t>
            </a:r>
            <a:r>
              <a:rPr lang="fr-BE" sz="1800" dirty="0">
                <a:solidFill>
                  <a:srgbClr val="000000">
                    <a:lumMod val="50000"/>
                    <a:lumOff val="50000"/>
                  </a:srgbClr>
                </a:solidFill>
                <a:latin typeface="Arial" panose="020B0604020202020204"/>
              </a:rPr>
              <a:t>)</a:t>
            </a:r>
            <a:r>
              <a:rPr lang="fr-BE" sz="1800" i="1" dirty="0">
                <a:solidFill>
                  <a:srgbClr val="000000">
                    <a:lumMod val="50000"/>
                    <a:lumOff val="50000"/>
                  </a:srgbClr>
                </a:solidFill>
                <a:latin typeface="Arial" panose="020B0604020202020204"/>
              </a:rPr>
              <a:t> </a:t>
            </a:r>
            <a:r>
              <a:rPr lang="fr-BE" sz="1800" dirty="0">
                <a:solidFill>
                  <a:srgbClr val="FF0000"/>
                </a:solidFill>
                <a:latin typeface="Arial" panose="020B0604020202020204"/>
              </a:rPr>
              <a:t>et</a:t>
            </a:r>
            <a:r>
              <a:rPr lang="fr-BE" sz="1800" dirty="0">
                <a:solidFill>
                  <a:srgbClr val="000000">
                    <a:lumMod val="50000"/>
                    <a:lumOff val="50000"/>
                  </a:srgbClr>
                </a:solidFill>
                <a:latin typeface="Arial" panose="020B0604020202020204"/>
              </a:rPr>
              <a:t> </a:t>
            </a:r>
            <a:r>
              <a:rPr lang="fr-BE" sz="1800" dirty="0">
                <a:solidFill>
                  <a:srgbClr val="FF0000"/>
                </a:solidFill>
                <a:latin typeface="Arial" panose="020B0604020202020204"/>
              </a:rPr>
              <a:t>simple</a:t>
            </a:r>
            <a:r>
              <a:rPr lang="fr-BE" sz="1800" dirty="0">
                <a:solidFill>
                  <a:srgbClr val="000000">
                    <a:lumMod val="50000"/>
                    <a:lumOff val="50000"/>
                  </a:srgbClr>
                </a:solidFill>
                <a:latin typeface="Arial" panose="020B0604020202020204"/>
              </a:rPr>
              <a:t> </a:t>
            </a:r>
            <a:r>
              <a:rPr lang="fr-BE" sz="1800" i="1" dirty="0">
                <a:solidFill>
                  <a:srgbClr val="000000">
                    <a:lumMod val="50000"/>
                    <a:lumOff val="50000"/>
                  </a:srgbClr>
                </a:solidFill>
                <a:latin typeface="Arial" panose="020B0604020202020204"/>
              </a:rPr>
              <a:t>(</a:t>
            </a:r>
            <a:r>
              <a:rPr lang="fr-BE" sz="1800" i="1" dirty="0" err="1">
                <a:solidFill>
                  <a:srgbClr val="000000">
                    <a:lumMod val="50000"/>
                    <a:lumOff val="50000"/>
                  </a:srgbClr>
                </a:solidFill>
                <a:latin typeface="Arial" panose="020B0604020202020204"/>
              </a:rPr>
              <a:t>temperatum</a:t>
            </a:r>
            <a:r>
              <a:rPr lang="fr-BE" sz="1800" dirty="0">
                <a:solidFill>
                  <a:srgbClr val="000000">
                    <a:lumMod val="50000"/>
                    <a:lumOff val="50000"/>
                  </a:srgbClr>
                </a:solidFill>
                <a:latin typeface="Arial" panose="020B0604020202020204"/>
              </a:rPr>
              <a:t>)</a:t>
            </a:r>
            <a:r>
              <a:rPr lang="fr-BE" sz="1800" i="1" dirty="0">
                <a:solidFill>
                  <a:srgbClr val="000000">
                    <a:lumMod val="50000"/>
                    <a:lumOff val="50000"/>
                  </a:srgbClr>
                </a:solidFill>
                <a:latin typeface="Arial" panose="020B0604020202020204"/>
              </a:rPr>
              <a:t>.</a:t>
            </a:r>
            <a:r>
              <a:rPr lang="fr-BE" sz="1800" dirty="0">
                <a:solidFill>
                  <a:srgbClr val="000000">
                    <a:lumMod val="50000"/>
                    <a:lumOff val="50000"/>
                  </a:srgbClr>
                </a:solidFill>
                <a:latin typeface="Arial" panose="020B0604020202020204"/>
              </a:rPr>
              <a:t> »</a:t>
            </a:r>
          </a:p>
          <a:p>
            <a:pPr marL="0" marR="0" lvl="0" indent="0" algn="just" defTabSz="914400" rtl="0" eaLnBrk="1" fontAlgn="auto" latinLnBrk="0" hangingPunct="1">
              <a:lnSpc>
                <a:spcPct val="90000"/>
              </a:lnSpc>
              <a:spcBef>
                <a:spcPts val="2500"/>
              </a:spcBef>
              <a:spcAft>
                <a:spcPts val="0"/>
              </a:spcAft>
              <a:buClr>
                <a:srgbClr val="FFFFFF">
                  <a:lumMod val="50000"/>
                </a:srgbClr>
              </a:buClr>
              <a:buSzTx/>
              <a:buNone/>
              <a:tabLst/>
              <a:defRPr/>
            </a:pPr>
            <a:endParaRPr kumimoji="0" lang="fr-BE" sz="180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4" name="Espace réservé du numéro de diapositive 3">
            <a:extLst>
              <a:ext uri="{FF2B5EF4-FFF2-40B4-BE49-F238E27FC236}">
                <a16:creationId xmlns:a16="http://schemas.microsoft.com/office/drawing/2014/main" id="{DC9B28BB-DA87-35C7-73EC-48ADA75AE849}"/>
              </a:ext>
            </a:extLst>
          </p:cNvPr>
          <p:cNvSpPr>
            <a:spLocks noGrp="1"/>
          </p:cNvSpPr>
          <p:nvPr>
            <p:ph type="sldNum" sz="quarter" idx="12"/>
          </p:nvPr>
        </p:nvSpPr>
        <p:spPr/>
        <p:txBody>
          <a:bodyPr/>
          <a:lstStyle/>
          <a:p>
            <a:pPr algn="l"/>
            <a:r>
              <a:rPr lang="fr-FR" dirty="0"/>
              <a:t>▪︎ </a:t>
            </a:r>
            <a:fld id="{71AEF36E-EA79-174C-93F9-FDA84EDD5956}" type="slidenum">
              <a:rPr lang="fr-FR" smtClean="0"/>
              <a:pPr algn="l"/>
              <a:t>4</a:t>
            </a:fld>
            <a:endParaRPr lang="fr-FR" dirty="0"/>
          </a:p>
        </p:txBody>
      </p:sp>
      <p:sp>
        <p:nvSpPr>
          <p:cNvPr id="5" name="Titre 4">
            <a:extLst>
              <a:ext uri="{FF2B5EF4-FFF2-40B4-BE49-F238E27FC236}">
                <a16:creationId xmlns:a16="http://schemas.microsoft.com/office/drawing/2014/main" id="{AB28FE0B-C5F1-406B-45BE-4666E996FD70}"/>
              </a:ext>
            </a:extLst>
          </p:cNvPr>
          <p:cNvSpPr>
            <a:spLocks noGrp="1"/>
          </p:cNvSpPr>
          <p:nvPr>
            <p:ph type="title"/>
          </p:nvPr>
        </p:nvSpPr>
        <p:spPr/>
        <p:txBody>
          <a:bodyPr/>
          <a:lstStyle/>
          <a:p>
            <a:r>
              <a:rPr lang="fr-BE" dirty="0"/>
              <a:t>L’</a:t>
            </a:r>
            <a:r>
              <a:rPr lang="fr-BE" i="1" dirty="0" err="1"/>
              <a:t>Optimus</a:t>
            </a:r>
            <a:r>
              <a:rPr lang="fr-BE" i="1" dirty="0"/>
              <a:t> Princeps</a:t>
            </a:r>
            <a:r>
              <a:rPr lang="fr-BE" dirty="0"/>
              <a:t> : Auguste dans les </a:t>
            </a:r>
            <a:r>
              <a:rPr lang="fr-BE" i="1" dirty="0"/>
              <a:t>Vies des XII Césars</a:t>
            </a:r>
            <a:endParaRPr lang="fr-BE" dirty="0"/>
          </a:p>
        </p:txBody>
      </p:sp>
    </p:spTree>
    <p:extLst>
      <p:ext uri="{BB962C8B-B14F-4D97-AF65-F5344CB8AC3E}">
        <p14:creationId xmlns:p14="http://schemas.microsoft.com/office/powerpoint/2010/main" val="144796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7064711-7AF0-97E7-7B5F-D7F853E0056B}"/>
              </a:ext>
            </a:extLst>
          </p:cNvPr>
          <p:cNvSpPr>
            <a:spLocks noGrp="1"/>
          </p:cNvSpPr>
          <p:nvPr>
            <p:ph idx="1"/>
          </p:nvPr>
        </p:nvSpPr>
        <p:spPr/>
        <p:txBody>
          <a:bodyPr>
            <a:noAutofit/>
          </a:bodyPr>
          <a:lstStyle/>
          <a:p>
            <a:pPr marL="0" marR="0" lvl="0" indent="0" algn="just" defTabSz="914400" rtl="0" eaLnBrk="1" fontAlgn="auto" latinLnBrk="0" hangingPunct="1">
              <a:lnSpc>
                <a:spcPct val="90000"/>
              </a:lnSpc>
              <a:spcBef>
                <a:spcPts val="1500"/>
              </a:spcBef>
              <a:spcAft>
                <a:spcPts val="0"/>
              </a:spcAft>
              <a:buClr>
                <a:srgbClr val="FFFFFF">
                  <a:lumMod val="50000"/>
                </a:srgbClr>
              </a:buClr>
              <a:buSzTx/>
              <a:buFontTx/>
              <a:buNone/>
              <a:tabLst/>
              <a:defRPr/>
            </a:pPr>
            <a:r>
              <a:rPr kumimoji="0" lang="fr-BE"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86, 2 : </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Il réprouva avec un égal dédain les </a:t>
            </a:r>
            <a:r>
              <a:rPr kumimoji="0" lang="fr-BE" sz="1800" b="0" i="0"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asianistes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cacozelos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et les archaïsants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antiquarios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0" u="none" strike="noStrike" kern="1200" cap="none" spc="0" normalizeH="0" baseline="0" noProof="0" dirty="0">
                <a:ln>
                  <a:noFill/>
                </a:ln>
                <a:solidFill>
                  <a:srgbClr val="FF0000"/>
                </a:solidFill>
                <a:effectLst/>
                <a:uLnTx/>
                <a:uFillTx/>
                <a:latin typeface="Arial" panose="020B0604020202020204"/>
                <a:ea typeface="+mn-ea"/>
                <a:cs typeface="+mn-cs"/>
              </a:rPr>
              <a:t>estimant qu'ils tombaient dans deux excès contraires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0" u="none" strike="noStrike" kern="1200" cap="none" spc="0" normalizeH="0" baseline="0" noProof="0" dirty="0">
                <a:ln>
                  <a:noFill/>
                </a:ln>
                <a:solidFill>
                  <a:srgbClr val="FF0000"/>
                </a:solidFill>
                <a:effectLst/>
                <a:uLnTx/>
                <a:uFillTx/>
                <a:latin typeface="Arial" panose="020B0604020202020204"/>
                <a:ea typeface="+mn-ea"/>
                <a:cs typeface="+mn-cs"/>
              </a:rPr>
              <a:t>Il reproche en particulier à Marc Antoine sa manie d’écrire dans le but d’être admiré plutôt que compris.</a:t>
            </a:r>
            <a:r>
              <a:rPr kumimoji="0" lang="fr-BE"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endPar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a:p>
            <a:pPr marL="0" marR="0" lvl="0" indent="0" algn="just" defTabSz="914400" rtl="0" eaLnBrk="1" fontAlgn="auto" latinLnBrk="0" hangingPunct="1">
              <a:lnSpc>
                <a:spcPct val="80000"/>
              </a:lnSpc>
              <a:spcBef>
                <a:spcPts val="1500"/>
              </a:spcBef>
              <a:spcAft>
                <a:spcPts val="0"/>
              </a:spcAft>
              <a:buClr>
                <a:srgbClr val="FFFFFF">
                  <a:lumMod val="50000"/>
                </a:srgbClr>
              </a:buClr>
              <a:buSzTx/>
              <a:buNone/>
              <a:tabLst/>
              <a:defRPr/>
            </a:pPr>
            <a:r>
              <a:rPr kumimoji="0" lang="fr-BE"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89, 1 : </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ne </a:t>
            </a:r>
            <a:r>
              <a:rPr kumimoji="0" lang="fr-BE" sz="1800" b="0" i="1" u="none" strike="noStrike" kern="1200" cap="none" spc="0" normalizeH="0" noProof="0" dirty="0" err="1">
                <a:ln>
                  <a:noFill/>
                </a:ln>
                <a:solidFill>
                  <a:srgbClr val="000000">
                    <a:lumMod val="50000"/>
                    <a:lumOff val="50000"/>
                  </a:srgbClr>
                </a:solidFill>
                <a:effectLst/>
                <a:uLnTx/>
                <a:uFillTx/>
                <a:latin typeface="Arial" panose="020B0604020202020204"/>
                <a:ea typeface="+mn-ea"/>
                <a:cs typeface="+mn-cs"/>
              </a:rPr>
              <a:t>Graecarum</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quidem</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disciplinarum</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leuiore</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studio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tenebatur</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in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quibus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et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ipsis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praestabat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largiter</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Non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tamen</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ut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aut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loqueretur</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expedite</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aut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componere</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aliquid</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FF0000"/>
                </a:solidFill>
                <a:effectLst/>
                <a:uLnTx/>
                <a:uFillTx/>
                <a:latin typeface="Arial" panose="020B0604020202020204"/>
                <a:ea typeface="+mn-ea"/>
                <a:cs typeface="+mn-cs"/>
              </a:rPr>
              <a:t>auderet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nam</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et si quid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res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exigeret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Latine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formabat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uertendumque</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aliis</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fr-BE" sz="1800" b="0" i="1" u="none" strike="noStrike" kern="1200" cap="none" spc="0" normalizeH="0" baseline="0" noProof="0" dirty="0" err="1">
                <a:ln>
                  <a:noFill/>
                </a:ln>
                <a:solidFill>
                  <a:srgbClr val="000000">
                    <a:lumMod val="50000"/>
                    <a:lumOff val="50000"/>
                  </a:srgbClr>
                </a:solidFill>
                <a:effectLst/>
                <a:uLnTx/>
                <a:uFillTx/>
                <a:latin typeface="Arial" panose="020B0604020202020204"/>
                <a:ea typeface="+mn-ea"/>
                <a:cs typeface="+mn-cs"/>
              </a:rPr>
              <a:t>dabat</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t>
            </a:r>
          </a:p>
          <a:p>
            <a:pPr marL="0" marR="0" lvl="0" indent="0" algn="just" defTabSz="914400" rtl="0" eaLnBrk="1" fontAlgn="auto" latinLnBrk="0" hangingPunct="1">
              <a:lnSpc>
                <a:spcPct val="80000"/>
              </a:lnSpc>
              <a:spcBef>
                <a:spcPts val="1500"/>
              </a:spcBef>
              <a:spcAft>
                <a:spcPts val="0"/>
              </a:spcAft>
              <a:buClr>
                <a:srgbClr val="FFFFFF">
                  <a:lumMod val="50000"/>
                </a:srgbClr>
              </a:buClr>
              <a:buSzTx/>
              <a:buNone/>
              <a:tabLst/>
              <a:defRPr/>
            </a:pPr>
            <a:r>
              <a:rPr lang="fr-BE" sz="1800" dirty="0">
                <a:solidFill>
                  <a:srgbClr val="000000">
                    <a:lumMod val="50000"/>
                    <a:lumOff val="50000"/>
                  </a:srgbClr>
                </a:solidFill>
                <a:latin typeface="Arial" panose="020B0604020202020204"/>
              </a:rPr>
              <a:t>« Auguste avait un goût non moins vif pour les études grecques elles-mêmes. </a:t>
            </a:r>
            <a:r>
              <a:rPr lang="fr-BE" sz="1800" dirty="0">
                <a:solidFill>
                  <a:srgbClr val="FF0000"/>
                </a:solidFill>
                <a:latin typeface="Arial" panose="020B0604020202020204"/>
              </a:rPr>
              <a:t>Ici encore, il excellait </a:t>
            </a:r>
            <a:r>
              <a:rPr lang="fr-BE" sz="1800" dirty="0" err="1">
                <a:solidFill>
                  <a:srgbClr val="FF0000"/>
                </a:solidFill>
                <a:latin typeface="Arial" panose="020B0604020202020204"/>
              </a:rPr>
              <a:t>véritab-lement</a:t>
            </a:r>
            <a:r>
              <a:rPr lang="fr-BE" sz="1800" dirty="0">
                <a:solidFill>
                  <a:srgbClr val="000000">
                    <a:lumMod val="50000"/>
                    <a:lumOff val="50000"/>
                  </a:srgbClr>
                </a:solidFill>
                <a:latin typeface="Arial" panose="020B0604020202020204"/>
              </a:rPr>
              <a:t>… Cependant, </a:t>
            </a:r>
            <a:r>
              <a:rPr lang="fr-BE" sz="1800" dirty="0">
                <a:solidFill>
                  <a:srgbClr val="FF0000"/>
                </a:solidFill>
                <a:latin typeface="Arial" panose="020B0604020202020204"/>
              </a:rPr>
              <a:t>il n’allait pas jusqu’à parler couramment le grec et ne se risquait pas à écrire dans cette langue </a:t>
            </a:r>
            <a:r>
              <a:rPr lang="fr-BE" sz="1800" dirty="0">
                <a:solidFill>
                  <a:srgbClr val="000000">
                    <a:lumMod val="50000"/>
                    <a:lumOff val="50000"/>
                  </a:srgbClr>
                </a:solidFill>
                <a:latin typeface="Arial" panose="020B0604020202020204"/>
              </a:rPr>
              <a:t>; même en cas de nécessité, il rédigeait son texte en latin et le faisait traduire. »</a:t>
            </a:r>
          </a:p>
          <a:p>
            <a:pPr lvl="1" algn="just">
              <a:lnSpc>
                <a:spcPct val="80000"/>
              </a:lnSpc>
              <a:spcBef>
                <a:spcPts val="1500"/>
              </a:spcBef>
              <a:buClr>
                <a:srgbClr val="FFFFFF">
                  <a:lumMod val="50000"/>
                </a:srgbClr>
              </a:buClr>
              <a:buFont typeface="Arial" panose="020B0604020202020204" pitchFamily="34" charset="0"/>
              <a:buChar char="•"/>
              <a:defRPr/>
            </a:pPr>
            <a:r>
              <a:rPr lang="fr-BE" sz="1800" dirty="0">
                <a:solidFill>
                  <a:srgbClr val="000000">
                    <a:lumMod val="50000"/>
                    <a:lumOff val="50000"/>
                  </a:srgbClr>
                </a:solidFill>
                <a:latin typeface="Arial" panose="020B0604020202020204"/>
              </a:rPr>
              <a:t>Même constat chez Fronton (</a:t>
            </a:r>
            <a:r>
              <a:rPr kumimoji="0" lang="fr-BE" sz="1800" b="0" i="1"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Ep.</a:t>
            </a:r>
            <a:r>
              <a:rPr kumimoji="0" lang="fr-BE" sz="1800" b="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p. 123, 4-6 VdH</a:t>
            </a:r>
            <a:r>
              <a:rPr kumimoji="0" lang="fr-BE" sz="1800" b="0" u="none" strike="noStrike" kern="1200" cap="none" spc="0" normalizeH="0" baseline="30000" noProof="0" dirty="0">
                <a:ln>
                  <a:noFill/>
                </a:ln>
                <a:solidFill>
                  <a:srgbClr val="000000">
                    <a:lumMod val="50000"/>
                    <a:lumOff val="50000"/>
                  </a:srgbClr>
                </a:solidFill>
                <a:effectLst/>
                <a:uLnTx/>
                <a:uFillTx/>
                <a:latin typeface="Arial" panose="020B0604020202020204"/>
                <a:ea typeface="+mn-ea"/>
                <a:cs typeface="+mn-cs"/>
              </a:rPr>
              <a:t>2</a:t>
            </a:r>
            <a:r>
              <a:rPr kumimoji="0" lang="fr-BE" sz="1800" b="0" u="none" strike="noStrike" kern="1200" cap="none" spc="0" normalizeH="0" noProof="0" dirty="0">
                <a:ln>
                  <a:noFill/>
                </a:ln>
                <a:solidFill>
                  <a:srgbClr val="000000">
                    <a:lumMod val="50000"/>
                    <a:lumOff val="50000"/>
                  </a:srgbClr>
                </a:solidFill>
                <a:effectLst/>
                <a:uLnTx/>
                <a:uFillTx/>
                <a:latin typeface="Arial" panose="020B0604020202020204"/>
                <a:ea typeface="+mn-ea"/>
                <a:cs typeface="+mn-cs"/>
              </a:rPr>
              <a:t>).</a:t>
            </a:r>
          </a:p>
        </p:txBody>
      </p:sp>
      <p:sp>
        <p:nvSpPr>
          <p:cNvPr id="4" name="Espace réservé du numéro de diapositive 3">
            <a:extLst>
              <a:ext uri="{FF2B5EF4-FFF2-40B4-BE49-F238E27FC236}">
                <a16:creationId xmlns:a16="http://schemas.microsoft.com/office/drawing/2014/main" id="{DC9B28BB-DA87-35C7-73EC-48ADA75AE849}"/>
              </a:ext>
            </a:extLst>
          </p:cNvPr>
          <p:cNvSpPr>
            <a:spLocks noGrp="1"/>
          </p:cNvSpPr>
          <p:nvPr>
            <p:ph type="sldNum" sz="quarter" idx="12"/>
          </p:nvPr>
        </p:nvSpPr>
        <p:spPr/>
        <p:txBody>
          <a:bodyPr/>
          <a:lstStyle/>
          <a:p>
            <a:pPr algn="l"/>
            <a:r>
              <a:rPr lang="fr-FR"/>
              <a:t>▪︎ </a:t>
            </a:r>
            <a:fld id="{71AEF36E-EA79-174C-93F9-FDA84EDD5956}" type="slidenum">
              <a:rPr lang="fr-FR" smtClean="0"/>
              <a:pPr algn="l"/>
              <a:t>5</a:t>
            </a:fld>
            <a:endParaRPr lang="fr-FR" dirty="0"/>
          </a:p>
        </p:txBody>
      </p:sp>
      <p:sp>
        <p:nvSpPr>
          <p:cNvPr id="5" name="Titre 4">
            <a:extLst>
              <a:ext uri="{FF2B5EF4-FFF2-40B4-BE49-F238E27FC236}">
                <a16:creationId xmlns:a16="http://schemas.microsoft.com/office/drawing/2014/main" id="{AB28FE0B-C5F1-406B-45BE-4666E996FD70}"/>
              </a:ext>
            </a:extLst>
          </p:cNvPr>
          <p:cNvSpPr>
            <a:spLocks noGrp="1"/>
          </p:cNvSpPr>
          <p:nvPr>
            <p:ph type="title"/>
          </p:nvPr>
        </p:nvSpPr>
        <p:spPr/>
        <p:txBody>
          <a:bodyPr/>
          <a:lstStyle/>
          <a:p>
            <a:r>
              <a:rPr lang="fr-BE" dirty="0"/>
              <a:t>L’</a:t>
            </a:r>
            <a:r>
              <a:rPr lang="fr-BE" i="1" dirty="0" err="1"/>
              <a:t>Optimus</a:t>
            </a:r>
            <a:r>
              <a:rPr lang="fr-BE" i="1" dirty="0"/>
              <a:t> Princeps</a:t>
            </a:r>
            <a:r>
              <a:rPr lang="fr-BE" dirty="0"/>
              <a:t> : Auguste dans les </a:t>
            </a:r>
            <a:r>
              <a:rPr lang="fr-BE" i="1" dirty="0"/>
              <a:t>Vies des XII Césars</a:t>
            </a:r>
            <a:endParaRPr lang="fr-BE" dirty="0"/>
          </a:p>
        </p:txBody>
      </p:sp>
    </p:spTree>
    <p:extLst>
      <p:ext uri="{BB962C8B-B14F-4D97-AF65-F5344CB8AC3E}">
        <p14:creationId xmlns:p14="http://schemas.microsoft.com/office/powerpoint/2010/main" val="212103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FA9B3E-2181-BC29-B71D-27524D2DC6D2}"/>
              </a:ext>
            </a:extLst>
          </p:cNvPr>
          <p:cNvSpPr>
            <a:spLocks noGrp="1"/>
          </p:cNvSpPr>
          <p:nvPr>
            <p:ph idx="1"/>
          </p:nvPr>
        </p:nvSpPr>
        <p:spPr/>
        <p:txBody>
          <a:bodyPr>
            <a:normAutofit/>
          </a:bodyPr>
          <a:lstStyle/>
          <a:p>
            <a:pPr marL="0" indent="0">
              <a:buClr>
                <a:schemeClr val="bg1">
                  <a:lumMod val="50000"/>
                </a:schemeClr>
              </a:buClr>
              <a:buNone/>
            </a:pPr>
            <a:r>
              <a:rPr lang="fr-BE" b="1" dirty="0"/>
              <a:t>Le portrait littéraire de Caligula (53)</a:t>
            </a:r>
          </a:p>
          <a:p>
            <a:pPr lvl="1">
              <a:buClr>
                <a:schemeClr val="bg1">
                  <a:lumMod val="50000"/>
                </a:schemeClr>
              </a:buClr>
              <a:buFont typeface="Arial" panose="020B0604020202020204" pitchFamily="34" charset="0"/>
              <a:buChar char="•"/>
            </a:pPr>
            <a:r>
              <a:rPr lang="fr-BE" dirty="0"/>
              <a:t>Rubrique aux proportions réduites (1 chap.).</a:t>
            </a:r>
          </a:p>
          <a:p>
            <a:pPr lvl="1" algn="just">
              <a:buClr>
                <a:schemeClr val="bg1">
                  <a:lumMod val="50000"/>
                </a:schemeClr>
              </a:buClr>
              <a:buFont typeface="Arial" panose="020B0604020202020204" pitchFamily="34" charset="0"/>
              <a:buChar char="•"/>
            </a:pPr>
            <a:r>
              <a:rPr lang="fr-BE" dirty="0"/>
              <a:t>Courte biographie de Germanicus en </a:t>
            </a:r>
            <a:r>
              <a:rPr lang="fr-BE" i="1" dirty="0"/>
              <a:t>incipit.</a:t>
            </a:r>
            <a:endParaRPr lang="fr-BE" dirty="0"/>
          </a:p>
          <a:p>
            <a:pPr marL="342900" lvl="1" indent="0">
              <a:buClr>
                <a:schemeClr val="bg1">
                  <a:lumMod val="50000"/>
                </a:schemeClr>
              </a:buClr>
              <a:buNone/>
            </a:pPr>
            <a:r>
              <a:rPr lang="fr-BE" b="1" dirty="0"/>
              <a:t>La biographie de Germanicus (1-7)</a:t>
            </a:r>
          </a:p>
          <a:p>
            <a:pPr lvl="2" algn="just">
              <a:buClr>
                <a:schemeClr val="bg1">
                  <a:lumMod val="50000"/>
                </a:schemeClr>
              </a:buClr>
              <a:buFont typeface="Arial" panose="020B0604020202020204" pitchFamily="34" charset="0"/>
              <a:buChar char="•"/>
            </a:pPr>
            <a:r>
              <a:rPr lang="fr-BE" dirty="0" err="1"/>
              <a:t>Germ</a:t>
            </a:r>
            <a:r>
              <a:rPr lang="fr-BE" dirty="0"/>
              <a:t>. excella dans l’éloquence grecque et latine et par sa maîtrise de la littérature</a:t>
            </a:r>
            <a:br>
              <a:rPr lang="fr-BE" dirty="0"/>
            </a:br>
            <a:r>
              <a:rPr lang="fr-BE" dirty="0"/>
              <a:t>(</a:t>
            </a:r>
            <a:r>
              <a:rPr lang="fr-BE" b="1" dirty="0"/>
              <a:t>3, 1 : </a:t>
            </a:r>
            <a:r>
              <a:rPr lang="fr-BE" i="1" dirty="0" err="1"/>
              <a:t>ingenium</a:t>
            </a:r>
            <a:r>
              <a:rPr lang="fr-BE" i="1" dirty="0"/>
              <a:t> </a:t>
            </a:r>
            <a:r>
              <a:rPr lang="fr-BE" i="1" dirty="0">
                <a:solidFill>
                  <a:srgbClr val="FF0000"/>
                </a:solidFill>
              </a:rPr>
              <a:t>in </a:t>
            </a:r>
            <a:r>
              <a:rPr lang="fr-BE" i="1" dirty="0" err="1">
                <a:solidFill>
                  <a:srgbClr val="FF0000"/>
                </a:solidFill>
              </a:rPr>
              <a:t>utroque</a:t>
            </a:r>
            <a:r>
              <a:rPr lang="fr-BE" i="1" dirty="0">
                <a:solidFill>
                  <a:srgbClr val="FF0000"/>
                </a:solidFill>
              </a:rPr>
              <a:t> </a:t>
            </a:r>
            <a:r>
              <a:rPr lang="fr-BE" i="1" dirty="0" err="1">
                <a:solidFill>
                  <a:srgbClr val="FF0000"/>
                </a:solidFill>
              </a:rPr>
              <a:t>eloquentiae</a:t>
            </a:r>
            <a:r>
              <a:rPr lang="fr-BE" i="1" dirty="0">
                <a:solidFill>
                  <a:srgbClr val="FF0000"/>
                </a:solidFill>
              </a:rPr>
              <a:t> </a:t>
            </a:r>
            <a:r>
              <a:rPr lang="fr-BE" i="1" dirty="0" err="1">
                <a:solidFill>
                  <a:srgbClr val="FF0000"/>
                </a:solidFill>
              </a:rPr>
              <a:t>doctrinaeque</a:t>
            </a:r>
            <a:r>
              <a:rPr lang="fr-BE" i="1" dirty="0">
                <a:solidFill>
                  <a:srgbClr val="FF0000"/>
                </a:solidFill>
              </a:rPr>
              <a:t> </a:t>
            </a:r>
            <a:r>
              <a:rPr lang="fr-BE" i="1" dirty="0" err="1">
                <a:solidFill>
                  <a:srgbClr val="FF0000"/>
                </a:solidFill>
              </a:rPr>
              <a:t>genere</a:t>
            </a:r>
            <a:r>
              <a:rPr lang="fr-BE" i="1" dirty="0">
                <a:solidFill>
                  <a:srgbClr val="FF0000"/>
                </a:solidFill>
              </a:rPr>
              <a:t> </a:t>
            </a:r>
            <a:r>
              <a:rPr lang="fr-BE" i="1" dirty="0" err="1"/>
              <a:t>praecellens</a:t>
            </a:r>
            <a:r>
              <a:rPr lang="fr-BE" dirty="0"/>
              <a:t>).</a:t>
            </a:r>
          </a:p>
          <a:p>
            <a:pPr marL="1371600" lvl="3" indent="0" algn="just">
              <a:buClr>
                <a:schemeClr val="bg1">
                  <a:lumMod val="50000"/>
                </a:schemeClr>
              </a:buClr>
              <a:buNone/>
            </a:pPr>
            <a:r>
              <a:rPr lang="fr-BE" dirty="0"/>
              <a:t>Ovide loue lui aussi son </a:t>
            </a:r>
            <a:r>
              <a:rPr lang="fr-BE" i="1" dirty="0" err="1"/>
              <a:t>eloquentia</a:t>
            </a:r>
            <a:r>
              <a:rPr lang="fr-BE" i="1" dirty="0"/>
              <a:t> </a:t>
            </a:r>
            <a:r>
              <a:rPr lang="fr-BE" dirty="0"/>
              <a:t>et son </a:t>
            </a:r>
            <a:r>
              <a:rPr lang="fr-BE" i="1" dirty="0" err="1"/>
              <a:t>ingenium</a:t>
            </a:r>
            <a:r>
              <a:rPr lang="fr-BE" dirty="0"/>
              <a:t> (</a:t>
            </a:r>
            <a:r>
              <a:rPr lang="fr-BE" i="1" dirty="0"/>
              <a:t>Pont.</a:t>
            </a:r>
            <a:r>
              <a:rPr lang="fr-BE" dirty="0"/>
              <a:t>, II, 55-56 ; </a:t>
            </a:r>
            <a:r>
              <a:rPr lang="fr-BE" i="1" dirty="0"/>
              <a:t>Fast.</a:t>
            </a:r>
            <a:r>
              <a:rPr lang="fr-BE" dirty="0"/>
              <a:t>, I, 24 :).</a:t>
            </a:r>
          </a:p>
          <a:p>
            <a:pPr lvl="2" algn="just">
              <a:buClr>
                <a:schemeClr val="bg1">
                  <a:lumMod val="50000"/>
                </a:schemeClr>
              </a:buClr>
              <a:buFont typeface="Arial" panose="020B0604020202020204" pitchFamily="34" charset="0"/>
              <a:buChar char="•"/>
            </a:pPr>
            <a:r>
              <a:rPr lang="fr-BE" dirty="0" err="1"/>
              <a:t>Germ</a:t>
            </a:r>
            <a:r>
              <a:rPr lang="fr-BE" dirty="0"/>
              <a:t>. est l’auteur de comédies grecques (</a:t>
            </a:r>
            <a:r>
              <a:rPr lang="fr-BE" b="1" dirty="0"/>
              <a:t>3, 2 : </a:t>
            </a:r>
            <a:r>
              <a:rPr lang="fr-BE" i="1" dirty="0" err="1"/>
              <a:t>atque</a:t>
            </a:r>
            <a:r>
              <a:rPr lang="fr-BE" i="1" dirty="0"/>
              <a:t> inter cetera </a:t>
            </a:r>
            <a:r>
              <a:rPr lang="fr-BE" i="1" dirty="0" err="1"/>
              <a:t>studiorum</a:t>
            </a:r>
            <a:r>
              <a:rPr lang="fr-BE" i="1" dirty="0"/>
              <a:t> </a:t>
            </a:r>
            <a:r>
              <a:rPr lang="fr-BE" i="1" dirty="0" err="1"/>
              <a:t>monimenta</a:t>
            </a:r>
            <a:r>
              <a:rPr lang="fr-BE" i="1" dirty="0"/>
              <a:t> </a:t>
            </a:r>
            <a:r>
              <a:rPr lang="fr-BE" i="1" dirty="0" err="1">
                <a:solidFill>
                  <a:srgbClr val="FF0000"/>
                </a:solidFill>
              </a:rPr>
              <a:t>reliquit</a:t>
            </a:r>
            <a:r>
              <a:rPr lang="fr-BE" i="1" dirty="0"/>
              <a:t> et </a:t>
            </a:r>
            <a:r>
              <a:rPr lang="fr-BE" i="1" dirty="0" err="1">
                <a:solidFill>
                  <a:srgbClr val="FF0000"/>
                </a:solidFill>
              </a:rPr>
              <a:t>comoedias</a:t>
            </a:r>
            <a:r>
              <a:rPr lang="fr-BE" i="1" dirty="0">
                <a:solidFill>
                  <a:srgbClr val="FF0000"/>
                </a:solidFill>
              </a:rPr>
              <a:t> </a:t>
            </a:r>
            <a:r>
              <a:rPr lang="fr-BE" i="1" dirty="0" err="1">
                <a:solidFill>
                  <a:srgbClr val="FF0000"/>
                </a:solidFill>
              </a:rPr>
              <a:t>Graecas</a:t>
            </a:r>
            <a:r>
              <a:rPr lang="fr-BE" dirty="0"/>
              <a:t>) que Claude fera jouer à Naples.</a:t>
            </a:r>
          </a:p>
        </p:txBody>
      </p:sp>
      <p:sp>
        <p:nvSpPr>
          <p:cNvPr id="4" name="Espace réservé du numéro de diapositive 3">
            <a:extLst>
              <a:ext uri="{FF2B5EF4-FFF2-40B4-BE49-F238E27FC236}">
                <a16:creationId xmlns:a16="http://schemas.microsoft.com/office/drawing/2014/main" id="{7AF93DC3-97B9-4209-3BDB-F6906213A20C}"/>
              </a:ext>
            </a:extLst>
          </p:cNvPr>
          <p:cNvSpPr>
            <a:spLocks noGrp="1"/>
          </p:cNvSpPr>
          <p:nvPr>
            <p:ph type="sldNum" sz="quarter" idx="12"/>
          </p:nvPr>
        </p:nvSpPr>
        <p:spPr/>
        <p:txBody>
          <a:bodyPr/>
          <a:lstStyle/>
          <a:p>
            <a:pPr algn="l"/>
            <a:r>
              <a:rPr lang="fr-FR"/>
              <a:t>▪︎ </a:t>
            </a:r>
            <a:fld id="{71AEF36E-EA79-174C-93F9-FDA84EDD5956}" type="slidenum">
              <a:rPr lang="fr-FR" smtClean="0"/>
              <a:pPr algn="l"/>
              <a:t>6</a:t>
            </a:fld>
            <a:endParaRPr lang="fr-FR" dirty="0"/>
          </a:p>
        </p:txBody>
      </p:sp>
      <p:sp>
        <p:nvSpPr>
          <p:cNvPr id="5" name="Titre 4">
            <a:extLst>
              <a:ext uri="{FF2B5EF4-FFF2-40B4-BE49-F238E27FC236}">
                <a16:creationId xmlns:a16="http://schemas.microsoft.com/office/drawing/2014/main" id="{2E8B279E-8667-7598-4E2F-90B7DE5355B1}"/>
              </a:ext>
            </a:extLst>
          </p:cNvPr>
          <p:cNvSpPr>
            <a:spLocks noGrp="1"/>
          </p:cNvSpPr>
          <p:nvPr>
            <p:ph type="title"/>
          </p:nvPr>
        </p:nvSpPr>
        <p:spPr/>
        <p:txBody>
          <a:bodyPr/>
          <a:lstStyle/>
          <a:p>
            <a:r>
              <a:rPr lang="fr-BE" dirty="0"/>
              <a:t>Les Julio-Claudiens : Caligula</a:t>
            </a:r>
          </a:p>
        </p:txBody>
      </p:sp>
    </p:spTree>
    <p:extLst>
      <p:ext uri="{BB962C8B-B14F-4D97-AF65-F5344CB8AC3E}">
        <p14:creationId xmlns:p14="http://schemas.microsoft.com/office/powerpoint/2010/main" val="2473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AF0F784-4891-11B8-8C32-ED9F7DE1B013}"/>
              </a:ext>
            </a:extLst>
          </p:cNvPr>
          <p:cNvSpPr>
            <a:spLocks noGrp="1"/>
          </p:cNvSpPr>
          <p:nvPr>
            <p:ph idx="1"/>
          </p:nvPr>
        </p:nvSpPr>
        <p:spPr/>
        <p:txBody>
          <a:bodyPr>
            <a:normAutofit/>
          </a:bodyPr>
          <a:lstStyle/>
          <a:p>
            <a:pPr marL="0" indent="0">
              <a:buNone/>
            </a:pPr>
            <a:r>
              <a:rPr lang="fr-BE" b="1" dirty="0"/>
              <a:t>Le portrait littéraire de Caligula (53)</a:t>
            </a:r>
          </a:p>
          <a:p>
            <a:pPr lvl="1" algn="just">
              <a:buClr>
                <a:schemeClr val="bg1">
                  <a:lumMod val="50000"/>
                </a:schemeClr>
              </a:buClr>
              <a:buFont typeface="Arial" panose="020B0604020202020204" pitchFamily="34" charset="0"/>
              <a:buChar char="•"/>
            </a:pPr>
            <a:r>
              <a:rPr lang="fr-BE" dirty="0"/>
              <a:t>C’est un </a:t>
            </a:r>
            <a:r>
              <a:rPr lang="fr-BE" b="1" dirty="0">
                <a:solidFill>
                  <a:schemeClr val="bg1">
                    <a:lumMod val="50000"/>
                  </a:schemeClr>
                </a:solidFill>
              </a:rPr>
              <a:t>inculte</a:t>
            </a:r>
            <a:r>
              <a:rPr lang="fr-BE" dirty="0"/>
              <a:t> (</a:t>
            </a:r>
            <a:r>
              <a:rPr lang="fr-BE" i="1" dirty="0"/>
              <a:t>ex </a:t>
            </a:r>
            <a:r>
              <a:rPr lang="fr-BE" i="1" dirty="0" err="1"/>
              <a:t>disciplinis</a:t>
            </a:r>
            <a:r>
              <a:rPr lang="fr-BE" i="1" dirty="0"/>
              <a:t> </a:t>
            </a:r>
            <a:r>
              <a:rPr lang="fr-BE" i="1" dirty="0" err="1"/>
              <a:t>liberalibus</a:t>
            </a:r>
            <a:r>
              <a:rPr lang="fr-BE" i="1" dirty="0"/>
              <a:t> minimum </a:t>
            </a:r>
            <a:r>
              <a:rPr lang="fr-BE" i="1" dirty="0" err="1"/>
              <a:t>eruditioni</a:t>
            </a:r>
            <a:r>
              <a:rPr lang="fr-BE" i="1" dirty="0"/>
              <a:t>… attendit</a:t>
            </a:r>
            <a:r>
              <a:rPr lang="fr-BE" dirty="0"/>
              <a:t>).</a:t>
            </a:r>
          </a:p>
          <a:p>
            <a:pPr marL="914400" lvl="2" indent="0" algn="just">
              <a:buClr>
                <a:schemeClr val="bg1">
                  <a:lumMod val="50000"/>
                </a:schemeClr>
              </a:buClr>
              <a:buNone/>
            </a:pPr>
            <a:r>
              <a:rPr lang="fr-BE" dirty="0"/>
              <a:t>Il aurait voulu détruire les poèmes d’Homère, jalousie envers Virgile et Tite-Live (</a:t>
            </a:r>
            <a:r>
              <a:rPr lang="fr-BE" b="1" dirty="0"/>
              <a:t>34, 2</a:t>
            </a:r>
            <a:r>
              <a:rPr lang="fr-BE" dirty="0"/>
              <a:t>).</a:t>
            </a:r>
          </a:p>
          <a:p>
            <a:pPr lvl="1" algn="just">
              <a:buClr>
                <a:schemeClr val="bg1">
                  <a:lumMod val="50000"/>
                </a:schemeClr>
              </a:buClr>
              <a:buFont typeface="Arial" panose="020B0604020202020204" pitchFamily="34" charset="0"/>
              <a:buChar char="•"/>
            </a:pPr>
            <a:r>
              <a:rPr lang="fr-BE" dirty="0"/>
              <a:t>Une seule qualité partagée avec son père : </a:t>
            </a:r>
            <a:r>
              <a:rPr lang="fr-BE" b="1" dirty="0">
                <a:solidFill>
                  <a:schemeClr val="bg1">
                    <a:lumMod val="50000"/>
                  </a:schemeClr>
                </a:solidFill>
              </a:rPr>
              <a:t>l’éloquence</a:t>
            </a:r>
            <a:r>
              <a:rPr lang="fr-BE" b="1" dirty="0"/>
              <a:t> </a:t>
            </a:r>
            <a:r>
              <a:rPr lang="fr-BE" dirty="0"/>
              <a:t>(</a:t>
            </a:r>
            <a:r>
              <a:rPr lang="fr-BE" i="1" dirty="0" err="1">
                <a:solidFill>
                  <a:srgbClr val="FF0000"/>
                </a:solidFill>
              </a:rPr>
              <a:t>eloquentiae</a:t>
            </a:r>
            <a:r>
              <a:rPr lang="fr-BE" i="1" dirty="0">
                <a:solidFill>
                  <a:srgbClr val="FF0000"/>
                </a:solidFill>
              </a:rPr>
              <a:t> </a:t>
            </a:r>
            <a:r>
              <a:rPr lang="fr-BE" i="1" dirty="0" err="1">
                <a:solidFill>
                  <a:srgbClr val="FF0000"/>
                </a:solidFill>
              </a:rPr>
              <a:t>plurimum</a:t>
            </a:r>
            <a:r>
              <a:rPr lang="fr-BE" i="1" dirty="0">
                <a:solidFill>
                  <a:srgbClr val="FF0000"/>
                </a:solidFill>
              </a:rPr>
              <a:t> attendit</a:t>
            </a:r>
            <a:r>
              <a:rPr lang="fr-BE" i="1" dirty="0"/>
              <a:t>, </a:t>
            </a:r>
            <a:r>
              <a:rPr lang="fr-BE" i="1" dirty="0" err="1"/>
              <a:t>quantumuis</a:t>
            </a:r>
            <a:r>
              <a:rPr lang="fr-BE" i="1" dirty="0"/>
              <a:t> </a:t>
            </a:r>
            <a:r>
              <a:rPr lang="fr-BE" i="1" dirty="0" err="1">
                <a:solidFill>
                  <a:srgbClr val="FF0000"/>
                </a:solidFill>
              </a:rPr>
              <a:t>facundus</a:t>
            </a:r>
            <a:r>
              <a:rPr lang="fr-BE" i="1" dirty="0"/>
              <a:t> et </a:t>
            </a:r>
            <a:r>
              <a:rPr lang="fr-BE" i="1" dirty="0" err="1">
                <a:solidFill>
                  <a:srgbClr val="FF0000"/>
                </a:solidFill>
              </a:rPr>
              <a:t>promptus</a:t>
            </a:r>
            <a:r>
              <a:rPr lang="fr-BE" dirty="0"/>
              <a:t>).</a:t>
            </a:r>
          </a:p>
          <a:p>
            <a:pPr marL="914400" lvl="2" indent="0" algn="just">
              <a:buClr>
                <a:schemeClr val="bg1">
                  <a:lumMod val="50000"/>
                </a:schemeClr>
              </a:buClr>
              <a:buNone/>
            </a:pPr>
            <a:r>
              <a:rPr lang="fr-BE" dirty="0"/>
              <a:t>Cf.</a:t>
            </a:r>
            <a:r>
              <a:rPr lang="fr-BE" i="1" dirty="0"/>
              <a:t> </a:t>
            </a:r>
            <a:r>
              <a:rPr lang="fr-BE" dirty="0"/>
              <a:t>Flavius Josèphe (</a:t>
            </a:r>
            <a:r>
              <a:rPr lang="fr-BE" i="1" dirty="0"/>
              <a:t>AJ.</a:t>
            </a:r>
            <a:r>
              <a:rPr lang="fr-BE" dirty="0"/>
              <a:t>, XVIII, 206 ; XIX, 208-9).</a:t>
            </a:r>
          </a:p>
          <a:p>
            <a:pPr lvl="1" algn="just">
              <a:buClr>
                <a:schemeClr val="bg1">
                  <a:lumMod val="50000"/>
                </a:schemeClr>
              </a:buClr>
              <a:buFont typeface="Arial" panose="020B0604020202020204" pitchFamily="34" charset="0"/>
              <a:buChar char="•"/>
            </a:pPr>
            <a:r>
              <a:rPr lang="fr-BE" dirty="0"/>
              <a:t>Qualité nuancée par une utilisation moralement ambigüe (</a:t>
            </a:r>
            <a:r>
              <a:rPr lang="it-IT" i="1" dirty="0"/>
              <a:t>utique </a:t>
            </a:r>
            <a:r>
              <a:rPr lang="it-IT" i="1" dirty="0">
                <a:solidFill>
                  <a:srgbClr val="FF0000"/>
                </a:solidFill>
              </a:rPr>
              <a:t>si perorandum in aliquem es-set</a:t>
            </a:r>
            <a:r>
              <a:rPr lang="it-IT" i="1" dirty="0"/>
              <a:t>. </a:t>
            </a:r>
            <a:r>
              <a:rPr lang="it-IT" i="1" dirty="0">
                <a:solidFill>
                  <a:srgbClr val="FF0000"/>
                </a:solidFill>
              </a:rPr>
              <a:t>Irato</a:t>
            </a:r>
            <a:r>
              <a:rPr lang="it-IT" i="1" dirty="0"/>
              <a:t> et uerba et sententiae suppetebant...</a:t>
            </a:r>
            <a:r>
              <a:rPr lang="fr-BE" dirty="0"/>
              <a:t>).</a:t>
            </a:r>
          </a:p>
          <a:p>
            <a:pPr lvl="1" algn="just">
              <a:buClr>
                <a:schemeClr val="bg1">
                  <a:lumMod val="50000"/>
                </a:schemeClr>
              </a:buClr>
              <a:buFont typeface="Arial" panose="020B0604020202020204" pitchFamily="34" charset="0"/>
              <a:buChar char="•"/>
            </a:pPr>
            <a:r>
              <a:rPr lang="fr-BE" dirty="0"/>
              <a:t>Rupture avec les biographies précédentes : les </a:t>
            </a:r>
            <a:r>
              <a:rPr lang="fr-BE" i="1" dirty="0" err="1"/>
              <a:t>artes</a:t>
            </a:r>
            <a:r>
              <a:rPr lang="fr-BE" i="1" dirty="0"/>
              <a:t> </a:t>
            </a:r>
            <a:r>
              <a:rPr lang="fr-BE" i="1" dirty="0" err="1"/>
              <a:t>liberales</a:t>
            </a:r>
            <a:r>
              <a:rPr lang="fr-BE" i="1" dirty="0"/>
              <a:t> </a:t>
            </a:r>
            <a:r>
              <a:rPr lang="fr-BE" dirty="0"/>
              <a:t>grecques</a:t>
            </a:r>
            <a:r>
              <a:rPr lang="fr-BE" i="1" dirty="0"/>
              <a:t> </a:t>
            </a:r>
            <a:r>
              <a:rPr lang="fr-BE" dirty="0"/>
              <a:t>sont remplacées</a:t>
            </a:r>
            <a:r>
              <a:rPr lang="fr-BE" i="1" dirty="0"/>
              <a:t> </a:t>
            </a:r>
            <a:r>
              <a:rPr lang="fr-BE" dirty="0"/>
              <a:t>par des </a:t>
            </a:r>
            <a:r>
              <a:rPr lang="fr-BE" i="1" dirty="0" err="1"/>
              <a:t>artes</a:t>
            </a:r>
            <a:r>
              <a:rPr lang="fr-BE" i="1" dirty="0"/>
              <a:t> </a:t>
            </a:r>
            <a:r>
              <a:rPr lang="fr-BE" i="1" dirty="0" err="1"/>
              <a:t>aliorum</a:t>
            </a:r>
            <a:r>
              <a:rPr lang="fr-BE" i="1" dirty="0"/>
              <a:t> </a:t>
            </a:r>
            <a:r>
              <a:rPr lang="fr-BE" i="1" dirty="0" err="1"/>
              <a:t>generum</a:t>
            </a:r>
            <a:r>
              <a:rPr lang="fr-BE" i="1" dirty="0"/>
              <a:t> </a:t>
            </a:r>
            <a:r>
              <a:rPr lang="fr-BE" dirty="0"/>
              <a:t>(</a:t>
            </a:r>
            <a:r>
              <a:rPr lang="fr-BE" b="1" dirty="0"/>
              <a:t>54</a:t>
            </a:r>
            <a:r>
              <a:rPr lang="fr-BE" dirty="0"/>
              <a:t>).</a:t>
            </a:r>
          </a:p>
          <a:p>
            <a:pPr marL="0" indent="0">
              <a:buNone/>
            </a:pPr>
            <a:endParaRPr lang="fr-BE" b="1" dirty="0"/>
          </a:p>
        </p:txBody>
      </p:sp>
      <p:sp>
        <p:nvSpPr>
          <p:cNvPr id="4" name="Espace réservé du numéro de diapositive 3">
            <a:extLst>
              <a:ext uri="{FF2B5EF4-FFF2-40B4-BE49-F238E27FC236}">
                <a16:creationId xmlns:a16="http://schemas.microsoft.com/office/drawing/2014/main" id="{3E074579-D902-DDE9-91A1-78A1134D3C14}"/>
              </a:ext>
            </a:extLst>
          </p:cNvPr>
          <p:cNvSpPr>
            <a:spLocks noGrp="1"/>
          </p:cNvSpPr>
          <p:nvPr>
            <p:ph type="sldNum" sz="quarter" idx="12"/>
          </p:nvPr>
        </p:nvSpPr>
        <p:spPr/>
        <p:txBody>
          <a:bodyPr/>
          <a:lstStyle/>
          <a:p>
            <a:pPr algn="l"/>
            <a:r>
              <a:rPr lang="fr-FR"/>
              <a:t>▪︎ </a:t>
            </a:r>
            <a:fld id="{71AEF36E-EA79-174C-93F9-FDA84EDD5956}" type="slidenum">
              <a:rPr lang="fr-FR" smtClean="0"/>
              <a:pPr algn="l"/>
              <a:t>7</a:t>
            </a:fld>
            <a:endParaRPr lang="fr-FR" dirty="0"/>
          </a:p>
        </p:txBody>
      </p:sp>
      <p:sp>
        <p:nvSpPr>
          <p:cNvPr id="5" name="Titre 4">
            <a:extLst>
              <a:ext uri="{FF2B5EF4-FFF2-40B4-BE49-F238E27FC236}">
                <a16:creationId xmlns:a16="http://schemas.microsoft.com/office/drawing/2014/main" id="{E27BAD4C-529B-E8DA-4F82-695A45D5218A}"/>
              </a:ext>
            </a:extLst>
          </p:cNvPr>
          <p:cNvSpPr>
            <a:spLocks noGrp="1"/>
          </p:cNvSpPr>
          <p:nvPr>
            <p:ph type="title"/>
          </p:nvPr>
        </p:nvSpPr>
        <p:spPr/>
        <p:txBody>
          <a:bodyPr/>
          <a:lstStyle/>
          <a:p>
            <a:r>
              <a:rPr lang="fr-BE" dirty="0"/>
              <a:t>Les Julio-Claudiens : Caligula</a:t>
            </a:r>
          </a:p>
        </p:txBody>
      </p:sp>
    </p:spTree>
    <p:extLst>
      <p:ext uri="{BB962C8B-B14F-4D97-AF65-F5344CB8AC3E}">
        <p14:creationId xmlns:p14="http://schemas.microsoft.com/office/powerpoint/2010/main" val="146689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FA9B3E-2181-BC29-B71D-27524D2DC6D2}"/>
              </a:ext>
            </a:extLst>
          </p:cNvPr>
          <p:cNvSpPr>
            <a:spLocks noGrp="1"/>
          </p:cNvSpPr>
          <p:nvPr>
            <p:ph idx="1"/>
          </p:nvPr>
        </p:nvSpPr>
        <p:spPr/>
        <p:txBody>
          <a:bodyPr>
            <a:normAutofit fontScale="77500" lnSpcReduction="20000"/>
          </a:bodyPr>
          <a:lstStyle/>
          <a:p>
            <a:pPr marL="0" indent="0">
              <a:buNone/>
            </a:pPr>
            <a:r>
              <a:rPr lang="fr-BE" sz="3100" b="1" dirty="0"/>
              <a:t>L’éducation de Néron</a:t>
            </a:r>
          </a:p>
          <a:p>
            <a:pPr lvl="1" algn="just">
              <a:buClr>
                <a:schemeClr val="bg1">
                  <a:lumMod val="50000"/>
                </a:schemeClr>
              </a:buClr>
              <a:buFont typeface="Arial" panose="020B0604020202020204" pitchFamily="34" charset="0"/>
              <a:buChar char="•"/>
            </a:pPr>
            <a:r>
              <a:rPr lang="fr-BE" sz="2600" dirty="0"/>
              <a:t>Assurée par Sénèque au moment de son adoption par Claude (</a:t>
            </a:r>
            <a:r>
              <a:rPr lang="fr-BE" sz="2600" b="1" dirty="0"/>
              <a:t>7, 1</a:t>
            </a:r>
            <a:r>
              <a:rPr lang="fr-BE" sz="2600" dirty="0"/>
              <a:t>).</a:t>
            </a:r>
          </a:p>
          <a:p>
            <a:pPr marL="114300" indent="0" algn="just">
              <a:buClr>
                <a:schemeClr val="bg1">
                  <a:lumMod val="50000"/>
                </a:schemeClr>
              </a:buClr>
              <a:buNone/>
            </a:pPr>
            <a:r>
              <a:rPr lang="fr-BE" sz="3100" b="1" dirty="0"/>
              <a:t>Le portrait littéraire (52)</a:t>
            </a:r>
          </a:p>
          <a:p>
            <a:pPr marL="114300" indent="0" algn="just">
              <a:buClr>
                <a:schemeClr val="bg1">
                  <a:lumMod val="50000"/>
                </a:schemeClr>
              </a:buClr>
              <a:buNone/>
            </a:pPr>
            <a:r>
              <a:rPr lang="fr-BE" sz="2300" dirty="0"/>
              <a:t>« Il toucha, dès son enfance, presque à toutes les études libérales (</a:t>
            </a:r>
            <a:r>
              <a:rPr lang="fr-BE" sz="2300" i="1" dirty="0" err="1">
                <a:solidFill>
                  <a:schemeClr val="bg1">
                    <a:lumMod val="50000"/>
                  </a:schemeClr>
                </a:solidFill>
              </a:rPr>
              <a:t>liberalis</a:t>
            </a:r>
            <a:r>
              <a:rPr lang="fr-BE" sz="2300" i="1" dirty="0">
                <a:solidFill>
                  <a:schemeClr val="bg1">
                    <a:lumMod val="50000"/>
                  </a:schemeClr>
                </a:solidFill>
              </a:rPr>
              <a:t> disciplinas</a:t>
            </a:r>
            <a:r>
              <a:rPr lang="fr-BE" sz="2300" dirty="0"/>
              <a:t>)</a:t>
            </a:r>
            <a:r>
              <a:rPr lang="fr-BE" sz="2300" i="1" dirty="0"/>
              <a:t>,</a:t>
            </a:r>
            <a:r>
              <a:rPr lang="fr-BE" sz="2300" dirty="0"/>
              <a:t> mais sa mère le détourna (</a:t>
            </a:r>
            <a:r>
              <a:rPr lang="fr-BE" sz="2300" i="1" dirty="0" err="1">
                <a:solidFill>
                  <a:srgbClr val="FF0000"/>
                </a:solidFill>
              </a:rPr>
              <a:t>auertit</a:t>
            </a:r>
            <a:r>
              <a:rPr lang="fr-BE" sz="2300" dirty="0"/>
              <a:t>) de la philosophie, qu’elle lui représenta comme nuisible à un futur souverain, et Sénèque, son maître, de l'étude des anciens orateurs, désireux d'accaparer plus longtemps son admiration. Aussi, comme il était porté vers la poésie, composa-t-il des vers par plaisir et sans peine, loin de publier sous son nom ceux d'autrui, comme certains le pensent. Il m'est tombé sous la main des notes et des brouillons contenant certains vers de lui, très connus : or, il était facile de voir qu'ils n'avaient pas été copiés ni écrits sous la dictée de quelqu'un, mais incontestablement tracés par un homme qui médite et compose, tant il y avait de ratures, d'additions et de surcharges. »</a:t>
            </a:r>
          </a:p>
        </p:txBody>
      </p:sp>
      <p:sp>
        <p:nvSpPr>
          <p:cNvPr id="4" name="Espace réservé du numéro de diapositive 3">
            <a:extLst>
              <a:ext uri="{FF2B5EF4-FFF2-40B4-BE49-F238E27FC236}">
                <a16:creationId xmlns:a16="http://schemas.microsoft.com/office/drawing/2014/main" id="{7AF93DC3-97B9-4209-3BDB-F6906213A20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000000"/>
                </a:solidFill>
                <a:effectLst/>
                <a:uLnTx/>
                <a:uFillTx/>
                <a:latin typeface="Arial" panose="020B0604020202020204"/>
                <a:ea typeface="+mn-ea"/>
                <a:cs typeface="+mn-cs"/>
              </a:rPr>
              <a:t>▪︎ </a:t>
            </a:r>
            <a:fld id="{71AEF36E-EA79-174C-93F9-FDA84EDD5956}" type="slidenum">
              <a:rPr kumimoji="0" lang="fr-FR"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 name="Titre 4">
            <a:extLst>
              <a:ext uri="{FF2B5EF4-FFF2-40B4-BE49-F238E27FC236}">
                <a16:creationId xmlns:a16="http://schemas.microsoft.com/office/drawing/2014/main" id="{2E8B279E-8667-7598-4E2F-90B7DE5355B1}"/>
              </a:ext>
            </a:extLst>
          </p:cNvPr>
          <p:cNvSpPr>
            <a:spLocks noGrp="1"/>
          </p:cNvSpPr>
          <p:nvPr>
            <p:ph type="title"/>
          </p:nvPr>
        </p:nvSpPr>
        <p:spPr/>
        <p:txBody>
          <a:bodyPr/>
          <a:lstStyle/>
          <a:p>
            <a:r>
              <a:rPr lang="fr-BE" dirty="0"/>
              <a:t>Les Julio-Claudiens : Néron</a:t>
            </a:r>
          </a:p>
        </p:txBody>
      </p:sp>
    </p:spTree>
    <p:extLst>
      <p:ext uri="{BB962C8B-B14F-4D97-AF65-F5344CB8AC3E}">
        <p14:creationId xmlns:p14="http://schemas.microsoft.com/office/powerpoint/2010/main" val="253645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FA9B3E-2181-BC29-B71D-27524D2DC6D2}"/>
              </a:ext>
            </a:extLst>
          </p:cNvPr>
          <p:cNvSpPr>
            <a:spLocks noGrp="1"/>
          </p:cNvSpPr>
          <p:nvPr>
            <p:ph idx="1"/>
          </p:nvPr>
        </p:nvSpPr>
        <p:spPr/>
        <p:txBody>
          <a:bodyPr>
            <a:normAutofit/>
          </a:bodyPr>
          <a:lstStyle/>
          <a:p>
            <a:pPr algn="just">
              <a:buClr>
                <a:schemeClr val="bg1">
                  <a:lumMod val="50000"/>
                </a:schemeClr>
              </a:buClr>
              <a:buFont typeface="Arial" panose="020B0604020202020204" pitchFamily="34" charset="0"/>
              <a:buChar char="•"/>
            </a:pPr>
            <a:r>
              <a:rPr lang="fr-BE" sz="2000" dirty="0"/>
              <a:t>Énumération des diverses activités artistiques (</a:t>
            </a:r>
            <a:r>
              <a:rPr lang="fr-BE" sz="2000" b="1" dirty="0"/>
              <a:t>20-22</a:t>
            </a:r>
            <a:r>
              <a:rPr lang="fr-BE" sz="2000" dirty="0"/>
              <a:t>).</a:t>
            </a:r>
          </a:p>
          <a:p>
            <a:pPr algn="just">
              <a:spcBef>
                <a:spcPts val="500"/>
              </a:spcBef>
              <a:buClr>
                <a:schemeClr val="bg1">
                  <a:lumMod val="50000"/>
                </a:schemeClr>
              </a:buClr>
              <a:buFont typeface="Arial" panose="020B0604020202020204" pitchFamily="34" charset="0"/>
              <a:buChar char="•"/>
            </a:pPr>
            <a:r>
              <a:rPr lang="fr-BE" sz="2000" dirty="0"/>
              <a:t>Lecture de poésies en public et popularité (</a:t>
            </a:r>
            <a:r>
              <a:rPr lang="fr-BE" sz="2000" b="1" dirty="0"/>
              <a:t>10, 2</a:t>
            </a:r>
            <a:r>
              <a:rPr lang="fr-BE" sz="2000" dirty="0"/>
              <a:t>).</a:t>
            </a:r>
          </a:p>
          <a:p>
            <a:pPr algn="just">
              <a:spcBef>
                <a:spcPts val="500"/>
              </a:spcBef>
              <a:buClr>
                <a:schemeClr val="bg1">
                  <a:lumMod val="50000"/>
                </a:schemeClr>
              </a:buClr>
              <a:buFont typeface="Arial" panose="020B0604020202020204" pitchFamily="34" charset="0"/>
              <a:buChar char="•"/>
            </a:pPr>
            <a:r>
              <a:rPr lang="fr-BE" sz="2000" dirty="0"/>
              <a:t>Discours, grecs et latins, devant différentes cités (</a:t>
            </a:r>
            <a:r>
              <a:rPr lang="fr-BE" sz="2000" b="1" dirty="0"/>
              <a:t>7, 2</a:t>
            </a:r>
            <a:r>
              <a:rPr lang="fr-BE" sz="2000" dirty="0"/>
              <a:t>). </a:t>
            </a:r>
          </a:p>
          <a:p>
            <a:pPr marL="800100" lvl="2" indent="0" algn="just">
              <a:spcBef>
                <a:spcPts val="1000"/>
              </a:spcBef>
              <a:buClr>
                <a:schemeClr val="bg1">
                  <a:lumMod val="50000"/>
                </a:schemeClr>
              </a:buClr>
              <a:buNone/>
            </a:pPr>
            <a:r>
              <a:rPr lang="fr-BE" dirty="0"/>
              <a:t>Tacite lui reconnaît aussi une éloquence remarquable et fait mention de discours plaidés en faveur de plusieurs cités (</a:t>
            </a:r>
            <a:r>
              <a:rPr lang="fr-BE" i="1" dirty="0"/>
              <a:t>Ann</a:t>
            </a:r>
            <a:r>
              <a:rPr lang="fr-BE" dirty="0"/>
              <a:t>., XII, 58).</a:t>
            </a:r>
            <a:endParaRPr kumimoji="0" lang="fr-BE" b="0" i="0" u="none" strike="noStrike" kern="1200" cap="none" spc="0" normalizeH="0" baseline="0" noProof="0" dirty="0">
              <a:ln>
                <a:noFill/>
              </a:ln>
              <a:solidFill>
                <a:srgbClr val="000000">
                  <a:lumMod val="50000"/>
                  <a:lumOff val="50000"/>
                </a:srgbClr>
              </a:solidFill>
              <a:effectLst/>
              <a:uLnTx/>
              <a:uFillTx/>
              <a:ea typeface="+mn-ea"/>
              <a:cs typeface="+mn-cs"/>
            </a:endParaRPr>
          </a:p>
          <a:p>
            <a:pPr marL="285750" indent="-285750" algn="just">
              <a:buClr>
                <a:schemeClr val="bg1">
                  <a:lumMod val="50000"/>
                </a:schemeClr>
              </a:buClr>
              <a:buFont typeface="Arial" panose="020B0604020202020204" pitchFamily="34" charset="0"/>
              <a:buChar char="•"/>
            </a:pPr>
            <a:r>
              <a:rPr lang="fr-BE" sz="2000" dirty="0"/>
              <a:t>Il se produit pour la première fois à Naples (</a:t>
            </a:r>
            <a:r>
              <a:rPr lang="fr-BE" sz="2000" b="1" dirty="0"/>
              <a:t>20, 2</a:t>
            </a:r>
            <a:r>
              <a:rPr lang="fr-BE" sz="2000" dirty="0"/>
              <a:t>).</a:t>
            </a:r>
          </a:p>
          <a:p>
            <a:pPr marL="342900" lvl="1" indent="0" algn="just">
              <a:buClr>
                <a:schemeClr val="bg1">
                  <a:lumMod val="50000"/>
                </a:schemeClr>
              </a:buClr>
              <a:buNone/>
            </a:pPr>
            <a:r>
              <a:rPr lang="fr-BE" sz="1600" dirty="0"/>
              <a:t>Cf. Tacite (</a:t>
            </a:r>
            <a:r>
              <a:rPr lang="fr-BE" sz="1600" i="1" dirty="0"/>
              <a:t>Ann.</a:t>
            </a:r>
            <a:r>
              <a:rPr lang="fr-BE" sz="1600" dirty="0"/>
              <a:t>, XV, 33, 2 ; 34, 1) et Dion Cassius (LXIII, 26).</a:t>
            </a:r>
          </a:p>
          <a:p>
            <a:pPr algn="just">
              <a:buClr>
                <a:schemeClr val="bg1">
                  <a:lumMod val="50000"/>
                </a:schemeClr>
              </a:buClr>
              <a:buFont typeface="Arial" panose="020B0604020202020204" pitchFamily="34" charset="0"/>
              <a:buChar char="•"/>
            </a:pPr>
            <a:r>
              <a:rPr lang="fr-BE" sz="2000" dirty="0"/>
              <a:t>Instauration de jeux (des </a:t>
            </a:r>
            <a:r>
              <a:rPr lang="fr-BE" sz="2000" i="1" dirty="0" err="1"/>
              <a:t>Neronia</a:t>
            </a:r>
            <a:r>
              <a:rPr lang="fr-BE" sz="2000" dirty="0"/>
              <a:t>) à la grecque (</a:t>
            </a:r>
            <a:r>
              <a:rPr lang="fr-BE" sz="2000" i="1" dirty="0"/>
              <a:t>more </a:t>
            </a:r>
            <a:r>
              <a:rPr lang="fr-BE" sz="2000" i="1" dirty="0" err="1"/>
              <a:t>Graeco</a:t>
            </a:r>
            <a:r>
              <a:rPr lang="fr-BE" sz="2000" dirty="0"/>
              <a:t>) à Rome (</a:t>
            </a:r>
            <a:r>
              <a:rPr lang="fr-BE" sz="2000" b="1" dirty="0"/>
              <a:t>12, 7</a:t>
            </a:r>
            <a:r>
              <a:rPr lang="fr-BE" sz="2000" dirty="0"/>
              <a:t>)</a:t>
            </a:r>
          </a:p>
          <a:p>
            <a:pPr marL="342900" lvl="1" indent="0" algn="just">
              <a:buClr>
                <a:schemeClr val="bg1">
                  <a:lumMod val="50000"/>
                </a:schemeClr>
              </a:buClr>
              <a:buNone/>
            </a:pPr>
            <a:r>
              <a:rPr lang="fr-BE" sz="1600" dirty="0"/>
              <a:t>Cf. Tacite (</a:t>
            </a:r>
            <a:r>
              <a:rPr lang="fr-BE" sz="1600" i="1" dirty="0"/>
              <a:t>Ann.</a:t>
            </a:r>
            <a:r>
              <a:rPr lang="fr-BE" sz="1600" dirty="0"/>
              <a:t>, XIV, 20).</a:t>
            </a:r>
          </a:p>
        </p:txBody>
      </p:sp>
      <p:sp>
        <p:nvSpPr>
          <p:cNvPr id="4" name="Espace réservé du numéro de diapositive 3">
            <a:extLst>
              <a:ext uri="{FF2B5EF4-FFF2-40B4-BE49-F238E27FC236}">
                <a16:creationId xmlns:a16="http://schemas.microsoft.com/office/drawing/2014/main" id="{7AF93DC3-97B9-4209-3BDB-F6906213A20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Arial" panose="020B0604020202020204"/>
                <a:ea typeface="+mn-ea"/>
                <a:cs typeface="+mn-cs"/>
              </a:rPr>
              <a:t>▪︎ </a:t>
            </a:r>
            <a:fld id="{71AEF36E-EA79-174C-93F9-FDA84EDD5956}" type="slidenum">
              <a:rPr kumimoji="0" lang="fr-FR"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 name="Titre 4">
            <a:extLst>
              <a:ext uri="{FF2B5EF4-FFF2-40B4-BE49-F238E27FC236}">
                <a16:creationId xmlns:a16="http://schemas.microsoft.com/office/drawing/2014/main" id="{2E8B279E-8667-7598-4E2F-90B7DE5355B1}"/>
              </a:ext>
            </a:extLst>
          </p:cNvPr>
          <p:cNvSpPr>
            <a:spLocks noGrp="1"/>
          </p:cNvSpPr>
          <p:nvPr>
            <p:ph type="title"/>
          </p:nvPr>
        </p:nvSpPr>
        <p:spPr/>
        <p:txBody>
          <a:bodyPr/>
          <a:lstStyle/>
          <a:p>
            <a:r>
              <a:rPr lang="fr-BE" dirty="0"/>
              <a:t>Les Julio-Claudiens : Néron</a:t>
            </a:r>
          </a:p>
        </p:txBody>
      </p:sp>
    </p:spTree>
    <p:extLst>
      <p:ext uri="{BB962C8B-B14F-4D97-AF65-F5344CB8AC3E}">
        <p14:creationId xmlns:p14="http://schemas.microsoft.com/office/powerpoint/2010/main" val="2529924786"/>
      </p:ext>
    </p:extLst>
  </p:cSld>
  <p:clrMapOvr>
    <a:masterClrMapping/>
  </p:clrMapOvr>
</p:sld>
</file>

<file path=ppt/theme/theme1.xml><?xml version="1.0" encoding="utf-8"?>
<a:theme xmlns:a="http://schemas.openxmlformats.org/drawingml/2006/main" name="ULIEGE Cover + image">
  <a:themeElements>
    <a:clrScheme name="ULIEGE-PHILO LETTRES">
      <a:dk1>
        <a:srgbClr val="000000"/>
      </a:dk1>
      <a:lt1>
        <a:srgbClr val="FFFFFF"/>
      </a:lt1>
      <a:dk2>
        <a:srgbClr val="006F7D"/>
      </a:dk2>
      <a:lt2>
        <a:srgbClr val="F4F0EF"/>
      </a:lt2>
      <a:accent1>
        <a:srgbClr val="00892E"/>
      </a:accent1>
      <a:accent2>
        <a:srgbClr val="008B2A"/>
      </a:accent2>
      <a:accent3>
        <a:srgbClr val="009626"/>
      </a:accent3>
      <a:accent4>
        <a:srgbClr val="E8E3DE"/>
      </a:accent4>
      <a:accent5>
        <a:srgbClr val="F4F0EF"/>
      </a:accent5>
      <a:accent6>
        <a:srgbClr val="C4BDAE"/>
      </a:accent6>
      <a:hlink>
        <a:srgbClr val="00892E"/>
      </a:hlink>
      <a:folHlink>
        <a:srgbClr val="0096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LIEGE-PPT-MODELE" id="{F6628531-17DC-DE4E-AE9A-AB783A97C36E}" vid="{B4648868-DA83-8B42-BD35-F8EE48B67E4B}"/>
    </a:ext>
  </a:extLst>
</a:theme>
</file>

<file path=ppt/theme/theme2.xml><?xml version="1.0" encoding="utf-8"?>
<a:theme xmlns:a="http://schemas.openxmlformats.org/drawingml/2006/main" name="ULIEGE Titres, citations">
  <a:themeElements>
    <a:clrScheme name="Personnalisé 29">
      <a:dk1>
        <a:srgbClr val="000000"/>
      </a:dk1>
      <a:lt1>
        <a:srgbClr val="FFFFFF"/>
      </a:lt1>
      <a:dk2>
        <a:srgbClr val="006F7D"/>
      </a:dk2>
      <a:lt2>
        <a:srgbClr val="F4F0EF"/>
      </a:lt2>
      <a:accent1>
        <a:srgbClr val="248437"/>
      </a:accent1>
      <a:accent2>
        <a:srgbClr val="2A9525"/>
      </a:accent2>
      <a:accent3>
        <a:srgbClr val="278D38"/>
      </a:accent3>
      <a:accent4>
        <a:srgbClr val="E8E3DE"/>
      </a:accent4>
      <a:accent5>
        <a:srgbClr val="F4F0EF"/>
      </a:accent5>
      <a:accent6>
        <a:srgbClr val="C4BDAE"/>
      </a:accent6>
      <a:hlink>
        <a:srgbClr val="00892E"/>
      </a:hlink>
      <a:folHlink>
        <a:srgbClr val="0096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ULIEGE-PPT-MODELE" id="{F6628531-17DC-DE4E-AE9A-AB783A97C36E}" vid="{66C47452-BD1A-484D-9314-CF28769595A4}"/>
    </a:ext>
  </a:extLst>
</a:theme>
</file>

<file path=ppt/theme/theme3.xml><?xml version="1.0" encoding="utf-8"?>
<a:theme xmlns:a="http://schemas.openxmlformats.org/drawingml/2006/main" name="ULIEGE Base">
  <a:themeElements>
    <a:clrScheme name="ULIEGE-PHILO LETTRES">
      <a:dk1>
        <a:srgbClr val="000000"/>
      </a:dk1>
      <a:lt1>
        <a:srgbClr val="FFFFFF"/>
      </a:lt1>
      <a:dk2>
        <a:srgbClr val="006F7D"/>
      </a:dk2>
      <a:lt2>
        <a:srgbClr val="F4F0EF"/>
      </a:lt2>
      <a:accent1>
        <a:srgbClr val="00892E"/>
      </a:accent1>
      <a:accent2>
        <a:srgbClr val="008B2A"/>
      </a:accent2>
      <a:accent3>
        <a:srgbClr val="009626"/>
      </a:accent3>
      <a:accent4>
        <a:srgbClr val="E8E3DE"/>
      </a:accent4>
      <a:accent5>
        <a:srgbClr val="F4F0EF"/>
      </a:accent5>
      <a:accent6>
        <a:srgbClr val="C4BDAE"/>
      </a:accent6>
      <a:hlink>
        <a:srgbClr val="00892E"/>
      </a:hlink>
      <a:folHlink>
        <a:srgbClr val="0096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LIEGE-PPT-MODELE" id="{F6628531-17DC-DE4E-AE9A-AB783A97C36E}" vid="{4B61F5AD-C0B1-D74B-A0DD-CDBF3B10F0CB}"/>
    </a:ext>
  </a:extLst>
</a:theme>
</file>

<file path=ppt/theme/theme4.xml><?xml version="1.0" encoding="utf-8"?>
<a:theme xmlns:a="http://schemas.openxmlformats.org/drawingml/2006/main" name="ULIEGE images grid">
  <a:themeElements>
    <a:clrScheme name="ULIEGE-PHILO LETTRES">
      <a:dk1>
        <a:srgbClr val="000000"/>
      </a:dk1>
      <a:lt1>
        <a:srgbClr val="FFFFFF"/>
      </a:lt1>
      <a:dk2>
        <a:srgbClr val="006F7D"/>
      </a:dk2>
      <a:lt2>
        <a:srgbClr val="F4F0EF"/>
      </a:lt2>
      <a:accent1>
        <a:srgbClr val="00892E"/>
      </a:accent1>
      <a:accent2>
        <a:srgbClr val="008B2A"/>
      </a:accent2>
      <a:accent3>
        <a:srgbClr val="009626"/>
      </a:accent3>
      <a:accent4>
        <a:srgbClr val="E8E3DE"/>
      </a:accent4>
      <a:accent5>
        <a:srgbClr val="F4F0EF"/>
      </a:accent5>
      <a:accent6>
        <a:srgbClr val="C4BDAE"/>
      </a:accent6>
      <a:hlink>
        <a:srgbClr val="00892E"/>
      </a:hlink>
      <a:folHlink>
        <a:srgbClr val="0096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LIEGE-PPT-MODELE" id="{F6628531-17DC-DE4E-AE9A-AB783A97C36E}" vid="{F1C29A9D-A4F8-9C4E-907A-8E36CC6B2682}"/>
    </a:ext>
  </a:extLst>
</a:theme>
</file>

<file path=ppt/theme/theme5.xml><?xml version="1.0" encoding="utf-8"?>
<a:theme xmlns:a="http://schemas.openxmlformats.org/drawingml/2006/main" name="1_ULIEGE Base">
  <a:themeElements>
    <a:clrScheme name="ULIEGE-PHILO LETTRES">
      <a:dk1>
        <a:srgbClr val="000000"/>
      </a:dk1>
      <a:lt1>
        <a:srgbClr val="FFFFFF"/>
      </a:lt1>
      <a:dk2>
        <a:srgbClr val="006F7D"/>
      </a:dk2>
      <a:lt2>
        <a:srgbClr val="F4F0EF"/>
      </a:lt2>
      <a:accent1>
        <a:srgbClr val="00892E"/>
      </a:accent1>
      <a:accent2>
        <a:srgbClr val="008B2A"/>
      </a:accent2>
      <a:accent3>
        <a:srgbClr val="009626"/>
      </a:accent3>
      <a:accent4>
        <a:srgbClr val="E8E3DE"/>
      </a:accent4>
      <a:accent5>
        <a:srgbClr val="F4F0EF"/>
      </a:accent5>
      <a:accent6>
        <a:srgbClr val="C4BDAE"/>
      </a:accent6>
      <a:hlink>
        <a:srgbClr val="00892E"/>
      </a:hlink>
      <a:folHlink>
        <a:srgbClr val="0096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LIEGE-PPT-MODELE" id="{F6628531-17DC-DE4E-AE9A-AB783A97C36E}" vid="{4B61F5AD-C0B1-D74B-A0DD-CDBF3B10F0CB}"/>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3659</TotalTime>
  <Words>2010</Words>
  <Application>Microsoft Office PowerPoint</Application>
  <PresentationFormat>Grand écran</PresentationFormat>
  <Paragraphs>160</Paragraphs>
  <Slides>17</Slides>
  <Notes>14</Notes>
  <HiddenSlides>0</HiddenSlides>
  <MMClips>0</MMClips>
  <ScaleCrop>false</ScaleCrop>
  <HeadingPairs>
    <vt:vector size="6" baseType="variant">
      <vt:variant>
        <vt:lpstr>Polices utilisées</vt:lpstr>
      </vt:variant>
      <vt:variant>
        <vt:i4>4</vt:i4>
      </vt:variant>
      <vt:variant>
        <vt:lpstr>Thème</vt:lpstr>
      </vt:variant>
      <vt:variant>
        <vt:i4>5</vt:i4>
      </vt:variant>
      <vt:variant>
        <vt:lpstr>Titres des diapositives</vt:lpstr>
      </vt:variant>
      <vt:variant>
        <vt:i4>17</vt:i4>
      </vt:variant>
    </vt:vector>
  </HeadingPairs>
  <TitlesOfParts>
    <vt:vector size="26" baseType="lpstr">
      <vt:lpstr>Arial</vt:lpstr>
      <vt:lpstr>Calibri</vt:lpstr>
      <vt:lpstr>Noto Sans</vt:lpstr>
      <vt:lpstr>Wingdings</vt:lpstr>
      <vt:lpstr>ULIEGE Cover + image</vt:lpstr>
      <vt:lpstr>ULIEGE Titres, citations</vt:lpstr>
      <vt:lpstr>ULIEGE Base</vt:lpstr>
      <vt:lpstr>ULIEGE images grid</vt:lpstr>
      <vt:lpstr>1_ULIEGE Base</vt:lpstr>
      <vt:lpstr>Présentation PowerPoint</vt:lpstr>
      <vt:lpstr>Aborder les Vies des XII Césars </vt:lpstr>
      <vt:lpstr>Aborder les Vies des XII Césars </vt:lpstr>
      <vt:lpstr>L’Optimus Princeps : Auguste dans les Vies des XII Césars</vt:lpstr>
      <vt:lpstr>L’Optimus Princeps : Auguste dans les Vies des XII Césars</vt:lpstr>
      <vt:lpstr>Les Julio-Claudiens : Caligula</vt:lpstr>
      <vt:lpstr>Les Julio-Claudiens : Caligula</vt:lpstr>
      <vt:lpstr>Les Julio-Claudiens : Néron</vt:lpstr>
      <vt:lpstr>Les Julio-Claudiens : Néron</vt:lpstr>
      <vt:lpstr>Domitien : une exception dans le portrait des Flaviens</vt:lpstr>
      <vt:lpstr>Domitien : une exception dans le portrait des Flaviens</vt:lpstr>
      <vt:lpstr>Les citations littéraires des Césars</vt:lpstr>
      <vt:lpstr>Les citations littéraires des Césars</vt:lpstr>
      <vt:lpstr>Les citations littéraires des Césars</vt:lpstr>
      <vt:lpstr>En guise de synthèse</vt:lpstr>
      <vt:lpstr>Conclusion</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Pascal Schyns</dc:creator>
  <cp:keywords/>
  <dc:description/>
  <cp:lastModifiedBy>Simons Hugo</cp:lastModifiedBy>
  <cp:revision>45</cp:revision>
  <cp:lastPrinted>2019-04-19T09:55:52Z</cp:lastPrinted>
  <dcterms:created xsi:type="dcterms:W3CDTF">2022-06-28T21:23:28Z</dcterms:created>
  <dcterms:modified xsi:type="dcterms:W3CDTF">2024-05-18T15:05:59Z</dcterms:modified>
  <cp:category/>
</cp:coreProperties>
</file>