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5"/>
  </p:notesMasterIdLst>
  <p:sldIdLst>
    <p:sldId id="256" r:id="rId2"/>
    <p:sldId id="258" r:id="rId3"/>
    <p:sldId id="260" r:id="rId4"/>
    <p:sldId id="324" r:id="rId5"/>
    <p:sldId id="325" r:id="rId6"/>
    <p:sldId id="321" r:id="rId7"/>
    <p:sldId id="326" r:id="rId8"/>
    <p:sldId id="352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22" r:id="rId17"/>
    <p:sldId id="336" r:id="rId18"/>
    <p:sldId id="323" r:id="rId19"/>
    <p:sldId id="337" r:id="rId20"/>
    <p:sldId id="338" r:id="rId21"/>
    <p:sldId id="340" r:id="rId22"/>
    <p:sldId id="341" r:id="rId23"/>
    <p:sldId id="342" r:id="rId24"/>
    <p:sldId id="343" r:id="rId25"/>
    <p:sldId id="345" r:id="rId26"/>
    <p:sldId id="346" r:id="rId27"/>
    <p:sldId id="274" r:id="rId28"/>
    <p:sldId id="347" r:id="rId29"/>
    <p:sldId id="348" r:id="rId30"/>
    <p:sldId id="349" r:id="rId31"/>
    <p:sldId id="264" r:id="rId32"/>
    <p:sldId id="350" r:id="rId33"/>
    <p:sldId id="351" r:id="rId34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36"/>
    </p:embeddedFont>
    <p:embeddedFont>
      <p:font typeface="Blinker" panose="02000000000000000000" pitchFamily="2" charset="0"/>
      <p:regular r:id="rId37"/>
      <p:bold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Nunito Light" panose="020F0302020204030204" pitchFamily="34" charset="0"/>
      <p:regular r:id="rId43"/>
      <p:italic r:id="rId44"/>
    </p:embeddedFont>
    <p:embeddedFont>
      <p:font typeface="Unbounded" pitchFamily="2" charset="77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831C2C-5BED-4C06-AA3F-EDF6469C36FF}">
  <a:tblStyle styleId="{3E831C2C-5BED-4C06-AA3F-EDF6469C36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02C24C-06A5-48B1-93B9-25292E8A1B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9088"/>
  </p:normalViewPr>
  <p:slideViewPr>
    <p:cSldViewPr snapToGrid="0">
      <p:cViewPr varScale="1">
        <p:scale>
          <a:sx n="137" d="100"/>
          <a:sy n="137" d="100"/>
        </p:scale>
        <p:origin x="1024" y="18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9B84E054-14A1-2829-F8B7-71CF3190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C0C7C8CC-991A-7535-ACDE-E9C0FF088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F2C5DB19-3D70-86CE-CA9D-4DEC48169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52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D2A2A224-0793-8EEA-1493-98927A6E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6B51D96E-641E-9541-1671-3F8E5D3314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91C869F3-26D2-80E5-ABF0-424D421C0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62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1F395A2B-6462-7EE7-BDAF-92267BA1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E53901EF-DD3B-7708-553B-C2974DC0E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01F87461-2828-DA7F-CE7B-CAD8075ADE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70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27C2EE2C-E49D-32D3-E256-B8711FF0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D0B1F700-C5FE-8C6B-3090-BEC53F98E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0F188019-C6B1-762D-1158-72E3A78E7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Ces interventions sont efficaces aussi bien pour gérer les douleurs, lorsqu’elles sont là, que pour gérer les facteurs de risque qui déclenchent des migraines (stress, tension dans les trapèzes,…).</a:t>
            </a:r>
          </a:p>
        </p:txBody>
      </p:sp>
    </p:spTree>
    <p:extLst>
      <p:ext uri="{BB962C8B-B14F-4D97-AF65-F5344CB8AC3E}">
        <p14:creationId xmlns:p14="http://schemas.microsoft.com/office/powerpoint/2010/main" val="17190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08F0ECC6-DE75-0D92-BB34-90E16FE9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99C7501B-702B-6849-6695-6E08E5FE49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CE5D7EE4-A716-0B97-7BB2-AF1E96D5F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Catastrophisation de la douleur : 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inquiétude exagérée à propos des conséquences de la douleur et sa capacité à y faire face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</a:rPr>
              <a:t>Sentiment d’auto-efficacité : </a:t>
            </a:r>
            <a:r>
              <a:rPr lang="fr-F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jugements que la personne possède au sujet de sa capacité à exercer un contrôle sur ses douleurs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67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>
          <a:extLst>
            <a:ext uri="{FF2B5EF4-FFF2-40B4-BE49-F238E27FC236}">
              <a16:creationId xmlns:a16="http://schemas.microsoft.com/office/drawing/2014/main" id="{AE77C3C8-E28B-F80C-E8D0-128E6825C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e71a4a866a_0_8:notes">
            <a:extLst>
              <a:ext uri="{FF2B5EF4-FFF2-40B4-BE49-F238E27FC236}">
                <a16:creationId xmlns:a16="http://schemas.microsoft.com/office/drawing/2014/main" id="{8F7D72CD-98C7-34AA-07EE-3A18BAC492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e71a4a866a_0_8:notes">
            <a:extLst>
              <a:ext uri="{FF2B5EF4-FFF2-40B4-BE49-F238E27FC236}">
                <a16:creationId xmlns:a16="http://schemas.microsoft.com/office/drawing/2014/main" id="{1ECCE658-0578-2D2B-1CCB-905A9567C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725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928445A6-3489-95D7-2CEB-E6ADCCFE0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dda1946d_6_308:notes">
            <a:extLst>
              <a:ext uri="{FF2B5EF4-FFF2-40B4-BE49-F238E27FC236}">
                <a16:creationId xmlns:a16="http://schemas.microsoft.com/office/drawing/2014/main" id="{C9098DD6-EF97-6C6C-BC58-E88E71E81C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dda1946d_6_308:notes">
            <a:extLst>
              <a:ext uri="{FF2B5EF4-FFF2-40B4-BE49-F238E27FC236}">
                <a16:creationId xmlns:a16="http://schemas.microsoft.com/office/drawing/2014/main" id="{CE44C9F4-D367-9DCF-7F6F-93032DB42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19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>
          <a:extLst>
            <a:ext uri="{FF2B5EF4-FFF2-40B4-BE49-F238E27FC236}">
              <a16:creationId xmlns:a16="http://schemas.microsoft.com/office/drawing/2014/main" id="{C5BA6596-14BA-6566-CD02-885FF93C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4dda1946d_4_2689:notes">
            <a:extLst>
              <a:ext uri="{FF2B5EF4-FFF2-40B4-BE49-F238E27FC236}">
                <a16:creationId xmlns:a16="http://schemas.microsoft.com/office/drawing/2014/main" id="{F71440B2-2347-460E-70DD-98A49F648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54dda1946d_4_2689:notes">
            <a:extLst>
              <a:ext uri="{FF2B5EF4-FFF2-40B4-BE49-F238E27FC236}">
                <a16:creationId xmlns:a16="http://schemas.microsoft.com/office/drawing/2014/main" id="{04779A25-341A-3C67-092B-01E1AA13A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164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27F4436D-6688-A65F-533C-DC86D5FC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dda1946d_6_308:notes">
            <a:extLst>
              <a:ext uri="{FF2B5EF4-FFF2-40B4-BE49-F238E27FC236}">
                <a16:creationId xmlns:a16="http://schemas.microsoft.com/office/drawing/2014/main" id="{B621DBDE-9AEA-A700-C7C3-7945E84D8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dda1946d_6_308:notes">
            <a:extLst>
              <a:ext uri="{FF2B5EF4-FFF2-40B4-BE49-F238E27FC236}">
                <a16:creationId xmlns:a16="http://schemas.microsoft.com/office/drawing/2014/main" id="{0D765F55-964F-BF34-541B-108D8602B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074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/>
              <a:t>Une intervention pré-validée a été réalisée par Céline, le protocole que l’on souhaite mettre en place est randomisé afin d’objectiver l'intérêt de l'ajout de la RV. </a:t>
            </a:r>
          </a:p>
        </p:txBody>
      </p:sp>
    </p:spTree>
    <p:extLst>
      <p:ext uri="{BB962C8B-B14F-4D97-AF65-F5344CB8AC3E}">
        <p14:creationId xmlns:p14="http://schemas.microsoft.com/office/powerpoint/2010/main" val="377807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7E5E3FFE-5665-BA36-A656-A28849CF2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dda1946d_6_322:notes">
            <a:extLst>
              <a:ext uri="{FF2B5EF4-FFF2-40B4-BE49-F238E27FC236}">
                <a16:creationId xmlns:a16="http://schemas.microsoft.com/office/drawing/2014/main" id="{DE556C2D-41AC-8C0A-ACA9-D3084FD34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dda1946d_6_322:notes">
            <a:extLst>
              <a:ext uri="{FF2B5EF4-FFF2-40B4-BE49-F238E27FC236}">
                <a16:creationId xmlns:a16="http://schemas.microsoft.com/office/drawing/2014/main" id="{A51B100F-C2E4-4FB7-A6DC-C8FF2370F0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84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710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258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3BADE961-FB45-F58F-6E57-FEC2036CC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dda1946d_6_322:notes">
            <a:extLst>
              <a:ext uri="{FF2B5EF4-FFF2-40B4-BE49-F238E27FC236}">
                <a16:creationId xmlns:a16="http://schemas.microsoft.com/office/drawing/2014/main" id="{904A1A4A-A6B6-B22F-B7ED-3BE13BB6FC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dda1946d_6_322:notes">
            <a:extLst>
              <a:ext uri="{FF2B5EF4-FFF2-40B4-BE49-F238E27FC236}">
                <a16:creationId xmlns:a16="http://schemas.microsoft.com/office/drawing/2014/main" id="{C7B09E05-B899-9F1D-F6FD-3B238F460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700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>
          <a:extLst>
            <a:ext uri="{FF2B5EF4-FFF2-40B4-BE49-F238E27FC236}">
              <a16:creationId xmlns:a16="http://schemas.microsoft.com/office/drawing/2014/main" id="{2F1E446A-79BB-65B3-36B0-828809D4F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dda1946d_6_322:notes">
            <a:extLst>
              <a:ext uri="{FF2B5EF4-FFF2-40B4-BE49-F238E27FC236}">
                <a16:creationId xmlns:a16="http://schemas.microsoft.com/office/drawing/2014/main" id="{D35D3E46-A7D3-0CB3-9FBA-C2F17B3B00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dda1946d_6_322:notes">
            <a:extLst>
              <a:ext uri="{FF2B5EF4-FFF2-40B4-BE49-F238E27FC236}">
                <a16:creationId xmlns:a16="http://schemas.microsoft.com/office/drawing/2014/main" id="{1F0B9A68-DE44-767D-9812-8F4919361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Pourquoi on s’attend à ce que les résultats soient encore mieux avec la RV?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661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02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C3F01F42-9C2A-3BAD-6A2A-1DF72D32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D979FE8A-5DEE-F205-E1C2-572EF6980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5D41107D-FCB6-FA9E-3428-9370C5E36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02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5958EDC0-7F9D-B9C9-2BCA-32B02CD9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5C8EB7AD-FE52-FFEE-2741-E2275D80AC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F6F8AAFF-7E0D-D5AC-604F-5FA7A068E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12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7634C4E5-654E-2775-5C19-9F6753C27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dda1946d_6_308:notes">
            <a:extLst>
              <a:ext uri="{FF2B5EF4-FFF2-40B4-BE49-F238E27FC236}">
                <a16:creationId xmlns:a16="http://schemas.microsoft.com/office/drawing/2014/main" id="{B82E3589-4A63-89F1-BF97-C3C9BE7CAD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dda1946d_6_308:notes">
            <a:extLst>
              <a:ext uri="{FF2B5EF4-FFF2-40B4-BE49-F238E27FC236}">
                <a16:creationId xmlns:a16="http://schemas.microsoft.com/office/drawing/2014/main" id="{D094BDC3-A5E1-433C-0575-5DF34A3BE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52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>
          <a:extLst>
            <a:ext uri="{FF2B5EF4-FFF2-40B4-BE49-F238E27FC236}">
              <a16:creationId xmlns:a16="http://schemas.microsoft.com/office/drawing/2014/main" id="{15DCCFF8-328E-BD13-02D0-9D279F5A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e71a4a866a_0_8:notes">
            <a:extLst>
              <a:ext uri="{FF2B5EF4-FFF2-40B4-BE49-F238E27FC236}">
                <a16:creationId xmlns:a16="http://schemas.microsoft.com/office/drawing/2014/main" id="{2188D844-805F-F043-91A1-106602CB8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e71a4a866a_0_8:notes">
            <a:extLst>
              <a:ext uri="{FF2B5EF4-FFF2-40B4-BE49-F238E27FC236}">
                <a16:creationId xmlns:a16="http://schemas.microsoft.com/office/drawing/2014/main" id="{7BB6F24E-82C5-2AE3-7A4D-BF3B7B72D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</a:rPr>
              <a:t>La fréquence et l'intensité des douleurs sont aussi bien influencées par les facteurs biologiques, sociaux et psychologiques d'où l'intérêt d’investiguer les interventions non-pharmacologiques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12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>
          <a:extLst>
            <a:ext uri="{FF2B5EF4-FFF2-40B4-BE49-F238E27FC236}">
              <a16:creationId xmlns:a16="http://schemas.microsoft.com/office/drawing/2014/main" id="{1180C43F-2474-DD8D-9633-B5578B576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4dda1946d_6_332:notes">
            <a:extLst>
              <a:ext uri="{FF2B5EF4-FFF2-40B4-BE49-F238E27FC236}">
                <a16:creationId xmlns:a16="http://schemas.microsoft.com/office/drawing/2014/main" id="{9CD0D662-71BF-6BE3-4A9B-439EEA1F4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4dda1946d_6_332:notes">
            <a:extLst>
              <a:ext uri="{FF2B5EF4-FFF2-40B4-BE49-F238E27FC236}">
                <a16:creationId xmlns:a16="http://schemas.microsoft.com/office/drawing/2014/main" id="{0E1310DB-F68C-CF36-5A40-BE77229C0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38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48525" y="-2438054"/>
            <a:ext cx="11850803" cy="10148532"/>
            <a:chOff x="-1648525" y="-2438054"/>
            <a:chExt cx="11850803" cy="10148532"/>
          </a:xfrm>
        </p:grpSpPr>
        <p:sp>
          <p:nvSpPr>
            <p:cNvPr id="10" name="Google Shape;10;p2"/>
            <p:cNvSpPr/>
            <p:nvPr/>
          </p:nvSpPr>
          <p:spPr>
            <a:xfrm>
              <a:off x="-1648525" y="2536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0852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37671" y="4316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94625" y="1659125"/>
            <a:ext cx="4736100" cy="158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94625" y="3898325"/>
            <a:ext cx="47361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4"/>
          <p:cNvGrpSpPr/>
          <p:nvPr/>
        </p:nvGrpSpPr>
        <p:grpSpPr>
          <a:xfrm>
            <a:off x="-1648525" y="-2438054"/>
            <a:ext cx="10658850" cy="10002482"/>
            <a:chOff x="-1648525" y="-2438054"/>
            <a:chExt cx="10658850" cy="10002482"/>
          </a:xfrm>
        </p:grpSpPr>
        <p:sp>
          <p:nvSpPr>
            <p:cNvPr id="113" name="Google Shape;113;p14"/>
            <p:cNvSpPr/>
            <p:nvPr/>
          </p:nvSpPr>
          <p:spPr>
            <a:xfrm>
              <a:off x="-1648525" y="25523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49987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724671" y="4170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2539225" y="310030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5"/>
          <p:cNvGrpSpPr/>
          <p:nvPr/>
        </p:nvGrpSpPr>
        <p:grpSpPr>
          <a:xfrm>
            <a:off x="99125" y="-1600525"/>
            <a:ext cx="10884203" cy="8910953"/>
            <a:chOff x="99125" y="-1600525"/>
            <a:chExt cx="10884203" cy="8910953"/>
          </a:xfrm>
        </p:grpSpPr>
        <p:sp>
          <p:nvSpPr>
            <p:cNvPr id="121" name="Google Shape;121;p15"/>
            <p:cNvSpPr/>
            <p:nvPr/>
          </p:nvSpPr>
          <p:spPr>
            <a:xfrm>
              <a:off x="720000" y="-16005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7589571" y="2238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68921" y="3916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720000" y="1509950"/>
            <a:ext cx="3519600" cy="12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>
            <a:off x="720000" y="273922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6"/>
          <p:cNvGrpSpPr/>
          <p:nvPr/>
        </p:nvGrpSpPr>
        <p:grpSpPr>
          <a:xfrm>
            <a:off x="-1648525" y="-2438054"/>
            <a:ext cx="11850803" cy="10148532"/>
            <a:chOff x="-1648525" y="-2438054"/>
            <a:chExt cx="11850803" cy="10148532"/>
          </a:xfrm>
        </p:grpSpPr>
        <p:sp>
          <p:nvSpPr>
            <p:cNvPr id="130" name="Google Shape;130;p16"/>
            <p:cNvSpPr/>
            <p:nvPr/>
          </p:nvSpPr>
          <p:spPr>
            <a:xfrm>
              <a:off x="-1648525" y="2536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680852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137671" y="4316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4893900" y="3039800"/>
            <a:ext cx="35301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2"/>
          </p:nvPr>
        </p:nvSpPr>
        <p:spPr>
          <a:xfrm>
            <a:off x="720000" y="3039800"/>
            <a:ext cx="35301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3"/>
          </p:nvPr>
        </p:nvSpPr>
        <p:spPr>
          <a:xfrm>
            <a:off x="720000" y="2562425"/>
            <a:ext cx="35301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4"/>
          </p:nvPr>
        </p:nvSpPr>
        <p:spPr>
          <a:xfrm>
            <a:off x="4893900" y="2562425"/>
            <a:ext cx="35301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8"/>
          <p:cNvGrpSpPr/>
          <p:nvPr/>
        </p:nvGrpSpPr>
        <p:grpSpPr>
          <a:xfrm>
            <a:off x="-1721800" y="-2438054"/>
            <a:ext cx="11564628" cy="9672282"/>
            <a:chOff x="-1721800" y="-2438054"/>
            <a:chExt cx="11564628" cy="9672282"/>
          </a:xfrm>
        </p:grpSpPr>
        <p:sp>
          <p:nvSpPr>
            <p:cNvPr id="150" name="Google Shape;150;p18"/>
            <p:cNvSpPr/>
            <p:nvPr/>
          </p:nvSpPr>
          <p:spPr>
            <a:xfrm>
              <a:off x="-1721800" y="21269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0552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6449071" y="38404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4595225" y="1319825"/>
            <a:ext cx="38289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2"/>
          </p:nvPr>
        </p:nvSpPr>
        <p:spPr>
          <a:xfrm>
            <a:off x="4602000" y="2548463"/>
            <a:ext cx="38289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3"/>
          </p:nvPr>
        </p:nvSpPr>
        <p:spPr>
          <a:xfrm>
            <a:off x="4594975" y="3777200"/>
            <a:ext cx="38289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4"/>
          </p:nvPr>
        </p:nvSpPr>
        <p:spPr>
          <a:xfrm>
            <a:off x="713225" y="1289825"/>
            <a:ext cx="3701700" cy="826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000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5"/>
          </p:nvPr>
        </p:nvSpPr>
        <p:spPr>
          <a:xfrm>
            <a:off x="713225" y="2536475"/>
            <a:ext cx="3701700" cy="826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000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6"/>
          </p:nvPr>
        </p:nvSpPr>
        <p:spPr>
          <a:xfrm>
            <a:off x="713225" y="3771200"/>
            <a:ext cx="3701700" cy="826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000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>
            <a:off x="99125" y="-1600525"/>
            <a:ext cx="10884203" cy="8910953"/>
            <a:chOff x="99125" y="-1600525"/>
            <a:chExt cx="10884203" cy="8910953"/>
          </a:xfrm>
        </p:grpSpPr>
        <p:sp>
          <p:nvSpPr>
            <p:cNvPr id="163" name="Google Shape;163;p19"/>
            <p:cNvSpPr/>
            <p:nvPr/>
          </p:nvSpPr>
          <p:spPr>
            <a:xfrm>
              <a:off x="720000" y="-16005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7589571" y="2238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68921" y="3916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1"/>
          </p:nvPr>
        </p:nvSpPr>
        <p:spPr>
          <a:xfrm>
            <a:off x="1105700" y="1886375"/>
            <a:ext cx="27855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2"/>
          </p:nvPr>
        </p:nvSpPr>
        <p:spPr>
          <a:xfrm>
            <a:off x="5252800" y="1886375"/>
            <a:ext cx="27855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3"/>
          </p:nvPr>
        </p:nvSpPr>
        <p:spPr>
          <a:xfrm>
            <a:off x="1105700" y="3529250"/>
            <a:ext cx="27855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"/>
          </p:nvPr>
        </p:nvSpPr>
        <p:spPr>
          <a:xfrm>
            <a:off x="5252800" y="3529250"/>
            <a:ext cx="27855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5"/>
          </p:nvPr>
        </p:nvSpPr>
        <p:spPr>
          <a:xfrm>
            <a:off x="1105700" y="1380775"/>
            <a:ext cx="2785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6"/>
          </p:nvPr>
        </p:nvSpPr>
        <p:spPr>
          <a:xfrm>
            <a:off x="1105700" y="3023750"/>
            <a:ext cx="2785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7"/>
          </p:nvPr>
        </p:nvSpPr>
        <p:spPr>
          <a:xfrm>
            <a:off x="5252795" y="1380775"/>
            <a:ext cx="2785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8"/>
          </p:nvPr>
        </p:nvSpPr>
        <p:spPr>
          <a:xfrm>
            <a:off x="5252795" y="3023750"/>
            <a:ext cx="2785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1"/>
          <p:cNvGrpSpPr/>
          <p:nvPr/>
        </p:nvGrpSpPr>
        <p:grpSpPr>
          <a:xfrm>
            <a:off x="-1648525" y="-2438054"/>
            <a:ext cx="10658850" cy="10002482"/>
            <a:chOff x="-1648525" y="-2438054"/>
            <a:chExt cx="10658850" cy="10002482"/>
          </a:xfrm>
        </p:grpSpPr>
        <p:sp>
          <p:nvSpPr>
            <p:cNvPr id="197" name="Google Shape;197;p21"/>
            <p:cNvSpPr/>
            <p:nvPr/>
          </p:nvSpPr>
          <p:spPr>
            <a:xfrm>
              <a:off x="-1648525" y="25523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9987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724671" y="4170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201" name="Google Shape;201;p21"/>
          <p:cNvSpPr txBox="1">
            <a:spLocks noGrp="1"/>
          </p:cNvSpPr>
          <p:nvPr>
            <p:ph type="title" hasCustomPrompt="1"/>
          </p:nvPr>
        </p:nvSpPr>
        <p:spPr>
          <a:xfrm>
            <a:off x="2223600" y="539507"/>
            <a:ext cx="46968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"/>
          </p:nvPr>
        </p:nvSpPr>
        <p:spPr>
          <a:xfrm>
            <a:off x="2223600" y="122842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27890"/>
            <a:ext cx="46968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3"/>
          </p:nvPr>
        </p:nvSpPr>
        <p:spPr>
          <a:xfrm>
            <a:off x="2223600" y="2616810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16268"/>
            <a:ext cx="4696800" cy="768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5"/>
          </p:nvPr>
        </p:nvSpPr>
        <p:spPr>
          <a:xfrm>
            <a:off x="2223600" y="40051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2"/>
          <p:cNvGrpSpPr/>
          <p:nvPr/>
        </p:nvGrpSpPr>
        <p:grpSpPr>
          <a:xfrm>
            <a:off x="99125" y="-1600525"/>
            <a:ext cx="10884203" cy="8910953"/>
            <a:chOff x="99125" y="-1600525"/>
            <a:chExt cx="10884203" cy="8910953"/>
          </a:xfrm>
        </p:grpSpPr>
        <p:sp>
          <p:nvSpPr>
            <p:cNvPr id="209" name="Google Shape;209;p22"/>
            <p:cNvSpPr/>
            <p:nvPr/>
          </p:nvSpPr>
          <p:spPr>
            <a:xfrm>
              <a:off x="720000" y="-16005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589571" y="2238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8921" y="3916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213" name="Google Shape;213;p22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4"/>
          </p:nvPr>
        </p:nvSpPr>
        <p:spPr>
          <a:xfrm>
            <a:off x="34854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4"/>
          <p:cNvGrpSpPr/>
          <p:nvPr/>
        </p:nvGrpSpPr>
        <p:grpSpPr>
          <a:xfrm rot="10800000" flipH="1">
            <a:off x="-1648525" y="-2577754"/>
            <a:ext cx="11850803" cy="10148532"/>
            <a:chOff x="-1648525" y="-2438054"/>
            <a:chExt cx="11850803" cy="10148532"/>
          </a:xfrm>
        </p:grpSpPr>
        <p:sp>
          <p:nvSpPr>
            <p:cNvPr id="234" name="Google Shape;234;p24"/>
            <p:cNvSpPr/>
            <p:nvPr/>
          </p:nvSpPr>
          <p:spPr>
            <a:xfrm>
              <a:off x="-1648525" y="2536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680852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4137671" y="4316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 flipH="1">
            <a:off x="-1070675" y="-2438054"/>
            <a:ext cx="11850803" cy="10148532"/>
            <a:chOff x="-1648525" y="-2438054"/>
            <a:chExt cx="11850803" cy="10148532"/>
          </a:xfrm>
        </p:grpSpPr>
        <p:sp>
          <p:nvSpPr>
            <p:cNvPr id="240" name="Google Shape;240;p25"/>
            <p:cNvSpPr/>
            <p:nvPr/>
          </p:nvSpPr>
          <p:spPr>
            <a:xfrm>
              <a:off x="-1648525" y="2536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680852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137671" y="4316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648525" y="-2438054"/>
            <a:ext cx="10658850" cy="10002482"/>
            <a:chOff x="-1648525" y="-2438054"/>
            <a:chExt cx="10658850" cy="10002482"/>
          </a:xfrm>
        </p:grpSpPr>
        <p:sp>
          <p:nvSpPr>
            <p:cNvPr id="18" name="Google Shape;18;p3"/>
            <p:cNvSpPr/>
            <p:nvPr/>
          </p:nvSpPr>
          <p:spPr>
            <a:xfrm>
              <a:off x="-1648525" y="25523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9987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724671" y="4170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13225" y="2140300"/>
            <a:ext cx="4133400" cy="112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684925" y="1187938"/>
            <a:ext cx="2190000" cy="915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050725" y="3297963"/>
            <a:ext cx="3458400" cy="6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-1721800" y="-2438054"/>
            <a:ext cx="11564628" cy="9672282"/>
            <a:chOff x="-1721800" y="-2438054"/>
            <a:chExt cx="11564628" cy="9672282"/>
          </a:xfrm>
        </p:grpSpPr>
        <p:sp>
          <p:nvSpPr>
            <p:cNvPr id="35" name="Google Shape;35;p5"/>
            <p:cNvSpPr/>
            <p:nvPr/>
          </p:nvSpPr>
          <p:spPr>
            <a:xfrm>
              <a:off x="-1721800" y="21269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0552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449071" y="38404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-1527875" y="-2376029"/>
            <a:ext cx="11351653" cy="9451507"/>
            <a:chOff x="-1527875" y="-2376029"/>
            <a:chExt cx="11351653" cy="9451507"/>
          </a:xfrm>
        </p:grpSpPr>
        <p:sp>
          <p:nvSpPr>
            <p:cNvPr id="46" name="Google Shape;46;p6"/>
            <p:cNvSpPr/>
            <p:nvPr/>
          </p:nvSpPr>
          <p:spPr>
            <a:xfrm>
              <a:off x="-1527875" y="34159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4560621" y="-2376029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6430021" y="3681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1648525" y="-2438054"/>
            <a:ext cx="10658850" cy="10002482"/>
            <a:chOff x="-1648525" y="-2438054"/>
            <a:chExt cx="10658850" cy="10002482"/>
          </a:xfrm>
        </p:grpSpPr>
        <p:sp>
          <p:nvSpPr>
            <p:cNvPr id="53" name="Google Shape;53;p7"/>
            <p:cNvSpPr/>
            <p:nvPr/>
          </p:nvSpPr>
          <p:spPr>
            <a:xfrm>
              <a:off x="-1648525" y="25523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49987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1724671" y="4170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20000" y="1357400"/>
            <a:ext cx="4160700" cy="29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4982300" y="655350"/>
            <a:ext cx="3814200" cy="38328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99125" y="-1600525"/>
            <a:ext cx="10884203" cy="8910953"/>
            <a:chOff x="99125" y="-1600525"/>
            <a:chExt cx="10884203" cy="8910953"/>
          </a:xfrm>
        </p:grpSpPr>
        <p:sp>
          <p:nvSpPr>
            <p:cNvPr id="62" name="Google Shape;62;p8"/>
            <p:cNvSpPr/>
            <p:nvPr/>
          </p:nvSpPr>
          <p:spPr>
            <a:xfrm>
              <a:off x="720000" y="-16005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589571" y="2238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68921" y="39166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973675" y="1832838"/>
            <a:ext cx="3669900" cy="14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1721800" y="-2438054"/>
            <a:ext cx="11564628" cy="9672282"/>
            <a:chOff x="-1721800" y="-2438054"/>
            <a:chExt cx="11564628" cy="9672282"/>
          </a:xfrm>
        </p:grpSpPr>
        <p:sp>
          <p:nvSpPr>
            <p:cNvPr id="69" name="Google Shape;69;p9"/>
            <p:cNvSpPr/>
            <p:nvPr/>
          </p:nvSpPr>
          <p:spPr>
            <a:xfrm>
              <a:off x="-1721800" y="212692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505527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6449071" y="384047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3"/>
          <p:cNvGrpSpPr/>
          <p:nvPr/>
        </p:nvGrpSpPr>
        <p:grpSpPr>
          <a:xfrm>
            <a:off x="-1648525" y="-2438054"/>
            <a:ext cx="11850803" cy="10148532"/>
            <a:chOff x="-1648525" y="-2438054"/>
            <a:chExt cx="11850803" cy="10148532"/>
          </a:xfrm>
        </p:grpSpPr>
        <p:sp>
          <p:nvSpPr>
            <p:cNvPr id="94" name="Google Shape;94;p13"/>
            <p:cNvSpPr/>
            <p:nvPr/>
          </p:nvSpPr>
          <p:spPr>
            <a:xfrm>
              <a:off x="-1648525" y="253675"/>
              <a:ext cx="2435021" cy="2435021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808521" y="-2438054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137671" y="4316721"/>
              <a:ext cx="3393757" cy="3393757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99125" y="105900"/>
              <a:ext cx="8911200" cy="49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931450" y="2544538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2" hasCustomPrompt="1"/>
          </p:nvPr>
        </p:nvSpPr>
        <p:spPr>
          <a:xfrm>
            <a:off x="931450" y="1433722"/>
            <a:ext cx="3001200" cy="3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3"/>
          </p:nvPr>
        </p:nvSpPr>
        <p:spPr>
          <a:xfrm>
            <a:off x="931450" y="1773197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4"/>
          </p:nvPr>
        </p:nvSpPr>
        <p:spPr>
          <a:xfrm>
            <a:off x="931450" y="4186850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5" hasCustomPrompt="1"/>
          </p:nvPr>
        </p:nvSpPr>
        <p:spPr>
          <a:xfrm>
            <a:off x="931450" y="3076125"/>
            <a:ext cx="3001200" cy="3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6"/>
          </p:nvPr>
        </p:nvSpPr>
        <p:spPr>
          <a:xfrm>
            <a:off x="931450" y="3415509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7"/>
          </p:nvPr>
        </p:nvSpPr>
        <p:spPr>
          <a:xfrm>
            <a:off x="5211350" y="2544538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8" hasCustomPrompt="1"/>
          </p:nvPr>
        </p:nvSpPr>
        <p:spPr>
          <a:xfrm>
            <a:off x="5211350" y="1433722"/>
            <a:ext cx="3001200" cy="3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9"/>
          </p:nvPr>
        </p:nvSpPr>
        <p:spPr>
          <a:xfrm>
            <a:off x="5211350" y="1773197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3"/>
          </p:nvPr>
        </p:nvSpPr>
        <p:spPr>
          <a:xfrm>
            <a:off x="5211350" y="4186850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4" hasCustomPrompt="1"/>
          </p:nvPr>
        </p:nvSpPr>
        <p:spPr>
          <a:xfrm>
            <a:off x="5211350" y="3076125"/>
            <a:ext cx="3001200" cy="3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nbounded"/>
              <a:buNone/>
              <a:defRPr sz="250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5"/>
          </p:nvPr>
        </p:nvSpPr>
        <p:spPr>
          <a:xfrm>
            <a:off x="5211350" y="3415509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nbounded"/>
              <a:buNone/>
              <a:defRPr sz="2000" b="1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Unbounded"/>
              <a:buNone/>
              <a:defRPr sz="25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●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○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Char char="■"/>
              <a:defRPr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  <p:sldLayoutId id="2147483667" r:id="rId15"/>
    <p:sldLayoutId id="2147483668" r:id="rId16"/>
    <p:sldLayoutId id="2147483670" r:id="rId17"/>
    <p:sldLayoutId id="214748367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031-3955(05)70229-7" TargetMode="External"/><Relationship Id="rId2" Type="http://schemas.openxmlformats.org/officeDocument/2006/relationships/hyperlink" Target="https://doi.org/10.1007/s40272-018-00324-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0304-3959(92)90238-7" TargetMode="External"/><Relationship Id="rId5" Type="http://schemas.openxmlformats.org/officeDocument/2006/relationships/hyperlink" Target="https://doi.org/10.1093/jpepsy/12.4.553" TargetMode="External"/><Relationship Id="rId4" Type="http://schemas.openxmlformats.org/officeDocument/2006/relationships/hyperlink" Target="https://doi.org/10.3390/children1002032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hcs.2019.06.011" TargetMode="External"/><Relationship Id="rId2" Type="http://schemas.openxmlformats.org/officeDocument/2006/relationships/hyperlink" Target="https://doi.org/10.1007/s11910-018-0900-0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46/j.1526-4610.1999.3907494.x" TargetMode="External"/><Relationship Id="rId4" Type="http://schemas.openxmlformats.org/officeDocument/2006/relationships/hyperlink" Target="https://doi.org/10.1111/j.1440-1754.2007.01206.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ctrTitle"/>
          </p:nvPr>
        </p:nvSpPr>
        <p:spPr>
          <a:xfrm>
            <a:off x="3537048" y="1468428"/>
            <a:ext cx="5541032" cy="2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Utilisation de la </a:t>
            </a:r>
            <a:br>
              <a:rPr lang="en" sz="2800" dirty="0"/>
            </a:br>
            <a:r>
              <a:rPr lang="fr-BE" sz="2800" dirty="0">
                <a:solidFill>
                  <a:schemeClr val="accent3"/>
                </a:solidFill>
              </a:rPr>
              <a:t>r</a:t>
            </a:r>
            <a:r>
              <a:rPr lang="en" sz="2800" dirty="0">
                <a:solidFill>
                  <a:schemeClr val="accent3"/>
                </a:solidFill>
              </a:rPr>
              <a:t>éalité virtuelle </a:t>
            </a:r>
            <a:br>
              <a:rPr lang="en" sz="2800" dirty="0">
                <a:solidFill>
                  <a:schemeClr val="accent3"/>
                </a:solidFill>
              </a:rPr>
            </a:br>
            <a:r>
              <a:rPr lang="en" sz="2800" dirty="0"/>
              <a:t>dans la gestion des </a:t>
            </a:r>
            <a:r>
              <a:rPr lang="en" sz="2800" dirty="0">
                <a:solidFill>
                  <a:schemeClr val="accent3"/>
                </a:solidFill>
              </a:rPr>
              <a:t>maux de tête </a:t>
            </a:r>
            <a:r>
              <a:rPr lang="en" sz="2800" dirty="0">
                <a:solidFill>
                  <a:schemeClr val="tx1"/>
                </a:solidFill>
              </a:rPr>
              <a:t>pédiatriques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1"/>
          </p:nvPr>
        </p:nvSpPr>
        <p:spPr>
          <a:xfrm>
            <a:off x="4071908" y="4340231"/>
            <a:ext cx="4736100" cy="2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Michaux Romane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" dirty="0"/>
              <a:t> Stassart Céline</a:t>
            </a:r>
            <a:endParaRPr dirty="0"/>
          </a:p>
        </p:txBody>
      </p:sp>
      <p:sp>
        <p:nvSpPr>
          <p:cNvPr id="256" name="Google Shape;256;p29"/>
          <p:cNvSpPr/>
          <p:nvPr/>
        </p:nvSpPr>
        <p:spPr>
          <a:xfrm>
            <a:off x="188654" y="1274587"/>
            <a:ext cx="3393757" cy="3393757"/>
          </a:xfrm>
          <a:custGeom>
            <a:avLst/>
            <a:gdLst/>
            <a:ahLst/>
            <a:cxnLst/>
            <a:rect l="l" t="t" r="r" b="b"/>
            <a:pathLst>
              <a:path w="3393757" h="3393757" extrusionOk="0">
                <a:moveTo>
                  <a:pt x="3393758" y="1696879"/>
                </a:moveTo>
                <a:cubicBezTo>
                  <a:pt x="3393758" y="2634039"/>
                  <a:pt x="2634039" y="3393758"/>
                  <a:pt x="1696879" y="3393758"/>
                </a:cubicBezTo>
                <a:cubicBezTo>
                  <a:pt x="759719" y="3393758"/>
                  <a:pt x="0" y="2634039"/>
                  <a:pt x="0" y="1696879"/>
                </a:cubicBezTo>
                <a:cubicBezTo>
                  <a:pt x="0" y="759719"/>
                  <a:pt x="759719" y="0"/>
                  <a:pt x="1696879" y="0"/>
                </a:cubicBezTo>
                <a:cubicBezTo>
                  <a:pt x="2634039" y="0"/>
                  <a:pt x="3393758" y="759719"/>
                  <a:pt x="3393758" y="16968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470;p38">
            <a:extLst>
              <a:ext uri="{FF2B5EF4-FFF2-40B4-BE49-F238E27FC236}">
                <a16:creationId xmlns:a16="http://schemas.microsoft.com/office/drawing/2014/main" id="{41397FA8-B7A2-ABD1-1878-501C01B9BB9E}"/>
              </a:ext>
            </a:extLst>
          </p:cNvPr>
          <p:cNvGrpSpPr/>
          <p:nvPr/>
        </p:nvGrpSpPr>
        <p:grpSpPr>
          <a:xfrm>
            <a:off x="259352" y="2062895"/>
            <a:ext cx="2800841" cy="3059853"/>
            <a:chOff x="5277962" y="2254287"/>
            <a:chExt cx="473550" cy="562105"/>
          </a:xfrm>
        </p:grpSpPr>
        <p:sp>
          <p:nvSpPr>
            <p:cNvPr id="3" name="Google Shape;471;p38">
              <a:extLst>
                <a:ext uri="{FF2B5EF4-FFF2-40B4-BE49-F238E27FC236}">
                  <a16:creationId xmlns:a16="http://schemas.microsoft.com/office/drawing/2014/main" id="{946DE488-2A10-C209-8B66-A80D8239CAF9}"/>
                </a:ext>
              </a:extLst>
            </p:cNvPr>
            <p:cNvSpPr/>
            <p:nvPr/>
          </p:nvSpPr>
          <p:spPr>
            <a:xfrm>
              <a:off x="5603292" y="2497640"/>
              <a:ext cx="142375" cy="204320"/>
            </a:xfrm>
            <a:custGeom>
              <a:avLst/>
              <a:gdLst/>
              <a:ahLst/>
              <a:cxnLst/>
              <a:rect l="l" t="t" r="r" b="b"/>
              <a:pathLst>
                <a:path w="3312" h="4753" extrusionOk="0">
                  <a:moveTo>
                    <a:pt x="820" y="1"/>
                  </a:moveTo>
                  <a:cubicBezTo>
                    <a:pt x="556" y="1"/>
                    <a:pt x="356" y="47"/>
                    <a:pt x="356" y="47"/>
                  </a:cubicBezTo>
                  <a:lnTo>
                    <a:pt x="0" y="2224"/>
                  </a:lnTo>
                  <a:lnTo>
                    <a:pt x="1008" y="4752"/>
                  </a:lnTo>
                  <a:lnTo>
                    <a:pt x="3312" y="4105"/>
                  </a:lnTo>
                  <a:cubicBezTo>
                    <a:pt x="2944" y="2675"/>
                    <a:pt x="2166" y="1112"/>
                    <a:pt x="1967" y="629"/>
                  </a:cubicBezTo>
                  <a:cubicBezTo>
                    <a:pt x="1753" y="106"/>
                    <a:pt x="1215" y="1"/>
                    <a:pt x="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2;p38">
              <a:extLst>
                <a:ext uri="{FF2B5EF4-FFF2-40B4-BE49-F238E27FC236}">
                  <a16:creationId xmlns:a16="http://schemas.microsoft.com/office/drawing/2014/main" id="{F32E5179-36A6-0D79-EE1C-F5992F754F0C}"/>
                </a:ext>
              </a:extLst>
            </p:cNvPr>
            <p:cNvSpPr/>
            <p:nvPr/>
          </p:nvSpPr>
          <p:spPr>
            <a:xfrm>
              <a:off x="5277962" y="2491191"/>
              <a:ext cx="396990" cy="310069"/>
            </a:xfrm>
            <a:custGeom>
              <a:avLst/>
              <a:gdLst/>
              <a:ahLst/>
              <a:cxnLst/>
              <a:rect l="l" t="t" r="r" b="b"/>
              <a:pathLst>
                <a:path w="9235" h="7213" extrusionOk="0">
                  <a:moveTo>
                    <a:pt x="5309" y="1"/>
                  </a:moveTo>
                  <a:cubicBezTo>
                    <a:pt x="5232" y="1"/>
                    <a:pt x="5154" y="3"/>
                    <a:pt x="5075" y="6"/>
                  </a:cubicBezTo>
                  <a:cubicBezTo>
                    <a:pt x="5075" y="6"/>
                    <a:pt x="2087" y="218"/>
                    <a:pt x="839" y="2776"/>
                  </a:cubicBezTo>
                  <a:cubicBezTo>
                    <a:pt x="0" y="4496"/>
                    <a:pt x="369" y="7184"/>
                    <a:pt x="369" y="7184"/>
                  </a:cubicBezTo>
                  <a:lnTo>
                    <a:pt x="7077" y="7212"/>
                  </a:lnTo>
                  <a:cubicBezTo>
                    <a:pt x="7077" y="7212"/>
                    <a:pt x="6579" y="4513"/>
                    <a:pt x="7924" y="3462"/>
                  </a:cubicBezTo>
                  <a:cubicBezTo>
                    <a:pt x="9235" y="2439"/>
                    <a:pt x="8181" y="1"/>
                    <a:pt x="5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73;p38">
              <a:extLst>
                <a:ext uri="{FF2B5EF4-FFF2-40B4-BE49-F238E27FC236}">
                  <a16:creationId xmlns:a16="http://schemas.microsoft.com/office/drawing/2014/main" id="{9CD9B3F3-A678-A9BC-FEE6-B798EF6C5605}"/>
                </a:ext>
              </a:extLst>
            </p:cNvPr>
            <p:cNvSpPr/>
            <p:nvPr/>
          </p:nvSpPr>
          <p:spPr>
            <a:xfrm>
              <a:off x="5487054" y="2599735"/>
              <a:ext cx="40150" cy="198301"/>
            </a:xfrm>
            <a:custGeom>
              <a:avLst/>
              <a:gdLst/>
              <a:ahLst/>
              <a:cxnLst/>
              <a:rect l="l" t="t" r="r" b="b"/>
              <a:pathLst>
                <a:path w="934" h="4613" fill="none" extrusionOk="0">
                  <a:moveTo>
                    <a:pt x="934" y="0"/>
                  </a:moveTo>
                  <a:cubicBezTo>
                    <a:pt x="934" y="0"/>
                    <a:pt x="199" y="1458"/>
                    <a:pt x="100" y="2252"/>
                  </a:cubicBezTo>
                  <a:cubicBezTo>
                    <a:pt x="1" y="3045"/>
                    <a:pt x="210" y="4612"/>
                    <a:pt x="210" y="4612"/>
                  </a:cubicBezTo>
                </a:path>
              </a:pathLst>
            </a:custGeom>
            <a:noFill/>
            <a:ln w="9525" cap="rnd" cmpd="sng">
              <a:solidFill>
                <a:srgbClr val="1B2F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74;p38">
              <a:extLst>
                <a:ext uri="{FF2B5EF4-FFF2-40B4-BE49-F238E27FC236}">
                  <a16:creationId xmlns:a16="http://schemas.microsoft.com/office/drawing/2014/main" id="{A5BD800A-2616-88C2-B0BE-6614F451B63D}"/>
                </a:ext>
              </a:extLst>
            </p:cNvPr>
            <p:cNvSpPr/>
            <p:nvPr/>
          </p:nvSpPr>
          <p:spPr>
            <a:xfrm>
              <a:off x="5467236" y="2497725"/>
              <a:ext cx="119892" cy="97238"/>
            </a:xfrm>
            <a:custGeom>
              <a:avLst/>
              <a:gdLst/>
              <a:ahLst/>
              <a:cxnLst/>
              <a:rect l="l" t="t" r="r" b="b"/>
              <a:pathLst>
                <a:path w="2789" h="2262" extrusionOk="0">
                  <a:moveTo>
                    <a:pt x="0" y="1"/>
                  </a:moveTo>
                  <a:cubicBezTo>
                    <a:pt x="32" y="199"/>
                    <a:pt x="340" y="2262"/>
                    <a:pt x="1390" y="2262"/>
                  </a:cubicBezTo>
                  <a:cubicBezTo>
                    <a:pt x="1391" y="2262"/>
                    <a:pt x="1393" y="2262"/>
                    <a:pt x="1395" y="2261"/>
                  </a:cubicBezTo>
                  <a:cubicBezTo>
                    <a:pt x="2060" y="2257"/>
                    <a:pt x="2789" y="530"/>
                    <a:pt x="2789" y="5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75;p38">
              <a:extLst>
                <a:ext uri="{FF2B5EF4-FFF2-40B4-BE49-F238E27FC236}">
                  <a16:creationId xmlns:a16="http://schemas.microsoft.com/office/drawing/2014/main" id="{386BE010-D8B7-92CF-A5F8-3F9E62E1BA0B}"/>
                </a:ext>
              </a:extLst>
            </p:cNvPr>
            <p:cNvSpPr/>
            <p:nvPr/>
          </p:nvSpPr>
          <p:spPr>
            <a:xfrm>
              <a:off x="5527161" y="2524593"/>
              <a:ext cx="49393" cy="70414"/>
            </a:xfrm>
            <a:custGeom>
              <a:avLst/>
              <a:gdLst/>
              <a:ahLst/>
              <a:cxnLst/>
              <a:rect l="l" t="t" r="r" b="b"/>
              <a:pathLst>
                <a:path w="1149" h="1638" extrusionOk="0">
                  <a:moveTo>
                    <a:pt x="1127" y="1"/>
                  </a:moveTo>
                  <a:lnTo>
                    <a:pt x="1127" y="1"/>
                  </a:lnTo>
                  <a:cubicBezTo>
                    <a:pt x="1122" y="1"/>
                    <a:pt x="1113" y="29"/>
                    <a:pt x="1099" y="101"/>
                  </a:cubicBezTo>
                  <a:cubicBezTo>
                    <a:pt x="1096" y="113"/>
                    <a:pt x="1092" y="127"/>
                    <a:pt x="1089" y="140"/>
                  </a:cubicBezTo>
                  <a:cubicBezTo>
                    <a:pt x="968" y="513"/>
                    <a:pt x="159" y="1138"/>
                    <a:pt x="159" y="1138"/>
                  </a:cubicBezTo>
                  <a:lnTo>
                    <a:pt x="1" y="1638"/>
                  </a:lnTo>
                  <a:cubicBezTo>
                    <a:pt x="774" y="1605"/>
                    <a:pt x="1112" y="487"/>
                    <a:pt x="1112" y="487"/>
                  </a:cubicBezTo>
                  <a:cubicBezTo>
                    <a:pt x="1112" y="487"/>
                    <a:pt x="1149" y="1"/>
                    <a:pt x="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76;p38">
              <a:extLst>
                <a:ext uri="{FF2B5EF4-FFF2-40B4-BE49-F238E27FC236}">
                  <a16:creationId xmlns:a16="http://schemas.microsoft.com/office/drawing/2014/main" id="{3DFFFD1B-5A08-3F34-B612-0215BDFD96CB}"/>
                </a:ext>
              </a:extLst>
            </p:cNvPr>
            <p:cNvSpPr/>
            <p:nvPr/>
          </p:nvSpPr>
          <p:spPr>
            <a:xfrm>
              <a:off x="5467279" y="2496479"/>
              <a:ext cx="56056" cy="98312"/>
            </a:xfrm>
            <a:custGeom>
              <a:avLst/>
              <a:gdLst/>
              <a:ahLst/>
              <a:cxnLst/>
              <a:rect l="l" t="t" r="r" b="b"/>
              <a:pathLst>
                <a:path w="1304" h="2287" extrusionOk="0">
                  <a:moveTo>
                    <a:pt x="133" y="1"/>
                  </a:moveTo>
                  <a:cubicBezTo>
                    <a:pt x="32" y="1"/>
                    <a:pt x="0" y="417"/>
                    <a:pt x="0" y="417"/>
                  </a:cubicBezTo>
                  <a:cubicBezTo>
                    <a:pt x="0" y="417"/>
                    <a:pt x="288" y="2188"/>
                    <a:pt x="1304" y="2286"/>
                  </a:cubicBezTo>
                  <a:lnTo>
                    <a:pt x="1304" y="1839"/>
                  </a:lnTo>
                  <a:cubicBezTo>
                    <a:pt x="1304" y="1839"/>
                    <a:pt x="448" y="596"/>
                    <a:pt x="251" y="148"/>
                  </a:cubicBezTo>
                  <a:cubicBezTo>
                    <a:pt x="204" y="42"/>
                    <a:pt x="165" y="1"/>
                    <a:pt x="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77;p38">
              <a:extLst>
                <a:ext uri="{FF2B5EF4-FFF2-40B4-BE49-F238E27FC236}">
                  <a16:creationId xmlns:a16="http://schemas.microsoft.com/office/drawing/2014/main" id="{3CDAD3D8-7177-6E52-82AF-07BFB0FB901B}"/>
                </a:ext>
              </a:extLst>
            </p:cNvPr>
            <p:cNvSpPr/>
            <p:nvPr/>
          </p:nvSpPr>
          <p:spPr>
            <a:xfrm>
              <a:off x="5582185" y="2327753"/>
              <a:ext cx="66803" cy="92939"/>
            </a:xfrm>
            <a:custGeom>
              <a:avLst/>
              <a:gdLst/>
              <a:ahLst/>
              <a:cxnLst/>
              <a:rect l="l" t="t" r="r" b="b"/>
              <a:pathLst>
                <a:path w="1554" h="2162" extrusionOk="0">
                  <a:moveTo>
                    <a:pt x="1042" y="0"/>
                  </a:moveTo>
                  <a:lnTo>
                    <a:pt x="1" y="856"/>
                  </a:lnTo>
                  <a:lnTo>
                    <a:pt x="1296" y="2161"/>
                  </a:lnTo>
                  <a:cubicBezTo>
                    <a:pt x="1554" y="803"/>
                    <a:pt x="1042" y="0"/>
                    <a:pt x="104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78;p38">
              <a:extLst>
                <a:ext uri="{FF2B5EF4-FFF2-40B4-BE49-F238E27FC236}">
                  <a16:creationId xmlns:a16="http://schemas.microsoft.com/office/drawing/2014/main" id="{6ECEF322-F27F-4ED6-01C9-6D6AD0F57F6B}"/>
                </a:ext>
              </a:extLst>
            </p:cNvPr>
            <p:cNvSpPr/>
            <p:nvPr/>
          </p:nvSpPr>
          <p:spPr>
            <a:xfrm>
              <a:off x="5580809" y="2441455"/>
              <a:ext cx="83568" cy="132015"/>
            </a:xfrm>
            <a:custGeom>
              <a:avLst/>
              <a:gdLst/>
              <a:ahLst/>
              <a:cxnLst/>
              <a:rect l="l" t="t" r="r" b="b"/>
              <a:pathLst>
                <a:path w="1944" h="3071" extrusionOk="0">
                  <a:moveTo>
                    <a:pt x="1385" y="1"/>
                  </a:moveTo>
                  <a:cubicBezTo>
                    <a:pt x="1336" y="1"/>
                    <a:pt x="1285" y="18"/>
                    <a:pt x="1233" y="60"/>
                  </a:cubicBezTo>
                  <a:cubicBezTo>
                    <a:pt x="1173" y="111"/>
                    <a:pt x="1153" y="187"/>
                    <a:pt x="1136" y="258"/>
                  </a:cubicBezTo>
                  <a:cubicBezTo>
                    <a:pt x="1063" y="573"/>
                    <a:pt x="1165" y="767"/>
                    <a:pt x="1000" y="1096"/>
                  </a:cubicBezTo>
                  <a:cubicBezTo>
                    <a:pt x="762" y="1570"/>
                    <a:pt x="405" y="1702"/>
                    <a:pt x="32" y="2000"/>
                  </a:cubicBezTo>
                  <a:cubicBezTo>
                    <a:pt x="18" y="2102"/>
                    <a:pt x="11" y="2203"/>
                    <a:pt x="10" y="2237"/>
                  </a:cubicBezTo>
                  <a:cubicBezTo>
                    <a:pt x="0" y="2546"/>
                    <a:pt x="118" y="2844"/>
                    <a:pt x="408" y="2976"/>
                  </a:cubicBezTo>
                  <a:cubicBezTo>
                    <a:pt x="543" y="3037"/>
                    <a:pt x="688" y="3065"/>
                    <a:pt x="839" y="3071"/>
                  </a:cubicBezTo>
                  <a:cubicBezTo>
                    <a:pt x="883" y="3053"/>
                    <a:pt x="919" y="3031"/>
                    <a:pt x="941" y="3007"/>
                  </a:cubicBezTo>
                  <a:cubicBezTo>
                    <a:pt x="1269" y="2639"/>
                    <a:pt x="1550" y="2103"/>
                    <a:pt x="1705" y="1643"/>
                  </a:cubicBezTo>
                  <a:cubicBezTo>
                    <a:pt x="1844" y="1226"/>
                    <a:pt x="1944" y="706"/>
                    <a:pt x="1731" y="296"/>
                  </a:cubicBezTo>
                  <a:cubicBezTo>
                    <a:pt x="1662" y="163"/>
                    <a:pt x="1533" y="1"/>
                    <a:pt x="1385" y="1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79;p38">
              <a:extLst>
                <a:ext uri="{FF2B5EF4-FFF2-40B4-BE49-F238E27FC236}">
                  <a16:creationId xmlns:a16="http://schemas.microsoft.com/office/drawing/2014/main" id="{CEF407BD-0FF4-ED5B-DC92-24105FAB2206}"/>
                </a:ext>
              </a:extLst>
            </p:cNvPr>
            <p:cNvSpPr/>
            <p:nvPr/>
          </p:nvSpPr>
          <p:spPr>
            <a:xfrm>
              <a:off x="5581024" y="2441541"/>
              <a:ext cx="62461" cy="112455"/>
            </a:xfrm>
            <a:custGeom>
              <a:avLst/>
              <a:gdLst/>
              <a:ahLst/>
              <a:cxnLst/>
              <a:rect l="l" t="t" r="r" b="b"/>
              <a:pathLst>
                <a:path w="1453" h="2616" extrusionOk="0">
                  <a:moveTo>
                    <a:pt x="1381" y="1"/>
                  </a:moveTo>
                  <a:cubicBezTo>
                    <a:pt x="1332" y="1"/>
                    <a:pt x="1282" y="18"/>
                    <a:pt x="1230" y="61"/>
                  </a:cubicBezTo>
                  <a:cubicBezTo>
                    <a:pt x="1169" y="111"/>
                    <a:pt x="1149" y="188"/>
                    <a:pt x="1132" y="259"/>
                  </a:cubicBezTo>
                  <a:cubicBezTo>
                    <a:pt x="1059" y="574"/>
                    <a:pt x="1162" y="767"/>
                    <a:pt x="998" y="1097"/>
                  </a:cubicBezTo>
                  <a:cubicBezTo>
                    <a:pt x="758" y="1570"/>
                    <a:pt x="402" y="1702"/>
                    <a:pt x="28" y="2001"/>
                  </a:cubicBezTo>
                  <a:cubicBezTo>
                    <a:pt x="13" y="2101"/>
                    <a:pt x="6" y="2201"/>
                    <a:pt x="5" y="2235"/>
                  </a:cubicBezTo>
                  <a:cubicBezTo>
                    <a:pt x="0" y="2370"/>
                    <a:pt x="22" y="2499"/>
                    <a:pt x="69" y="2616"/>
                  </a:cubicBezTo>
                  <a:cubicBezTo>
                    <a:pt x="86" y="2607"/>
                    <a:pt x="103" y="2599"/>
                    <a:pt x="118" y="2591"/>
                  </a:cubicBezTo>
                  <a:cubicBezTo>
                    <a:pt x="504" y="2383"/>
                    <a:pt x="834" y="2103"/>
                    <a:pt x="1047" y="1718"/>
                  </a:cubicBezTo>
                  <a:cubicBezTo>
                    <a:pt x="1265" y="1326"/>
                    <a:pt x="1374" y="859"/>
                    <a:pt x="1423" y="415"/>
                  </a:cubicBezTo>
                  <a:cubicBezTo>
                    <a:pt x="1434" y="318"/>
                    <a:pt x="1453" y="162"/>
                    <a:pt x="1447" y="12"/>
                  </a:cubicBezTo>
                  <a:lnTo>
                    <a:pt x="1444" y="11"/>
                  </a:lnTo>
                  <a:cubicBezTo>
                    <a:pt x="1424" y="4"/>
                    <a:pt x="1403" y="1"/>
                    <a:pt x="1381" y="1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80;p38">
              <a:extLst>
                <a:ext uri="{FF2B5EF4-FFF2-40B4-BE49-F238E27FC236}">
                  <a16:creationId xmlns:a16="http://schemas.microsoft.com/office/drawing/2014/main" id="{FC87BC78-A286-D664-DDA1-A96F7C0ECA40}"/>
                </a:ext>
              </a:extLst>
            </p:cNvPr>
            <p:cNvSpPr/>
            <p:nvPr/>
          </p:nvSpPr>
          <p:spPr>
            <a:xfrm>
              <a:off x="5420810" y="2312578"/>
              <a:ext cx="222933" cy="236044"/>
            </a:xfrm>
            <a:custGeom>
              <a:avLst/>
              <a:gdLst/>
              <a:ahLst/>
              <a:cxnLst/>
              <a:rect l="l" t="t" r="r" b="b"/>
              <a:pathLst>
                <a:path w="5186" h="5491" extrusionOk="0">
                  <a:moveTo>
                    <a:pt x="3690" y="1"/>
                  </a:moveTo>
                  <a:cubicBezTo>
                    <a:pt x="3331" y="1"/>
                    <a:pt x="2917" y="114"/>
                    <a:pt x="2464" y="183"/>
                  </a:cubicBezTo>
                  <a:cubicBezTo>
                    <a:pt x="553" y="470"/>
                    <a:pt x="1" y="1610"/>
                    <a:pt x="427" y="3257"/>
                  </a:cubicBezTo>
                  <a:cubicBezTo>
                    <a:pt x="698" y="4300"/>
                    <a:pt x="1607" y="5491"/>
                    <a:pt x="2988" y="5491"/>
                  </a:cubicBezTo>
                  <a:cubicBezTo>
                    <a:pt x="3222" y="5491"/>
                    <a:pt x="3469" y="5457"/>
                    <a:pt x="3728" y="5382"/>
                  </a:cubicBezTo>
                  <a:cubicBezTo>
                    <a:pt x="4737" y="5093"/>
                    <a:pt x="5185" y="4210"/>
                    <a:pt x="5050" y="2514"/>
                  </a:cubicBezTo>
                  <a:cubicBezTo>
                    <a:pt x="4886" y="438"/>
                    <a:pt x="4393" y="1"/>
                    <a:pt x="3690" y="1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81;p38">
              <a:extLst>
                <a:ext uri="{FF2B5EF4-FFF2-40B4-BE49-F238E27FC236}">
                  <a16:creationId xmlns:a16="http://schemas.microsoft.com/office/drawing/2014/main" id="{1BA9FC4E-B84D-2BCC-70C0-FA2F9DEC1932}"/>
                </a:ext>
              </a:extLst>
            </p:cNvPr>
            <p:cNvSpPr/>
            <p:nvPr/>
          </p:nvSpPr>
          <p:spPr>
            <a:xfrm>
              <a:off x="5594866" y="2451213"/>
              <a:ext cx="47544" cy="95604"/>
            </a:xfrm>
            <a:custGeom>
              <a:avLst/>
              <a:gdLst/>
              <a:ahLst/>
              <a:cxnLst/>
              <a:rect l="l" t="t" r="r" b="b"/>
              <a:pathLst>
                <a:path w="1106" h="2224" extrusionOk="0">
                  <a:moveTo>
                    <a:pt x="977" y="0"/>
                  </a:moveTo>
                  <a:cubicBezTo>
                    <a:pt x="977" y="0"/>
                    <a:pt x="499" y="0"/>
                    <a:pt x="703" y="651"/>
                  </a:cubicBezTo>
                  <a:cubicBezTo>
                    <a:pt x="785" y="916"/>
                    <a:pt x="668" y="1227"/>
                    <a:pt x="554" y="1338"/>
                  </a:cubicBezTo>
                  <a:cubicBezTo>
                    <a:pt x="295" y="1587"/>
                    <a:pt x="1" y="1699"/>
                    <a:pt x="1" y="2035"/>
                  </a:cubicBezTo>
                  <a:cubicBezTo>
                    <a:pt x="1" y="2176"/>
                    <a:pt x="43" y="2223"/>
                    <a:pt x="101" y="2223"/>
                  </a:cubicBezTo>
                  <a:cubicBezTo>
                    <a:pt x="215" y="2223"/>
                    <a:pt x="386" y="2035"/>
                    <a:pt x="386" y="2035"/>
                  </a:cubicBezTo>
                  <a:lnTo>
                    <a:pt x="1106" y="851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82;p38">
              <a:extLst>
                <a:ext uri="{FF2B5EF4-FFF2-40B4-BE49-F238E27FC236}">
                  <a16:creationId xmlns:a16="http://schemas.microsoft.com/office/drawing/2014/main" id="{9C36B2A7-D209-7970-E1B7-360E41ACE73E}"/>
                </a:ext>
              </a:extLst>
            </p:cNvPr>
            <p:cNvSpPr/>
            <p:nvPr/>
          </p:nvSpPr>
          <p:spPr>
            <a:xfrm>
              <a:off x="5446001" y="2310902"/>
              <a:ext cx="181837" cy="137044"/>
            </a:xfrm>
            <a:custGeom>
              <a:avLst/>
              <a:gdLst/>
              <a:ahLst/>
              <a:cxnLst/>
              <a:rect l="l" t="t" r="r" b="b"/>
              <a:pathLst>
                <a:path w="4230" h="3188" extrusionOk="0">
                  <a:moveTo>
                    <a:pt x="3597" y="0"/>
                  </a:moveTo>
                  <a:lnTo>
                    <a:pt x="33" y="879"/>
                  </a:lnTo>
                  <a:cubicBezTo>
                    <a:pt x="22" y="896"/>
                    <a:pt x="12" y="914"/>
                    <a:pt x="1" y="932"/>
                  </a:cubicBezTo>
                  <a:lnTo>
                    <a:pt x="358" y="3187"/>
                  </a:lnTo>
                  <a:cubicBezTo>
                    <a:pt x="383" y="3106"/>
                    <a:pt x="897" y="2412"/>
                    <a:pt x="922" y="1894"/>
                  </a:cubicBezTo>
                  <a:lnTo>
                    <a:pt x="922" y="1894"/>
                  </a:lnTo>
                  <a:cubicBezTo>
                    <a:pt x="922" y="1894"/>
                    <a:pt x="1001" y="1897"/>
                    <a:pt x="1134" y="1897"/>
                  </a:cubicBezTo>
                  <a:cubicBezTo>
                    <a:pt x="1783" y="1897"/>
                    <a:pt x="3733" y="1834"/>
                    <a:pt x="4229" y="1091"/>
                  </a:cubicBezTo>
                  <a:cubicBezTo>
                    <a:pt x="4072" y="536"/>
                    <a:pt x="3857" y="198"/>
                    <a:pt x="3597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83;p38">
              <a:extLst>
                <a:ext uri="{FF2B5EF4-FFF2-40B4-BE49-F238E27FC236}">
                  <a16:creationId xmlns:a16="http://schemas.microsoft.com/office/drawing/2014/main" id="{F853E532-D936-5745-1BDC-B24FBA8A9A43}"/>
                </a:ext>
              </a:extLst>
            </p:cNvPr>
            <p:cNvSpPr/>
            <p:nvPr/>
          </p:nvSpPr>
          <p:spPr>
            <a:xfrm>
              <a:off x="5402368" y="2254287"/>
              <a:ext cx="256936" cy="241074"/>
            </a:xfrm>
            <a:custGeom>
              <a:avLst/>
              <a:gdLst/>
              <a:ahLst/>
              <a:cxnLst/>
              <a:rect l="l" t="t" r="r" b="b"/>
              <a:pathLst>
                <a:path w="5977" h="5608" extrusionOk="0">
                  <a:moveTo>
                    <a:pt x="4302" y="1"/>
                  </a:moveTo>
                  <a:cubicBezTo>
                    <a:pt x="4043" y="1"/>
                    <a:pt x="3906" y="319"/>
                    <a:pt x="3840" y="565"/>
                  </a:cubicBezTo>
                  <a:cubicBezTo>
                    <a:pt x="3804" y="694"/>
                    <a:pt x="3705" y="846"/>
                    <a:pt x="3580" y="846"/>
                  </a:cubicBezTo>
                  <a:cubicBezTo>
                    <a:pt x="3569" y="846"/>
                    <a:pt x="3557" y="845"/>
                    <a:pt x="3545" y="842"/>
                  </a:cubicBezTo>
                  <a:cubicBezTo>
                    <a:pt x="3388" y="805"/>
                    <a:pt x="3231" y="788"/>
                    <a:pt x="3074" y="788"/>
                  </a:cubicBezTo>
                  <a:cubicBezTo>
                    <a:pt x="1494" y="788"/>
                    <a:pt x="1" y="2550"/>
                    <a:pt x="105" y="3676"/>
                  </a:cubicBezTo>
                  <a:cubicBezTo>
                    <a:pt x="155" y="4229"/>
                    <a:pt x="421" y="4656"/>
                    <a:pt x="1296" y="5608"/>
                  </a:cubicBezTo>
                  <a:cubicBezTo>
                    <a:pt x="1296" y="5608"/>
                    <a:pt x="1791" y="3596"/>
                    <a:pt x="1721" y="2817"/>
                  </a:cubicBezTo>
                  <a:lnTo>
                    <a:pt x="1721" y="2817"/>
                  </a:lnTo>
                  <a:cubicBezTo>
                    <a:pt x="1721" y="2817"/>
                    <a:pt x="2179" y="2865"/>
                    <a:pt x="2772" y="2865"/>
                  </a:cubicBezTo>
                  <a:cubicBezTo>
                    <a:pt x="3367" y="2865"/>
                    <a:pt x="4097" y="2817"/>
                    <a:pt x="4636" y="2625"/>
                  </a:cubicBezTo>
                  <a:cubicBezTo>
                    <a:pt x="5631" y="2271"/>
                    <a:pt x="5977" y="1131"/>
                    <a:pt x="5571" y="1131"/>
                  </a:cubicBezTo>
                  <a:cubicBezTo>
                    <a:pt x="5538" y="1131"/>
                    <a:pt x="5500" y="1139"/>
                    <a:pt x="5458" y="1154"/>
                  </a:cubicBezTo>
                  <a:cubicBezTo>
                    <a:pt x="5458" y="1154"/>
                    <a:pt x="5645" y="664"/>
                    <a:pt x="5352" y="456"/>
                  </a:cubicBezTo>
                  <a:cubicBezTo>
                    <a:pt x="5275" y="401"/>
                    <a:pt x="5201" y="381"/>
                    <a:pt x="5133" y="381"/>
                  </a:cubicBezTo>
                  <a:cubicBezTo>
                    <a:pt x="4945" y="381"/>
                    <a:pt x="4809" y="538"/>
                    <a:pt x="4809" y="538"/>
                  </a:cubicBezTo>
                  <a:cubicBezTo>
                    <a:pt x="4809" y="538"/>
                    <a:pt x="4776" y="39"/>
                    <a:pt x="4331" y="2"/>
                  </a:cubicBezTo>
                  <a:cubicBezTo>
                    <a:pt x="4321" y="1"/>
                    <a:pt x="4312" y="1"/>
                    <a:pt x="4302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84;p38">
              <a:extLst>
                <a:ext uri="{FF2B5EF4-FFF2-40B4-BE49-F238E27FC236}">
                  <a16:creationId xmlns:a16="http://schemas.microsoft.com/office/drawing/2014/main" id="{54DA3291-E22D-79E4-9A82-3F2193DB665A}"/>
                </a:ext>
              </a:extLst>
            </p:cNvPr>
            <p:cNvSpPr/>
            <p:nvPr/>
          </p:nvSpPr>
          <p:spPr>
            <a:xfrm>
              <a:off x="5469859" y="2254287"/>
              <a:ext cx="183643" cy="89543"/>
            </a:xfrm>
            <a:custGeom>
              <a:avLst/>
              <a:gdLst/>
              <a:ahLst/>
              <a:cxnLst/>
              <a:rect l="l" t="t" r="r" b="b"/>
              <a:pathLst>
                <a:path w="4272" h="2083" extrusionOk="0">
                  <a:moveTo>
                    <a:pt x="2732" y="1"/>
                  </a:moveTo>
                  <a:cubicBezTo>
                    <a:pt x="2473" y="1"/>
                    <a:pt x="2336" y="319"/>
                    <a:pt x="2270" y="565"/>
                  </a:cubicBezTo>
                  <a:cubicBezTo>
                    <a:pt x="2235" y="693"/>
                    <a:pt x="2136" y="845"/>
                    <a:pt x="2011" y="845"/>
                  </a:cubicBezTo>
                  <a:cubicBezTo>
                    <a:pt x="1999" y="845"/>
                    <a:pt x="1987" y="844"/>
                    <a:pt x="1975" y="841"/>
                  </a:cubicBezTo>
                  <a:cubicBezTo>
                    <a:pt x="1819" y="804"/>
                    <a:pt x="1662" y="787"/>
                    <a:pt x="1506" y="787"/>
                  </a:cubicBezTo>
                  <a:cubicBezTo>
                    <a:pt x="975" y="787"/>
                    <a:pt x="455" y="986"/>
                    <a:pt x="1" y="1292"/>
                  </a:cubicBezTo>
                  <a:cubicBezTo>
                    <a:pt x="234" y="1240"/>
                    <a:pt x="484" y="1226"/>
                    <a:pt x="727" y="1226"/>
                  </a:cubicBezTo>
                  <a:cubicBezTo>
                    <a:pt x="781" y="1226"/>
                    <a:pt x="834" y="1226"/>
                    <a:pt x="887" y="1227"/>
                  </a:cubicBezTo>
                  <a:cubicBezTo>
                    <a:pt x="1117" y="1231"/>
                    <a:pt x="1346" y="1238"/>
                    <a:pt x="1571" y="1288"/>
                  </a:cubicBezTo>
                  <a:cubicBezTo>
                    <a:pt x="1687" y="1313"/>
                    <a:pt x="1804" y="1351"/>
                    <a:pt x="1923" y="1351"/>
                  </a:cubicBezTo>
                  <a:cubicBezTo>
                    <a:pt x="1932" y="1351"/>
                    <a:pt x="1941" y="1350"/>
                    <a:pt x="1949" y="1350"/>
                  </a:cubicBezTo>
                  <a:cubicBezTo>
                    <a:pt x="2139" y="1340"/>
                    <a:pt x="2318" y="1219"/>
                    <a:pt x="2396" y="1048"/>
                  </a:cubicBezTo>
                  <a:cubicBezTo>
                    <a:pt x="2459" y="912"/>
                    <a:pt x="2477" y="729"/>
                    <a:pt x="2614" y="669"/>
                  </a:cubicBezTo>
                  <a:cubicBezTo>
                    <a:pt x="2639" y="657"/>
                    <a:pt x="2665" y="652"/>
                    <a:pt x="2691" y="652"/>
                  </a:cubicBezTo>
                  <a:cubicBezTo>
                    <a:pt x="2787" y="652"/>
                    <a:pt x="2885" y="720"/>
                    <a:pt x="2931" y="810"/>
                  </a:cubicBezTo>
                  <a:cubicBezTo>
                    <a:pt x="2989" y="923"/>
                    <a:pt x="2983" y="1059"/>
                    <a:pt x="2964" y="1186"/>
                  </a:cubicBezTo>
                  <a:cubicBezTo>
                    <a:pt x="3026" y="1094"/>
                    <a:pt x="3107" y="991"/>
                    <a:pt x="3216" y="991"/>
                  </a:cubicBezTo>
                  <a:cubicBezTo>
                    <a:pt x="3218" y="991"/>
                    <a:pt x="3220" y="991"/>
                    <a:pt x="3221" y="991"/>
                  </a:cubicBezTo>
                  <a:cubicBezTo>
                    <a:pt x="3344" y="993"/>
                    <a:pt x="3425" y="1123"/>
                    <a:pt x="3446" y="1243"/>
                  </a:cubicBezTo>
                  <a:cubicBezTo>
                    <a:pt x="3474" y="1397"/>
                    <a:pt x="3443" y="1561"/>
                    <a:pt x="3362" y="1694"/>
                  </a:cubicBezTo>
                  <a:cubicBezTo>
                    <a:pt x="3394" y="1681"/>
                    <a:pt x="3428" y="1675"/>
                    <a:pt x="3462" y="1675"/>
                  </a:cubicBezTo>
                  <a:cubicBezTo>
                    <a:pt x="3575" y="1675"/>
                    <a:pt x="3691" y="1743"/>
                    <a:pt x="3756" y="1840"/>
                  </a:cubicBezTo>
                  <a:cubicBezTo>
                    <a:pt x="3805" y="1912"/>
                    <a:pt x="3829" y="1995"/>
                    <a:pt x="3837" y="2083"/>
                  </a:cubicBezTo>
                  <a:cubicBezTo>
                    <a:pt x="4208" y="1640"/>
                    <a:pt x="4272" y="1131"/>
                    <a:pt x="4001" y="1131"/>
                  </a:cubicBezTo>
                  <a:cubicBezTo>
                    <a:pt x="3968" y="1131"/>
                    <a:pt x="3930" y="1139"/>
                    <a:pt x="3888" y="1154"/>
                  </a:cubicBezTo>
                  <a:cubicBezTo>
                    <a:pt x="3888" y="1154"/>
                    <a:pt x="4075" y="664"/>
                    <a:pt x="3782" y="456"/>
                  </a:cubicBezTo>
                  <a:cubicBezTo>
                    <a:pt x="3705" y="401"/>
                    <a:pt x="3631" y="381"/>
                    <a:pt x="3563" y="381"/>
                  </a:cubicBezTo>
                  <a:cubicBezTo>
                    <a:pt x="3376" y="381"/>
                    <a:pt x="3240" y="538"/>
                    <a:pt x="3240" y="538"/>
                  </a:cubicBezTo>
                  <a:cubicBezTo>
                    <a:pt x="3240" y="538"/>
                    <a:pt x="3206" y="39"/>
                    <a:pt x="2761" y="2"/>
                  </a:cubicBezTo>
                  <a:cubicBezTo>
                    <a:pt x="2751" y="1"/>
                    <a:pt x="2742" y="1"/>
                    <a:pt x="2732" y="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85;p38">
              <a:extLst>
                <a:ext uri="{FF2B5EF4-FFF2-40B4-BE49-F238E27FC236}">
                  <a16:creationId xmlns:a16="http://schemas.microsoft.com/office/drawing/2014/main" id="{3AD1312D-301E-8CA2-D264-12981C7FE351}"/>
                </a:ext>
              </a:extLst>
            </p:cNvPr>
            <p:cNvSpPr/>
            <p:nvPr/>
          </p:nvSpPr>
          <p:spPr>
            <a:xfrm>
              <a:off x="5417242" y="2445238"/>
              <a:ext cx="66846" cy="75314"/>
            </a:xfrm>
            <a:custGeom>
              <a:avLst/>
              <a:gdLst/>
              <a:ahLst/>
              <a:cxnLst/>
              <a:rect l="l" t="t" r="r" b="b"/>
              <a:pathLst>
                <a:path w="1555" h="1752" extrusionOk="0">
                  <a:moveTo>
                    <a:pt x="643" y="0"/>
                  </a:moveTo>
                  <a:cubicBezTo>
                    <a:pt x="590" y="0"/>
                    <a:pt x="537" y="9"/>
                    <a:pt x="485" y="26"/>
                  </a:cubicBezTo>
                  <a:cubicBezTo>
                    <a:pt x="146" y="142"/>
                    <a:pt x="0" y="618"/>
                    <a:pt x="162" y="1087"/>
                  </a:cubicBezTo>
                  <a:cubicBezTo>
                    <a:pt x="299" y="1486"/>
                    <a:pt x="613" y="1752"/>
                    <a:pt x="912" y="1752"/>
                  </a:cubicBezTo>
                  <a:cubicBezTo>
                    <a:pt x="965" y="1752"/>
                    <a:pt x="1018" y="1743"/>
                    <a:pt x="1069" y="1726"/>
                  </a:cubicBezTo>
                  <a:cubicBezTo>
                    <a:pt x="1408" y="1610"/>
                    <a:pt x="1554" y="1134"/>
                    <a:pt x="1392" y="665"/>
                  </a:cubicBezTo>
                  <a:cubicBezTo>
                    <a:pt x="1256" y="266"/>
                    <a:pt x="943" y="0"/>
                    <a:pt x="643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86;p38">
              <a:extLst>
                <a:ext uri="{FF2B5EF4-FFF2-40B4-BE49-F238E27FC236}">
                  <a16:creationId xmlns:a16="http://schemas.microsoft.com/office/drawing/2014/main" id="{8E9B26D5-2F7F-FE98-C8FE-37470DB38622}"/>
                </a:ext>
              </a:extLst>
            </p:cNvPr>
            <p:cNvSpPr/>
            <p:nvPr/>
          </p:nvSpPr>
          <p:spPr>
            <a:xfrm>
              <a:off x="5519853" y="2428043"/>
              <a:ext cx="18614" cy="17281"/>
            </a:xfrm>
            <a:custGeom>
              <a:avLst/>
              <a:gdLst/>
              <a:ahLst/>
              <a:cxnLst/>
              <a:rect l="l" t="t" r="r" b="b"/>
              <a:pathLst>
                <a:path w="433" h="402" extrusionOk="0">
                  <a:moveTo>
                    <a:pt x="378" y="0"/>
                  </a:moveTo>
                  <a:cubicBezTo>
                    <a:pt x="375" y="0"/>
                    <a:pt x="372" y="1"/>
                    <a:pt x="369" y="2"/>
                  </a:cubicBezTo>
                  <a:cubicBezTo>
                    <a:pt x="308" y="16"/>
                    <a:pt x="255" y="54"/>
                    <a:pt x="200" y="85"/>
                  </a:cubicBezTo>
                  <a:cubicBezTo>
                    <a:pt x="134" y="123"/>
                    <a:pt x="67" y="165"/>
                    <a:pt x="13" y="219"/>
                  </a:cubicBezTo>
                  <a:cubicBezTo>
                    <a:pt x="0" y="232"/>
                    <a:pt x="10" y="256"/>
                    <a:pt x="28" y="256"/>
                  </a:cubicBezTo>
                  <a:cubicBezTo>
                    <a:pt x="30" y="256"/>
                    <a:pt x="32" y="256"/>
                    <a:pt x="34" y="255"/>
                  </a:cubicBezTo>
                  <a:cubicBezTo>
                    <a:pt x="79" y="240"/>
                    <a:pt x="120" y="215"/>
                    <a:pt x="162" y="191"/>
                  </a:cubicBezTo>
                  <a:lnTo>
                    <a:pt x="162" y="191"/>
                  </a:lnTo>
                  <a:cubicBezTo>
                    <a:pt x="157" y="210"/>
                    <a:pt x="155" y="231"/>
                    <a:pt x="156" y="255"/>
                  </a:cubicBezTo>
                  <a:cubicBezTo>
                    <a:pt x="160" y="338"/>
                    <a:pt x="208" y="402"/>
                    <a:pt x="265" y="402"/>
                  </a:cubicBezTo>
                  <a:cubicBezTo>
                    <a:pt x="266" y="402"/>
                    <a:pt x="267" y="402"/>
                    <a:pt x="269" y="402"/>
                  </a:cubicBezTo>
                  <a:cubicBezTo>
                    <a:pt x="327" y="399"/>
                    <a:pt x="372" y="328"/>
                    <a:pt x="367" y="243"/>
                  </a:cubicBezTo>
                  <a:cubicBezTo>
                    <a:pt x="364" y="181"/>
                    <a:pt x="335" y="129"/>
                    <a:pt x="297" y="107"/>
                  </a:cubicBezTo>
                  <a:cubicBezTo>
                    <a:pt x="327" y="91"/>
                    <a:pt x="358" y="80"/>
                    <a:pt x="389" y="71"/>
                  </a:cubicBezTo>
                  <a:cubicBezTo>
                    <a:pt x="433" y="62"/>
                    <a:pt x="418" y="0"/>
                    <a:pt x="378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87;p38">
              <a:extLst>
                <a:ext uri="{FF2B5EF4-FFF2-40B4-BE49-F238E27FC236}">
                  <a16:creationId xmlns:a16="http://schemas.microsoft.com/office/drawing/2014/main" id="{D147A41B-72A4-6D49-77B0-3DB28E2A8289}"/>
                </a:ext>
              </a:extLst>
            </p:cNvPr>
            <p:cNvSpPr/>
            <p:nvPr/>
          </p:nvSpPr>
          <p:spPr>
            <a:xfrm>
              <a:off x="5603206" y="2420090"/>
              <a:ext cx="19516" cy="15261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5" y="0"/>
                  </a:moveTo>
                  <a:cubicBezTo>
                    <a:pt x="18" y="0"/>
                    <a:pt x="11" y="6"/>
                    <a:pt x="7" y="12"/>
                  </a:cubicBezTo>
                  <a:cubicBezTo>
                    <a:pt x="6" y="14"/>
                    <a:pt x="4" y="18"/>
                    <a:pt x="3" y="19"/>
                  </a:cubicBezTo>
                  <a:cubicBezTo>
                    <a:pt x="1" y="24"/>
                    <a:pt x="2" y="29"/>
                    <a:pt x="4" y="33"/>
                  </a:cubicBezTo>
                  <a:cubicBezTo>
                    <a:pt x="31" y="66"/>
                    <a:pt x="89" y="78"/>
                    <a:pt x="133" y="88"/>
                  </a:cubicBezTo>
                  <a:cubicBezTo>
                    <a:pt x="110" y="118"/>
                    <a:pt x="97" y="160"/>
                    <a:pt x="99" y="208"/>
                  </a:cubicBezTo>
                  <a:cubicBezTo>
                    <a:pt x="103" y="290"/>
                    <a:pt x="153" y="355"/>
                    <a:pt x="209" y="355"/>
                  </a:cubicBezTo>
                  <a:cubicBezTo>
                    <a:pt x="211" y="355"/>
                    <a:pt x="212" y="355"/>
                    <a:pt x="213" y="354"/>
                  </a:cubicBezTo>
                  <a:cubicBezTo>
                    <a:pt x="271" y="351"/>
                    <a:pt x="316" y="279"/>
                    <a:pt x="310" y="196"/>
                  </a:cubicBezTo>
                  <a:cubicBezTo>
                    <a:pt x="309" y="174"/>
                    <a:pt x="305" y="154"/>
                    <a:pt x="299" y="135"/>
                  </a:cubicBezTo>
                  <a:lnTo>
                    <a:pt x="299" y="135"/>
                  </a:lnTo>
                  <a:cubicBezTo>
                    <a:pt x="329" y="144"/>
                    <a:pt x="358" y="152"/>
                    <a:pt x="389" y="159"/>
                  </a:cubicBezTo>
                  <a:cubicBezTo>
                    <a:pt x="391" y="159"/>
                    <a:pt x="393" y="160"/>
                    <a:pt x="395" y="160"/>
                  </a:cubicBezTo>
                  <a:cubicBezTo>
                    <a:pt x="430" y="160"/>
                    <a:pt x="453" y="113"/>
                    <a:pt x="418" y="97"/>
                  </a:cubicBezTo>
                  <a:cubicBezTo>
                    <a:pt x="303" y="41"/>
                    <a:pt x="155" y="14"/>
                    <a:pt x="28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88;p38">
              <a:extLst>
                <a:ext uri="{FF2B5EF4-FFF2-40B4-BE49-F238E27FC236}">
                  <a16:creationId xmlns:a16="http://schemas.microsoft.com/office/drawing/2014/main" id="{6F93C057-5747-BA82-3805-D03DDF5DE391}"/>
                </a:ext>
              </a:extLst>
            </p:cNvPr>
            <p:cNvSpPr/>
            <p:nvPr/>
          </p:nvSpPr>
          <p:spPr>
            <a:xfrm>
              <a:off x="5592760" y="2384625"/>
              <a:ext cx="36969" cy="15476"/>
            </a:xfrm>
            <a:custGeom>
              <a:avLst/>
              <a:gdLst/>
              <a:ahLst/>
              <a:cxnLst/>
              <a:rect l="l" t="t" r="r" b="b"/>
              <a:pathLst>
                <a:path w="860" h="360" extrusionOk="0">
                  <a:moveTo>
                    <a:pt x="75" y="0"/>
                  </a:moveTo>
                  <a:cubicBezTo>
                    <a:pt x="33" y="0"/>
                    <a:pt x="1" y="57"/>
                    <a:pt x="36" y="94"/>
                  </a:cubicBezTo>
                  <a:cubicBezTo>
                    <a:pt x="183" y="249"/>
                    <a:pt x="408" y="360"/>
                    <a:pt x="626" y="360"/>
                  </a:cubicBezTo>
                  <a:cubicBezTo>
                    <a:pt x="701" y="360"/>
                    <a:pt x="776" y="346"/>
                    <a:pt x="847" y="316"/>
                  </a:cubicBezTo>
                  <a:cubicBezTo>
                    <a:pt x="860" y="311"/>
                    <a:pt x="860" y="289"/>
                    <a:pt x="844" y="289"/>
                  </a:cubicBezTo>
                  <a:cubicBezTo>
                    <a:pt x="844" y="289"/>
                    <a:pt x="843" y="289"/>
                    <a:pt x="843" y="289"/>
                  </a:cubicBezTo>
                  <a:cubicBezTo>
                    <a:pt x="829" y="290"/>
                    <a:pt x="815" y="290"/>
                    <a:pt x="801" y="290"/>
                  </a:cubicBezTo>
                  <a:cubicBezTo>
                    <a:pt x="540" y="290"/>
                    <a:pt x="317" y="136"/>
                    <a:pt x="102" y="8"/>
                  </a:cubicBezTo>
                  <a:cubicBezTo>
                    <a:pt x="93" y="3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89;p38">
              <a:extLst>
                <a:ext uri="{FF2B5EF4-FFF2-40B4-BE49-F238E27FC236}">
                  <a16:creationId xmlns:a16="http://schemas.microsoft.com/office/drawing/2014/main" id="{141D5AFE-4556-18EA-74C7-7ADC6E8BA982}"/>
                </a:ext>
              </a:extLst>
            </p:cNvPr>
            <p:cNvSpPr/>
            <p:nvPr/>
          </p:nvSpPr>
          <p:spPr>
            <a:xfrm>
              <a:off x="5501798" y="2394470"/>
              <a:ext cx="39549" cy="24331"/>
            </a:xfrm>
            <a:custGeom>
              <a:avLst/>
              <a:gdLst/>
              <a:ahLst/>
              <a:cxnLst/>
              <a:rect l="l" t="t" r="r" b="b"/>
              <a:pathLst>
                <a:path w="920" h="566" extrusionOk="0">
                  <a:moveTo>
                    <a:pt x="851" y="1"/>
                  </a:moveTo>
                  <a:cubicBezTo>
                    <a:pt x="834" y="1"/>
                    <a:pt x="818" y="8"/>
                    <a:pt x="805" y="26"/>
                  </a:cubicBezTo>
                  <a:cubicBezTo>
                    <a:pt x="623" y="288"/>
                    <a:pt x="370" y="447"/>
                    <a:pt x="50" y="489"/>
                  </a:cubicBezTo>
                  <a:cubicBezTo>
                    <a:pt x="16" y="494"/>
                    <a:pt x="0" y="549"/>
                    <a:pt x="41" y="556"/>
                  </a:cubicBezTo>
                  <a:cubicBezTo>
                    <a:pt x="74" y="562"/>
                    <a:pt x="107" y="565"/>
                    <a:pt x="141" y="565"/>
                  </a:cubicBezTo>
                  <a:cubicBezTo>
                    <a:pt x="440" y="565"/>
                    <a:pt x="775" y="340"/>
                    <a:pt x="898" y="80"/>
                  </a:cubicBezTo>
                  <a:cubicBezTo>
                    <a:pt x="919" y="37"/>
                    <a:pt x="886" y="1"/>
                    <a:pt x="85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90;p38">
              <a:extLst>
                <a:ext uri="{FF2B5EF4-FFF2-40B4-BE49-F238E27FC236}">
                  <a16:creationId xmlns:a16="http://schemas.microsoft.com/office/drawing/2014/main" id="{1B685E6A-B7F1-9097-C899-7616342E21E1}"/>
                </a:ext>
              </a:extLst>
            </p:cNvPr>
            <p:cNvSpPr/>
            <p:nvPr/>
          </p:nvSpPr>
          <p:spPr>
            <a:xfrm>
              <a:off x="5586226" y="2416608"/>
              <a:ext cx="19774" cy="49780"/>
            </a:xfrm>
            <a:custGeom>
              <a:avLst/>
              <a:gdLst/>
              <a:ahLst/>
              <a:cxnLst/>
              <a:rect l="l" t="t" r="r" b="b"/>
              <a:pathLst>
                <a:path w="460" h="1158" extrusionOk="0">
                  <a:moveTo>
                    <a:pt x="78" y="0"/>
                  </a:moveTo>
                  <a:cubicBezTo>
                    <a:pt x="60" y="0"/>
                    <a:pt x="41" y="13"/>
                    <a:pt x="39" y="39"/>
                  </a:cubicBezTo>
                  <a:cubicBezTo>
                    <a:pt x="17" y="319"/>
                    <a:pt x="359" y="843"/>
                    <a:pt x="45" y="1060"/>
                  </a:cubicBezTo>
                  <a:cubicBezTo>
                    <a:pt x="0" y="1091"/>
                    <a:pt x="29" y="1158"/>
                    <a:pt x="70" y="1158"/>
                  </a:cubicBezTo>
                  <a:cubicBezTo>
                    <a:pt x="79" y="1158"/>
                    <a:pt x="88" y="1155"/>
                    <a:pt x="97" y="1149"/>
                  </a:cubicBezTo>
                  <a:cubicBezTo>
                    <a:pt x="459" y="897"/>
                    <a:pt x="149" y="359"/>
                    <a:pt x="119" y="39"/>
                  </a:cubicBezTo>
                  <a:cubicBezTo>
                    <a:pt x="117" y="13"/>
                    <a:pt x="97" y="0"/>
                    <a:pt x="78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91;p38">
              <a:extLst>
                <a:ext uri="{FF2B5EF4-FFF2-40B4-BE49-F238E27FC236}">
                  <a16:creationId xmlns:a16="http://schemas.microsoft.com/office/drawing/2014/main" id="{EAD39A8D-0F1C-64FE-E65F-FA170FAC1194}"/>
                </a:ext>
              </a:extLst>
            </p:cNvPr>
            <p:cNvSpPr/>
            <p:nvPr/>
          </p:nvSpPr>
          <p:spPr>
            <a:xfrm>
              <a:off x="5537908" y="2482336"/>
              <a:ext cx="54207" cy="20591"/>
            </a:xfrm>
            <a:custGeom>
              <a:avLst/>
              <a:gdLst/>
              <a:ahLst/>
              <a:cxnLst/>
              <a:rect l="l" t="t" r="r" b="b"/>
              <a:pathLst>
                <a:path w="1261" h="479" extrusionOk="0">
                  <a:moveTo>
                    <a:pt x="621" y="0"/>
                  </a:moveTo>
                  <a:cubicBezTo>
                    <a:pt x="580" y="0"/>
                    <a:pt x="537" y="5"/>
                    <a:pt x="492" y="14"/>
                  </a:cubicBezTo>
                  <a:cubicBezTo>
                    <a:pt x="282" y="55"/>
                    <a:pt x="1" y="214"/>
                    <a:pt x="20" y="460"/>
                  </a:cubicBezTo>
                  <a:cubicBezTo>
                    <a:pt x="21" y="472"/>
                    <a:pt x="30" y="478"/>
                    <a:pt x="38" y="478"/>
                  </a:cubicBezTo>
                  <a:cubicBezTo>
                    <a:pt x="45" y="478"/>
                    <a:pt x="52" y="474"/>
                    <a:pt x="55" y="466"/>
                  </a:cubicBezTo>
                  <a:cubicBezTo>
                    <a:pt x="111" y="285"/>
                    <a:pt x="328" y="170"/>
                    <a:pt x="501" y="135"/>
                  </a:cubicBezTo>
                  <a:cubicBezTo>
                    <a:pt x="538" y="127"/>
                    <a:pt x="575" y="124"/>
                    <a:pt x="610" y="124"/>
                  </a:cubicBezTo>
                  <a:cubicBezTo>
                    <a:pt x="826" y="124"/>
                    <a:pt x="991" y="263"/>
                    <a:pt x="1113" y="445"/>
                  </a:cubicBezTo>
                  <a:cubicBezTo>
                    <a:pt x="1127" y="465"/>
                    <a:pt x="1147" y="473"/>
                    <a:pt x="1167" y="473"/>
                  </a:cubicBezTo>
                  <a:cubicBezTo>
                    <a:pt x="1214" y="473"/>
                    <a:pt x="1261" y="425"/>
                    <a:pt x="1226" y="377"/>
                  </a:cubicBezTo>
                  <a:cubicBezTo>
                    <a:pt x="1074" y="166"/>
                    <a:pt x="881" y="0"/>
                    <a:pt x="62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92;p38">
              <a:extLst>
                <a:ext uri="{FF2B5EF4-FFF2-40B4-BE49-F238E27FC236}">
                  <a16:creationId xmlns:a16="http://schemas.microsoft.com/office/drawing/2014/main" id="{AF6E24FE-4487-38A4-4D37-F5670045AF87}"/>
                </a:ext>
              </a:extLst>
            </p:cNvPr>
            <p:cNvSpPr/>
            <p:nvPr/>
          </p:nvSpPr>
          <p:spPr>
            <a:xfrm>
              <a:off x="5597145" y="2450998"/>
              <a:ext cx="55454" cy="102998"/>
            </a:xfrm>
            <a:custGeom>
              <a:avLst/>
              <a:gdLst/>
              <a:ahLst/>
              <a:cxnLst/>
              <a:rect l="l" t="t" r="r" b="b"/>
              <a:pathLst>
                <a:path w="1290" h="2396" extrusionOk="0">
                  <a:moveTo>
                    <a:pt x="878" y="1"/>
                  </a:moveTo>
                  <a:cubicBezTo>
                    <a:pt x="869" y="1"/>
                    <a:pt x="859" y="2"/>
                    <a:pt x="850" y="5"/>
                  </a:cubicBezTo>
                  <a:cubicBezTo>
                    <a:pt x="828" y="12"/>
                    <a:pt x="810" y="26"/>
                    <a:pt x="794" y="42"/>
                  </a:cubicBezTo>
                  <a:cubicBezTo>
                    <a:pt x="694" y="138"/>
                    <a:pt x="645" y="282"/>
                    <a:pt x="661" y="419"/>
                  </a:cubicBezTo>
                  <a:cubicBezTo>
                    <a:pt x="672" y="518"/>
                    <a:pt x="713" y="608"/>
                    <a:pt x="737" y="703"/>
                  </a:cubicBezTo>
                  <a:cubicBezTo>
                    <a:pt x="789" y="920"/>
                    <a:pt x="736" y="1160"/>
                    <a:pt x="595" y="1333"/>
                  </a:cubicBezTo>
                  <a:cubicBezTo>
                    <a:pt x="510" y="1440"/>
                    <a:pt x="397" y="1521"/>
                    <a:pt x="296" y="1614"/>
                  </a:cubicBezTo>
                  <a:cubicBezTo>
                    <a:pt x="188" y="1714"/>
                    <a:pt x="97" y="1833"/>
                    <a:pt x="48" y="1971"/>
                  </a:cubicBezTo>
                  <a:cubicBezTo>
                    <a:pt x="0" y="2109"/>
                    <a:pt x="0" y="2268"/>
                    <a:pt x="72" y="2396"/>
                  </a:cubicBezTo>
                  <a:lnTo>
                    <a:pt x="1211" y="1596"/>
                  </a:lnTo>
                  <a:cubicBezTo>
                    <a:pt x="1288" y="1285"/>
                    <a:pt x="1285" y="1083"/>
                    <a:pt x="1288" y="805"/>
                  </a:cubicBezTo>
                  <a:cubicBezTo>
                    <a:pt x="1289" y="724"/>
                    <a:pt x="1220" y="600"/>
                    <a:pt x="1206" y="519"/>
                  </a:cubicBezTo>
                  <a:cubicBezTo>
                    <a:pt x="1178" y="376"/>
                    <a:pt x="1101" y="248"/>
                    <a:pt x="1026" y="122"/>
                  </a:cubicBezTo>
                  <a:cubicBezTo>
                    <a:pt x="991" y="65"/>
                    <a:pt x="938" y="1"/>
                    <a:pt x="878" y="1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93;p38">
              <a:extLst>
                <a:ext uri="{FF2B5EF4-FFF2-40B4-BE49-F238E27FC236}">
                  <a16:creationId xmlns:a16="http://schemas.microsoft.com/office/drawing/2014/main" id="{C8ADEAB0-8A49-DDEE-7A12-C6C5D2A59D3B}"/>
                </a:ext>
              </a:extLst>
            </p:cNvPr>
            <p:cNvSpPr/>
            <p:nvPr/>
          </p:nvSpPr>
          <p:spPr>
            <a:xfrm>
              <a:off x="5644603" y="2462218"/>
              <a:ext cx="10876" cy="52144"/>
            </a:xfrm>
            <a:custGeom>
              <a:avLst/>
              <a:gdLst/>
              <a:ahLst/>
              <a:cxnLst/>
              <a:rect l="l" t="t" r="r" b="b"/>
              <a:pathLst>
                <a:path w="253" h="1213" extrusionOk="0">
                  <a:moveTo>
                    <a:pt x="13" y="1"/>
                  </a:moveTo>
                  <a:cubicBezTo>
                    <a:pt x="7" y="1"/>
                    <a:pt x="1" y="6"/>
                    <a:pt x="2" y="11"/>
                  </a:cubicBezTo>
                  <a:cubicBezTo>
                    <a:pt x="57" y="205"/>
                    <a:pt x="158" y="379"/>
                    <a:pt x="174" y="582"/>
                  </a:cubicBezTo>
                  <a:cubicBezTo>
                    <a:pt x="189" y="783"/>
                    <a:pt x="158" y="988"/>
                    <a:pt x="132" y="1186"/>
                  </a:cubicBezTo>
                  <a:cubicBezTo>
                    <a:pt x="130" y="1203"/>
                    <a:pt x="145" y="1212"/>
                    <a:pt x="160" y="1212"/>
                  </a:cubicBezTo>
                  <a:cubicBezTo>
                    <a:pt x="171" y="1212"/>
                    <a:pt x="183" y="1206"/>
                    <a:pt x="185" y="1192"/>
                  </a:cubicBezTo>
                  <a:cubicBezTo>
                    <a:pt x="224" y="973"/>
                    <a:pt x="253" y="735"/>
                    <a:pt x="219" y="512"/>
                  </a:cubicBezTo>
                  <a:cubicBezTo>
                    <a:pt x="193" y="332"/>
                    <a:pt x="101" y="167"/>
                    <a:pt x="20" y="5"/>
                  </a:cubicBezTo>
                  <a:cubicBezTo>
                    <a:pt x="19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494;p38">
              <a:extLst>
                <a:ext uri="{FF2B5EF4-FFF2-40B4-BE49-F238E27FC236}">
                  <a16:creationId xmlns:a16="http://schemas.microsoft.com/office/drawing/2014/main" id="{6E7A0491-627B-7ACB-A81F-AB35AAD85880}"/>
                </a:ext>
              </a:extLst>
            </p:cNvPr>
            <p:cNvSpPr/>
            <p:nvPr/>
          </p:nvSpPr>
          <p:spPr>
            <a:xfrm>
              <a:off x="5591083" y="2540025"/>
              <a:ext cx="160429" cy="259988"/>
            </a:xfrm>
            <a:custGeom>
              <a:avLst/>
              <a:gdLst/>
              <a:ahLst/>
              <a:cxnLst/>
              <a:rect l="l" t="t" r="r" b="b"/>
              <a:pathLst>
                <a:path w="3732" h="6048" extrusionOk="0">
                  <a:moveTo>
                    <a:pt x="1162" y="0"/>
                  </a:moveTo>
                  <a:lnTo>
                    <a:pt x="1" y="529"/>
                  </a:lnTo>
                  <a:cubicBezTo>
                    <a:pt x="137" y="577"/>
                    <a:pt x="857" y="4837"/>
                    <a:pt x="1479" y="5513"/>
                  </a:cubicBezTo>
                  <a:cubicBezTo>
                    <a:pt x="1838" y="5904"/>
                    <a:pt x="2226" y="6047"/>
                    <a:pt x="2577" y="6047"/>
                  </a:cubicBezTo>
                  <a:cubicBezTo>
                    <a:pt x="3218" y="6047"/>
                    <a:pt x="3731" y="5568"/>
                    <a:pt x="3707" y="5249"/>
                  </a:cubicBezTo>
                  <a:cubicBezTo>
                    <a:pt x="3605" y="3967"/>
                    <a:pt x="1162" y="0"/>
                    <a:pt x="1162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495;p38">
              <a:extLst>
                <a:ext uri="{FF2B5EF4-FFF2-40B4-BE49-F238E27FC236}">
                  <a16:creationId xmlns:a16="http://schemas.microsoft.com/office/drawing/2014/main" id="{CD2D1B16-6E54-3DA9-9D7F-126D4310C4CC}"/>
                </a:ext>
              </a:extLst>
            </p:cNvPr>
            <p:cNvSpPr/>
            <p:nvPr/>
          </p:nvSpPr>
          <p:spPr>
            <a:xfrm>
              <a:off x="5323185" y="2528891"/>
              <a:ext cx="297903" cy="287500"/>
            </a:xfrm>
            <a:custGeom>
              <a:avLst/>
              <a:gdLst/>
              <a:ahLst/>
              <a:cxnLst/>
              <a:rect l="l" t="t" r="r" b="b"/>
              <a:pathLst>
                <a:path w="6930" h="6688" extrusionOk="0">
                  <a:moveTo>
                    <a:pt x="2127" y="0"/>
                  </a:moveTo>
                  <a:cubicBezTo>
                    <a:pt x="1732" y="0"/>
                    <a:pt x="1310" y="184"/>
                    <a:pt x="1071" y="480"/>
                  </a:cubicBezTo>
                  <a:cubicBezTo>
                    <a:pt x="100" y="1681"/>
                    <a:pt x="1" y="5547"/>
                    <a:pt x="1304" y="6523"/>
                  </a:cubicBezTo>
                  <a:cubicBezTo>
                    <a:pt x="1457" y="6638"/>
                    <a:pt x="1690" y="6687"/>
                    <a:pt x="1975" y="6687"/>
                  </a:cubicBezTo>
                  <a:cubicBezTo>
                    <a:pt x="3601" y="6687"/>
                    <a:pt x="6929" y="5096"/>
                    <a:pt x="6929" y="5096"/>
                  </a:cubicBezTo>
                  <a:lnTo>
                    <a:pt x="6517" y="3856"/>
                  </a:lnTo>
                  <a:lnTo>
                    <a:pt x="2858" y="4538"/>
                  </a:lnTo>
                  <a:cubicBezTo>
                    <a:pt x="2858" y="4538"/>
                    <a:pt x="3039" y="2385"/>
                    <a:pt x="3074" y="1051"/>
                  </a:cubicBezTo>
                  <a:cubicBezTo>
                    <a:pt x="3095" y="301"/>
                    <a:pt x="2633" y="0"/>
                    <a:pt x="2127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496;p38">
              <a:extLst>
                <a:ext uri="{FF2B5EF4-FFF2-40B4-BE49-F238E27FC236}">
                  <a16:creationId xmlns:a16="http://schemas.microsoft.com/office/drawing/2014/main" id="{EA1B1FE2-F0F2-5872-7611-EB275CF90051}"/>
                </a:ext>
              </a:extLst>
            </p:cNvPr>
            <p:cNvSpPr/>
            <p:nvPr/>
          </p:nvSpPr>
          <p:spPr>
            <a:xfrm>
              <a:off x="5338231" y="2652953"/>
              <a:ext cx="112541" cy="124664"/>
            </a:xfrm>
            <a:custGeom>
              <a:avLst/>
              <a:gdLst/>
              <a:ahLst/>
              <a:cxnLst/>
              <a:rect l="l" t="t" r="r" b="b"/>
              <a:pathLst>
                <a:path w="2618" h="2900" extrusionOk="0">
                  <a:moveTo>
                    <a:pt x="2095" y="0"/>
                  </a:moveTo>
                  <a:lnTo>
                    <a:pt x="0" y="1110"/>
                  </a:lnTo>
                  <a:cubicBezTo>
                    <a:pt x="45" y="1775"/>
                    <a:pt x="176" y="2408"/>
                    <a:pt x="402" y="2899"/>
                  </a:cubicBezTo>
                  <a:cubicBezTo>
                    <a:pt x="869" y="2497"/>
                    <a:pt x="1901" y="1940"/>
                    <a:pt x="2510" y="1627"/>
                  </a:cubicBezTo>
                  <a:cubicBezTo>
                    <a:pt x="2520" y="1506"/>
                    <a:pt x="2568" y="916"/>
                    <a:pt x="2618" y="203"/>
                  </a:cubicBezTo>
                  <a:cubicBezTo>
                    <a:pt x="2346" y="96"/>
                    <a:pt x="2095" y="0"/>
                    <a:pt x="2095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497;p38">
              <a:extLst>
                <a:ext uri="{FF2B5EF4-FFF2-40B4-BE49-F238E27FC236}">
                  <a16:creationId xmlns:a16="http://schemas.microsoft.com/office/drawing/2014/main" id="{1C3CD3D4-0B46-2254-DFA5-158B54F293E5}"/>
                </a:ext>
              </a:extLst>
            </p:cNvPr>
            <p:cNvSpPr/>
            <p:nvPr/>
          </p:nvSpPr>
          <p:spPr>
            <a:xfrm>
              <a:off x="5631664" y="2652953"/>
              <a:ext cx="85889" cy="91649"/>
            </a:xfrm>
            <a:custGeom>
              <a:avLst/>
              <a:gdLst/>
              <a:ahLst/>
              <a:cxnLst/>
              <a:rect l="l" t="t" r="r" b="b"/>
              <a:pathLst>
                <a:path w="1998" h="2132" extrusionOk="0">
                  <a:moveTo>
                    <a:pt x="1748" y="596"/>
                  </a:moveTo>
                  <a:lnTo>
                    <a:pt x="1827" y="869"/>
                  </a:lnTo>
                  <a:cubicBezTo>
                    <a:pt x="1756" y="817"/>
                    <a:pt x="1597" y="692"/>
                    <a:pt x="1681" y="664"/>
                  </a:cubicBezTo>
                  <a:cubicBezTo>
                    <a:pt x="1716" y="652"/>
                    <a:pt x="1735" y="626"/>
                    <a:pt x="1748" y="596"/>
                  </a:cubicBezTo>
                  <a:close/>
                  <a:moveTo>
                    <a:pt x="1496" y="0"/>
                  </a:moveTo>
                  <a:lnTo>
                    <a:pt x="1496" y="307"/>
                  </a:lnTo>
                  <a:lnTo>
                    <a:pt x="1646" y="443"/>
                  </a:lnTo>
                  <a:lnTo>
                    <a:pt x="1021" y="368"/>
                  </a:lnTo>
                  <a:lnTo>
                    <a:pt x="0" y="1635"/>
                  </a:lnTo>
                  <a:cubicBezTo>
                    <a:pt x="53" y="1811"/>
                    <a:pt x="107" y="1978"/>
                    <a:pt x="161" y="2131"/>
                  </a:cubicBezTo>
                  <a:cubicBezTo>
                    <a:pt x="665" y="2005"/>
                    <a:pt x="910" y="1627"/>
                    <a:pt x="910" y="1627"/>
                  </a:cubicBezTo>
                  <a:cubicBezTo>
                    <a:pt x="910" y="1627"/>
                    <a:pt x="1131" y="1621"/>
                    <a:pt x="1458" y="1573"/>
                  </a:cubicBezTo>
                  <a:cubicBezTo>
                    <a:pt x="1785" y="1525"/>
                    <a:pt x="1817" y="1305"/>
                    <a:pt x="1817" y="1305"/>
                  </a:cubicBezTo>
                  <a:lnTo>
                    <a:pt x="1689" y="1129"/>
                  </a:lnTo>
                  <a:cubicBezTo>
                    <a:pt x="1803" y="1094"/>
                    <a:pt x="1844" y="1024"/>
                    <a:pt x="1855" y="970"/>
                  </a:cubicBezTo>
                  <a:lnTo>
                    <a:pt x="1860" y="986"/>
                  </a:lnTo>
                  <a:cubicBezTo>
                    <a:pt x="1998" y="764"/>
                    <a:pt x="1827" y="612"/>
                    <a:pt x="1759" y="565"/>
                  </a:cubicBezTo>
                  <a:cubicBezTo>
                    <a:pt x="1760" y="559"/>
                    <a:pt x="1761" y="554"/>
                    <a:pt x="1763" y="548"/>
                  </a:cubicBezTo>
                  <a:cubicBezTo>
                    <a:pt x="1882" y="372"/>
                    <a:pt x="1644" y="196"/>
                    <a:pt x="1644" y="196"/>
                  </a:cubicBezTo>
                  <a:cubicBezTo>
                    <a:pt x="1659" y="110"/>
                    <a:pt x="1496" y="0"/>
                    <a:pt x="1496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498;p38">
              <a:extLst>
                <a:ext uri="{FF2B5EF4-FFF2-40B4-BE49-F238E27FC236}">
                  <a16:creationId xmlns:a16="http://schemas.microsoft.com/office/drawing/2014/main" id="{21E164F0-F220-046D-D0C1-D216F583E118}"/>
                </a:ext>
              </a:extLst>
            </p:cNvPr>
            <p:cNvSpPr/>
            <p:nvPr/>
          </p:nvSpPr>
          <p:spPr>
            <a:xfrm>
              <a:off x="5598950" y="2642335"/>
              <a:ext cx="113315" cy="107254"/>
            </a:xfrm>
            <a:custGeom>
              <a:avLst/>
              <a:gdLst/>
              <a:ahLst/>
              <a:cxnLst/>
              <a:rect l="l" t="t" r="r" b="b"/>
              <a:pathLst>
                <a:path w="2636" h="2495" extrusionOk="0">
                  <a:moveTo>
                    <a:pt x="1391" y="0"/>
                  </a:moveTo>
                  <a:cubicBezTo>
                    <a:pt x="1352" y="0"/>
                    <a:pt x="1313" y="1"/>
                    <a:pt x="1275" y="2"/>
                  </a:cubicBezTo>
                  <a:cubicBezTo>
                    <a:pt x="1165" y="7"/>
                    <a:pt x="1054" y="14"/>
                    <a:pt x="956" y="61"/>
                  </a:cubicBezTo>
                  <a:cubicBezTo>
                    <a:pt x="809" y="130"/>
                    <a:pt x="713" y="223"/>
                    <a:pt x="624" y="358"/>
                  </a:cubicBezTo>
                  <a:cubicBezTo>
                    <a:pt x="417" y="678"/>
                    <a:pt x="208" y="1000"/>
                    <a:pt x="1" y="1319"/>
                  </a:cubicBezTo>
                  <a:lnTo>
                    <a:pt x="380" y="2494"/>
                  </a:lnTo>
                  <a:cubicBezTo>
                    <a:pt x="745" y="2434"/>
                    <a:pt x="1115" y="2228"/>
                    <a:pt x="1411" y="2006"/>
                  </a:cubicBezTo>
                  <a:cubicBezTo>
                    <a:pt x="1490" y="1947"/>
                    <a:pt x="1569" y="1877"/>
                    <a:pt x="1600" y="1782"/>
                  </a:cubicBezTo>
                  <a:cubicBezTo>
                    <a:pt x="1603" y="1772"/>
                    <a:pt x="1606" y="1760"/>
                    <a:pt x="1616" y="1755"/>
                  </a:cubicBezTo>
                  <a:cubicBezTo>
                    <a:pt x="1620" y="1752"/>
                    <a:pt x="1625" y="1751"/>
                    <a:pt x="1630" y="1751"/>
                  </a:cubicBezTo>
                  <a:cubicBezTo>
                    <a:pt x="1635" y="1751"/>
                    <a:pt x="1639" y="1752"/>
                    <a:pt x="1643" y="1752"/>
                  </a:cubicBezTo>
                  <a:cubicBezTo>
                    <a:pt x="1880" y="1751"/>
                    <a:pt x="2067" y="1708"/>
                    <a:pt x="2282" y="1704"/>
                  </a:cubicBezTo>
                  <a:cubicBezTo>
                    <a:pt x="2345" y="1703"/>
                    <a:pt x="2408" y="1700"/>
                    <a:pt x="2463" y="1674"/>
                  </a:cubicBezTo>
                  <a:cubicBezTo>
                    <a:pt x="2536" y="1641"/>
                    <a:pt x="2589" y="1566"/>
                    <a:pt x="2596" y="1486"/>
                  </a:cubicBezTo>
                  <a:cubicBezTo>
                    <a:pt x="2605" y="1406"/>
                    <a:pt x="2543" y="1328"/>
                    <a:pt x="2478" y="1281"/>
                  </a:cubicBezTo>
                  <a:cubicBezTo>
                    <a:pt x="2562" y="1237"/>
                    <a:pt x="2635" y="1158"/>
                    <a:pt x="2633" y="1063"/>
                  </a:cubicBezTo>
                  <a:cubicBezTo>
                    <a:pt x="2632" y="968"/>
                    <a:pt x="2558" y="862"/>
                    <a:pt x="2472" y="821"/>
                  </a:cubicBezTo>
                  <a:cubicBezTo>
                    <a:pt x="2601" y="706"/>
                    <a:pt x="2493" y="520"/>
                    <a:pt x="2330" y="445"/>
                  </a:cubicBezTo>
                  <a:cubicBezTo>
                    <a:pt x="2358" y="384"/>
                    <a:pt x="2346" y="361"/>
                    <a:pt x="2310" y="303"/>
                  </a:cubicBezTo>
                  <a:cubicBezTo>
                    <a:pt x="2274" y="246"/>
                    <a:pt x="2219" y="205"/>
                    <a:pt x="2161" y="171"/>
                  </a:cubicBezTo>
                  <a:cubicBezTo>
                    <a:pt x="1931" y="37"/>
                    <a:pt x="1659" y="0"/>
                    <a:pt x="1391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499;p38">
              <a:extLst>
                <a:ext uri="{FF2B5EF4-FFF2-40B4-BE49-F238E27FC236}">
                  <a16:creationId xmlns:a16="http://schemas.microsoft.com/office/drawing/2014/main" id="{65C672FF-818A-E8C5-F1D4-799DFE0704F0}"/>
                </a:ext>
              </a:extLst>
            </p:cNvPr>
            <p:cNvSpPr/>
            <p:nvPr/>
          </p:nvSpPr>
          <p:spPr>
            <a:xfrm>
              <a:off x="5611674" y="2642292"/>
              <a:ext cx="88554" cy="37141"/>
            </a:xfrm>
            <a:custGeom>
              <a:avLst/>
              <a:gdLst/>
              <a:ahLst/>
              <a:cxnLst/>
              <a:rect l="l" t="t" r="r" b="b"/>
              <a:pathLst>
                <a:path w="2060" h="864" extrusionOk="0">
                  <a:moveTo>
                    <a:pt x="1091" y="1"/>
                  </a:moveTo>
                  <a:cubicBezTo>
                    <a:pt x="1054" y="1"/>
                    <a:pt x="1016" y="1"/>
                    <a:pt x="979" y="2"/>
                  </a:cubicBezTo>
                  <a:cubicBezTo>
                    <a:pt x="871" y="6"/>
                    <a:pt x="758" y="14"/>
                    <a:pt x="660" y="60"/>
                  </a:cubicBezTo>
                  <a:cubicBezTo>
                    <a:pt x="513" y="130"/>
                    <a:pt x="417" y="222"/>
                    <a:pt x="328" y="358"/>
                  </a:cubicBezTo>
                  <a:cubicBezTo>
                    <a:pt x="218" y="526"/>
                    <a:pt x="110" y="695"/>
                    <a:pt x="0" y="863"/>
                  </a:cubicBezTo>
                  <a:cubicBezTo>
                    <a:pt x="261" y="601"/>
                    <a:pt x="581" y="396"/>
                    <a:pt x="929" y="272"/>
                  </a:cubicBezTo>
                  <a:cubicBezTo>
                    <a:pt x="1018" y="238"/>
                    <a:pt x="1111" y="212"/>
                    <a:pt x="1206" y="206"/>
                  </a:cubicBezTo>
                  <a:cubicBezTo>
                    <a:pt x="1214" y="206"/>
                    <a:pt x="1223" y="206"/>
                    <a:pt x="1231" y="206"/>
                  </a:cubicBezTo>
                  <a:cubicBezTo>
                    <a:pt x="1310" y="206"/>
                    <a:pt x="1387" y="219"/>
                    <a:pt x="1465" y="237"/>
                  </a:cubicBezTo>
                  <a:cubicBezTo>
                    <a:pt x="1661" y="280"/>
                    <a:pt x="1854" y="347"/>
                    <a:pt x="2036" y="432"/>
                  </a:cubicBezTo>
                  <a:cubicBezTo>
                    <a:pt x="2059" y="381"/>
                    <a:pt x="2047" y="356"/>
                    <a:pt x="2014" y="303"/>
                  </a:cubicBezTo>
                  <a:cubicBezTo>
                    <a:pt x="1978" y="246"/>
                    <a:pt x="1923" y="205"/>
                    <a:pt x="1865" y="171"/>
                  </a:cubicBezTo>
                  <a:cubicBezTo>
                    <a:pt x="1634" y="35"/>
                    <a:pt x="1361" y="1"/>
                    <a:pt x="1091" y="1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00;p38">
              <a:extLst>
                <a:ext uri="{FF2B5EF4-FFF2-40B4-BE49-F238E27FC236}">
                  <a16:creationId xmlns:a16="http://schemas.microsoft.com/office/drawing/2014/main" id="{DDAB6CFF-44C8-BE25-4E4C-99B6F6F67FF3}"/>
                </a:ext>
              </a:extLst>
            </p:cNvPr>
            <p:cNvSpPr/>
            <p:nvPr/>
          </p:nvSpPr>
          <p:spPr>
            <a:xfrm>
              <a:off x="5651352" y="2650589"/>
              <a:ext cx="46298" cy="9930"/>
            </a:xfrm>
            <a:custGeom>
              <a:avLst/>
              <a:gdLst/>
              <a:ahLst/>
              <a:cxnLst/>
              <a:rect l="l" t="t" r="r" b="b"/>
              <a:pathLst>
                <a:path w="1077" h="231" extrusionOk="0">
                  <a:moveTo>
                    <a:pt x="203" y="0"/>
                  </a:moveTo>
                  <a:cubicBezTo>
                    <a:pt x="146" y="0"/>
                    <a:pt x="88" y="4"/>
                    <a:pt x="30" y="13"/>
                  </a:cubicBezTo>
                  <a:cubicBezTo>
                    <a:pt x="0" y="18"/>
                    <a:pt x="11" y="63"/>
                    <a:pt x="39" y="63"/>
                  </a:cubicBezTo>
                  <a:cubicBezTo>
                    <a:pt x="41" y="63"/>
                    <a:pt x="42" y="63"/>
                    <a:pt x="44" y="63"/>
                  </a:cubicBezTo>
                  <a:cubicBezTo>
                    <a:pt x="96" y="55"/>
                    <a:pt x="147" y="51"/>
                    <a:pt x="197" y="51"/>
                  </a:cubicBezTo>
                  <a:cubicBezTo>
                    <a:pt x="490" y="51"/>
                    <a:pt x="757" y="175"/>
                    <a:pt x="1048" y="230"/>
                  </a:cubicBezTo>
                  <a:cubicBezTo>
                    <a:pt x="1049" y="230"/>
                    <a:pt x="1050" y="230"/>
                    <a:pt x="1051" y="230"/>
                  </a:cubicBezTo>
                  <a:cubicBezTo>
                    <a:pt x="1070" y="230"/>
                    <a:pt x="1077" y="203"/>
                    <a:pt x="1057" y="197"/>
                  </a:cubicBezTo>
                  <a:cubicBezTo>
                    <a:pt x="781" y="103"/>
                    <a:pt x="495" y="0"/>
                    <a:pt x="203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01;p38">
              <a:extLst>
                <a:ext uri="{FF2B5EF4-FFF2-40B4-BE49-F238E27FC236}">
                  <a16:creationId xmlns:a16="http://schemas.microsoft.com/office/drawing/2014/main" id="{BCB31DF2-7F52-E886-A3B7-F3373637DC55}"/>
                </a:ext>
              </a:extLst>
            </p:cNvPr>
            <p:cNvSpPr/>
            <p:nvPr/>
          </p:nvSpPr>
          <p:spPr>
            <a:xfrm>
              <a:off x="5662056" y="2671180"/>
              <a:ext cx="40451" cy="5846"/>
            </a:xfrm>
            <a:custGeom>
              <a:avLst/>
              <a:gdLst/>
              <a:ahLst/>
              <a:cxnLst/>
              <a:rect l="l" t="t" r="r" b="b"/>
              <a:pathLst>
                <a:path w="941" h="136" extrusionOk="0">
                  <a:moveTo>
                    <a:pt x="341" y="0"/>
                  </a:moveTo>
                  <a:cubicBezTo>
                    <a:pt x="237" y="0"/>
                    <a:pt x="133" y="11"/>
                    <a:pt x="32" y="31"/>
                  </a:cubicBezTo>
                  <a:cubicBezTo>
                    <a:pt x="1" y="38"/>
                    <a:pt x="12" y="81"/>
                    <a:pt x="41" y="81"/>
                  </a:cubicBezTo>
                  <a:cubicBezTo>
                    <a:pt x="42" y="81"/>
                    <a:pt x="43" y="80"/>
                    <a:pt x="44" y="80"/>
                  </a:cubicBezTo>
                  <a:cubicBezTo>
                    <a:pt x="137" y="66"/>
                    <a:pt x="228" y="60"/>
                    <a:pt x="319" y="60"/>
                  </a:cubicBezTo>
                  <a:cubicBezTo>
                    <a:pt x="522" y="60"/>
                    <a:pt x="721" y="91"/>
                    <a:pt x="925" y="135"/>
                  </a:cubicBezTo>
                  <a:cubicBezTo>
                    <a:pt x="926" y="135"/>
                    <a:pt x="926" y="135"/>
                    <a:pt x="926" y="135"/>
                  </a:cubicBezTo>
                  <a:cubicBezTo>
                    <a:pt x="937" y="135"/>
                    <a:pt x="941" y="120"/>
                    <a:pt x="931" y="115"/>
                  </a:cubicBezTo>
                  <a:cubicBezTo>
                    <a:pt x="745" y="39"/>
                    <a:pt x="543" y="0"/>
                    <a:pt x="34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02;p38">
              <a:extLst>
                <a:ext uri="{FF2B5EF4-FFF2-40B4-BE49-F238E27FC236}">
                  <a16:creationId xmlns:a16="http://schemas.microsoft.com/office/drawing/2014/main" id="{1331DB75-548E-E02A-4C3B-15B41D7463A5}"/>
                </a:ext>
              </a:extLst>
            </p:cNvPr>
            <p:cNvSpPr/>
            <p:nvPr/>
          </p:nvSpPr>
          <p:spPr>
            <a:xfrm>
              <a:off x="5664678" y="2691599"/>
              <a:ext cx="38560" cy="4944"/>
            </a:xfrm>
            <a:custGeom>
              <a:avLst/>
              <a:gdLst/>
              <a:ahLst/>
              <a:cxnLst/>
              <a:rect l="l" t="t" r="r" b="b"/>
              <a:pathLst>
                <a:path w="897" h="115" extrusionOk="0">
                  <a:moveTo>
                    <a:pt x="285" y="1"/>
                  </a:moveTo>
                  <a:cubicBezTo>
                    <a:pt x="199" y="1"/>
                    <a:pt x="112" y="13"/>
                    <a:pt x="27" y="45"/>
                  </a:cubicBezTo>
                  <a:cubicBezTo>
                    <a:pt x="1" y="54"/>
                    <a:pt x="8" y="94"/>
                    <a:pt x="32" y="94"/>
                  </a:cubicBezTo>
                  <a:cubicBezTo>
                    <a:pt x="34" y="94"/>
                    <a:pt x="37" y="93"/>
                    <a:pt x="40" y="92"/>
                  </a:cubicBezTo>
                  <a:cubicBezTo>
                    <a:pt x="121" y="63"/>
                    <a:pt x="202" y="53"/>
                    <a:pt x="282" y="53"/>
                  </a:cubicBezTo>
                  <a:cubicBezTo>
                    <a:pt x="478" y="53"/>
                    <a:pt x="675" y="115"/>
                    <a:pt x="875" y="115"/>
                  </a:cubicBezTo>
                  <a:cubicBezTo>
                    <a:pt x="877" y="115"/>
                    <a:pt x="878" y="115"/>
                    <a:pt x="879" y="115"/>
                  </a:cubicBezTo>
                  <a:cubicBezTo>
                    <a:pt x="897" y="115"/>
                    <a:pt x="897" y="89"/>
                    <a:pt x="879" y="87"/>
                  </a:cubicBezTo>
                  <a:cubicBezTo>
                    <a:pt x="681" y="63"/>
                    <a:pt x="482" y="1"/>
                    <a:pt x="285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03;p38">
              <a:extLst>
                <a:ext uri="{FF2B5EF4-FFF2-40B4-BE49-F238E27FC236}">
                  <a16:creationId xmlns:a16="http://schemas.microsoft.com/office/drawing/2014/main" id="{C2DB9837-E4BC-5BB8-1AC5-ECC7AD9BF04D}"/>
                </a:ext>
              </a:extLst>
            </p:cNvPr>
            <p:cNvSpPr/>
            <p:nvPr/>
          </p:nvSpPr>
          <p:spPr>
            <a:xfrm>
              <a:off x="5324733" y="2528891"/>
              <a:ext cx="132444" cy="210295"/>
            </a:xfrm>
            <a:custGeom>
              <a:avLst/>
              <a:gdLst/>
              <a:ahLst/>
              <a:cxnLst/>
              <a:rect l="l" t="t" r="r" b="b"/>
              <a:pathLst>
                <a:path w="3081" h="4892" extrusionOk="0">
                  <a:moveTo>
                    <a:pt x="2091" y="0"/>
                  </a:moveTo>
                  <a:cubicBezTo>
                    <a:pt x="1696" y="0"/>
                    <a:pt x="1274" y="184"/>
                    <a:pt x="1035" y="480"/>
                  </a:cubicBezTo>
                  <a:cubicBezTo>
                    <a:pt x="373" y="1299"/>
                    <a:pt x="0" y="3343"/>
                    <a:pt x="201" y="4891"/>
                  </a:cubicBezTo>
                  <a:lnTo>
                    <a:pt x="3028" y="4158"/>
                  </a:lnTo>
                  <a:cubicBezTo>
                    <a:pt x="3081" y="3497"/>
                    <a:pt x="3012" y="2056"/>
                    <a:pt x="3038" y="1051"/>
                  </a:cubicBezTo>
                  <a:cubicBezTo>
                    <a:pt x="3059" y="301"/>
                    <a:pt x="2597" y="0"/>
                    <a:pt x="2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04;p38">
              <a:extLst>
                <a:ext uri="{FF2B5EF4-FFF2-40B4-BE49-F238E27FC236}">
                  <a16:creationId xmlns:a16="http://schemas.microsoft.com/office/drawing/2014/main" id="{393E14CB-4B28-F31A-0069-C24C31A1A0D4}"/>
                </a:ext>
              </a:extLst>
            </p:cNvPr>
            <p:cNvSpPr/>
            <p:nvPr/>
          </p:nvSpPr>
          <p:spPr>
            <a:xfrm>
              <a:off x="5327871" y="2701873"/>
              <a:ext cx="131929" cy="67791"/>
            </a:xfrm>
            <a:custGeom>
              <a:avLst/>
              <a:gdLst/>
              <a:ahLst/>
              <a:cxnLst/>
              <a:rect l="l" t="t" r="r" b="b"/>
              <a:pathLst>
                <a:path w="3069" h="1577" extrusionOk="0">
                  <a:moveTo>
                    <a:pt x="2770" y="1"/>
                  </a:moveTo>
                  <a:cubicBezTo>
                    <a:pt x="2766" y="1"/>
                    <a:pt x="2761" y="1"/>
                    <a:pt x="2756" y="1"/>
                  </a:cubicBezTo>
                  <a:cubicBezTo>
                    <a:pt x="1993" y="50"/>
                    <a:pt x="536" y="523"/>
                    <a:pt x="138" y="746"/>
                  </a:cubicBezTo>
                  <a:cubicBezTo>
                    <a:pt x="63" y="787"/>
                    <a:pt x="0" y="847"/>
                    <a:pt x="8" y="933"/>
                  </a:cubicBezTo>
                  <a:lnTo>
                    <a:pt x="64" y="1512"/>
                  </a:lnTo>
                  <a:cubicBezTo>
                    <a:pt x="66" y="1550"/>
                    <a:pt x="98" y="1577"/>
                    <a:pt x="133" y="1577"/>
                  </a:cubicBezTo>
                  <a:cubicBezTo>
                    <a:pt x="142" y="1577"/>
                    <a:pt x="152" y="1575"/>
                    <a:pt x="161" y="1571"/>
                  </a:cubicBezTo>
                  <a:cubicBezTo>
                    <a:pt x="1120" y="1142"/>
                    <a:pt x="2050" y="789"/>
                    <a:pt x="2975" y="472"/>
                  </a:cubicBezTo>
                  <a:cubicBezTo>
                    <a:pt x="2998" y="463"/>
                    <a:pt x="3034" y="394"/>
                    <a:pt x="3038" y="371"/>
                  </a:cubicBezTo>
                  <a:cubicBezTo>
                    <a:pt x="3068" y="201"/>
                    <a:pt x="2939" y="1"/>
                    <a:pt x="2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Google Shape;505;p38">
            <a:extLst>
              <a:ext uri="{FF2B5EF4-FFF2-40B4-BE49-F238E27FC236}">
                <a16:creationId xmlns:a16="http://schemas.microsoft.com/office/drawing/2014/main" id="{91D94463-8679-F62C-A7B4-739258A6B517}"/>
              </a:ext>
            </a:extLst>
          </p:cNvPr>
          <p:cNvSpPr/>
          <p:nvPr/>
        </p:nvSpPr>
        <p:spPr>
          <a:xfrm rot="1059961">
            <a:off x="283970" y="2343396"/>
            <a:ext cx="535352" cy="150677"/>
          </a:xfrm>
          <a:custGeom>
            <a:avLst/>
            <a:gdLst/>
            <a:ahLst/>
            <a:cxnLst/>
            <a:rect l="l" t="t" r="r" b="b"/>
            <a:pathLst>
              <a:path w="3705" h="1133" extrusionOk="0">
                <a:moveTo>
                  <a:pt x="2700" y="1"/>
                </a:moveTo>
                <a:cubicBezTo>
                  <a:pt x="2664" y="1"/>
                  <a:pt x="2627" y="19"/>
                  <a:pt x="2603" y="53"/>
                </a:cubicBezTo>
                <a:cubicBezTo>
                  <a:pt x="2518" y="168"/>
                  <a:pt x="2487" y="383"/>
                  <a:pt x="2363" y="448"/>
                </a:cubicBezTo>
                <a:cubicBezTo>
                  <a:pt x="2329" y="466"/>
                  <a:pt x="2291" y="474"/>
                  <a:pt x="2252" y="474"/>
                </a:cubicBezTo>
                <a:cubicBezTo>
                  <a:pt x="2136" y="474"/>
                  <a:pt x="2006" y="409"/>
                  <a:pt x="1903" y="369"/>
                </a:cubicBezTo>
                <a:cubicBezTo>
                  <a:pt x="1693" y="290"/>
                  <a:pt x="1426" y="130"/>
                  <a:pt x="1186" y="130"/>
                </a:cubicBezTo>
                <a:cubicBezTo>
                  <a:pt x="1165" y="130"/>
                  <a:pt x="1143" y="131"/>
                  <a:pt x="1122" y="134"/>
                </a:cubicBezTo>
                <a:cubicBezTo>
                  <a:pt x="936" y="157"/>
                  <a:pt x="894" y="256"/>
                  <a:pt x="824" y="412"/>
                </a:cubicBezTo>
                <a:cubicBezTo>
                  <a:pt x="746" y="588"/>
                  <a:pt x="730" y="675"/>
                  <a:pt x="522" y="723"/>
                </a:cubicBezTo>
                <a:cubicBezTo>
                  <a:pt x="361" y="760"/>
                  <a:pt x="250" y="736"/>
                  <a:pt x="111" y="824"/>
                </a:cubicBezTo>
                <a:cubicBezTo>
                  <a:pt x="0" y="894"/>
                  <a:pt x="29" y="1049"/>
                  <a:pt x="145" y="1091"/>
                </a:cubicBezTo>
                <a:cubicBezTo>
                  <a:pt x="220" y="1118"/>
                  <a:pt x="326" y="1133"/>
                  <a:pt x="439" y="1133"/>
                </a:cubicBezTo>
                <a:cubicBezTo>
                  <a:pt x="625" y="1133"/>
                  <a:pt x="829" y="1093"/>
                  <a:pt x="941" y="1007"/>
                </a:cubicBezTo>
                <a:cubicBezTo>
                  <a:pt x="1035" y="937"/>
                  <a:pt x="1094" y="813"/>
                  <a:pt x="1132" y="705"/>
                </a:cubicBezTo>
                <a:cubicBezTo>
                  <a:pt x="1146" y="669"/>
                  <a:pt x="1151" y="533"/>
                  <a:pt x="1180" y="512"/>
                </a:cubicBezTo>
                <a:cubicBezTo>
                  <a:pt x="1203" y="494"/>
                  <a:pt x="1230" y="488"/>
                  <a:pt x="1258" y="488"/>
                </a:cubicBezTo>
                <a:cubicBezTo>
                  <a:pt x="1332" y="488"/>
                  <a:pt x="1417" y="533"/>
                  <a:pt x="1474" y="551"/>
                </a:cubicBezTo>
                <a:cubicBezTo>
                  <a:pt x="1736" y="633"/>
                  <a:pt x="2003" y="822"/>
                  <a:pt x="2288" y="822"/>
                </a:cubicBezTo>
                <a:cubicBezTo>
                  <a:pt x="2319" y="822"/>
                  <a:pt x="2350" y="820"/>
                  <a:pt x="2381" y="815"/>
                </a:cubicBezTo>
                <a:cubicBezTo>
                  <a:pt x="2703" y="766"/>
                  <a:pt x="2678" y="505"/>
                  <a:pt x="2751" y="261"/>
                </a:cubicBezTo>
                <a:cubicBezTo>
                  <a:pt x="3076" y="454"/>
                  <a:pt x="3306" y="827"/>
                  <a:pt x="3643" y="1021"/>
                </a:cubicBezTo>
                <a:cubicBezTo>
                  <a:pt x="3649" y="1024"/>
                  <a:pt x="3654" y="1025"/>
                  <a:pt x="3659" y="1025"/>
                </a:cubicBezTo>
                <a:cubicBezTo>
                  <a:pt x="3688" y="1025"/>
                  <a:pt x="3704" y="983"/>
                  <a:pt x="3677" y="963"/>
                </a:cubicBezTo>
                <a:cubicBezTo>
                  <a:pt x="3377" y="736"/>
                  <a:pt x="2986" y="378"/>
                  <a:pt x="2789" y="53"/>
                </a:cubicBezTo>
                <a:cubicBezTo>
                  <a:pt x="2767" y="17"/>
                  <a:pt x="2734" y="1"/>
                  <a:pt x="27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506;p38">
            <a:extLst>
              <a:ext uri="{FF2B5EF4-FFF2-40B4-BE49-F238E27FC236}">
                <a16:creationId xmlns:a16="http://schemas.microsoft.com/office/drawing/2014/main" id="{AE9E8263-4032-F5C8-77CC-3808EB7FA610}"/>
              </a:ext>
            </a:extLst>
          </p:cNvPr>
          <p:cNvSpPr/>
          <p:nvPr/>
        </p:nvSpPr>
        <p:spPr>
          <a:xfrm rot="1059961">
            <a:off x="523017" y="1794283"/>
            <a:ext cx="489547" cy="294705"/>
          </a:xfrm>
          <a:custGeom>
            <a:avLst/>
            <a:gdLst/>
            <a:ahLst/>
            <a:cxnLst/>
            <a:rect l="l" t="t" r="r" b="b"/>
            <a:pathLst>
              <a:path w="3388" h="2216" extrusionOk="0">
                <a:moveTo>
                  <a:pt x="275" y="0"/>
                </a:moveTo>
                <a:cubicBezTo>
                  <a:pt x="128" y="0"/>
                  <a:pt x="1" y="178"/>
                  <a:pt x="142" y="289"/>
                </a:cubicBezTo>
                <a:cubicBezTo>
                  <a:pt x="318" y="429"/>
                  <a:pt x="358" y="686"/>
                  <a:pt x="508" y="857"/>
                </a:cubicBezTo>
                <a:cubicBezTo>
                  <a:pt x="540" y="892"/>
                  <a:pt x="583" y="907"/>
                  <a:pt x="627" y="907"/>
                </a:cubicBezTo>
                <a:cubicBezTo>
                  <a:pt x="659" y="907"/>
                  <a:pt x="692" y="899"/>
                  <a:pt x="720" y="885"/>
                </a:cubicBezTo>
                <a:cubicBezTo>
                  <a:pt x="862" y="819"/>
                  <a:pt x="1144" y="632"/>
                  <a:pt x="1329" y="632"/>
                </a:cubicBezTo>
                <a:cubicBezTo>
                  <a:pt x="1355" y="632"/>
                  <a:pt x="1380" y="636"/>
                  <a:pt x="1402" y="644"/>
                </a:cubicBezTo>
                <a:cubicBezTo>
                  <a:pt x="1494" y="680"/>
                  <a:pt x="1507" y="787"/>
                  <a:pt x="1543" y="867"/>
                </a:cubicBezTo>
                <a:cubicBezTo>
                  <a:pt x="1620" y="1045"/>
                  <a:pt x="1692" y="1234"/>
                  <a:pt x="1882" y="1314"/>
                </a:cubicBezTo>
                <a:cubicBezTo>
                  <a:pt x="1930" y="1334"/>
                  <a:pt x="1976" y="1342"/>
                  <a:pt x="2020" y="1342"/>
                </a:cubicBezTo>
                <a:cubicBezTo>
                  <a:pt x="2171" y="1342"/>
                  <a:pt x="2306" y="1250"/>
                  <a:pt x="2455" y="1250"/>
                </a:cubicBezTo>
                <a:cubicBezTo>
                  <a:pt x="2466" y="1250"/>
                  <a:pt x="2478" y="1250"/>
                  <a:pt x="2490" y="1252"/>
                </a:cubicBezTo>
                <a:cubicBezTo>
                  <a:pt x="2830" y="1286"/>
                  <a:pt x="3068" y="1945"/>
                  <a:pt x="3250" y="2188"/>
                </a:cubicBezTo>
                <a:cubicBezTo>
                  <a:pt x="3265" y="2207"/>
                  <a:pt x="3285" y="2215"/>
                  <a:pt x="3305" y="2215"/>
                </a:cubicBezTo>
                <a:cubicBezTo>
                  <a:pt x="3348" y="2215"/>
                  <a:pt x="3388" y="2174"/>
                  <a:pt x="3359" y="2124"/>
                </a:cubicBezTo>
                <a:cubicBezTo>
                  <a:pt x="3168" y="1781"/>
                  <a:pt x="2991" y="1397"/>
                  <a:pt x="2880" y="1018"/>
                </a:cubicBezTo>
                <a:cubicBezTo>
                  <a:pt x="2858" y="945"/>
                  <a:pt x="2796" y="906"/>
                  <a:pt x="2724" y="899"/>
                </a:cubicBezTo>
                <a:cubicBezTo>
                  <a:pt x="2709" y="898"/>
                  <a:pt x="2694" y="897"/>
                  <a:pt x="2678" y="897"/>
                </a:cubicBezTo>
                <a:cubicBezTo>
                  <a:pt x="2525" y="897"/>
                  <a:pt x="2351" y="948"/>
                  <a:pt x="2198" y="948"/>
                </a:cubicBezTo>
                <a:cubicBezTo>
                  <a:pt x="2077" y="948"/>
                  <a:pt x="1970" y="916"/>
                  <a:pt x="1897" y="802"/>
                </a:cubicBezTo>
                <a:cubicBezTo>
                  <a:pt x="1805" y="656"/>
                  <a:pt x="1800" y="465"/>
                  <a:pt x="1649" y="358"/>
                </a:cubicBezTo>
                <a:cubicBezTo>
                  <a:pt x="1572" y="303"/>
                  <a:pt x="1482" y="281"/>
                  <a:pt x="1387" y="281"/>
                </a:cubicBezTo>
                <a:cubicBezTo>
                  <a:pt x="1156" y="281"/>
                  <a:pt x="891" y="410"/>
                  <a:pt x="687" y="511"/>
                </a:cubicBezTo>
                <a:cubicBezTo>
                  <a:pt x="588" y="350"/>
                  <a:pt x="554" y="169"/>
                  <a:pt x="390" y="41"/>
                </a:cubicBezTo>
                <a:cubicBezTo>
                  <a:pt x="353" y="12"/>
                  <a:pt x="314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507;p38">
            <a:extLst>
              <a:ext uri="{FF2B5EF4-FFF2-40B4-BE49-F238E27FC236}">
                <a16:creationId xmlns:a16="http://schemas.microsoft.com/office/drawing/2014/main" id="{38F045DD-68A9-EB9C-2B47-605DA55731A2}"/>
              </a:ext>
            </a:extLst>
          </p:cNvPr>
          <p:cNvSpPr/>
          <p:nvPr/>
        </p:nvSpPr>
        <p:spPr>
          <a:xfrm rot="1059961">
            <a:off x="1253106" y="1579308"/>
            <a:ext cx="172382" cy="305078"/>
          </a:xfrm>
          <a:custGeom>
            <a:avLst/>
            <a:gdLst/>
            <a:ahLst/>
            <a:cxnLst/>
            <a:rect l="l" t="t" r="r" b="b"/>
            <a:pathLst>
              <a:path w="1193" h="2294" extrusionOk="0">
                <a:moveTo>
                  <a:pt x="271" y="1"/>
                </a:moveTo>
                <a:cubicBezTo>
                  <a:pt x="179" y="1"/>
                  <a:pt x="82" y="62"/>
                  <a:pt x="92" y="170"/>
                </a:cubicBezTo>
                <a:cubicBezTo>
                  <a:pt x="119" y="492"/>
                  <a:pt x="0" y="931"/>
                  <a:pt x="228" y="1204"/>
                </a:cubicBezTo>
                <a:cubicBezTo>
                  <a:pt x="369" y="1373"/>
                  <a:pt x="663" y="1473"/>
                  <a:pt x="907" y="1473"/>
                </a:cubicBezTo>
                <a:cubicBezTo>
                  <a:pt x="892" y="1733"/>
                  <a:pt x="877" y="2018"/>
                  <a:pt x="970" y="2254"/>
                </a:cubicBezTo>
                <a:cubicBezTo>
                  <a:pt x="980" y="2280"/>
                  <a:pt x="1002" y="2293"/>
                  <a:pt x="1024" y="2293"/>
                </a:cubicBezTo>
                <a:cubicBezTo>
                  <a:pt x="1045" y="2293"/>
                  <a:pt x="1067" y="2280"/>
                  <a:pt x="1077" y="2254"/>
                </a:cubicBezTo>
                <a:cubicBezTo>
                  <a:pt x="1177" y="1973"/>
                  <a:pt x="1086" y="1653"/>
                  <a:pt x="1173" y="1361"/>
                </a:cubicBezTo>
                <a:cubicBezTo>
                  <a:pt x="1192" y="1305"/>
                  <a:pt x="1165" y="1240"/>
                  <a:pt x="1114" y="1212"/>
                </a:cubicBezTo>
                <a:cubicBezTo>
                  <a:pt x="929" y="1106"/>
                  <a:pt x="559" y="1133"/>
                  <a:pt x="463" y="911"/>
                </a:cubicBezTo>
                <a:cubicBezTo>
                  <a:pt x="369" y="691"/>
                  <a:pt x="469" y="360"/>
                  <a:pt x="430" y="123"/>
                </a:cubicBezTo>
                <a:cubicBezTo>
                  <a:pt x="416" y="39"/>
                  <a:pt x="345" y="1"/>
                  <a:pt x="2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508;p38">
            <a:extLst>
              <a:ext uri="{FF2B5EF4-FFF2-40B4-BE49-F238E27FC236}">
                <a16:creationId xmlns:a16="http://schemas.microsoft.com/office/drawing/2014/main" id="{6F829F0B-6758-50B4-6A03-AE0F1BA20B9B}"/>
              </a:ext>
            </a:extLst>
          </p:cNvPr>
          <p:cNvSpPr/>
          <p:nvPr/>
        </p:nvSpPr>
        <p:spPr>
          <a:xfrm rot="-1171856">
            <a:off x="2741915" y="1982493"/>
            <a:ext cx="495904" cy="130329"/>
          </a:xfrm>
          <a:custGeom>
            <a:avLst/>
            <a:gdLst/>
            <a:ahLst/>
            <a:cxnLst/>
            <a:rect l="l" t="t" r="r" b="b"/>
            <a:pathLst>
              <a:path w="3432" h="980" extrusionOk="0">
                <a:moveTo>
                  <a:pt x="3184" y="1"/>
                </a:moveTo>
                <a:cubicBezTo>
                  <a:pt x="3164" y="1"/>
                  <a:pt x="3144" y="4"/>
                  <a:pt x="3122" y="12"/>
                </a:cubicBezTo>
                <a:cubicBezTo>
                  <a:pt x="2718" y="146"/>
                  <a:pt x="2315" y="290"/>
                  <a:pt x="1919" y="445"/>
                </a:cubicBezTo>
                <a:cubicBezTo>
                  <a:pt x="1793" y="494"/>
                  <a:pt x="1708" y="544"/>
                  <a:pt x="1613" y="544"/>
                </a:cubicBezTo>
                <a:cubicBezTo>
                  <a:pt x="1533" y="544"/>
                  <a:pt x="1446" y="509"/>
                  <a:pt x="1323" y="408"/>
                </a:cubicBezTo>
                <a:cubicBezTo>
                  <a:pt x="1228" y="330"/>
                  <a:pt x="1166" y="190"/>
                  <a:pt x="1067" y="106"/>
                </a:cubicBezTo>
                <a:cubicBezTo>
                  <a:pt x="1032" y="76"/>
                  <a:pt x="987" y="58"/>
                  <a:pt x="944" y="58"/>
                </a:cubicBezTo>
                <a:cubicBezTo>
                  <a:pt x="904" y="58"/>
                  <a:pt x="865" y="73"/>
                  <a:pt x="834" y="106"/>
                </a:cubicBezTo>
                <a:cubicBezTo>
                  <a:pt x="596" y="351"/>
                  <a:pt x="300" y="560"/>
                  <a:pt x="41" y="782"/>
                </a:cubicBezTo>
                <a:cubicBezTo>
                  <a:pt x="0" y="817"/>
                  <a:pt x="37" y="878"/>
                  <a:pt x="82" y="878"/>
                </a:cubicBezTo>
                <a:cubicBezTo>
                  <a:pt x="91" y="878"/>
                  <a:pt x="101" y="875"/>
                  <a:pt x="110" y="869"/>
                </a:cubicBezTo>
                <a:cubicBezTo>
                  <a:pt x="278" y="767"/>
                  <a:pt x="451" y="644"/>
                  <a:pt x="633" y="565"/>
                </a:cubicBezTo>
                <a:cubicBezTo>
                  <a:pt x="738" y="520"/>
                  <a:pt x="796" y="490"/>
                  <a:pt x="847" y="490"/>
                </a:cubicBezTo>
                <a:cubicBezTo>
                  <a:pt x="897" y="490"/>
                  <a:pt x="941" y="518"/>
                  <a:pt x="1015" y="587"/>
                </a:cubicBezTo>
                <a:cubicBezTo>
                  <a:pt x="1164" y="724"/>
                  <a:pt x="1219" y="927"/>
                  <a:pt x="1446" y="973"/>
                </a:cubicBezTo>
                <a:cubicBezTo>
                  <a:pt x="1470" y="978"/>
                  <a:pt x="1495" y="980"/>
                  <a:pt x="1519" y="980"/>
                </a:cubicBezTo>
                <a:cubicBezTo>
                  <a:pt x="1717" y="980"/>
                  <a:pt x="1932" y="839"/>
                  <a:pt x="2098" y="773"/>
                </a:cubicBezTo>
                <a:cubicBezTo>
                  <a:pt x="2468" y="630"/>
                  <a:pt x="2846" y="499"/>
                  <a:pt x="3223" y="373"/>
                </a:cubicBezTo>
                <a:cubicBezTo>
                  <a:pt x="3432" y="308"/>
                  <a:pt x="3370" y="1"/>
                  <a:pt x="31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509;p38">
            <a:extLst>
              <a:ext uri="{FF2B5EF4-FFF2-40B4-BE49-F238E27FC236}">
                <a16:creationId xmlns:a16="http://schemas.microsoft.com/office/drawing/2014/main" id="{0560720F-DDC1-9D73-EF07-0444F014568A}"/>
              </a:ext>
            </a:extLst>
          </p:cNvPr>
          <p:cNvSpPr/>
          <p:nvPr/>
        </p:nvSpPr>
        <p:spPr>
          <a:xfrm rot="-1171856">
            <a:off x="2946337" y="2466557"/>
            <a:ext cx="445620" cy="206931"/>
          </a:xfrm>
          <a:custGeom>
            <a:avLst/>
            <a:gdLst/>
            <a:ahLst/>
            <a:cxnLst/>
            <a:rect l="l" t="t" r="r" b="b"/>
            <a:pathLst>
              <a:path w="3084" h="1556" extrusionOk="0">
                <a:moveTo>
                  <a:pt x="778" y="0"/>
                </a:moveTo>
                <a:cubicBezTo>
                  <a:pt x="540" y="0"/>
                  <a:pt x="284" y="62"/>
                  <a:pt x="106" y="114"/>
                </a:cubicBezTo>
                <a:cubicBezTo>
                  <a:pt x="10" y="141"/>
                  <a:pt x="0" y="294"/>
                  <a:pt x="106" y="317"/>
                </a:cubicBezTo>
                <a:cubicBezTo>
                  <a:pt x="196" y="336"/>
                  <a:pt x="287" y="341"/>
                  <a:pt x="378" y="341"/>
                </a:cubicBezTo>
                <a:cubicBezTo>
                  <a:pt x="450" y="341"/>
                  <a:pt x="521" y="338"/>
                  <a:pt x="593" y="338"/>
                </a:cubicBezTo>
                <a:cubicBezTo>
                  <a:pt x="636" y="338"/>
                  <a:pt x="679" y="339"/>
                  <a:pt x="723" y="342"/>
                </a:cubicBezTo>
                <a:cubicBezTo>
                  <a:pt x="1114" y="369"/>
                  <a:pt x="1108" y="696"/>
                  <a:pt x="980" y="1004"/>
                </a:cubicBezTo>
                <a:cubicBezTo>
                  <a:pt x="951" y="1073"/>
                  <a:pt x="997" y="1189"/>
                  <a:pt x="1067" y="1220"/>
                </a:cubicBezTo>
                <a:cubicBezTo>
                  <a:pt x="1620" y="1460"/>
                  <a:pt x="2238" y="1495"/>
                  <a:pt x="2831" y="1555"/>
                </a:cubicBezTo>
                <a:cubicBezTo>
                  <a:pt x="2837" y="1555"/>
                  <a:pt x="2843" y="1556"/>
                  <a:pt x="2848" y="1556"/>
                </a:cubicBezTo>
                <a:cubicBezTo>
                  <a:pt x="3041" y="1556"/>
                  <a:pt x="3084" y="1218"/>
                  <a:pt x="2882" y="1187"/>
                </a:cubicBezTo>
                <a:cubicBezTo>
                  <a:pt x="2391" y="1113"/>
                  <a:pt x="1873" y="1112"/>
                  <a:pt x="1401" y="945"/>
                </a:cubicBezTo>
                <a:cubicBezTo>
                  <a:pt x="1474" y="662"/>
                  <a:pt x="1462" y="301"/>
                  <a:pt x="1224" y="120"/>
                </a:cubicBezTo>
                <a:cubicBezTo>
                  <a:pt x="1108" y="31"/>
                  <a:pt x="948" y="0"/>
                  <a:pt x="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5" name="Image 44" descr="Une image contenant Graphique, capture d’écran, symbole, Caractère coloré&#10;&#10;Description générée automatiquement">
            <a:extLst>
              <a:ext uri="{FF2B5EF4-FFF2-40B4-BE49-F238E27FC236}">
                <a16:creationId xmlns:a16="http://schemas.microsoft.com/office/drawing/2014/main" id="{9DF55BFC-A6EB-872C-089B-ED26D71E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861" y="186145"/>
            <a:ext cx="1525551" cy="621200"/>
          </a:xfrm>
          <a:prstGeom prst="rect">
            <a:avLst/>
          </a:prstGeom>
        </p:spPr>
      </p:pic>
      <p:pic>
        <p:nvPicPr>
          <p:cNvPr id="47" name="Image 46" descr="Une image contenant Polic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822ED328-92BB-D84E-45B2-EB8FEA303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31" y="44177"/>
            <a:ext cx="3156918" cy="858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275C832A-5DF6-866C-3C70-DEB6BA39D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433A47BB-9061-F54F-AEAC-DEBC0A7DEE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5">
            <a:extLst>
              <a:ext uri="{FF2B5EF4-FFF2-40B4-BE49-F238E27FC236}">
                <a16:creationId xmlns:a16="http://schemas.microsoft.com/office/drawing/2014/main" id="{71A52E75-7D0D-0A9E-D37E-8DC816D767B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3149" y="3010882"/>
            <a:ext cx="2988502" cy="827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Techniques de relaxation</a:t>
            </a:r>
            <a:endParaRPr sz="1500" dirty="0"/>
          </a:p>
        </p:txBody>
      </p:sp>
      <p:sp>
        <p:nvSpPr>
          <p:cNvPr id="475" name="Google Shape;475;p35">
            <a:extLst>
              <a:ext uri="{FF2B5EF4-FFF2-40B4-BE49-F238E27FC236}">
                <a16:creationId xmlns:a16="http://schemas.microsoft.com/office/drawing/2014/main" id="{E28E34BE-8652-BE2D-A85A-4DE1B998B915}"/>
              </a:ext>
            </a:extLst>
          </p:cNvPr>
          <p:cNvSpPr/>
          <p:nvPr/>
        </p:nvSpPr>
        <p:spPr>
          <a:xfrm>
            <a:off x="895150" y="1579186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3" name="Google Shape;4022;p43">
            <a:extLst>
              <a:ext uri="{FF2B5EF4-FFF2-40B4-BE49-F238E27FC236}">
                <a16:creationId xmlns:a16="http://schemas.microsoft.com/office/drawing/2014/main" id="{269E7635-3B80-5AFA-80E1-1508D1154AB8}"/>
              </a:ext>
            </a:extLst>
          </p:cNvPr>
          <p:cNvGrpSpPr/>
          <p:nvPr/>
        </p:nvGrpSpPr>
        <p:grpSpPr>
          <a:xfrm>
            <a:off x="1074083" y="1742822"/>
            <a:ext cx="1048896" cy="914515"/>
            <a:chOff x="5865851" y="2450802"/>
            <a:chExt cx="2748419" cy="2281103"/>
          </a:xfrm>
        </p:grpSpPr>
        <p:sp>
          <p:nvSpPr>
            <p:cNvPr id="4" name="Google Shape;4023;p43">
              <a:extLst>
                <a:ext uri="{FF2B5EF4-FFF2-40B4-BE49-F238E27FC236}">
                  <a16:creationId xmlns:a16="http://schemas.microsoft.com/office/drawing/2014/main" id="{928B3C9C-2606-00E9-596F-DFE3EA74E531}"/>
                </a:ext>
              </a:extLst>
            </p:cNvPr>
            <p:cNvSpPr/>
            <p:nvPr/>
          </p:nvSpPr>
          <p:spPr>
            <a:xfrm>
              <a:off x="7703399" y="2684922"/>
              <a:ext cx="880848" cy="232839"/>
            </a:xfrm>
            <a:custGeom>
              <a:avLst/>
              <a:gdLst/>
              <a:ahLst/>
              <a:cxnLst/>
              <a:rect l="l" t="t" r="r" b="b"/>
              <a:pathLst>
                <a:path w="6889" h="1821" extrusionOk="0">
                  <a:moveTo>
                    <a:pt x="3107" y="0"/>
                  </a:moveTo>
                  <a:cubicBezTo>
                    <a:pt x="2985" y="0"/>
                    <a:pt x="2855" y="17"/>
                    <a:pt x="2715" y="56"/>
                  </a:cubicBezTo>
                  <a:cubicBezTo>
                    <a:pt x="1638" y="354"/>
                    <a:pt x="1943" y="821"/>
                    <a:pt x="1182" y="821"/>
                  </a:cubicBezTo>
                  <a:cubicBezTo>
                    <a:pt x="165" y="821"/>
                    <a:pt x="0" y="1820"/>
                    <a:pt x="0" y="1820"/>
                  </a:cubicBezTo>
                  <a:lnTo>
                    <a:pt x="6889" y="1820"/>
                  </a:lnTo>
                  <a:lnTo>
                    <a:pt x="6868" y="1595"/>
                  </a:lnTo>
                  <a:cubicBezTo>
                    <a:pt x="6503" y="782"/>
                    <a:pt x="5019" y="1003"/>
                    <a:pt x="4718" y="884"/>
                  </a:cubicBezTo>
                  <a:cubicBezTo>
                    <a:pt x="4454" y="782"/>
                    <a:pt x="3946" y="0"/>
                    <a:pt x="3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24;p43">
              <a:extLst>
                <a:ext uri="{FF2B5EF4-FFF2-40B4-BE49-F238E27FC236}">
                  <a16:creationId xmlns:a16="http://schemas.microsoft.com/office/drawing/2014/main" id="{FB648EB9-D76C-576D-9034-C0BF20BBD509}"/>
                </a:ext>
              </a:extLst>
            </p:cNvPr>
            <p:cNvSpPr/>
            <p:nvPr/>
          </p:nvSpPr>
          <p:spPr>
            <a:xfrm>
              <a:off x="5865851" y="2764199"/>
              <a:ext cx="1385524" cy="365688"/>
            </a:xfrm>
            <a:custGeom>
              <a:avLst/>
              <a:gdLst/>
              <a:ahLst/>
              <a:cxnLst/>
              <a:rect l="l" t="t" r="r" b="b"/>
              <a:pathLst>
                <a:path w="10836" h="2860" extrusionOk="0">
                  <a:moveTo>
                    <a:pt x="4886" y="1"/>
                  </a:moveTo>
                  <a:cubicBezTo>
                    <a:pt x="4694" y="1"/>
                    <a:pt x="4487" y="25"/>
                    <a:pt x="4269" y="85"/>
                  </a:cubicBezTo>
                  <a:cubicBezTo>
                    <a:pt x="2578" y="559"/>
                    <a:pt x="3055" y="1288"/>
                    <a:pt x="1856" y="1288"/>
                  </a:cubicBezTo>
                  <a:cubicBezTo>
                    <a:pt x="260" y="1288"/>
                    <a:pt x="1" y="2859"/>
                    <a:pt x="1" y="2859"/>
                  </a:cubicBezTo>
                  <a:lnTo>
                    <a:pt x="10836" y="2859"/>
                  </a:lnTo>
                  <a:lnTo>
                    <a:pt x="10800" y="2508"/>
                  </a:lnTo>
                  <a:cubicBezTo>
                    <a:pt x="10229" y="1228"/>
                    <a:pt x="7893" y="1576"/>
                    <a:pt x="7419" y="1390"/>
                  </a:cubicBezTo>
                  <a:cubicBezTo>
                    <a:pt x="7005" y="1228"/>
                    <a:pt x="6206" y="1"/>
                    <a:pt x="4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5;p43">
              <a:extLst>
                <a:ext uri="{FF2B5EF4-FFF2-40B4-BE49-F238E27FC236}">
                  <a16:creationId xmlns:a16="http://schemas.microsoft.com/office/drawing/2014/main" id="{45049B69-D28D-2216-56F6-7874AF72747A}"/>
                </a:ext>
              </a:extLst>
            </p:cNvPr>
            <p:cNvSpPr/>
            <p:nvPr/>
          </p:nvSpPr>
          <p:spPr>
            <a:xfrm>
              <a:off x="6099077" y="4139260"/>
              <a:ext cx="2515194" cy="592645"/>
            </a:xfrm>
            <a:custGeom>
              <a:avLst/>
              <a:gdLst/>
              <a:ahLst/>
              <a:cxnLst/>
              <a:rect l="l" t="t" r="r" b="b"/>
              <a:pathLst>
                <a:path w="19671" h="4635" extrusionOk="0">
                  <a:moveTo>
                    <a:pt x="2298" y="1"/>
                  </a:moveTo>
                  <a:lnTo>
                    <a:pt x="1" y="4634"/>
                  </a:lnTo>
                  <a:lnTo>
                    <a:pt x="19671" y="4634"/>
                  </a:lnTo>
                  <a:lnTo>
                    <a:pt x="17373" y="1"/>
                  </a:ln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26;p43">
              <a:extLst>
                <a:ext uri="{FF2B5EF4-FFF2-40B4-BE49-F238E27FC236}">
                  <a16:creationId xmlns:a16="http://schemas.microsoft.com/office/drawing/2014/main" id="{9CBB9851-3055-5A05-64D5-A5728F68AC7E}"/>
                </a:ext>
              </a:extLst>
            </p:cNvPr>
            <p:cNvSpPr/>
            <p:nvPr/>
          </p:nvSpPr>
          <p:spPr>
            <a:xfrm>
              <a:off x="6458761" y="4302543"/>
              <a:ext cx="1754153" cy="338837"/>
            </a:xfrm>
            <a:custGeom>
              <a:avLst/>
              <a:gdLst/>
              <a:ahLst/>
              <a:cxnLst/>
              <a:rect l="l" t="t" r="r" b="b"/>
              <a:pathLst>
                <a:path w="13719" h="2650" extrusionOk="0">
                  <a:moveTo>
                    <a:pt x="6861" y="1"/>
                  </a:moveTo>
                  <a:cubicBezTo>
                    <a:pt x="3073" y="1"/>
                    <a:pt x="0" y="594"/>
                    <a:pt x="0" y="1323"/>
                  </a:cubicBezTo>
                  <a:cubicBezTo>
                    <a:pt x="0" y="2056"/>
                    <a:pt x="3073" y="2649"/>
                    <a:pt x="6861" y="2649"/>
                  </a:cubicBezTo>
                  <a:cubicBezTo>
                    <a:pt x="10646" y="2649"/>
                    <a:pt x="13718" y="2056"/>
                    <a:pt x="13718" y="1323"/>
                  </a:cubicBezTo>
                  <a:cubicBezTo>
                    <a:pt x="13718" y="594"/>
                    <a:pt x="10646" y="1"/>
                    <a:pt x="6861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7;p43">
              <a:extLst>
                <a:ext uri="{FF2B5EF4-FFF2-40B4-BE49-F238E27FC236}">
                  <a16:creationId xmlns:a16="http://schemas.microsoft.com/office/drawing/2014/main" id="{FEE013B9-A1C0-9098-DCDD-FCB45C943715}"/>
                </a:ext>
              </a:extLst>
            </p:cNvPr>
            <p:cNvSpPr/>
            <p:nvPr/>
          </p:nvSpPr>
          <p:spPr>
            <a:xfrm>
              <a:off x="6807704" y="4068934"/>
              <a:ext cx="1019963" cy="338709"/>
            </a:xfrm>
            <a:custGeom>
              <a:avLst/>
              <a:gdLst/>
              <a:ahLst/>
              <a:cxnLst/>
              <a:rect l="l" t="t" r="r" b="b"/>
              <a:pathLst>
                <a:path w="7977" h="2649" extrusionOk="0">
                  <a:moveTo>
                    <a:pt x="2410" y="0"/>
                  </a:moveTo>
                  <a:cubicBezTo>
                    <a:pt x="2410" y="0"/>
                    <a:pt x="2267" y="509"/>
                    <a:pt x="1993" y="674"/>
                  </a:cubicBezTo>
                  <a:cubicBezTo>
                    <a:pt x="1761" y="810"/>
                    <a:pt x="0" y="1070"/>
                    <a:pt x="0" y="1070"/>
                  </a:cubicBezTo>
                  <a:lnTo>
                    <a:pt x="4150" y="2649"/>
                  </a:lnTo>
                  <a:lnTo>
                    <a:pt x="7977" y="1070"/>
                  </a:lnTo>
                  <a:cubicBezTo>
                    <a:pt x="7977" y="1070"/>
                    <a:pt x="5963" y="835"/>
                    <a:pt x="5781" y="635"/>
                  </a:cubicBezTo>
                  <a:cubicBezTo>
                    <a:pt x="5602" y="436"/>
                    <a:pt x="5406" y="25"/>
                    <a:pt x="5406" y="25"/>
                  </a:cubicBezTo>
                  <a:lnTo>
                    <a:pt x="2410" y="0"/>
                  </a:lnTo>
                  <a:close/>
                </a:path>
              </a:pathLst>
            </a:custGeom>
            <a:solidFill>
              <a:srgbClr val="96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28;p43">
              <a:extLst>
                <a:ext uri="{FF2B5EF4-FFF2-40B4-BE49-F238E27FC236}">
                  <a16:creationId xmlns:a16="http://schemas.microsoft.com/office/drawing/2014/main" id="{3116D7BC-D4EC-BAE8-8C41-8B4B5A9C48FE}"/>
                </a:ext>
              </a:extLst>
            </p:cNvPr>
            <p:cNvSpPr/>
            <p:nvPr/>
          </p:nvSpPr>
          <p:spPr>
            <a:xfrm>
              <a:off x="7723090" y="4485774"/>
              <a:ext cx="41300" cy="28513"/>
            </a:xfrm>
            <a:custGeom>
              <a:avLst/>
              <a:gdLst/>
              <a:ahLst/>
              <a:cxnLst/>
              <a:rect l="l" t="t" r="r" b="b"/>
              <a:pathLst>
                <a:path w="323" h="223" extrusionOk="0">
                  <a:moveTo>
                    <a:pt x="250" y="0"/>
                  </a:moveTo>
                  <a:cubicBezTo>
                    <a:pt x="232" y="0"/>
                    <a:pt x="213" y="4"/>
                    <a:pt x="196" y="9"/>
                  </a:cubicBezTo>
                  <a:cubicBezTo>
                    <a:pt x="126" y="34"/>
                    <a:pt x="60" y="69"/>
                    <a:pt x="0" y="114"/>
                  </a:cubicBezTo>
                  <a:lnTo>
                    <a:pt x="74" y="223"/>
                  </a:lnTo>
                  <a:cubicBezTo>
                    <a:pt x="151" y="220"/>
                    <a:pt x="228" y="181"/>
                    <a:pt x="277" y="122"/>
                  </a:cubicBezTo>
                  <a:cubicBezTo>
                    <a:pt x="302" y="93"/>
                    <a:pt x="323" y="51"/>
                    <a:pt x="298" y="20"/>
                  </a:cubicBezTo>
                  <a:cubicBezTo>
                    <a:pt x="287" y="5"/>
                    <a:pt x="270" y="0"/>
                    <a:pt x="25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29;p43">
              <a:extLst>
                <a:ext uri="{FF2B5EF4-FFF2-40B4-BE49-F238E27FC236}">
                  <a16:creationId xmlns:a16="http://schemas.microsoft.com/office/drawing/2014/main" id="{9612F390-0E7E-359E-D569-FE6A05B76E0F}"/>
                </a:ext>
              </a:extLst>
            </p:cNvPr>
            <p:cNvSpPr/>
            <p:nvPr/>
          </p:nvSpPr>
          <p:spPr>
            <a:xfrm>
              <a:off x="7720405" y="4483728"/>
              <a:ext cx="46286" cy="32861"/>
            </a:xfrm>
            <a:custGeom>
              <a:avLst/>
              <a:gdLst/>
              <a:ahLst/>
              <a:cxnLst/>
              <a:rect l="l" t="t" r="r" b="b"/>
              <a:pathLst>
                <a:path w="362" h="257" extrusionOk="0">
                  <a:moveTo>
                    <a:pt x="273" y="1"/>
                  </a:moveTo>
                  <a:cubicBezTo>
                    <a:pt x="255" y="1"/>
                    <a:pt x="236" y="4"/>
                    <a:pt x="214" y="12"/>
                  </a:cubicBezTo>
                  <a:cubicBezTo>
                    <a:pt x="141" y="36"/>
                    <a:pt x="70" y="71"/>
                    <a:pt x="11" y="117"/>
                  </a:cubicBezTo>
                  <a:cubicBezTo>
                    <a:pt x="4" y="124"/>
                    <a:pt x="0" y="134"/>
                    <a:pt x="7" y="141"/>
                  </a:cubicBezTo>
                  <a:cubicBezTo>
                    <a:pt x="9" y="145"/>
                    <a:pt x="14" y="147"/>
                    <a:pt x="18" y="147"/>
                  </a:cubicBezTo>
                  <a:cubicBezTo>
                    <a:pt x="22" y="147"/>
                    <a:pt x="25" y="146"/>
                    <a:pt x="28" y="145"/>
                  </a:cubicBezTo>
                  <a:cubicBezTo>
                    <a:pt x="88" y="99"/>
                    <a:pt x="154" y="64"/>
                    <a:pt x="225" y="43"/>
                  </a:cubicBezTo>
                  <a:cubicBezTo>
                    <a:pt x="236" y="37"/>
                    <a:pt x="253" y="33"/>
                    <a:pt x="270" y="33"/>
                  </a:cubicBezTo>
                  <a:cubicBezTo>
                    <a:pt x="284" y="33"/>
                    <a:pt x="297" y="36"/>
                    <a:pt x="306" y="46"/>
                  </a:cubicBezTo>
                  <a:cubicBezTo>
                    <a:pt x="323" y="67"/>
                    <a:pt x="309" y="103"/>
                    <a:pt x="288" y="127"/>
                  </a:cubicBezTo>
                  <a:cubicBezTo>
                    <a:pt x="238" y="183"/>
                    <a:pt x="169" y="218"/>
                    <a:pt x="95" y="222"/>
                  </a:cubicBezTo>
                  <a:cubicBezTo>
                    <a:pt x="84" y="222"/>
                    <a:pt x="78" y="232"/>
                    <a:pt x="81" y="239"/>
                  </a:cubicBezTo>
                  <a:cubicBezTo>
                    <a:pt x="81" y="250"/>
                    <a:pt x="88" y="257"/>
                    <a:pt x="95" y="257"/>
                  </a:cubicBezTo>
                  <a:cubicBezTo>
                    <a:pt x="179" y="250"/>
                    <a:pt x="259" y="211"/>
                    <a:pt x="312" y="148"/>
                  </a:cubicBezTo>
                  <a:cubicBezTo>
                    <a:pt x="344" y="113"/>
                    <a:pt x="361" y="64"/>
                    <a:pt x="334" y="25"/>
                  </a:cubicBezTo>
                  <a:cubicBezTo>
                    <a:pt x="319" y="9"/>
                    <a:pt x="298" y="1"/>
                    <a:pt x="27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0;p43">
              <a:extLst>
                <a:ext uri="{FF2B5EF4-FFF2-40B4-BE49-F238E27FC236}">
                  <a16:creationId xmlns:a16="http://schemas.microsoft.com/office/drawing/2014/main" id="{76E60D20-6DC7-B12C-1F32-6F59DF1B5573}"/>
                </a:ext>
              </a:extLst>
            </p:cNvPr>
            <p:cNvSpPr/>
            <p:nvPr/>
          </p:nvSpPr>
          <p:spPr>
            <a:xfrm>
              <a:off x="7732552" y="4496515"/>
              <a:ext cx="46286" cy="31838"/>
            </a:xfrm>
            <a:custGeom>
              <a:avLst/>
              <a:gdLst/>
              <a:ahLst/>
              <a:cxnLst/>
              <a:rect l="l" t="t" r="r" b="b"/>
              <a:pathLst>
                <a:path w="362" h="249" extrusionOk="0">
                  <a:moveTo>
                    <a:pt x="277" y="1"/>
                  </a:moveTo>
                  <a:cubicBezTo>
                    <a:pt x="258" y="1"/>
                    <a:pt x="239" y="5"/>
                    <a:pt x="221" y="9"/>
                  </a:cubicBezTo>
                  <a:cubicBezTo>
                    <a:pt x="140" y="38"/>
                    <a:pt x="67" y="76"/>
                    <a:pt x="0" y="125"/>
                  </a:cubicBezTo>
                  <a:lnTo>
                    <a:pt x="84" y="248"/>
                  </a:lnTo>
                  <a:cubicBezTo>
                    <a:pt x="172" y="244"/>
                    <a:pt x="256" y="202"/>
                    <a:pt x="312" y="136"/>
                  </a:cubicBezTo>
                  <a:cubicBezTo>
                    <a:pt x="340" y="104"/>
                    <a:pt x="361" y="55"/>
                    <a:pt x="333" y="24"/>
                  </a:cubicBezTo>
                  <a:cubicBezTo>
                    <a:pt x="320" y="6"/>
                    <a:pt x="299" y="1"/>
                    <a:pt x="27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1;p43">
              <a:extLst>
                <a:ext uri="{FF2B5EF4-FFF2-40B4-BE49-F238E27FC236}">
                  <a16:creationId xmlns:a16="http://schemas.microsoft.com/office/drawing/2014/main" id="{EB8EA997-44E3-0FF4-EF72-BF24ABA65D90}"/>
                </a:ext>
              </a:extLst>
            </p:cNvPr>
            <p:cNvSpPr/>
            <p:nvPr/>
          </p:nvSpPr>
          <p:spPr>
            <a:xfrm>
              <a:off x="7729867" y="4494341"/>
              <a:ext cx="51273" cy="3618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300" y="1"/>
                  </a:moveTo>
                  <a:cubicBezTo>
                    <a:pt x="281" y="1"/>
                    <a:pt x="260" y="5"/>
                    <a:pt x="235" y="13"/>
                  </a:cubicBezTo>
                  <a:cubicBezTo>
                    <a:pt x="154" y="37"/>
                    <a:pt x="80" y="79"/>
                    <a:pt x="10" y="131"/>
                  </a:cubicBezTo>
                  <a:cubicBezTo>
                    <a:pt x="4" y="135"/>
                    <a:pt x="0" y="146"/>
                    <a:pt x="7" y="153"/>
                  </a:cubicBezTo>
                  <a:cubicBezTo>
                    <a:pt x="11" y="157"/>
                    <a:pt x="17" y="160"/>
                    <a:pt x="22" y="160"/>
                  </a:cubicBezTo>
                  <a:cubicBezTo>
                    <a:pt x="25" y="160"/>
                    <a:pt x="29" y="159"/>
                    <a:pt x="31" y="156"/>
                  </a:cubicBezTo>
                  <a:cubicBezTo>
                    <a:pt x="95" y="107"/>
                    <a:pt x="169" y="68"/>
                    <a:pt x="245" y="44"/>
                  </a:cubicBezTo>
                  <a:cubicBezTo>
                    <a:pt x="260" y="39"/>
                    <a:pt x="281" y="33"/>
                    <a:pt x="300" y="33"/>
                  </a:cubicBezTo>
                  <a:cubicBezTo>
                    <a:pt x="318" y="33"/>
                    <a:pt x="334" y="38"/>
                    <a:pt x="344" y="51"/>
                  </a:cubicBezTo>
                  <a:cubicBezTo>
                    <a:pt x="361" y="76"/>
                    <a:pt x="344" y="114"/>
                    <a:pt x="319" y="142"/>
                  </a:cubicBezTo>
                  <a:cubicBezTo>
                    <a:pt x="266" y="206"/>
                    <a:pt x="185" y="244"/>
                    <a:pt x="105" y="248"/>
                  </a:cubicBezTo>
                  <a:cubicBezTo>
                    <a:pt x="95" y="248"/>
                    <a:pt x="88" y="258"/>
                    <a:pt x="88" y="265"/>
                  </a:cubicBezTo>
                  <a:cubicBezTo>
                    <a:pt x="88" y="275"/>
                    <a:pt x="98" y="282"/>
                    <a:pt x="105" y="282"/>
                  </a:cubicBezTo>
                  <a:cubicBezTo>
                    <a:pt x="196" y="279"/>
                    <a:pt x="287" y="233"/>
                    <a:pt x="347" y="163"/>
                  </a:cubicBezTo>
                  <a:cubicBezTo>
                    <a:pt x="379" y="125"/>
                    <a:pt x="400" y="68"/>
                    <a:pt x="368" y="30"/>
                  </a:cubicBezTo>
                  <a:cubicBezTo>
                    <a:pt x="353" y="11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2;p43">
              <a:extLst>
                <a:ext uri="{FF2B5EF4-FFF2-40B4-BE49-F238E27FC236}">
                  <a16:creationId xmlns:a16="http://schemas.microsoft.com/office/drawing/2014/main" id="{79394A7D-D0AF-8697-16C9-D047C839A478}"/>
                </a:ext>
              </a:extLst>
            </p:cNvPr>
            <p:cNvSpPr/>
            <p:nvPr/>
          </p:nvSpPr>
          <p:spPr>
            <a:xfrm>
              <a:off x="7734726" y="4510708"/>
              <a:ext cx="51145" cy="27363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270" y="0"/>
                  </a:moveTo>
                  <a:cubicBezTo>
                    <a:pt x="179" y="0"/>
                    <a:pt x="89" y="14"/>
                    <a:pt x="0" y="42"/>
                  </a:cubicBezTo>
                  <a:lnTo>
                    <a:pt x="42" y="200"/>
                  </a:lnTo>
                  <a:cubicBezTo>
                    <a:pt x="75" y="209"/>
                    <a:pt x="108" y="213"/>
                    <a:pt x="141" y="213"/>
                  </a:cubicBezTo>
                  <a:cubicBezTo>
                    <a:pt x="205" y="213"/>
                    <a:pt x="268" y="197"/>
                    <a:pt x="323" y="165"/>
                  </a:cubicBezTo>
                  <a:cubicBezTo>
                    <a:pt x="362" y="141"/>
                    <a:pt x="400" y="95"/>
                    <a:pt x="387" y="53"/>
                  </a:cubicBezTo>
                  <a:cubicBezTo>
                    <a:pt x="369" y="11"/>
                    <a:pt x="316" y="0"/>
                    <a:pt x="27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3;p43">
              <a:extLst>
                <a:ext uri="{FF2B5EF4-FFF2-40B4-BE49-F238E27FC236}">
                  <a16:creationId xmlns:a16="http://schemas.microsoft.com/office/drawing/2014/main" id="{179B2408-7857-F540-F0AE-8458E6A8A5EE}"/>
                </a:ext>
              </a:extLst>
            </p:cNvPr>
            <p:cNvSpPr/>
            <p:nvPr/>
          </p:nvSpPr>
          <p:spPr>
            <a:xfrm>
              <a:off x="7732040" y="4508406"/>
              <a:ext cx="56132" cy="31582"/>
            </a:xfrm>
            <a:custGeom>
              <a:avLst/>
              <a:gdLst/>
              <a:ahLst/>
              <a:cxnLst/>
              <a:rect l="l" t="t" r="r" b="b"/>
              <a:pathLst>
                <a:path w="439" h="247" extrusionOk="0">
                  <a:moveTo>
                    <a:pt x="291" y="0"/>
                  </a:moveTo>
                  <a:cubicBezTo>
                    <a:pt x="197" y="0"/>
                    <a:pt x="105" y="15"/>
                    <a:pt x="14" y="43"/>
                  </a:cubicBezTo>
                  <a:cubicBezTo>
                    <a:pt x="8" y="46"/>
                    <a:pt x="0" y="57"/>
                    <a:pt x="4" y="64"/>
                  </a:cubicBezTo>
                  <a:cubicBezTo>
                    <a:pt x="7" y="72"/>
                    <a:pt x="11" y="76"/>
                    <a:pt x="18" y="76"/>
                  </a:cubicBezTo>
                  <a:cubicBezTo>
                    <a:pt x="20" y="76"/>
                    <a:pt x="23" y="75"/>
                    <a:pt x="25" y="75"/>
                  </a:cubicBezTo>
                  <a:cubicBezTo>
                    <a:pt x="104" y="49"/>
                    <a:pt x="183" y="35"/>
                    <a:pt x="264" y="35"/>
                  </a:cubicBezTo>
                  <a:cubicBezTo>
                    <a:pt x="273" y="35"/>
                    <a:pt x="282" y="35"/>
                    <a:pt x="291" y="36"/>
                  </a:cubicBezTo>
                  <a:cubicBezTo>
                    <a:pt x="323" y="36"/>
                    <a:pt x="379" y="39"/>
                    <a:pt x="390" y="78"/>
                  </a:cubicBezTo>
                  <a:cubicBezTo>
                    <a:pt x="400" y="109"/>
                    <a:pt x="372" y="144"/>
                    <a:pt x="333" y="169"/>
                  </a:cubicBezTo>
                  <a:cubicBezTo>
                    <a:pt x="283" y="199"/>
                    <a:pt x="224" y="213"/>
                    <a:pt x="164" y="213"/>
                  </a:cubicBezTo>
                  <a:cubicBezTo>
                    <a:pt x="133" y="213"/>
                    <a:pt x="101" y="209"/>
                    <a:pt x="71" y="201"/>
                  </a:cubicBezTo>
                  <a:cubicBezTo>
                    <a:pt x="60" y="201"/>
                    <a:pt x="53" y="204"/>
                    <a:pt x="50" y="214"/>
                  </a:cubicBezTo>
                  <a:cubicBezTo>
                    <a:pt x="46" y="222"/>
                    <a:pt x="53" y="232"/>
                    <a:pt x="60" y="232"/>
                  </a:cubicBezTo>
                  <a:cubicBezTo>
                    <a:pt x="95" y="243"/>
                    <a:pt x="131" y="246"/>
                    <a:pt x="168" y="246"/>
                  </a:cubicBezTo>
                  <a:cubicBezTo>
                    <a:pt x="232" y="246"/>
                    <a:pt x="295" y="229"/>
                    <a:pt x="351" y="197"/>
                  </a:cubicBezTo>
                  <a:cubicBezTo>
                    <a:pt x="400" y="169"/>
                    <a:pt x="439" y="117"/>
                    <a:pt x="421" y="64"/>
                  </a:cubicBezTo>
                  <a:cubicBezTo>
                    <a:pt x="408" y="25"/>
                    <a:pt x="362" y="0"/>
                    <a:pt x="29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4;p43">
              <a:extLst>
                <a:ext uri="{FF2B5EF4-FFF2-40B4-BE49-F238E27FC236}">
                  <a16:creationId xmlns:a16="http://schemas.microsoft.com/office/drawing/2014/main" id="{6FF3BC05-C827-7F1A-032A-1D077194C0EC}"/>
                </a:ext>
              </a:extLst>
            </p:cNvPr>
            <p:cNvSpPr/>
            <p:nvPr/>
          </p:nvSpPr>
          <p:spPr>
            <a:xfrm>
              <a:off x="7740607" y="4528225"/>
              <a:ext cx="57538" cy="30559"/>
            </a:xfrm>
            <a:custGeom>
              <a:avLst/>
              <a:gdLst/>
              <a:ahLst/>
              <a:cxnLst/>
              <a:rect l="l" t="t" r="r" b="b"/>
              <a:pathLst>
                <a:path w="450" h="239" extrusionOk="0">
                  <a:moveTo>
                    <a:pt x="305" y="0"/>
                  </a:moveTo>
                  <a:cubicBezTo>
                    <a:pt x="203" y="0"/>
                    <a:pt x="98" y="14"/>
                    <a:pt x="0" y="46"/>
                  </a:cubicBezTo>
                  <a:lnTo>
                    <a:pt x="53" y="224"/>
                  </a:lnTo>
                  <a:cubicBezTo>
                    <a:pt x="87" y="234"/>
                    <a:pt x="122" y="239"/>
                    <a:pt x="158" y="239"/>
                  </a:cubicBezTo>
                  <a:cubicBezTo>
                    <a:pt x="229" y="239"/>
                    <a:pt x="300" y="220"/>
                    <a:pt x="362" y="182"/>
                  </a:cubicBezTo>
                  <a:cubicBezTo>
                    <a:pt x="407" y="158"/>
                    <a:pt x="449" y="109"/>
                    <a:pt x="431" y="59"/>
                  </a:cubicBezTo>
                  <a:cubicBezTo>
                    <a:pt x="417" y="14"/>
                    <a:pt x="354" y="0"/>
                    <a:pt x="305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35;p43">
              <a:extLst>
                <a:ext uri="{FF2B5EF4-FFF2-40B4-BE49-F238E27FC236}">
                  <a16:creationId xmlns:a16="http://schemas.microsoft.com/office/drawing/2014/main" id="{2506F235-5E94-658A-0809-B904182309E8}"/>
                </a:ext>
              </a:extLst>
            </p:cNvPr>
            <p:cNvSpPr/>
            <p:nvPr/>
          </p:nvSpPr>
          <p:spPr>
            <a:xfrm>
              <a:off x="7738306" y="4525923"/>
              <a:ext cx="62525" cy="35162"/>
            </a:xfrm>
            <a:custGeom>
              <a:avLst/>
              <a:gdLst/>
              <a:ahLst/>
              <a:cxnLst/>
              <a:rect l="l" t="t" r="r" b="b"/>
              <a:pathLst>
                <a:path w="489" h="275" extrusionOk="0">
                  <a:moveTo>
                    <a:pt x="323" y="1"/>
                  </a:moveTo>
                  <a:cubicBezTo>
                    <a:pt x="218" y="1"/>
                    <a:pt x="113" y="18"/>
                    <a:pt x="14" y="49"/>
                  </a:cubicBezTo>
                  <a:cubicBezTo>
                    <a:pt x="4" y="53"/>
                    <a:pt x="1" y="60"/>
                    <a:pt x="4" y="71"/>
                  </a:cubicBezTo>
                  <a:cubicBezTo>
                    <a:pt x="7" y="76"/>
                    <a:pt x="12" y="82"/>
                    <a:pt x="20" y="82"/>
                  </a:cubicBezTo>
                  <a:cubicBezTo>
                    <a:pt x="22" y="82"/>
                    <a:pt x="23" y="82"/>
                    <a:pt x="25" y="81"/>
                  </a:cubicBezTo>
                  <a:cubicBezTo>
                    <a:pt x="119" y="49"/>
                    <a:pt x="221" y="35"/>
                    <a:pt x="323" y="35"/>
                  </a:cubicBezTo>
                  <a:cubicBezTo>
                    <a:pt x="359" y="35"/>
                    <a:pt x="422" y="43"/>
                    <a:pt x="435" y="85"/>
                  </a:cubicBezTo>
                  <a:cubicBezTo>
                    <a:pt x="449" y="119"/>
                    <a:pt x="414" y="161"/>
                    <a:pt x="372" y="187"/>
                  </a:cubicBezTo>
                  <a:cubicBezTo>
                    <a:pt x="314" y="221"/>
                    <a:pt x="246" y="239"/>
                    <a:pt x="178" y="239"/>
                  </a:cubicBezTo>
                  <a:cubicBezTo>
                    <a:pt x="143" y="239"/>
                    <a:pt x="107" y="234"/>
                    <a:pt x="74" y="225"/>
                  </a:cubicBezTo>
                  <a:cubicBezTo>
                    <a:pt x="72" y="224"/>
                    <a:pt x="71" y="224"/>
                    <a:pt x="69" y="224"/>
                  </a:cubicBezTo>
                  <a:cubicBezTo>
                    <a:pt x="61" y="224"/>
                    <a:pt x="56" y="230"/>
                    <a:pt x="53" y="236"/>
                  </a:cubicBezTo>
                  <a:cubicBezTo>
                    <a:pt x="50" y="246"/>
                    <a:pt x="56" y="257"/>
                    <a:pt x="64" y="257"/>
                  </a:cubicBezTo>
                  <a:cubicBezTo>
                    <a:pt x="103" y="267"/>
                    <a:pt x="145" y="274"/>
                    <a:pt x="183" y="274"/>
                  </a:cubicBezTo>
                  <a:cubicBezTo>
                    <a:pt x="257" y="271"/>
                    <a:pt x="327" y="253"/>
                    <a:pt x="390" y="214"/>
                  </a:cubicBezTo>
                  <a:cubicBezTo>
                    <a:pt x="443" y="183"/>
                    <a:pt x="488" y="127"/>
                    <a:pt x="467" y="71"/>
                  </a:cubicBezTo>
                  <a:cubicBezTo>
                    <a:pt x="449" y="28"/>
                    <a:pt x="401" y="1"/>
                    <a:pt x="3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36;p43">
              <a:extLst>
                <a:ext uri="{FF2B5EF4-FFF2-40B4-BE49-F238E27FC236}">
                  <a16:creationId xmlns:a16="http://schemas.microsoft.com/office/drawing/2014/main" id="{A36C9BF0-59AB-5065-C3CC-D3D1B24547BF}"/>
                </a:ext>
              </a:extLst>
            </p:cNvPr>
            <p:cNvSpPr/>
            <p:nvPr/>
          </p:nvSpPr>
          <p:spPr>
            <a:xfrm>
              <a:off x="7739201" y="4550218"/>
              <a:ext cx="68279" cy="36569"/>
            </a:xfrm>
            <a:custGeom>
              <a:avLst/>
              <a:gdLst/>
              <a:ahLst/>
              <a:cxnLst/>
              <a:rect l="l" t="t" r="r" b="b"/>
              <a:pathLst>
                <a:path w="534" h="286" extrusionOk="0">
                  <a:moveTo>
                    <a:pt x="362" y="0"/>
                  </a:moveTo>
                  <a:cubicBezTo>
                    <a:pt x="239" y="0"/>
                    <a:pt x="117" y="21"/>
                    <a:pt x="0" y="60"/>
                  </a:cubicBezTo>
                  <a:lnTo>
                    <a:pt x="64" y="270"/>
                  </a:lnTo>
                  <a:cubicBezTo>
                    <a:pt x="103" y="280"/>
                    <a:pt x="143" y="285"/>
                    <a:pt x="184" y="285"/>
                  </a:cubicBezTo>
                  <a:cubicBezTo>
                    <a:pt x="270" y="285"/>
                    <a:pt x="356" y="263"/>
                    <a:pt x="428" y="217"/>
                  </a:cubicBezTo>
                  <a:cubicBezTo>
                    <a:pt x="481" y="186"/>
                    <a:pt x="533" y="126"/>
                    <a:pt x="512" y="70"/>
                  </a:cubicBezTo>
                  <a:cubicBezTo>
                    <a:pt x="491" y="14"/>
                    <a:pt x="418" y="0"/>
                    <a:pt x="362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37;p43">
              <a:extLst>
                <a:ext uri="{FF2B5EF4-FFF2-40B4-BE49-F238E27FC236}">
                  <a16:creationId xmlns:a16="http://schemas.microsoft.com/office/drawing/2014/main" id="{6EDCEC15-6BFF-6655-494A-E80184891F4F}"/>
                </a:ext>
              </a:extLst>
            </p:cNvPr>
            <p:cNvSpPr/>
            <p:nvPr/>
          </p:nvSpPr>
          <p:spPr>
            <a:xfrm>
              <a:off x="7736899" y="4547916"/>
              <a:ext cx="72882" cy="40916"/>
            </a:xfrm>
            <a:custGeom>
              <a:avLst/>
              <a:gdLst/>
              <a:ahLst/>
              <a:cxnLst/>
              <a:rect l="l" t="t" r="r" b="b"/>
              <a:pathLst>
                <a:path w="570" h="320" extrusionOk="0">
                  <a:moveTo>
                    <a:pt x="380" y="0"/>
                  </a:moveTo>
                  <a:cubicBezTo>
                    <a:pt x="253" y="0"/>
                    <a:pt x="130" y="25"/>
                    <a:pt x="12" y="64"/>
                  </a:cubicBezTo>
                  <a:cubicBezTo>
                    <a:pt x="4" y="67"/>
                    <a:pt x="1" y="78"/>
                    <a:pt x="1" y="85"/>
                  </a:cubicBezTo>
                  <a:cubicBezTo>
                    <a:pt x="3" y="92"/>
                    <a:pt x="10" y="96"/>
                    <a:pt x="16" y="96"/>
                  </a:cubicBezTo>
                  <a:cubicBezTo>
                    <a:pt x="18" y="96"/>
                    <a:pt x="20" y="96"/>
                    <a:pt x="22" y="95"/>
                  </a:cubicBezTo>
                  <a:cubicBezTo>
                    <a:pt x="138" y="57"/>
                    <a:pt x="257" y="36"/>
                    <a:pt x="380" y="36"/>
                  </a:cubicBezTo>
                  <a:cubicBezTo>
                    <a:pt x="422" y="36"/>
                    <a:pt x="496" y="42"/>
                    <a:pt x="513" y="91"/>
                  </a:cubicBezTo>
                  <a:cubicBezTo>
                    <a:pt x="530" y="141"/>
                    <a:pt x="488" y="190"/>
                    <a:pt x="439" y="221"/>
                  </a:cubicBezTo>
                  <a:cubicBezTo>
                    <a:pt x="366" y="267"/>
                    <a:pt x="268" y="271"/>
                    <a:pt x="177" y="277"/>
                  </a:cubicBezTo>
                  <a:cubicBezTo>
                    <a:pt x="138" y="277"/>
                    <a:pt x="99" y="281"/>
                    <a:pt x="64" y="284"/>
                  </a:cubicBezTo>
                  <a:cubicBezTo>
                    <a:pt x="54" y="288"/>
                    <a:pt x="46" y="295"/>
                    <a:pt x="50" y="305"/>
                  </a:cubicBezTo>
                  <a:cubicBezTo>
                    <a:pt x="50" y="313"/>
                    <a:pt x="57" y="319"/>
                    <a:pt x="64" y="319"/>
                  </a:cubicBezTo>
                  <a:lnTo>
                    <a:pt x="67" y="319"/>
                  </a:lnTo>
                  <a:cubicBezTo>
                    <a:pt x="103" y="316"/>
                    <a:pt x="141" y="313"/>
                    <a:pt x="177" y="309"/>
                  </a:cubicBezTo>
                  <a:cubicBezTo>
                    <a:pt x="274" y="305"/>
                    <a:pt x="376" y="298"/>
                    <a:pt x="457" y="250"/>
                  </a:cubicBezTo>
                  <a:cubicBezTo>
                    <a:pt x="517" y="211"/>
                    <a:pt x="569" y="144"/>
                    <a:pt x="545" y="81"/>
                  </a:cubicBezTo>
                  <a:cubicBezTo>
                    <a:pt x="527" y="28"/>
                    <a:pt x="467" y="0"/>
                    <a:pt x="38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38;p43">
              <a:extLst>
                <a:ext uri="{FF2B5EF4-FFF2-40B4-BE49-F238E27FC236}">
                  <a16:creationId xmlns:a16="http://schemas.microsoft.com/office/drawing/2014/main" id="{958D45EA-506B-84C2-DE41-EAA8AD3D92A8}"/>
                </a:ext>
              </a:extLst>
            </p:cNvPr>
            <p:cNvSpPr/>
            <p:nvPr/>
          </p:nvSpPr>
          <p:spPr>
            <a:xfrm>
              <a:off x="6690196" y="4202169"/>
              <a:ext cx="750045" cy="377324"/>
            </a:xfrm>
            <a:custGeom>
              <a:avLst/>
              <a:gdLst/>
              <a:ahLst/>
              <a:cxnLst/>
              <a:rect l="l" t="t" r="r" b="b"/>
              <a:pathLst>
                <a:path w="5866" h="2951" extrusionOk="0">
                  <a:moveTo>
                    <a:pt x="1317" y="1"/>
                  </a:moveTo>
                  <a:cubicBezTo>
                    <a:pt x="734" y="1"/>
                    <a:pt x="421" y="245"/>
                    <a:pt x="270" y="516"/>
                  </a:cubicBezTo>
                  <a:cubicBezTo>
                    <a:pt x="228" y="589"/>
                    <a:pt x="193" y="666"/>
                    <a:pt x="162" y="747"/>
                  </a:cubicBezTo>
                  <a:cubicBezTo>
                    <a:pt x="21" y="1112"/>
                    <a:pt x="0" y="1554"/>
                    <a:pt x="424" y="1971"/>
                  </a:cubicBezTo>
                  <a:cubicBezTo>
                    <a:pt x="474" y="2024"/>
                    <a:pt x="534" y="2073"/>
                    <a:pt x="600" y="2122"/>
                  </a:cubicBezTo>
                  <a:cubicBezTo>
                    <a:pt x="1323" y="2677"/>
                    <a:pt x="4209" y="2841"/>
                    <a:pt x="5581" y="2950"/>
                  </a:cubicBezTo>
                  <a:cubicBezTo>
                    <a:pt x="5595" y="2950"/>
                    <a:pt x="5546" y="2939"/>
                    <a:pt x="5556" y="2929"/>
                  </a:cubicBezTo>
                  <a:cubicBezTo>
                    <a:pt x="5538" y="2848"/>
                    <a:pt x="5528" y="2771"/>
                    <a:pt x="5522" y="2690"/>
                  </a:cubicBezTo>
                  <a:cubicBezTo>
                    <a:pt x="5504" y="2389"/>
                    <a:pt x="5591" y="2118"/>
                    <a:pt x="5865" y="1950"/>
                  </a:cubicBezTo>
                  <a:cubicBezTo>
                    <a:pt x="5041" y="1691"/>
                    <a:pt x="4122" y="880"/>
                    <a:pt x="2659" y="305"/>
                  </a:cubicBezTo>
                  <a:cubicBezTo>
                    <a:pt x="2344" y="182"/>
                    <a:pt x="2063" y="102"/>
                    <a:pt x="1821" y="53"/>
                  </a:cubicBezTo>
                  <a:cubicBezTo>
                    <a:pt x="1634" y="17"/>
                    <a:pt x="1467" y="1"/>
                    <a:pt x="13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9;p43">
              <a:extLst>
                <a:ext uri="{FF2B5EF4-FFF2-40B4-BE49-F238E27FC236}">
                  <a16:creationId xmlns:a16="http://schemas.microsoft.com/office/drawing/2014/main" id="{8496F8FD-6ED5-E771-2A00-55ED2967AFEC}"/>
                </a:ext>
              </a:extLst>
            </p:cNvPr>
            <p:cNvSpPr/>
            <p:nvPr/>
          </p:nvSpPr>
          <p:spPr>
            <a:xfrm>
              <a:off x="7363917" y="4430408"/>
              <a:ext cx="402257" cy="161107"/>
            </a:xfrm>
            <a:custGeom>
              <a:avLst/>
              <a:gdLst/>
              <a:ahLst/>
              <a:cxnLst/>
              <a:rect l="l" t="t" r="r" b="b"/>
              <a:pathLst>
                <a:path w="3146" h="1260" extrusionOk="0">
                  <a:moveTo>
                    <a:pt x="1217" y="1"/>
                  </a:moveTo>
                  <a:cubicBezTo>
                    <a:pt x="1116" y="1"/>
                    <a:pt x="1009" y="28"/>
                    <a:pt x="887" y="95"/>
                  </a:cubicBezTo>
                  <a:cubicBezTo>
                    <a:pt x="777" y="154"/>
                    <a:pt x="697" y="170"/>
                    <a:pt x="642" y="170"/>
                  </a:cubicBezTo>
                  <a:cubicBezTo>
                    <a:pt x="573" y="170"/>
                    <a:pt x="543" y="144"/>
                    <a:pt x="543" y="144"/>
                  </a:cubicBezTo>
                  <a:cubicBezTo>
                    <a:pt x="543" y="144"/>
                    <a:pt x="0" y="677"/>
                    <a:pt x="305" y="1175"/>
                  </a:cubicBezTo>
                  <a:cubicBezTo>
                    <a:pt x="305" y="1175"/>
                    <a:pt x="722" y="1158"/>
                    <a:pt x="1207" y="1158"/>
                  </a:cubicBezTo>
                  <a:cubicBezTo>
                    <a:pt x="1633" y="1158"/>
                    <a:pt x="2112" y="1172"/>
                    <a:pt x="2403" y="1221"/>
                  </a:cubicBezTo>
                  <a:cubicBezTo>
                    <a:pt x="2559" y="1247"/>
                    <a:pt x="2678" y="1259"/>
                    <a:pt x="2769" y="1259"/>
                  </a:cubicBezTo>
                  <a:cubicBezTo>
                    <a:pt x="3038" y="1259"/>
                    <a:pt x="3067" y="1156"/>
                    <a:pt x="3100" y="1028"/>
                  </a:cubicBezTo>
                  <a:cubicBezTo>
                    <a:pt x="3146" y="856"/>
                    <a:pt x="3097" y="495"/>
                    <a:pt x="2665" y="330"/>
                  </a:cubicBezTo>
                  <a:cubicBezTo>
                    <a:pt x="2526" y="277"/>
                    <a:pt x="2414" y="262"/>
                    <a:pt x="2318" y="262"/>
                  </a:cubicBezTo>
                  <a:cubicBezTo>
                    <a:pt x="2195" y="262"/>
                    <a:pt x="2099" y="286"/>
                    <a:pt x="2009" y="286"/>
                  </a:cubicBezTo>
                  <a:cubicBezTo>
                    <a:pt x="1950" y="286"/>
                    <a:pt x="1894" y="276"/>
                    <a:pt x="1834" y="243"/>
                  </a:cubicBezTo>
                  <a:cubicBezTo>
                    <a:pt x="1615" y="123"/>
                    <a:pt x="1431" y="1"/>
                    <a:pt x="12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0;p43">
              <a:extLst>
                <a:ext uri="{FF2B5EF4-FFF2-40B4-BE49-F238E27FC236}">
                  <a16:creationId xmlns:a16="http://schemas.microsoft.com/office/drawing/2014/main" id="{65B859A6-2C77-5F7A-7CB1-EB6469B037AE}"/>
                </a:ext>
              </a:extLst>
            </p:cNvPr>
            <p:cNvSpPr/>
            <p:nvPr/>
          </p:nvSpPr>
          <p:spPr>
            <a:xfrm>
              <a:off x="7461606" y="4428107"/>
              <a:ext cx="305081" cy="127607"/>
            </a:xfrm>
            <a:custGeom>
              <a:avLst/>
              <a:gdLst/>
              <a:ahLst/>
              <a:cxnLst/>
              <a:rect l="l" t="t" r="r" b="b"/>
              <a:pathLst>
                <a:path w="2386" h="998" extrusionOk="0">
                  <a:moveTo>
                    <a:pt x="450" y="1"/>
                  </a:moveTo>
                  <a:cubicBezTo>
                    <a:pt x="347" y="1"/>
                    <a:pt x="236" y="28"/>
                    <a:pt x="112" y="96"/>
                  </a:cubicBezTo>
                  <a:cubicBezTo>
                    <a:pt x="81" y="117"/>
                    <a:pt x="32" y="123"/>
                    <a:pt x="4" y="138"/>
                  </a:cubicBezTo>
                  <a:cubicBezTo>
                    <a:pt x="7" y="148"/>
                    <a:pt x="0" y="162"/>
                    <a:pt x="25" y="176"/>
                  </a:cubicBezTo>
                  <a:cubicBezTo>
                    <a:pt x="60" y="162"/>
                    <a:pt x="88" y="148"/>
                    <a:pt x="130" y="127"/>
                  </a:cubicBezTo>
                  <a:cubicBezTo>
                    <a:pt x="249" y="61"/>
                    <a:pt x="354" y="35"/>
                    <a:pt x="452" y="35"/>
                  </a:cubicBezTo>
                  <a:cubicBezTo>
                    <a:pt x="633" y="35"/>
                    <a:pt x="792" y="124"/>
                    <a:pt x="975" y="229"/>
                  </a:cubicBezTo>
                  <a:cubicBezTo>
                    <a:pt x="1004" y="243"/>
                    <a:pt x="1032" y="261"/>
                    <a:pt x="1059" y="278"/>
                  </a:cubicBezTo>
                  <a:cubicBezTo>
                    <a:pt x="1121" y="312"/>
                    <a:pt x="1179" y="322"/>
                    <a:pt x="1238" y="322"/>
                  </a:cubicBezTo>
                  <a:cubicBezTo>
                    <a:pt x="1284" y="322"/>
                    <a:pt x="1330" y="316"/>
                    <a:pt x="1378" y="309"/>
                  </a:cubicBezTo>
                  <a:cubicBezTo>
                    <a:pt x="1431" y="304"/>
                    <a:pt x="1486" y="298"/>
                    <a:pt x="1548" y="298"/>
                  </a:cubicBezTo>
                  <a:cubicBezTo>
                    <a:pt x="1644" y="298"/>
                    <a:pt x="1755" y="312"/>
                    <a:pt x="1895" y="366"/>
                  </a:cubicBezTo>
                  <a:cubicBezTo>
                    <a:pt x="2249" y="499"/>
                    <a:pt x="2351" y="769"/>
                    <a:pt x="2330" y="979"/>
                  </a:cubicBezTo>
                  <a:cubicBezTo>
                    <a:pt x="2330" y="986"/>
                    <a:pt x="2336" y="994"/>
                    <a:pt x="2347" y="997"/>
                  </a:cubicBezTo>
                  <a:cubicBezTo>
                    <a:pt x="2354" y="997"/>
                    <a:pt x="2364" y="990"/>
                    <a:pt x="2364" y="979"/>
                  </a:cubicBezTo>
                  <a:cubicBezTo>
                    <a:pt x="2372" y="905"/>
                    <a:pt x="2385" y="516"/>
                    <a:pt x="1909" y="334"/>
                  </a:cubicBezTo>
                  <a:cubicBezTo>
                    <a:pt x="1766" y="280"/>
                    <a:pt x="1650" y="264"/>
                    <a:pt x="1552" y="264"/>
                  </a:cubicBezTo>
                  <a:cubicBezTo>
                    <a:pt x="1485" y="264"/>
                    <a:pt x="1427" y="271"/>
                    <a:pt x="1375" y="278"/>
                  </a:cubicBezTo>
                  <a:cubicBezTo>
                    <a:pt x="1328" y="284"/>
                    <a:pt x="1286" y="289"/>
                    <a:pt x="1245" y="289"/>
                  </a:cubicBezTo>
                  <a:cubicBezTo>
                    <a:pt x="1188" y="289"/>
                    <a:pt x="1134" y="279"/>
                    <a:pt x="1077" y="246"/>
                  </a:cubicBezTo>
                  <a:cubicBezTo>
                    <a:pt x="1049" y="232"/>
                    <a:pt x="1017" y="215"/>
                    <a:pt x="990" y="197"/>
                  </a:cubicBezTo>
                  <a:cubicBezTo>
                    <a:pt x="807" y="95"/>
                    <a:pt x="641" y="1"/>
                    <a:pt x="45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41;p43">
              <a:extLst>
                <a:ext uri="{FF2B5EF4-FFF2-40B4-BE49-F238E27FC236}">
                  <a16:creationId xmlns:a16="http://schemas.microsoft.com/office/drawing/2014/main" id="{1D999257-FD82-6574-303B-B59F931D629B}"/>
                </a:ext>
              </a:extLst>
            </p:cNvPr>
            <p:cNvSpPr/>
            <p:nvPr/>
          </p:nvSpPr>
          <p:spPr>
            <a:xfrm>
              <a:off x="7587169" y="4485902"/>
              <a:ext cx="65210" cy="54086"/>
            </a:xfrm>
            <a:custGeom>
              <a:avLst/>
              <a:gdLst/>
              <a:ahLst/>
              <a:cxnLst/>
              <a:rect l="l" t="t" r="r" b="b"/>
              <a:pathLst>
                <a:path w="510" h="423" extrusionOk="0">
                  <a:moveTo>
                    <a:pt x="20" y="0"/>
                  </a:moveTo>
                  <a:cubicBezTo>
                    <a:pt x="13" y="0"/>
                    <a:pt x="7" y="3"/>
                    <a:pt x="4" y="8"/>
                  </a:cubicBezTo>
                  <a:cubicBezTo>
                    <a:pt x="1" y="19"/>
                    <a:pt x="4" y="29"/>
                    <a:pt x="14" y="33"/>
                  </a:cubicBezTo>
                  <a:cubicBezTo>
                    <a:pt x="197" y="117"/>
                    <a:pt x="359" y="251"/>
                    <a:pt x="477" y="416"/>
                  </a:cubicBezTo>
                  <a:cubicBezTo>
                    <a:pt x="481" y="419"/>
                    <a:pt x="485" y="422"/>
                    <a:pt x="492" y="422"/>
                  </a:cubicBezTo>
                  <a:cubicBezTo>
                    <a:pt x="495" y="422"/>
                    <a:pt x="495" y="422"/>
                    <a:pt x="498" y="419"/>
                  </a:cubicBezTo>
                  <a:cubicBezTo>
                    <a:pt x="506" y="416"/>
                    <a:pt x="509" y="405"/>
                    <a:pt x="502" y="394"/>
                  </a:cubicBezTo>
                  <a:cubicBezTo>
                    <a:pt x="383" y="226"/>
                    <a:pt x="218" y="89"/>
                    <a:pt x="29" y="1"/>
                  </a:cubicBezTo>
                  <a:cubicBezTo>
                    <a:pt x="26" y="0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42;p43">
              <a:extLst>
                <a:ext uri="{FF2B5EF4-FFF2-40B4-BE49-F238E27FC236}">
                  <a16:creationId xmlns:a16="http://schemas.microsoft.com/office/drawing/2014/main" id="{5C9BDD39-8E8E-6A2A-50EA-B17B7C4FA38F}"/>
                </a:ext>
              </a:extLst>
            </p:cNvPr>
            <p:cNvSpPr/>
            <p:nvPr/>
          </p:nvSpPr>
          <p:spPr>
            <a:xfrm>
              <a:off x="6922527" y="4206644"/>
              <a:ext cx="543674" cy="247671"/>
            </a:xfrm>
            <a:custGeom>
              <a:avLst/>
              <a:gdLst/>
              <a:ahLst/>
              <a:cxnLst/>
              <a:rect l="l" t="t" r="r" b="b"/>
              <a:pathLst>
                <a:path w="4252" h="1937" extrusionOk="0">
                  <a:moveTo>
                    <a:pt x="7" y="0"/>
                  </a:moveTo>
                  <a:lnTo>
                    <a:pt x="1" y="35"/>
                  </a:lnTo>
                  <a:cubicBezTo>
                    <a:pt x="253" y="84"/>
                    <a:pt x="534" y="172"/>
                    <a:pt x="835" y="288"/>
                  </a:cubicBezTo>
                  <a:cubicBezTo>
                    <a:pt x="1614" y="593"/>
                    <a:pt x="2231" y="961"/>
                    <a:pt x="2774" y="1287"/>
                  </a:cubicBezTo>
                  <a:cubicBezTo>
                    <a:pt x="3245" y="1568"/>
                    <a:pt x="3655" y="1813"/>
                    <a:pt x="4041" y="1933"/>
                  </a:cubicBezTo>
                  <a:cubicBezTo>
                    <a:pt x="4045" y="1933"/>
                    <a:pt x="4058" y="1936"/>
                    <a:pt x="4083" y="1936"/>
                  </a:cubicBezTo>
                  <a:cubicBezTo>
                    <a:pt x="4118" y="1936"/>
                    <a:pt x="4174" y="1929"/>
                    <a:pt x="4252" y="1901"/>
                  </a:cubicBezTo>
                  <a:lnTo>
                    <a:pt x="4237" y="1866"/>
                  </a:lnTo>
                  <a:cubicBezTo>
                    <a:pt x="4166" y="1894"/>
                    <a:pt x="4112" y="1900"/>
                    <a:pt x="4081" y="1900"/>
                  </a:cubicBezTo>
                  <a:cubicBezTo>
                    <a:pt x="4062" y="1900"/>
                    <a:pt x="4051" y="1897"/>
                    <a:pt x="4051" y="1897"/>
                  </a:cubicBezTo>
                  <a:cubicBezTo>
                    <a:pt x="3669" y="1779"/>
                    <a:pt x="3263" y="1536"/>
                    <a:pt x="2792" y="1256"/>
                  </a:cubicBezTo>
                  <a:cubicBezTo>
                    <a:pt x="2248" y="929"/>
                    <a:pt x="1628" y="558"/>
                    <a:pt x="846" y="253"/>
                  </a:cubicBezTo>
                  <a:cubicBezTo>
                    <a:pt x="548" y="133"/>
                    <a:pt x="263" y="49"/>
                    <a:pt x="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43;p43">
              <a:extLst>
                <a:ext uri="{FF2B5EF4-FFF2-40B4-BE49-F238E27FC236}">
                  <a16:creationId xmlns:a16="http://schemas.microsoft.com/office/drawing/2014/main" id="{1E08E17E-1922-39A2-B19C-D4AA2379F59D}"/>
                </a:ext>
              </a:extLst>
            </p:cNvPr>
            <p:cNvSpPr/>
            <p:nvPr/>
          </p:nvSpPr>
          <p:spPr>
            <a:xfrm>
              <a:off x="6882122" y="4455726"/>
              <a:ext cx="41428" cy="29536"/>
            </a:xfrm>
            <a:custGeom>
              <a:avLst/>
              <a:gdLst/>
              <a:ahLst/>
              <a:cxnLst/>
              <a:rect l="l" t="t" r="r" b="b"/>
              <a:pathLst>
                <a:path w="324" h="231" extrusionOk="0">
                  <a:moveTo>
                    <a:pt x="72" y="1"/>
                  </a:moveTo>
                  <a:cubicBezTo>
                    <a:pt x="54" y="1"/>
                    <a:pt x="38" y="6"/>
                    <a:pt x="25" y="20"/>
                  </a:cubicBezTo>
                  <a:cubicBezTo>
                    <a:pt x="1" y="48"/>
                    <a:pt x="18" y="93"/>
                    <a:pt x="43" y="121"/>
                  </a:cubicBezTo>
                  <a:cubicBezTo>
                    <a:pt x="92" y="184"/>
                    <a:pt x="165" y="223"/>
                    <a:pt x="243" y="231"/>
                  </a:cubicBezTo>
                  <a:lnTo>
                    <a:pt x="323" y="121"/>
                  </a:lnTo>
                  <a:cubicBezTo>
                    <a:pt x="264" y="76"/>
                    <a:pt x="197" y="37"/>
                    <a:pt x="127" y="13"/>
                  </a:cubicBezTo>
                  <a:cubicBezTo>
                    <a:pt x="110" y="6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44;p43">
              <a:extLst>
                <a:ext uri="{FF2B5EF4-FFF2-40B4-BE49-F238E27FC236}">
                  <a16:creationId xmlns:a16="http://schemas.microsoft.com/office/drawing/2014/main" id="{7D129F95-D420-4167-5CF3-556EB4E99565}"/>
                </a:ext>
              </a:extLst>
            </p:cNvPr>
            <p:cNvSpPr/>
            <p:nvPr/>
          </p:nvSpPr>
          <p:spPr>
            <a:xfrm>
              <a:off x="6879948" y="4453680"/>
              <a:ext cx="45903" cy="33372"/>
            </a:xfrm>
            <a:custGeom>
              <a:avLst/>
              <a:gdLst/>
              <a:ahLst/>
              <a:cxnLst/>
              <a:rect l="l" t="t" r="r" b="b"/>
              <a:pathLst>
                <a:path w="359" h="261" extrusionOk="0">
                  <a:moveTo>
                    <a:pt x="91" y="1"/>
                  </a:moveTo>
                  <a:cubicBezTo>
                    <a:pt x="64" y="1"/>
                    <a:pt x="44" y="9"/>
                    <a:pt x="31" y="25"/>
                  </a:cubicBezTo>
                  <a:cubicBezTo>
                    <a:pt x="0" y="61"/>
                    <a:pt x="18" y="113"/>
                    <a:pt x="46" y="148"/>
                  </a:cubicBezTo>
                  <a:cubicBezTo>
                    <a:pt x="98" y="211"/>
                    <a:pt x="175" y="253"/>
                    <a:pt x="260" y="260"/>
                  </a:cubicBezTo>
                  <a:cubicBezTo>
                    <a:pt x="266" y="260"/>
                    <a:pt x="277" y="253"/>
                    <a:pt x="277" y="247"/>
                  </a:cubicBezTo>
                  <a:cubicBezTo>
                    <a:pt x="277" y="236"/>
                    <a:pt x="271" y="229"/>
                    <a:pt x="263" y="229"/>
                  </a:cubicBezTo>
                  <a:cubicBezTo>
                    <a:pt x="190" y="221"/>
                    <a:pt x="119" y="183"/>
                    <a:pt x="74" y="127"/>
                  </a:cubicBezTo>
                  <a:cubicBezTo>
                    <a:pt x="52" y="103"/>
                    <a:pt x="39" y="67"/>
                    <a:pt x="56" y="46"/>
                  </a:cubicBezTo>
                  <a:cubicBezTo>
                    <a:pt x="64" y="37"/>
                    <a:pt x="76" y="34"/>
                    <a:pt x="89" y="34"/>
                  </a:cubicBezTo>
                  <a:cubicBezTo>
                    <a:pt x="107" y="34"/>
                    <a:pt x="126" y="39"/>
                    <a:pt x="140" y="43"/>
                  </a:cubicBezTo>
                  <a:cubicBezTo>
                    <a:pt x="207" y="67"/>
                    <a:pt x="271" y="106"/>
                    <a:pt x="329" y="151"/>
                  </a:cubicBezTo>
                  <a:cubicBezTo>
                    <a:pt x="333" y="153"/>
                    <a:pt x="336" y="154"/>
                    <a:pt x="339" y="154"/>
                  </a:cubicBezTo>
                  <a:cubicBezTo>
                    <a:pt x="344" y="154"/>
                    <a:pt x="349" y="152"/>
                    <a:pt x="350" y="148"/>
                  </a:cubicBezTo>
                  <a:cubicBezTo>
                    <a:pt x="358" y="141"/>
                    <a:pt x="358" y="130"/>
                    <a:pt x="350" y="124"/>
                  </a:cubicBezTo>
                  <a:cubicBezTo>
                    <a:pt x="292" y="78"/>
                    <a:pt x="221" y="40"/>
                    <a:pt x="151" y="11"/>
                  </a:cubicBezTo>
                  <a:cubicBezTo>
                    <a:pt x="128" y="4"/>
                    <a:pt x="108" y="1"/>
                    <a:pt x="91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45;p43">
              <a:extLst>
                <a:ext uri="{FF2B5EF4-FFF2-40B4-BE49-F238E27FC236}">
                  <a16:creationId xmlns:a16="http://schemas.microsoft.com/office/drawing/2014/main" id="{FFBD9935-F37C-A524-1373-E6ED28726BAA}"/>
                </a:ext>
              </a:extLst>
            </p:cNvPr>
            <p:cNvSpPr/>
            <p:nvPr/>
          </p:nvSpPr>
          <p:spPr>
            <a:xfrm>
              <a:off x="6867289" y="4466083"/>
              <a:ext cx="46286" cy="32605"/>
            </a:xfrm>
            <a:custGeom>
              <a:avLst/>
              <a:gdLst/>
              <a:ahLst/>
              <a:cxnLst/>
              <a:rect l="l" t="t" r="r" b="b"/>
              <a:pathLst>
                <a:path w="362" h="255" extrusionOk="0">
                  <a:moveTo>
                    <a:pt x="86" y="0"/>
                  </a:moveTo>
                  <a:cubicBezTo>
                    <a:pt x="64" y="0"/>
                    <a:pt x="44" y="7"/>
                    <a:pt x="29" y="23"/>
                  </a:cubicBezTo>
                  <a:cubicBezTo>
                    <a:pt x="1" y="54"/>
                    <a:pt x="22" y="103"/>
                    <a:pt x="46" y="135"/>
                  </a:cubicBezTo>
                  <a:cubicBezTo>
                    <a:pt x="103" y="202"/>
                    <a:pt x="187" y="247"/>
                    <a:pt x="271" y="255"/>
                  </a:cubicBezTo>
                  <a:lnTo>
                    <a:pt x="362" y="135"/>
                  </a:lnTo>
                  <a:cubicBezTo>
                    <a:pt x="295" y="82"/>
                    <a:pt x="222" y="40"/>
                    <a:pt x="145" y="12"/>
                  </a:cubicBezTo>
                  <a:cubicBezTo>
                    <a:pt x="126" y="6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46;p43">
              <a:extLst>
                <a:ext uri="{FF2B5EF4-FFF2-40B4-BE49-F238E27FC236}">
                  <a16:creationId xmlns:a16="http://schemas.microsoft.com/office/drawing/2014/main" id="{19FC6998-9AB4-C11A-87EF-A937B619D561}"/>
                </a:ext>
              </a:extLst>
            </p:cNvPr>
            <p:cNvSpPr/>
            <p:nvPr/>
          </p:nvSpPr>
          <p:spPr>
            <a:xfrm>
              <a:off x="6865116" y="4463909"/>
              <a:ext cx="50762" cy="36952"/>
            </a:xfrm>
            <a:custGeom>
              <a:avLst/>
              <a:gdLst/>
              <a:ahLst/>
              <a:cxnLst/>
              <a:rect l="l" t="t" r="r" b="b"/>
              <a:pathLst>
                <a:path w="397" h="289" extrusionOk="0">
                  <a:moveTo>
                    <a:pt x="100" y="1"/>
                  </a:moveTo>
                  <a:cubicBezTo>
                    <a:pt x="72" y="1"/>
                    <a:pt x="49" y="11"/>
                    <a:pt x="32" y="29"/>
                  </a:cubicBezTo>
                  <a:cubicBezTo>
                    <a:pt x="0" y="65"/>
                    <a:pt x="21" y="125"/>
                    <a:pt x="53" y="162"/>
                  </a:cubicBezTo>
                  <a:cubicBezTo>
                    <a:pt x="109" y="233"/>
                    <a:pt x="197" y="282"/>
                    <a:pt x="288" y="289"/>
                  </a:cubicBezTo>
                  <a:cubicBezTo>
                    <a:pt x="298" y="289"/>
                    <a:pt x="306" y="282"/>
                    <a:pt x="306" y="272"/>
                  </a:cubicBezTo>
                  <a:cubicBezTo>
                    <a:pt x="306" y="264"/>
                    <a:pt x="298" y="254"/>
                    <a:pt x="291" y="254"/>
                  </a:cubicBezTo>
                  <a:cubicBezTo>
                    <a:pt x="207" y="247"/>
                    <a:pt x="130" y="205"/>
                    <a:pt x="78" y="141"/>
                  </a:cubicBezTo>
                  <a:cubicBezTo>
                    <a:pt x="57" y="114"/>
                    <a:pt x="39" y="71"/>
                    <a:pt x="60" y="50"/>
                  </a:cubicBezTo>
                  <a:cubicBezTo>
                    <a:pt x="69" y="38"/>
                    <a:pt x="84" y="34"/>
                    <a:pt x="100" y="34"/>
                  </a:cubicBezTo>
                  <a:cubicBezTo>
                    <a:pt x="119" y="34"/>
                    <a:pt x="139" y="40"/>
                    <a:pt x="155" y="44"/>
                  </a:cubicBezTo>
                  <a:cubicBezTo>
                    <a:pt x="232" y="75"/>
                    <a:pt x="302" y="114"/>
                    <a:pt x="369" y="167"/>
                  </a:cubicBezTo>
                  <a:cubicBezTo>
                    <a:pt x="372" y="168"/>
                    <a:pt x="375" y="169"/>
                    <a:pt x="378" y="169"/>
                  </a:cubicBezTo>
                  <a:cubicBezTo>
                    <a:pt x="383" y="169"/>
                    <a:pt x="388" y="167"/>
                    <a:pt x="390" y="162"/>
                  </a:cubicBezTo>
                  <a:cubicBezTo>
                    <a:pt x="397" y="156"/>
                    <a:pt x="397" y="146"/>
                    <a:pt x="390" y="138"/>
                  </a:cubicBezTo>
                  <a:cubicBezTo>
                    <a:pt x="319" y="86"/>
                    <a:pt x="246" y="44"/>
                    <a:pt x="165" y="15"/>
                  </a:cubicBezTo>
                  <a:cubicBezTo>
                    <a:pt x="141" y="5"/>
                    <a:pt x="119" y="1"/>
                    <a:pt x="10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7;p43">
              <a:extLst>
                <a:ext uri="{FF2B5EF4-FFF2-40B4-BE49-F238E27FC236}">
                  <a16:creationId xmlns:a16="http://schemas.microsoft.com/office/drawing/2014/main" id="{15F0DF1A-28CA-BA0C-8A01-66CDAEB0826B}"/>
                </a:ext>
              </a:extLst>
            </p:cNvPr>
            <p:cNvSpPr/>
            <p:nvPr/>
          </p:nvSpPr>
          <p:spPr>
            <a:xfrm>
              <a:off x="6859745" y="4480148"/>
              <a:ext cx="51657" cy="28002"/>
            </a:xfrm>
            <a:custGeom>
              <a:avLst/>
              <a:gdLst/>
              <a:ahLst/>
              <a:cxnLst/>
              <a:rect l="l" t="t" r="r" b="b"/>
              <a:pathLst>
                <a:path w="404" h="219" extrusionOk="0">
                  <a:moveTo>
                    <a:pt x="130" y="1"/>
                  </a:moveTo>
                  <a:cubicBezTo>
                    <a:pt x="88" y="1"/>
                    <a:pt x="32" y="8"/>
                    <a:pt x="18" y="50"/>
                  </a:cubicBezTo>
                  <a:cubicBezTo>
                    <a:pt x="0" y="95"/>
                    <a:pt x="39" y="137"/>
                    <a:pt x="77" y="162"/>
                  </a:cubicBezTo>
                  <a:cubicBezTo>
                    <a:pt x="134" y="199"/>
                    <a:pt x="201" y="219"/>
                    <a:pt x="269" y="219"/>
                  </a:cubicBezTo>
                  <a:cubicBezTo>
                    <a:pt x="298" y="219"/>
                    <a:pt x="326" y="215"/>
                    <a:pt x="354" y="208"/>
                  </a:cubicBezTo>
                  <a:lnTo>
                    <a:pt x="403" y="50"/>
                  </a:lnTo>
                  <a:cubicBezTo>
                    <a:pt x="316" y="19"/>
                    <a:pt x="225" y="4"/>
                    <a:pt x="13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48;p43">
              <a:extLst>
                <a:ext uri="{FF2B5EF4-FFF2-40B4-BE49-F238E27FC236}">
                  <a16:creationId xmlns:a16="http://schemas.microsoft.com/office/drawing/2014/main" id="{6E2F6694-3DCA-69A2-3B6C-7BA1C618FE67}"/>
                </a:ext>
              </a:extLst>
            </p:cNvPr>
            <p:cNvSpPr/>
            <p:nvPr/>
          </p:nvSpPr>
          <p:spPr>
            <a:xfrm>
              <a:off x="6857444" y="4477974"/>
              <a:ext cx="56132" cy="32094"/>
            </a:xfrm>
            <a:custGeom>
              <a:avLst/>
              <a:gdLst/>
              <a:ahLst/>
              <a:cxnLst/>
              <a:rect l="l" t="t" r="r" b="b"/>
              <a:pathLst>
                <a:path w="439" h="251" extrusionOk="0">
                  <a:moveTo>
                    <a:pt x="152" y="0"/>
                  </a:moveTo>
                  <a:cubicBezTo>
                    <a:pt x="81" y="0"/>
                    <a:pt x="36" y="21"/>
                    <a:pt x="18" y="63"/>
                  </a:cubicBezTo>
                  <a:cubicBezTo>
                    <a:pt x="0" y="112"/>
                    <a:pt x="39" y="165"/>
                    <a:pt x="85" y="193"/>
                  </a:cubicBezTo>
                  <a:cubicBezTo>
                    <a:pt x="141" y="228"/>
                    <a:pt x="204" y="249"/>
                    <a:pt x="267" y="249"/>
                  </a:cubicBezTo>
                  <a:cubicBezTo>
                    <a:pt x="276" y="250"/>
                    <a:pt x="286" y="251"/>
                    <a:pt x="296" y="251"/>
                  </a:cubicBezTo>
                  <a:cubicBezTo>
                    <a:pt x="323" y="251"/>
                    <a:pt x="350" y="247"/>
                    <a:pt x="376" y="242"/>
                  </a:cubicBezTo>
                  <a:cubicBezTo>
                    <a:pt x="383" y="238"/>
                    <a:pt x="390" y="228"/>
                    <a:pt x="387" y="221"/>
                  </a:cubicBezTo>
                  <a:cubicBezTo>
                    <a:pt x="387" y="211"/>
                    <a:pt x="376" y="207"/>
                    <a:pt x="366" y="207"/>
                  </a:cubicBezTo>
                  <a:cubicBezTo>
                    <a:pt x="339" y="215"/>
                    <a:pt x="312" y="218"/>
                    <a:pt x="284" y="218"/>
                  </a:cubicBezTo>
                  <a:cubicBezTo>
                    <a:pt x="221" y="218"/>
                    <a:pt x="156" y="199"/>
                    <a:pt x="102" y="165"/>
                  </a:cubicBezTo>
                  <a:cubicBezTo>
                    <a:pt x="68" y="144"/>
                    <a:pt x="36" y="105"/>
                    <a:pt x="50" y="73"/>
                  </a:cubicBezTo>
                  <a:cubicBezTo>
                    <a:pt x="63" y="39"/>
                    <a:pt x="117" y="36"/>
                    <a:pt x="148" y="36"/>
                  </a:cubicBezTo>
                  <a:cubicBezTo>
                    <a:pt x="239" y="36"/>
                    <a:pt x="330" y="52"/>
                    <a:pt x="415" y="84"/>
                  </a:cubicBezTo>
                  <a:cubicBezTo>
                    <a:pt x="417" y="85"/>
                    <a:pt x="418" y="85"/>
                    <a:pt x="420" y="85"/>
                  </a:cubicBezTo>
                  <a:cubicBezTo>
                    <a:pt x="428" y="85"/>
                    <a:pt x="433" y="80"/>
                    <a:pt x="436" y="73"/>
                  </a:cubicBezTo>
                  <a:cubicBezTo>
                    <a:pt x="439" y="67"/>
                    <a:pt x="436" y="57"/>
                    <a:pt x="425" y="52"/>
                  </a:cubicBezTo>
                  <a:cubicBezTo>
                    <a:pt x="337" y="21"/>
                    <a:pt x="246" y="4"/>
                    <a:pt x="15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49;p43">
              <a:extLst>
                <a:ext uri="{FF2B5EF4-FFF2-40B4-BE49-F238E27FC236}">
                  <a16:creationId xmlns:a16="http://schemas.microsoft.com/office/drawing/2014/main" id="{2DF2361B-7B7B-5735-E8A2-C3A204EC9817}"/>
                </a:ext>
              </a:extLst>
            </p:cNvPr>
            <p:cNvSpPr/>
            <p:nvPr/>
          </p:nvSpPr>
          <p:spPr>
            <a:xfrm>
              <a:off x="6846703" y="4497154"/>
              <a:ext cx="58050" cy="31454"/>
            </a:xfrm>
            <a:custGeom>
              <a:avLst/>
              <a:gdLst/>
              <a:ahLst/>
              <a:cxnLst/>
              <a:rect l="l" t="t" r="r" b="b"/>
              <a:pathLst>
                <a:path w="454" h="246" extrusionOk="0">
                  <a:moveTo>
                    <a:pt x="147" y="1"/>
                  </a:moveTo>
                  <a:cubicBezTo>
                    <a:pt x="99" y="1"/>
                    <a:pt x="39" y="12"/>
                    <a:pt x="21" y="57"/>
                  </a:cubicBezTo>
                  <a:cubicBezTo>
                    <a:pt x="0" y="106"/>
                    <a:pt x="42" y="155"/>
                    <a:pt x="89" y="184"/>
                  </a:cubicBezTo>
                  <a:cubicBezTo>
                    <a:pt x="151" y="225"/>
                    <a:pt x="223" y="245"/>
                    <a:pt x="297" y="245"/>
                  </a:cubicBezTo>
                  <a:cubicBezTo>
                    <a:pt x="330" y="245"/>
                    <a:pt x="364" y="241"/>
                    <a:pt x="397" y="232"/>
                  </a:cubicBezTo>
                  <a:lnTo>
                    <a:pt x="453" y="61"/>
                  </a:lnTo>
                  <a:cubicBezTo>
                    <a:pt x="355" y="25"/>
                    <a:pt x="253" y="4"/>
                    <a:pt x="14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0;p43">
              <a:extLst>
                <a:ext uri="{FF2B5EF4-FFF2-40B4-BE49-F238E27FC236}">
                  <a16:creationId xmlns:a16="http://schemas.microsoft.com/office/drawing/2014/main" id="{3F38AAF9-3E24-B927-6D14-00BEED86A02F}"/>
                </a:ext>
              </a:extLst>
            </p:cNvPr>
            <p:cNvSpPr/>
            <p:nvPr/>
          </p:nvSpPr>
          <p:spPr>
            <a:xfrm>
              <a:off x="6844529" y="4495364"/>
              <a:ext cx="62397" cy="35290"/>
            </a:xfrm>
            <a:custGeom>
              <a:avLst/>
              <a:gdLst/>
              <a:ahLst/>
              <a:cxnLst/>
              <a:rect l="l" t="t" r="r" b="b"/>
              <a:pathLst>
                <a:path w="488" h="276" extrusionOk="0">
                  <a:moveTo>
                    <a:pt x="151" y="0"/>
                  </a:moveTo>
                  <a:cubicBezTo>
                    <a:pt x="85" y="0"/>
                    <a:pt x="37" y="24"/>
                    <a:pt x="21" y="68"/>
                  </a:cubicBezTo>
                  <a:cubicBezTo>
                    <a:pt x="0" y="120"/>
                    <a:pt x="42" y="180"/>
                    <a:pt x="95" y="211"/>
                  </a:cubicBezTo>
                  <a:cubicBezTo>
                    <a:pt x="154" y="250"/>
                    <a:pt x="228" y="271"/>
                    <a:pt x="298" y="274"/>
                  </a:cubicBezTo>
                  <a:cubicBezTo>
                    <a:pt x="308" y="275"/>
                    <a:pt x="319" y="276"/>
                    <a:pt x="329" y="276"/>
                  </a:cubicBezTo>
                  <a:cubicBezTo>
                    <a:pt x="359" y="276"/>
                    <a:pt x="389" y="272"/>
                    <a:pt x="417" y="264"/>
                  </a:cubicBezTo>
                  <a:cubicBezTo>
                    <a:pt x="428" y="261"/>
                    <a:pt x="431" y="253"/>
                    <a:pt x="428" y="243"/>
                  </a:cubicBezTo>
                  <a:cubicBezTo>
                    <a:pt x="428" y="237"/>
                    <a:pt x="420" y="231"/>
                    <a:pt x="414" y="231"/>
                  </a:cubicBezTo>
                  <a:cubicBezTo>
                    <a:pt x="413" y="231"/>
                    <a:pt x="411" y="232"/>
                    <a:pt x="410" y="232"/>
                  </a:cubicBezTo>
                  <a:cubicBezTo>
                    <a:pt x="380" y="240"/>
                    <a:pt x="349" y="243"/>
                    <a:pt x="318" y="243"/>
                  </a:cubicBezTo>
                  <a:cubicBezTo>
                    <a:pt x="245" y="243"/>
                    <a:pt x="174" y="223"/>
                    <a:pt x="112" y="183"/>
                  </a:cubicBezTo>
                  <a:cubicBezTo>
                    <a:pt x="74" y="159"/>
                    <a:pt x="38" y="117"/>
                    <a:pt x="53" y="78"/>
                  </a:cubicBezTo>
                  <a:cubicBezTo>
                    <a:pt x="70" y="36"/>
                    <a:pt x="130" y="33"/>
                    <a:pt x="164" y="33"/>
                  </a:cubicBezTo>
                  <a:cubicBezTo>
                    <a:pt x="266" y="36"/>
                    <a:pt x="368" y="54"/>
                    <a:pt x="463" y="89"/>
                  </a:cubicBezTo>
                  <a:cubicBezTo>
                    <a:pt x="466" y="90"/>
                    <a:pt x="468" y="90"/>
                    <a:pt x="470" y="90"/>
                  </a:cubicBezTo>
                  <a:cubicBezTo>
                    <a:pt x="477" y="90"/>
                    <a:pt x="481" y="86"/>
                    <a:pt x="484" y="78"/>
                  </a:cubicBezTo>
                  <a:cubicBezTo>
                    <a:pt x="488" y="71"/>
                    <a:pt x="484" y="60"/>
                    <a:pt x="473" y="57"/>
                  </a:cubicBezTo>
                  <a:cubicBezTo>
                    <a:pt x="375" y="22"/>
                    <a:pt x="274" y="1"/>
                    <a:pt x="164" y="1"/>
                  </a:cubicBezTo>
                  <a:cubicBezTo>
                    <a:pt x="160" y="0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1;p43">
              <a:extLst>
                <a:ext uri="{FF2B5EF4-FFF2-40B4-BE49-F238E27FC236}">
                  <a16:creationId xmlns:a16="http://schemas.microsoft.com/office/drawing/2014/main" id="{00F68971-5AEE-08DB-FDA8-4323C2DFC5AD}"/>
                </a:ext>
              </a:extLst>
            </p:cNvPr>
            <p:cNvSpPr/>
            <p:nvPr/>
          </p:nvSpPr>
          <p:spPr>
            <a:xfrm>
              <a:off x="6836858" y="4519147"/>
              <a:ext cx="68662" cy="37336"/>
            </a:xfrm>
            <a:custGeom>
              <a:avLst/>
              <a:gdLst/>
              <a:ahLst/>
              <a:cxnLst/>
              <a:rect l="l" t="t" r="r" b="b"/>
              <a:pathLst>
                <a:path w="537" h="292" extrusionOk="0">
                  <a:moveTo>
                    <a:pt x="176" y="1"/>
                  </a:moveTo>
                  <a:cubicBezTo>
                    <a:pt x="119" y="1"/>
                    <a:pt x="46" y="12"/>
                    <a:pt x="25" y="67"/>
                  </a:cubicBezTo>
                  <a:cubicBezTo>
                    <a:pt x="1" y="124"/>
                    <a:pt x="49" y="183"/>
                    <a:pt x="102" y="214"/>
                  </a:cubicBezTo>
                  <a:cubicBezTo>
                    <a:pt x="177" y="265"/>
                    <a:pt x="267" y="291"/>
                    <a:pt x="357" y="291"/>
                  </a:cubicBezTo>
                  <a:cubicBezTo>
                    <a:pt x="394" y="291"/>
                    <a:pt x="431" y="287"/>
                    <a:pt x="467" y="278"/>
                  </a:cubicBezTo>
                  <a:lnTo>
                    <a:pt x="537" y="75"/>
                  </a:lnTo>
                  <a:cubicBezTo>
                    <a:pt x="421" y="29"/>
                    <a:pt x="299" y="4"/>
                    <a:pt x="17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2;p43">
              <a:extLst>
                <a:ext uri="{FF2B5EF4-FFF2-40B4-BE49-F238E27FC236}">
                  <a16:creationId xmlns:a16="http://schemas.microsoft.com/office/drawing/2014/main" id="{F5EAA49F-305C-4145-B31F-AFA9F34C6D38}"/>
                </a:ext>
              </a:extLst>
            </p:cNvPr>
            <p:cNvSpPr/>
            <p:nvPr/>
          </p:nvSpPr>
          <p:spPr>
            <a:xfrm>
              <a:off x="6834556" y="4517357"/>
              <a:ext cx="73266" cy="41811"/>
            </a:xfrm>
            <a:custGeom>
              <a:avLst/>
              <a:gdLst/>
              <a:ahLst/>
              <a:cxnLst/>
              <a:rect l="l" t="t" r="r" b="b"/>
              <a:pathLst>
                <a:path w="573" h="327" extrusionOk="0">
                  <a:moveTo>
                    <a:pt x="178" y="1"/>
                  </a:moveTo>
                  <a:cubicBezTo>
                    <a:pt x="98" y="1"/>
                    <a:pt x="45" y="26"/>
                    <a:pt x="25" y="74"/>
                  </a:cubicBezTo>
                  <a:cubicBezTo>
                    <a:pt x="1" y="138"/>
                    <a:pt x="50" y="204"/>
                    <a:pt x="109" y="243"/>
                  </a:cubicBezTo>
                  <a:cubicBezTo>
                    <a:pt x="190" y="296"/>
                    <a:pt x="292" y="306"/>
                    <a:pt x="386" y="313"/>
                  </a:cubicBezTo>
                  <a:cubicBezTo>
                    <a:pt x="425" y="317"/>
                    <a:pt x="461" y="320"/>
                    <a:pt x="499" y="327"/>
                  </a:cubicBezTo>
                  <a:cubicBezTo>
                    <a:pt x="506" y="327"/>
                    <a:pt x="516" y="320"/>
                    <a:pt x="516" y="313"/>
                  </a:cubicBezTo>
                  <a:cubicBezTo>
                    <a:pt x="516" y="303"/>
                    <a:pt x="513" y="296"/>
                    <a:pt x="503" y="292"/>
                  </a:cubicBezTo>
                  <a:cubicBezTo>
                    <a:pt x="467" y="288"/>
                    <a:pt x="429" y="285"/>
                    <a:pt x="390" y="281"/>
                  </a:cubicBezTo>
                  <a:cubicBezTo>
                    <a:pt x="299" y="271"/>
                    <a:pt x="200" y="264"/>
                    <a:pt x="127" y="215"/>
                  </a:cubicBezTo>
                  <a:cubicBezTo>
                    <a:pt x="78" y="183"/>
                    <a:pt x="40" y="131"/>
                    <a:pt x="57" y="85"/>
                  </a:cubicBezTo>
                  <a:cubicBezTo>
                    <a:pt x="78" y="36"/>
                    <a:pt x="152" y="32"/>
                    <a:pt x="194" y="32"/>
                  </a:cubicBezTo>
                  <a:cubicBezTo>
                    <a:pt x="317" y="36"/>
                    <a:pt x="436" y="60"/>
                    <a:pt x="548" y="102"/>
                  </a:cubicBezTo>
                  <a:cubicBezTo>
                    <a:pt x="550" y="103"/>
                    <a:pt x="552" y="104"/>
                    <a:pt x="554" y="104"/>
                  </a:cubicBezTo>
                  <a:cubicBezTo>
                    <a:pt x="560" y="104"/>
                    <a:pt x="567" y="100"/>
                    <a:pt x="569" y="92"/>
                  </a:cubicBezTo>
                  <a:cubicBezTo>
                    <a:pt x="572" y="85"/>
                    <a:pt x="569" y="74"/>
                    <a:pt x="558" y="71"/>
                  </a:cubicBezTo>
                  <a:cubicBezTo>
                    <a:pt x="443" y="29"/>
                    <a:pt x="320" y="1"/>
                    <a:pt x="197" y="1"/>
                  </a:cubicBezTo>
                  <a:cubicBezTo>
                    <a:pt x="191" y="1"/>
                    <a:pt x="184" y="1"/>
                    <a:pt x="17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3;p43">
              <a:extLst>
                <a:ext uri="{FF2B5EF4-FFF2-40B4-BE49-F238E27FC236}">
                  <a16:creationId xmlns:a16="http://schemas.microsoft.com/office/drawing/2014/main" id="{6B1FF3A0-2977-9818-C371-D5683C898C73}"/>
                </a:ext>
              </a:extLst>
            </p:cNvPr>
            <p:cNvSpPr/>
            <p:nvPr/>
          </p:nvSpPr>
          <p:spPr>
            <a:xfrm>
              <a:off x="7207794" y="4199100"/>
              <a:ext cx="750940" cy="360957"/>
            </a:xfrm>
            <a:custGeom>
              <a:avLst/>
              <a:gdLst/>
              <a:ahLst/>
              <a:cxnLst/>
              <a:rect l="l" t="t" r="r" b="b"/>
              <a:pathLst>
                <a:path w="5873" h="2823" extrusionOk="0">
                  <a:moveTo>
                    <a:pt x="4538" y="0"/>
                  </a:moveTo>
                  <a:cubicBezTo>
                    <a:pt x="4405" y="0"/>
                    <a:pt x="4258" y="12"/>
                    <a:pt x="4097" y="38"/>
                  </a:cubicBezTo>
                  <a:cubicBezTo>
                    <a:pt x="3852" y="80"/>
                    <a:pt x="3571" y="150"/>
                    <a:pt x="3252" y="266"/>
                  </a:cubicBezTo>
                  <a:cubicBezTo>
                    <a:pt x="1772" y="796"/>
                    <a:pt x="828" y="1581"/>
                    <a:pt x="0" y="1813"/>
                  </a:cubicBezTo>
                  <a:cubicBezTo>
                    <a:pt x="263" y="1988"/>
                    <a:pt x="347" y="2262"/>
                    <a:pt x="319" y="2563"/>
                  </a:cubicBezTo>
                  <a:cubicBezTo>
                    <a:pt x="312" y="2641"/>
                    <a:pt x="298" y="2722"/>
                    <a:pt x="277" y="2802"/>
                  </a:cubicBezTo>
                  <a:cubicBezTo>
                    <a:pt x="288" y="2813"/>
                    <a:pt x="235" y="2823"/>
                    <a:pt x="249" y="2823"/>
                  </a:cubicBezTo>
                  <a:cubicBezTo>
                    <a:pt x="1628" y="2753"/>
                    <a:pt x="4514" y="2672"/>
                    <a:pt x="5254" y="2146"/>
                  </a:cubicBezTo>
                  <a:cubicBezTo>
                    <a:pt x="5325" y="2097"/>
                    <a:pt x="5384" y="2048"/>
                    <a:pt x="5437" y="1995"/>
                  </a:cubicBezTo>
                  <a:cubicBezTo>
                    <a:pt x="5872" y="1592"/>
                    <a:pt x="5865" y="1150"/>
                    <a:pt x="5735" y="781"/>
                  </a:cubicBezTo>
                  <a:cubicBezTo>
                    <a:pt x="5707" y="701"/>
                    <a:pt x="5672" y="620"/>
                    <a:pt x="5633" y="546"/>
                  </a:cubicBezTo>
                  <a:cubicBezTo>
                    <a:pt x="5486" y="260"/>
                    <a:pt x="5162" y="0"/>
                    <a:pt x="4538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4;p43">
              <a:extLst>
                <a:ext uri="{FF2B5EF4-FFF2-40B4-BE49-F238E27FC236}">
                  <a16:creationId xmlns:a16="http://schemas.microsoft.com/office/drawing/2014/main" id="{31D6EEA7-C3C4-8737-D2C4-FD4AEC75B7E6}"/>
                </a:ext>
              </a:extLst>
            </p:cNvPr>
            <p:cNvSpPr/>
            <p:nvPr/>
          </p:nvSpPr>
          <p:spPr>
            <a:xfrm>
              <a:off x="7265972" y="4506616"/>
              <a:ext cx="521809" cy="54470"/>
            </a:xfrm>
            <a:custGeom>
              <a:avLst/>
              <a:gdLst/>
              <a:ahLst/>
              <a:cxnLst/>
              <a:rect l="l" t="t" r="r" b="b"/>
              <a:pathLst>
                <a:path w="4081" h="426" extrusionOk="0">
                  <a:moveTo>
                    <a:pt x="4070" y="1"/>
                  </a:moveTo>
                  <a:cubicBezTo>
                    <a:pt x="3039" y="249"/>
                    <a:pt x="1334" y="327"/>
                    <a:pt x="208" y="380"/>
                  </a:cubicBezTo>
                  <a:lnTo>
                    <a:pt x="1" y="390"/>
                  </a:lnTo>
                  <a:lnTo>
                    <a:pt x="4" y="425"/>
                  </a:lnTo>
                  <a:lnTo>
                    <a:pt x="211" y="414"/>
                  </a:lnTo>
                  <a:cubicBezTo>
                    <a:pt x="1338" y="365"/>
                    <a:pt x="3042" y="288"/>
                    <a:pt x="4080" y="39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5;p43">
              <a:extLst>
                <a:ext uri="{FF2B5EF4-FFF2-40B4-BE49-F238E27FC236}">
                  <a16:creationId xmlns:a16="http://schemas.microsoft.com/office/drawing/2014/main" id="{F13057D4-DE92-782E-57B4-4BD90B9CFA41}"/>
                </a:ext>
              </a:extLst>
            </p:cNvPr>
            <p:cNvSpPr/>
            <p:nvPr/>
          </p:nvSpPr>
          <p:spPr>
            <a:xfrm>
              <a:off x="6878925" y="4407393"/>
              <a:ext cx="402896" cy="155354"/>
            </a:xfrm>
            <a:custGeom>
              <a:avLst/>
              <a:gdLst/>
              <a:ahLst/>
              <a:cxnLst/>
              <a:rect l="l" t="t" r="r" b="b"/>
              <a:pathLst>
                <a:path w="3151" h="1215" extrusionOk="0">
                  <a:moveTo>
                    <a:pt x="1938" y="1"/>
                  </a:moveTo>
                  <a:cubicBezTo>
                    <a:pt x="1731" y="1"/>
                    <a:pt x="1549" y="114"/>
                    <a:pt x="1331" y="226"/>
                  </a:cubicBezTo>
                  <a:cubicBezTo>
                    <a:pt x="1274" y="255"/>
                    <a:pt x="1220" y="265"/>
                    <a:pt x="1166" y="265"/>
                  </a:cubicBezTo>
                  <a:cubicBezTo>
                    <a:pt x="1064" y="265"/>
                    <a:pt x="959" y="231"/>
                    <a:pt x="817" y="231"/>
                  </a:cubicBezTo>
                  <a:cubicBezTo>
                    <a:pt x="727" y="231"/>
                    <a:pt x="623" y="245"/>
                    <a:pt x="496" y="289"/>
                  </a:cubicBezTo>
                  <a:cubicBezTo>
                    <a:pt x="60" y="440"/>
                    <a:pt x="1" y="798"/>
                    <a:pt x="39" y="973"/>
                  </a:cubicBezTo>
                  <a:cubicBezTo>
                    <a:pt x="72" y="1109"/>
                    <a:pt x="99" y="1214"/>
                    <a:pt x="402" y="1214"/>
                  </a:cubicBezTo>
                  <a:cubicBezTo>
                    <a:pt x="488" y="1214"/>
                    <a:pt x="596" y="1206"/>
                    <a:pt x="734" y="1187"/>
                  </a:cubicBezTo>
                  <a:cubicBezTo>
                    <a:pt x="921" y="1161"/>
                    <a:pt x="1184" y="1151"/>
                    <a:pt x="1462" y="1151"/>
                  </a:cubicBezTo>
                  <a:cubicBezTo>
                    <a:pt x="2108" y="1151"/>
                    <a:pt x="2828" y="1201"/>
                    <a:pt x="2828" y="1201"/>
                  </a:cubicBezTo>
                  <a:cubicBezTo>
                    <a:pt x="3151" y="714"/>
                    <a:pt x="2621" y="162"/>
                    <a:pt x="2621" y="162"/>
                  </a:cubicBezTo>
                  <a:cubicBezTo>
                    <a:pt x="2621" y="162"/>
                    <a:pt x="2593" y="187"/>
                    <a:pt x="2529" y="187"/>
                  </a:cubicBezTo>
                  <a:cubicBezTo>
                    <a:pt x="2475" y="187"/>
                    <a:pt x="2394" y="169"/>
                    <a:pt x="2281" y="104"/>
                  </a:cubicBezTo>
                  <a:cubicBezTo>
                    <a:pt x="2155" y="30"/>
                    <a:pt x="2043" y="1"/>
                    <a:pt x="1938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56;p43">
              <a:extLst>
                <a:ext uri="{FF2B5EF4-FFF2-40B4-BE49-F238E27FC236}">
                  <a16:creationId xmlns:a16="http://schemas.microsoft.com/office/drawing/2014/main" id="{CFB7D043-228E-26D4-4ACD-C3C1B37C2DAC}"/>
                </a:ext>
              </a:extLst>
            </p:cNvPr>
            <p:cNvSpPr/>
            <p:nvPr/>
          </p:nvSpPr>
          <p:spPr>
            <a:xfrm>
              <a:off x="6879948" y="4405347"/>
              <a:ext cx="305848" cy="119936"/>
            </a:xfrm>
            <a:custGeom>
              <a:avLst/>
              <a:gdLst/>
              <a:ahLst/>
              <a:cxnLst/>
              <a:rect l="l" t="t" r="r" b="b"/>
              <a:pathLst>
                <a:path w="2392" h="938" extrusionOk="0">
                  <a:moveTo>
                    <a:pt x="1931" y="0"/>
                  </a:moveTo>
                  <a:cubicBezTo>
                    <a:pt x="1746" y="0"/>
                    <a:pt x="1582" y="87"/>
                    <a:pt x="1403" y="183"/>
                  </a:cubicBezTo>
                  <a:cubicBezTo>
                    <a:pt x="1375" y="196"/>
                    <a:pt x="1344" y="210"/>
                    <a:pt x="1315" y="228"/>
                  </a:cubicBezTo>
                  <a:cubicBezTo>
                    <a:pt x="1260" y="255"/>
                    <a:pt x="1209" y="264"/>
                    <a:pt x="1156" y="264"/>
                  </a:cubicBezTo>
                  <a:cubicBezTo>
                    <a:pt x="1112" y="264"/>
                    <a:pt x="1067" y="257"/>
                    <a:pt x="1017" y="249"/>
                  </a:cubicBezTo>
                  <a:cubicBezTo>
                    <a:pt x="957" y="239"/>
                    <a:pt x="889" y="229"/>
                    <a:pt x="809" y="229"/>
                  </a:cubicBezTo>
                  <a:cubicBezTo>
                    <a:pt x="718" y="229"/>
                    <a:pt x="610" y="243"/>
                    <a:pt x="481" y="288"/>
                  </a:cubicBezTo>
                  <a:cubicBezTo>
                    <a:pt x="0" y="456"/>
                    <a:pt x="0" y="845"/>
                    <a:pt x="7" y="923"/>
                  </a:cubicBezTo>
                  <a:cubicBezTo>
                    <a:pt x="7" y="931"/>
                    <a:pt x="11" y="937"/>
                    <a:pt x="19" y="937"/>
                  </a:cubicBezTo>
                  <a:cubicBezTo>
                    <a:pt x="21" y="937"/>
                    <a:pt x="23" y="937"/>
                    <a:pt x="25" y="936"/>
                  </a:cubicBezTo>
                  <a:cubicBezTo>
                    <a:pt x="35" y="936"/>
                    <a:pt x="42" y="929"/>
                    <a:pt x="39" y="919"/>
                  </a:cubicBezTo>
                  <a:cubicBezTo>
                    <a:pt x="25" y="712"/>
                    <a:pt x="137" y="442"/>
                    <a:pt x="494" y="319"/>
                  </a:cubicBezTo>
                  <a:cubicBezTo>
                    <a:pt x="619" y="276"/>
                    <a:pt x="720" y="263"/>
                    <a:pt x="808" y="263"/>
                  </a:cubicBezTo>
                  <a:cubicBezTo>
                    <a:pt x="883" y="263"/>
                    <a:pt x="949" y="272"/>
                    <a:pt x="1010" y="280"/>
                  </a:cubicBezTo>
                  <a:cubicBezTo>
                    <a:pt x="1062" y="289"/>
                    <a:pt x="1112" y="296"/>
                    <a:pt x="1160" y="296"/>
                  </a:cubicBezTo>
                  <a:cubicBezTo>
                    <a:pt x="1216" y="296"/>
                    <a:pt x="1271" y="286"/>
                    <a:pt x="1330" y="256"/>
                  </a:cubicBezTo>
                  <a:cubicBezTo>
                    <a:pt x="1361" y="242"/>
                    <a:pt x="1389" y="225"/>
                    <a:pt x="1417" y="210"/>
                  </a:cubicBezTo>
                  <a:cubicBezTo>
                    <a:pt x="1598" y="116"/>
                    <a:pt x="1756" y="33"/>
                    <a:pt x="1931" y="33"/>
                  </a:cubicBezTo>
                  <a:cubicBezTo>
                    <a:pt x="2034" y="33"/>
                    <a:pt x="2142" y="62"/>
                    <a:pt x="2266" y="133"/>
                  </a:cubicBezTo>
                  <a:cubicBezTo>
                    <a:pt x="2308" y="157"/>
                    <a:pt x="2336" y="172"/>
                    <a:pt x="2367" y="186"/>
                  </a:cubicBezTo>
                  <a:cubicBezTo>
                    <a:pt x="2392" y="175"/>
                    <a:pt x="2389" y="162"/>
                    <a:pt x="2389" y="147"/>
                  </a:cubicBezTo>
                  <a:cubicBezTo>
                    <a:pt x="2361" y="136"/>
                    <a:pt x="2315" y="126"/>
                    <a:pt x="2283" y="105"/>
                  </a:cubicBezTo>
                  <a:cubicBezTo>
                    <a:pt x="2154" y="30"/>
                    <a:pt x="2039" y="0"/>
                    <a:pt x="193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57;p43">
              <a:extLst>
                <a:ext uri="{FF2B5EF4-FFF2-40B4-BE49-F238E27FC236}">
                  <a16:creationId xmlns:a16="http://schemas.microsoft.com/office/drawing/2014/main" id="{954E9C8C-263E-68AA-E25A-AE4FD698FB89}"/>
                </a:ext>
              </a:extLst>
            </p:cNvPr>
            <p:cNvSpPr/>
            <p:nvPr/>
          </p:nvSpPr>
          <p:spPr>
            <a:xfrm>
              <a:off x="6992981" y="4460712"/>
              <a:ext cx="66361" cy="52296"/>
            </a:xfrm>
            <a:custGeom>
              <a:avLst/>
              <a:gdLst/>
              <a:ahLst/>
              <a:cxnLst/>
              <a:rect l="l" t="t" r="r" b="b"/>
              <a:pathLst>
                <a:path w="519" h="409" extrusionOk="0">
                  <a:moveTo>
                    <a:pt x="499" y="1"/>
                  </a:moveTo>
                  <a:cubicBezTo>
                    <a:pt x="497" y="1"/>
                    <a:pt x="494" y="1"/>
                    <a:pt x="491" y="2"/>
                  </a:cubicBezTo>
                  <a:cubicBezTo>
                    <a:pt x="302" y="86"/>
                    <a:pt x="133" y="216"/>
                    <a:pt x="4" y="381"/>
                  </a:cubicBezTo>
                  <a:cubicBezTo>
                    <a:pt x="0" y="391"/>
                    <a:pt x="0" y="402"/>
                    <a:pt x="7" y="405"/>
                  </a:cubicBezTo>
                  <a:cubicBezTo>
                    <a:pt x="10" y="409"/>
                    <a:pt x="14" y="409"/>
                    <a:pt x="18" y="409"/>
                  </a:cubicBezTo>
                  <a:cubicBezTo>
                    <a:pt x="21" y="409"/>
                    <a:pt x="28" y="405"/>
                    <a:pt x="31" y="402"/>
                  </a:cubicBezTo>
                  <a:cubicBezTo>
                    <a:pt x="154" y="240"/>
                    <a:pt x="319" y="114"/>
                    <a:pt x="505" y="33"/>
                  </a:cubicBezTo>
                  <a:cubicBezTo>
                    <a:pt x="515" y="30"/>
                    <a:pt x="519" y="19"/>
                    <a:pt x="515" y="12"/>
                  </a:cubicBezTo>
                  <a:cubicBezTo>
                    <a:pt x="513" y="5"/>
                    <a:pt x="507" y="1"/>
                    <a:pt x="49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58;p43">
              <a:extLst>
                <a:ext uri="{FF2B5EF4-FFF2-40B4-BE49-F238E27FC236}">
                  <a16:creationId xmlns:a16="http://schemas.microsoft.com/office/drawing/2014/main" id="{246901C2-7A83-7D0B-F64C-6976D03ADFFD}"/>
                </a:ext>
              </a:extLst>
            </p:cNvPr>
            <p:cNvSpPr/>
            <p:nvPr/>
          </p:nvSpPr>
          <p:spPr>
            <a:xfrm>
              <a:off x="7181709" y="4201658"/>
              <a:ext cx="550450" cy="231944"/>
            </a:xfrm>
            <a:custGeom>
              <a:avLst/>
              <a:gdLst/>
              <a:ahLst/>
              <a:cxnLst/>
              <a:rect l="l" t="t" r="r" b="b"/>
              <a:pathLst>
                <a:path w="4305" h="1814" extrusionOk="0">
                  <a:moveTo>
                    <a:pt x="4297" y="0"/>
                  </a:moveTo>
                  <a:cubicBezTo>
                    <a:pt x="4041" y="42"/>
                    <a:pt x="3757" y="120"/>
                    <a:pt x="3452" y="228"/>
                  </a:cubicBezTo>
                  <a:cubicBezTo>
                    <a:pt x="2659" y="509"/>
                    <a:pt x="2031" y="860"/>
                    <a:pt x="1477" y="1172"/>
                  </a:cubicBezTo>
                  <a:cubicBezTo>
                    <a:pt x="997" y="1439"/>
                    <a:pt x="583" y="1666"/>
                    <a:pt x="197" y="1776"/>
                  </a:cubicBezTo>
                  <a:cubicBezTo>
                    <a:pt x="197" y="1776"/>
                    <a:pt x="188" y="1777"/>
                    <a:pt x="172" y="1777"/>
                  </a:cubicBezTo>
                  <a:cubicBezTo>
                    <a:pt x="142" y="1777"/>
                    <a:pt x="87" y="1772"/>
                    <a:pt x="15" y="1740"/>
                  </a:cubicBezTo>
                  <a:lnTo>
                    <a:pt x="1" y="1771"/>
                  </a:lnTo>
                  <a:cubicBezTo>
                    <a:pt x="82" y="1807"/>
                    <a:pt x="141" y="1814"/>
                    <a:pt x="176" y="1814"/>
                  </a:cubicBezTo>
                  <a:lnTo>
                    <a:pt x="208" y="1814"/>
                  </a:lnTo>
                  <a:cubicBezTo>
                    <a:pt x="597" y="1702"/>
                    <a:pt x="1014" y="1470"/>
                    <a:pt x="1495" y="1203"/>
                  </a:cubicBezTo>
                  <a:cubicBezTo>
                    <a:pt x="2049" y="895"/>
                    <a:pt x="2677" y="544"/>
                    <a:pt x="3462" y="264"/>
                  </a:cubicBezTo>
                  <a:cubicBezTo>
                    <a:pt x="3764" y="155"/>
                    <a:pt x="4048" y="78"/>
                    <a:pt x="4304" y="36"/>
                  </a:cubicBezTo>
                  <a:lnTo>
                    <a:pt x="4297" y="0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59;p43">
              <a:extLst>
                <a:ext uri="{FF2B5EF4-FFF2-40B4-BE49-F238E27FC236}">
                  <a16:creationId xmlns:a16="http://schemas.microsoft.com/office/drawing/2014/main" id="{A4258C64-7600-F4B5-8A5B-DB789DF389BC}"/>
                </a:ext>
              </a:extLst>
            </p:cNvPr>
            <p:cNvSpPr/>
            <p:nvPr/>
          </p:nvSpPr>
          <p:spPr>
            <a:xfrm>
              <a:off x="7489608" y="3651071"/>
              <a:ext cx="111624" cy="151134"/>
            </a:xfrm>
            <a:custGeom>
              <a:avLst/>
              <a:gdLst/>
              <a:ahLst/>
              <a:cxnLst/>
              <a:rect l="l" t="t" r="r" b="b"/>
              <a:pathLst>
                <a:path w="873" h="1182" extrusionOk="0">
                  <a:moveTo>
                    <a:pt x="222" y="0"/>
                  </a:moveTo>
                  <a:cubicBezTo>
                    <a:pt x="0" y="0"/>
                    <a:pt x="304" y="968"/>
                    <a:pt x="872" y="1181"/>
                  </a:cubicBezTo>
                  <a:cubicBezTo>
                    <a:pt x="872" y="1181"/>
                    <a:pt x="760" y="395"/>
                    <a:pt x="343" y="58"/>
                  </a:cubicBezTo>
                  <a:cubicBezTo>
                    <a:pt x="292" y="18"/>
                    <a:pt x="252" y="0"/>
                    <a:pt x="222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60;p43">
              <a:extLst>
                <a:ext uri="{FF2B5EF4-FFF2-40B4-BE49-F238E27FC236}">
                  <a16:creationId xmlns:a16="http://schemas.microsoft.com/office/drawing/2014/main" id="{AEA98020-5F1A-D24F-D211-FF7B6ED126BA}"/>
                </a:ext>
              </a:extLst>
            </p:cNvPr>
            <p:cNvSpPr/>
            <p:nvPr/>
          </p:nvSpPr>
          <p:spPr>
            <a:xfrm>
              <a:off x="7049241" y="2839128"/>
              <a:ext cx="75695" cy="215961"/>
            </a:xfrm>
            <a:custGeom>
              <a:avLst/>
              <a:gdLst/>
              <a:ahLst/>
              <a:cxnLst/>
              <a:rect l="l" t="t" r="r" b="b"/>
              <a:pathLst>
                <a:path w="592" h="1689" extrusionOk="0">
                  <a:moveTo>
                    <a:pt x="591" y="1"/>
                  </a:moveTo>
                  <a:cubicBezTo>
                    <a:pt x="563" y="39"/>
                    <a:pt x="525" y="88"/>
                    <a:pt x="479" y="148"/>
                  </a:cubicBezTo>
                  <a:cubicBezTo>
                    <a:pt x="409" y="239"/>
                    <a:pt x="272" y="316"/>
                    <a:pt x="188" y="362"/>
                  </a:cubicBezTo>
                  <a:cubicBezTo>
                    <a:pt x="153" y="421"/>
                    <a:pt x="104" y="544"/>
                    <a:pt x="62" y="786"/>
                  </a:cubicBezTo>
                  <a:cubicBezTo>
                    <a:pt x="0" y="1142"/>
                    <a:pt x="124" y="1688"/>
                    <a:pt x="221" y="1688"/>
                  </a:cubicBezTo>
                  <a:cubicBezTo>
                    <a:pt x="235" y="1688"/>
                    <a:pt x="249" y="1677"/>
                    <a:pt x="261" y="1652"/>
                  </a:cubicBezTo>
                  <a:cubicBezTo>
                    <a:pt x="357" y="1456"/>
                    <a:pt x="405" y="436"/>
                    <a:pt x="405" y="436"/>
                  </a:cubicBezTo>
                  <a:cubicBezTo>
                    <a:pt x="447" y="394"/>
                    <a:pt x="528" y="183"/>
                    <a:pt x="591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61;p43">
              <a:extLst>
                <a:ext uri="{FF2B5EF4-FFF2-40B4-BE49-F238E27FC236}">
                  <a16:creationId xmlns:a16="http://schemas.microsoft.com/office/drawing/2014/main" id="{E0BB5B96-5890-1D7E-7DF7-506FA217BC57}"/>
                </a:ext>
              </a:extLst>
            </p:cNvPr>
            <p:cNvSpPr/>
            <p:nvPr/>
          </p:nvSpPr>
          <p:spPr>
            <a:xfrm>
              <a:off x="7517739" y="3378590"/>
              <a:ext cx="505570" cy="547126"/>
            </a:xfrm>
            <a:custGeom>
              <a:avLst/>
              <a:gdLst/>
              <a:ahLst/>
              <a:cxnLst/>
              <a:rect l="l" t="t" r="r" b="b"/>
              <a:pathLst>
                <a:path w="3954" h="4279" extrusionOk="0">
                  <a:moveTo>
                    <a:pt x="0" y="1"/>
                  </a:moveTo>
                  <a:lnTo>
                    <a:pt x="544" y="2477"/>
                  </a:lnTo>
                  <a:cubicBezTo>
                    <a:pt x="544" y="2477"/>
                    <a:pt x="1518" y="4278"/>
                    <a:pt x="2489" y="4278"/>
                  </a:cubicBezTo>
                  <a:cubicBezTo>
                    <a:pt x="2618" y="4278"/>
                    <a:pt x="2746" y="4247"/>
                    <a:pt x="2872" y="4175"/>
                  </a:cubicBezTo>
                  <a:cubicBezTo>
                    <a:pt x="3953" y="3565"/>
                    <a:pt x="3844" y="492"/>
                    <a:pt x="3844" y="492"/>
                  </a:cubicBezTo>
                  <a:lnTo>
                    <a:pt x="2929" y="387"/>
                  </a:lnTo>
                  <a:lnTo>
                    <a:pt x="2234" y="2390"/>
                  </a:lnTo>
                  <a:cubicBezTo>
                    <a:pt x="2234" y="2390"/>
                    <a:pt x="1754" y="1509"/>
                    <a:pt x="1203" y="748"/>
                  </a:cubicBezTo>
                  <a:cubicBezTo>
                    <a:pt x="779" y="1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62;p43">
              <a:extLst>
                <a:ext uri="{FF2B5EF4-FFF2-40B4-BE49-F238E27FC236}">
                  <a16:creationId xmlns:a16="http://schemas.microsoft.com/office/drawing/2014/main" id="{EA58BF30-6E87-924E-3636-5896C86ECC96}"/>
                </a:ext>
              </a:extLst>
            </p:cNvPr>
            <p:cNvSpPr/>
            <p:nvPr/>
          </p:nvSpPr>
          <p:spPr>
            <a:xfrm>
              <a:off x="7877167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166" y="0"/>
                  </a:moveTo>
                  <a:cubicBezTo>
                    <a:pt x="18" y="0"/>
                    <a:pt x="1" y="146"/>
                    <a:pt x="44" y="199"/>
                  </a:cubicBezTo>
                  <a:cubicBezTo>
                    <a:pt x="97" y="266"/>
                    <a:pt x="374" y="407"/>
                    <a:pt x="430" y="459"/>
                  </a:cubicBezTo>
                  <a:cubicBezTo>
                    <a:pt x="486" y="515"/>
                    <a:pt x="514" y="827"/>
                    <a:pt x="514" y="827"/>
                  </a:cubicBezTo>
                  <a:lnTo>
                    <a:pt x="767" y="705"/>
                  </a:lnTo>
                  <a:cubicBezTo>
                    <a:pt x="616" y="178"/>
                    <a:pt x="640" y="185"/>
                    <a:pt x="335" y="45"/>
                  </a:cubicBezTo>
                  <a:cubicBezTo>
                    <a:pt x="266" y="13"/>
                    <a:pt x="210" y="0"/>
                    <a:pt x="166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63;p43">
              <a:extLst>
                <a:ext uri="{FF2B5EF4-FFF2-40B4-BE49-F238E27FC236}">
                  <a16:creationId xmlns:a16="http://schemas.microsoft.com/office/drawing/2014/main" id="{05C61C3C-0067-D657-C995-D46E492A7266}"/>
                </a:ext>
              </a:extLst>
            </p:cNvPr>
            <p:cNvSpPr/>
            <p:nvPr/>
          </p:nvSpPr>
          <p:spPr>
            <a:xfrm>
              <a:off x="7830241" y="3134752"/>
              <a:ext cx="227468" cy="367350"/>
            </a:xfrm>
            <a:custGeom>
              <a:avLst/>
              <a:gdLst/>
              <a:ahLst/>
              <a:cxnLst/>
              <a:rect l="l" t="t" r="r" b="b"/>
              <a:pathLst>
                <a:path w="1779" h="2873" extrusionOk="0">
                  <a:moveTo>
                    <a:pt x="1009" y="0"/>
                  </a:moveTo>
                  <a:cubicBezTo>
                    <a:pt x="1007" y="0"/>
                    <a:pt x="1006" y="0"/>
                    <a:pt x="1004" y="0"/>
                  </a:cubicBezTo>
                  <a:cubicBezTo>
                    <a:pt x="752" y="14"/>
                    <a:pt x="1242" y="1133"/>
                    <a:pt x="1242" y="1133"/>
                  </a:cubicBezTo>
                  <a:cubicBezTo>
                    <a:pt x="1242" y="1133"/>
                    <a:pt x="762" y="1276"/>
                    <a:pt x="646" y="1775"/>
                  </a:cubicBezTo>
                  <a:cubicBezTo>
                    <a:pt x="646" y="1775"/>
                    <a:pt x="401" y="1554"/>
                    <a:pt x="373" y="1357"/>
                  </a:cubicBezTo>
                  <a:cubicBezTo>
                    <a:pt x="373" y="1357"/>
                    <a:pt x="555" y="891"/>
                    <a:pt x="516" y="705"/>
                  </a:cubicBezTo>
                  <a:cubicBezTo>
                    <a:pt x="510" y="675"/>
                    <a:pt x="497" y="662"/>
                    <a:pt x="479" y="662"/>
                  </a:cubicBezTo>
                  <a:cubicBezTo>
                    <a:pt x="381" y="662"/>
                    <a:pt x="136" y="1047"/>
                    <a:pt x="74" y="1284"/>
                  </a:cubicBezTo>
                  <a:cubicBezTo>
                    <a:pt x="1" y="1561"/>
                    <a:pt x="485" y="2508"/>
                    <a:pt x="485" y="2508"/>
                  </a:cubicBezTo>
                  <a:lnTo>
                    <a:pt x="1299" y="2869"/>
                  </a:lnTo>
                  <a:lnTo>
                    <a:pt x="1330" y="2872"/>
                  </a:lnTo>
                  <a:cubicBezTo>
                    <a:pt x="1330" y="2872"/>
                    <a:pt x="1741" y="1796"/>
                    <a:pt x="1758" y="1466"/>
                  </a:cubicBezTo>
                  <a:cubicBezTo>
                    <a:pt x="1778" y="1139"/>
                    <a:pt x="1266" y="0"/>
                    <a:pt x="1009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4;p43">
              <a:extLst>
                <a:ext uri="{FF2B5EF4-FFF2-40B4-BE49-F238E27FC236}">
                  <a16:creationId xmlns:a16="http://schemas.microsoft.com/office/drawing/2014/main" id="{969B564D-71D5-70D9-E319-B4B948667078}"/>
                </a:ext>
              </a:extLst>
            </p:cNvPr>
            <p:cNvSpPr/>
            <p:nvPr/>
          </p:nvSpPr>
          <p:spPr>
            <a:xfrm>
              <a:off x="7904786" y="3148433"/>
              <a:ext cx="95130" cy="182844"/>
            </a:xfrm>
            <a:custGeom>
              <a:avLst/>
              <a:gdLst/>
              <a:ahLst/>
              <a:cxnLst/>
              <a:rect l="l" t="t" r="r" b="b"/>
              <a:pathLst>
                <a:path w="744" h="1430" extrusionOk="0">
                  <a:moveTo>
                    <a:pt x="70" y="1"/>
                  </a:moveTo>
                  <a:cubicBezTo>
                    <a:pt x="66" y="1"/>
                    <a:pt x="63" y="1"/>
                    <a:pt x="59" y="2"/>
                  </a:cubicBezTo>
                  <a:cubicBezTo>
                    <a:pt x="0" y="16"/>
                    <a:pt x="4" y="100"/>
                    <a:pt x="21" y="159"/>
                  </a:cubicBezTo>
                  <a:cubicBezTo>
                    <a:pt x="154" y="601"/>
                    <a:pt x="333" y="1026"/>
                    <a:pt x="561" y="1430"/>
                  </a:cubicBezTo>
                  <a:lnTo>
                    <a:pt x="744" y="1135"/>
                  </a:lnTo>
                  <a:cubicBezTo>
                    <a:pt x="635" y="735"/>
                    <a:pt x="431" y="363"/>
                    <a:pt x="158" y="54"/>
                  </a:cubicBezTo>
                  <a:cubicBezTo>
                    <a:pt x="132" y="29"/>
                    <a:pt x="104" y="1"/>
                    <a:pt x="7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65;p43">
              <a:extLst>
                <a:ext uri="{FF2B5EF4-FFF2-40B4-BE49-F238E27FC236}">
                  <a16:creationId xmlns:a16="http://schemas.microsoft.com/office/drawing/2014/main" id="{84ED27D8-43D7-8F01-5F4C-1438DFD07AC9}"/>
                </a:ext>
              </a:extLst>
            </p:cNvPr>
            <p:cNvSpPr/>
            <p:nvPr/>
          </p:nvSpPr>
          <p:spPr>
            <a:xfrm>
              <a:off x="8008357" y="3178609"/>
              <a:ext cx="75823" cy="181821"/>
            </a:xfrm>
            <a:custGeom>
              <a:avLst/>
              <a:gdLst/>
              <a:ahLst/>
              <a:cxnLst/>
              <a:rect l="l" t="t" r="r" b="b"/>
              <a:pathLst>
                <a:path w="593" h="1422" extrusionOk="0">
                  <a:moveTo>
                    <a:pt x="517" y="1"/>
                  </a:moveTo>
                  <a:cubicBezTo>
                    <a:pt x="471" y="1"/>
                    <a:pt x="431" y="55"/>
                    <a:pt x="411" y="103"/>
                  </a:cubicBezTo>
                  <a:cubicBezTo>
                    <a:pt x="228" y="527"/>
                    <a:pt x="88" y="969"/>
                    <a:pt x="0" y="1422"/>
                  </a:cubicBezTo>
                  <a:lnTo>
                    <a:pt x="330" y="1316"/>
                  </a:lnTo>
                  <a:cubicBezTo>
                    <a:pt x="505" y="941"/>
                    <a:pt x="593" y="527"/>
                    <a:pt x="583" y="113"/>
                  </a:cubicBezTo>
                  <a:cubicBezTo>
                    <a:pt x="583" y="75"/>
                    <a:pt x="575" y="28"/>
                    <a:pt x="544" y="7"/>
                  </a:cubicBezTo>
                  <a:cubicBezTo>
                    <a:pt x="535" y="3"/>
                    <a:pt x="526" y="1"/>
                    <a:pt x="5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66;p43">
              <a:extLst>
                <a:ext uri="{FF2B5EF4-FFF2-40B4-BE49-F238E27FC236}">
                  <a16:creationId xmlns:a16="http://schemas.microsoft.com/office/drawing/2014/main" id="{83EB9127-A309-3722-7723-A07FA91BCD21}"/>
                </a:ext>
              </a:extLst>
            </p:cNvPr>
            <p:cNvSpPr/>
            <p:nvPr/>
          </p:nvSpPr>
          <p:spPr>
            <a:xfrm>
              <a:off x="7911819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692" y="1"/>
                  </a:moveTo>
                  <a:cubicBezTo>
                    <a:pt x="685" y="1"/>
                    <a:pt x="169" y="9"/>
                    <a:pt x="4" y="626"/>
                  </a:cubicBezTo>
                  <a:cubicBezTo>
                    <a:pt x="1" y="632"/>
                    <a:pt x="8" y="643"/>
                    <a:pt x="18" y="647"/>
                  </a:cubicBezTo>
                  <a:cubicBezTo>
                    <a:pt x="22" y="647"/>
                    <a:pt x="29" y="647"/>
                    <a:pt x="33" y="643"/>
                  </a:cubicBezTo>
                  <a:cubicBezTo>
                    <a:pt x="36" y="643"/>
                    <a:pt x="39" y="640"/>
                    <a:pt x="39" y="632"/>
                  </a:cubicBezTo>
                  <a:cubicBezTo>
                    <a:pt x="198" y="43"/>
                    <a:pt x="685" y="36"/>
                    <a:pt x="692" y="36"/>
                  </a:cubicBezTo>
                  <a:cubicBezTo>
                    <a:pt x="703" y="36"/>
                    <a:pt x="710" y="30"/>
                    <a:pt x="710" y="19"/>
                  </a:cubicBezTo>
                  <a:cubicBezTo>
                    <a:pt x="710" y="9"/>
                    <a:pt x="703" y="1"/>
                    <a:pt x="69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67;p43">
              <a:extLst>
                <a:ext uri="{FF2B5EF4-FFF2-40B4-BE49-F238E27FC236}">
                  <a16:creationId xmlns:a16="http://schemas.microsoft.com/office/drawing/2014/main" id="{DF79DF38-FD39-5812-5C28-07755847CE4B}"/>
                </a:ext>
              </a:extLst>
            </p:cNvPr>
            <p:cNvSpPr/>
            <p:nvPr/>
          </p:nvSpPr>
          <p:spPr>
            <a:xfrm>
              <a:off x="7958617" y="3200858"/>
              <a:ext cx="44368" cy="114821"/>
            </a:xfrm>
            <a:custGeom>
              <a:avLst/>
              <a:gdLst/>
              <a:ahLst/>
              <a:cxnLst/>
              <a:rect l="l" t="t" r="r" b="b"/>
              <a:pathLst>
                <a:path w="347" h="898" extrusionOk="0">
                  <a:moveTo>
                    <a:pt x="23" y="1"/>
                  </a:moveTo>
                  <a:cubicBezTo>
                    <a:pt x="21" y="1"/>
                    <a:pt x="19" y="1"/>
                    <a:pt x="17" y="2"/>
                  </a:cubicBezTo>
                  <a:cubicBezTo>
                    <a:pt x="7" y="2"/>
                    <a:pt x="0" y="16"/>
                    <a:pt x="3" y="23"/>
                  </a:cubicBezTo>
                  <a:lnTo>
                    <a:pt x="312" y="886"/>
                  </a:lnTo>
                  <a:cubicBezTo>
                    <a:pt x="315" y="892"/>
                    <a:pt x="322" y="897"/>
                    <a:pt x="329" y="897"/>
                  </a:cubicBezTo>
                  <a:cubicBezTo>
                    <a:pt x="330" y="897"/>
                    <a:pt x="331" y="897"/>
                    <a:pt x="333" y="897"/>
                  </a:cubicBezTo>
                  <a:cubicBezTo>
                    <a:pt x="337" y="897"/>
                    <a:pt x="337" y="893"/>
                    <a:pt x="340" y="893"/>
                  </a:cubicBezTo>
                  <a:cubicBezTo>
                    <a:pt x="347" y="890"/>
                    <a:pt x="347" y="879"/>
                    <a:pt x="347" y="872"/>
                  </a:cubicBezTo>
                  <a:lnTo>
                    <a:pt x="38" y="13"/>
                  </a:lnTo>
                  <a:cubicBezTo>
                    <a:pt x="35" y="4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68;p43">
              <a:extLst>
                <a:ext uri="{FF2B5EF4-FFF2-40B4-BE49-F238E27FC236}">
                  <a16:creationId xmlns:a16="http://schemas.microsoft.com/office/drawing/2014/main" id="{AF7FA537-9A3C-33EF-E089-33551933FA04}"/>
                </a:ext>
              </a:extLst>
            </p:cNvPr>
            <p:cNvSpPr/>
            <p:nvPr/>
          </p:nvSpPr>
          <p:spPr>
            <a:xfrm>
              <a:off x="7956699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39" y="0"/>
                  </a:moveTo>
                  <a:cubicBezTo>
                    <a:pt x="32" y="0"/>
                    <a:pt x="25" y="1"/>
                    <a:pt x="18" y="2"/>
                  </a:cubicBezTo>
                  <a:cubicBezTo>
                    <a:pt x="8" y="2"/>
                    <a:pt x="1" y="13"/>
                    <a:pt x="1" y="23"/>
                  </a:cubicBezTo>
                  <a:cubicBezTo>
                    <a:pt x="4" y="32"/>
                    <a:pt x="9" y="38"/>
                    <a:pt x="16" y="38"/>
                  </a:cubicBezTo>
                  <a:cubicBezTo>
                    <a:pt x="18" y="38"/>
                    <a:pt x="20" y="38"/>
                    <a:pt x="22" y="37"/>
                  </a:cubicBezTo>
                  <a:cubicBezTo>
                    <a:pt x="27" y="36"/>
                    <a:pt x="33" y="36"/>
                    <a:pt x="38" y="36"/>
                  </a:cubicBezTo>
                  <a:cubicBezTo>
                    <a:pt x="200" y="36"/>
                    <a:pt x="534" y="311"/>
                    <a:pt x="537" y="311"/>
                  </a:cubicBezTo>
                  <a:cubicBezTo>
                    <a:pt x="541" y="315"/>
                    <a:pt x="546" y="316"/>
                    <a:pt x="550" y="316"/>
                  </a:cubicBezTo>
                  <a:cubicBezTo>
                    <a:pt x="552" y="316"/>
                    <a:pt x="555" y="315"/>
                    <a:pt x="558" y="314"/>
                  </a:cubicBezTo>
                  <a:cubicBezTo>
                    <a:pt x="558" y="311"/>
                    <a:pt x="562" y="311"/>
                    <a:pt x="562" y="311"/>
                  </a:cubicBezTo>
                  <a:cubicBezTo>
                    <a:pt x="569" y="300"/>
                    <a:pt x="569" y="290"/>
                    <a:pt x="558" y="282"/>
                  </a:cubicBezTo>
                  <a:cubicBezTo>
                    <a:pt x="545" y="272"/>
                    <a:pt x="215" y="0"/>
                    <a:pt x="3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69;p43">
              <a:extLst>
                <a:ext uri="{FF2B5EF4-FFF2-40B4-BE49-F238E27FC236}">
                  <a16:creationId xmlns:a16="http://schemas.microsoft.com/office/drawing/2014/main" id="{E45EA7FB-C2EF-63AF-B423-2C2883C2B427}"/>
                </a:ext>
              </a:extLst>
            </p:cNvPr>
            <p:cNvSpPr/>
            <p:nvPr/>
          </p:nvSpPr>
          <p:spPr>
            <a:xfrm>
              <a:off x="8018202" y="3249319"/>
              <a:ext cx="24294" cy="82088"/>
            </a:xfrm>
            <a:custGeom>
              <a:avLst/>
              <a:gdLst/>
              <a:ahLst/>
              <a:cxnLst/>
              <a:rect l="l" t="t" r="r" b="b"/>
              <a:pathLst>
                <a:path w="190" h="642" extrusionOk="0">
                  <a:moveTo>
                    <a:pt x="168" y="0"/>
                  </a:moveTo>
                  <a:cubicBezTo>
                    <a:pt x="161" y="0"/>
                    <a:pt x="154" y="4"/>
                    <a:pt x="151" y="13"/>
                  </a:cubicBezTo>
                  <a:cubicBezTo>
                    <a:pt x="151" y="16"/>
                    <a:pt x="32" y="349"/>
                    <a:pt x="0" y="623"/>
                  </a:cubicBezTo>
                  <a:cubicBezTo>
                    <a:pt x="0" y="633"/>
                    <a:pt x="7" y="641"/>
                    <a:pt x="18" y="641"/>
                  </a:cubicBezTo>
                  <a:cubicBezTo>
                    <a:pt x="19" y="642"/>
                    <a:pt x="20" y="642"/>
                    <a:pt x="22" y="642"/>
                  </a:cubicBezTo>
                  <a:cubicBezTo>
                    <a:pt x="24" y="642"/>
                    <a:pt x="26" y="641"/>
                    <a:pt x="28" y="641"/>
                  </a:cubicBezTo>
                  <a:cubicBezTo>
                    <a:pt x="35" y="637"/>
                    <a:pt x="35" y="630"/>
                    <a:pt x="39" y="626"/>
                  </a:cubicBezTo>
                  <a:cubicBezTo>
                    <a:pt x="67" y="359"/>
                    <a:pt x="186" y="30"/>
                    <a:pt x="186" y="27"/>
                  </a:cubicBezTo>
                  <a:cubicBezTo>
                    <a:pt x="190" y="16"/>
                    <a:pt x="186" y="6"/>
                    <a:pt x="176" y="2"/>
                  </a:cubicBezTo>
                  <a:cubicBezTo>
                    <a:pt x="173" y="1"/>
                    <a:pt x="171" y="0"/>
                    <a:pt x="16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70;p43">
              <a:extLst>
                <a:ext uri="{FF2B5EF4-FFF2-40B4-BE49-F238E27FC236}">
                  <a16:creationId xmlns:a16="http://schemas.microsoft.com/office/drawing/2014/main" id="{E8780098-71B4-5C7B-AC16-E8940E2ABCF2}"/>
                </a:ext>
              </a:extLst>
            </p:cNvPr>
            <p:cNvSpPr/>
            <p:nvPr/>
          </p:nvSpPr>
          <p:spPr>
            <a:xfrm>
              <a:off x="6658869" y="3378590"/>
              <a:ext cx="505443" cy="547126"/>
            </a:xfrm>
            <a:custGeom>
              <a:avLst/>
              <a:gdLst/>
              <a:ahLst/>
              <a:cxnLst/>
              <a:rect l="l" t="t" r="r" b="b"/>
              <a:pathLst>
                <a:path w="3953" h="4279" extrusionOk="0">
                  <a:moveTo>
                    <a:pt x="3953" y="1"/>
                  </a:moveTo>
                  <a:cubicBezTo>
                    <a:pt x="3952" y="1"/>
                    <a:pt x="3170" y="162"/>
                    <a:pt x="2746" y="748"/>
                  </a:cubicBezTo>
                  <a:cubicBezTo>
                    <a:pt x="2199" y="1509"/>
                    <a:pt x="1715" y="2390"/>
                    <a:pt x="1715" y="2390"/>
                  </a:cubicBezTo>
                  <a:lnTo>
                    <a:pt x="1024" y="387"/>
                  </a:lnTo>
                  <a:lnTo>
                    <a:pt x="109" y="492"/>
                  </a:lnTo>
                  <a:cubicBezTo>
                    <a:pt x="109" y="492"/>
                    <a:pt x="0" y="3565"/>
                    <a:pt x="1080" y="4175"/>
                  </a:cubicBezTo>
                  <a:cubicBezTo>
                    <a:pt x="1206" y="4247"/>
                    <a:pt x="1335" y="4278"/>
                    <a:pt x="1463" y="4278"/>
                  </a:cubicBezTo>
                  <a:cubicBezTo>
                    <a:pt x="2435" y="4278"/>
                    <a:pt x="3410" y="2477"/>
                    <a:pt x="3410" y="2477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71;p43">
              <a:extLst>
                <a:ext uri="{FF2B5EF4-FFF2-40B4-BE49-F238E27FC236}">
                  <a16:creationId xmlns:a16="http://schemas.microsoft.com/office/drawing/2014/main" id="{31CE52F2-5AE5-83DC-7A43-37EC4FA2B1C2}"/>
                </a:ext>
              </a:extLst>
            </p:cNvPr>
            <p:cNvSpPr/>
            <p:nvPr/>
          </p:nvSpPr>
          <p:spPr>
            <a:xfrm>
              <a:off x="6706691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600" y="0"/>
                  </a:moveTo>
                  <a:cubicBezTo>
                    <a:pt x="556" y="0"/>
                    <a:pt x="499" y="13"/>
                    <a:pt x="429" y="45"/>
                  </a:cubicBezTo>
                  <a:cubicBezTo>
                    <a:pt x="127" y="185"/>
                    <a:pt x="152" y="178"/>
                    <a:pt x="1" y="705"/>
                  </a:cubicBezTo>
                  <a:lnTo>
                    <a:pt x="253" y="827"/>
                  </a:lnTo>
                  <a:cubicBezTo>
                    <a:pt x="253" y="827"/>
                    <a:pt x="282" y="515"/>
                    <a:pt x="338" y="459"/>
                  </a:cubicBezTo>
                  <a:cubicBezTo>
                    <a:pt x="394" y="407"/>
                    <a:pt x="671" y="266"/>
                    <a:pt x="724" y="199"/>
                  </a:cubicBezTo>
                  <a:cubicBezTo>
                    <a:pt x="767" y="146"/>
                    <a:pt x="750" y="0"/>
                    <a:pt x="600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72;p43">
              <a:extLst>
                <a:ext uri="{FF2B5EF4-FFF2-40B4-BE49-F238E27FC236}">
                  <a16:creationId xmlns:a16="http://schemas.microsoft.com/office/drawing/2014/main" id="{E1727438-83A4-048F-5592-EF599FE04A92}"/>
                </a:ext>
              </a:extLst>
            </p:cNvPr>
            <p:cNvSpPr/>
            <p:nvPr/>
          </p:nvSpPr>
          <p:spPr>
            <a:xfrm>
              <a:off x="6624346" y="3134752"/>
              <a:ext cx="227340" cy="367350"/>
            </a:xfrm>
            <a:custGeom>
              <a:avLst/>
              <a:gdLst/>
              <a:ahLst/>
              <a:cxnLst/>
              <a:rect l="l" t="t" r="r" b="b"/>
              <a:pathLst>
                <a:path w="1778" h="2873" extrusionOk="0">
                  <a:moveTo>
                    <a:pt x="766" y="0"/>
                  </a:moveTo>
                  <a:cubicBezTo>
                    <a:pt x="512" y="0"/>
                    <a:pt x="0" y="1139"/>
                    <a:pt x="18" y="1466"/>
                  </a:cubicBezTo>
                  <a:cubicBezTo>
                    <a:pt x="39" y="1796"/>
                    <a:pt x="449" y="2872"/>
                    <a:pt x="449" y="2872"/>
                  </a:cubicBezTo>
                  <a:lnTo>
                    <a:pt x="476" y="2869"/>
                  </a:lnTo>
                  <a:lnTo>
                    <a:pt x="1290" y="2508"/>
                  </a:lnTo>
                  <a:cubicBezTo>
                    <a:pt x="1290" y="2508"/>
                    <a:pt x="1778" y="1561"/>
                    <a:pt x="1705" y="1284"/>
                  </a:cubicBezTo>
                  <a:cubicBezTo>
                    <a:pt x="1639" y="1047"/>
                    <a:pt x="1394" y="662"/>
                    <a:pt x="1298" y="662"/>
                  </a:cubicBezTo>
                  <a:cubicBezTo>
                    <a:pt x="1281" y="662"/>
                    <a:pt x="1268" y="675"/>
                    <a:pt x="1263" y="705"/>
                  </a:cubicBezTo>
                  <a:cubicBezTo>
                    <a:pt x="1224" y="891"/>
                    <a:pt x="1407" y="1357"/>
                    <a:pt x="1407" y="1357"/>
                  </a:cubicBezTo>
                  <a:cubicBezTo>
                    <a:pt x="1378" y="1554"/>
                    <a:pt x="1133" y="1775"/>
                    <a:pt x="1133" y="1775"/>
                  </a:cubicBezTo>
                  <a:cubicBezTo>
                    <a:pt x="1014" y="1276"/>
                    <a:pt x="536" y="1133"/>
                    <a:pt x="536" y="1133"/>
                  </a:cubicBezTo>
                  <a:cubicBezTo>
                    <a:pt x="536" y="1133"/>
                    <a:pt x="1028" y="14"/>
                    <a:pt x="771" y="0"/>
                  </a:cubicBezTo>
                  <a:cubicBezTo>
                    <a:pt x="770" y="0"/>
                    <a:pt x="768" y="0"/>
                    <a:pt x="76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73;p43">
              <a:extLst>
                <a:ext uri="{FF2B5EF4-FFF2-40B4-BE49-F238E27FC236}">
                  <a16:creationId xmlns:a16="http://schemas.microsoft.com/office/drawing/2014/main" id="{2FC9757C-BC25-86B5-6BC3-6284F70CCEC3}"/>
                </a:ext>
              </a:extLst>
            </p:cNvPr>
            <p:cNvSpPr/>
            <p:nvPr/>
          </p:nvSpPr>
          <p:spPr>
            <a:xfrm>
              <a:off x="6682141" y="3148433"/>
              <a:ext cx="95258" cy="182844"/>
            </a:xfrm>
            <a:custGeom>
              <a:avLst/>
              <a:gdLst/>
              <a:ahLst/>
              <a:cxnLst/>
              <a:rect l="l" t="t" r="r" b="b"/>
              <a:pathLst>
                <a:path w="745" h="1430" extrusionOk="0">
                  <a:moveTo>
                    <a:pt x="674" y="1"/>
                  </a:moveTo>
                  <a:cubicBezTo>
                    <a:pt x="639" y="1"/>
                    <a:pt x="608" y="29"/>
                    <a:pt x="586" y="54"/>
                  </a:cubicBezTo>
                  <a:cubicBezTo>
                    <a:pt x="309" y="363"/>
                    <a:pt x="109" y="735"/>
                    <a:pt x="0" y="1135"/>
                  </a:cubicBezTo>
                  <a:lnTo>
                    <a:pt x="183" y="1430"/>
                  </a:lnTo>
                  <a:cubicBezTo>
                    <a:pt x="407" y="1026"/>
                    <a:pt x="589" y="601"/>
                    <a:pt x="723" y="159"/>
                  </a:cubicBezTo>
                  <a:cubicBezTo>
                    <a:pt x="740" y="100"/>
                    <a:pt x="744" y="16"/>
                    <a:pt x="684" y="2"/>
                  </a:cubicBezTo>
                  <a:cubicBezTo>
                    <a:pt x="681" y="1"/>
                    <a:pt x="677" y="1"/>
                    <a:pt x="674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4;p43">
              <a:extLst>
                <a:ext uri="{FF2B5EF4-FFF2-40B4-BE49-F238E27FC236}">
                  <a16:creationId xmlns:a16="http://schemas.microsoft.com/office/drawing/2014/main" id="{2E495ACA-9B4E-243A-D07A-E402F9BE7DDA}"/>
                </a:ext>
              </a:extLst>
            </p:cNvPr>
            <p:cNvSpPr/>
            <p:nvPr/>
          </p:nvSpPr>
          <p:spPr>
            <a:xfrm>
              <a:off x="6597366" y="3178609"/>
              <a:ext cx="76334" cy="181821"/>
            </a:xfrm>
            <a:custGeom>
              <a:avLst/>
              <a:gdLst/>
              <a:ahLst/>
              <a:cxnLst/>
              <a:rect l="l" t="t" r="r" b="b"/>
              <a:pathLst>
                <a:path w="597" h="1422" extrusionOk="0">
                  <a:moveTo>
                    <a:pt x="79" y="1"/>
                  </a:moveTo>
                  <a:cubicBezTo>
                    <a:pt x="70" y="1"/>
                    <a:pt x="61" y="3"/>
                    <a:pt x="53" y="7"/>
                  </a:cubicBezTo>
                  <a:cubicBezTo>
                    <a:pt x="18" y="28"/>
                    <a:pt x="14" y="75"/>
                    <a:pt x="11" y="113"/>
                  </a:cubicBezTo>
                  <a:cubicBezTo>
                    <a:pt x="1" y="527"/>
                    <a:pt x="88" y="941"/>
                    <a:pt x="267" y="1316"/>
                  </a:cubicBezTo>
                  <a:lnTo>
                    <a:pt x="597" y="1422"/>
                  </a:lnTo>
                  <a:cubicBezTo>
                    <a:pt x="509" y="969"/>
                    <a:pt x="368" y="527"/>
                    <a:pt x="187" y="103"/>
                  </a:cubicBezTo>
                  <a:cubicBezTo>
                    <a:pt x="165" y="55"/>
                    <a:pt x="123" y="1"/>
                    <a:pt x="79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75;p43">
              <a:extLst>
                <a:ext uri="{FF2B5EF4-FFF2-40B4-BE49-F238E27FC236}">
                  <a16:creationId xmlns:a16="http://schemas.microsoft.com/office/drawing/2014/main" id="{93C2C10A-294A-11E7-785C-6715CECDD4F2}"/>
                </a:ext>
              </a:extLst>
            </p:cNvPr>
            <p:cNvSpPr/>
            <p:nvPr/>
          </p:nvSpPr>
          <p:spPr>
            <a:xfrm>
              <a:off x="6679328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19" y="1"/>
                  </a:moveTo>
                  <a:cubicBezTo>
                    <a:pt x="9" y="1"/>
                    <a:pt x="1" y="9"/>
                    <a:pt x="1" y="19"/>
                  </a:cubicBezTo>
                  <a:cubicBezTo>
                    <a:pt x="1" y="30"/>
                    <a:pt x="9" y="36"/>
                    <a:pt x="19" y="36"/>
                  </a:cubicBezTo>
                  <a:cubicBezTo>
                    <a:pt x="22" y="36"/>
                    <a:pt x="509" y="43"/>
                    <a:pt x="671" y="632"/>
                  </a:cubicBezTo>
                  <a:cubicBezTo>
                    <a:pt x="671" y="640"/>
                    <a:pt x="674" y="643"/>
                    <a:pt x="678" y="643"/>
                  </a:cubicBezTo>
                  <a:cubicBezTo>
                    <a:pt x="682" y="647"/>
                    <a:pt x="685" y="647"/>
                    <a:pt x="692" y="647"/>
                  </a:cubicBezTo>
                  <a:cubicBezTo>
                    <a:pt x="703" y="643"/>
                    <a:pt x="710" y="632"/>
                    <a:pt x="706" y="626"/>
                  </a:cubicBezTo>
                  <a:cubicBezTo>
                    <a:pt x="538" y="9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76;p43">
              <a:extLst>
                <a:ext uri="{FF2B5EF4-FFF2-40B4-BE49-F238E27FC236}">
                  <a16:creationId xmlns:a16="http://schemas.microsoft.com/office/drawing/2014/main" id="{75640BB6-4A6B-8BAB-219B-5E133BD427F1}"/>
                </a:ext>
              </a:extLst>
            </p:cNvPr>
            <p:cNvSpPr/>
            <p:nvPr/>
          </p:nvSpPr>
          <p:spPr>
            <a:xfrm>
              <a:off x="6678561" y="3200858"/>
              <a:ext cx="44496" cy="11482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326" y="1"/>
                  </a:moveTo>
                  <a:cubicBezTo>
                    <a:pt x="318" y="1"/>
                    <a:pt x="312" y="4"/>
                    <a:pt x="309" y="13"/>
                  </a:cubicBezTo>
                  <a:lnTo>
                    <a:pt x="4" y="872"/>
                  </a:lnTo>
                  <a:cubicBezTo>
                    <a:pt x="0" y="879"/>
                    <a:pt x="4" y="890"/>
                    <a:pt x="10" y="893"/>
                  </a:cubicBezTo>
                  <a:lnTo>
                    <a:pt x="15" y="897"/>
                  </a:lnTo>
                  <a:cubicBezTo>
                    <a:pt x="16" y="897"/>
                    <a:pt x="18" y="897"/>
                    <a:pt x="20" y="897"/>
                  </a:cubicBezTo>
                  <a:cubicBezTo>
                    <a:pt x="28" y="897"/>
                    <a:pt x="36" y="892"/>
                    <a:pt x="39" y="886"/>
                  </a:cubicBezTo>
                  <a:lnTo>
                    <a:pt x="344" y="23"/>
                  </a:lnTo>
                  <a:cubicBezTo>
                    <a:pt x="347" y="16"/>
                    <a:pt x="344" y="2"/>
                    <a:pt x="334" y="2"/>
                  </a:cubicBezTo>
                  <a:cubicBezTo>
                    <a:pt x="331" y="1"/>
                    <a:pt x="328" y="1"/>
                    <a:pt x="32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77;p43">
              <a:extLst>
                <a:ext uri="{FF2B5EF4-FFF2-40B4-BE49-F238E27FC236}">
                  <a16:creationId xmlns:a16="http://schemas.microsoft.com/office/drawing/2014/main" id="{DBF6EB00-264F-E5CC-F74A-109A5124F2B8}"/>
                </a:ext>
              </a:extLst>
            </p:cNvPr>
            <p:cNvSpPr/>
            <p:nvPr/>
          </p:nvSpPr>
          <p:spPr>
            <a:xfrm>
              <a:off x="6652476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530" y="0"/>
                  </a:moveTo>
                  <a:cubicBezTo>
                    <a:pt x="355" y="0"/>
                    <a:pt x="24" y="272"/>
                    <a:pt x="8" y="282"/>
                  </a:cubicBezTo>
                  <a:cubicBezTo>
                    <a:pt x="1" y="290"/>
                    <a:pt x="1" y="300"/>
                    <a:pt x="8" y="311"/>
                  </a:cubicBezTo>
                  <a:lnTo>
                    <a:pt x="11" y="314"/>
                  </a:lnTo>
                  <a:cubicBezTo>
                    <a:pt x="14" y="315"/>
                    <a:pt x="17" y="316"/>
                    <a:pt x="20" y="316"/>
                  </a:cubicBezTo>
                  <a:cubicBezTo>
                    <a:pt x="24" y="316"/>
                    <a:pt x="28" y="315"/>
                    <a:pt x="33" y="311"/>
                  </a:cubicBezTo>
                  <a:cubicBezTo>
                    <a:pt x="36" y="311"/>
                    <a:pt x="369" y="36"/>
                    <a:pt x="531" y="36"/>
                  </a:cubicBezTo>
                  <a:cubicBezTo>
                    <a:pt x="537" y="36"/>
                    <a:pt x="542" y="36"/>
                    <a:pt x="548" y="37"/>
                  </a:cubicBezTo>
                  <a:cubicBezTo>
                    <a:pt x="549" y="38"/>
                    <a:pt x="550" y="38"/>
                    <a:pt x="552" y="38"/>
                  </a:cubicBezTo>
                  <a:cubicBezTo>
                    <a:pt x="559" y="38"/>
                    <a:pt x="566" y="32"/>
                    <a:pt x="569" y="23"/>
                  </a:cubicBezTo>
                  <a:cubicBezTo>
                    <a:pt x="569" y="13"/>
                    <a:pt x="562" y="2"/>
                    <a:pt x="551" y="2"/>
                  </a:cubicBezTo>
                  <a:cubicBezTo>
                    <a:pt x="544" y="1"/>
                    <a:pt x="537" y="0"/>
                    <a:pt x="53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8;p43">
              <a:extLst>
                <a:ext uri="{FF2B5EF4-FFF2-40B4-BE49-F238E27FC236}">
                  <a16:creationId xmlns:a16="http://schemas.microsoft.com/office/drawing/2014/main" id="{41D2D966-52E2-5D4A-50FD-C8886D6EA3CD}"/>
                </a:ext>
              </a:extLst>
            </p:cNvPr>
            <p:cNvSpPr/>
            <p:nvPr/>
          </p:nvSpPr>
          <p:spPr>
            <a:xfrm>
              <a:off x="6639434" y="3249319"/>
              <a:ext cx="24422" cy="82088"/>
            </a:xfrm>
            <a:custGeom>
              <a:avLst/>
              <a:gdLst/>
              <a:ahLst/>
              <a:cxnLst/>
              <a:rect l="l" t="t" r="r" b="b"/>
              <a:pathLst>
                <a:path w="191" h="642" extrusionOk="0">
                  <a:moveTo>
                    <a:pt x="23" y="0"/>
                  </a:moveTo>
                  <a:cubicBezTo>
                    <a:pt x="20" y="0"/>
                    <a:pt x="18" y="1"/>
                    <a:pt x="15" y="2"/>
                  </a:cubicBezTo>
                  <a:cubicBezTo>
                    <a:pt x="5" y="6"/>
                    <a:pt x="1" y="16"/>
                    <a:pt x="5" y="27"/>
                  </a:cubicBezTo>
                  <a:cubicBezTo>
                    <a:pt x="5" y="30"/>
                    <a:pt x="124" y="359"/>
                    <a:pt x="152" y="626"/>
                  </a:cubicBezTo>
                  <a:cubicBezTo>
                    <a:pt x="152" y="630"/>
                    <a:pt x="156" y="637"/>
                    <a:pt x="159" y="641"/>
                  </a:cubicBezTo>
                  <a:cubicBezTo>
                    <a:pt x="161" y="641"/>
                    <a:pt x="165" y="642"/>
                    <a:pt x="168" y="642"/>
                  </a:cubicBezTo>
                  <a:cubicBezTo>
                    <a:pt x="170" y="642"/>
                    <a:pt x="172" y="642"/>
                    <a:pt x="173" y="641"/>
                  </a:cubicBezTo>
                  <a:cubicBezTo>
                    <a:pt x="183" y="641"/>
                    <a:pt x="190" y="633"/>
                    <a:pt x="190" y="623"/>
                  </a:cubicBezTo>
                  <a:cubicBezTo>
                    <a:pt x="159" y="349"/>
                    <a:pt x="39" y="16"/>
                    <a:pt x="39" y="13"/>
                  </a:cubicBezTo>
                  <a:cubicBezTo>
                    <a:pt x="37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79;p43">
              <a:extLst>
                <a:ext uri="{FF2B5EF4-FFF2-40B4-BE49-F238E27FC236}">
                  <a16:creationId xmlns:a16="http://schemas.microsoft.com/office/drawing/2014/main" id="{F0908BF6-CEB8-5B82-A154-D989F62B7A76}"/>
                </a:ext>
              </a:extLst>
            </p:cNvPr>
            <p:cNvSpPr/>
            <p:nvPr/>
          </p:nvSpPr>
          <p:spPr>
            <a:xfrm>
              <a:off x="7036455" y="3262489"/>
              <a:ext cx="565155" cy="939538"/>
            </a:xfrm>
            <a:custGeom>
              <a:avLst/>
              <a:gdLst/>
              <a:ahLst/>
              <a:cxnLst/>
              <a:rect l="l" t="t" r="r" b="b"/>
              <a:pathLst>
                <a:path w="4420" h="7348" extrusionOk="0">
                  <a:moveTo>
                    <a:pt x="1666" y="0"/>
                  </a:moveTo>
                  <a:lnTo>
                    <a:pt x="1698" y="814"/>
                  </a:lnTo>
                  <a:lnTo>
                    <a:pt x="1084" y="881"/>
                  </a:lnTo>
                  <a:cubicBezTo>
                    <a:pt x="1084" y="881"/>
                    <a:pt x="810" y="944"/>
                    <a:pt x="512" y="1074"/>
                  </a:cubicBezTo>
                  <a:lnTo>
                    <a:pt x="228" y="3039"/>
                  </a:lnTo>
                  <a:lnTo>
                    <a:pt x="0" y="6823"/>
                  </a:lnTo>
                  <a:cubicBezTo>
                    <a:pt x="985" y="7222"/>
                    <a:pt x="1845" y="7348"/>
                    <a:pt x="2539" y="7348"/>
                  </a:cubicBezTo>
                  <a:cubicBezTo>
                    <a:pt x="3722" y="7348"/>
                    <a:pt x="4420" y="6981"/>
                    <a:pt x="4420" y="6981"/>
                  </a:cubicBezTo>
                  <a:lnTo>
                    <a:pt x="4308" y="3385"/>
                  </a:lnTo>
                  <a:lnTo>
                    <a:pt x="3764" y="909"/>
                  </a:lnTo>
                  <a:cubicBezTo>
                    <a:pt x="3764" y="888"/>
                    <a:pt x="3143" y="782"/>
                    <a:pt x="3143" y="782"/>
                  </a:cubicBezTo>
                  <a:lnTo>
                    <a:pt x="3087" y="4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0;p43">
              <a:extLst>
                <a:ext uri="{FF2B5EF4-FFF2-40B4-BE49-F238E27FC236}">
                  <a16:creationId xmlns:a16="http://schemas.microsoft.com/office/drawing/2014/main" id="{55B3DD37-E4F3-DE41-95AF-A89B2DA2AE06}"/>
                </a:ext>
              </a:extLst>
            </p:cNvPr>
            <p:cNvSpPr/>
            <p:nvPr/>
          </p:nvSpPr>
          <p:spPr>
            <a:xfrm>
              <a:off x="7249478" y="3262489"/>
              <a:ext cx="187575" cy="81960"/>
            </a:xfrm>
            <a:custGeom>
              <a:avLst/>
              <a:gdLst/>
              <a:ahLst/>
              <a:cxnLst/>
              <a:rect l="l" t="t" r="r" b="b"/>
              <a:pathLst>
                <a:path w="1467" h="641" extrusionOk="0">
                  <a:moveTo>
                    <a:pt x="0" y="0"/>
                  </a:moveTo>
                  <a:lnTo>
                    <a:pt x="21" y="495"/>
                  </a:lnTo>
                  <a:cubicBezTo>
                    <a:pt x="419" y="607"/>
                    <a:pt x="834" y="640"/>
                    <a:pt x="1172" y="640"/>
                  </a:cubicBezTo>
                  <a:cubicBezTo>
                    <a:pt x="1279" y="640"/>
                    <a:pt x="1378" y="637"/>
                    <a:pt x="1467" y="632"/>
                  </a:cubicBezTo>
                  <a:lnTo>
                    <a:pt x="142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81;p43">
              <a:extLst>
                <a:ext uri="{FF2B5EF4-FFF2-40B4-BE49-F238E27FC236}">
                  <a16:creationId xmlns:a16="http://schemas.microsoft.com/office/drawing/2014/main" id="{01B438DC-5CAA-74E6-515C-828B89A8DDA4}"/>
                </a:ext>
              </a:extLst>
            </p:cNvPr>
            <p:cNvSpPr/>
            <p:nvPr/>
          </p:nvSpPr>
          <p:spPr>
            <a:xfrm>
              <a:off x="7079545" y="2695535"/>
              <a:ext cx="576790" cy="612336"/>
            </a:xfrm>
            <a:custGeom>
              <a:avLst/>
              <a:gdLst/>
              <a:ahLst/>
              <a:cxnLst/>
              <a:rect l="l" t="t" r="r" b="b"/>
              <a:pathLst>
                <a:path w="4511" h="4789" extrusionOk="0">
                  <a:moveTo>
                    <a:pt x="1903" y="1"/>
                  </a:moveTo>
                  <a:cubicBezTo>
                    <a:pt x="1048" y="1"/>
                    <a:pt x="470" y="376"/>
                    <a:pt x="280" y="1067"/>
                  </a:cubicBezTo>
                  <a:cubicBezTo>
                    <a:pt x="280" y="1067"/>
                    <a:pt x="0" y="1857"/>
                    <a:pt x="24" y="2997"/>
                  </a:cubicBezTo>
                  <a:cubicBezTo>
                    <a:pt x="45" y="3884"/>
                    <a:pt x="775" y="4740"/>
                    <a:pt x="1862" y="4785"/>
                  </a:cubicBezTo>
                  <a:cubicBezTo>
                    <a:pt x="1909" y="4788"/>
                    <a:pt x="1956" y="4789"/>
                    <a:pt x="2004" y="4789"/>
                  </a:cubicBezTo>
                  <a:cubicBezTo>
                    <a:pt x="2979" y="4789"/>
                    <a:pt x="3949" y="4329"/>
                    <a:pt x="4223" y="2958"/>
                  </a:cubicBezTo>
                  <a:cubicBezTo>
                    <a:pt x="4510" y="1517"/>
                    <a:pt x="4034" y="387"/>
                    <a:pt x="2725" y="99"/>
                  </a:cubicBezTo>
                  <a:cubicBezTo>
                    <a:pt x="2429" y="33"/>
                    <a:pt x="2154" y="1"/>
                    <a:pt x="190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82;p43">
              <a:extLst>
                <a:ext uri="{FF2B5EF4-FFF2-40B4-BE49-F238E27FC236}">
                  <a16:creationId xmlns:a16="http://schemas.microsoft.com/office/drawing/2014/main" id="{7699D2DA-4311-05C4-7025-54B5F3B316AB}"/>
                </a:ext>
              </a:extLst>
            </p:cNvPr>
            <p:cNvSpPr/>
            <p:nvPr/>
          </p:nvSpPr>
          <p:spPr>
            <a:xfrm>
              <a:off x="7385398" y="3096776"/>
              <a:ext cx="137836" cy="74800"/>
            </a:xfrm>
            <a:custGeom>
              <a:avLst/>
              <a:gdLst/>
              <a:ahLst/>
              <a:cxnLst/>
              <a:rect l="l" t="t" r="r" b="b"/>
              <a:pathLst>
                <a:path w="1078" h="585" extrusionOk="0">
                  <a:moveTo>
                    <a:pt x="676" y="1"/>
                  </a:moveTo>
                  <a:cubicBezTo>
                    <a:pt x="613" y="1"/>
                    <a:pt x="546" y="8"/>
                    <a:pt x="477" y="24"/>
                  </a:cubicBezTo>
                  <a:cubicBezTo>
                    <a:pt x="200" y="87"/>
                    <a:pt x="0" y="255"/>
                    <a:pt x="32" y="406"/>
                  </a:cubicBezTo>
                  <a:cubicBezTo>
                    <a:pt x="58" y="517"/>
                    <a:pt x="210" y="585"/>
                    <a:pt x="402" y="585"/>
                  </a:cubicBezTo>
                  <a:cubicBezTo>
                    <a:pt x="464" y="585"/>
                    <a:pt x="529" y="578"/>
                    <a:pt x="596" y="563"/>
                  </a:cubicBezTo>
                  <a:cubicBezTo>
                    <a:pt x="877" y="500"/>
                    <a:pt x="1077" y="328"/>
                    <a:pt x="1042" y="181"/>
                  </a:cubicBezTo>
                  <a:cubicBezTo>
                    <a:pt x="1018" y="70"/>
                    <a:pt x="869" y="1"/>
                    <a:pt x="676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83;p43">
              <a:extLst>
                <a:ext uri="{FF2B5EF4-FFF2-40B4-BE49-F238E27FC236}">
                  <a16:creationId xmlns:a16="http://schemas.microsoft.com/office/drawing/2014/main" id="{FF1E7AC8-AD8D-279B-A6CD-0B596DC1577B}"/>
                </a:ext>
              </a:extLst>
            </p:cNvPr>
            <p:cNvSpPr/>
            <p:nvPr/>
          </p:nvSpPr>
          <p:spPr>
            <a:xfrm>
              <a:off x="7100515" y="3088848"/>
              <a:ext cx="137453" cy="73905"/>
            </a:xfrm>
            <a:custGeom>
              <a:avLst/>
              <a:gdLst/>
              <a:ahLst/>
              <a:cxnLst/>
              <a:rect l="l" t="t" r="r" b="b"/>
              <a:pathLst>
                <a:path w="1075" h="578" extrusionOk="0">
                  <a:moveTo>
                    <a:pt x="413" y="1"/>
                  </a:moveTo>
                  <a:cubicBezTo>
                    <a:pt x="212" y="1"/>
                    <a:pt x="54" y="74"/>
                    <a:pt x="32" y="191"/>
                  </a:cubicBezTo>
                  <a:cubicBezTo>
                    <a:pt x="1" y="338"/>
                    <a:pt x="204" y="507"/>
                    <a:pt x="485" y="559"/>
                  </a:cubicBezTo>
                  <a:cubicBezTo>
                    <a:pt x="547" y="571"/>
                    <a:pt x="608" y="577"/>
                    <a:pt x="665" y="577"/>
                  </a:cubicBezTo>
                  <a:cubicBezTo>
                    <a:pt x="866" y="577"/>
                    <a:pt x="1024" y="504"/>
                    <a:pt x="1046" y="387"/>
                  </a:cubicBezTo>
                  <a:cubicBezTo>
                    <a:pt x="1074" y="240"/>
                    <a:pt x="871" y="71"/>
                    <a:pt x="594" y="19"/>
                  </a:cubicBezTo>
                  <a:cubicBezTo>
                    <a:pt x="531" y="7"/>
                    <a:pt x="471" y="1"/>
                    <a:pt x="413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84;p43">
              <a:extLst>
                <a:ext uri="{FF2B5EF4-FFF2-40B4-BE49-F238E27FC236}">
                  <a16:creationId xmlns:a16="http://schemas.microsoft.com/office/drawing/2014/main" id="{ADA92CF3-A37A-7DE3-F951-0E578D754BE2}"/>
                </a:ext>
              </a:extLst>
            </p:cNvPr>
            <p:cNvSpPr/>
            <p:nvPr/>
          </p:nvSpPr>
          <p:spPr>
            <a:xfrm>
              <a:off x="7274156" y="2774556"/>
              <a:ext cx="1406" cy="191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8" y="4"/>
                    <a:pt x="11" y="0"/>
                    <a:pt x="11" y="0"/>
                  </a:cubicBezTo>
                  <a:cubicBezTo>
                    <a:pt x="11" y="0"/>
                    <a:pt x="8" y="4"/>
                    <a:pt x="0" y="15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85;p43">
              <a:extLst>
                <a:ext uri="{FF2B5EF4-FFF2-40B4-BE49-F238E27FC236}">
                  <a16:creationId xmlns:a16="http://schemas.microsoft.com/office/drawing/2014/main" id="{1ED04659-70F2-186B-FD0F-437CAE5B55A1}"/>
                </a:ext>
              </a:extLst>
            </p:cNvPr>
            <p:cNvSpPr/>
            <p:nvPr/>
          </p:nvSpPr>
          <p:spPr>
            <a:xfrm>
              <a:off x="6996305" y="2568693"/>
              <a:ext cx="739943" cy="679720"/>
            </a:xfrm>
            <a:custGeom>
              <a:avLst/>
              <a:gdLst/>
              <a:ahLst/>
              <a:cxnLst/>
              <a:rect l="l" t="t" r="r" b="b"/>
              <a:pathLst>
                <a:path w="5787" h="5316" extrusionOk="0">
                  <a:moveTo>
                    <a:pt x="1339" y="0"/>
                  </a:moveTo>
                  <a:cubicBezTo>
                    <a:pt x="1256" y="0"/>
                    <a:pt x="1186" y="18"/>
                    <a:pt x="1138" y="63"/>
                  </a:cubicBezTo>
                  <a:cubicBezTo>
                    <a:pt x="914" y="278"/>
                    <a:pt x="1226" y="576"/>
                    <a:pt x="1226" y="576"/>
                  </a:cubicBezTo>
                  <a:cubicBezTo>
                    <a:pt x="1222" y="576"/>
                    <a:pt x="1218" y="576"/>
                    <a:pt x="1215" y="576"/>
                  </a:cubicBezTo>
                  <a:cubicBezTo>
                    <a:pt x="1096" y="576"/>
                    <a:pt x="869" y="515"/>
                    <a:pt x="668" y="515"/>
                  </a:cubicBezTo>
                  <a:cubicBezTo>
                    <a:pt x="554" y="515"/>
                    <a:pt x="448" y="534"/>
                    <a:pt x="374" y="597"/>
                  </a:cubicBezTo>
                  <a:cubicBezTo>
                    <a:pt x="170" y="769"/>
                    <a:pt x="276" y="1042"/>
                    <a:pt x="276" y="1042"/>
                  </a:cubicBezTo>
                  <a:cubicBezTo>
                    <a:pt x="276" y="1042"/>
                    <a:pt x="213" y="1018"/>
                    <a:pt x="153" y="1018"/>
                  </a:cubicBezTo>
                  <a:cubicBezTo>
                    <a:pt x="75" y="1018"/>
                    <a:pt x="1" y="1058"/>
                    <a:pt x="62" y="1238"/>
                  </a:cubicBezTo>
                  <a:cubicBezTo>
                    <a:pt x="167" y="1565"/>
                    <a:pt x="437" y="1638"/>
                    <a:pt x="437" y="1638"/>
                  </a:cubicBezTo>
                  <a:cubicBezTo>
                    <a:pt x="437" y="1638"/>
                    <a:pt x="202" y="1835"/>
                    <a:pt x="209" y="2112"/>
                  </a:cubicBezTo>
                  <a:cubicBezTo>
                    <a:pt x="209" y="2393"/>
                    <a:pt x="352" y="2453"/>
                    <a:pt x="473" y="2453"/>
                  </a:cubicBezTo>
                  <a:cubicBezTo>
                    <a:pt x="563" y="2453"/>
                    <a:pt x="640" y="2420"/>
                    <a:pt x="640" y="2420"/>
                  </a:cubicBezTo>
                  <a:lnTo>
                    <a:pt x="640" y="2420"/>
                  </a:lnTo>
                  <a:cubicBezTo>
                    <a:pt x="640" y="2420"/>
                    <a:pt x="627" y="2435"/>
                    <a:pt x="602" y="2477"/>
                  </a:cubicBezTo>
                  <a:cubicBezTo>
                    <a:pt x="686" y="2431"/>
                    <a:pt x="823" y="2354"/>
                    <a:pt x="893" y="2263"/>
                  </a:cubicBezTo>
                  <a:cubicBezTo>
                    <a:pt x="939" y="2203"/>
                    <a:pt x="977" y="2154"/>
                    <a:pt x="1005" y="2116"/>
                  </a:cubicBezTo>
                  <a:cubicBezTo>
                    <a:pt x="1052" y="1984"/>
                    <a:pt x="1088" y="1872"/>
                    <a:pt x="1095" y="1849"/>
                  </a:cubicBezTo>
                  <a:lnTo>
                    <a:pt x="1095" y="1849"/>
                  </a:lnTo>
                  <a:cubicBezTo>
                    <a:pt x="1084" y="1887"/>
                    <a:pt x="1005" y="2176"/>
                    <a:pt x="1307" y="2189"/>
                  </a:cubicBezTo>
                  <a:cubicBezTo>
                    <a:pt x="1314" y="2189"/>
                    <a:pt x="1321" y="2189"/>
                    <a:pt x="1328" y="2189"/>
                  </a:cubicBezTo>
                  <a:cubicBezTo>
                    <a:pt x="1734" y="2189"/>
                    <a:pt x="2111" y="1708"/>
                    <a:pt x="2173" y="1625"/>
                  </a:cubicBezTo>
                  <a:lnTo>
                    <a:pt x="2173" y="1625"/>
                  </a:lnTo>
                  <a:cubicBezTo>
                    <a:pt x="2131" y="1688"/>
                    <a:pt x="1959" y="1989"/>
                    <a:pt x="2454" y="2263"/>
                  </a:cubicBezTo>
                  <a:cubicBezTo>
                    <a:pt x="2561" y="2321"/>
                    <a:pt x="2694" y="2345"/>
                    <a:pt x="2839" y="2345"/>
                  </a:cubicBezTo>
                  <a:cubicBezTo>
                    <a:pt x="3455" y="2345"/>
                    <a:pt x="4295" y="1923"/>
                    <a:pt x="4295" y="1923"/>
                  </a:cubicBezTo>
                  <a:cubicBezTo>
                    <a:pt x="4295" y="1923"/>
                    <a:pt x="4481" y="2673"/>
                    <a:pt x="4608" y="3259"/>
                  </a:cubicBezTo>
                  <a:cubicBezTo>
                    <a:pt x="4737" y="3848"/>
                    <a:pt x="4842" y="4118"/>
                    <a:pt x="4698" y="4350"/>
                  </a:cubicBezTo>
                  <a:cubicBezTo>
                    <a:pt x="4551" y="4581"/>
                    <a:pt x="3969" y="5240"/>
                    <a:pt x="4400" y="5311"/>
                  </a:cubicBezTo>
                  <a:cubicBezTo>
                    <a:pt x="4420" y="5314"/>
                    <a:pt x="4439" y="5316"/>
                    <a:pt x="4458" y="5316"/>
                  </a:cubicBezTo>
                  <a:cubicBezTo>
                    <a:pt x="4845" y="5316"/>
                    <a:pt x="5029" y="4650"/>
                    <a:pt x="5401" y="4202"/>
                  </a:cubicBezTo>
                  <a:cubicBezTo>
                    <a:pt x="5786" y="3736"/>
                    <a:pt x="5401" y="3325"/>
                    <a:pt x="5401" y="3325"/>
                  </a:cubicBezTo>
                  <a:cubicBezTo>
                    <a:pt x="5558" y="3276"/>
                    <a:pt x="5586" y="3129"/>
                    <a:pt x="5586" y="3129"/>
                  </a:cubicBezTo>
                  <a:cubicBezTo>
                    <a:pt x="5667" y="2712"/>
                    <a:pt x="5281" y="2378"/>
                    <a:pt x="5281" y="2378"/>
                  </a:cubicBezTo>
                  <a:cubicBezTo>
                    <a:pt x="5733" y="1814"/>
                    <a:pt x="4916" y="1382"/>
                    <a:pt x="4916" y="1382"/>
                  </a:cubicBezTo>
                  <a:cubicBezTo>
                    <a:pt x="4916" y="1382"/>
                    <a:pt x="5242" y="1154"/>
                    <a:pt x="5186" y="934"/>
                  </a:cubicBezTo>
                  <a:cubicBezTo>
                    <a:pt x="5169" y="862"/>
                    <a:pt x="5107" y="838"/>
                    <a:pt x="5031" y="838"/>
                  </a:cubicBezTo>
                  <a:cubicBezTo>
                    <a:pt x="4871" y="838"/>
                    <a:pt x="4650" y="944"/>
                    <a:pt x="4650" y="944"/>
                  </a:cubicBezTo>
                  <a:cubicBezTo>
                    <a:pt x="4650" y="944"/>
                    <a:pt x="4604" y="113"/>
                    <a:pt x="4404" y="110"/>
                  </a:cubicBezTo>
                  <a:cubicBezTo>
                    <a:pt x="4403" y="109"/>
                    <a:pt x="4402" y="109"/>
                    <a:pt x="4400" y="109"/>
                  </a:cubicBezTo>
                  <a:cubicBezTo>
                    <a:pt x="4206" y="109"/>
                    <a:pt x="4337" y="758"/>
                    <a:pt x="4337" y="758"/>
                  </a:cubicBezTo>
                  <a:cubicBezTo>
                    <a:pt x="4337" y="758"/>
                    <a:pt x="4145" y="453"/>
                    <a:pt x="3772" y="362"/>
                  </a:cubicBezTo>
                  <a:cubicBezTo>
                    <a:pt x="3517" y="300"/>
                    <a:pt x="3333" y="281"/>
                    <a:pt x="3187" y="281"/>
                  </a:cubicBezTo>
                  <a:cubicBezTo>
                    <a:pt x="2937" y="281"/>
                    <a:pt x="2799" y="338"/>
                    <a:pt x="2607" y="338"/>
                  </a:cubicBezTo>
                  <a:cubicBezTo>
                    <a:pt x="2530" y="338"/>
                    <a:pt x="2444" y="329"/>
                    <a:pt x="2338" y="302"/>
                  </a:cubicBezTo>
                  <a:cubicBezTo>
                    <a:pt x="2147" y="255"/>
                    <a:pt x="1650" y="0"/>
                    <a:pt x="1339" y="0"/>
                  </a:cubicBezTo>
                  <a:close/>
                </a:path>
              </a:pathLst>
            </a:custGeom>
            <a:solidFill>
              <a:srgbClr val="EDC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86;p43">
              <a:extLst>
                <a:ext uri="{FF2B5EF4-FFF2-40B4-BE49-F238E27FC236}">
                  <a16:creationId xmlns:a16="http://schemas.microsoft.com/office/drawing/2014/main" id="{9AC6D62B-D95E-E4C4-EA61-32C1696C5C94}"/>
                </a:ext>
              </a:extLst>
            </p:cNvPr>
            <p:cNvSpPr/>
            <p:nvPr/>
          </p:nvSpPr>
          <p:spPr>
            <a:xfrm>
              <a:off x="7561596" y="3035273"/>
              <a:ext cx="137069" cy="154970"/>
            </a:xfrm>
            <a:custGeom>
              <a:avLst/>
              <a:gdLst/>
              <a:ahLst/>
              <a:cxnLst/>
              <a:rect l="l" t="t" r="r" b="b"/>
              <a:pathLst>
                <a:path w="1072" h="1212" extrusionOk="0">
                  <a:moveTo>
                    <a:pt x="526" y="1"/>
                  </a:moveTo>
                  <a:cubicBezTo>
                    <a:pt x="362" y="1"/>
                    <a:pt x="222" y="55"/>
                    <a:pt x="222" y="55"/>
                  </a:cubicBezTo>
                  <a:lnTo>
                    <a:pt x="0" y="897"/>
                  </a:lnTo>
                  <a:cubicBezTo>
                    <a:pt x="114" y="1103"/>
                    <a:pt x="324" y="1212"/>
                    <a:pt x="526" y="1212"/>
                  </a:cubicBezTo>
                  <a:cubicBezTo>
                    <a:pt x="806" y="1212"/>
                    <a:pt x="1071" y="1001"/>
                    <a:pt x="1038" y="547"/>
                  </a:cubicBezTo>
                  <a:cubicBezTo>
                    <a:pt x="1007" y="97"/>
                    <a:pt x="744" y="1"/>
                    <a:pt x="52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87;p43">
              <a:extLst>
                <a:ext uri="{FF2B5EF4-FFF2-40B4-BE49-F238E27FC236}">
                  <a16:creationId xmlns:a16="http://schemas.microsoft.com/office/drawing/2014/main" id="{E764D48B-503F-1183-8129-DBB901553612}"/>
                </a:ext>
              </a:extLst>
            </p:cNvPr>
            <p:cNvSpPr/>
            <p:nvPr/>
          </p:nvSpPr>
          <p:spPr>
            <a:xfrm>
              <a:off x="7422096" y="2887077"/>
              <a:ext cx="125689" cy="86180"/>
            </a:xfrm>
            <a:custGeom>
              <a:avLst/>
              <a:gdLst/>
              <a:ahLst/>
              <a:cxnLst/>
              <a:rect l="l" t="t" r="r" b="b"/>
              <a:pathLst>
                <a:path w="983" h="674" extrusionOk="0">
                  <a:moveTo>
                    <a:pt x="212" y="1"/>
                  </a:moveTo>
                  <a:cubicBezTo>
                    <a:pt x="126" y="1"/>
                    <a:pt x="80" y="46"/>
                    <a:pt x="50" y="110"/>
                  </a:cubicBezTo>
                  <a:cubicBezTo>
                    <a:pt x="0" y="225"/>
                    <a:pt x="88" y="390"/>
                    <a:pt x="298" y="520"/>
                  </a:cubicBezTo>
                  <a:cubicBezTo>
                    <a:pt x="458" y="618"/>
                    <a:pt x="582" y="674"/>
                    <a:pt x="675" y="674"/>
                  </a:cubicBezTo>
                  <a:cubicBezTo>
                    <a:pt x="732" y="674"/>
                    <a:pt x="778" y="653"/>
                    <a:pt x="815" y="608"/>
                  </a:cubicBezTo>
                  <a:cubicBezTo>
                    <a:pt x="815" y="608"/>
                    <a:pt x="983" y="408"/>
                    <a:pt x="611" y="166"/>
                  </a:cubicBezTo>
                  <a:cubicBezTo>
                    <a:pt x="423" y="46"/>
                    <a:pt x="298" y="1"/>
                    <a:pt x="21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88;p43">
              <a:extLst>
                <a:ext uri="{FF2B5EF4-FFF2-40B4-BE49-F238E27FC236}">
                  <a16:creationId xmlns:a16="http://schemas.microsoft.com/office/drawing/2014/main" id="{6907968B-090B-5736-D4EC-C5979F5562D5}"/>
                </a:ext>
              </a:extLst>
            </p:cNvPr>
            <p:cNvSpPr/>
            <p:nvPr/>
          </p:nvSpPr>
          <p:spPr>
            <a:xfrm>
              <a:off x="7095145" y="2883369"/>
              <a:ext cx="127991" cy="77229"/>
            </a:xfrm>
            <a:custGeom>
              <a:avLst/>
              <a:gdLst/>
              <a:ahLst/>
              <a:cxnLst/>
              <a:rect l="l" t="t" r="r" b="b"/>
              <a:pathLst>
                <a:path w="1001" h="604" extrusionOk="0">
                  <a:moveTo>
                    <a:pt x="782" y="1"/>
                  </a:moveTo>
                  <a:cubicBezTo>
                    <a:pt x="697" y="1"/>
                    <a:pt x="578" y="31"/>
                    <a:pt x="408" y="107"/>
                  </a:cubicBezTo>
                  <a:cubicBezTo>
                    <a:pt x="1" y="289"/>
                    <a:pt x="137" y="517"/>
                    <a:pt x="137" y="517"/>
                  </a:cubicBezTo>
                  <a:cubicBezTo>
                    <a:pt x="172" y="576"/>
                    <a:pt x="229" y="603"/>
                    <a:pt x="307" y="603"/>
                  </a:cubicBezTo>
                  <a:cubicBezTo>
                    <a:pt x="396" y="603"/>
                    <a:pt x="514" y="568"/>
                    <a:pt x="660" y="506"/>
                  </a:cubicBezTo>
                  <a:cubicBezTo>
                    <a:pt x="888" y="409"/>
                    <a:pt x="1000" y="258"/>
                    <a:pt x="969" y="135"/>
                  </a:cubicBezTo>
                  <a:cubicBezTo>
                    <a:pt x="947" y="58"/>
                    <a:pt x="897" y="1"/>
                    <a:pt x="78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89;p43">
              <a:extLst>
                <a:ext uri="{FF2B5EF4-FFF2-40B4-BE49-F238E27FC236}">
                  <a16:creationId xmlns:a16="http://schemas.microsoft.com/office/drawing/2014/main" id="{8633BB87-F4C1-2906-8AFF-10F686D65824}"/>
                </a:ext>
              </a:extLst>
            </p:cNvPr>
            <p:cNvSpPr/>
            <p:nvPr/>
          </p:nvSpPr>
          <p:spPr>
            <a:xfrm>
              <a:off x="7585379" y="3066727"/>
              <a:ext cx="93468" cy="88225"/>
            </a:xfrm>
            <a:custGeom>
              <a:avLst/>
              <a:gdLst/>
              <a:ahLst/>
              <a:cxnLst/>
              <a:rect l="l" t="t" r="r" b="b"/>
              <a:pathLst>
                <a:path w="731" h="690" extrusionOk="0">
                  <a:moveTo>
                    <a:pt x="397" y="1"/>
                  </a:moveTo>
                  <a:cubicBezTo>
                    <a:pt x="319" y="1"/>
                    <a:pt x="239" y="27"/>
                    <a:pt x="162" y="83"/>
                  </a:cubicBezTo>
                  <a:cubicBezTo>
                    <a:pt x="53" y="160"/>
                    <a:pt x="15" y="265"/>
                    <a:pt x="7" y="367"/>
                  </a:cubicBezTo>
                  <a:lnTo>
                    <a:pt x="7" y="371"/>
                  </a:lnTo>
                  <a:cubicBezTo>
                    <a:pt x="1" y="532"/>
                    <a:pt x="70" y="680"/>
                    <a:pt x="70" y="683"/>
                  </a:cubicBezTo>
                  <a:cubicBezTo>
                    <a:pt x="74" y="686"/>
                    <a:pt x="78" y="690"/>
                    <a:pt x="85" y="690"/>
                  </a:cubicBezTo>
                  <a:lnTo>
                    <a:pt x="91" y="690"/>
                  </a:lnTo>
                  <a:cubicBezTo>
                    <a:pt x="99" y="686"/>
                    <a:pt x="102" y="676"/>
                    <a:pt x="99" y="669"/>
                  </a:cubicBezTo>
                  <a:cubicBezTo>
                    <a:pt x="99" y="665"/>
                    <a:pt x="32" y="525"/>
                    <a:pt x="39" y="374"/>
                  </a:cubicBezTo>
                  <a:cubicBezTo>
                    <a:pt x="97" y="316"/>
                    <a:pt x="163" y="297"/>
                    <a:pt x="225" y="297"/>
                  </a:cubicBezTo>
                  <a:cubicBezTo>
                    <a:pt x="347" y="297"/>
                    <a:pt x="454" y="371"/>
                    <a:pt x="457" y="371"/>
                  </a:cubicBezTo>
                  <a:cubicBezTo>
                    <a:pt x="460" y="374"/>
                    <a:pt x="464" y="374"/>
                    <a:pt x="467" y="374"/>
                  </a:cubicBezTo>
                  <a:cubicBezTo>
                    <a:pt x="470" y="374"/>
                    <a:pt x="474" y="371"/>
                    <a:pt x="478" y="367"/>
                  </a:cubicBezTo>
                  <a:cubicBezTo>
                    <a:pt x="485" y="360"/>
                    <a:pt x="481" y="350"/>
                    <a:pt x="474" y="346"/>
                  </a:cubicBezTo>
                  <a:cubicBezTo>
                    <a:pt x="474" y="344"/>
                    <a:pt x="359" y="265"/>
                    <a:pt x="228" y="265"/>
                  </a:cubicBezTo>
                  <a:cubicBezTo>
                    <a:pt x="168" y="265"/>
                    <a:pt x="104" y="281"/>
                    <a:pt x="46" y="328"/>
                  </a:cubicBezTo>
                  <a:cubicBezTo>
                    <a:pt x="57" y="248"/>
                    <a:pt x="95" y="167"/>
                    <a:pt x="179" y="108"/>
                  </a:cubicBezTo>
                  <a:cubicBezTo>
                    <a:pt x="252" y="58"/>
                    <a:pt x="324" y="32"/>
                    <a:pt x="394" y="32"/>
                  </a:cubicBezTo>
                  <a:cubicBezTo>
                    <a:pt x="413" y="32"/>
                    <a:pt x="431" y="34"/>
                    <a:pt x="449" y="37"/>
                  </a:cubicBezTo>
                  <a:cubicBezTo>
                    <a:pt x="604" y="69"/>
                    <a:pt x="698" y="209"/>
                    <a:pt x="698" y="213"/>
                  </a:cubicBezTo>
                  <a:cubicBezTo>
                    <a:pt x="700" y="217"/>
                    <a:pt x="705" y="219"/>
                    <a:pt x="710" y="219"/>
                  </a:cubicBezTo>
                  <a:cubicBezTo>
                    <a:pt x="713" y="219"/>
                    <a:pt x="717" y="218"/>
                    <a:pt x="719" y="217"/>
                  </a:cubicBezTo>
                  <a:cubicBezTo>
                    <a:pt x="726" y="213"/>
                    <a:pt x="730" y="202"/>
                    <a:pt x="723" y="195"/>
                  </a:cubicBezTo>
                  <a:cubicBezTo>
                    <a:pt x="719" y="188"/>
                    <a:pt x="621" y="41"/>
                    <a:pt x="457" y="6"/>
                  </a:cubicBezTo>
                  <a:cubicBezTo>
                    <a:pt x="437" y="2"/>
                    <a:pt x="417" y="1"/>
                    <a:pt x="39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90;p43">
              <a:extLst>
                <a:ext uri="{FF2B5EF4-FFF2-40B4-BE49-F238E27FC236}">
                  <a16:creationId xmlns:a16="http://schemas.microsoft.com/office/drawing/2014/main" id="{71E87DEF-62A8-59A4-95D4-9D4AA3AF3D82}"/>
                </a:ext>
              </a:extLst>
            </p:cNvPr>
            <p:cNvSpPr/>
            <p:nvPr/>
          </p:nvSpPr>
          <p:spPr>
            <a:xfrm>
              <a:off x="7245898" y="2887972"/>
              <a:ext cx="81704" cy="207777"/>
            </a:xfrm>
            <a:custGeom>
              <a:avLst/>
              <a:gdLst/>
              <a:ahLst/>
              <a:cxnLst/>
              <a:rect l="l" t="t" r="r" b="b"/>
              <a:pathLst>
                <a:path w="639" h="1625" extrusionOk="0">
                  <a:moveTo>
                    <a:pt x="530" y="1"/>
                  </a:moveTo>
                  <a:cubicBezTo>
                    <a:pt x="519" y="1"/>
                    <a:pt x="516" y="12"/>
                    <a:pt x="516" y="18"/>
                  </a:cubicBezTo>
                  <a:cubicBezTo>
                    <a:pt x="540" y="292"/>
                    <a:pt x="596" y="1029"/>
                    <a:pt x="544" y="1120"/>
                  </a:cubicBezTo>
                  <a:cubicBezTo>
                    <a:pt x="522" y="1155"/>
                    <a:pt x="488" y="1173"/>
                    <a:pt x="444" y="1173"/>
                  </a:cubicBezTo>
                  <a:cubicBezTo>
                    <a:pt x="396" y="1173"/>
                    <a:pt x="336" y="1153"/>
                    <a:pt x="263" y="1113"/>
                  </a:cubicBezTo>
                  <a:cubicBezTo>
                    <a:pt x="260" y="1113"/>
                    <a:pt x="256" y="1109"/>
                    <a:pt x="253" y="1109"/>
                  </a:cubicBezTo>
                  <a:cubicBezTo>
                    <a:pt x="225" y="1094"/>
                    <a:pt x="197" y="1087"/>
                    <a:pt x="171" y="1087"/>
                  </a:cubicBezTo>
                  <a:cubicBezTo>
                    <a:pt x="137" y="1087"/>
                    <a:pt x="105" y="1100"/>
                    <a:pt x="81" y="1127"/>
                  </a:cubicBezTo>
                  <a:cubicBezTo>
                    <a:pt x="11" y="1197"/>
                    <a:pt x="0" y="1344"/>
                    <a:pt x="53" y="1443"/>
                  </a:cubicBezTo>
                  <a:cubicBezTo>
                    <a:pt x="116" y="1565"/>
                    <a:pt x="250" y="1621"/>
                    <a:pt x="253" y="1625"/>
                  </a:cubicBezTo>
                  <a:lnTo>
                    <a:pt x="260" y="1625"/>
                  </a:lnTo>
                  <a:cubicBezTo>
                    <a:pt x="266" y="1625"/>
                    <a:pt x="274" y="1621"/>
                    <a:pt x="274" y="1618"/>
                  </a:cubicBezTo>
                  <a:cubicBezTo>
                    <a:pt x="277" y="1607"/>
                    <a:pt x="274" y="1600"/>
                    <a:pt x="266" y="1597"/>
                  </a:cubicBezTo>
                  <a:cubicBezTo>
                    <a:pt x="266" y="1597"/>
                    <a:pt x="137" y="1540"/>
                    <a:pt x="81" y="1428"/>
                  </a:cubicBezTo>
                  <a:cubicBezTo>
                    <a:pt x="35" y="1341"/>
                    <a:pt x="46" y="1207"/>
                    <a:pt x="102" y="1148"/>
                  </a:cubicBezTo>
                  <a:cubicBezTo>
                    <a:pt x="122" y="1128"/>
                    <a:pt x="144" y="1119"/>
                    <a:pt x="170" y="1119"/>
                  </a:cubicBezTo>
                  <a:cubicBezTo>
                    <a:pt x="191" y="1119"/>
                    <a:pt x="214" y="1125"/>
                    <a:pt x="239" y="1137"/>
                  </a:cubicBezTo>
                  <a:cubicBezTo>
                    <a:pt x="242" y="1137"/>
                    <a:pt x="245" y="1141"/>
                    <a:pt x="250" y="1141"/>
                  </a:cubicBezTo>
                  <a:cubicBezTo>
                    <a:pt x="332" y="1186"/>
                    <a:pt x="395" y="1203"/>
                    <a:pt x="442" y="1203"/>
                  </a:cubicBezTo>
                  <a:cubicBezTo>
                    <a:pt x="508" y="1203"/>
                    <a:pt x="546" y="1170"/>
                    <a:pt x="569" y="1134"/>
                  </a:cubicBezTo>
                  <a:cubicBezTo>
                    <a:pt x="639" y="1018"/>
                    <a:pt x="558" y="117"/>
                    <a:pt x="548" y="15"/>
                  </a:cubicBezTo>
                  <a:cubicBezTo>
                    <a:pt x="548" y="7"/>
                    <a:pt x="537" y="1"/>
                    <a:pt x="53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91;p43">
              <a:extLst>
                <a:ext uri="{FF2B5EF4-FFF2-40B4-BE49-F238E27FC236}">
                  <a16:creationId xmlns:a16="http://schemas.microsoft.com/office/drawing/2014/main" id="{D8ABE95C-884C-21F4-5CC3-640F8C605894}"/>
                </a:ext>
              </a:extLst>
            </p:cNvPr>
            <p:cNvSpPr/>
            <p:nvPr/>
          </p:nvSpPr>
          <p:spPr>
            <a:xfrm>
              <a:off x="7252547" y="3130660"/>
              <a:ext cx="95258" cy="37336"/>
            </a:xfrm>
            <a:custGeom>
              <a:avLst/>
              <a:gdLst/>
              <a:ahLst/>
              <a:cxnLst/>
              <a:rect l="l" t="t" r="r" b="b"/>
              <a:pathLst>
                <a:path w="745" h="292" extrusionOk="0">
                  <a:moveTo>
                    <a:pt x="734" y="0"/>
                  </a:moveTo>
                  <a:cubicBezTo>
                    <a:pt x="734" y="0"/>
                    <a:pt x="337" y="8"/>
                    <a:pt x="1" y="144"/>
                  </a:cubicBezTo>
                  <a:cubicBezTo>
                    <a:pt x="1" y="144"/>
                    <a:pt x="8" y="214"/>
                    <a:pt x="43" y="291"/>
                  </a:cubicBezTo>
                  <a:cubicBezTo>
                    <a:pt x="293" y="193"/>
                    <a:pt x="533" y="168"/>
                    <a:pt x="698" y="168"/>
                  </a:cubicBezTo>
                  <a:cubicBezTo>
                    <a:pt x="709" y="168"/>
                    <a:pt x="720" y="168"/>
                    <a:pt x="730" y="169"/>
                  </a:cubicBezTo>
                  <a:cubicBezTo>
                    <a:pt x="745" y="78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92;p43">
              <a:extLst>
                <a:ext uri="{FF2B5EF4-FFF2-40B4-BE49-F238E27FC236}">
                  <a16:creationId xmlns:a16="http://schemas.microsoft.com/office/drawing/2014/main" id="{500478E9-CD30-4C17-366B-1E84F07C36A0}"/>
                </a:ext>
              </a:extLst>
            </p:cNvPr>
            <p:cNvSpPr/>
            <p:nvPr/>
          </p:nvSpPr>
          <p:spPr>
            <a:xfrm>
              <a:off x="7257917" y="3152141"/>
              <a:ext cx="88098" cy="40788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656" y="0"/>
                  </a:moveTo>
                  <a:cubicBezTo>
                    <a:pt x="491" y="0"/>
                    <a:pt x="251" y="25"/>
                    <a:pt x="1" y="123"/>
                  </a:cubicBezTo>
                  <a:cubicBezTo>
                    <a:pt x="46" y="217"/>
                    <a:pt x="135" y="318"/>
                    <a:pt x="311" y="318"/>
                  </a:cubicBezTo>
                  <a:cubicBezTo>
                    <a:pt x="339" y="318"/>
                    <a:pt x="370" y="315"/>
                    <a:pt x="404" y="310"/>
                  </a:cubicBezTo>
                  <a:cubicBezTo>
                    <a:pt x="601" y="278"/>
                    <a:pt x="667" y="127"/>
                    <a:pt x="688" y="1"/>
                  </a:cubicBezTo>
                  <a:cubicBezTo>
                    <a:pt x="678" y="0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93;p43">
              <a:extLst>
                <a:ext uri="{FF2B5EF4-FFF2-40B4-BE49-F238E27FC236}">
                  <a16:creationId xmlns:a16="http://schemas.microsoft.com/office/drawing/2014/main" id="{D959524D-89B5-1A6A-F7F0-0A603127EC62}"/>
                </a:ext>
              </a:extLst>
            </p:cNvPr>
            <p:cNvSpPr/>
            <p:nvPr/>
          </p:nvSpPr>
          <p:spPr>
            <a:xfrm>
              <a:off x="7007685" y="3366955"/>
              <a:ext cx="627168" cy="859879"/>
            </a:xfrm>
            <a:custGeom>
              <a:avLst/>
              <a:gdLst/>
              <a:ahLst/>
              <a:cxnLst/>
              <a:rect l="l" t="t" r="r" b="b"/>
              <a:pathLst>
                <a:path w="4905" h="6725" extrusionOk="0">
                  <a:moveTo>
                    <a:pt x="3779" y="1"/>
                  </a:moveTo>
                  <a:cubicBezTo>
                    <a:pt x="3640" y="199"/>
                    <a:pt x="3494" y="1233"/>
                    <a:pt x="2577" y="1233"/>
                  </a:cubicBezTo>
                  <a:cubicBezTo>
                    <a:pt x="2565" y="1233"/>
                    <a:pt x="2553" y="1233"/>
                    <a:pt x="2540" y="1232"/>
                  </a:cubicBezTo>
                  <a:cubicBezTo>
                    <a:pt x="1660" y="1207"/>
                    <a:pt x="1516" y="61"/>
                    <a:pt x="1527" y="22"/>
                  </a:cubicBezTo>
                  <a:lnTo>
                    <a:pt x="1527" y="22"/>
                  </a:lnTo>
                  <a:cubicBezTo>
                    <a:pt x="1418" y="36"/>
                    <a:pt x="1127" y="67"/>
                    <a:pt x="1119" y="117"/>
                  </a:cubicBezTo>
                  <a:cubicBezTo>
                    <a:pt x="751" y="2765"/>
                    <a:pt x="348" y="3214"/>
                    <a:pt x="348" y="3214"/>
                  </a:cubicBezTo>
                  <a:lnTo>
                    <a:pt x="1" y="6255"/>
                  </a:lnTo>
                  <a:cubicBezTo>
                    <a:pt x="1" y="6255"/>
                    <a:pt x="1235" y="6725"/>
                    <a:pt x="2649" y="6725"/>
                  </a:cubicBezTo>
                  <a:cubicBezTo>
                    <a:pt x="3403" y="6725"/>
                    <a:pt x="4208" y="6591"/>
                    <a:pt x="4904" y="6181"/>
                  </a:cubicBezTo>
                  <a:lnTo>
                    <a:pt x="4641" y="3403"/>
                  </a:lnTo>
                  <a:cubicBezTo>
                    <a:pt x="4669" y="3329"/>
                    <a:pt x="3831" y="3337"/>
                    <a:pt x="4094" y="120"/>
                  </a:cubicBezTo>
                  <a:cubicBezTo>
                    <a:pt x="4101" y="29"/>
                    <a:pt x="3884" y="25"/>
                    <a:pt x="3779" y="1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94;p43">
              <a:extLst>
                <a:ext uri="{FF2B5EF4-FFF2-40B4-BE49-F238E27FC236}">
                  <a16:creationId xmlns:a16="http://schemas.microsoft.com/office/drawing/2014/main" id="{075B8CC9-9AEC-7F8F-27B4-0193FC7CFFB8}"/>
                </a:ext>
              </a:extLst>
            </p:cNvPr>
            <p:cNvSpPr/>
            <p:nvPr/>
          </p:nvSpPr>
          <p:spPr>
            <a:xfrm>
              <a:off x="7157927" y="3968176"/>
              <a:ext cx="114565" cy="78508"/>
            </a:xfrm>
            <a:custGeom>
              <a:avLst/>
              <a:gdLst/>
              <a:ahLst/>
              <a:cxnLst/>
              <a:rect l="l" t="t" r="r" b="b"/>
              <a:pathLst>
                <a:path w="896" h="614" extrusionOk="0">
                  <a:moveTo>
                    <a:pt x="17" y="1"/>
                  </a:moveTo>
                  <a:cubicBezTo>
                    <a:pt x="12" y="1"/>
                    <a:pt x="8" y="2"/>
                    <a:pt x="4" y="6"/>
                  </a:cubicBezTo>
                  <a:cubicBezTo>
                    <a:pt x="1" y="13"/>
                    <a:pt x="1" y="24"/>
                    <a:pt x="7" y="31"/>
                  </a:cubicBezTo>
                  <a:cubicBezTo>
                    <a:pt x="285" y="238"/>
                    <a:pt x="572" y="434"/>
                    <a:pt x="867" y="609"/>
                  </a:cubicBezTo>
                  <a:cubicBezTo>
                    <a:pt x="870" y="613"/>
                    <a:pt x="874" y="613"/>
                    <a:pt x="878" y="613"/>
                  </a:cubicBezTo>
                  <a:cubicBezTo>
                    <a:pt x="881" y="613"/>
                    <a:pt x="888" y="609"/>
                    <a:pt x="888" y="606"/>
                  </a:cubicBezTo>
                  <a:cubicBezTo>
                    <a:pt x="896" y="599"/>
                    <a:pt x="891" y="588"/>
                    <a:pt x="885" y="581"/>
                  </a:cubicBezTo>
                  <a:cubicBezTo>
                    <a:pt x="590" y="406"/>
                    <a:pt x="302" y="209"/>
                    <a:pt x="28" y="6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95;p43">
              <a:extLst>
                <a:ext uri="{FF2B5EF4-FFF2-40B4-BE49-F238E27FC236}">
                  <a16:creationId xmlns:a16="http://schemas.microsoft.com/office/drawing/2014/main" id="{5B6704FD-A41A-8B96-7944-40B4AADE3649}"/>
                </a:ext>
              </a:extLst>
            </p:cNvPr>
            <p:cNvSpPr/>
            <p:nvPr/>
          </p:nvSpPr>
          <p:spPr>
            <a:xfrm>
              <a:off x="7086706" y="3997457"/>
              <a:ext cx="128758" cy="110602"/>
            </a:xfrm>
            <a:custGeom>
              <a:avLst/>
              <a:gdLst/>
              <a:ahLst/>
              <a:cxnLst/>
              <a:rect l="l" t="t" r="r" b="b"/>
              <a:pathLst>
                <a:path w="1007" h="865" extrusionOk="0">
                  <a:moveTo>
                    <a:pt x="17" y="1"/>
                  </a:moveTo>
                  <a:cubicBezTo>
                    <a:pt x="14" y="1"/>
                    <a:pt x="10" y="2"/>
                    <a:pt x="7" y="5"/>
                  </a:cubicBezTo>
                  <a:cubicBezTo>
                    <a:pt x="0" y="12"/>
                    <a:pt x="0" y="22"/>
                    <a:pt x="7" y="26"/>
                  </a:cubicBezTo>
                  <a:cubicBezTo>
                    <a:pt x="277" y="331"/>
                    <a:pt x="687" y="658"/>
                    <a:pt x="979" y="861"/>
                  </a:cubicBezTo>
                  <a:cubicBezTo>
                    <a:pt x="982" y="861"/>
                    <a:pt x="985" y="864"/>
                    <a:pt x="990" y="864"/>
                  </a:cubicBezTo>
                  <a:cubicBezTo>
                    <a:pt x="993" y="861"/>
                    <a:pt x="1000" y="861"/>
                    <a:pt x="1003" y="857"/>
                  </a:cubicBezTo>
                  <a:cubicBezTo>
                    <a:pt x="1006" y="851"/>
                    <a:pt x="1006" y="840"/>
                    <a:pt x="1000" y="833"/>
                  </a:cubicBezTo>
                  <a:cubicBezTo>
                    <a:pt x="705" y="633"/>
                    <a:pt x="298" y="310"/>
                    <a:pt x="28" y="5"/>
                  </a:cubicBez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96;p43">
              <a:extLst>
                <a:ext uri="{FF2B5EF4-FFF2-40B4-BE49-F238E27FC236}">
                  <a16:creationId xmlns:a16="http://schemas.microsoft.com/office/drawing/2014/main" id="{5E2C9EB6-5017-C0D2-5BE5-C28B253F5F27}"/>
                </a:ext>
              </a:extLst>
            </p:cNvPr>
            <p:cNvSpPr/>
            <p:nvPr/>
          </p:nvSpPr>
          <p:spPr>
            <a:xfrm>
              <a:off x="7019832" y="4128007"/>
              <a:ext cx="591750" cy="60863"/>
            </a:xfrm>
            <a:custGeom>
              <a:avLst/>
              <a:gdLst/>
              <a:ahLst/>
              <a:cxnLst/>
              <a:rect l="l" t="t" r="r" b="b"/>
              <a:pathLst>
                <a:path w="4628" h="476" extrusionOk="0">
                  <a:moveTo>
                    <a:pt x="19" y="0"/>
                  </a:moveTo>
                  <a:cubicBezTo>
                    <a:pt x="12" y="0"/>
                    <a:pt x="7" y="6"/>
                    <a:pt x="4" y="11"/>
                  </a:cubicBezTo>
                  <a:cubicBezTo>
                    <a:pt x="1" y="19"/>
                    <a:pt x="4" y="29"/>
                    <a:pt x="14" y="32"/>
                  </a:cubicBezTo>
                  <a:cubicBezTo>
                    <a:pt x="997" y="366"/>
                    <a:pt x="1847" y="476"/>
                    <a:pt x="2540" y="476"/>
                  </a:cubicBezTo>
                  <a:cubicBezTo>
                    <a:pt x="2584" y="476"/>
                    <a:pt x="2627" y="475"/>
                    <a:pt x="2670" y="474"/>
                  </a:cubicBezTo>
                  <a:cubicBezTo>
                    <a:pt x="3907" y="447"/>
                    <a:pt x="4606" y="68"/>
                    <a:pt x="4616" y="61"/>
                  </a:cubicBezTo>
                  <a:cubicBezTo>
                    <a:pt x="4623" y="58"/>
                    <a:pt x="4627" y="47"/>
                    <a:pt x="4623" y="40"/>
                  </a:cubicBezTo>
                  <a:cubicBezTo>
                    <a:pt x="4621" y="34"/>
                    <a:pt x="4614" y="31"/>
                    <a:pt x="4608" y="31"/>
                  </a:cubicBezTo>
                  <a:cubicBezTo>
                    <a:pt x="4606" y="31"/>
                    <a:pt x="4604" y="32"/>
                    <a:pt x="4602" y="32"/>
                  </a:cubicBezTo>
                  <a:cubicBezTo>
                    <a:pt x="4591" y="40"/>
                    <a:pt x="3846" y="444"/>
                    <a:pt x="2528" y="444"/>
                  </a:cubicBezTo>
                  <a:cubicBezTo>
                    <a:pt x="1841" y="444"/>
                    <a:pt x="999" y="334"/>
                    <a:pt x="25" y="1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97;p43">
              <a:extLst>
                <a:ext uri="{FF2B5EF4-FFF2-40B4-BE49-F238E27FC236}">
                  <a16:creationId xmlns:a16="http://schemas.microsoft.com/office/drawing/2014/main" id="{C9636BF1-EC07-489D-ED06-A7EE790D2E54}"/>
                </a:ext>
              </a:extLst>
            </p:cNvPr>
            <p:cNvSpPr/>
            <p:nvPr/>
          </p:nvSpPr>
          <p:spPr>
            <a:xfrm>
              <a:off x="7074942" y="2702440"/>
              <a:ext cx="507488" cy="179008"/>
            </a:xfrm>
            <a:custGeom>
              <a:avLst/>
              <a:gdLst/>
              <a:ahLst/>
              <a:cxnLst/>
              <a:rect l="l" t="t" r="r" b="b"/>
              <a:pathLst>
                <a:path w="3969" h="1400" extrusionOk="0">
                  <a:moveTo>
                    <a:pt x="1818" y="45"/>
                  </a:moveTo>
                  <a:cubicBezTo>
                    <a:pt x="1819" y="47"/>
                    <a:pt x="1821" y="50"/>
                    <a:pt x="1821" y="56"/>
                  </a:cubicBezTo>
                  <a:cubicBezTo>
                    <a:pt x="1821" y="69"/>
                    <a:pt x="1818" y="91"/>
                    <a:pt x="1814" y="108"/>
                  </a:cubicBezTo>
                  <a:cubicBezTo>
                    <a:pt x="1800" y="147"/>
                    <a:pt x="1786" y="182"/>
                    <a:pt x="1765" y="217"/>
                  </a:cubicBezTo>
                  <a:cubicBezTo>
                    <a:pt x="1702" y="341"/>
                    <a:pt x="1622" y="458"/>
                    <a:pt x="1533" y="569"/>
                  </a:cubicBezTo>
                  <a:lnTo>
                    <a:pt x="1533" y="569"/>
                  </a:lnTo>
                  <a:cubicBezTo>
                    <a:pt x="1557" y="448"/>
                    <a:pt x="1604" y="330"/>
                    <a:pt x="1663" y="224"/>
                  </a:cubicBezTo>
                  <a:cubicBezTo>
                    <a:pt x="1684" y="189"/>
                    <a:pt x="1705" y="154"/>
                    <a:pt x="1730" y="123"/>
                  </a:cubicBezTo>
                  <a:cubicBezTo>
                    <a:pt x="1755" y="95"/>
                    <a:pt x="1783" y="59"/>
                    <a:pt x="1811" y="48"/>
                  </a:cubicBezTo>
                  <a:cubicBezTo>
                    <a:pt x="1814" y="47"/>
                    <a:pt x="1817" y="46"/>
                    <a:pt x="1818" y="45"/>
                  </a:cubicBezTo>
                  <a:close/>
                  <a:moveTo>
                    <a:pt x="553" y="246"/>
                  </a:moveTo>
                  <a:cubicBezTo>
                    <a:pt x="553" y="246"/>
                    <a:pt x="553" y="247"/>
                    <a:pt x="555" y="249"/>
                  </a:cubicBezTo>
                  <a:cubicBezTo>
                    <a:pt x="559" y="252"/>
                    <a:pt x="566" y="273"/>
                    <a:pt x="566" y="291"/>
                  </a:cubicBezTo>
                  <a:lnTo>
                    <a:pt x="566" y="351"/>
                  </a:lnTo>
                  <a:cubicBezTo>
                    <a:pt x="559" y="431"/>
                    <a:pt x="541" y="511"/>
                    <a:pt x="523" y="589"/>
                  </a:cubicBezTo>
                  <a:cubicBezTo>
                    <a:pt x="503" y="665"/>
                    <a:pt x="479" y="741"/>
                    <a:pt x="452" y="815"/>
                  </a:cubicBezTo>
                  <a:lnTo>
                    <a:pt x="452" y="815"/>
                  </a:lnTo>
                  <a:cubicBezTo>
                    <a:pt x="450" y="803"/>
                    <a:pt x="448" y="791"/>
                    <a:pt x="446" y="778"/>
                  </a:cubicBezTo>
                  <a:cubicBezTo>
                    <a:pt x="436" y="697"/>
                    <a:pt x="436" y="617"/>
                    <a:pt x="443" y="537"/>
                  </a:cubicBezTo>
                  <a:cubicBezTo>
                    <a:pt x="454" y="456"/>
                    <a:pt x="467" y="375"/>
                    <a:pt x="502" y="305"/>
                  </a:cubicBezTo>
                  <a:cubicBezTo>
                    <a:pt x="509" y="288"/>
                    <a:pt x="520" y="273"/>
                    <a:pt x="530" y="259"/>
                  </a:cubicBezTo>
                  <a:cubicBezTo>
                    <a:pt x="538" y="256"/>
                    <a:pt x="544" y="249"/>
                    <a:pt x="548" y="249"/>
                  </a:cubicBezTo>
                  <a:cubicBezTo>
                    <a:pt x="552" y="247"/>
                    <a:pt x="552" y="246"/>
                    <a:pt x="553" y="246"/>
                  </a:cubicBezTo>
                  <a:close/>
                  <a:moveTo>
                    <a:pt x="1818" y="1"/>
                  </a:moveTo>
                  <a:cubicBezTo>
                    <a:pt x="1810" y="1"/>
                    <a:pt x="1802" y="3"/>
                    <a:pt x="1797" y="6"/>
                  </a:cubicBezTo>
                  <a:cubicBezTo>
                    <a:pt x="1747" y="27"/>
                    <a:pt x="1723" y="63"/>
                    <a:pt x="1695" y="95"/>
                  </a:cubicBezTo>
                  <a:cubicBezTo>
                    <a:pt x="1671" y="129"/>
                    <a:pt x="1646" y="165"/>
                    <a:pt x="1625" y="200"/>
                  </a:cubicBezTo>
                  <a:cubicBezTo>
                    <a:pt x="1547" y="332"/>
                    <a:pt x="1493" y="480"/>
                    <a:pt x="1477" y="637"/>
                  </a:cubicBezTo>
                  <a:lnTo>
                    <a:pt x="1477" y="637"/>
                  </a:lnTo>
                  <a:cubicBezTo>
                    <a:pt x="1376" y="753"/>
                    <a:pt x="1265" y="864"/>
                    <a:pt x="1140" y="958"/>
                  </a:cubicBezTo>
                  <a:cubicBezTo>
                    <a:pt x="1077" y="1003"/>
                    <a:pt x="1007" y="1045"/>
                    <a:pt x="934" y="1076"/>
                  </a:cubicBezTo>
                  <a:cubicBezTo>
                    <a:pt x="870" y="1101"/>
                    <a:pt x="802" y="1120"/>
                    <a:pt x="737" y="1120"/>
                  </a:cubicBezTo>
                  <a:cubicBezTo>
                    <a:pt x="727" y="1120"/>
                    <a:pt x="716" y="1119"/>
                    <a:pt x="706" y="1118"/>
                  </a:cubicBezTo>
                  <a:cubicBezTo>
                    <a:pt x="629" y="1108"/>
                    <a:pt x="562" y="1066"/>
                    <a:pt x="520" y="1000"/>
                  </a:cubicBezTo>
                  <a:cubicBezTo>
                    <a:pt x="498" y="965"/>
                    <a:pt x="482" y="928"/>
                    <a:pt x="470" y="890"/>
                  </a:cubicBezTo>
                  <a:lnTo>
                    <a:pt x="470" y="890"/>
                  </a:lnTo>
                  <a:cubicBezTo>
                    <a:pt x="508" y="795"/>
                    <a:pt x="540" y="699"/>
                    <a:pt x="566" y="600"/>
                  </a:cubicBezTo>
                  <a:cubicBezTo>
                    <a:pt x="583" y="519"/>
                    <a:pt x="601" y="438"/>
                    <a:pt x="608" y="354"/>
                  </a:cubicBezTo>
                  <a:lnTo>
                    <a:pt x="608" y="291"/>
                  </a:lnTo>
                  <a:cubicBezTo>
                    <a:pt x="604" y="266"/>
                    <a:pt x="604" y="245"/>
                    <a:pt x="583" y="217"/>
                  </a:cubicBezTo>
                  <a:cubicBezTo>
                    <a:pt x="580" y="213"/>
                    <a:pt x="569" y="207"/>
                    <a:pt x="559" y="203"/>
                  </a:cubicBezTo>
                  <a:cubicBezTo>
                    <a:pt x="548" y="203"/>
                    <a:pt x="541" y="207"/>
                    <a:pt x="534" y="207"/>
                  </a:cubicBezTo>
                  <a:cubicBezTo>
                    <a:pt x="520" y="213"/>
                    <a:pt x="509" y="221"/>
                    <a:pt x="502" y="231"/>
                  </a:cubicBezTo>
                  <a:cubicBezTo>
                    <a:pt x="485" y="249"/>
                    <a:pt x="475" y="266"/>
                    <a:pt x="464" y="288"/>
                  </a:cubicBezTo>
                  <a:cubicBezTo>
                    <a:pt x="425" y="364"/>
                    <a:pt x="411" y="448"/>
                    <a:pt x="401" y="532"/>
                  </a:cubicBezTo>
                  <a:cubicBezTo>
                    <a:pt x="394" y="613"/>
                    <a:pt x="390" y="697"/>
                    <a:pt x="404" y="782"/>
                  </a:cubicBezTo>
                  <a:cubicBezTo>
                    <a:pt x="408" y="817"/>
                    <a:pt x="415" y="852"/>
                    <a:pt x="424" y="886"/>
                  </a:cubicBezTo>
                  <a:lnTo>
                    <a:pt x="424" y="886"/>
                  </a:lnTo>
                  <a:cubicBezTo>
                    <a:pt x="402" y="940"/>
                    <a:pt x="378" y="993"/>
                    <a:pt x="352" y="1045"/>
                  </a:cubicBezTo>
                  <a:cubicBezTo>
                    <a:pt x="313" y="1115"/>
                    <a:pt x="271" y="1185"/>
                    <a:pt x="219" y="1241"/>
                  </a:cubicBezTo>
                  <a:cubicBezTo>
                    <a:pt x="166" y="1301"/>
                    <a:pt x="99" y="1350"/>
                    <a:pt x="25" y="1350"/>
                  </a:cubicBezTo>
                  <a:cubicBezTo>
                    <a:pt x="12" y="1353"/>
                    <a:pt x="1" y="1364"/>
                    <a:pt x="1" y="1374"/>
                  </a:cubicBezTo>
                  <a:cubicBezTo>
                    <a:pt x="1" y="1389"/>
                    <a:pt x="12" y="1400"/>
                    <a:pt x="25" y="1400"/>
                  </a:cubicBezTo>
                  <a:cubicBezTo>
                    <a:pt x="120" y="1395"/>
                    <a:pt x="198" y="1336"/>
                    <a:pt x="250" y="1273"/>
                  </a:cubicBezTo>
                  <a:cubicBezTo>
                    <a:pt x="310" y="1210"/>
                    <a:pt x="352" y="1139"/>
                    <a:pt x="390" y="1066"/>
                  </a:cubicBezTo>
                  <a:cubicBezTo>
                    <a:pt x="410" y="1028"/>
                    <a:pt x="428" y="989"/>
                    <a:pt x="445" y="949"/>
                  </a:cubicBezTo>
                  <a:lnTo>
                    <a:pt x="445" y="949"/>
                  </a:lnTo>
                  <a:cubicBezTo>
                    <a:pt x="456" y="975"/>
                    <a:pt x="469" y="1000"/>
                    <a:pt x="485" y="1024"/>
                  </a:cubicBezTo>
                  <a:cubicBezTo>
                    <a:pt x="530" y="1097"/>
                    <a:pt x="611" y="1150"/>
                    <a:pt x="699" y="1160"/>
                  </a:cubicBezTo>
                  <a:cubicBezTo>
                    <a:pt x="711" y="1162"/>
                    <a:pt x="723" y="1162"/>
                    <a:pt x="735" y="1162"/>
                  </a:cubicBezTo>
                  <a:cubicBezTo>
                    <a:pt x="811" y="1162"/>
                    <a:pt x="885" y="1143"/>
                    <a:pt x="951" y="1115"/>
                  </a:cubicBezTo>
                  <a:cubicBezTo>
                    <a:pt x="1028" y="1084"/>
                    <a:pt x="1098" y="1042"/>
                    <a:pt x="1169" y="992"/>
                  </a:cubicBezTo>
                  <a:cubicBezTo>
                    <a:pt x="1280" y="911"/>
                    <a:pt x="1382" y="814"/>
                    <a:pt x="1473" y="711"/>
                  </a:cubicBezTo>
                  <a:lnTo>
                    <a:pt x="1473" y="711"/>
                  </a:lnTo>
                  <a:cubicBezTo>
                    <a:pt x="1474" y="784"/>
                    <a:pt x="1485" y="856"/>
                    <a:pt x="1509" y="926"/>
                  </a:cubicBezTo>
                  <a:cubicBezTo>
                    <a:pt x="1540" y="1006"/>
                    <a:pt x="1593" y="1080"/>
                    <a:pt x="1656" y="1136"/>
                  </a:cubicBezTo>
                  <a:cubicBezTo>
                    <a:pt x="1723" y="1189"/>
                    <a:pt x="1800" y="1227"/>
                    <a:pt x="1881" y="1256"/>
                  </a:cubicBezTo>
                  <a:cubicBezTo>
                    <a:pt x="1958" y="1283"/>
                    <a:pt x="2042" y="1301"/>
                    <a:pt x="2126" y="1311"/>
                  </a:cubicBezTo>
                  <a:cubicBezTo>
                    <a:pt x="2180" y="1318"/>
                    <a:pt x="2234" y="1321"/>
                    <a:pt x="2287" y="1321"/>
                  </a:cubicBezTo>
                  <a:cubicBezTo>
                    <a:pt x="2400" y="1321"/>
                    <a:pt x="2513" y="1307"/>
                    <a:pt x="2625" y="1283"/>
                  </a:cubicBezTo>
                  <a:cubicBezTo>
                    <a:pt x="2790" y="1252"/>
                    <a:pt x="2944" y="1196"/>
                    <a:pt x="3098" y="1133"/>
                  </a:cubicBezTo>
                  <a:cubicBezTo>
                    <a:pt x="3403" y="1003"/>
                    <a:pt x="3691" y="838"/>
                    <a:pt x="3957" y="642"/>
                  </a:cubicBezTo>
                  <a:cubicBezTo>
                    <a:pt x="3968" y="631"/>
                    <a:pt x="3968" y="617"/>
                    <a:pt x="3961" y="607"/>
                  </a:cubicBezTo>
                  <a:cubicBezTo>
                    <a:pt x="3957" y="601"/>
                    <a:pt x="3951" y="598"/>
                    <a:pt x="3945" y="598"/>
                  </a:cubicBezTo>
                  <a:cubicBezTo>
                    <a:pt x="3939" y="598"/>
                    <a:pt x="3934" y="600"/>
                    <a:pt x="3929" y="603"/>
                  </a:cubicBezTo>
                  <a:cubicBezTo>
                    <a:pt x="3659" y="785"/>
                    <a:pt x="3371" y="943"/>
                    <a:pt x="3070" y="1070"/>
                  </a:cubicBezTo>
                  <a:cubicBezTo>
                    <a:pt x="2923" y="1129"/>
                    <a:pt x="2765" y="1182"/>
                    <a:pt x="2610" y="1217"/>
                  </a:cubicBezTo>
                  <a:cubicBezTo>
                    <a:pt x="2487" y="1245"/>
                    <a:pt x="2361" y="1264"/>
                    <a:pt x="2234" y="1264"/>
                  </a:cubicBezTo>
                  <a:cubicBezTo>
                    <a:pt x="2200" y="1264"/>
                    <a:pt x="2165" y="1262"/>
                    <a:pt x="2130" y="1259"/>
                  </a:cubicBezTo>
                  <a:cubicBezTo>
                    <a:pt x="2050" y="1252"/>
                    <a:pt x="1972" y="1238"/>
                    <a:pt x="1895" y="1210"/>
                  </a:cubicBezTo>
                  <a:cubicBezTo>
                    <a:pt x="1821" y="1185"/>
                    <a:pt x="1747" y="1150"/>
                    <a:pt x="1688" y="1097"/>
                  </a:cubicBezTo>
                  <a:cubicBezTo>
                    <a:pt x="1629" y="1049"/>
                    <a:pt x="1582" y="982"/>
                    <a:pt x="1555" y="911"/>
                  </a:cubicBezTo>
                  <a:cubicBezTo>
                    <a:pt x="1527" y="838"/>
                    <a:pt x="1516" y="757"/>
                    <a:pt x="1519" y="676"/>
                  </a:cubicBezTo>
                  <a:cubicBezTo>
                    <a:pt x="1520" y="670"/>
                    <a:pt x="1520" y="663"/>
                    <a:pt x="1521" y="656"/>
                  </a:cubicBezTo>
                  <a:lnTo>
                    <a:pt x="1521" y="656"/>
                  </a:lnTo>
                  <a:cubicBezTo>
                    <a:pt x="1523" y="653"/>
                    <a:pt x="1525" y="651"/>
                    <a:pt x="1527" y="649"/>
                  </a:cubicBezTo>
                  <a:cubicBezTo>
                    <a:pt x="1632" y="522"/>
                    <a:pt x="1730" y="385"/>
                    <a:pt x="1807" y="238"/>
                  </a:cubicBezTo>
                  <a:cubicBezTo>
                    <a:pt x="1825" y="203"/>
                    <a:pt x="1843" y="165"/>
                    <a:pt x="1856" y="123"/>
                  </a:cubicBezTo>
                  <a:cubicBezTo>
                    <a:pt x="1864" y="101"/>
                    <a:pt x="1867" y="80"/>
                    <a:pt x="1867" y="53"/>
                  </a:cubicBezTo>
                  <a:cubicBezTo>
                    <a:pt x="1867" y="42"/>
                    <a:pt x="1864" y="24"/>
                    <a:pt x="1846" y="11"/>
                  </a:cubicBezTo>
                  <a:cubicBezTo>
                    <a:pt x="1837" y="3"/>
                    <a:pt x="1827" y="1"/>
                    <a:pt x="1818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98;p43">
              <a:extLst>
                <a:ext uri="{FF2B5EF4-FFF2-40B4-BE49-F238E27FC236}">
                  <a16:creationId xmlns:a16="http://schemas.microsoft.com/office/drawing/2014/main" id="{257D4C71-704A-67F5-466B-9A24939576BB}"/>
                </a:ext>
              </a:extLst>
            </p:cNvPr>
            <p:cNvSpPr/>
            <p:nvPr/>
          </p:nvSpPr>
          <p:spPr>
            <a:xfrm>
              <a:off x="7186696" y="3371558"/>
              <a:ext cx="313137" cy="175812"/>
            </a:xfrm>
            <a:custGeom>
              <a:avLst/>
              <a:gdLst/>
              <a:ahLst/>
              <a:cxnLst/>
              <a:rect l="l" t="t" r="r" b="b"/>
              <a:pathLst>
                <a:path w="2449" h="1375" extrusionOk="0">
                  <a:moveTo>
                    <a:pt x="2434" y="0"/>
                  </a:moveTo>
                  <a:cubicBezTo>
                    <a:pt x="2427" y="0"/>
                    <a:pt x="2421" y="7"/>
                    <a:pt x="2421" y="14"/>
                  </a:cubicBezTo>
                  <a:cubicBezTo>
                    <a:pt x="2421" y="28"/>
                    <a:pt x="2308" y="1336"/>
                    <a:pt x="1165" y="1347"/>
                  </a:cubicBezTo>
                  <a:lnTo>
                    <a:pt x="1155" y="1347"/>
                  </a:lnTo>
                  <a:cubicBezTo>
                    <a:pt x="842" y="1347"/>
                    <a:pt x="586" y="1249"/>
                    <a:pt x="397" y="1059"/>
                  </a:cubicBezTo>
                  <a:cubicBezTo>
                    <a:pt x="28" y="687"/>
                    <a:pt x="32" y="77"/>
                    <a:pt x="32" y="70"/>
                  </a:cubicBezTo>
                  <a:cubicBezTo>
                    <a:pt x="32" y="63"/>
                    <a:pt x="28" y="56"/>
                    <a:pt x="18" y="56"/>
                  </a:cubicBezTo>
                  <a:cubicBezTo>
                    <a:pt x="11" y="56"/>
                    <a:pt x="4" y="60"/>
                    <a:pt x="4" y="70"/>
                  </a:cubicBezTo>
                  <a:cubicBezTo>
                    <a:pt x="4" y="73"/>
                    <a:pt x="0" y="698"/>
                    <a:pt x="376" y="1080"/>
                  </a:cubicBezTo>
                  <a:cubicBezTo>
                    <a:pt x="572" y="1273"/>
                    <a:pt x="831" y="1375"/>
                    <a:pt x="1155" y="1375"/>
                  </a:cubicBezTo>
                  <a:lnTo>
                    <a:pt x="1165" y="1375"/>
                  </a:lnTo>
                  <a:cubicBezTo>
                    <a:pt x="2333" y="1365"/>
                    <a:pt x="2448" y="28"/>
                    <a:pt x="2448" y="14"/>
                  </a:cubicBezTo>
                  <a:cubicBezTo>
                    <a:pt x="2448" y="7"/>
                    <a:pt x="2445" y="0"/>
                    <a:pt x="24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99;p43">
              <a:extLst>
                <a:ext uri="{FF2B5EF4-FFF2-40B4-BE49-F238E27FC236}">
                  <a16:creationId xmlns:a16="http://schemas.microsoft.com/office/drawing/2014/main" id="{2F156C3C-9669-E298-1754-71818ECCDB67}"/>
                </a:ext>
              </a:extLst>
            </p:cNvPr>
            <p:cNvSpPr/>
            <p:nvPr/>
          </p:nvSpPr>
          <p:spPr>
            <a:xfrm>
              <a:off x="7054356" y="3380508"/>
              <a:ext cx="109962" cy="409545"/>
            </a:xfrm>
            <a:custGeom>
              <a:avLst/>
              <a:gdLst/>
              <a:ahLst/>
              <a:cxnLst/>
              <a:rect l="l" t="t" r="r" b="b"/>
              <a:pathLst>
                <a:path w="860" h="3203" extrusionOk="0">
                  <a:moveTo>
                    <a:pt x="846" y="0"/>
                  </a:moveTo>
                  <a:cubicBezTo>
                    <a:pt x="838" y="0"/>
                    <a:pt x="832" y="7"/>
                    <a:pt x="832" y="14"/>
                  </a:cubicBezTo>
                  <a:cubicBezTo>
                    <a:pt x="832" y="35"/>
                    <a:pt x="699" y="2206"/>
                    <a:pt x="8" y="3181"/>
                  </a:cubicBezTo>
                  <a:cubicBezTo>
                    <a:pt x="1" y="3185"/>
                    <a:pt x="4" y="3196"/>
                    <a:pt x="11" y="3199"/>
                  </a:cubicBezTo>
                  <a:cubicBezTo>
                    <a:pt x="11" y="3202"/>
                    <a:pt x="14" y="3202"/>
                    <a:pt x="18" y="3202"/>
                  </a:cubicBezTo>
                  <a:cubicBezTo>
                    <a:pt x="22" y="3202"/>
                    <a:pt x="25" y="3199"/>
                    <a:pt x="29" y="3196"/>
                  </a:cubicBezTo>
                  <a:cubicBezTo>
                    <a:pt x="727" y="2217"/>
                    <a:pt x="860" y="39"/>
                    <a:pt x="860" y="18"/>
                  </a:cubicBezTo>
                  <a:cubicBezTo>
                    <a:pt x="860" y="7"/>
                    <a:pt x="856" y="3"/>
                    <a:pt x="846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100;p43">
              <a:extLst>
                <a:ext uri="{FF2B5EF4-FFF2-40B4-BE49-F238E27FC236}">
                  <a16:creationId xmlns:a16="http://schemas.microsoft.com/office/drawing/2014/main" id="{B718D729-293F-07CF-1B5A-5675E8697ABE}"/>
                </a:ext>
              </a:extLst>
            </p:cNvPr>
            <p:cNvSpPr/>
            <p:nvPr/>
          </p:nvSpPr>
          <p:spPr>
            <a:xfrm>
              <a:off x="7499326" y="3376928"/>
              <a:ext cx="98199" cy="438314"/>
            </a:xfrm>
            <a:custGeom>
              <a:avLst/>
              <a:gdLst/>
              <a:ahLst/>
              <a:cxnLst/>
              <a:rect l="l" t="t" r="r" b="b"/>
              <a:pathLst>
                <a:path w="768" h="3428" extrusionOk="0">
                  <a:moveTo>
                    <a:pt x="144" y="0"/>
                  </a:moveTo>
                  <a:cubicBezTo>
                    <a:pt x="136" y="0"/>
                    <a:pt x="130" y="4"/>
                    <a:pt x="130" y="14"/>
                  </a:cubicBezTo>
                  <a:cubicBezTo>
                    <a:pt x="130" y="28"/>
                    <a:pt x="0" y="1568"/>
                    <a:pt x="151" y="2364"/>
                  </a:cubicBezTo>
                  <a:cubicBezTo>
                    <a:pt x="301" y="3164"/>
                    <a:pt x="743" y="3423"/>
                    <a:pt x="747" y="3423"/>
                  </a:cubicBezTo>
                  <a:cubicBezTo>
                    <a:pt x="747" y="3427"/>
                    <a:pt x="751" y="3427"/>
                    <a:pt x="754" y="3427"/>
                  </a:cubicBezTo>
                  <a:cubicBezTo>
                    <a:pt x="758" y="3427"/>
                    <a:pt x="764" y="3423"/>
                    <a:pt x="764" y="3420"/>
                  </a:cubicBezTo>
                  <a:cubicBezTo>
                    <a:pt x="768" y="3413"/>
                    <a:pt x="768" y="3406"/>
                    <a:pt x="761" y="3399"/>
                  </a:cubicBezTo>
                  <a:cubicBezTo>
                    <a:pt x="758" y="3399"/>
                    <a:pt x="326" y="3143"/>
                    <a:pt x="179" y="2357"/>
                  </a:cubicBezTo>
                  <a:cubicBezTo>
                    <a:pt x="28" y="1568"/>
                    <a:pt x="157" y="31"/>
                    <a:pt x="157" y="14"/>
                  </a:cubicBezTo>
                  <a:cubicBezTo>
                    <a:pt x="157" y="7"/>
                    <a:pt x="154" y="0"/>
                    <a:pt x="14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101;p43">
              <a:extLst>
                <a:ext uri="{FF2B5EF4-FFF2-40B4-BE49-F238E27FC236}">
                  <a16:creationId xmlns:a16="http://schemas.microsoft.com/office/drawing/2014/main" id="{18F58B2E-2A01-CFFF-08C8-41CAF7B27A47}"/>
                </a:ext>
              </a:extLst>
            </p:cNvPr>
            <p:cNvSpPr/>
            <p:nvPr/>
          </p:nvSpPr>
          <p:spPr>
            <a:xfrm>
              <a:off x="7148976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41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102;p43">
              <a:extLst>
                <a:ext uri="{FF2B5EF4-FFF2-40B4-BE49-F238E27FC236}">
                  <a16:creationId xmlns:a16="http://schemas.microsoft.com/office/drawing/2014/main" id="{28CC5CDC-D4C3-A615-B6DA-55625E82A49D}"/>
                </a:ext>
              </a:extLst>
            </p:cNvPr>
            <p:cNvSpPr/>
            <p:nvPr/>
          </p:nvSpPr>
          <p:spPr>
            <a:xfrm>
              <a:off x="7380412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37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8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103;p43">
              <a:extLst>
                <a:ext uri="{FF2B5EF4-FFF2-40B4-BE49-F238E27FC236}">
                  <a16:creationId xmlns:a16="http://schemas.microsoft.com/office/drawing/2014/main" id="{59FF3F84-1534-9AA5-69BE-31881D63A18D}"/>
                </a:ext>
              </a:extLst>
            </p:cNvPr>
            <p:cNvSpPr/>
            <p:nvPr/>
          </p:nvSpPr>
          <p:spPr>
            <a:xfrm>
              <a:off x="7783698" y="2998064"/>
              <a:ext cx="132338" cy="130292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39" y="1"/>
                  </a:moveTo>
                  <a:cubicBezTo>
                    <a:pt x="531" y="1"/>
                    <a:pt x="522" y="5"/>
                    <a:pt x="519" y="14"/>
                  </a:cubicBezTo>
                  <a:lnTo>
                    <a:pt x="375" y="354"/>
                  </a:lnTo>
                  <a:cubicBezTo>
                    <a:pt x="371" y="360"/>
                    <a:pt x="368" y="364"/>
                    <a:pt x="361" y="367"/>
                  </a:cubicBezTo>
                  <a:lnTo>
                    <a:pt x="21" y="466"/>
                  </a:lnTo>
                  <a:cubicBezTo>
                    <a:pt x="4" y="472"/>
                    <a:pt x="0" y="498"/>
                    <a:pt x="21" y="508"/>
                  </a:cubicBezTo>
                  <a:lnTo>
                    <a:pt x="350" y="655"/>
                  </a:lnTo>
                  <a:cubicBezTo>
                    <a:pt x="354" y="658"/>
                    <a:pt x="358" y="662"/>
                    <a:pt x="361" y="669"/>
                  </a:cubicBezTo>
                  <a:lnTo>
                    <a:pt x="477" y="1003"/>
                  </a:lnTo>
                  <a:cubicBezTo>
                    <a:pt x="480" y="1013"/>
                    <a:pt x="489" y="1018"/>
                    <a:pt x="498" y="1018"/>
                  </a:cubicBezTo>
                  <a:cubicBezTo>
                    <a:pt x="507" y="1018"/>
                    <a:pt x="515" y="1013"/>
                    <a:pt x="519" y="1003"/>
                  </a:cubicBezTo>
                  <a:lnTo>
                    <a:pt x="632" y="687"/>
                  </a:lnTo>
                  <a:cubicBezTo>
                    <a:pt x="635" y="679"/>
                    <a:pt x="638" y="676"/>
                    <a:pt x="645" y="673"/>
                  </a:cubicBezTo>
                  <a:lnTo>
                    <a:pt x="1014" y="550"/>
                  </a:lnTo>
                  <a:cubicBezTo>
                    <a:pt x="1035" y="543"/>
                    <a:pt x="1035" y="514"/>
                    <a:pt x="1014" y="508"/>
                  </a:cubicBezTo>
                  <a:lnTo>
                    <a:pt x="653" y="385"/>
                  </a:lnTo>
                  <a:cubicBezTo>
                    <a:pt x="645" y="381"/>
                    <a:pt x="638" y="378"/>
                    <a:pt x="638" y="371"/>
                  </a:cubicBezTo>
                  <a:lnTo>
                    <a:pt x="557" y="17"/>
                  </a:lnTo>
                  <a:cubicBezTo>
                    <a:pt x="556" y="6"/>
                    <a:pt x="547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104;p43">
              <a:extLst>
                <a:ext uri="{FF2B5EF4-FFF2-40B4-BE49-F238E27FC236}">
                  <a16:creationId xmlns:a16="http://schemas.microsoft.com/office/drawing/2014/main" id="{7EE9DCA0-83D5-B816-BF02-0EFC514E99CF}"/>
                </a:ext>
              </a:extLst>
            </p:cNvPr>
            <p:cNvSpPr/>
            <p:nvPr/>
          </p:nvSpPr>
          <p:spPr>
            <a:xfrm>
              <a:off x="6801823" y="2968016"/>
              <a:ext cx="80426" cy="79275"/>
            </a:xfrm>
            <a:custGeom>
              <a:avLst/>
              <a:gdLst/>
              <a:ahLst/>
              <a:cxnLst/>
              <a:rect l="l" t="t" r="r" b="b"/>
              <a:pathLst>
                <a:path w="629" h="620" extrusionOk="0">
                  <a:moveTo>
                    <a:pt x="327" y="1"/>
                  </a:moveTo>
                  <a:cubicBezTo>
                    <a:pt x="322" y="1"/>
                    <a:pt x="316" y="3"/>
                    <a:pt x="313" y="9"/>
                  </a:cubicBezTo>
                  <a:lnTo>
                    <a:pt x="225" y="217"/>
                  </a:lnTo>
                  <a:cubicBezTo>
                    <a:pt x="225" y="220"/>
                    <a:pt x="222" y="223"/>
                    <a:pt x="218" y="223"/>
                  </a:cubicBezTo>
                  <a:lnTo>
                    <a:pt x="11" y="283"/>
                  </a:lnTo>
                  <a:cubicBezTo>
                    <a:pt x="1" y="286"/>
                    <a:pt x="1" y="304"/>
                    <a:pt x="11" y="307"/>
                  </a:cubicBezTo>
                  <a:lnTo>
                    <a:pt x="211" y="399"/>
                  </a:lnTo>
                  <a:cubicBezTo>
                    <a:pt x="215" y="399"/>
                    <a:pt x="218" y="403"/>
                    <a:pt x="218" y="406"/>
                  </a:cubicBezTo>
                  <a:lnTo>
                    <a:pt x="288" y="610"/>
                  </a:lnTo>
                  <a:cubicBezTo>
                    <a:pt x="290" y="616"/>
                    <a:pt x="295" y="620"/>
                    <a:pt x="301" y="620"/>
                  </a:cubicBezTo>
                  <a:cubicBezTo>
                    <a:pt x="306" y="620"/>
                    <a:pt x="311" y="616"/>
                    <a:pt x="313" y="610"/>
                  </a:cubicBezTo>
                  <a:lnTo>
                    <a:pt x="383" y="417"/>
                  </a:lnTo>
                  <a:cubicBezTo>
                    <a:pt x="383" y="413"/>
                    <a:pt x="387" y="413"/>
                    <a:pt x="390" y="409"/>
                  </a:cubicBezTo>
                  <a:lnTo>
                    <a:pt x="615" y="336"/>
                  </a:lnTo>
                  <a:cubicBezTo>
                    <a:pt x="629" y="329"/>
                    <a:pt x="629" y="315"/>
                    <a:pt x="615" y="307"/>
                  </a:cubicBezTo>
                  <a:lnTo>
                    <a:pt x="393" y="234"/>
                  </a:lnTo>
                  <a:cubicBezTo>
                    <a:pt x="390" y="234"/>
                    <a:pt x="387" y="231"/>
                    <a:pt x="387" y="223"/>
                  </a:cubicBezTo>
                  <a:lnTo>
                    <a:pt x="338" y="9"/>
                  </a:lnTo>
                  <a:cubicBezTo>
                    <a:pt x="338" y="4"/>
                    <a:pt x="33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05;p43">
              <a:extLst>
                <a:ext uri="{FF2B5EF4-FFF2-40B4-BE49-F238E27FC236}">
                  <a16:creationId xmlns:a16="http://schemas.microsoft.com/office/drawing/2014/main" id="{5BE3D5E8-B8EB-27C9-6C0D-9FA487CC0105}"/>
                </a:ext>
              </a:extLst>
            </p:cNvPr>
            <p:cNvSpPr/>
            <p:nvPr/>
          </p:nvSpPr>
          <p:spPr>
            <a:xfrm>
              <a:off x="7794438" y="2649376"/>
              <a:ext cx="80298" cy="79147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27" y="0"/>
                  </a:moveTo>
                  <a:cubicBezTo>
                    <a:pt x="322" y="0"/>
                    <a:pt x="318" y="3"/>
                    <a:pt x="316" y="8"/>
                  </a:cubicBezTo>
                  <a:lnTo>
                    <a:pt x="228" y="215"/>
                  </a:lnTo>
                  <a:cubicBezTo>
                    <a:pt x="224" y="218"/>
                    <a:pt x="221" y="222"/>
                    <a:pt x="218" y="222"/>
                  </a:cubicBezTo>
                  <a:lnTo>
                    <a:pt x="14" y="285"/>
                  </a:lnTo>
                  <a:cubicBezTo>
                    <a:pt x="0" y="288"/>
                    <a:pt x="0" y="303"/>
                    <a:pt x="10" y="309"/>
                  </a:cubicBezTo>
                  <a:lnTo>
                    <a:pt x="211" y="397"/>
                  </a:lnTo>
                  <a:cubicBezTo>
                    <a:pt x="214" y="400"/>
                    <a:pt x="218" y="405"/>
                    <a:pt x="218" y="408"/>
                  </a:cubicBezTo>
                  <a:lnTo>
                    <a:pt x="291" y="611"/>
                  </a:lnTo>
                  <a:cubicBezTo>
                    <a:pt x="293" y="616"/>
                    <a:pt x="298" y="619"/>
                    <a:pt x="303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3" y="418"/>
                  </a:lnTo>
                  <a:cubicBezTo>
                    <a:pt x="386" y="415"/>
                    <a:pt x="386" y="411"/>
                    <a:pt x="393" y="411"/>
                  </a:cubicBezTo>
                  <a:lnTo>
                    <a:pt x="617" y="334"/>
                  </a:lnTo>
                  <a:cubicBezTo>
                    <a:pt x="627" y="330"/>
                    <a:pt x="627" y="313"/>
                    <a:pt x="617" y="309"/>
                  </a:cubicBezTo>
                  <a:lnTo>
                    <a:pt x="396" y="236"/>
                  </a:lnTo>
                  <a:cubicBezTo>
                    <a:pt x="393" y="232"/>
                    <a:pt x="389" y="229"/>
                    <a:pt x="386" y="225"/>
                  </a:cubicBezTo>
                  <a:lnTo>
                    <a:pt x="340" y="11"/>
                  </a:lnTo>
                  <a:cubicBezTo>
                    <a:pt x="339" y="4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06;p43">
              <a:extLst>
                <a:ext uri="{FF2B5EF4-FFF2-40B4-BE49-F238E27FC236}">
                  <a16:creationId xmlns:a16="http://schemas.microsoft.com/office/drawing/2014/main" id="{CADB28DB-CBE7-D8C2-D268-A51CA3D9E85F}"/>
                </a:ext>
              </a:extLst>
            </p:cNvPr>
            <p:cNvSpPr/>
            <p:nvPr/>
          </p:nvSpPr>
          <p:spPr>
            <a:xfrm>
              <a:off x="6876751" y="3144725"/>
              <a:ext cx="132466" cy="130292"/>
            </a:xfrm>
            <a:custGeom>
              <a:avLst/>
              <a:gdLst/>
              <a:ahLst/>
              <a:cxnLst/>
              <a:rect l="l" t="t" r="r" b="b"/>
              <a:pathLst>
                <a:path w="1036" h="1019" extrusionOk="0">
                  <a:moveTo>
                    <a:pt x="539" y="0"/>
                  </a:moveTo>
                  <a:cubicBezTo>
                    <a:pt x="531" y="0"/>
                    <a:pt x="523" y="5"/>
                    <a:pt x="519" y="13"/>
                  </a:cubicBezTo>
                  <a:lnTo>
                    <a:pt x="375" y="353"/>
                  </a:lnTo>
                  <a:cubicBezTo>
                    <a:pt x="372" y="361"/>
                    <a:pt x="369" y="368"/>
                    <a:pt x="362" y="368"/>
                  </a:cubicBezTo>
                  <a:lnTo>
                    <a:pt x="22" y="466"/>
                  </a:lnTo>
                  <a:cubicBezTo>
                    <a:pt x="4" y="473"/>
                    <a:pt x="1" y="501"/>
                    <a:pt x="22" y="508"/>
                  </a:cubicBezTo>
                  <a:lnTo>
                    <a:pt x="351" y="655"/>
                  </a:lnTo>
                  <a:cubicBezTo>
                    <a:pt x="354" y="659"/>
                    <a:pt x="359" y="662"/>
                    <a:pt x="362" y="669"/>
                  </a:cubicBezTo>
                  <a:lnTo>
                    <a:pt x="477" y="1002"/>
                  </a:lnTo>
                  <a:cubicBezTo>
                    <a:pt x="481" y="1013"/>
                    <a:pt x="490" y="1018"/>
                    <a:pt x="499" y="1018"/>
                  </a:cubicBezTo>
                  <a:cubicBezTo>
                    <a:pt x="507" y="1018"/>
                    <a:pt x="516" y="1013"/>
                    <a:pt x="519" y="1002"/>
                  </a:cubicBezTo>
                  <a:lnTo>
                    <a:pt x="632" y="687"/>
                  </a:lnTo>
                  <a:cubicBezTo>
                    <a:pt x="632" y="683"/>
                    <a:pt x="639" y="676"/>
                    <a:pt x="646" y="676"/>
                  </a:cubicBezTo>
                  <a:lnTo>
                    <a:pt x="1014" y="550"/>
                  </a:lnTo>
                  <a:cubicBezTo>
                    <a:pt x="1035" y="543"/>
                    <a:pt x="1035" y="515"/>
                    <a:pt x="1014" y="508"/>
                  </a:cubicBezTo>
                  <a:lnTo>
                    <a:pt x="653" y="385"/>
                  </a:lnTo>
                  <a:cubicBezTo>
                    <a:pt x="646" y="385"/>
                    <a:pt x="639" y="378"/>
                    <a:pt x="639" y="371"/>
                  </a:cubicBezTo>
                  <a:lnTo>
                    <a:pt x="558" y="16"/>
                  </a:lnTo>
                  <a:cubicBezTo>
                    <a:pt x="556" y="5"/>
                    <a:pt x="548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07;p43">
              <a:extLst>
                <a:ext uri="{FF2B5EF4-FFF2-40B4-BE49-F238E27FC236}">
                  <a16:creationId xmlns:a16="http://schemas.microsoft.com/office/drawing/2014/main" id="{6FD9351B-8397-0E90-DE9B-0239411BC283}"/>
                </a:ext>
              </a:extLst>
            </p:cNvPr>
            <p:cNvSpPr/>
            <p:nvPr/>
          </p:nvSpPr>
          <p:spPr>
            <a:xfrm>
              <a:off x="6857444" y="2718935"/>
              <a:ext cx="80809" cy="79147"/>
            </a:xfrm>
            <a:custGeom>
              <a:avLst/>
              <a:gdLst/>
              <a:ahLst/>
              <a:cxnLst/>
              <a:rect l="l" t="t" r="r" b="b"/>
              <a:pathLst>
                <a:path w="632" h="619" extrusionOk="0">
                  <a:moveTo>
                    <a:pt x="328" y="0"/>
                  </a:moveTo>
                  <a:cubicBezTo>
                    <a:pt x="323" y="0"/>
                    <a:pt x="318" y="3"/>
                    <a:pt x="316" y="8"/>
                  </a:cubicBezTo>
                  <a:lnTo>
                    <a:pt x="228" y="214"/>
                  </a:lnTo>
                  <a:cubicBezTo>
                    <a:pt x="228" y="218"/>
                    <a:pt x="225" y="222"/>
                    <a:pt x="222" y="222"/>
                  </a:cubicBezTo>
                  <a:lnTo>
                    <a:pt x="15" y="281"/>
                  </a:lnTo>
                  <a:cubicBezTo>
                    <a:pt x="5" y="285"/>
                    <a:pt x="0" y="302"/>
                    <a:pt x="15" y="309"/>
                  </a:cubicBezTo>
                  <a:lnTo>
                    <a:pt x="215" y="397"/>
                  </a:lnTo>
                  <a:cubicBezTo>
                    <a:pt x="218" y="400"/>
                    <a:pt x="218" y="403"/>
                    <a:pt x="222" y="408"/>
                  </a:cubicBezTo>
                  <a:lnTo>
                    <a:pt x="292" y="611"/>
                  </a:lnTo>
                  <a:cubicBezTo>
                    <a:pt x="293" y="616"/>
                    <a:pt x="299" y="619"/>
                    <a:pt x="304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7" y="418"/>
                  </a:lnTo>
                  <a:cubicBezTo>
                    <a:pt x="387" y="414"/>
                    <a:pt x="390" y="411"/>
                    <a:pt x="393" y="411"/>
                  </a:cubicBezTo>
                  <a:lnTo>
                    <a:pt x="618" y="334"/>
                  </a:lnTo>
                  <a:cubicBezTo>
                    <a:pt x="632" y="330"/>
                    <a:pt x="632" y="313"/>
                    <a:pt x="618" y="309"/>
                  </a:cubicBezTo>
                  <a:lnTo>
                    <a:pt x="397" y="235"/>
                  </a:lnTo>
                  <a:cubicBezTo>
                    <a:pt x="393" y="232"/>
                    <a:pt x="390" y="228"/>
                    <a:pt x="390" y="225"/>
                  </a:cubicBezTo>
                  <a:lnTo>
                    <a:pt x="341" y="11"/>
                  </a:lnTo>
                  <a:cubicBezTo>
                    <a:pt x="339" y="4"/>
                    <a:pt x="333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08;p43">
              <a:extLst>
                <a:ext uri="{FF2B5EF4-FFF2-40B4-BE49-F238E27FC236}">
                  <a16:creationId xmlns:a16="http://schemas.microsoft.com/office/drawing/2014/main" id="{F2FDBB7C-0641-0B6D-A549-844B2E08C560}"/>
                </a:ext>
              </a:extLst>
            </p:cNvPr>
            <p:cNvSpPr/>
            <p:nvPr/>
          </p:nvSpPr>
          <p:spPr>
            <a:xfrm>
              <a:off x="7650335" y="2450802"/>
              <a:ext cx="147298" cy="145125"/>
            </a:xfrm>
            <a:custGeom>
              <a:avLst/>
              <a:gdLst/>
              <a:ahLst/>
              <a:cxnLst/>
              <a:rect l="l" t="t" r="r" b="b"/>
              <a:pathLst>
                <a:path w="1152" h="1135" extrusionOk="0">
                  <a:moveTo>
                    <a:pt x="599" y="0"/>
                  </a:moveTo>
                  <a:cubicBezTo>
                    <a:pt x="590" y="0"/>
                    <a:pt x="581" y="6"/>
                    <a:pt x="576" y="17"/>
                  </a:cubicBezTo>
                  <a:lnTo>
                    <a:pt x="415" y="396"/>
                  </a:lnTo>
                  <a:cubicBezTo>
                    <a:pt x="415" y="404"/>
                    <a:pt x="408" y="407"/>
                    <a:pt x="401" y="410"/>
                  </a:cubicBezTo>
                  <a:lnTo>
                    <a:pt x="25" y="519"/>
                  </a:lnTo>
                  <a:cubicBezTo>
                    <a:pt x="1" y="526"/>
                    <a:pt x="1" y="558"/>
                    <a:pt x="22" y="564"/>
                  </a:cubicBezTo>
                  <a:lnTo>
                    <a:pt x="391" y="729"/>
                  </a:lnTo>
                  <a:cubicBezTo>
                    <a:pt x="394" y="733"/>
                    <a:pt x="401" y="740"/>
                    <a:pt x="401" y="744"/>
                  </a:cubicBezTo>
                  <a:lnTo>
                    <a:pt x="530" y="1119"/>
                  </a:lnTo>
                  <a:cubicBezTo>
                    <a:pt x="534" y="1130"/>
                    <a:pt x="544" y="1135"/>
                    <a:pt x="554" y="1135"/>
                  </a:cubicBezTo>
                  <a:cubicBezTo>
                    <a:pt x="563" y="1135"/>
                    <a:pt x="573" y="1130"/>
                    <a:pt x="576" y="1119"/>
                  </a:cubicBezTo>
                  <a:lnTo>
                    <a:pt x="702" y="765"/>
                  </a:lnTo>
                  <a:cubicBezTo>
                    <a:pt x="706" y="758"/>
                    <a:pt x="710" y="754"/>
                    <a:pt x="717" y="750"/>
                  </a:cubicBezTo>
                  <a:lnTo>
                    <a:pt x="1131" y="614"/>
                  </a:lnTo>
                  <a:cubicBezTo>
                    <a:pt x="1152" y="606"/>
                    <a:pt x="1152" y="575"/>
                    <a:pt x="1131" y="569"/>
                  </a:cubicBezTo>
                  <a:lnTo>
                    <a:pt x="727" y="431"/>
                  </a:lnTo>
                  <a:cubicBezTo>
                    <a:pt x="717" y="428"/>
                    <a:pt x="713" y="421"/>
                    <a:pt x="710" y="414"/>
                  </a:cubicBezTo>
                  <a:lnTo>
                    <a:pt x="622" y="21"/>
                  </a:lnTo>
                  <a:cubicBezTo>
                    <a:pt x="620" y="8"/>
                    <a:pt x="610" y="0"/>
                    <a:pt x="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64;p34">
            <a:extLst>
              <a:ext uri="{FF2B5EF4-FFF2-40B4-BE49-F238E27FC236}">
                <a16:creationId xmlns:a16="http://schemas.microsoft.com/office/drawing/2014/main" id="{CEF1CFB2-9354-7857-0B65-1DF971101F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56599" y="2255506"/>
            <a:ext cx="2080350" cy="47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Relaxation progressive</a:t>
            </a:r>
            <a:endParaRPr dirty="0"/>
          </a:p>
        </p:txBody>
      </p:sp>
      <p:pic>
        <p:nvPicPr>
          <p:cNvPr id="477" name="Image 476">
            <a:extLst>
              <a:ext uri="{FF2B5EF4-FFF2-40B4-BE49-F238E27FC236}">
                <a16:creationId xmlns:a16="http://schemas.microsoft.com/office/drawing/2014/main" id="{B604C47B-5F0F-62DA-79E5-AEDC2F8B5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73" y="1991273"/>
            <a:ext cx="987441" cy="630375"/>
          </a:xfrm>
          <a:prstGeom prst="rect">
            <a:avLst/>
          </a:prstGeom>
        </p:spPr>
      </p:pic>
      <p:pic>
        <p:nvPicPr>
          <p:cNvPr id="478" name="Image 477">
            <a:extLst>
              <a:ext uri="{FF2B5EF4-FFF2-40B4-BE49-F238E27FC236}">
                <a16:creationId xmlns:a16="http://schemas.microsoft.com/office/drawing/2014/main" id="{3025111F-9252-0E1B-DDD3-1E96F831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73" y="2722676"/>
            <a:ext cx="987441" cy="630375"/>
          </a:xfrm>
          <a:prstGeom prst="rect">
            <a:avLst/>
          </a:prstGeom>
        </p:spPr>
      </p:pic>
      <p:sp>
        <p:nvSpPr>
          <p:cNvPr id="479" name="Google Shape;464;p34">
            <a:extLst>
              <a:ext uri="{FF2B5EF4-FFF2-40B4-BE49-F238E27FC236}">
                <a16:creationId xmlns:a16="http://schemas.microsoft.com/office/drawing/2014/main" id="{708C7826-FCEA-59D7-BC6A-CEBE5DC957AA}"/>
              </a:ext>
            </a:extLst>
          </p:cNvPr>
          <p:cNvSpPr txBox="1">
            <a:spLocks/>
          </p:cNvSpPr>
          <p:nvPr/>
        </p:nvSpPr>
        <p:spPr>
          <a:xfrm>
            <a:off x="4656599" y="2972023"/>
            <a:ext cx="2080350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l"/>
            <a:r>
              <a:rPr lang="nl-BE" dirty="0"/>
              <a:t>Exercices de respiration</a:t>
            </a:r>
          </a:p>
        </p:txBody>
      </p:sp>
      <p:sp>
        <p:nvSpPr>
          <p:cNvPr id="472" name="Google Shape;729;p40">
            <a:extLst>
              <a:ext uri="{FF2B5EF4-FFF2-40B4-BE49-F238E27FC236}">
                <a16:creationId xmlns:a16="http://schemas.microsoft.com/office/drawing/2014/main" id="{E54039F5-CAE8-A48E-B634-B9EEF23CE574}"/>
              </a:ext>
            </a:extLst>
          </p:cNvPr>
          <p:cNvSpPr txBox="1"/>
          <p:nvPr/>
        </p:nvSpPr>
        <p:spPr>
          <a:xfrm flipH="1">
            <a:off x="5425762" y="3312233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(e.g. Larsson et al., 1987)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515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build="p"/>
      <p:bldP spid="476" grpId="1" build="p"/>
      <p:bldP spid="479" grpId="0"/>
      <p:bldP spid="479" grpId="1"/>
      <p:bldP spid="472" grpId="0"/>
      <p:bldP spid="4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3C9EA508-F429-96F0-E506-73F4BFDCE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E513C89E-7CA0-7C15-1031-2F51DE0EF1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5">
            <a:extLst>
              <a:ext uri="{FF2B5EF4-FFF2-40B4-BE49-F238E27FC236}">
                <a16:creationId xmlns:a16="http://schemas.microsoft.com/office/drawing/2014/main" id="{5AAC01E8-9715-0733-8E6C-DF4A7883BC9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3149" y="3010882"/>
            <a:ext cx="2988502" cy="827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Techniques de relaxation</a:t>
            </a:r>
            <a:endParaRPr sz="1500" dirty="0"/>
          </a:p>
        </p:txBody>
      </p:sp>
      <p:sp>
        <p:nvSpPr>
          <p:cNvPr id="474" name="Google Shape;474;p35">
            <a:extLst>
              <a:ext uri="{FF2B5EF4-FFF2-40B4-BE49-F238E27FC236}">
                <a16:creationId xmlns:a16="http://schemas.microsoft.com/office/drawing/2014/main" id="{D24FAC0F-AA4E-D96B-981F-9CA0CD6241C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932140" y="2914564"/>
            <a:ext cx="3127152" cy="1175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Restructuration des croyances dysfonctionnelles</a:t>
            </a:r>
            <a:endParaRPr sz="1500" dirty="0"/>
          </a:p>
        </p:txBody>
      </p:sp>
      <p:sp>
        <p:nvSpPr>
          <p:cNvPr id="475" name="Google Shape;475;p35">
            <a:extLst>
              <a:ext uri="{FF2B5EF4-FFF2-40B4-BE49-F238E27FC236}">
                <a16:creationId xmlns:a16="http://schemas.microsoft.com/office/drawing/2014/main" id="{4503F5F4-49B6-2D3F-BAC8-226E6237EA96}"/>
              </a:ext>
            </a:extLst>
          </p:cNvPr>
          <p:cNvSpPr/>
          <p:nvPr/>
        </p:nvSpPr>
        <p:spPr>
          <a:xfrm>
            <a:off x="895150" y="1579186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3" name="Google Shape;4022;p43">
            <a:extLst>
              <a:ext uri="{FF2B5EF4-FFF2-40B4-BE49-F238E27FC236}">
                <a16:creationId xmlns:a16="http://schemas.microsoft.com/office/drawing/2014/main" id="{ACFC7927-E10C-9A18-83E0-C3140300370A}"/>
              </a:ext>
            </a:extLst>
          </p:cNvPr>
          <p:cNvGrpSpPr/>
          <p:nvPr/>
        </p:nvGrpSpPr>
        <p:grpSpPr>
          <a:xfrm>
            <a:off x="1074083" y="1742822"/>
            <a:ext cx="1048896" cy="914515"/>
            <a:chOff x="5865851" y="2450802"/>
            <a:chExt cx="2748419" cy="2281103"/>
          </a:xfrm>
        </p:grpSpPr>
        <p:sp>
          <p:nvSpPr>
            <p:cNvPr id="4" name="Google Shape;4023;p43">
              <a:extLst>
                <a:ext uri="{FF2B5EF4-FFF2-40B4-BE49-F238E27FC236}">
                  <a16:creationId xmlns:a16="http://schemas.microsoft.com/office/drawing/2014/main" id="{7A6A3B26-AA18-86EC-A322-A1B99CB8F2E4}"/>
                </a:ext>
              </a:extLst>
            </p:cNvPr>
            <p:cNvSpPr/>
            <p:nvPr/>
          </p:nvSpPr>
          <p:spPr>
            <a:xfrm>
              <a:off x="7703399" y="2684922"/>
              <a:ext cx="880848" cy="232839"/>
            </a:xfrm>
            <a:custGeom>
              <a:avLst/>
              <a:gdLst/>
              <a:ahLst/>
              <a:cxnLst/>
              <a:rect l="l" t="t" r="r" b="b"/>
              <a:pathLst>
                <a:path w="6889" h="1821" extrusionOk="0">
                  <a:moveTo>
                    <a:pt x="3107" y="0"/>
                  </a:moveTo>
                  <a:cubicBezTo>
                    <a:pt x="2985" y="0"/>
                    <a:pt x="2855" y="17"/>
                    <a:pt x="2715" y="56"/>
                  </a:cubicBezTo>
                  <a:cubicBezTo>
                    <a:pt x="1638" y="354"/>
                    <a:pt x="1943" y="821"/>
                    <a:pt x="1182" y="821"/>
                  </a:cubicBezTo>
                  <a:cubicBezTo>
                    <a:pt x="165" y="821"/>
                    <a:pt x="0" y="1820"/>
                    <a:pt x="0" y="1820"/>
                  </a:cubicBezTo>
                  <a:lnTo>
                    <a:pt x="6889" y="1820"/>
                  </a:lnTo>
                  <a:lnTo>
                    <a:pt x="6868" y="1595"/>
                  </a:lnTo>
                  <a:cubicBezTo>
                    <a:pt x="6503" y="782"/>
                    <a:pt x="5019" y="1003"/>
                    <a:pt x="4718" y="884"/>
                  </a:cubicBezTo>
                  <a:cubicBezTo>
                    <a:pt x="4454" y="782"/>
                    <a:pt x="3946" y="0"/>
                    <a:pt x="3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24;p43">
              <a:extLst>
                <a:ext uri="{FF2B5EF4-FFF2-40B4-BE49-F238E27FC236}">
                  <a16:creationId xmlns:a16="http://schemas.microsoft.com/office/drawing/2014/main" id="{35031601-A815-4F68-128F-EACE5A77CA1D}"/>
                </a:ext>
              </a:extLst>
            </p:cNvPr>
            <p:cNvSpPr/>
            <p:nvPr/>
          </p:nvSpPr>
          <p:spPr>
            <a:xfrm>
              <a:off x="5865851" y="2764199"/>
              <a:ext cx="1385524" cy="365688"/>
            </a:xfrm>
            <a:custGeom>
              <a:avLst/>
              <a:gdLst/>
              <a:ahLst/>
              <a:cxnLst/>
              <a:rect l="l" t="t" r="r" b="b"/>
              <a:pathLst>
                <a:path w="10836" h="2860" extrusionOk="0">
                  <a:moveTo>
                    <a:pt x="4886" y="1"/>
                  </a:moveTo>
                  <a:cubicBezTo>
                    <a:pt x="4694" y="1"/>
                    <a:pt x="4487" y="25"/>
                    <a:pt x="4269" y="85"/>
                  </a:cubicBezTo>
                  <a:cubicBezTo>
                    <a:pt x="2578" y="559"/>
                    <a:pt x="3055" y="1288"/>
                    <a:pt x="1856" y="1288"/>
                  </a:cubicBezTo>
                  <a:cubicBezTo>
                    <a:pt x="260" y="1288"/>
                    <a:pt x="1" y="2859"/>
                    <a:pt x="1" y="2859"/>
                  </a:cubicBezTo>
                  <a:lnTo>
                    <a:pt x="10836" y="2859"/>
                  </a:lnTo>
                  <a:lnTo>
                    <a:pt x="10800" y="2508"/>
                  </a:lnTo>
                  <a:cubicBezTo>
                    <a:pt x="10229" y="1228"/>
                    <a:pt x="7893" y="1576"/>
                    <a:pt x="7419" y="1390"/>
                  </a:cubicBezTo>
                  <a:cubicBezTo>
                    <a:pt x="7005" y="1228"/>
                    <a:pt x="6206" y="1"/>
                    <a:pt x="4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5;p43">
              <a:extLst>
                <a:ext uri="{FF2B5EF4-FFF2-40B4-BE49-F238E27FC236}">
                  <a16:creationId xmlns:a16="http://schemas.microsoft.com/office/drawing/2014/main" id="{5A36D7C5-764F-F1DA-09C8-12D30A26C862}"/>
                </a:ext>
              </a:extLst>
            </p:cNvPr>
            <p:cNvSpPr/>
            <p:nvPr/>
          </p:nvSpPr>
          <p:spPr>
            <a:xfrm>
              <a:off x="6099077" y="4139260"/>
              <a:ext cx="2515194" cy="592645"/>
            </a:xfrm>
            <a:custGeom>
              <a:avLst/>
              <a:gdLst/>
              <a:ahLst/>
              <a:cxnLst/>
              <a:rect l="l" t="t" r="r" b="b"/>
              <a:pathLst>
                <a:path w="19671" h="4635" extrusionOk="0">
                  <a:moveTo>
                    <a:pt x="2298" y="1"/>
                  </a:moveTo>
                  <a:lnTo>
                    <a:pt x="1" y="4634"/>
                  </a:lnTo>
                  <a:lnTo>
                    <a:pt x="19671" y="4634"/>
                  </a:lnTo>
                  <a:lnTo>
                    <a:pt x="17373" y="1"/>
                  </a:ln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26;p43">
              <a:extLst>
                <a:ext uri="{FF2B5EF4-FFF2-40B4-BE49-F238E27FC236}">
                  <a16:creationId xmlns:a16="http://schemas.microsoft.com/office/drawing/2014/main" id="{75FD7ED0-699C-27D2-5226-808B36994FB3}"/>
                </a:ext>
              </a:extLst>
            </p:cNvPr>
            <p:cNvSpPr/>
            <p:nvPr/>
          </p:nvSpPr>
          <p:spPr>
            <a:xfrm>
              <a:off x="6458761" y="4302543"/>
              <a:ext cx="1754153" cy="338837"/>
            </a:xfrm>
            <a:custGeom>
              <a:avLst/>
              <a:gdLst/>
              <a:ahLst/>
              <a:cxnLst/>
              <a:rect l="l" t="t" r="r" b="b"/>
              <a:pathLst>
                <a:path w="13719" h="2650" extrusionOk="0">
                  <a:moveTo>
                    <a:pt x="6861" y="1"/>
                  </a:moveTo>
                  <a:cubicBezTo>
                    <a:pt x="3073" y="1"/>
                    <a:pt x="0" y="594"/>
                    <a:pt x="0" y="1323"/>
                  </a:cubicBezTo>
                  <a:cubicBezTo>
                    <a:pt x="0" y="2056"/>
                    <a:pt x="3073" y="2649"/>
                    <a:pt x="6861" y="2649"/>
                  </a:cubicBezTo>
                  <a:cubicBezTo>
                    <a:pt x="10646" y="2649"/>
                    <a:pt x="13718" y="2056"/>
                    <a:pt x="13718" y="1323"/>
                  </a:cubicBezTo>
                  <a:cubicBezTo>
                    <a:pt x="13718" y="594"/>
                    <a:pt x="10646" y="1"/>
                    <a:pt x="6861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7;p43">
              <a:extLst>
                <a:ext uri="{FF2B5EF4-FFF2-40B4-BE49-F238E27FC236}">
                  <a16:creationId xmlns:a16="http://schemas.microsoft.com/office/drawing/2014/main" id="{5312B571-0B6B-E898-AD70-0E3AEA8F88D1}"/>
                </a:ext>
              </a:extLst>
            </p:cNvPr>
            <p:cNvSpPr/>
            <p:nvPr/>
          </p:nvSpPr>
          <p:spPr>
            <a:xfrm>
              <a:off x="6807704" y="4068934"/>
              <a:ext cx="1019963" cy="338709"/>
            </a:xfrm>
            <a:custGeom>
              <a:avLst/>
              <a:gdLst/>
              <a:ahLst/>
              <a:cxnLst/>
              <a:rect l="l" t="t" r="r" b="b"/>
              <a:pathLst>
                <a:path w="7977" h="2649" extrusionOk="0">
                  <a:moveTo>
                    <a:pt x="2410" y="0"/>
                  </a:moveTo>
                  <a:cubicBezTo>
                    <a:pt x="2410" y="0"/>
                    <a:pt x="2267" y="509"/>
                    <a:pt x="1993" y="674"/>
                  </a:cubicBezTo>
                  <a:cubicBezTo>
                    <a:pt x="1761" y="810"/>
                    <a:pt x="0" y="1070"/>
                    <a:pt x="0" y="1070"/>
                  </a:cubicBezTo>
                  <a:lnTo>
                    <a:pt x="4150" y="2649"/>
                  </a:lnTo>
                  <a:lnTo>
                    <a:pt x="7977" y="1070"/>
                  </a:lnTo>
                  <a:cubicBezTo>
                    <a:pt x="7977" y="1070"/>
                    <a:pt x="5963" y="835"/>
                    <a:pt x="5781" y="635"/>
                  </a:cubicBezTo>
                  <a:cubicBezTo>
                    <a:pt x="5602" y="436"/>
                    <a:pt x="5406" y="25"/>
                    <a:pt x="5406" y="25"/>
                  </a:cubicBezTo>
                  <a:lnTo>
                    <a:pt x="2410" y="0"/>
                  </a:lnTo>
                  <a:close/>
                </a:path>
              </a:pathLst>
            </a:custGeom>
            <a:solidFill>
              <a:srgbClr val="96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28;p43">
              <a:extLst>
                <a:ext uri="{FF2B5EF4-FFF2-40B4-BE49-F238E27FC236}">
                  <a16:creationId xmlns:a16="http://schemas.microsoft.com/office/drawing/2014/main" id="{B1B86490-7CA5-7943-0EE2-68A44008AA77}"/>
                </a:ext>
              </a:extLst>
            </p:cNvPr>
            <p:cNvSpPr/>
            <p:nvPr/>
          </p:nvSpPr>
          <p:spPr>
            <a:xfrm>
              <a:off x="7723090" y="4485774"/>
              <a:ext cx="41300" cy="28513"/>
            </a:xfrm>
            <a:custGeom>
              <a:avLst/>
              <a:gdLst/>
              <a:ahLst/>
              <a:cxnLst/>
              <a:rect l="l" t="t" r="r" b="b"/>
              <a:pathLst>
                <a:path w="323" h="223" extrusionOk="0">
                  <a:moveTo>
                    <a:pt x="250" y="0"/>
                  </a:moveTo>
                  <a:cubicBezTo>
                    <a:pt x="232" y="0"/>
                    <a:pt x="213" y="4"/>
                    <a:pt x="196" y="9"/>
                  </a:cubicBezTo>
                  <a:cubicBezTo>
                    <a:pt x="126" y="34"/>
                    <a:pt x="60" y="69"/>
                    <a:pt x="0" y="114"/>
                  </a:cubicBezTo>
                  <a:lnTo>
                    <a:pt x="74" y="223"/>
                  </a:lnTo>
                  <a:cubicBezTo>
                    <a:pt x="151" y="220"/>
                    <a:pt x="228" y="181"/>
                    <a:pt x="277" y="122"/>
                  </a:cubicBezTo>
                  <a:cubicBezTo>
                    <a:pt x="302" y="93"/>
                    <a:pt x="323" y="51"/>
                    <a:pt x="298" y="20"/>
                  </a:cubicBezTo>
                  <a:cubicBezTo>
                    <a:pt x="287" y="5"/>
                    <a:pt x="270" y="0"/>
                    <a:pt x="25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29;p43">
              <a:extLst>
                <a:ext uri="{FF2B5EF4-FFF2-40B4-BE49-F238E27FC236}">
                  <a16:creationId xmlns:a16="http://schemas.microsoft.com/office/drawing/2014/main" id="{C1D9E264-97C4-D923-49A5-20FA90DE535F}"/>
                </a:ext>
              </a:extLst>
            </p:cNvPr>
            <p:cNvSpPr/>
            <p:nvPr/>
          </p:nvSpPr>
          <p:spPr>
            <a:xfrm>
              <a:off x="7720405" y="4483728"/>
              <a:ext cx="46286" cy="32861"/>
            </a:xfrm>
            <a:custGeom>
              <a:avLst/>
              <a:gdLst/>
              <a:ahLst/>
              <a:cxnLst/>
              <a:rect l="l" t="t" r="r" b="b"/>
              <a:pathLst>
                <a:path w="362" h="257" extrusionOk="0">
                  <a:moveTo>
                    <a:pt x="273" y="1"/>
                  </a:moveTo>
                  <a:cubicBezTo>
                    <a:pt x="255" y="1"/>
                    <a:pt x="236" y="4"/>
                    <a:pt x="214" y="12"/>
                  </a:cubicBezTo>
                  <a:cubicBezTo>
                    <a:pt x="141" y="36"/>
                    <a:pt x="70" y="71"/>
                    <a:pt x="11" y="117"/>
                  </a:cubicBezTo>
                  <a:cubicBezTo>
                    <a:pt x="4" y="124"/>
                    <a:pt x="0" y="134"/>
                    <a:pt x="7" y="141"/>
                  </a:cubicBezTo>
                  <a:cubicBezTo>
                    <a:pt x="9" y="145"/>
                    <a:pt x="14" y="147"/>
                    <a:pt x="18" y="147"/>
                  </a:cubicBezTo>
                  <a:cubicBezTo>
                    <a:pt x="22" y="147"/>
                    <a:pt x="25" y="146"/>
                    <a:pt x="28" y="145"/>
                  </a:cubicBezTo>
                  <a:cubicBezTo>
                    <a:pt x="88" y="99"/>
                    <a:pt x="154" y="64"/>
                    <a:pt x="225" y="43"/>
                  </a:cubicBezTo>
                  <a:cubicBezTo>
                    <a:pt x="236" y="37"/>
                    <a:pt x="253" y="33"/>
                    <a:pt x="270" y="33"/>
                  </a:cubicBezTo>
                  <a:cubicBezTo>
                    <a:pt x="284" y="33"/>
                    <a:pt x="297" y="36"/>
                    <a:pt x="306" y="46"/>
                  </a:cubicBezTo>
                  <a:cubicBezTo>
                    <a:pt x="323" y="67"/>
                    <a:pt x="309" y="103"/>
                    <a:pt x="288" y="127"/>
                  </a:cubicBezTo>
                  <a:cubicBezTo>
                    <a:pt x="238" y="183"/>
                    <a:pt x="169" y="218"/>
                    <a:pt x="95" y="222"/>
                  </a:cubicBezTo>
                  <a:cubicBezTo>
                    <a:pt x="84" y="222"/>
                    <a:pt x="78" y="232"/>
                    <a:pt x="81" y="239"/>
                  </a:cubicBezTo>
                  <a:cubicBezTo>
                    <a:pt x="81" y="250"/>
                    <a:pt x="88" y="257"/>
                    <a:pt x="95" y="257"/>
                  </a:cubicBezTo>
                  <a:cubicBezTo>
                    <a:pt x="179" y="250"/>
                    <a:pt x="259" y="211"/>
                    <a:pt x="312" y="148"/>
                  </a:cubicBezTo>
                  <a:cubicBezTo>
                    <a:pt x="344" y="113"/>
                    <a:pt x="361" y="64"/>
                    <a:pt x="334" y="25"/>
                  </a:cubicBezTo>
                  <a:cubicBezTo>
                    <a:pt x="319" y="9"/>
                    <a:pt x="298" y="1"/>
                    <a:pt x="27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0;p43">
              <a:extLst>
                <a:ext uri="{FF2B5EF4-FFF2-40B4-BE49-F238E27FC236}">
                  <a16:creationId xmlns:a16="http://schemas.microsoft.com/office/drawing/2014/main" id="{490EB49A-B3FA-3160-5AD2-C98778A7BAED}"/>
                </a:ext>
              </a:extLst>
            </p:cNvPr>
            <p:cNvSpPr/>
            <p:nvPr/>
          </p:nvSpPr>
          <p:spPr>
            <a:xfrm>
              <a:off x="7732552" y="4496515"/>
              <a:ext cx="46286" cy="31838"/>
            </a:xfrm>
            <a:custGeom>
              <a:avLst/>
              <a:gdLst/>
              <a:ahLst/>
              <a:cxnLst/>
              <a:rect l="l" t="t" r="r" b="b"/>
              <a:pathLst>
                <a:path w="362" h="249" extrusionOk="0">
                  <a:moveTo>
                    <a:pt x="277" y="1"/>
                  </a:moveTo>
                  <a:cubicBezTo>
                    <a:pt x="258" y="1"/>
                    <a:pt x="239" y="5"/>
                    <a:pt x="221" y="9"/>
                  </a:cubicBezTo>
                  <a:cubicBezTo>
                    <a:pt x="140" y="38"/>
                    <a:pt x="67" y="76"/>
                    <a:pt x="0" y="125"/>
                  </a:cubicBezTo>
                  <a:lnTo>
                    <a:pt x="84" y="248"/>
                  </a:lnTo>
                  <a:cubicBezTo>
                    <a:pt x="172" y="244"/>
                    <a:pt x="256" y="202"/>
                    <a:pt x="312" y="136"/>
                  </a:cubicBezTo>
                  <a:cubicBezTo>
                    <a:pt x="340" y="104"/>
                    <a:pt x="361" y="55"/>
                    <a:pt x="333" y="24"/>
                  </a:cubicBezTo>
                  <a:cubicBezTo>
                    <a:pt x="320" y="6"/>
                    <a:pt x="299" y="1"/>
                    <a:pt x="27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1;p43">
              <a:extLst>
                <a:ext uri="{FF2B5EF4-FFF2-40B4-BE49-F238E27FC236}">
                  <a16:creationId xmlns:a16="http://schemas.microsoft.com/office/drawing/2014/main" id="{ACA0A17E-E62C-6105-65A2-A475EB5EC865}"/>
                </a:ext>
              </a:extLst>
            </p:cNvPr>
            <p:cNvSpPr/>
            <p:nvPr/>
          </p:nvSpPr>
          <p:spPr>
            <a:xfrm>
              <a:off x="7729867" y="4494341"/>
              <a:ext cx="51273" cy="3618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300" y="1"/>
                  </a:moveTo>
                  <a:cubicBezTo>
                    <a:pt x="281" y="1"/>
                    <a:pt x="260" y="5"/>
                    <a:pt x="235" y="13"/>
                  </a:cubicBezTo>
                  <a:cubicBezTo>
                    <a:pt x="154" y="37"/>
                    <a:pt x="80" y="79"/>
                    <a:pt x="10" y="131"/>
                  </a:cubicBezTo>
                  <a:cubicBezTo>
                    <a:pt x="4" y="135"/>
                    <a:pt x="0" y="146"/>
                    <a:pt x="7" y="153"/>
                  </a:cubicBezTo>
                  <a:cubicBezTo>
                    <a:pt x="11" y="157"/>
                    <a:pt x="17" y="160"/>
                    <a:pt x="22" y="160"/>
                  </a:cubicBezTo>
                  <a:cubicBezTo>
                    <a:pt x="25" y="160"/>
                    <a:pt x="29" y="159"/>
                    <a:pt x="31" y="156"/>
                  </a:cubicBezTo>
                  <a:cubicBezTo>
                    <a:pt x="95" y="107"/>
                    <a:pt x="169" y="68"/>
                    <a:pt x="245" y="44"/>
                  </a:cubicBezTo>
                  <a:cubicBezTo>
                    <a:pt x="260" y="39"/>
                    <a:pt x="281" y="33"/>
                    <a:pt x="300" y="33"/>
                  </a:cubicBezTo>
                  <a:cubicBezTo>
                    <a:pt x="318" y="33"/>
                    <a:pt x="334" y="38"/>
                    <a:pt x="344" y="51"/>
                  </a:cubicBezTo>
                  <a:cubicBezTo>
                    <a:pt x="361" y="76"/>
                    <a:pt x="344" y="114"/>
                    <a:pt x="319" y="142"/>
                  </a:cubicBezTo>
                  <a:cubicBezTo>
                    <a:pt x="266" y="206"/>
                    <a:pt x="185" y="244"/>
                    <a:pt x="105" y="248"/>
                  </a:cubicBezTo>
                  <a:cubicBezTo>
                    <a:pt x="95" y="248"/>
                    <a:pt x="88" y="258"/>
                    <a:pt x="88" y="265"/>
                  </a:cubicBezTo>
                  <a:cubicBezTo>
                    <a:pt x="88" y="275"/>
                    <a:pt x="98" y="282"/>
                    <a:pt x="105" y="282"/>
                  </a:cubicBezTo>
                  <a:cubicBezTo>
                    <a:pt x="196" y="279"/>
                    <a:pt x="287" y="233"/>
                    <a:pt x="347" y="163"/>
                  </a:cubicBezTo>
                  <a:cubicBezTo>
                    <a:pt x="379" y="125"/>
                    <a:pt x="400" y="68"/>
                    <a:pt x="368" y="30"/>
                  </a:cubicBezTo>
                  <a:cubicBezTo>
                    <a:pt x="353" y="11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2;p43">
              <a:extLst>
                <a:ext uri="{FF2B5EF4-FFF2-40B4-BE49-F238E27FC236}">
                  <a16:creationId xmlns:a16="http://schemas.microsoft.com/office/drawing/2014/main" id="{ED5E547D-18AD-7661-085A-28B70FD6BC09}"/>
                </a:ext>
              </a:extLst>
            </p:cNvPr>
            <p:cNvSpPr/>
            <p:nvPr/>
          </p:nvSpPr>
          <p:spPr>
            <a:xfrm>
              <a:off x="7734726" y="4510708"/>
              <a:ext cx="51145" cy="27363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270" y="0"/>
                  </a:moveTo>
                  <a:cubicBezTo>
                    <a:pt x="179" y="0"/>
                    <a:pt x="89" y="14"/>
                    <a:pt x="0" y="42"/>
                  </a:cubicBezTo>
                  <a:lnTo>
                    <a:pt x="42" y="200"/>
                  </a:lnTo>
                  <a:cubicBezTo>
                    <a:pt x="75" y="209"/>
                    <a:pt x="108" y="213"/>
                    <a:pt x="141" y="213"/>
                  </a:cubicBezTo>
                  <a:cubicBezTo>
                    <a:pt x="205" y="213"/>
                    <a:pt x="268" y="197"/>
                    <a:pt x="323" y="165"/>
                  </a:cubicBezTo>
                  <a:cubicBezTo>
                    <a:pt x="362" y="141"/>
                    <a:pt x="400" y="95"/>
                    <a:pt x="387" y="53"/>
                  </a:cubicBezTo>
                  <a:cubicBezTo>
                    <a:pt x="369" y="11"/>
                    <a:pt x="316" y="0"/>
                    <a:pt x="27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3;p43">
              <a:extLst>
                <a:ext uri="{FF2B5EF4-FFF2-40B4-BE49-F238E27FC236}">
                  <a16:creationId xmlns:a16="http://schemas.microsoft.com/office/drawing/2014/main" id="{F1590F8C-203B-4DD9-9A97-BF596C091567}"/>
                </a:ext>
              </a:extLst>
            </p:cNvPr>
            <p:cNvSpPr/>
            <p:nvPr/>
          </p:nvSpPr>
          <p:spPr>
            <a:xfrm>
              <a:off x="7732040" y="4508406"/>
              <a:ext cx="56132" cy="31582"/>
            </a:xfrm>
            <a:custGeom>
              <a:avLst/>
              <a:gdLst/>
              <a:ahLst/>
              <a:cxnLst/>
              <a:rect l="l" t="t" r="r" b="b"/>
              <a:pathLst>
                <a:path w="439" h="247" extrusionOk="0">
                  <a:moveTo>
                    <a:pt x="291" y="0"/>
                  </a:moveTo>
                  <a:cubicBezTo>
                    <a:pt x="197" y="0"/>
                    <a:pt x="105" y="15"/>
                    <a:pt x="14" y="43"/>
                  </a:cubicBezTo>
                  <a:cubicBezTo>
                    <a:pt x="8" y="46"/>
                    <a:pt x="0" y="57"/>
                    <a:pt x="4" y="64"/>
                  </a:cubicBezTo>
                  <a:cubicBezTo>
                    <a:pt x="7" y="72"/>
                    <a:pt x="11" y="76"/>
                    <a:pt x="18" y="76"/>
                  </a:cubicBezTo>
                  <a:cubicBezTo>
                    <a:pt x="20" y="76"/>
                    <a:pt x="23" y="75"/>
                    <a:pt x="25" y="75"/>
                  </a:cubicBezTo>
                  <a:cubicBezTo>
                    <a:pt x="104" y="49"/>
                    <a:pt x="183" y="35"/>
                    <a:pt x="264" y="35"/>
                  </a:cubicBezTo>
                  <a:cubicBezTo>
                    <a:pt x="273" y="35"/>
                    <a:pt x="282" y="35"/>
                    <a:pt x="291" y="36"/>
                  </a:cubicBezTo>
                  <a:cubicBezTo>
                    <a:pt x="323" y="36"/>
                    <a:pt x="379" y="39"/>
                    <a:pt x="390" y="78"/>
                  </a:cubicBezTo>
                  <a:cubicBezTo>
                    <a:pt x="400" y="109"/>
                    <a:pt x="372" y="144"/>
                    <a:pt x="333" y="169"/>
                  </a:cubicBezTo>
                  <a:cubicBezTo>
                    <a:pt x="283" y="199"/>
                    <a:pt x="224" y="213"/>
                    <a:pt x="164" y="213"/>
                  </a:cubicBezTo>
                  <a:cubicBezTo>
                    <a:pt x="133" y="213"/>
                    <a:pt x="101" y="209"/>
                    <a:pt x="71" y="201"/>
                  </a:cubicBezTo>
                  <a:cubicBezTo>
                    <a:pt x="60" y="201"/>
                    <a:pt x="53" y="204"/>
                    <a:pt x="50" y="214"/>
                  </a:cubicBezTo>
                  <a:cubicBezTo>
                    <a:pt x="46" y="222"/>
                    <a:pt x="53" y="232"/>
                    <a:pt x="60" y="232"/>
                  </a:cubicBezTo>
                  <a:cubicBezTo>
                    <a:pt x="95" y="243"/>
                    <a:pt x="131" y="246"/>
                    <a:pt x="168" y="246"/>
                  </a:cubicBezTo>
                  <a:cubicBezTo>
                    <a:pt x="232" y="246"/>
                    <a:pt x="295" y="229"/>
                    <a:pt x="351" y="197"/>
                  </a:cubicBezTo>
                  <a:cubicBezTo>
                    <a:pt x="400" y="169"/>
                    <a:pt x="439" y="117"/>
                    <a:pt x="421" y="64"/>
                  </a:cubicBezTo>
                  <a:cubicBezTo>
                    <a:pt x="408" y="25"/>
                    <a:pt x="362" y="0"/>
                    <a:pt x="29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4;p43">
              <a:extLst>
                <a:ext uri="{FF2B5EF4-FFF2-40B4-BE49-F238E27FC236}">
                  <a16:creationId xmlns:a16="http://schemas.microsoft.com/office/drawing/2014/main" id="{C067B106-8969-C145-BF31-538CBEEDDF82}"/>
                </a:ext>
              </a:extLst>
            </p:cNvPr>
            <p:cNvSpPr/>
            <p:nvPr/>
          </p:nvSpPr>
          <p:spPr>
            <a:xfrm>
              <a:off x="7740607" y="4528225"/>
              <a:ext cx="57538" cy="30559"/>
            </a:xfrm>
            <a:custGeom>
              <a:avLst/>
              <a:gdLst/>
              <a:ahLst/>
              <a:cxnLst/>
              <a:rect l="l" t="t" r="r" b="b"/>
              <a:pathLst>
                <a:path w="450" h="239" extrusionOk="0">
                  <a:moveTo>
                    <a:pt x="305" y="0"/>
                  </a:moveTo>
                  <a:cubicBezTo>
                    <a:pt x="203" y="0"/>
                    <a:pt x="98" y="14"/>
                    <a:pt x="0" y="46"/>
                  </a:cubicBezTo>
                  <a:lnTo>
                    <a:pt x="53" y="224"/>
                  </a:lnTo>
                  <a:cubicBezTo>
                    <a:pt x="87" y="234"/>
                    <a:pt x="122" y="239"/>
                    <a:pt x="158" y="239"/>
                  </a:cubicBezTo>
                  <a:cubicBezTo>
                    <a:pt x="229" y="239"/>
                    <a:pt x="300" y="220"/>
                    <a:pt x="362" y="182"/>
                  </a:cubicBezTo>
                  <a:cubicBezTo>
                    <a:pt x="407" y="158"/>
                    <a:pt x="449" y="109"/>
                    <a:pt x="431" y="59"/>
                  </a:cubicBezTo>
                  <a:cubicBezTo>
                    <a:pt x="417" y="14"/>
                    <a:pt x="354" y="0"/>
                    <a:pt x="305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35;p43">
              <a:extLst>
                <a:ext uri="{FF2B5EF4-FFF2-40B4-BE49-F238E27FC236}">
                  <a16:creationId xmlns:a16="http://schemas.microsoft.com/office/drawing/2014/main" id="{289FA43B-40FB-CABC-021B-90597C9039DE}"/>
                </a:ext>
              </a:extLst>
            </p:cNvPr>
            <p:cNvSpPr/>
            <p:nvPr/>
          </p:nvSpPr>
          <p:spPr>
            <a:xfrm>
              <a:off x="7738306" y="4525923"/>
              <a:ext cx="62525" cy="35162"/>
            </a:xfrm>
            <a:custGeom>
              <a:avLst/>
              <a:gdLst/>
              <a:ahLst/>
              <a:cxnLst/>
              <a:rect l="l" t="t" r="r" b="b"/>
              <a:pathLst>
                <a:path w="489" h="275" extrusionOk="0">
                  <a:moveTo>
                    <a:pt x="323" y="1"/>
                  </a:moveTo>
                  <a:cubicBezTo>
                    <a:pt x="218" y="1"/>
                    <a:pt x="113" y="18"/>
                    <a:pt x="14" y="49"/>
                  </a:cubicBezTo>
                  <a:cubicBezTo>
                    <a:pt x="4" y="53"/>
                    <a:pt x="1" y="60"/>
                    <a:pt x="4" y="71"/>
                  </a:cubicBezTo>
                  <a:cubicBezTo>
                    <a:pt x="7" y="76"/>
                    <a:pt x="12" y="82"/>
                    <a:pt x="20" y="82"/>
                  </a:cubicBezTo>
                  <a:cubicBezTo>
                    <a:pt x="22" y="82"/>
                    <a:pt x="23" y="82"/>
                    <a:pt x="25" y="81"/>
                  </a:cubicBezTo>
                  <a:cubicBezTo>
                    <a:pt x="119" y="49"/>
                    <a:pt x="221" y="35"/>
                    <a:pt x="323" y="35"/>
                  </a:cubicBezTo>
                  <a:cubicBezTo>
                    <a:pt x="359" y="35"/>
                    <a:pt x="422" y="43"/>
                    <a:pt x="435" y="85"/>
                  </a:cubicBezTo>
                  <a:cubicBezTo>
                    <a:pt x="449" y="119"/>
                    <a:pt x="414" y="161"/>
                    <a:pt x="372" y="187"/>
                  </a:cubicBezTo>
                  <a:cubicBezTo>
                    <a:pt x="314" y="221"/>
                    <a:pt x="246" y="239"/>
                    <a:pt x="178" y="239"/>
                  </a:cubicBezTo>
                  <a:cubicBezTo>
                    <a:pt x="143" y="239"/>
                    <a:pt x="107" y="234"/>
                    <a:pt x="74" y="225"/>
                  </a:cubicBezTo>
                  <a:cubicBezTo>
                    <a:pt x="72" y="224"/>
                    <a:pt x="71" y="224"/>
                    <a:pt x="69" y="224"/>
                  </a:cubicBezTo>
                  <a:cubicBezTo>
                    <a:pt x="61" y="224"/>
                    <a:pt x="56" y="230"/>
                    <a:pt x="53" y="236"/>
                  </a:cubicBezTo>
                  <a:cubicBezTo>
                    <a:pt x="50" y="246"/>
                    <a:pt x="56" y="257"/>
                    <a:pt x="64" y="257"/>
                  </a:cubicBezTo>
                  <a:cubicBezTo>
                    <a:pt x="103" y="267"/>
                    <a:pt x="145" y="274"/>
                    <a:pt x="183" y="274"/>
                  </a:cubicBezTo>
                  <a:cubicBezTo>
                    <a:pt x="257" y="271"/>
                    <a:pt x="327" y="253"/>
                    <a:pt x="390" y="214"/>
                  </a:cubicBezTo>
                  <a:cubicBezTo>
                    <a:pt x="443" y="183"/>
                    <a:pt x="488" y="127"/>
                    <a:pt x="467" y="71"/>
                  </a:cubicBezTo>
                  <a:cubicBezTo>
                    <a:pt x="449" y="28"/>
                    <a:pt x="401" y="1"/>
                    <a:pt x="3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36;p43">
              <a:extLst>
                <a:ext uri="{FF2B5EF4-FFF2-40B4-BE49-F238E27FC236}">
                  <a16:creationId xmlns:a16="http://schemas.microsoft.com/office/drawing/2014/main" id="{034B9B33-8860-ED38-6F82-2313D5C562B0}"/>
                </a:ext>
              </a:extLst>
            </p:cNvPr>
            <p:cNvSpPr/>
            <p:nvPr/>
          </p:nvSpPr>
          <p:spPr>
            <a:xfrm>
              <a:off x="7739201" y="4550218"/>
              <a:ext cx="68279" cy="36569"/>
            </a:xfrm>
            <a:custGeom>
              <a:avLst/>
              <a:gdLst/>
              <a:ahLst/>
              <a:cxnLst/>
              <a:rect l="l" t="t" r="r" b="b"/>
              <a:pathLst>
                <a:path w="534" h="286" extrusionOk="0">
                  <a:moveTo>
                    <a:pt x="362" y="0"/>
                  </a:moveTo>
                  <a:cubicBezTo>
                    <a:pt x="239" y="0"/>
                    <a:pt x="117" y="21"/>
                    <a:pt x="0" y="60"/>
                  </a:cubicBezTo>
                  <a:lnTo>
                    <a:pt x="64" y="270"/>
                  </a:lnTo>
                  <a:cubicBezTo>
                    <a:pt x="103" y="280"/>
                    <a:pt x="143" y="285"/>
                    <a:pt x="184" y="285"/>
                  </a:cubicBezTo>
                  <a:cubicBezTo>
                    <a:pt x="270" y="285"/>
                    <a:pt x="356" y="263"/>
                    <a:pt x="428" y="217"/>
                  </a:cubicBezTo>
                  <a:cubicBezTo>
                    <a:pt x="481" y="186"/>
                    <a:pt x="533" y="126"/>
                    <a:pt x="512" y="70"/>
                  </a:cubicBezTo>
                  <a:cubicBezTo>
                    <a:pt x="491" y="14"/>
                    <a:pt x="418" y="0"/>
                    <a:pt x="362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37;p43">
              <a:extLst>
                <a:ext uri="{FF2B5EF4-FFF2-40B4-BE49-F238E27FC236}">
                  <a16:creationId xmlns:a16="http://schemas.microsoft.com/office/drawing/2014/main" id="{6ECE00DD-900F-9AF1-CEC3-8B5A86852854}"/>
                </a:ext>
              </a:extLst>
            </p:cNvPr>
            <p:cNvSpPr/>
            <p:nvPr/>
          </p:nvSpPr>
          <p:spPr>
            <a:xfrm>
              <a:off x="7736899" y="4547916"/>
              <a:ext cx="72882" cy="40916"/>
            </a:xfrm>
            <a:custGeom>
              <a:avLst/>
              <a:gdLst/>
              <a:ahLst/>
              <a:cxnLst/>
              <a:rect l="l" t="t" r="r" b="b"/>
              <a:pathLst>
                <a:path w="570" h="320" extrusionOk="0">
                  <a:moveTo>
                    <a:pt x="380" y="0"/>
                  </a:moveTo>
                  <a:cubicBezTo>
                    <a:pt x="253" y="0"/>
                    <a:pt x="130" y="25"/>
                    <a:pt x="12" y="64"/>
                  </a:cubicBezTo>
                  <a:cubicBezTo>
                    <a:pt x="4" y="67"/>
                    <a:pt x="1" y="78"/>
                    <a:pt x="1" y="85"/>
                  </a:cubicBezTo>
                  <a:cubicBezTo>
                    <a:pt x="3" y="92"/>
                    <a:pt x="10" y="96"/>
                    <a:pt x="16" y="96"/>
                  </a:cubicBezTo>
                  <a:cubicBezTo>
                    <a:pt x="18" y="96"/>
                    <a:pt x="20" y="96"/>
                    <a:pt x="22" y="95"/>
                  </a:cubicBezTo>
                  <a:cubicBezTo>
                    <a:pt x="138" y="57"/>
                    <a:pt x="257" y="36"/>
                    <a:pt x="380" y="36"/>
                  </a:cubicBezTo>
                  <a:cubicBezTo>
                    <a:pt x="422" y="36"/>
                    <a:pt x="496" y="42"/>
                    <a:pt x="513" y="91"/>
                  </a:cubicBezTo>
                  <a:cubicBezTo>
                    <a:pt x="530" y="141"/>
                    <a:pt x="488" y="190"/>
                    <a:pt x="439" y="221"/>
                  </a:cubicBezTo>
                  <a:cubicBezTo>
                    <a:pt x="366" y="267"/>
                    <a:pt x="268" y="271"/>
                    <a:pt x="177" y="277"/>
                  </a:cubicBezTo>
                  <a:cubicBezTo>
                    <a:pt x="138" y="277"/>
                    <a:pt x="99" y="281"/>
                    <a:pt x="64" y="284"/>
                  </a:cubicBezTo>
                  <a:cubicBezTo>
                    <a:pt x="54" y="288"/>
                    <a:pt x="46" y="295"/>
                    <a:pt x="50" y="305"/>
                  </a:cubicBezTo>
                  <a:cubicBezTo>
                    <a:pt x="50" y="313"/>
                    <a:pt x="57" y="319"/>
                    <a:pt x="64" y="319"/>
                  </a:cubicBezTo>
                  <a:lnTo>
                    <a:pt x="67" y="319"/>
                  </a:lnTo>
                  <a:cubicBezTo>
                    <a:pt x="103" y="316"/>
                    <a:pt x="141" y="313"/>
                    <a:pt x="177" y="309"/>
                  </a:cubicBezTo>
                  <a:cubicBezTo>
                    <a:pt x="274" y="305"/>
                    <a:pt x="376" y="298"/>
                    <a:pt x="457" y="250"/>
                  </a:cubicBezTo>
                  <a:cubicBezTo>
                    <a:pt x="517" y="211"/>
                    <a:pt x="569" y="144"/>
                    <a:pt x="545" y="81"/>
                  </a:cubicBezTo>
                  <a:cubicBezTo>
                    <a:pt x="527" y="28"/>
                    <a:pt x="467" y="0"/>
                    <a:pt x="38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38;p43">
              <a:extLst>
                <a:ext uri="{FF2B5EF4-FFF2-40B4-BE49-F238E27FC236}">
                  <a16:creationId xmlns:a16="http://schemas.microsoft.com/office/drawing/2014/main" id="{76CF067B-F0B3-23E4-3870-A6EA8DB7BAF9}"/>
                </a:ext>
              </a:extLst>
            </p:cNvPr>
            <p:cNvSpPr/>
            <p:nvPr/>
          </p:nvSpPr>
          <p:spPr>
            <a:xfrm>
              <a:off x="6690196" y="4202169"/>
              <a:ext cx="750045" cy="377324"/>
            </a:xfrm>
            <a:custGeom>
              <a:avLst/>
              <a:gdLst/>
              <a:ahLst/>
              <a:cxnLst/>
              <a:rect l="l" t="t" r="r" b="b"/>
              <a:pathLst>
                <a:path w="5866" h="2951" extrusionOk="0">
                  <a:moveTo>
                    <a:pt x="1317" y="1"/>
                  </a:moveTo>
                  <a:cubicBezTo>
                    <a:pt x="734" y="1"/>
                    <a:pt x="421" y="245"/>
                    <a:pt x="270" y="516"/>
                  </a:cubicBezTo>
                  <a:cubicBezTo>
                    <a:pt x="228" y="589"/>
                    <a:pt x="193" y="666"/>
                    <a:pt x="162" y="747"/>
                  </a:cubicBezTo>
                  <a:cubicBezTo>
                    <a:pt x="21" y="1112"/>
                    <a:pt x="0" y="1554"/>
                    <a:pt x="424" y="1971"/>
                  </a:cubicBezTo>
                  <a:cubicBezTo>
                    <a:pt x="474" y="2024"/>
                    <a:pt x="534" y="2073"/>
                    <a:pt x="600" y="2122"/>
                  </a:cubicBezTo>
                  <a:cubicBezTo>
                    <a:pt x="1323" y="2677"/>
                    <a:pt x="4209" y="2841"/>
                    <a:pt x="5581" y="2950"/>
                  </a:cubicBezTo>
                  <a:cubicBezTo>
                    <a:pt x="5595" y="2950"/>
                    <a:pt x="5546" y="2939"/>
                    <a:pt x="5556" y="2929"/>
                  </a:cubicBezTo>
                  <a:cubicBezTo>
                    <a:pt x="5538" y="2848"/>
                    <a:pt x="5528" y="2771"/>
                    <a:pt x="5522" y="2690"/>
                  </a:cubicBezTo>
                  <a:cubicBezTo>
                    <a:pt x="5504" y="2389"/>
                    <a:pt x="5591" y="2118"/>
                    <a:pt x="5865" y="1950"/>
                  </a:cubicBezTo>
                  <a:cubicBezTo>
                    <a:pt x="5041" y="1691"/>
                    <a:pt x="4122" y="880"/>
                    <a:pt x="2659" y="305"/>
                  </a:cubicBezTo>
                  <a:cubicBezTo>
                    <a:pt x="2344" y="182"/>
                    <a:pt x="2063" y="102"/>
                    <a:pt x="1821" y="53"/>
                  </a:cubicBezTo>
                  <a:cubicBezTo>
                    <a:pt x="1634" y="17"/>
                    <a:pt x="1467" y="1"/>
                    <a:pt x="13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9;p43">
              <a:extLst>
                <a:ext uri="{FF2B5EF4-FFF2-40B4-BE49-F238E27FC236}">
                  <a16:creationId xmlns:a16="http://schemas.microsoft.com/office/drawing/2014/main" id="{B61C394B-A3A9-6067-C8B4-A9B79B36C621}"/>
                </a:ext>
              </a:extLst>
            </p:cNvPr>
            <p:cNvSpPr/>
            <p:nvPr/>
          </p:nvSpPr>
          <p:spPr>
            <a:xfrm>
              <a:off x="7363917" y="4430408"/>
              <a:ext cx="402257" cy="161107"/>
            </a:xfrm>
            <a:custGeom>
              <a:avLst/>
              <a:gdLst/>
              <a:ahLst/>
              <a:cxnLst/>
              <a:rect l="l" t="t" r="r" b="b"/>
              <a:pathLst>
                <a:path w="3146" h="1260" extrusionOk="0">
                  <a:moveTo>
                    <a:pt x="1217" y="1"/>
                  </a:moveTo>
                  <a:cubicBezTo>
                    <a:pt x="1116" y="1"/>
                    <a:pt x="1009" y="28"/>
                    <a:pt x="887" y="95"/>
                  </a:cubicBezTo>
                  <a:cubicBezTo>
                    <a:pt x="777" y="154"/>
                    <a:pt x="697" y="170"/>
                    <a:pt x="642" y="170"/>
                  </a:cubicBezTo>
                  <a:cubicBezTo>
                    <a:pt x="573" y="170"/>
                    <a:pt x="543" y="144"/>
                    <a:pt x="543" y="144"/>
                  </a:cubicBezTo>
                  <a:cubicBezTo>
                    <a:pt x="543" y="144"/>
                    <a:pt x="0" y="677"/>
                    <a:pt x="305" y="1175"/>
                  </a:cubicBezTo>
                  <a:cubicBezTo>
                    <a:pt x="305" y="1175"/>
                    <a:pt x="722" y="1158"/>
                    <a:pt x="1207" y="1158"/>
                  </a:cubicBezTo>
                  <a:cubicBezTo>
                    <a:pt x="1633" y="1158"/>
                    <a:pt x="2112" y="1172"/>
                    <a:pt x="2403" y="1221"/>
                  </a:cubicBezTo>
                  <a:cubicBezTo>
                    <a:pt x="2559" y="1247"/>
                    <a:pt x="2678" y="1259"/>
                    <a:pt x="2769" y="1259"/>
                  </a:cubicBezTo>
                  <a:cubicBezTo>
                    <a:pt x="3038" y="1259"/>
                    <a:pt x="3067" y="1156"/>
                    <a:pt x="3100" y="1028"/>
                  </a:cubicBezTo>
                  <a:cubicBezTo>
                    <a:pt x="3146" y="856"/>
                    <a:pt x="3097" y="495"/>
                    <a:pt x="2665" y="330"/>
                  </a:cubicBezTo>
                  <a:cubicBezTo>
                    <a:pt x="2526" y="277"/>
                    <a:pt x="2414" y="262"/>
                    <a:pt x="2318" y="262"/>
                  </a:cubicBezTo>
                  <a:cubicBezTo>
                    <a:pt x="2195" y="262"/>
                    <a:pt x="2099" y="286"/>
                    <a:pt x="2009" y="286"/>
                  </a:cubicBezTo>
                  <a:cubicBezTo>
                    <a:pt x="1950" y="286"/>
                    <a:pt x="1894" y="276"/>
                    <a:pt x="1834" y="243"/>
                  </a:cubicBezTo>
                  <a:cubicBezTo>
                    <a:pt x="1615" y="123"/>
                    <a:pt x="1431" y="1"/>
                    <a:pt x="12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0;p43">
              <a:extLst>
                <a:ext uri="{FF2B5EF4-FFF2-40B4-BE49-F238E27FC236}">
                  <a16:creationId xmlns:a16="http://schemas.microsoft.com/office/drawing/2014/main" id="{22849F91-D308-67D6-CD6D-128CF652D1F0}"/>
                </a:ext>
              </a:extLst>
            </p:cNvPr>
            <p:cNvSpPr/>
            <p:nvPr/>
          </p:nvSpPr>
          <p:spPr>
            <a:xfrm>
              <a:off x="7461606" y="4428107"/>
              <a:ext cx="305081" cy="127607"/>
            </a:xfrm>
            <a:custGeom>
              <a:avLst/>
              <a:gdLst/>
              <a:ahLst/>
              <a:cxnLst/>
              <a:rect l="l" t="t" r="r" b="b"/>
              <a:pathLst>
                <a:path w="2386" h="998" extrusionOk="0">
                  <a:moveTo>
                    <a:pt x="450" y="1"/>
                  </a:moveTo>
                  <a:cubicBezTo>
                    <a:pt x="347" y="1"/>
                    <a:pt x="236" y="28"/>
                    <a:pt x="112" y="96"/>
                  </a:cubicBezTo>
                  <a:cubicBezTo>
                    <a:pt x="81" y="117"/>
                    <a:pt x="32" y="123"/>
                    <a:pt x="4" y="138"/>
                  </a:cubicBezTo>
                  <a:cubicBezTo>
                    <a:pt x="7" y="148"/>
                    <a:pt x="0" y="162"/>
                    <a:pt x="25" y="176"/>
                  </a:cubicBezTo>
                  <a:cubicBezTo>
                    <a:pt x="60" y="162"/>
                    <a:pt x="88" y="148"/>
                    <a:pt x="130" y="127"/>
                  </a:cubicBezTo>
                  <a:cubicBezTo>
                    <a:pt x="249" y="61"/>
                    <a:pt x="354" y="35"/>
                    <a:pt x="452" y="35"/>
                  </a:cubicBezTo>
                  <a:cubicBezTo>
                    <a:pt x="633" y="35"/>
                    <a:pt x="792" y="124"/>
                    <a:pt x="975" y="229"/>
                  </a:cubicBezTo>
                  <a:cubicBezTo>
                    <a:pt x="1004" y="243"/>
                    <a:pt x="1032" y="261"/>
                    <a:pt x="1059" y="278"/>
                  </a:cubicBezTo>
                  <a:cubicBezTo>
                    <a:pt x="1121" y="312"/>
                    <a:pt x="1179" y="322"/>
                    <a:pt x="1238" y="322"/>
                  </a:cubicBezTo>
                  <a:cubicBezTo>
                    <a:pt x="1284" y="322"/>
                    <a:pt x="1330" y="316"/>
                    <a:pt x="1378" y="309"/>
                  </a:cubicBezTo>
                  <a:cubicBezTo>
                    <a:pt x="1431" y="304"/>
                    <a:pt x="1486" y="298"/>
                    <a:pt x="1548" y="298"/>
                  </a:cubicBezTo>
                  <a:cubicBezTo>
                    <a:pt x="1644" y="298"/>
                    <a:pt x="1755" y="312"/>
                    <a:pt x="1895" y="366"/>
                  </a:cubicBezTo>
                  <a:cubicBezTo>
                    <a:pt x="2249" y="499"/>
                    <a:pt x="2351" y="769"/>
                    <a:pt x="2330" y="979"/>
                  </a:cubicBezTo>
                  <a:cubicBezTo>
                    <a:pt x="2330" y="986"/>
                    <a:pt x="2336" y="994"/>
                    <a:pt x="2347" y="997"/>
                  </a:cubicBezTo>
                  <a:cubicBezTo>
                    <a:pt x="2354" y="997"/>
                    <a:pt x="2364" y="990"/>
                    <a:pt x="2364" y="979"/>
                  </a:cubicBezTo>
                  <a:cubicBezTo>
                    <a:pt x="2372" y="905"/>
                    <a:pt x="2385" y="516"/>
                    <a:pt x="1909" y="334"/>
                  </a:cubicBezTo>
                  <a:cubicBezTo>
                    <a:pt x="1766" y="280"/>
                    <a:pt x="1650" y="264"/>
                    <a:pt x="1552" y="264"/>
                  </a:cubicBezTo>
                  <a:cubicBezTo>
                    <a:pt x="1485" y="264"/>
                    <a:pt x="1427" y="271"/>
                    <a:pt x="1375" y="278"/>
                  </a:cubicBezTo>
                  <a:cubicBezTo>
                    <a:pt x="1328" y="284"/>
                    <a:pt x="1286" y="289"/>
                    <a:pt x="1245" y="289"/>
                  </a:cubicBezTo>
                  <a:cubicBezTo>
                    <a:pt x="1188" y="289"/>
                    <a:pt x="1134" y="279"/>
                    <a:pt x="1077" y="246"/>
                  </a:cubicBezTo>
                  <a:cubicBezTo>
                    <a:pt x="1049" y="232"/>
                    <a:pt x="1017" y="215"/>
                    <a:pt x="990" y="197"/>
                  </a:cubicBezTo>
                  <a:cubicBezTo>
                    <a:pt x="807" y="95"/>
                    <a:pt x="641" y="1"/>
                    <a:pt x="45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41;p43">
              <a:extLst>
                <a:ext uri="{FF2B5EF4-FFF2-40B4-BE49-F238E27FC236}">
                  <a16:creationId xmlns:a16="http://schemas.microsoft.com/office/drawing/2014/main" id="{34884AD1-3BFF-B1B2-C7FC-1A061013AE47}"/>
                </a:ext>
              </a:extLst>
            </p:cNvPr>
            <p:cNvSpPr/>
            <p:nvPr/>
          </p:nvSpPr>
          <p:spPr>
            <a:xfrm>
              <a:off x="7587169" y="4485902"/>
              <a:ext cx="65210" cy="54086"/>
            </a:xfrm>
            <a:custGeom>
              <a:avLst/>
              <a:gdLst/>
              <a:ahLst/>
              <a:cxnLst/>
              <a:rect l="l" t="t" r="r" b="b"/>
              <a:pathLst>
                <a:path w="510" h="423" extrusionOk="0">
                  <a:moveTo>
                    <a:pt x="20" y="0"/>
                  </a:moveTo>
                  <a:cubicBezTo>
                    <a:pt x="13" y="0"/>
                    <a:pt x="7" y="3"/>
                    <a:pt x="4" y="8"/>
                  </a:cubicBezTo>
                  <a:cubicBezTo>
                    <a:pt x="1" y="19"/>
                    <a:pt x="4" y="29"/>
                    <a:pt x="14" y="33"/>
                  </a:cubicBezTo>
                  <a:cubicBezTo>
                    <a:pt x="197" y="117"/>
                    <a:pt x="359" y="251"/>
                    <a:pt x="477" y="416"/>
                  </a:cubicBezTo>
                  <a:cubicBezTo>
                    <a:pt x="481" y="419"/>
                    <a:pt x="485" y="422"/>
                    <a:pt x="492" y="422"/>
                  </a:cubicBezTo>
                  <a:cubicBezTo>
                    <a:pt x="495" y="422"/>
                    <a:pt x="495" y="422"/>
                    <a:pt x="498" y="419"/>
                  </a:cubicBezTo>
                  <a:cubicBezTo>
                    <a:pt x="506" y="416"/>
                    <a:pt x="509" y="405"/>
                    <a:pt x="502" y="394"/>
                  </a:cubicBezTo>
                  <a:cubicBezTo>
                    <a:pt x="383" y="226"/>
                    <a:pt x="218" y="89"/>
                    <a:pt x="29" y="1"/>
                  </a:cubicBezTo>
                  <a:cubicBezTo>
                    <a:pt x="26" y="0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42;p43">
              <a:extLst>
                <a:ext uri="{FF2B5EF4-FFF2-40B4-BE49-F238E27FC236}">
                  <a16:creationId xmlns:a16="http://schemas.microsoft.com/office/drawing/2014/main" id="{8D730B91-079C-4FB8-2101-5A844DBB1940}"/>
                </a:ext>
              </a:extLst>
            </p:cNvPr>
            <p:cNvSpPr/>
            <p:nvPr/>
          </p:nvSpPr>
          <p:spPr>
            <a:xfrm>
              <a:off x="6922527" y="4206644"/>
              <a:ext cx="543674" cy="247671"/>
            </a:xfrm>
            <a:custGeom>
              <a:avLst/>
              <a:gdLst/>
              <a:ahLst/>
              <a:cxnLst/>
              <a:rect l="l" t="t" r="r" b="b"/>
              <a:pathLst>
                <a:path w="4252" h="1937" extrusionOk="0">
                  <a:moveTo>
                    <a:pt x="7" y="0"/>
                  </a:moveTo>
                  <a:lnTo>
                    <a:pt x="1" y="35"/>
                  </a:lnTo>
                  <a:cubicBezTo>
                    <a:pt x="253" y="84"/>
                    <a:pt x="534" y="172"/>
                    <a:pt x="835" y="288"/>
                  </a:cubicBezTo>
                  <a:cubicBezTo>
                    <a:pt x="1614" y="593"/>
                    <a:pt x="2231" y="961"/>
                    <a:pt x="2774" y="1287"/>
                  </a:cubicBezTo>
                  <a:cubicBezTo>
                    <a:pt x="3245" y="1568"/>
                    <a:pt x="3655" y="1813"/>
                    <a:pt x="4041" y="1933"/>
                  </a:cubicBezTo>
                  <a:cubicBezTo>
                    <a:pt x="4045" y="1933"/>
                    <a:pt x="4058" y="1936"/>
                    <a:pt x="4083" y="1936"/>
                  </a:cubicBezTo>
                  <a:cubicBezTo>
                    <a:pt x="4118" y="1936"/>
                    <a:pt x="4174" y="1929"/>
                    <a:pt x="4252" y="1901"/>
                  </a:cubicBezTo>
                  <a:lnTo>
                    <a:pt x="4237" y="1866"/>
                  </a:lnTo>
                  <a:cubicBezTo>
                    <a:pt x="4166" y="1894"/>
                    <a:pt x="4112" y="1900"/>
                    <a:pt x="4081" y="1900"/>
                  </a:cubicBezTo>
                  <a:cubicBezTo>
                    <a:pt x="4062" y="1900"/>
                    <a:pt x="4051" y="1897"/>
                    <a:pt x="4051" y="1897"/>
                  </a:cubicBezTo>
                  <a:cubicBezTo>
                    <a:pt x="3669" y="1779"/>
                    <a:pt x="3263" y="1536"/>
                    <a:pt x="2792" y="1256"/>
                  </a:cubicBezTo>
                  <a:cubicBezTo>
                    <a:pt x="2248" y="929"/>
                    <a:pt x="1628" y="558"/>
                    <a:pt x="846" y="253"/>
                  </a:cubicBezTo>
                  <a:cubicBezTo>
                    <a:pt x="548" y="133"/>
                    <a:pt x="263" y="49"/>
                    <a:pt x="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43;p43">
              <a:extLst>
                <a:ext uri="{FF2B5EF4-FFF2-40B4-BE49-F238E27FC236}">
                  <a16:creationId xmlns:a16="http://schemas.microsoft.com/office/drawing/2014/main" id="{046BACED-D0DD-8B12-5DEB-964C3414379A}"/>
                </a:ext>
              </a:extLst>
            </p:cNvPr>
            <p:cNvSpPr/>
            <p:nvPr/>
          </p:nvSpPr>
          <p:spPr>
            <a:xfrm>
              <a:off x="6882122" y="4455726"/>
              <a:ext cx="41428" cy="29536"/>
            </a:xfrm>
            <a:custGeom>
              <a:avLst/>
              <a:gdLst/>
              <a:ahLst/>
              <a:cxnLst/>
              <a:rect l="l" t="t" r="r" b="b"/>
              <a:pathLst>
                <a:path w="324" h="231" extrusionOk="0">
                  <a:moveTo>
                    <a:pt x="72" y="1"/>
                  </a:moveTo>
                  <a:cubicBezTo>
                    <a:pt x="54" y="1"/>
                    <a:pt x="38" y="6"/>
                    <a:pt x="25" y="20"/>
                  </a:cubicBezTo>
                  <a:cubicBezTo>
                    <a:pt x="1" y="48"/>
                    <a:pt x="18" y="93"/>
                    <a:pt x="43" y="121"/>
                  </a:cubicBezTo>
                  <a:cubicBezTo>
                    <a:pt x="92" y="184"/>
                    <a:pt x="165" y="223"/>
                    <a:pt x="243" y="231"/>
                  </a:cubicBezTo>
                  <a:lnTo>
                    <a:pt x="323" y="121"/>
                  </a:lnTo>
                  <a:cubicBezTo>
                    <a:pt x="264" y="76"/>
                    <a:pt x="197" y="37"/>
                    <a:pt x="127" y="13"/>
                  </a:cubicBezTo>
                  <a:cubicBezTo>
                    <a:pt x="110" y="6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44;p43">
              <a:extLst>
                <a:ext uri="{FF2B5EF4-FFF2-40B4-BE49-F238E27FC236}">
                  <a16:creationId xmlns:a16="http://schemas.microsoft.com/office/drawing/2014/main" id="{A4DFDAC0-4962-DE85-61C0-1D896E8F9B77}"/>
                </a:ext>
              </a:extLst>
            </p:cNvPr>
            <p:cNvSpPr/>
            <p:nvPr/>
          </p:nvSpPr>
          <p:spPr>
            <a:xfrm>
              <a:off x="6879948" y="4453680"/>
              <a:ext cx="45903" cy="33372"/>
            </a:xfrm>
            <a:custGeom>
              <a:avLst/>
              <a:gdLst/>
              <a:ahLst/>
              <a:cxnLst/>
              <a:rect l="l" t="t" r="r" b="b"/>
              <a:pathLst>
                <a:path w="359" h="261" extrusionOk="0">
                  <a:moveTo>
                    <a:pt x="91" y="1"/>
                  </a:moveTo>
                  <a:cubicBezTo>
                    <a:pt x="64" y="1"/>
                    <a:pt x="44" y="9"/>
                    <a:pt x="31" y="25"/>
                  </a:cubicBezTo>
                  <a:cubicBezTo>
                    <a:pt x="0" y="61"/>
                    <a:pt x="18" y="113"/>
                    <a:pt x="46" y="148"/>
                  </a:cubicBezTo>
                  <a:cubicBezTo>
                    <a:pt x="98" y="211"/>
                    <a:pt x="175" y="253"/>
                    <a:pt x="260" y="260"/>
                  </a:cubicBezTo>
                  <a:cubicBezTo>
                    <a:pt x="266" y="260"/>
                    <a:pt x="277" y="253"/>
                    <a:pt x="277" y="247"/>
                  </a:cubicBezTo>
                  <a:cubicBezTo>
                    <a:pt x="277" y="236"/>
                    <a:pt x="271" y="229"/>
                    <a:pt x="263" y="229"/>
                  </a:cubicBezTo>
                  <a:cubicBezTo>
                    <a:pt x="190" y="221"/>
                    <a:pt x="119" y="183"/>
                    <a:pt x="74" y="127"/>
                  </a:cubicBezTo>
                  <a:cubicBezTo>
                    <a:pt x="52" y="103"/>
                    <a:pt x="39" y="67"/>
                    <a:pt x="56" y="46"/>
                  </a:cubicBezTo>
                  <a:cubicBezTo>
                    <a:pt x="64" y="37"/>
                    <a:pt x="76" y="34"/>
                    <a:pt x="89" y="34"/>
                  </a:cubicBezTo>
                  <a:cubicBezTo>
                    <a:pt x="107" y="34"/>
                    <a:pt x="126" y="39"/>
                    <a:pt x="140" y="43"/>
                  </a:cubicBezTo>
                  <a:cubicBezTo>
                    <a:pt x="207" y="67"/>
                    <a:pt x="271" y="106"/>
                    <a:pt x="329" y="151"/>
                  </a:cubicBezTo>
                  <a:cubicBezTo>
                    <a:pt x="333" y="153"/>
                    <a:pt x="336" y="154"/>
                    <a:pt x="339" y="154"/>
                  </a:cubicBezTo>
                  <a:cubicBezTo>
                    <a:pt x="344" y="154"/>
                    <a:pt x="349" y="152"/>
                    <a:pt x="350" y="148"/>
                  </a:cubicBezTo>
                  <a:cubicBezTo>
                    <a:pt x="358" y="141"/>
                    <a:pt x="358" y="130"/>
                    <a:pt x="350" y="124"/>
                  </a:cubicBezTo>
                  <a:cubicBezTo>
                    <a:pt x="292" y="78"/>
                    <a:pt x="221" y="40"/>
                    <a:pt x="151" y="11"/>
                  </a:cubicBezTo>
                  <a:cubicBezTo>
                    <a:pt x="128" y="4"/>
                    <a:pt x="108" y="1"/>
                    <a:pt x="91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45;p43">
              <a:extLst>
                <a:ext uri="{FF2B5EF4-FFF2-40B4-BE49-F238E27FC236}">
                  <a16:creationId xmlns:a16="http://schemas.microsoft.com/office/drawing/2014/main" id="{3B20B6C6-D6CB-CD87-A7FD-10656B977B87}"/>
                </a:ext>
              </a:extLst>
            </p:cNvPr>
            <p:cNvSpPr/>
            <p:nvPr/>
          </p:nvSpPr>
          <p:spPr>
            <a:xfrm>
              <a:off x="6867289" y="4466083"/>
              <a:ext cx="46286" cy="32605"/>
            </a:xfrm>
            <a:custGeom>
              <a:avLst/>
              <a:gdLst/>
              <a:ahLst/>
              <a:cxnLst/>
              <a:rect l="l" t="t" r="r" b="b"/>
              <a:pathLst>
                <a:path w="362" h="255" extrusionOk="0">
                  <a:moveTo>
                    <a:pt x="86" y="0"/>
                  </a:moveTo>
                  <a:cubicBezTo>
                    <a:pt x="64" y="0"/>
                    <a:pt x="44" y="7"/>
                    <a:pt x="29" y="23"/>
                  </a:cubicBezTo>
                  <a:cubicBezTo>
                    <a:pt x="1" y="54"/>
                    <a:pt x="22" y="103"/>
                    <a:pt x="46" y="135"/>
                  </a:cubicBezTo>
                  <a:cubicBezTo>
                    <a:pt x="103" y="202"/>
                    <a:pt x="187" y="247"/>
                    <a:pt x="271" y="255"/>
                  </a:cubicBezTo>
                  <a:lnTo>
                    <a:pt x="362" y="135"/>
                  </a:lnTo>
                  <a:cubicBezTo>
                    <a:pt x="295" y="82"/>
                    <a:pt x="222" y="40"/>
                    <a:pt x="145" y="12"/>
                  </a:cubicBezTo>
                  <a:cubicBezTo>
                    <a:pt x="126" y="6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46;p43">
              <a:extLst>
                <a:ext uri="{FF2B5EF4-FFF2-40B4-BE49-F238E27FC236}">
                  <a16:creationId xmlns:a16="http://schemas.microsoft.com/office/drawing/2014/main" id="{172CDBBF-CC82-232F-EFC7-54F72EF63CD3}"/>
                </a:ext>
              </a:extLst>
            </p:cNvPr>
            <p:cNvSpPr/>
            <p:nvPr/>
          </p:nvSpPr>
          <p:spPr>
            <a:xfrm>
              <a:off x="6865116" y="4463909"/>
              <a:ext cx="50762" cy="36952"/>
            </a:xfrm>
            <a:custGeom>
              <a:avLst/>
              <a:gdLst/>
              <a:ahLst/>
              <a:cxnLst/>
              <a:rect l="l" t="t" r="r" b="b"/>
              <a:pathLst>
                <a:path w="397" h="289" extrusionOk="0">
                  <a:moveTo>
                    <a:pt x="100" y="1"/>
                  </a:moveTo>
                  <a:cubicBezTo>
                    <a:pt x="72" y="1"/>
                    <a:pt x="49" y="11"/>
                    <a:pt x="32" y="29"/>
                  </a:cubicBezTo>
                  <a:cubicBezTo>
                    <a:pt x="0" y="65"/>
                    <a:pt x="21" y="125"/>
                    <a:pt x="53" y="162"/>
                  </a:cubicBezTo>
                  <a:cubicBezTo>
                    <a:pt x="109" y="233"/>
                    <a:pt x="197" y="282"/>
                    <a:pt x="288" y="289"/>
                  </a:cubicBezTo>
                  <a:cubicBezTo>
                    <a:pt x="298" y="289"/>
                    <a:pt x="306" y="282"/>
                    <a:pt x="306" y="272"/>
                  </a:cubicBezTo>
                  <a:cubicBezTo>
                    <a:pt x="306" y="264"/>
                    <a:pt x="298" y="254"/>
                    <a:pt x="291" y="254"/>
                  </a:cubicBezTo>
                  <a:cubicBezTo>
                    <a:pt x="207" y="247"/>
                    <a:pt x="130" y="205"/>
                    <a:pt x="78" y="141"/>
                  </a:cubicBezTo>
                  <a:cubicBezTo>
                    <a:pt x="57" y="114"/>
                    <a:pt x="39" y="71"/>
                    <a:pt x="60" y="50"/>
                  </a:cubicBezTo>
                  <a:cubicBezTo>
                    <a:pt x="69" y="38"/>
                    <a:pt x="84" y="34"/>
                    <a:pt x="100" y="34"/>
                  </a:cubicBezTo>
                  <a:cubicBezTo>
                    <a:pt x="119" y="34"/>
                    <a:pt x="139" y="40"/>
                    <a:pt x="155" y="44"/>
                  </a:cubicBezTo>
                  <a:cubicBezTo>
                    <a:pt x="232" y="75"/>
                    <a:pt x="302" y="114"/>
                    <a:pt x="369" y="167"/>
                  </a:cubicBezTo>
                  <a:cubicBezTo>
                    <a:pt x="372" y="168"/>
                    <a:pt x="375" y="169"/>
                    <a:pt x="378" y="169"/>
                  </a:cubicBezTo>
                  <a:cubicBezTo>
                    <a:pt x="383" y="169"/>
                    <a:pt x="388" y="167"/>
                    <a:pt x="390" y="162"/>
                  </a:cubicBezTo>
                  <a:cubicBezTo>
                    <a:pt x="397" y="156"/>
                    <a:pt x="397" y="146"/>
                    <a:pt x="390" y="138"/>
                  </a:cubicBezTo>
                  <a:cubicBezTo>
                    <a:pt x="319" y="86"/>
                    <a:pt x="246" y="44"/>
                    <a:pt x="165" y="15"/>
                  </a:cubicBezTo>
                  <a:cubicBezTo>
                    <a:pt x="141" y="5"/>
                    <a:pt x="119" y="1"/>
                    <a:pt x="10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7;p43">
              <a:extLst>
                <a:ext uri="{FF2B5EF4-FFF2-40B4-BE49-F238E27FC236}">
                  <a16:creationId xmlns:a16="http://schemas.microsoft.com/office/drawing/2014/main" id="{832B17C6-95F1-458F-3425-4E3D37B2D072}"/>
                </a:ext>
              </a:extLst>
            </p:cNvPr>
            <p:cNvSpPr/>
            <p:nvPr/>
          </p:nvSpPr>
          <p:spPr>
            <a:xfrm>
              <a:off x="6859745" y="4480148"/>
              <a:ext cx="51657" cy="28002"/>
            </a:xfrm>
            <a:custGeom>
              <a:avLst/>
              <a:gdLst/>
              <a:ahLst/>
              <a:cxnLst/>
              <a:rect l="l" t="t" r="r" b="b"/>
              <a:pathLst>
                <a:path w="404" h="219" extrusionOk="0">
                  <a:moveTo>
                    <a:pt x="130" y="1"/>
                  </a:moveTo>
                  <a:cubicBezTo>
                    <a:pt x="88" y="1"/>
                    <a:pt x="32" y="8"/>
                    <a:pt x="18" y="50"/>
                  </a:cubicBezTo>
                  <a:cubicBezTo>
                    <a:pt x="0" y="95"/>
                    <a:pt x="39" y="137"/>
                    <a:pt x="77" y="162"/>
                  </a:cubicBezTo>
                  <a:cubicBezTo>
                    <a:pt x="134" y="199"/>
                    <a:pt x="201" y="219"/>
                    <a:pt x="269" y="219"/>
                  </a:cubicBezTo>
                  <a:cubicBezTo>
                    <a:pt x="298" y="219"/>
                    <a:pt x="326" y="215"/>
                    <a:pt x="354" y="208"/>
                  </a:cubicBezTo>
                  <a:lnTo>
                    <a:pt x="403" y="50"/>
                  </a:lnTo>
                  <a:cubicBezTo>
                    <a:pt x="316" y="19"/>
                    <a:pt x="225" y="4"/>
                    <a:pt x="13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48;p43">
              <a:extLst>
                <a:ext uri="{FF2B5EF4-FFF2-40B4-BE49-F238E27FC236}">
                  <a16:creationId xmlns:a16="http://schemas.microsoft.com/office/drawing/2014/main" id="{13A688C5-54EB-4156-B8FD-BE4778228FDD}"/>
                </a:ext>
              </a:extLst>
            </p:cNvPr>
            <p:cNvSpPr/>
            <p:nvPr/>
          </p:nvSpPr>
          <p:spPr>
            <a:xfrm>
              <a:off x="6857444" y="4477974"/>
              <a:ext cx="56132" cy="32094"/>
            </a:xfrm>
            <a:custGeom>
              <a:avLst/>
              <a:gdLst/>
              <a:ahLst/>
              <a:cxnLst/>
              <a:rect l="l" t="t" r="r" b="b"/>
              <a:pathLst>
                <a:path w="439" h="251" extrusionOk="0">
                  <a:moveTo>
                    <a:pt x="152" y="0"/>
                  </a:moveTo>
                  <a:cubicBezTo>
                    <a:pt x="81" y="0"/>
                    <a:pt x="36" y="21"/>
                    <a:pt x="18" y="63"/>
                  </a:cubicBezTo>
                  <a:cubicBezTo>
                    <a:pt x="0" y="112"/>
                    <a:pt x="39" y="165"/>
                    <a:pt x="85" y="193"/>
                  </a:cubicBezTo>
                  <a:cubicBezTo>
                    <a:pt x="141" y="228"/>
                    <a:pt x="204" y="249"/>
                    <a:pt x="267" y="249"/>
                  </a:cubicBezTo>
                  <a:cubicBezTo>
                    <a:pt x="276" y="250"/>
                    <a:pt x="286" y="251"/>
                    <a:pt x="296" y="251"/>
                  </a:cubicBezTo>
                  <a:cubicBezTo>
                    <a:pt x="323" y="251"/>
                    <a:pt x="350" y="247"/>
                    <a:pt x="376" y="242"/>
                  </a:cubicBezTo>
                  <a:cubicBezTo>
                    <a:pt x="383" y="238"/>
                    <a:pt x="390" y="228"/>
                    <a:pt x="387" y="221"/>
                  </a:cubicBezTo>
                  <a:cubicBezTo>
                    <a:pt x="387" y="211"/>
                    <a:pt x="376" y="207"/>
                    <a:pt x="366" y="207"/>
                  </a:cubicBezTo>
                  <a:cubicBezTo>
                    <a:pt x="339" y="215"/>
                    <a:pt x="312" y="218"/>
                    <a:pt x="284" y="218"/>
                  </a:cubicBezTo>
                  <a:cubicBezTo>
                    <a:pt x="221" y="218"/>
                    <a:pt x="156" y="199"/>
                    <a:pt x="102" y="165"/>
                  </a:cubicBezTo>
                  <a:cubicBezTo>
                    <a:pt x="68" y="144"/>
                    <a:pt x="36" y="105"/>
                    <a:pt x="50" y="73"/>
                  </a:cubicBezTo>
                  <a:cubicBezTo>
                    <a:pt x="63" y="39"/>
                    <a:pt x="117" y="36"/>
                    <a:pt x="148" y="36"/>
                  </a:cubicBezTo>
                  <a:cubicBezTo>
                    <a:pt x="239" y="36"/>
                    <a:pt x="330" y="52"/>
                    <a:pt x="415" y="84"/>
                  </a:cubicBezTo>
                  <a:cubicBezTo>
                    <a:pt x="417" y="85"/>
                    <a:pt x="418" y="85"/>
                    <a:pt x="420" y="85"/>
                  </a:cubicBezTo>
                  <a:cubicBezTo>
                    <a:pt x="428" y="85"/>
                    <a:pt x="433" y="80"/>
                    <a:pt x="436" y="73"/>
                  </a:cubicBezTo>
                  <a:cubicBezTo>
                    <a:pt x="439" y="67"/>
                    <a:pt x="436" y="57"/>
                    <a:pt x="425" y="52"/>
                  </a:cubicBezTo>
                  <a:cubicBezTo>
                    <a:pt x="337" y="21"/>
                    <a:pt x="246" y="4"/>
                    <a:pt x="15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49;p43">
              <a:extLst>
                <a:ext uri="{FF2B5EF4-FFF2-40B4-BE49-F238E27FC236}">
                  <a16:creationId xmlns:a16="http://schemas.microsoft.com/office/drawing/2014/main" id="{1730B6EA-0818-66C9-246F-1FB5EECD892B}"/>
                </a:ext>
              </a:extLst>
            </p:cNvPr>
            <p:cNvSpPr/>
            <p:nvPr/>
          </p:nvSpPr>
          <p:spPr>
            <a:xfrm>
              <a:off x="6846703" y="4497154"/>
              <a:ext cx="58050" cy="31454"/>
            </a:xfrm>
            <a:custGeom>
              <a:avLst/>
              <a:gdLst/>
              <a:ahLst/>
              <a:cxnLst/>
              <a:rect l="l" t="t" r="r" b="b"/>
              <a:pathLst>
                <a:path w="454" h="246" extrusionOk="0">
                  <a:moveTo>
                    <a:pt x="147" y="1"/>
                  </a:moveTo>
                  <a:cubicBezTo>
                    <a:pt x="99" y="1"/>
                    <a:pt x="39" y="12"/>
                    <a:pt x="21" y="57"/>
                  </a:cubicBezTo>
                  <a:cubicBezTo>
                    <a:pt x="0" y="106"/>
                    <a:pt x="42" y="155"/>
                    <a:pt x="89" y="184"/>
                  </a:cubicBezTo>
                  <a:cubicBezTo>
                    <a:pt x="151" y="225"/>
                    <a:pt x="223" y="245"/>
                    <a:pt x="297" y="245"/>
                  </a:cubicBezTo>
                  <a:cubicBezTo>
                    <a:pt x="330" y="245"/>
                    <a:pt x="364" y="241"/>
                    <a:pt x="397" y="232"/>
                  </a:cubicBezTo>
                  <a:lnTo>
                    <a:pt x="453" y="61"/>
                  </a:lnTo>
                  <a:cubicBezTo>
                    <a:pt x="355" y="25"/>
                    <a:pt x="253" y="4"/>
                    <a:pt x="14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0;p43">
              <a:extLst>
                <a:ext uri="{FF2B5EF4-FFF2-40B4-BE49-F238E27FC236}">
                  <a16:creationId xmlns:a16="http://schemas.microsoft.com/office/drawing/2014/main" id="{55F3374F-322D-58F5-31EA-9448F6C643A6}"/>
                </a:ext>
              </a:extLst>
            </p:cNvPr>
            <p:cNvSpPr/>
            <p:nvPr/>
          </p:nvSpPr>
          <p:spPr>
            <a:xfrm>
              <a:off x="6844529" y="4495364"/>
              <a:ext cx="62397" cy="35290"/>
            </a:xfrm>
            <a:custGeom>
              <a:avLst/>
              <a:gdLst/>
              <a:ahLst/>
              <a:cxnLst/>
              <a:rect l="l" t="t" r="r" b="b"/>
              <a:pathLst>
                <a:path w="488" h="276" extrusionOk="0">
                  <a:moveTo>
                    <a:pt x="151" y="0"/>
                  </a:moveTo>
                  <a:cubicBezTo>
                    <a:pt x="85" y="0"/>
                    <a:pt x="37" y="24"/>
                    <a:pt x="21" y="68"/>
                  </a:cubicBezTo>
                  <a:cubicBezTo>
                    <a:pt x="0" y="120"/>
                    <a:pt x="42" y="180"/>
                    <a:pt x="95" y="211"/>
                  </a:cubicBezTo>
                  <a:cubicBezTo>
                    <a:pt x="154" y="250"/>
                    <a:pt x="228" y="271"/>
                    <a:pt x="298" y="274"/>
                  </a:cubicBezTo>
                  <a:cubicBezTo>
                    <a:pt x="308" y="275"/>
                    <a:pt x="319" y="276"/>
                    <a:pt x="329" y="276"/>
                  </a:cubicBezTo>
                  <a:cubicBezTo>
                    <a:pt x="359" y="276"/>
                    <a:pt x="389" y="272"/>
                    <a:pt x="417" y="264"/>
                  </a:cubicBezTo>
                  <a:cubicBezTo>
                    <a:pt x="428" y="261"/>
                    <a:pt x="431" y="253"/>
                    <a:pt x="428" y="243"/>
                  </a:cubicBezTo>
                  <a:cubicBezTo>
                    <a:pt x="428" y="237"/>
                    <a:pt x="420" y="231"/>
                    <a:pt x="414" y="231"/>
                  </a:cubicBezTo>
                  <a:cubicBezTo>
                    <a:pt x="413" y="231"/>
                    <a:pt x="411" y="232"/>
                    <a:pt x="410" y="232"/>
                  </a:cubicBezTo>
                  <a:cubicBezTo>
                    <a:pt x="380" y="240"/>
                    <a:pt x="349" y="243"/>
                    <a:pt x="318" y="243"/>
                  </a:cubicBezTo>
                  <a:cubicBezTo>
                    <a:pt x="245" y="243"/>
                    <a:pt x="174" y="223"/>
                    <a:pt x="112" y="183"/>
                  </a:cubicBezTo>
                  <a:cubicBezTo>
                    <a:pt x="74" y="159"/>
                    <a:pt x="38" y="117"/>
                    <a:pt x="53" y="78"/>
                  </a:cubicBezTo>
                  <a:cubicBezTo>
                    <a:pt x="70" y="36"/>
                    <a:pt x="130" y="33"/>
                    <a:pt x="164" y="33"/>
                  </a:cubicBezTo>
                  <a:cubicBezTo>
                    <a:pt x="266" y="36"/>
                    <a:pt x="368" y="54"/>
                    <a:pt x="463" y="89"/>
                  </a:cubicBezTo>
                  <a:cubicBezTo>
                    <a:pt x="466" y="90"/>
                    <a:pt x="468" y="90"/>
                    <a:pt x="470" y="90"/>
                  </a:cubicBezTo>
                  <a:cubicBezTo>
                    <a:pt x="477" y="90"/>
                    <a:pt x="481" y="86"/>
                    <a:pt x="484" y="78"/>
                  </a:cubicBezTo>
                  <a:cubicBezTo>
                    <a:pt x="488" y="71"/>
                    <a:pt x="484" y="60"/>
                    <a:pt x="473" y="57"/>
                  </a:cubicBezTo>
                  <a:cubicBezTo>
                    <a:pt x="375" y="22"/>
                    <a:pt x="274" y="1"/>
                    <a:pt x="164" y="1"/>
                  </a:cubicBezTo>
                  <a:cubicBezTo>
                    <a:pt x="160" y="0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1;p43">
              <a:extLst>
                <a:ext uri="{FF2B5EF4-FFF2-40B4-BE49-F238E27FC236}">
                  <a16:creationId xmlns:a16="http://schemas.microsoft.com/office/drawing/2014/main" id="{04859B30-2C5F-6723-1F7E-34AF96D96690}"/>
                </a:ext>
              </a:extLst>
            </p:cNvPr>
            <p:cNvSpPr/>
            <p:nvPr/>
          </p:nvSpPr>
          <p:spPr>
            <a:xfrm>
              <a:off x="6836858" y="4519147"/>
              <a:ext cx="68662" cy="37336"/>
            </a:xfrm>
            <a:custGeom>
              <a:avLst/>
              <a:gdLst/>
              <a:ahLst/>
              <a:cxnLst/>
              <a:rect l="l" t="t" r="r" b="b"/>
              <a:pathLst>
                <a:path w="537" h="292" extrusionOk="0">
                  <a:moveTo>
                    <a:pt x="176" y="1"/>
                  </a:moveTo>
                  <a:cubicBezTo>
                    <a:pt x="119" y="1"/>
                    <a:pt x="46" y="12"/>
                    <a:pt x="25" y="67"/>
                  </a:cubicBezTo>
                  <a:cubicBezTo>
                    <a:pt x="1" y="124"/>
                    <a:pt x="49" y="183"/>
                    <a:pt x="102" y="214"/>
                  </a:cubicBezTo>
                  <a:cubicBezTo>
                    <a:pt x="177" y="265"/>
                    <a:pt x="267" y="291"/>
                    <a:pt x="357" y="291"/>
                  </a:cubicBezTo>
                  <a:cubicBezTo>
                    <a:pt x="394" y="291"/>
                    <a:pt x="431" y="287"/>
                    <a:pt x="467" y="278"/>
                  </a:cubicBezTo>
                  <a:lnTo>
                    <a:pt x="537" y="75"/>
                  </a:lnTo>
                  <a:cubicBezTo>
                    <a:pt x="421" y="29"/>
                    <a:pt x="299" y="4"/>
                    <a:pt x="17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2;p43">
              <a:extLst>
                <a:ext uri="{FF2B5EF4-FFF2-40B4-BE49-F238E27FC236}">
                  <a16:creationId xmlns:a16="http://schemas.microsoft.com/office/drawing/2014/main" id="{98EA0E70-2633-E4D2-8AD2-4E35F199AA0B}"/>
                </a:ext>
              </a:extLst>
            </p:cNvPr>
            <p:cNvSpPr/>
            <p:nvPr/>
          </p:nvSpPr>
          <p:spPr>
            <a:xfrm>
              <a:off x="6834556" y="4517357"/>
              <a:ext cx="73266" cy="41811"/>
            </a:xfrm>
            <a:custGeom>
              <a:avLst/>
              <a:gdLst/>
              <a:ahLst/>
              <a:cxnLst/>
              <a:rect l="l" t="t" r="r" b="b"/>
              <a:pathLst>
                <a:path w="573" h="327" extrusionOk="0">
                  <a:moveTo>
                    <a:pt x="178" y="1"/>
                  </a:moveTo>
                  <a:cubicBezTo>
                    <a:pt x="98" y="1"/>
                    <a:pt x="45" y="26"/>
                    <a:pt x="25" y="74"/>
                  </a:cubicBezTo>
                  <a:cubicBezTo>
                    <a:pt x="1" y="138"/>
                    <a:pt x="50" y="204"/>
                    <a:pt x="109" y="243"/>
                  </a:cubicBezTo>
                  <a:cubicBezTo>
                    <a:pt x="190" y="296"/>
                    <a:pt x="292" y="306"/>
                    <a:pt x="386" y="313"/>
                  </a:cubicBezTo>
                  <a:cubicBezTo>
                    <a:pt x="425" y="317"/>
                    <a:pt x="461" y="320"/>
                    <a:pt x="499" y="327"/>
                  </a:cubicBezTo>
                  <a:cubicBezTo>
                    <a:pt x="506" y="327"/>
                    <a:pt x="516" y="320"/>
                    <a:pt x="516" y="313"/>
                  </a:cubicBezTo>
                  <a:cubicBezTo>
                    <a:pt x="516" y="303"/>
                    <a:pt x="513" y="296"/>
                    <a:pt x="503" y="292"/>
                  </a:cubicBezTo>
                  <a:cubicBezTo>
                    <a:pt x="467" y="288"/>
                    <a:pt x="429" y="285"/>
                    <a:pt x="390" y="281"/>
                  </a:cubicBezTo>
                  <a:cubicBezTo>
                    <a:pt x="299" y="271"/>
                    <a:pt x="200" y="264"/>
                    <a:pt x="127" y="215"/>
                  </a:cubicBezTo>
                  <a:cubicBezTo>
                    <a:pt x="78" y="183"/>
                    <a:pt x="40" y="131"/>
                    <a:pt x="57" y="85"/>
                  </a:cubicBezTo>
                  <a:cubicBezTo>
                    <a:pt x="78" y="36"/>
                    <a:pt x="152" y="32"/>
                    <a:pt x="194" y="32"/>
                  </a:cubicBezTo>
                  <a:cubicBezTo>
                    <a:pt x="317" y="36"/>
                    <a:pt x="436" y="60"/>
                    <a:pt x="548" y="102"/>
                  </a:cubicBezTo>
                  <a:cubicBezTo>
                    <a:pt x="550" y="103"/>
                    <a:pt x="552" y="104"/>
                    <a:pt x="554" y="104"/>
                  </a:cubicBezTo>
                  <a:cubicBezTo>
                    <a:pt x="560" y="104"/>
                    <a:pt x="567" y="100"/>
                    <a:pt x="569" y="92"/>
                  </a:cubicBezTo>
                  <a:cubicBezTo>
                    <a:pt x="572" y="85"/>
                    <a:pt x="569" y="74"/>
                    <a:pt x="558" y="71"/>
                  </a:cubicBezTo>
                  <a:cubicBezTo>
                    <a:pt x="443" y="29"/>
                    <a:pt x="320" y="1"/>
                    <a:pt x="197" y="1"/>
                  </a:cubicBezTo>
                  <a:cubicBezTo>
                    <a:pt x="191" y="1"/>
                    <a:pt x="184" y="1"/>
                    <a:pt x="17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3;p43">
              <a:extLst>
                <a:ext uri="{FF2B5EF4-FFF2-40B4-BE49-F238E27FC236}">
                  <a16:creationId xmlns:a16="http://schemas.microsoft.com/office/drawing/2014/main" id="{AA50BD0D-CA71-F9A9-5D8A-59C735CB41C2}"/>
                </a:ext>
              </a:extLst>
            </p:cNvPr>
            <p:cNvSpPr/>
            <p:nvPr/>
          </p:nvSpPr>
          <p:spPr>
            <a:xfrm>
              <a:off x="7207794" y="4199100"/>
              <a:ext cx="750940" cy="360957"/>
            </a:xfrm>
            <a:custGeom>
              <a:avLst/>
              <a:gdLst/>
              <a:ahLst/>
              <a:cxnLst/>
              <a:rect l="l" t="t" r="r" b="b"/>
              <a:pathLst>
                <a:path w="5873" h="2823" extrusionOk="0">
                  <a:moveTo>
                    <a:pt x="4538" y="0"/>
                  </a:moveTo>
                  <a:cubicBezTo>
                    <a:pt x="4405" y="0"/>
                    <a:pt x="4258" y="12"/>
                    <a:pt x="4097" y="38"/>
                  </a:cubicBezTo>
                  <a:cubicBezTo>
                    <a:pt x="3852" y="80"/>
                    <a:pt x="3571" y="150"/>
                    <a:pt x="3252" y="266"/>
                  </a:cubicBezTo>
                  <a:cubicBezTo>
                    <a:pt x="1772" y="796"/>
                    <a:pt x="828" y="1581"/>
                    <a:pt x="0" y="1813"/>
                  </a:cubicBezTo>
                  <a:cubicBezTo>
                    <a:pt x="263" y="1988"/>
                    <a:pt x="347" y="2262"/>
                    <a:pt x="319" y="2563"/>
                  </a:cubicBezTo>
                  <a:cubicBezTo>
                    <a:pt x="312" y="2641"/>
                    <a:pt x="298" y="2722"/>
                    <a:pt x="277" y="2802"/>
                  </a:cubicBezTo>
                  <a:cubicBezTo>
                    <a:pt x="288" y="2813"/>
                    <a:pt x="235" y="2823"/>
                    <a:pt x="249" y="2823"/>
                  </a:cubicBezTo>
                  <a:cubicBezTo>
                    <a:pt x="1628" y="2753"/>
                    <a:pt x="4514" y="2672"/>
                    <a:pt x="5254" y="2146"/>
                  </a:cubicBezTo>
                  <a:cubicBezTo>
                    <a:pt x="5325" y="2097"/>
                    <a:pt x="5384" y="2048"/>
                    <a:pt x="5437" y="1995"/>
                  </a:cubicBezTo>
                  <a:cubicBezTo>
                    <a:pt x="5872" y="1592"/>
                    <a:pt x="5865" y="1150"/>
                    <a:pt x="5735" y="781"/>
                  </a:cubicBezTo>
                  <a:cubicBezTo>
                    <a:pt x="5707" y="701"/>
                    <a:pt x="5672" y="620"/>
                    <a:pt x="5633" y="546"/>
                  </a:cubicBezTo>
                  <a:cubicBezTo>
                    <a:pt x="5486" y="260"/>
                    <a:pt x="5162" y="0"/>
                    <a:pt x="4538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4;p43">
              <a:extLst>
                <a:ext uri="{FF2B5EF4-FFF2-40B4-BE49-F238E27FC236}">
                  <a16:creationId xmlns:a16="http://schemas.microsoft.com/office/drawing/2014/main" id="{00BD053B-18CB-D082-6335-476E3EFBD417}"/>
                </a:ext>
              </a:extLst>
            </p:cNvPr>
            <p:cNvSpPr/>
            <p:nvPr/>
          </p:nvSpPr>
          <p:spPr>
            <a:xfrm>
              <a:off x="7265972" y="4506616"/>
              <a:ext cx="521809" cy="54470"/>
            </a:xfrm>
            <a:custGeom>
              <a:avLst/>
              <a:gdLst/>
              <a:ahLst/>
              <a:cxnLst/>
              <a:rect l="l" t="t" r="r" b="b"/>
              <a:pathLst>
                <a:path w="4081" h="426" extrusionOk="0">
                  <a:moveTo>
                    <a:pt x="4070" y="1"/>
                  </a:moveTo>
                  <a:cubicBezTo>
                    <a:pt x="3039" y="249"/>
                    <a:pt x="1334" y="327"/>
                    <a:pt x="208" y="380"/>
                  </a:cubicBezTo>
                  <a:lnTo>
                    <a:pt x="1" y="390"/>
                  </a:lnTo>
                  <a:lnTo>
                    <a:pt x="4" y="425"/>
                  </a:lnTo>
                  <a:lnTo>
                    <a:pt x="211" y="414"/>
                  </a:lnTo>
                  <a:cubicBezTo>
                    <a:pt x="1338" y="365"/>
                    <a:pt x="3042" y="288"/>
                    <a:pt x="4080" y="39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5;p43">
              <a:extLst>
                <a:ext uri="{FF2B5EF4-FFF2-40B4-BE49-F238E27FC236}">
                  <a16:creationId xmlns:a16="http://schemas.microsoft.com/office/drawing/2014/main" id="{C705D1D8-AF70-31A6-48D5-7B012444B782}"/>
                </a:ext>
              </a:extLst>
            </p:cNvPr>
            <p:cNvSpPr/>
            <p:nvPr/>
          </p:nvSpPr>
          <p:spPr>
            <a:xfrm>
              <a:off x="6878925" y="4407393"/>
              <a:ext cx="402896" cy="155354"/>
            </a:xfrm>
            <a:custGeom>
              <a:avLst/>
              <a:gdLst/>
              <a:ahLst/>
              <a:cxnLst/>
              <a:rect l="l" t="t" r="r" b="b"/>
              <a:pathLst>
                <a:path w="3151" h="1215" extrusionOk="0">
                  <a:moveTo>
                    <a:pt x="1938" y="1"/>
                  </a:moveTo>
                  <a:cubicBezTo>
                    <a:pt x="1731" y="1"/>
                    <a:pt x="1549" y="114"/>
                    <a:pt x="1331" y="226"/>
                  </a:cubicBezTo>
                  <a:cubicBezTo>
                    <a:pt x="1274" y="255"/>
                    <a:pt x="1220" y="265"/>
                    <a:pt x="1166" y="265"/>
                  </a:cubicBezTo>
                  <a:cubicBezTo>
                    <a:pt x="1064" y="265"/>
                    <a:pt x="959" y="231"/>
                    <a:pt x="817" y="231"/>
                  </a:cubicBezTo>
                  <a:cubicBezTo>
                    <a:pt x="727" y="231"/>
                    <a:pt x="623" y="245"/>
                    <a:pt x="496" y="289"/>
                  </a:cubicBezTo>
                  <a:cubicBezTo>
                    <a:pt x="60" y="440"/>
                    <a:pt x="1" y="798"/>
                    <a:pt x="39" y="973"/>
                  </a:cubicBezTo>
                  <a:cubicBezTo>
                    <a:pt x="72" y="1109"/>
                    <a:pt x="99" y="1214"/>
                    <a:pt x="402" y="1214"/>
                  </a:cubicBezTo>
                  <a:cubicBezTo>
                    <a:pt x="488" y="1214"/>
                    <a:pt x="596" y="1206"/>
                    <a:pt x="734" y="1187"/>
                  </a:cubicBezTo>
                  <a:cubicBezTo>
                    <a:pt x="921" y="1161"/>
                    <a:pt x="1184" y="1151"/>
                    <a:pt x="1462" y="1151"/>
                  </a:cubicBezTo>
                  <a:cubicBezTo>
                    <a:pt x="2108" y="1151"/>
                    <a:pt x="2828" y="1201"/>
                    <a:pt x="2828" y="1201"/>
                  </a:cubicBezTo>
                  <a:cubicBezTo>
                    <a:pt x="3151" y="714"/>
                    <a:pt x="2621" y="162"/>
                    <a:pt x="2621" y="162"/>
                  </a:cubicBezTo>
                  <a:cubicBezTo>
                    <a:pt x="2621" y="162"/>
                    <a:pt x="2593" y="187"/>
                    <a:pt x="2529" y="187"/>
                  </a:cubicBezTo>
                  <a:cubicBezTo>
                    <a:pt x="2475" y="187"/>
                    <a:pt x="2394" y="169"/>
                    <a:pt x="2281" y="104"/>
                  </a:cubicBezTo>
                  <a:cubicBezTo>
                    <a:pt x="2155" y="30"/>
                    <a:pt x="2043" y="1"/>
                    <a:pt x="1938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56;p43">
              <a:extLst>
                <a:ext uri="{FF2B5EF4-FFF2-40B4-BE49-F238E27FC236}">
                  <a16:creationId xmlns:a16="http://schemas.microsoft.com/office/drawing/2014/main" id="{50C2BD3A-454C-DE05-5524-E20DB2CCFE54}"/>
                </a:ext>
              </a:extLst>
            </p:cNvPr>
            <p:cNvSpPr/>
            <p:nvPr/>
          </p:nvSpPr>
          <p:spPr>
            <a:xfrm>
              <a:off x="6879948" y="4405347"/>
              <a:ext cx="305848" cy="119936"/>
            </a:xfrm>
            <a:custGeom>
              <a:avLst/>
              <a:gdLst/>
              <a:ahLst/>
              <a:cxnLst/>
              <a:rect l="l" t="t" r="r" b="b"/>
              <a:pathLst>
                <a:path w="2392" h="938" extrusionOk="0">
                  <a:moveTo>
                    <a:pt x="1931" y="0"/>
                  </a:moveTo>
                  <a:cubicBezTo>
                    <a:pt x="1746" y="0"/>
                    <a:pt x="1582" y="87"/>
                    <a:pt x="1403" y="183"/>
                  </a:cubicBezTo>
                  <a:cubicBezTo>
                    <a:pt x="1375" y="196"/>
                    <a:pt x="1344" y="210"/>
                    <a:pt x="1315" y="228"/>
                  </a:cubicBezTo>
                  <a:cubicBezTo>
                    <a:pt x="1260" y="255"/>
                    <a:pt x="1209" y="264"/>
                    <a:pt x="1156" y="264"/>
                  </a:cubicBezTo>
                  <a:cubicBezTo>
                    <a:pt x="1112" y="264"/>
                    <a:pt x="1067" y="257"/>
                    <a:pt x="1017" y="249"/>
                  </a:cubicBezTo>
                  <a:cubicBezTo>
                    <a:pt x="957" y="239"/>
                    <a:pt x="889" y="229"/>
                    <a:pt x="809" y="229"/>
                  </a:cubicBezTo>
                  <a:cubicBezTo>
                    <a:pt x="718" y="229"/>
                    <a:pt x="610" y="243"/>
                    <a:pt x="481" y="288"/>
                  </a:cubicBezTo>
                  <a:cubicBezTo>
                    <a:pt x="0" y="456"/>
                    <a:pt x="0" y="845"/>
                    <a:pt x="7" y="923"/>
                  </a:cubicBezTo>
                  <a:cubicBezTo>
                    <a:pt x="7" y="931"/>
                    <a:pt x="11" y="937"/>
                    <a:pt x="19" y="937"/>
                  </a:cubicBezTo>
                  <a:cubicBezTo>
                    <a:pt x="21" y="937"/>
                    <a:pt x="23" y="937"/>
                    <a:pt x="25" y="936"/>
                  </a:cubicBezTo>
                  <a:cubicBezTo>
                    <a:pt x="35" y="936"/>
                    <a:pt x="42" y="929"/>
                    <a:pt x="39" y="919"/>
                  </a:cubicBezTo>
                  <a:cubicBezTo>
                    <a:pt x="25" y="712"/>
                    <a:pt x="137" y="442"/>
                    <a:pt x="494" y="319"/>
                  </a:cubicBezTo>
                  <a:cubicBezTo>
                    <a:pt x="619" y="276"/>
                    <a:pt x="720" y="263"/>
                    <a:pt x="808" y="263"/>
                  </a:cubicBezTo>
                  <a:cubicBezTo>
                    <a:pt x="883" y="263"/>
                    <a:pt x="949" y="272"/>
                    <a:pt x="1010" y="280"/>
                  </a:cubicBezTo>
                  <a:cubicBezTo>
                    <a:pt x="1062" y="289"/>
                    <a:pt x="1112" y="296"/>
                    <a:pt x="1160" y="296"/>
                  </a:cubicBezTo>
                  <a:cubicBezTo>
                    <a:pt x="1216" y="296"/>
                    <a:pt x="1271" y="286"/>
                    <a:pt x="1330" y="256"/>
                  </a:cubicBezTo>
                  <a:cubicBezTo>
                    <a:pt x="1361" y="242"/>
                    <a:pt x="1389" y="225"/>
                    <a:pt x="1417" y="210"/>
                  </a:cubicBezTo>
                  <a:cubicBezTo>
                    <a:pt x="1598" y="116"/>
                    <a:pt x="1756" y="33"/>
                    <a:pt x="1931" y="33"/>
                  </a:cubicBezTo>
                  <a:cubicBezTo>
                    <a:pt x="2034" y="33"/>
                    <a:pt x="2142" y="62"/>
                    <a:pt x="2266" y="133"/>
                  </a:cubicBezTo>
                  <a:cubicBezTo>
                    <a:pt x="2308" y="157"/>
                    <a:pt x="2336" y="172"/>
                    <a:pt x="2367" y="186"/>
                  </a:cubicBezTo>
                  <a:cubicBezTo>
                    <a:pt x="2392" y="175"/>
                    <a:pt x="2389" y="162"/>
                    <a:pt x="2389" y="147"/>
                  </a:cubicBezTo>
                  <a:cubicBezTo>
                    <a:pt x="2361" y="136"/>
                    <a:pt x="2315" y="126"/>
                    <a:pt x="2283" y="105"/>
                  </a:cubicBezTo>
                  <a:cubicBezTo>
                    <a:pt x="2154" y="30"/>
                    <a:pt x="2039" y="0"/>
                    <a:pt x="193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57;p43">
              <a:extLst>
                <a:ext uri="{FF2B5EF4-FFF2-40B4-BE49-F238E27FC236}">
                  <a16:creationId xmlns:a16="http://schemas.microsoft.com/office/drawing/2014/main" id="{329674E4-EDB9-1161-A25E-DC3794A18856}"/>
                </a:ext>
              </a:extLst>
            </p:cNvPr>
            <p:cNvSpPr/>
            <p:nvPr/>
          </p:nvSpPr>
          <p:spPr>
            <a:xfrm>
              <a:off x="6992981" y="4460712"/>
              <a:ext cx="66361" cy="52296"/>
            </a:xfrm>
            <a:custGeom>
              <a:avLst/>
              <a:gdLst/>
              <a:ahLst/>
              <a:cxnLst/>
              <a:rect l="l" t="t" r="r" b="b"/>
              <a:pathLst>
                <a:path w="519" h="409" extrusionOk="0">
                  <a:moveTo>
                    <a:pt x="499" y="1"/>
                  </a:moveTo>
                  <a:cubicBezTo>
                    <a:pt x="497" y="1"/>
                    <a:pt x="494" y="1"/>
                    <a:pt x="491" y="2"/>
                  </a:cubicBezTo>
                  <a:cubicBezTo>
                    <a:pt x="302" y="86"/>
                    <a:pt x="133" y="216"/>
                    <a:pt x="4" y="381"/>
                  </a:cubicBezTo>
                  <a:cubicBezTo>
                    <a:pt x="0" y="391"/>
                    <a:pt x="0" y="402"/>
                    <a:pt x="7" y="405"/>
                  </a:cubicBezTo>
                  <a:cubicBezTo>
                    <a:pt x="10" y="409"/>
                    <a:pt x="14" y="409"/>
                    <a:pt x="18" y="409"/>
                  </a:cubicBezTo>
                  <a:cubicBezTo>
                    <a:pt x="21" y="409"/>
                    <a:pt x="28" y="405"/>
                    <a:pt x="31" y="402"/>
                  </a:cubicBezTo>
                  <a:cubicBezTo>
                    <a:pt x="154" y="240"/>
                    <a:pt x="319" y="114"/>
                    <a:pt x="505" y="33"/>
                  </a:cubicBezTo>
                  <a:cubicBezTo>
                    <a:pt x="515" y="30"/>
                    <a:pt x="519" y="19"/>
                    <a:pt x="515" y="12"/>
                  </a:cubicBezTo>
                  <a:cubicBezTo>
                    <a:pt x="513" y="5"/>
                    <a:pt x="507" y="1"/>
                    <a:pt x="49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58;p43">
              <a:extLst>
                <a:ext uri="{FF2B5EF4-FFF2-40B4-BE49-F238E27FC236}">
                  <a16:creationId xmlns:a16="http://schemas.microsoft.com/office/drawing/2014/main" id="{DFAC8D39-4A02-BE77-5560-466065F41EB0}"/>
                </a:ext>
              </a:extLst>
            </p:cNvPr>
            <p:cNvSpPr/>
            <p:nvPr/>
          </p:nvSpPr>
          <p:spPr>
            <a:xfrm>
              <a:off x="7181709" y="4201658"/>
              <a:ext cx="550450" cy="231944"/>
            </a:xfrm>
            <a:custGeom>
              <a:avLst/>
              <a:gdLst/>
              <a:ahLst/>
              <a:cxnLst/>
              <a:rect l="l" t="t" r="r" b="b"/>
              <a:pathLst>
                <a:path w="4305" h="1814" extrusionOk="0">
                  <a:moveTo>
                    <a:pt x="4297" y="0"/>
                  </a:moveTo>
                  <a:cubicBezTo>
                    <a:pt x="4041" y="42"/>
                    <a:pt x="3757" y="120"/>
                    <a:pt x="3452" y="228"/>
                  </a:cubicBezTo>
                  <a:cubicBezTo>
                    <a:pt x="2659" y="509"/>
                    <a:pt x="2031" y="860"/>
                    <a:pt x="1477" y="1172"/>
                  </a:cubicBezTo>
                  <a:cubicBezTo>
                    <a:pt x="997" y="1439"/>
                    <a:pt x="583" y="1666"/>
                    <a:pt x="197" y="1776"/>
                  </a:cubicBezTo>
                  <a:cubicBezTo>
                    <a:pt x="197" y="1776"/>
                    <a:pt x="188" y="1777"/>
                    <a:pt x="172" y="1777"/>
                  </a:cubicBezTo>
                  <a:cubicBezTo>
                    <a:pt x="142" y="1777"/>
                    <a:pt x="87" y="1772"/>
                    <a:pt x="15" y="1740"/>
                  </a:cubicBezTo>
                  <a:lnTo>
                    <a:pt x="1" y="1771"/>
                  </a:lnTo>
                  <a:cubicBezTo>
                    <a:pt x="82" y="1807"/>
                    <a:pt x="141" y="1814"/>
                    <a:pt x="176" y="1814"/>
                  </a:cubicBezTo>
                  <a:lnTo>
                    <a:pt x="208" y="1814"/>
                  </a:lnTo>
                  <a:cubicBezTo>
                    <a:pt x="597" y="1702"/>
                    <a:pt x="1014" y="1470"/>
                    <a:pt x="1495" y="1203"/>
                  </a:cubicBezTo>
                  <a:cubicBezTo>
                    <a:pt x="2049" y="895"/>
                    <a:pt x="2677" y="544"/>
                    <a:pt x="3462" y="264"/>
                  </a:cubicBezTo>
                  <a:cubicBezTo>
                    <a:pt x="3764" y="155"/>
                    <a:pt x="4048" y="78"/>
                    <a:pt x="4304" y="36"/>
                  </a:cubicBezTo>
                  <a:lnTo>
                    <a:pt x="4297" y="0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59;p43">
              <a:extLst>
                <a:ext uri="{FF2B5EF4-FFF2-40B4-BE49-F238E27FC236}">
                  <a16:creationId xmlns:a16="http://schemas.microsoft.com/office/drawing/2014/main" id="{C5E18DEB-D4FA-CB4E-4800-471BE741171A}"/>
                </a:ext>
              </a:extLst>
            </p:cNvPr>
            <p:cNvSpPr/>
            <p:nvPr/>
          </p:nvSpPr>
          <p:spPr>
            <a:xfrm>
              <a:off x="7489608" y="3651071"/>
              <a:ext cx="111624" cy="151134"/>
            </a:xfrm>
            <a:custGeom>
              <a:avLst/>
              <a:gdLst/>
              <a:ahLst/>
              <a:cxnLst/>
              <a:rect l="l" t="t" r="r" b="b"/>
              <a:pathLst>
                <a:path w="873" h="1182" extrusionOk="0">
                  <a:moveTo>
                    <a:pt x="222" y="0"/>
                  </a:moveTo>
                  <a:cubicBezTo>
                    <a:pt x="0" y="0"/>
                    <a:pt x="304" y="968"/>
                    <a:pt x="872" y="1181"/>
                  </a:cubicBezTo>
                  <a:cubicBezTo>
                    <a:pt x="872" y="1181"/>
                    <a:pt x="760" y="395"/>
                    <a:pt x="343" y="58"/>
                  </a:cubicBezTo>
                  <a:cubicBezTo>
                    <a:pt x="292" y="18"/>
                    <a:pt x="252" y="0"/>
                    <a:pt x="222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60;p43">
              <a:extLst>
                <a:ext uri="{FF2B5EF4-FFF2-40B4-BE49-F238E27FC236}">
                  <a16:creationId xmlns:a16="http://schemas.microsoft.com/office/drawing/2014/main" id="{4DD89EB9-B331-6C96-E1ED-239066F714F3}"/>
                </a:ext>
              </a:extLst>
            </p:cNvPr>
            <p:cNvSpPr/>
            <p:nvPr/>
          </p:nvSpPr>
          <p:spPr>
            <a:xfrm>
              <a:off x="7049241" y="2839128"/>
              <a:ext cx="75695" cy="215961"/>
            </a:xfrm>
            <a:custGeom>
              <a:avLst/>
              <a:gdLst/>
              <a:ahLst/>
              <a:cxnLst/>
              <a:rect l="l" t="t" r="r" b="b"/>
              <a:pathLst>
                <a:path w="592" h="1689" extrusionOk="0">
                  <a:moveTo>
                    <a:pt x="591" y="1"/>
                  </a:moveTo>
                  <a:cubicBezTo>
                    <a:pt x="563" y="39"/>
                    <a:pt x="525" y="88"/>
                    <a:pt x="479" y="148"/>
                  </a:cubicBezTo>
                  <a:cubicBezTo>
                    <a:pt x="409" y="239"/>
                    <a:pt x="272" y="316"/>
                    <a:pt x="188" y="362"/>
                  </a:cubicBezTo>
                  <a:cubicBezTo>
                    <a:pt x="153" y="421"/>
                    <a:pt x="104" y="544"/>
                    <a:pt x="62" y="786"/>
                  </a:cubicBezTo>
                  <a:cubicBezTo>
                    <a:pt x="0" y="1142"/>
                    <a:pt x="124" y="1688"/>
                    <a:pt x="221" y="1688"/>
                  </a:cubicBezTo>
                  <a:cubicBezTo>
                    <a:pt x="235" y="1688"/>
                    <a:pt x="249" y="1677"/>
                    <a:pt x="261" y="1652"/>
                  </a:cubicBezTo>
                  <a:cubicBezTo>
                    <a:pt x="357" y="1456"/>
                    <a:pt x="405" y="436"/>
                    <a:pt x="405" y="436"/>
                  </a:cubicBezTo>
                  <a:cubicBezTo>
                    <a:pt x="447" y="394"/>
                    <a:pt x="528" y="183"/>
                    <a:pt x="591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61;p43">
              <a:extLst>
                <a:ext uri="{FF2B5EF4-FFF2-40B4-BE49-F238E27FC236}">
                  <a16:creationId xmlns:a16="http://schemas.microsoft.com/office/drawing/2014/main" id="{79FA180E-7652-F467-BDC1-9352C77526AA}"/>
                </a:ext>
              </a:extLst>
            </p:cNvPr>
            <p:cNvSpPr/>
            <p:nvPr/>
          </p:nvSpPr>
          <p:spPr>
            <a:xfrm>
              <a:off x="7517739" y="3378590"/>
              <a:ext cx="505570" cy="547126"/>
            </a:xfrm>
            <a:custGeom>
              <a:avLst/>
              <a:gdLst/>
              <a:ahLst/>
              <a:cxnLst/>
              <a:rect l="l" t="t" r="r" b="b"/>
              <a:pathLst>
                <a:path w="3954" h="4279" extrusionOk="0">
                  <a:moveTo>
                    <a:pt x="0" y="1"/>
                  </a:moveTo>
                  <a:lnTo>
                    <a:pt x="544" y="2477"/>
                  </a:lnTo>
                  <a:cubicBezTo>
                    <a:pt x="544" y="2477"/>
                    <a:pt x="1518" y="4278"/>
                    <a:pt x="2489" y="4278"/>
                  </a:cubicBezTo>
                  <a:cubicBezTo>
                    <a:pt x="2618" y="4278"/>
                    <a:pt x="2746" y="4247"/>
                    <a:pt x="2872" y="4175"/>
                  </a:cubicBezTo>
                  <a:cubicBezTo>
                    <a:pt x="3953" y="3565"/>
                    <a:pt x="3844" y="492"/>
                    <a:pt x="3844" y="492"/>
                  </a:cubicBezTo>
                  <a:lnTo>
                    <a:pt x="2929" y="387"/>
                  </a:lnTo>
                  <a:lnTo>
                    <a:pt x="2234" y="2390"/>
                  </a:lnTo>
                  <a:cubicBezTo>
                    <a:pt x="2234" y="2390"/>
                    <a:pt x="1754" y="1509"/>
                    <a:pt x="1203" y="748"/>
                  </a:cubicBezTo>
                  <a:cubicBezTo>
                    <a:pt x="779" y="1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62;p43">
              <a:extLst>
                <a:ext uri="{FF2B5EF4-FFF2-40B4-BE49-F238E27FC236}">
                  <a16:creationId xmlns:a16="http://schemas.microsoft.com/office/drawing/2014/main" id="{4D280941-C6BB-0354-7A53-2FC812697787}"/>
                </a:ext>
              </a:extLst>
            </p:cNvPr>
            <p:cNvSpPr/>
            <p:nvPr/>
          </p:nvSpPr>
          <p:spPr>
            <a:xfrm>
              <a:off x="7877167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166" y="0"/>
                  </a:moveTo>
                  <a:cubicBezTo>
                    <a:pt x="18" y="0"/>
                    <a:pt x="1" y="146"/>
                    <a:pt x="44" y="199"/>
                  </a:cubicBezTo>
                  <a:cubicBezTo>
                    <a:pt x="97" y="266"/>
                    <a:pt x="374" y="407"/>
                    <a:pt x="430" y="459"/>
                  </a:cubicBezTo>
                  <a:cubicBezTo>
                    <a:pt x="486" y="515"/>
                    <a:pt x="514" y="827"/>
                    <a:pt x="514" y="827"/>
                  </a:cubicBezTo>
                  <a:lnTo>
                    <a:pt x="767" y="705"/>
                  </a:lnTo>
                  <a:cubicBezTo>
                    <a:pt x="616" y="178"/>
                    <a:pt x="640" y="185"/>
                    <a:pt x="335" y="45"/>
                  </a:cubicBezTo>
                  <a:cubicBezTo>
                    <a:pt x="266" y="13"/>
                    <a:pt x="210" y="0"/>
                    <a:pt x="166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63;p43">
              <a:extLst>
                <a:ext uri="{FF2B5EF4-FFF2-40B4-BE49-F238E27FC236}">
                  <a16:creationId xmlns:a16="http://schemas.microsoft.com/office/drawing/2014/main" id="{191825C6-26C4-47D7-2AA8-42E7DCD54DDB}"/>
                </a:ext>
              </a:extLst>
            </p:cNvPr>
            <p:cNvSpPr/>
            <p:nvPr/>
          </p:nvSpPr>
          <p:spPr>
            <a:xfrm>
              <a:off x="7830241" y="3134752"/>
              <a:ext cx="227468" cy="367350"/>
            </a:xfrm>
            <a:custGeom>
              <a:avLst/>
              <a:gdLst/>
              <a:ahLst/>
              <a:cxnLst/>
              <a:rect l="l" t="t" r="r" b="b"/>
              <a:pathLst>
                <a:path w="1779" h="2873" extrusionOk="0">
                  <a:moveTo>
                    <a:pt x="1009" y="0"/>
                  </a:moveTo>
                  <a:cubicBezTo>
                    <a:pt x="1007" y="0"/>
                    <a:pt x="1006" y="0"/>
                    <a:pt x="1004" y="0"/>
                  </a:cubicBezTo>
                  <a:cubicBezTo>
                    <a:pt x="752" y="14"/>
                    <a:pt x="1242" y="1133"/>
                    <a:pt x="1242" y="1133"/>
                  </a:cubicBezTo>
                  <a:cubicBezTo>
                    <a:pt x="1242" y="1133"/>
                    <a:pt x="762" y="1276"/>
                    <a:pt x="646" y="1775"/>
                  </a:cubicBezTo>
                  <a:cubicBezTo>
                    <a:pt x="646" y="1775"/>
                    <a:pt x="401" y="1554"/>
                    <a:pt x="373" y="1357"/>
                  </a:cubicBezTo>
                  <a:cubicBezTo>
                    <a:pt x="373" y="1357"/>
                    <a:pt x="555" y="891"/>
                    <a:pt x="516" y="705"/>
                  </a:cubicBezTo>
                  <a:cubicBezTo>
                    <a:pt x="510" y="675"/>
                    <a:pt x="497" y="662"/>
                    <a:pt x="479" y="662"/>
                  </a:cubicBezTo>
                  <a:cubicBezTo>
                    <a:pt x="381" y="662"/>
                    <a:pt x="136" y="1047"/>
                    <a:pt x="74" y="1284"/>
                  </a:cubicBezTo>
                  <a:cubicBezTo>
                    <a:pt x="1" y="1561"/>
                    <a:pt x="485" y="2508"/>
                    <a:pt x="485" y="2508"/>
                  </a:cubicBezTo>
                  <a:lnTo>
                    <a:pt x="1299" y="2869"/>
                  </a:lnTo>
                  <a:lnTo>
                    <a:pt x="1330" y="2872"/>
                  </a:lnTo>
                  <a:cubicBezTo>
                    <a:pt x="1330" y="2872"/>
                    <a:pt x="1741" y="1796"/>
                    <a:pt x="1758" y="1466"/>
                  </a:cubicBezTo>
                  <a:cubicBezTo>
                    <a:pt x="1778" y="1139"/>
                    <a:pt x="1266" y="0"/>
                    <a:pt x="1009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4;p43">
              <a:extLst>
                <a:ext uri="{FF2B5EF4-FFF2-40B4-BE49-F238E27FC236}">
                  <a16:creationId xmlns:a16="http://schemas.microsoft.com/office/drawing/2014/main" id="{2A2CDA12-8026-EA66-202E-A95D97E0562A}"/>
                </a:ext>
              </a:extLst>
            </p:cNvPr>
            <p:cNvSpPr/>
            <p:nvPr/>
          </p:nvSpPr>
          <p:spPr>
            <a:xfrm>
              <a:off x="7904786" y="3148433"/>
              <a:ext cx="95130" cy="182844"/>
            </a:xfrm>
            <a:custGeom>
              <a:avLst/>
              <a:gdLst/>
              <a:ahLst/>
              <a:cxnLst/>
              <a:rect l="l" t="t" r="r" b="b"/>
              <a:pathLst>
                <a:path w="744" h="1430" extrusionOk="0">
                  <a:moveTo>
                    <a:pt x="70" y="1"/>
                  </a:moveTo>
                  <a:cubicBezTo>
                    <a:pt x="66" y="1"/>
                    <a:pt x="63" y="1"/>
                    <a:pt x="59" y="2"/>
                  </a:cubicBezTo>
                  <a:cubicBezTo>
                    <a:pt x="0" y="16"/>
                    <a:pt x="4" y="100"/>
                    <a:pt x="21" y="159"/>
                  </a:cubicBezTo>
                  <a:cubicBezTo>
                    <a:pt x="154" y="601"/>
                    <a:pt x="333" y="1026"/>
                    <a:pt x="561" y="1430"/>
                  </a:cubicBezTo>
                  <a:lnTo>
                    <a:pt x="744" y="1135"/>
                  </a:lnTo>
                  <a:cubicBezTo>
                    <a:pt x="635" y="735"/>
                    <a:pt x="431" y="363"/>
                    <a:pt x="158" y="54"/>
                  </a:cubicBezTo>
                  <a:cubicBezTo>
                    <a:pt x="132" y="29"/>
                    <a:pt x="104" y="1"/>
                    <a:pt x="7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65;p43">
              <a:extLst>
                <a:ext uri="{FF2B5EF4-FFF2-40B4-BE49-F238E27FC236}">
                  <a16:creationId xmlns:a16="http://schemas.microsoft.com/office/drawing/2014/main" id="{DA848F15-3EF5-1583-7A1F-1AEC84445FA9}"/>
                </a:ext>
              </a:extLst>
            </p:cNvPr>
            <p:cNvSpPr/>
            <p:nvPr/>
          </p:nvSpPr>
          <p:spPr>
            <a:xfrm>
              <a:off x="8008357" y="3178609"/>
              <a:ext cx="75823" cy="181821"/>
            </a:xfrm>
            <a:custGeom>
              <a:avLst/>
              <a:gdLst/>
              <a:ahLst/>
              <a:cxnLst/>
              <a:rect l="l" t="t" r="r" b="b"/>
              <a:pathLst>
                <a:path w="593" h="1422" extrusionOk="0">
                  <a:moveTo>
                    <a:pt x="517" y="1"/>
                  </a:moveTo>
                  <a:cubicBezTo>
                    <a:pt x="471" y="1"/>
                    <a:pt x="431" y="55"/>
                    <a:pt x="411" y="103"/>
                  </a:cubicBezTo>
                  <a:cubicBezTo>
                    <a:pt x="228" y="527"/>
                    <a:pt x="88" y="969"/>
                    <a:pt x="0" y="1422"/>
                  </a:cubicBezTo>
                  <a:lnTo>
                    <a:pt x="330" y="1316"/>
                  </a:lnTo>
                  <a:cubicBezTo>
                    <a:pt x="505" y="941"/>
                    <a:pt x="593" y="527"/>
                    <a:pt x="583" y="113"/>
                  </a:cubicBezTo>
                  <a:cubicBezTo>
                    <a:pt x="583" y="75"/>
                    <a:pt x="575" y="28"/>
                    <a:pt x="544" y="7"/>
                  </a:cubicBezTo>
                  <a:cubicBezTo>
                    <a:pt x="535" y="3"/>
                    <a:pt x="526" y="1"/>
                    <a:pt x="5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66;p43">
              <a:extLst>
                <a:ext uri="{FF2B5EF4-FFF2-40B4-BE49-F238E27FC236}">
                  <a16:creationId xmlns:a16="http://schemas.microsoft.com/office/drawing/2014/main" id="{DB45767E-8C89-1757-5C20-53FEA50939D0}"/>
                </a:ext>
              </a:extLst>
            </p:cNvPr>
            <p:cNvSpPr/>
            <p:nvPr/>
          </p:nvSpPr>
          <p:spPr>
            <a:xfrm>
              <a:off x="7911819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692" y="1"/>
                  </a:moveTo>
                  <a:cubicBezTo>
                    <a:pt x="685" y="1"/>
                    <a:pt x="169" y="9"/>
                    <a:pt x="4" y="626"/>
                  </a:cubicBezTo>
                  <a:cubicBezTo>
                    <a:pt x="1" y="632"/>
                    <a:pt x="8" y="643"/>
                    <a:pt x="18" y="647"/>
                  </a:cubicBezTo>
                  <a:cubicBezTo>
                    <a:pt x="22" y="647"/>
                    <a:pt x="29" y="647"/>
                    <a:pt x="33" y="643"/>
                  </a:cubicBezTo>
                  <a:cubicBezTo>
                    <a:pt x="36" y="643"/>
                    <a:pt x="39" y="640"/>
                    <a:pt x="39" y="632"/>
                  </a:cubicBezTo>
                  <a:cubicBezTo>
                    <a:pt x="198" y="43"/>
                    <a:pt x="685" y="36"/>
                    <a:pt x="692" y="36"/>
                  </a:cubicBezTo>
                  <a:cubicBezTo>
                    <a:pt x="703" y="36"/>
                    <a:pt x="710" y="30"/>
                    <a:pt x="710" y="19"/>
                  </a:cubicBezTo>
                  <a:cubicBezTo>
                    <a:pt x="710" y="9"/>
                    <a:pt x="703" y="1"/>
                    <a:pt x="69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67;p43">
              <a:extLst>
                <a:ext uri="{FF2B5EF4-FFF2-40B4-BE49-F238E27FC236}">
                  <a16:creationId xmlns:a16="http://schemas.microsoft.com/office/drawing/2014/main" id="{EFF2B529-3F7F-955E-DE73-F0127D856400}"/>
                </a:ext>
              </a:extLst>
            </p:cNvPr>
            <p:cNvSpPr/>
            <p:nvPr/>
          </p:nvSpPr>
          <p:spPr>
            <a:xfrm>
              <a:off x="7958617" y="3200858"/>
              <a:ext cx="44368" cy="114821"/>
            </a:xfrm>
            <a:custGeom>
              <a:avLst/>
              <a:gdLst/>
              <a:ahLst/>
              <a:cxnLst/>
              <a:rect l="l" t="t" r="r" b="b"/>
              <a:pathLst>
                <a:path w="347" h="898" extrusionOk="0">
                  <a:moveTo>
                    <a:pt x="23" y="1"/>
                  </a:moveTo>
                  <a:cubicBezTo>
                    <a:pt x="21" y="1"/>
                    <a:pt x="19" y="1"/>
                    <a:pt x="17" y="2"/>
                  </a:cubicBezTo>
                  <a:cubicBezTo>
                    <a:pt x="7" y="2"/>
                    <a:pt x="0" y="16"/>
                    <a:pt x="3" y="23"/>
                  </a:cubicBezTo>
                  <a:lnTo>
                    <a:pt x="312" y="886"/>
                  </a:lnTo>
                  <a:cubicBezTo>
                    <a:pt x="315" y="892"/>
                    <a:pt x="322" y="897"/>
                    <a:pt x="329" y="897"/>
                  </a:cubicBezTo>
                  <a:cubicBezTo>
                    <a:pt x="330" y="897"/>
                    <a:pt x="331" y="897"/>
                    <a:pt x="333" y="897"/>
                  </a:cubicBezTo>
                  <a:cubicBezTo>
                    <a:pt x="337" y="897"/>
                    <a:pt x="337" y="893"/>
                    <a:pt x="340" y="893"/>
                  </a:cubicBezTo>
                  <a:cubicBezTo>
                    <a:pt x="347" y="890"/>
                    <a:pt x="347" y="879"/>
                    <a:pt x="347" y="872"/>
                  </a:cubicBezTo>
                  <a:lnTo>
                    <a:pt x="38" y="13"/>
                  </a:lnTo>
                  <a:cubicBezTo>
                    <a:pt x="35" y="4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68;p43">
              <a:extLst>
                <a:ext uri="{FF2B5EF4-FFF2-40B4-BE49-F238E27FC236}">
                  <a16:creationId xmlns:a16="http://schemas.microsoft.com/office/drawing/2014/main" id="{778FE7A6-5FBC-1922-A8A4-C8923405F967}"/>
                </a:ext>
              </a:extLst>
            </p:cNvPr>
            <p:cNvSpPr/>
            <p:nvPr/>
          </p:nvSpPr>
          <p:spPr>
            <a:xfrm>
              <a:off x="7956699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39" y="0"/>
                  </a:moveTo>
                  <a:cubicBezTo>
                    <a:pt x="32" y="0"/>
                    <a:pt x="25" y="1"/>
                    <a:pt x="18" y="2"/>
                  </a:cubicBezTo>
                  <a:cubicBezTo>
                    <a:pt x="8" y="2"/>
                    <a:pt x="1" y="13"/>
                    <a:pt x="1" y="23"/>
                  </a:cubicBezTo>
                  <a:cubicBezTo>
                    <a:pt x="4" y="32"/>
                    <a:pt x="9" y="38"/>
                    <a:pt x="16" y="38"/>
                  </a:cubicBezTo>
                  <a:cubicBezTo>
                    <a:pt x="18" y="38"/>
                    <a:pt x="20" y="38"/>
                    <a:pt x="22" y="37"/>
                  </a:cubicBezTo>
                  <a:cubicBezTo>
                    <a:pt x="27" y="36"/>
                    <a:pt x="33" y="36"/>
                    <a:pt x="38" y="36"/>
                  </a:cubicBezTo>
                  <a:cubicBezTo>
                    <a:pt x="200" y="36"/>
                    <a:pt x="534" y="311"/>
                    <a:pt x="537" y="311"/>
                  </a:cubicBezTo>
                  <a:cubicBezTo>
                    <a:pt x="541" y="315"/>
                    <a:pt x="546" y="316"/>
                    <a:pt x="550" y="316"/>
                  </a:cubicBezTo>
                  <a:cubicBezTo>
                    <a:pt x="552" y="316"/>
                    <a:pt x="555" y="315"/>
                    <a:pt x="558" y="314"/>
                  </a:cubicBezTo>
                  <a:cubicBezTo>
                    <a:pt x="558" y="311"/>
                    <a:pt x="562" y="311"/>
                    <a:pt x="562" y="311"/>
                  </a:cubicBezTo>
                  <a:cubicBezTo>
                    <a:pt x="569" y="300"/>
                    <a:pt x="569" y="290"/>
                    <a:pt x="558" y="282"/>
                  </a:cubicBezTo>
                  <a:cubicBezTo>
                    <a:pt x="545" y="272"/>
                    <a:pt x="215" y="0"/>
                    <a:pt x="3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69;p43">
              <a:extLst>
                <a:ext uri="{FF2B5EF4-FFF2-40B4-BE49-F238E27FC236}">
                  <a16:creationId xmlns:a16="http://schemas.microsoft.com/office/drawing/2014/main" id="{28E5299D-24F2-B340-6347-CE6788A061FF}"/>
                </a:ext>
              </a:extLst>
            </p:cNvPr>
            <p:cNvSpPr/>
            <p:nvPr/>
          </p:nvSpPr>
          <p:spPr>
            <a:xfrm>
              <a:off x="8018202" y="3249319"/>
              <a:ext cx="24294" cy="82088"/>
            </a:xfrm>
            <a:custGeom>
              <a:avLst/>
              <a:gdLst/>
              <a:ahLst/>
              <a:cxnLst/>
              <a:rect l="l" t="t" r="r" b="b"/>
              <a:pathLst>
                <a:path w="190" h="642" extrusionOk="0">
                  <a:moveTo>
                    <a:pt x="168" y="0"/>
                  </a:moveTo>
                  <a:cubicBezTo>
                    <a:pt x="161" y="0"/>
                    <a:pt x="154" y="4"/>
                    <a:pt x="151" y="13"/>
                  </a:cubicBezTo>
                  <a:cubicBezTo>
                    <a:pt x="151" y="16"/>
                    <a:pt x="32" y="349"/>
                    <a:pt x="0" y="623"/>
                  </a:cubicBezTo>
                  <a:cubicBezTo>
                    <a:pt x="0" y="633"/>
                    <a:pt x="7" y="641"/>
                    <a:pt x="18" y="641"/>
                  </a:cubicBezTo>
                  <a:cubicBezTo>
                    <a:pt x="19" y="642"/>
                    <a:pt x="20" y="642"/>
                    <a:pt x="22" y="642"/>
                  </a:cubicBezTo>
                  <a:cubicBezTo>
                    <a:pt x="24" y="642"/>
                    <a:pt x="26" y="641"/>
                    <a:pt x="28" y="641"/>
                  </a:cubicBezTo>
                  <a:cubicBezTo>
                    <a:pt x="35" y="637"/>
                    <a:pt x="35" y="630"/>
                    <a:pt x="39" y="626"/>
                  </a:cubicBezTo>
                  <a:cubicBezTo>
                    <a:pt x="67" y="359"/>
                    <a:pt x="186" y="30"/>
                    <a:pt x="186" y="27"/>
                  </a:cubicBezTo>
                  <a:cubicBezTo>
                    <a:pt x="190" y="16"/>
                    <a:pt x="186" y="6"/>
                    <a:pt x="176" y="2"/>
                  </a:cubicBezTo>
                  <a:cubicBezTo>
                    <a:pt x="173" y="1"/>
                    <a:pt x="171" y="0"/>
                    <a:pt x="16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70;p43">
              <a:extLst>
                <a:ext uri="{FF2B5EF4-FFF2-40B4-BE49-F238E27FC236}">
                  <a16:creationId xmlns:a16="http://schemas.microsoft.com/office/drawing/2014/main" id="{A4D24105-11F3-8B78-3137-7EE1A0C55E37}"/>
                </a:ext>
              </a:extLst>
            </p:cNvPr>
            <p:cNvSpPr/>
            <p:nvPr/>
          </p:nvSpPr>
          <p:spPr>
            <a:xfrm>
              <a:off x="6658869" y="3378590"/>
              <a:ext cx="505443" cy="547126"/>
            </a:xfrm>
            <a:custGeom>
              <a:avLst/>
              <a:gdLst/>
              <a:ahLst/>
              <a:cxnLst/>
              <a:rect l="l" t="t" r="r" b="b"/>
              <a:pathLst>
                <a:path w="3953" h="4279" extrusionOk="0">
                  <a:moveTo>
                    <a:pt x="3953" y="1"/>
                  </a:moveTo>
                  <a:cubicBezTo>
                    <a:pt x="3952" y="1"/>
                    <a:pt x="3170" y="162"/>
                    <a:pt x="2746" y="748"/>
                  </a:cubicBezTo>
                  <a:cubicBezTo>
                    <a:pt x="2199" y="1509"/>
                    <a:pt x="1715" y="2390"/>
                    <a:pt x="1715" y="2390"/>
                  </a:cubicBezTo>
                  <a:lnTo>
                    <a:pt x="1024" y="387"/>
                  </a:lnTo>
                  <a:lnTo>
                    <a:pt x="109" y="492"/>
                  </a:lnTo>
                  <a:cubicBezTo>
                    <a:pt x="109" y="492"/>
                    <a:pt x="0" y="3565"/>
                    <a:pt x="1080" y="4175"/>
                  </a:cubicBezTo>
                  <a:cubicBezTo>
                    <a:pt x="1206" y="4247"/>
                    <a:pt x="1335" y="4278"/>
                    <a:pt x="1463" y="4278"/>
                  </a:cubicBezTo>
                  <a:cubicBezTo>
                    <a:pt x="2435" y="4278"/>
                    <a:pt x="3410" y="2477"/>
                    <a:pt x="3410" y="2477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71;p43">
              <a:extLst>
                <a:ext uri="{FF2B5EF4-FFF2-40B4-BE49-F238E27FC236}">
                  <a16:creationId xmlns:a16="http://schemas.microsoft.com/office/drawing/2014/main" id="{1E8E4CDE-ACDE-7DCA-82C3-B1AAD619D2CF}"/>
                </a:ext>
              </a:extLst>
            </p:cNvPr>
            <p:cNvSpPr/>
            <p:nvPr/>
          </p:nvSpPr>
          <p:spPr>
            <a:xfrm>
              <a:off x="6706691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600" y="0"/>
                  </a:moveTo>
                  <a:cubicBezTo>
                    <a:pt x="556" y="0"/>
                    <a:pt x="499" y="13"/>
                    <a:pt x="429" y="45"/>
                  </a:cubicBezTo>
                  <a:cubicBezTo>
                    <a:pt x="127" y="185"/>
                    <a:pt x="152" y="178"/>
                    <a:pt x="1" y="705"/>
                  </a:cubicBezTo>
                  <a:lnTo>
                    <a:pt x="253" y="827"/>
                  </a:lnTo>
                  <a:cubicBezTo>
                    <a:pt x="253" y="827"/>
                    <a:pt x="282" y="515"/>
                    <a:pt x="338" y="459"/>
                  </a:cubicBezTo>
                  <a:cubicBezTo>
                    <a:pt x="394" y="407"/>
                    <a:pt x="671" y="266"/>
                    <a:pt x="724" y="199"/>
                  </a:cubicBezTo>
                  <a:cubicBezTo>
                    <a:pt x="767" y="146"/>
                    <a:pt x="750" y="0"/>
                    <a:pt x="600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72;p43">
              <a:extLst>
                <a:ext uri="{FF2B5EF4-FFF2-40B4-BE49-F238E27FC236}">
                  <a16:creationId xmlns:a16="http://schemas.microsoft.com/office/drawing/2014/main" id="{EB9BBB63-CEA2-2E4B-9F36-C50B143F0B74}"/>
                </a:ext>
              </a:extLst>
            </p:cNvPr>
            <p:cNvSpPr/>
            <p:nvPr/>
          </p:nvSpPr>
          <p:spPr>
            <a:xfrm>
              <a:off x="6624346" y="3134752"/>
              <a:ext cx="227340" cy="367350"/>
            </a:xfrm>
            <a:custGeom>
              <a:avLst/>
              <a:gdLst/>
              <a:ahLst/>
              <a:cxnLst/>
              <a:rect l="l" t="t" r="r" b="b"/>
              <a:pathLst>
                <a:path w="1778" h="2873" extrusionOk="0">
                  <a:moveTo>
                    <a:pt x="766" y="0"/>
                  </a:moveTo>
                  <a:cubicBezTo>
                    <a:pt x="512" y="0"/>
                    <a:pt x="0" y="1139"/>
                    <a:pt x="18" y="1466"/>
                  </a:cubicBezTo>
                  <a:cubicBezTo>
                    <a:pt x="39" y="1796"/>
                    <a:pt x="449" y="2872"/>
                    <a:pt x="449" y="2872"/>
                  </a:cubicBezTo>
                  <a:lnTo>
                    <a:pt x="476" y="2869"/>
                  </a:lnTo>
                  <a:lnTo>
                    <a:pt x="1290" y="2508"/>
                  </a:lnTo>
                  <a:cubicBezTo>
                    <a:pt x="1290" y="2508"/>
                    <a:pt x="1778" y="1561"/>
                    <a:pt x="1705" y="1284"/>
                  </a:cubicBezTo>
                  <a:cubicBezTo>
                    <a:pt x="1639" y="1047"/>
                    <a:pt x="1394" y="662"/>
                    <a:pt x="1298" y="662"/>
                  </a:cubicBezTo>
                  <a:cubicBezTo>
                    <a:pt x="1281" y="662"/>
                    <a:pt x="1268" y="675"/>
                    <a:pt x="1263" y="705"/>
                  </a:cubicBezTo>
                  <a:cubicBezTo>
                    <a:pt x="1224" y="891"/>
                    <a:pt x="1407" y="1357"/>
                    <a:pt x="1407" y="1357"/>
                  </a:cubicBezTo>
                  <a:cubicBezTo>
                    <a:pt x="1378" y="1554"/>
                    <a:pt x="1133" y="1775"/>
                    <a:pt x="1133" y="1775"/>
                  </a:cubicBezTo>
                  <a:cubicBezTo>
                    <a:pt x="1014" y="1276"/>
                    <a:pt x="536" y="1133"/>
                    <a:pt x="536" y="1133"/>
                  </a:cubicBezTo>
                  <a:cubicBezTo>
                    <a:pt x="536" y="1133"/>
                    <a:pt x="1028" y="14"/>
                    <a:pt x="771" y="0"/>
                  </a:cubicBezTo>
                  <a:cubicBezTo>
                    <a:pt x="770" y="0"/>
                    <a:pt x="768" y="0"/>
                    <a:pt x="76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73;p43">
              <a:extLst>
                <a:ext uri="{FF2B5EF4-FFF2-40B4-BE49-F238E27FC236}">
                  <a16:creationId xmlns:a16="http://schemas.microsoft.com/office/drawing/2014/main" id="{027DAE62-A024-5C74-8C08-D2EEE5E4DA3A}"/>
                </a:ext>
              </a:extLst>
            </p:cNvPr>
            <p:cNvSpPr/>
            <p:nvPr/>
          </p:nvSpPr>
          <p:spPr>
            <a:xfrm>
              <a:off x="6682141" y="3148433"/>
              <a:ext cx="95258" cy="182844"/>
            </a:xfrm>
            <a:custGeom>
              <a:avLst/>
              <a:gdLst/>
              <a:ahLst/>
              <a:cxnLst/>
              <a:rect l="l" t="t" r="r" b="b"/>
              <a:pathLst>
                <a:path w="745" h="1430" extrusionOk="0">
                  <a:moveTo>
                    <a:pt x="674" y="1"/>
                  </a:moveTo>
                  <a:cubicBezTo>
                    <a:pt x="639" y="1"/>
                    <a:pt x="608" y="29"/>
                    <a:pt x="586" y="54"/>
                  </a:cubicBezTo>
                  <a:cubicBezTo>
                    <a:pt x="309" y="363"/>
                    <a:pt x="109" y="735"/>
                    <a:pt x="0" y="1135"/>
                  </a:cubicBezTo>
                  <a:lnTo>
                    <a:pt x="183" y="1430"/>
                  </a:lnTo>
                  <a:cubicBezTo>
                    <a:pt x="407" y="1026"/>
                    <a:pt x="589" y="601"/>
                    <a:pt x="723" y="159"/>
                  </a:cubicBezTo>
                  <a:cubicBezTo>
                    <a:pt x="740" y="100"/>
                    <a:pt x="744" y="16"/>
                    <a:pt x="684" y="2"/>
                  </a:cubicBezTo>
                  <a:cubicBezTo>
                    <a:pt x="681" y="1"/>
                    <a:pt x="677" y="1"/>
                    <a:pt x="674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4;p43">
              <a:extLst>
                <a:ext uri="{FF2B5EF4-FFF2-40B4-BE49-F238E27FC236}">
                  <a16:creationId xmlns:a16="http://schemas.microsoft.com/office/drawing/2014/main" id="{8595DDB0-2202-118E-8A4D-83006011FF4F}"/>
                </a:ext>
              </a:extLst>
            </p:cNvPr>
            <p:cNvSpPr/>
            <p:nvPr/>
          </p:nvSpPr>
          <p:spPr>
            <a:xfrm>
              <a:off x="6597366" y="3178609"/>
              <a:ext cx="76334" cy="181821"/>
            </a:xfrm>
            <a:custGeom>
              <a:avLst/>
              <a:gdLst/>
              <a:ahLst/>
              <a:cxnLst/>
              <a:rect l="l" t="t" r="r" b="b"/>
              <a:pathLst>
                <a:path w="597" h="1422" extrusionOk="0">
                  <a:moveTo>
                    <a:pt x="79" y="1"/>
                  </a:moveTo>
                  <a:cubicBezTo>
                    <a:pt x="70" y="1"/>
                    <a:pt x="61" y="3"/>
                    <a:pt x="53" y="7"/>
                  </a:cubicBezTo>
                  <a:cubicBezTo>
                    <a:pt x="18" y="28"/>
                    <a:pt x="14" y="75"/>
                    <a:pt x="11" y="113"/>
                  </a:cubicBezTo>
                  <a:cubicBezTo>
                    <a:pt x="1" y="527"/>
                    <a:pt x="88" y="941"/>
                    <a:pt x="267" y="1316"/>
                  </a:cubicBezTo>
                  <a:lnTo>
                    <a:pt x="597" y="1422"/>
                  </a:lnTo>
                  <a:cubicBezTo>
                    <a:pt x="509" y="969"/>
                    <a:pt x="368" y="527"/>
                    <a:pt x="187" y="103"/>
                  </a:cubicBezTo>
                  <a:cubicBezTo>
                    <a:pt x="165" y="55"/>
                    <a:pt x="123" y="1"/>
                    <a:pt x="79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75;p43">
              <a:extLst>
                <a:ext uri="{FF2B5EF4-FFF2-40B4-BE49-F238E27FC236}">
                  <a16:creationId xmlns:a16="http://schemas.microsoft.com/office/drawing/2014/main" id="{95AA4A2B-689C-E956-10DB-79D4CE8B39CF}"/>
                </a:ext>
              </a:extLst>
            </p:cNvPr>
            <p:cNvSpPr/>
            <p:nvPr/>
          </p:nvSpPr>
          <p:spPr>
            <a:xfrm>
              <a:off x="6679328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19" y="1"/>
                  </a:moveTo>
                  <a:cubicBezTo>
                    <a:pt x="9" y="1"/>
                    <a:pt x="1" y="9"/>
                    <a:pt x="1" y="19"/>
                  </a:cubicBezTo>
                  <a:cubicBezTo>
                    <a:pt x="1" y="30"/>
                    <a:pt x="9" y="36"/>
                    <a:pt x="19" y="36"/>
                  </a:cubicBezTo>
                  <a:cubicBezTo>
                    <a:pt x="22" y="36"/>
                    <a:pt x="509" y="43"/>
                    <a:pt x="671" y="632"/>
                  </a:cubicBezTo>
                  <a:cubicBezTo>
                    <a:pt x="671" y="640"/>
                    <a:pt x="674" y="643"/>
                    <a:pt x="678" y="643"/>
                  </a:cubicBezTo>
                  <a:cubicBezTo>
                    <a:pt x="682" y="647"/>
                    <a:pt x="685" y="647"/>
                    <a:pt x="692" y="647"/>
                  </a:cubicBezTo>
                  <a:cubicBezTo>
                    <a:pt x="703" y="643"/>
                    <a:pt x="710" y="632"/>
                    <a:pt x="706" y="626"/>
                  </a:cubicBezTo>
                  <a:cubicBezTo>
                    <a:pt x="538" y="9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76;p43">
              <a:extLst>
                <a:ext uri="{FF2B5EF4-FFF2-40B4-BE49-F238E27FC236}">
                  <a16:creationId xmlns:a16="http://schemas.microsoft.com/office/drawing/2014/main" id="{00C398D8-86EC-A75D-80CD-FB0316D8DF7A}"/>
                </a:ext>
              </a:extLst>
            </p:cNvPr>
            <p:cNvSpPr/>
            <p:nvPr/>
          </p:nvSpPr>
          <p:spPr>
            <a:xfrm>
              <a:off x="6678561" y="3200858"/>
              <a:ext cx="44496" cy="11482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326" y="1"/>
                  </a:moveTo>
                  <a:cubicBezTo>
                    <a:pt x="318" y="1"/>
                    <a:pt x="312" y="4"/>
                    <a:pt x="309" y="13"/>
                  </a:cubicBezTo>
                  <a:lnTo>
                    <a:pt x="4" y="872"/>
                  </a:lnTo>
                  <a:cubicBezTo>
                    <a:pt x="0" y="879"/>
                    <a:pt x="4" y="890"/>
                    <a:pt x="10" y="893"/>
                  </a:cubicBezTo>
                  <a:lnTo>
                    <a:pt x="15" y="897"/>
                  </a:lnTo>
                  <a:cubicBezTo>
                    <a:pt x="16" y="897"/>
                    <a:pt x="18" y="897"/>
                    <a:pt x="20" y="897"/>
                  </a:cubicBezTo>
                  <a:cubicBezTo>
                    <a:pt x="28" y="897"/>
                    <a:pt x="36" y="892"/>
                    <a:pt x="39" y="886"/>
                  </a:cubicBezTo>
                  <a:lnTo>
                    <a:pt x="344" y="23"/>
                  </a:lnTo>
                  <a:cubicBezTo>
                    <a:pt x="347" y="16"/>
                    <a:pt x="344" y="2"/>
                    <a:pt x="334" y="2"/>
                  </a:cubicBezTo>
                  <a:cubicBezTo>
                    <a:pt x="331" y="1"/>
                    <a:pt x="328" y="1"/>
                    <a:pt x="32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77;p43">
              <a:extLst>
                <a:ext uri="{FF2B5EF4-FFF2-40B4-BE49-F238E27FC236}">
                  <a16:creationId xmlns:a16="http://schemas.microsoft.com/office/drawing/2014/main" id="{F03DC80D-CB23-7D2C-2B5C-E8565C9F470F}"/>
                </a:ext>
              </a:extLst>
            </p:cNvPr>
            <p:cNvSpPr/>
            <p:nvPr/>
          </p:nvSpPr>
          <p:spPr>
            <a:xfrm>
              <a:off x="6652476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530" y="0"/>
                  </a:moveTo>
                  <a:cubicBezTo>
                    <a:pt x="355" y="0"/>
                    <a:pt x="24" y="272"/>
                    <a:pt x="8" y="282"/>
                  </a:cubicBezTo>
                  <a:cubicBezTo>
                    <a:pt x="1" y="290"/>
                    <a:pt x="1" y="300"/>
                    <a:pt x="8" y="311"/>
                  </a:cubicBezTo>
                  <a:lnTo>
                    <a:pt x="11" y="314"/>
                  </a:lnTo>
                  <a:cubicBezTo>
                    <a:pt x="14" y="315"/>
                    <a:pt x="17" y="316"/>
                    <a:pt x="20" y="316"/>
                  </a:cubicBezTo>
                  <a:cubicBezTo>
                    <a:pt x="24" y="316"/>
                    <a:pt x="28" y="315"/>
                    <a:pt x="33" y="311"/>
                  </a:cubicBezTo>
                  <a:cubicBezTo>
                    <a:pt x="36" y="311"/>
                    <a:pt x="369" y="36"/>
                    <a:pt x="531" y="36"/>
                  </a:cubicBezTo>
                  <a:cubicBezTo>
                    <a:pt x="537" y="36"/>
                    <a:pt x="542" y="36"/>
                    <a:pt x="548" y="37"/>
                  </a:cubicBezTo>
                  <a:cubicBezTo>
                    <a:pt x="549" y="38"/>
                    <a:pt x="550" y="38"/>
                    <a:pt x="552" y="38"/>
                  </a:cubicBezTo>
                  <a:cubicBezTo>
                    <a:pt x="559" y="38"/>
                    <a:pt x="566" y="32"/>
                    <a:pt x="569" y="23"/>
                  </a:cubicBezTo>
                  <a:cubicBezTo>
                    <a:pt x="569" y="13"/>
                    <a:pt x="562" y="2"/>
                    <a:pt x="551" y="2"/>
                  </a:cubicBezTo>
                  <a:cubicBezTo>
                    <a:pt x="544" y="1"/>
                    <a:pt x="537" y="0"/>
                    <a:pt x="53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8;p43">
              <a:extLst>
                <a:ext uri="{FF2B5EF4-FFF2-40B4-BE49-F238E27FC236}">
                  <a16:creationId xmlns:a16="http://schemas.microsoft.com/office/drawing/2014/main" id="{CDD3A1FD-ECF9-A78A-1C4F-B2A15B6B9F72}"/>
                </a:ext>
              </a:extLst>
            </p:cNvPr>
            <p:cNvSpPr/>
            <p:nvPr/>
          </p:nvSpPr>
          <p:spPr>
            <a:xfrm>
              <a:off x="6639434" y="3249319"/>
              <a:ext cx="24422" cy="82088"/>
            </a:xfrm>
            <a:custGeom>
              <a:avLst/>
              <a:gdLst/>
              <a:ahLst/>
              <a:cxnLst/>
              <a:rect l="l" t="t" r="r" b="b"/>
              <a:pathLst>
                <a:path w="191" h="642" extrusionOk="0">
                  <a:moveTo>
                    <a:pt x="23" y="0"/>
                  </a:moveTo>
                  <a:cubicBezTo>
                    <a:pt x="20" y="0"/>
                    <a:pt x="18" y="1"/>
                    <a:pt x="15" y="2"/>
                  </a:cubicBezTo>
                  <a:cubicBezTo>
                    <a:pt x="5" y="6"/>
                    <a:pt x="1" y="16"/>
                    <a:pt x="5" y="27"/>
                  </a:cubicBezTo>
                  <a:cubicBezTo>
                    <a:pt x="5" y="30"/>
                    <a:pt x="124" y="359"/>
                    <a:pt x="152" y="626"/>
                  </a:cubicBezTo>
                  <a:cubicBezTo>
                    <a:pt x="152" y="630"/>
                    <a:pt x="156" y="637"/>
                    <a:pt x="159" y="641"/>
                  </a:cubicBezTo>
                  <a:cubicBezTo>
                    <a:pt x="161" y="641"/>
                    <a:pt x="165" y="642"/>
                    <a:pt x="168" y="642"/>
                  </a:cubicBezTo>
                  <a:cubicBezTo>
                    <a:pt x="170" y="642"/>
                    <a:pt x="172" y="642"/>
                    <a:pt x="173" y="641"/>
                  </a:cubicBezTo>
                  <a:cubicBezTo>
                    <a:pt x="183" y="641"/>
                    <a:pt x="190" y="633"/>
                    <a:pt x="190" y="623"/>
                  </a:cubicBezTo>
                  <a:cubicBezTo>
                    <a:pt x="159" y="349"/>
                    <a:pt x="39" y="16"/>
                    <a:pt x="39" y="13"/>
                  </a:cubicBezTo>
                  <a:cubicBezTo>
                    <a:pt x="37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79;p43">
              <a:extLst>
                <a:ext uri="{FF2B5EF4-FFF2-40B4-BE49-F238E27FC236}">
                  <a16:creationId xmlns:a16="http://schemas.microsoft.com/office/drawing/2014/main" id="{8579BA14-67D6-AC55-F4E7-355BE288BAE8}"/>
                </a:ext>
              </a:extLst>
            </p:cNvPr>
            <p:cNvSpPr/>
            <p:nvPr/>
          </p:nvSpPr>
          <p:spPr>
            <a:xfrm>
              <a:off x="7036455" y="3262489"/>
              <a:ext cx="565155" cy="939538"/>
            </a:xfrm>
            <a:custGeom>
              <a:avLst/>
              <a:gdLst/>
              <a:ahLst/>
              <a:cxnLst/>
              <a:rect l="l" t="t" r="r" b="b"/>
              <a:pathLst>
                <a:path w="4420" h="7348" extrusionOk="0">
                  <a:moveTo>
                    <a:pt x="1666" y="0"/>
                  </a:moveTo>
                  <a:lnTo>
                    <a:pt x="1698" y="814"/>
                  </a:lnTo>
                  <a:lnTo>
                    <a:pt x="1084" y="881"/>
                  </a:lnTo>
                  <a:cubicBezTo>
                    <a:pt x="1084" y="881"/>
                    <a:pt x="810" y="944"/>
                    <a:pt x="512" y="1074"/>
                  </a:cubicBezTo>
                  <a:lnTo>
                    <a:pt x="228" y="3039"/>
                  </a:lnTo>
                  <a:lnTo>
                    <a:pt x="0" y="6823"/>
                  </a:lnTo>
                  <a:cubicBezTo>
                    <a:pt x="985" y="7222"/>
                    <a:pt x="1845" y="7348"/>
                    <a:pt x="2539" y="7348"/>
                  </a:cubicBezTo>
                  <a:cubicBezTo>
                    <a:pt x="3722" y="7348"/>
                    <a:pt x="4420" y="6981"/>
                    <a:pt x="4420" y="6981"/>
                  </a:cubicBezTo>
                  <a:lnTo>
                    <a:pt x="4308" y="3385"/>
                  </a:lnTo>
                  <a:lnTo>
                    <a:pt x="3764" y="909"/>
                  </a:lnTo>
                  <a:cubicBezTo>
                    <a:pt x="3764" y="888"/>
                    <a:pt x="3143" y="782"/>
                    <a:pt x="3143" y="782"/>
                  </a:cubicBezTo>
                  <a:lnTo>
                    <a:pt x="3087" y="4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0;p43">
              <a:extLst>
                <a:ext uri="{FF2B5EF4-FFF2-40B4-BE49-F238E27FC236}">
                  <a16:creationId xmlns:a16="http://schemas.microsoft.com/office/drawing/2014/main" id="{6C79D599-4464-2F66-57D5-C9752C3A8194}"/>
                </a:ext>
              </a:extLst>
            </p:cNvPr>
            <p:cNvSpPr/>
            <p:nvPr/>
          </p:nvSpPr>
          <p:spPr>
            <a:xfrm>
              <a:off x="7249478" y="3262489"/>
              <a:ext cx="187575" cy="81960"/>
            </a:xfrm>
            <a:custGeom>
              <a:avLst/>
              <a:gdLst/>
              <a:ahLst/>
              <a:cxnLst/>
              <a:rect l="l" t="t" r="r" b="b"/>
              <a:pathLst>
                <a:path w="1467" h="641" extrusionOk="0">
                  <a:moveTo>
                    <a:pt x="0" y="0"/>
                  </a:moveTo>
                  <a:lnTo>
                    <a:pt x="21" y="495"/>
                  </a:lnTo>
                  <a:cubicBezTo>
                    <a:pt x="419" y="607"/>
                    <a:pt x="834" y="640"/>
                    <a:pt x="1172" y="640"/>
                  </a:cubicBezTo>
                  <a:cubicBezTo>
                    <a:pt x="1279" y="640"/>
                    <a:pt x="1378" y="637"/>
                    <a:pt x="1467" y="632"/>
                  </a:cubicBezTo>
                  <a:lnTo>
                    <a:pt x="142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81;p43">
              <a:extLst>
                <a:ext uri="{FF2B5EF4-FFF2-40B4-BE49-F238E27FC236}">
                  <a16:creationId xmlns:a16="http://schemas.microsoft.com/office/drawing/2014/main" id="{4BF6EBAD-4B11-8809-2017-FFC9851BD5B9}"/>
                </a:ext>
              </a:extLst>
            </p:cNvPr>
            <p:cNvSpPr/>
            <p:nvPr/>
          </p:nvSpPr>
          <p:spPr>
            <a:xfrm>
              <a:off x="7079545" y="2695535"/>
              <a:ext cx="576790" cy="612336"/>
            </a:xfrm>
            <a:custGeom>
              <a:avLst/>
              <a:gdLst/>
              <a:ahLst/>
              <a:cxnLst/>
              <a:rect l="l" t="t" r="r" b="b"/>
              <a:pathLst>
                <a:path w="4511" h="4789" extrusionOk="0">
                  <a:moveTo>
                    <a:pt x="1903" y="1"/>
                  </a:moveTo>
                  <a:cubicBezTo>
                    <a:pt x="1048" y="1"/>
                    <a:pt x="470" y="376"/>
                    <a:pt x="280" y="1067"/>
                  </a:cubicBezTo>
                  <a:cubicBezTo>
                    <a:pt x="280" y="1067"/>
                    <a:pt x="0" y="1857"/>
                    <a:pt x="24" y="2997"/>
                  </a:cubicBezTo>
                  <a:cubicBezTo>
                    <a:pt x="45" y="3884"/>
                    <a:pt x="775" y="4740"/>
                    <a:pt x="1862" y="4785"/>
                  </a:cubicBezTo>
                  <a:cubicBezTo>
                    <a:pt x="1909" y="4788"/>
                    <a:pt x="1956" y="4789"/>
                    <a:pt x="2004" y="4789"/>
                  </a:cubicBezTo>
                  <a:cubicBezTo>
                    <a:pt x="2979" y="4789"/>
                    <a:pt x="3949" y="4329"/>
                    <a:pt x="4223" y="2958"/>
                  </a:cubicBezTo>
                  <a:cubicBezTo>
                    <a:pt x="4510" y="1517"/>
                    <a:pt x="4034" y="387"/>
                    <a:pt x="2725" y="99"/>
                  </a:cubicBezTo>
                  <a:cubicBezTo>
                    <a:pt x="2429" y="33"/>
                    <a:pt x="2154" y="1"/>
                    <a:pt x="190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82;p43">
              <a:extLst>
                <a:ext uri="{FF2B5EF4-FFF2-40B4-BE49-F238E27FC236}">
                  <a16:creationId xmlns:a16="http://schemas.microsoft.com/office/drawing/2014/main" id="{6384D74A-5ED0-4254-945F-0994BF7C7CD2}"/>
                </a:ext>
              </a:extLst>
            </p:cNvPr>
            <p:cNvSpPr/>
            <p:nvPr/>
          </p:nvSpPr>
          <p:spPr>
            <a:xfrm>
              <a:off x="7385398" y="3096776"/>
              <a:ext cx="137836" cy="74800"/>
            </a:xfrm>
            <a:custGeom>
              <a:avLst/>
              <a:gdLst/>
              <a:ahLst/>
              <a:cxnLst/>
              <a:rect l="l" t="t" r="r" b="b"/>
              <a:pathLst>
                <a:path w="1078" h="585" extrusionOk="0">
                  <a:moveTo>
                    <a:pt x="676" y="1"/>
                  </a:moveTo>
                  <a:cubicBezTo>
                    <a:pt x="613" y="1"/>
                    <a:pt x="546" y="8"/>
                    <a:pt x="477" y="24"/>
                  </a:cubicBezTo>
                  <a:cubicBezTo>
                    <a:pt x="200" y="87"/>
                    <a:pt x="0" y="255"/>
                    <a:pt x="32" y="406"/>
                  </a:cubicBezTo>
                  <a:cubicBezTo>
                    <a:pt x="58" y="517"/>
                    <a:pt x="210" y="585"/>
                    <a:pt x="402" y="585"/>
                  </a:cubicBezTo>
                  <a:cubicBezTo>
                    <a:pt x="464" y="585"/>
                    <a:pt x="529" y="578"/>
                    <a:pt x="596" y="563"/>
                  </a:cubicBezTo>
                  <a:cubicBezTo>
                    <a:pt x="877" y="500"/>
                    <a:pt x="1077" y="328"/>
                    <a:pt x="1042" y="181"/>
                  </a:cubicBezTo>
                  <a:cubicBezTo>
                    <a:pt x="1018" y="70"/>
                    <a:pt x="869" y="1"/>
                    <a:pt x="676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83;p43">
              <a:extLst>
                <a:ext uri="{FF2B5EF4-FFF2-40B4-BE49-F238E27FC236}">
                  <a16:creationId xmlns:a16="http://schemas.microsoft.com/office/drawing/2014/main" id="{FD148CDC-42E1-4FF7-DEFF-44C94D8E3248}"/>
                </a:ext>
              </a:extLst>
            </p:cNvPr>
            <p:cNvSpPr/>
            <p:nvPr/>
          </p:nvSpPr>
          <p:spPr>
            <a:xfrm>
              <a:off x="7100515" y="3088848"/>
              <a:ext cx="137453" cy="73905"/>
            </a:xfrm>
            <a:custGeom>
              <a:avLst/>
              <a:gdLst/>
              <a:ahLst/>
              <a:cxnLst/>
              <a:rect l="l" t="t" r="r" b="b"/>
              <a:pathLst>
                <a:path w="1075" h="578" extrusionOk="0">
                  <a:moveTo>
                    <a:pt x="413" y="1"/>
                  </a:moveTo>
                  <a:cubicBezTo>
                    <a:pt x="212" y="1"/>
                    <a:pt x="54" y="74"/>
                    <a:pt x="32" y="191"/>
                  </a:cubicBezTo>
                  <a:cubicBezTo>
                    <a:pt x="1" y="338"/>
                    <a:pt x="204" y="507"/>
                    <a:pt x="485" y="559"/>
                  </a:cubicBezTo>
                  <a:cubicBezTo>
                    <a:pt x="547" y="571"/>
                    <a:pt x="608" y="577"/>
                    <a:pt x="665" y="577"/>
                  </a:cubicBezTo>
                  <a:cubicBezTo>
                    <a:pt x="866" y="577"/>
                    <a:pt x="1024" y="504"/>
                    <a:pt x="1046" y="387"/>
                  </a:cubicBezTo>
                  <a:cubicBezTo>
                    <a:pt x="1074" y="240"/>
                    <a:pt x="871" y="71"/>
                    <a:pt x="594" y="19"/>
                  </a:cubicBezTo>
                  <a:cubicBezTo>
                    <a:pt x="531" y="7"/>
                    <a:pt x="471" y="1"/>
                    <a:pt x="413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84;p43">
              <a:extLst>
                <a:ext uri="{FF2B5EF4-FFF2-40B4-BE49-F238E27FC236}">
                  <a16:creationId xmlns:a16="http://schemas.microsoft.com/office/drawing/2014/main" id="{32FBA2C9-F4F2-AF40-9DB0-3F7917C40E39}"/>
                </a:ext>
              </a:extLst>
            </p:cNvPr>
            <p:cNvSpPr/>
            <p:nvPr/>
          </p:nvSpPr>
          <p:spPr>
            <a:xfrm>
              <a:off x="7274156" y="2774556"/>
              <a:ext cx="1406" cy="191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8" y="4"/>
                    <a:pt x="11" y="0"/>
                    <a:pt x="11" y="0"/>
                  </a:cubicBezTo>
                  <a:cubicBezTo>
                    <a:pt x="11" y="0"/>
                    <a:pt x="8" y="4"/>
                    <a:pt x="0" y="15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85;p43">
              <a:extLst>
                <a:ext uri="{FF2B5EF4-FFF2-40B4-BE49-F238E27FC236}">
                  <a16:creationId xmlns:a16="http://schemas.microsoft.com/office/drawing/2014/main" id="{56A27319-20D6-DE45-1C53-8B4013413B06}"/>
                </a:ext>
              </a:extLst>
            </p:cNvPr>
            <p:cNvSpPr/>
            <p:nvPr/>
          </p:nvSpPr>
          <p:spPr>
            <a:xfrm>
              <a:off x="6996305" y="2568693"/>
              <a:ext cx="739943" cy="679720"/>
            </a:xfrm>
            <a:custGeom>
              <a:avLst/>
              <a:gdLst/>
              <a:ahLst/>
              <a:cxnLst/>
              <a:rect l="l" t="t" r="r" b="b"/>
              <a:pathLst>
                <a:path w="5787" h="5316" extrusionOk="0">
                  <a:moveTo>
                    <a:pt x="1339" y="0"/>
                  </a:moveTo>
                  <a:cubicBezTo>
                    <a:pt x="1256" y="0"/>
                    <a:pt x="1186" y="18"/>
                    <a:pt x="1138" y="63"/>
                  </a:cubicBezTo>
                  <a:cubicBezTo>
                    <a:pt x="914" y="278"/>
                    <a:pt x="1226" y="576"/>
                    <a:pt x="1226" y="576"/>
                  </a:cubicBezTo>
                  <a:cubicBezTo>
                    <a:pt x="1222" y="576"/>
                    <a:pt x="1218" y="576"/>
                    <a:pt x="1215" y="576"/>
                  </a:cubicBezTo>
                  <a:cubicBezTo>
                    <a:pt x="1096" y="576"/>
                    <a:pt x="869" y="515"/>
                    <a:pt x="668" y="515"/>
                  </a:cubicBezTo>
                  <a:cubicBezTo>
                    <a:pt x="554" y="515"/>
                    <a:pt x="448" y="534"/>
                    <a:pt x="374" y="597"/>
                  </a:cubicBezTo>
                  <a:cubicBezTo>
                    <a:pt x="170" y="769"/>
                    <a:pt x="276" y="1042"/>
                    <a:pt x="276" y="1042"/>
                  </a:cubicBezTo>
                  <a:cubicBezTo>
                    <a:pt x="276" y="1042"/>
                    <a:pt x="213" y="1018"/>
                    <a:pt x="153" y="1018"/>
                  </a:cubicBezTo>
                  <a:cubicBezTo>
                    <a:pt x="75" y="1018"/>
                    <a:pt x="1" y="1058"/>
                    <a:pt x="62" y="1238"/>
                  </a:cubicBezTo>
                  <a:cubicBezTo>
                    <a:pt x="167" y="1565"/>
                    <a:pt x="437" y="1638"/>
                    <a:pt x="437" y="1638"/>
                  </a:cubicBezTo>
                  <a:cubicBezTo>
                    <a:pt x="437" y="1638"/>
                    <a:pt x="202" y="1835"/>
                    <a:pt x="209" y="2112"/>
                  </a:cubicBezTo>
                  <a:cubicBezTo>
                    <a:pt x="209" y="2393"/>
                    <a:pt x="352" y="2453"/>
                    <a:pt x="473" y="2453"/>
                  </a:cubicBezTo>
                  <a:cubicBezTo>
                    <a:pt x="563" y="2453"/>
                    <a:pt x="640" y="2420"/>
                    <a:pt x="640" y="2420"/>
                  </a:cubicBezTo>
                  <a:lnTo>
                    <a:pt x="640" y="2420"/>
                  </a:lnTo>
                  <a:cubicBezTo>
                    <a:pt x="640" y="2420"/>
                    <a:pt x="627" y="2435"/>
                    <a:pt x="602" y="2477"/>
                  </a:cubicBezTo>
                  <a:cubicBezTo>
                    <a:pt x="686" y="2431"/>
                    <a:pt x="823" y="2354"/>
                    <a:pt x="893" y="2263"/>
                  </a:cubicBezTo>
                  <a:cubicBezTo>
                    <a:pt x="939" y="2203"/>
                    <a:pt x="977" y="2154"/>
                    <a:pt x="1005" y="2116"/>
                  </a:cubicBezTo>
                  <a:cubicBezTo>
                    <a:pt x="1052" y="1984"/>
                    <a:pt x="1088" y="1872"/>
                    <a:pt x="1095" y="1849"/>
                  </a:cubicBezTo>
                  <a:lnTo>
                    <a:pt x="1095" y="1849"/>
                  </a:lnTo>
                  <a:cubicBezTo>
                    <a:pt x="1084" y="1887"/>
                    <a:pt x="1005" y="2176"/>
                    <a:pt x="1307" y="2189"/>
                  </a:cubicBezTo>
                  <a:cubicBezTo>
                    <a:pt x="1314" y="2189"/>
                    <a:pt x="1321" y="2189"/>
                    <a:pt x="1328" y="2189"/>
                  </a:cubicBezTo>
                  <a:cubicBezTo>
                    <a:pt x="1734" y="2189"/>
                    <a:pt x="2111" y="1708"/>
                    <a:pt x="2173" y="1625"/>
                  </a:cubicBezTo>
                  <a:lnTo>
                    <a:pt x="2173" y="1625"/>
                  </a:lnTo>
                  <a:cubicBezTo>
                    <a:pt x="2131" y="1688"/>
                    <a:pt x="1959" y="1989"/>
                    <a:pt x="2454" y="2263"/>
                  </a:cubicBezTo>
                  <a:cubicBezTo>
                    <a:pt x="2561" y="2321"/>
                    <a:pt x="2694" y="2345"/>
                    <a:pt x="2839" y="2345"/>
                  </a:cubicBezTo>
                  <a:cubicBezTo>
                    <a:pt x="3455" y="2345"/>
                    <a:pt x="4295" y="1923"/>
                    <a:pt x="4295" y="1923"/>
                  </a:cubicBezTo>
                  <a:cubicBezTo>
                    <a:pt x="4295" y="1923"/>
                    <a:pt x="4481" y="2673"/>
                    <a:pt x="4608" y="3259"/>
                  </a:cubicBezTo>
                  <a:cubicBezTo>
                    <a:pt x="4737" y="3848"/>
                    <a:pt x="4842" y="4118"/>
                    <a:pt x="4698" y="4350"/>
                  </a:cubicBezTo>
                  <a:cubicBezTo>
                    <a:pt x="4551" y="4581"/>
                    <a:pt x="3969" y="5240"/>
                    <a:pt x="4400" y="5311"/>
                  </a:cubicBezTo>
                  <a:cubicBezTo>
                    <a:pt x="4420" y="5314"/>
                    <a:pt x="4439" y="5316"/>
                    <a:pt x="4458" y="5316"/>
                  </a:cubicBezTo>
                  <a:cubicBezTo>
                    <a:pt x="4845" y="5316"/>
                    <a:pt x="5029" y="4650"/>
                    <a:pt x="5401" y="4202"/>
                  </a:cubicBezTo>
                  <a:cubicBezTo>
                    <a:pt x="5786" y="3736"/>
                    <a:pt x="5401" y="3325"/>
                    <a:pt x="5401" y="3325"/>
                  </a:cubicBezTo>
                  <a:cubicBezTo>
                    <a:pt x="5558" y="3276"/>
                    <a:pt x="5586" y="3129"/>
                    <a:pt x="5586" y="3129"/>
                  </a:cubicBezTo>
                  <a:cubicBezTo>
                    <a:pt x="5667" y="2712"/>
                    <a:pt x="5281" y="2378"/>
                    <a:pt x="5281" y="2378"/>
                  </a:cubicBezTo>
                  <a:cubicBezTo>
                    <a:pt x="5733" y="1814"/>
                    <a:pt x="4916" y="1382"/>
                    <a:pt x="4916" y="1382"/>
                  </a:cubicBezTo>
                  <a:cubicBezTo>
                    <a:pt x="4916" y="1382"/>
                    <a:pt x="5242" y="1154"/>
                    <a:pt x="5186" y="934"/>
                  </a:cubicBezTo>
                  <a:cubicBezTo>
                    <a:pt x="5169" y="862"/>
                    <a:pt x="5107" y="838"/>
                    <a:pt x="5031" y="838"/>
                  </a:cubicBezTo>
                  <a:cubicBezTo>
                    <a:pt x="4871" y="838"/>
                    <a:pt x="4650" y="944"/>
                    <a:pt x="4650" y="944"/>
                  </a:cubicBezTo>
                  <a:cubicBezTo>
                    <a:pt x="4650" y="944"/>
                    <a:pt x="4604" y="113"/>
                    <a:pt x="4404" y="110"/>
                  </a:cubicBezTo>
                  <a:cubicBezTo>
                    <a:pt x="4403" y="109"/>
                    <a:pt x="4402" y="109"/>
                    <a:pt x="4400" y="109"/>
                  </a:cubicBezTo>
                  <a:cubicBezTo>
                    <a:pt x="4206" y="109"/>
                    <a:pt x="4337" y="758"/>
                    <a:pt x="4337" y="758"/>
                  </a:cubicBezTo>
                  <a:cubicBezTo>
                    <a:pt x="4337" y="758"/>
                    <a:pt x="4145" y="453"/>
                    <a:pt x="3772" y="362"/>
                  </a:cubicBezTo>
                  <a:cubicBezTo>
                    <a:pt x="3517" y="300"/>
                    <a:pt x="3333" y="281"/>
                    <a:pt x="3187" y="281"/>
                  </a:cubicBezTo>
                  <a:cubicBezTo>
                    <a:pt x="2937" y="281"/>
                    <a:pt x="2799" y="338"/>
                    <a:pt x="2607" y="338"/>
                  </a:cubicBezTo>
                  <a:cubicBezTo>
                    <a:pt x="2530" y="338"/>
                    <a:pt x="2444" y="329"/>
                    <a:pt x="2338" y="302"/>
                  </a:cubicBezTo>
                  <a:cubicBezTo>
                    <a:pt x="2147" y="255"/>
                    <a:pt x="1650" y="0"/>
                    <a:pt x="1339" y="0"/>
                  </a:cubicBezTo>
                  <a:close/>
                </a:path>
              </a:pathLst>
            </a:custGeom>
            <a:solidFill>
              <a:srgbClr val="EDC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86;p43">
              <a:extLst>
                <a:ext uri="{FF2B5EF4-FFF2-40B4-BE49-F238E27FC236}">
                  <a16:creationId xmlns:a16="http://schemas.microsoft.com/office/drawing/2014/main" id="{2903F172-BA12-78D4-A450-3F8C47AF0FF9}"/>
                </a:ext>
              </a:extLst>
            </p:cNvPr>
            <p:cNvSpPr/>
            <p:nvPr/>
          </p:nvSpPr>
          <p:spPr>
            <a:xfrm>
              <a:off x="7561596" y="3035273"/>
              <a:ext cx="137069" cy="154970"/>
            </a:xfrm>
            <a:custGeom>
              <a:avLst/>
              <a:gdLst/>
              <a:ahLst/>
              <a:cxnLst/>
              <a:rect l="l" t="t" r="r" b="b"/>
              <a:pathLst>
                <a:path w="1072" h="1212" extrusionOk="0">
                  <a:moveTo>
                    <a:pt x="526" y="1"/>
                  </a:moveTo>
                  <a:cubicBezTo>
                    <a:pt x="362" y="1"/>
                    <a:pt x="222" y="55"/>
                    <a:pt x="222" y="55"/>
                  </a:cubicBezTo>
                  <a:lnTo>
                    <a:pt x="0" y="897"/>
                  </a:lnTo>
                  <a:cubicBezTo>
                    <a:pt x="114" y="1103"/>
                    <a:pt x="324" y="1212"/>
                    <a:pt x="526" y="1212"/>
                  </a:cubicBezTo>
                  <a:cubicBezTo>
                    <a:pt x="806" y="1212"/>
                    <a:pt x="1071" y="1001"/>
                    <a:pt x="1038" y="547"/>
                  </a:cubicBezTo>
                  <a:cubicBezTo>
                    <a:pt x="1007" y="97"/>
                    <a:pt x="744" y="1"/>
                    <a:pt x="52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87;p43">
              <a:extLst>
                <a:ext uri="{FF2B5EF4-FFF2-40B4-BE49-F238E27FC236}">
                  <a16:creationId xmlns:a16="http://schemas.microsoft.com/office/drawing/2014/main" id="{B83E6694-835D-B8F6-3D52-BEA24A678DE1}"/>
                </a:ext>
              </a:extLst>
            </p:cNvPr>
            <p:cNvSpPr/>
            <p:nvPr/>
          </p:nvSpPr>
          <p:spPr>
            <a:xfrm>
              <a:off x="7422096" y="2887077"/>
              <a:ext cx="125689" cy="86180"/>
            </a:xfrm>
            <a:custGeom>
              <a:avLst/>
              <a:gdLst/>
              <a:ahLst/>
              <a:cxnLst/>
              <a:rect l="l" t="t" r="r" b="b"/>
              <a:pathLst>
                <a:path w="983" h="674" extrusionOk="0">
                  <a:moveTo>
                    <a:pt x="212" y="1"/>
                  </a:moveTo>
                  <a:cubicBezTo>
                    <a:pt x="126" y="1"/>
                    <a:pt x="80" y="46"/>
                    <a:pt x="50" y="110"/>
                  </a:cubicBezTo>
                  <a:cubicBezTo>
                    <a:pt x="0" y="225"/>
                    <a:pt x="88" y="390"/>
                    <a:pt x="298" y="520"/>
                  </a:cubicBezTo>
                  <a:cubicBezTo>
                    <a:pt x="458" y="618"/>
                    <a:pt x="582" y="674"/>
                    <a:pt x="675" y="674"/>
                  </a:cubicBezTo>
                  <a:cubicBezTo>
                    <a:pt x="732" y="674"/>
                    <a:pt x="778" y="653"/>
                    <a:pt x="815" y="608"/>
                  </a:cubicBezTo>
                  <a:cubicBezTo>
                    <a:pt x="815" y="608"/>
                    <a:pt x="983" y="408"/>
                    <a:pt x="611" y="166"/>
                  </a:cubicBezTo>
                  <a:cubicBezTo>
                    <a:pt x="423" y="46"/>
                    <a:pt x="298" y="1"/>
                    <a:pt x="21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88;p43">
              <a:extLst>
                <a:ext uri="{FF2B5EF4-FFF2-40B4-BE49-F238E27FC236}">
                  <a16:creationId xmlns:a16="http://schemas.microsoft.com/office/drawing/2014/main" id="{C017E9ED-EB92-505F-C215-84A025991831}"/>
                </a:ext>
              </a:extLst>
            </p:cNvPr>
            <p:cNvSpPr/>
            <p:nvPr/>
          </p:nvSpPr>
          <p:spPr>
            <a:xfrm>
              <a:off x="7095145" y="2883369"/>
              <a:ext cx="127991" cy="77229"/>
            </a:xfrm>
            <a:custGeom>
              <a:avLst/>
              <a:gdLst/>
              <a:ahLst/>
              <a:cxnLst/>
              <a:rect l="l" t="t" r="r" b="b"/>
              <a:pathLst>
                <a:path w="1001" h="604" extrusionOk="0">
                  <a:moveTo>
                    <a:pt x="782" y="1"/>
                  </a:moveTo>
                  <a:cubicBezTo>
                    <a:pt x="697" y="1"/>
                    <a:pt x="578" y="31"/>
                    <a:pt x="408" y="107"/>
                  </a:cubicBezTo>
                  <a:cubicBezTo>
                    <a:pt x="1" y="289"/>
                    <a:pt x="137" y="517"/>
                    <a:pt x="137" y="517"/>
                  </a:cubicBezTo>
                  <a:cubicBezTo>
                    <a:pt x="172" y="576"/>
                    <a:pt x="229" y="603"/>
                    <a:pt x="307" y="603"/>
                  </a:cubicBezTo>
                  <a:cubicBezTo>
                    <a:pt x="396" y="603"/>
                    <a:pt x="514" y="568"/>
                    <a:pt x="660" y="506"/>
                  </a:cubicBezTo>
                  <a:cubicBezTo>
                    <a:pt x="888" y="409"/>
                    <a:pt x="1000" y="258"/>
                    <a:pt x="969" y="135"/>
                  </a:cubicBezTo>
                  <a:cubicBezTo>
                    <a:pt x="947" y="58"/>
                    <a:pt x="897" y="1"/>
                    <a:pt x="78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89;p43">
              <a:extLst>
                <a:ext uri="{FF2B5EF4-FFF2-40B4-BE49-F238E27FC236}">
                  <a16:creationId xmlns:a16="http://schemas.microsoft.com/office/drawing/2014/main" id="{A1DE8307-482C-4DA4-BC21-33AE516C895F}"/>
                </a:ext>
              </a:extLst>
            </p:cNvPr>
            <p:cNvSpPr/>
            <p:nvPr/>
          </p:nvSpPr>
          <p:spPr>
            <a:xfrm>
              <a:off x="7585379" y="3066727"/>
              <a:ext cx="93468" cy="88225"/>
            </a:xfrm>
            <a:custGeom>
              <a:avLst/>
              <a:gdLst/>
              <a:ahLst/>
              <a:cxnLst/>
              <a:rect l="l" t="t" r="r" b="b"/>
              <a:pathLst>
                <a:path w="731" h="690" extrusionOk="0">
                  <a:moveTo>
                    <a:pt x="397" y="1"/>
                  </a:moveTo>
                  <a:cubicBezTo>
                    <a:pt x="319" y="1"/>
                    <a:pt x="239" y="27"/>
                    <a:pt x="162" y="83"/>
                  </a:cubicBezTo>
                  <a:cubicBezTo>
                    <a:pt x="53" y="160"/>
                    <a:pt x="15" y="265"/>
                    <a:pt x="7" y="367"/>
                  </a:cubicBezTo>
                  <a:lnTo>
                    <a:pt x="7" y="371"/>
                  </a:lnTo>
                  <a:cubicBezTo>
                    <a:pt x="1" y="532"/>
                    <a:pt x="70" y="680"/>
                    <a:pt x="70" y="683"/>
                  </a:cubicBezTo>
                  <a:cubicBezTo>
                    <a:pt x="74" y="686"/>
                    <a:pt x="78" y="690"/>
                    <a:pt x="85" y="690"/>
                  </a:cubicBezTo>
                  <a:lnTo>
                    <a:pt x="91" y="690"/>
                  </a:lnTo>
                  <a:cubicBezTo>
                    <a:pt x="99" y="686"/>
                    <a:pt x="102" y="676"/>
                    <a:pt x="99" y="669"/>
                  </a:cubicBezTo>
                  <a:cubicBezTo>
                    <a:pt x="99" y="665"/>
                    <a:pt x="32" y="525"/>
                    <a:pt x="39" y="374"/>
                  </a:cubicBezTo>
                  <a:cubicBezTo>
                    <a:pt x="97" y="316"/>
                    <a:pt x="163" y="297"/>
                    <a:pt x="225" y="297"/>
                  </a:cubicBezTo>
                  <a:cubicBezTo>
                    <a:pt x="347" y="297"/>
                    <a:pt x="454" y="371"/>
                    <a:pt x="457" y="371"/>
                  </a:cubicBezTo>
                  <a:cubicBezTo>
                    <a:pt x="460" y="374"/>
                    <a:pt x="464" y="374"/>
                    <a:pt x="467" y="374"/>
                  </a:cubicBezTo>
                  <a:cubicBezTo>
                    <a:pt x="470" y="374"/>
                    <a:pt x="474" y="371"/>
                    <a:pt x="478" y="367"/>
                  </a:cubicBezTo>
                  <a:cubicBezTo>
                    <a:pt x="485" y="360"/>
                    <a:pt x="481" y="350"/>
                    <a:pt x="474" y="346"/>
                  </a:cubicBezTo>
                  <a:cubicBezTo>
                    <a:pt x="474" y="344"/>
                    <a:pt x="359" y="265"/>
                    <a:pt x="228" y="265"/>
                  </a:cubicBezTo>
                  <a:cubicBezTo>
                    <a:pt x="168" y="265"/>
                    <a:pt x="104" y="281"/>
                    <a:pt x="46" y="328"/>
                  </a:cubicBezTo>
                  <a:cubicBezTo>
                    <a:pt x="57" y="248"/>
                    <a:pt x="95" y="167"/>
                    <a:pt x="179" y="108"/>
                  </a:cubicBezTo>
                  <a:cubicBezTo>
                    <a:pt x="252" y="58"/>
                    <a:pt x="324" y="32"/>
                    <a:pt x="394" y="32"/>
                  </a:cubicBezTo>
                  <a:cubicBezTo>
                    <a:pt x="413" y="32"/>
                    <a:pt x="431" y="34"/>
                    <a:pt x="449" y="37"/>
                  </a:cubicBezTo>
                  <a:cubicBezTo>
                    <a:pt x="604" y="69"/>
                    <a:pt x="698" y="209"/>
                    <a:pt x="698" y="213"/>
                  </a:cubicBezTo>
                  <a:cubicBezTo>
                    <a:pt x="700" y="217"/>
                    <a:pt x="705" y="219"/>
                    <a:pt x="710" y="219"/>
                  </a:cubicBezTo>
                  <a:cubicBezTo>
                    <a:pt x="713" y="219"/>
                    <a:pt x="717" y="218"/>
                    <a:pt x="719" y="217"/>
                  </a:cubicBezTo>
                  <a:cubicBezTo>
                    <a:pt x="726" y="213"/>
                    <a:pt x="730" y="202"/>
                    <a:pt x="723" y="195"/>
                  </a:cubicBezTo>
                  <a:cubicBezTo>
                    <a:pt x="719" y="188"/>
                    <a:pt x="621" y="41"/>
                    <a:pt x="457" y="6"/>
                  </a:cubicBezTo>
                  <a:cubicBezTo>
                    <a:pt x="437" y="2"/>
                    <a:pt x="417" y="1"/>
                    <a:pt x="39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90;p43">
              <a:extLst>
                <a:ext uri="{FF2B5EF4-FFF2-40B4-BE49-F238E27FC236}">
                  <a16:creationId xmlns:a16="http://schemas.microsoft.com/office/drawing/2014/main" id="{368FF08B-1C67-342C-615C-160AD2CC3111}"/>
                </a:ext>
              </a:extLst>
            </p:cNvPr>
            <p:cNvSpPr/>
            <p:nvPr/>
          </p:nvSpPr>
          <p:spPr>
            <a:xfrm>
              <a:off x="7245898" y="2887972"/>
              <a:ext cx="81704" cy="207777"/>
            </a:xfrm>
            <a:custGeom>
              <a:avLst/>
              <a:gdLst/>
              <a:ahLst/>
              <a:cxnLst/>
              <a:rect l="l" t="t" r="r" b="b"/>
              <a:pathLst>
                <a:path w="639" h="1625" extrusionOk="0">
                  <a:moveTo>
                    <a:pt x="530" y="1"/>
                  </a:moveTo>
                  <a:cubicBezTo>
                    <a:pt x="519" y="1"/>
                    <a:pt x="516" y="12"/>
                    <a:pt x="516" y="18"/>
                  </a:cubicBezTo>
                  <a:cubicBezTo>
                    <a:pt x="540" y="292"/>
                    <a:pt x="596" y="1029"/>
                    <a:pt x="544" y="1120"/>
                  </a:cubicBezTo>
                  <a:cubicBezTo>
                    <a:pt x="522" y="1155"/>
                    <a:pt x="488" y="1173"/>
                    <a:pt x="444" y="1173"/>
                  </a:cubicBezTo>
                  <a:cubicBezTo>
                    <a:pt x="396" y="1173"/>
                    <a:pt x="336" y="1153"/>
                    <a:pt x="263" y="1113"/>
                  </a:cubicBezTo>
                  <a:cubicBezTo>
                    <a:pt x="260" y="1113"/>
                    <a:pt x="256" y="1109"/>
                    <a:pt x="253" y="1109"/>
                  </a:cubicBezTo>
                  <a:cubicBezTo>
                    <a:pt x="225" y="1094"/>
                    <a:pt x="197" y="1087"/>
                    <a:pt x="171" y="1087"/>
                  </a:cubicBezTo>
                  <a:cubicBezTo>
                    <a:pt x="137" y="1087"/>
                    <a:pt x="105" y="1100"/>
                    <a:pt x="81" y="1127"/>
                  </a:cubicBezTo>
                  <a:cubicBezTo>
                    <a:pt x="11" y="1197"/>
                    <a:pt x="0" y="1344"/>
                    <a:pt x="53" y="1443"/>
                  </a:cubicBezTo>
                  <a:cubicBezTo>
                    <a:pt x="116" y="1565"/>
                    <a:pt x="250" y="1621"/>
                    <a:pt x="253" y="1625"/>
                  </a:cubicBezTo>
                  <a:lnTo>
                    <a:pt x="260" y="1625"/>
                  </a:lnTo>
                  <a:cubicBezTo>
                    <a:pt x="266" y="1625"/>
                    <a:pt x="274" y="1621"/>
                    <a:pt x="274" y="1618"/>
                  </a:cubicBezTo>
                  <a:cubicBezTo>
                    <a:pt x="277" y="1607"/>
                    <a:pt x="274" y="1600"/>
                    <a:pt x="266" y="1597"/>
                  </a:cubicBezTo>
                  <a:cubicBezTo>
                    <a:pt x="266" y="1597"/>
                    <a:pt x="137" y="1540"/>
                    <a:pt x="81" y="1428"/>
                  </a:cubicBezTo>
                  <a:cubicBezTo>
                    <a:pt x="35" y="1341"/>
                    <a:pt x="46" y="1207"/>
                    <a:pt x="102" y="1148"/>
                  </a:cubicBezTo>
                  <a:cubicBezTo>
                    <a:pt x="122" y="1128"/>
                    <a:pt x="144" y="1119"/>
                    <a:pt x="170" y="1119"/>
                  </a:cubicBezTo>
                  <a:cubicBezTo>
                    <a:pt x="191" y="1119"/>
                    <a:pt x="214" y="1125"/>
                    <a:pt x="239" y="1137"/>
                  </a:cubicBezTo>
                  <a:cubicBezTo>
                    <a:pt x="242" y="1137"/>
                    <a:pt x="245" y="1141"/>
                    <a:pt x="250" y="1141"/>
                  </a:cubicBezTo>
                  <a:cubicBezTo>
                    <a:pt x="332" y="1186"/>
                    <a:pt x="395" y="1203"/>
                    <a:pt x="442" y="1203"/>
                  </a:cubicBezTo>
                  <a:cubicBezTo>
                    <a:pt x="508" y="1203"/>
                    <a:pt x="546" y="1170"/>
                    <a:pt x="569" y="1134"/>
                  </a:cubicBezTo>
                  <a:cubicBezTo>
                    <a:pt x="639" y="1018"/>
                    <a:pt x="558" y="117"/>
                    <a:pt x="548" y="15"/>
                  </a:cubicBezTo>
                  <a:cubicBezTo>
                    <a:pt x="548" y="7"/>
                    <a:pt x="537" y="1"/>
                    <a:pt x="53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91;p43">
              <a:extLst>
                <a:ext uri="{FF2B5EF4-FFF2-40B4-BE49-F238E27FC236}">
                  <a16:creationId xmlns:a16="http://schemas.microsoft.com/office/drawing/2014/main" id="{DDB9B470-5E66-6644-FC09-004F043A292B}"/>
                </a:ext>
              </a:extLst>
            </p:cNvPr>
            <p:cNvSpPr/>
            <p:nvPr/>
          </p:nvSpPr>
          <p:spPr>
            <a:xfrm>
              <a:off x="7252547" y="3130660"/>
              <a:ext cx="95258" cy="37336"/>
            </a:xfrm>
            <a:custGeom>
              <a:avLst/>
              <a:gdLst/>
              <a:ahLst/>
              <a:cxnLst/>
              <a:rect l="l" t="t" r="r" b="b"/>
              <a:pathLst>
                <a:path w="745" h="292" extrusionOk="0">
                  <a:moveTo>
                    <a:pt x="734" y="0"/>
                  </a:moveTo>
                  <a:cubicBezTo>
                    <a:pt x="734" y="0"/>
                    <a:pt x="337" y="8"/>
                    <a:pt x="1" y="144"/>
                  </a:cubicBezTo>
                  <a:cubicBezTo>
                    <a:pt x="1" y="144"/>
                    <a:pt x="8" y="214"/>
                    <a:pt x="43" y="291"/>
                  </a:cubicBezTo>
                  <a:cubicBezTo>
                    <a:pt x="293" y="193"/>
                    <a:pt x="533" y="168"/>
                    <a:pt x="698" y="168"/>
                  </a:cubicBezTo>
                  <a:cubicBezTo>
                    <a:pt x="709" y="168"/>
                    <a:pt x="720" y="168"/>
                    <a:pt x="730" y="169"/>
                  </a:cubicBezTo>
                  <a:cubicBezTo>
                    <a:pt x="745" y="78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92;p43">
              <a:extLst>
                <a:ext uri="{FF2B5EF4-FFF2-40B4-BE49-F238E27FC236}">
                  <a16:creationId xmlns:a16="http://schemas.microsoft.com/office/drawing/2014/main" id="{8BE0DA32-9A20-0796-8411-F0D6947A1F33}"/>
                </a:ext>
              </a:extLst>
            </p:cNvPr>
            <p:cNvSpPr/>
            <p:nvPr/>
          </p:nvSpPr>
          <p:spPr>
            <a:xfrm>
              <a:off x="7257917" y="3152141"/>
              <a:ext cx="88098" cy="40788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656" y="0"/>
                  </a:moveTo>
                  <a:cubicBezTo>
                    <a:pt x="491" y="0"/>
                    <a:pt x="251" y="25"/>
                    <a:pt x="1" y="123"/>
                  </a:cubicBezTo>
                  <a:cubicBezTo>
                    <a:pt x="46" y="217"/>
                    <a:pt x="135" y="318"/>
                    <a:pt x="311" y="318"/>
                  </a:cubicBezTo>
                  <a:cubicBezTo>
                    <a:pt x="339" y="318"/>
                    <a:pt x="370" y="315"/>
                    <a:pt x="404" y="310"/>
                  </a:cubicBezTo>
                  <a:cubicBezTo>
                    <a:pt x="601" y="278"/>
                    <a:pt x="667" y="127"/>
                    <a:pt x="688" y="1"/>
                  </a:cubicBezTo>
                  <a:cubicBezTo>
                    <a:pt x="678" y="0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93;p43">
              <a:extLst>
                <a:ext uri="{FF2B5EF4-FFF2-40B4-BE49-F238E27FC236}">
                  <a16:creationId xmlns:a16="http://schemas.microsoft.com/office/drawing/2014/main" id="{AE3C8472-F36F-4352-5E11-FBE88AB0F781}"/>
                </a:ext>
              </a:extLst>
            </p:cNvPr>
            <p:cNvSpPr/>
            <p:nvPr/>
          </p:nvSpPr>
          <p:spPr>
            <a:xfrm>
              <a:off x="7007685" y="3366955"/>
              <a:ext cx="627168" cy="859879"/>
            </a:xfrm>
            <a:custGeom>
              <a:avLst/>
              <a:gdLst/>
              <a:ahLst/>
              <a:cxnLst/>
              <a:rect l="l" t="t" r="r" b="b"/>
              <a:pathLst>
                <a:path w="4905" h="6725" extrusionOk="0">
                  <a:moveTo>
                    <a:pt x="3779" y="1"/>
                  </a:moveTo>
                  <a:cubicBezTo>
                    <a:pt x="3640" y="199"/>
                    <a:pt x="3494" y="1233"/>
                    <a:pt x="2577" y="1233"/>
                  </a:cubicBezTo>
                  <a:cubicBezTo>
                    <a:pt x="2565" y="1233"/>
                    <a:pt x="2553" y="1233"/>
                    <a:pt x="2540" y="1232"/>
                  </a:cubicBezTo>
                  <a:cubicBezTo>
                    <a:pt x="1660" y="1207"/>
                    <a:pt x="1516" y="61"/>
                    <a:pt x="1527" y="22"/>
                  </a:cubicBezTo>
                  <a:lnTo>
                    <a:pt x="1527" y="22"/>
                  </a:lnTo>
                  <a:cubicBezTo>
                    <a:pt x="1418" y="36"/>
                    <a:pt x="1127" y="67"/>
                    <a:pt x="1119" y="117"/>
                  </a:cubicBezTo>
                  <a:cubicBezTo>
                    <a:pt x="751" y="2765"/>
                    <a:pt x="348" y="3214"/>
                    <a:pt x="348" y="3214"/>
                  </a:cubicBezTo>
                  <a:lnTo>
                    <a:pt x="1" y="6255"/>
                  </a:lnTo>
                  <a:cubicBezTo>
                    <a:pt x="1" y="6255"/>
                    <a:pt x="1235" y="6725"/>
                    <a:pt x="2649" y="6725"/>
                  </a:cubicBezTo>
                  <a:cubicBezTo>
                    <a:pt x="3403" y="6725"/>
                    <a:pt x="4208" y="6591"/>
                    <a:pt x="4904" y="6181"/>
                  </a:cubicBezTo>
                  <a:lnTo>
                    <a:pt x="4641" y="3403"/>
                  </a:lnTo>
                  <a:cubicBezTo>
                    <a:pt x="4669" y="3329"/>
                    <a:pt x="3831" y="3337"/>
                    <a:pt x="4094" y="120"/>
                  </a:cubicBezTo>
                  <a:cubicBezTo>
                    <a:pt x="4101" y="29"/>
                    <a:pt x="3884" y="25"/>
                    <a:pt x="3779" y="1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94;p43">
              <a:extLst>
                <a:ext uri="{FF2B5EF4-FFF2-40B4-BE49-F238E27FC236}">
                  <a16:creationId xmlns:a16="http://schemas.microsoft.com/office/drawing/2014/main" id="{E8BE8F39-80B5-705E-C5EE-68A590A40F7D}"/>
                </a:ext>
              </a:extLst>
            </p:cNvPr>
            <p:cNvSpPr/>
            <p:nvPr/>
          </p:nvSpPr>
          <p:spPr>
            <a:xfrm>
              <a:off x="7157927" y="3968176"/>
              <a:ext cx="114565" cy="78508"/>
            </a:xfrm>
            <a:custGeom>
              <a:avLst/>
              <a:gdLst/>
              <a:ahLst/>
              <a:cxnLst/>
              <a:rect l="l" t="t" r="r" b="b"/>
              <a:pathLst>
                <a:path w="896" h="614" extrusionOk="0">
                  <a:moveTo>
                    <a:pt x="17" y="1"/>
                  </a:moveTo>
                  <a:cubicBezTo>
                    <a:pt x="12" y="1"/>
                    <a:pt x="8" y="2"/>
                    <a:pt x="4" y="6"/>
                  </a:cubicBezTo>
                  <a:cubicBezTo>
                    <a:pt x="1" y="13"/>
                    <a:pt x="1" y="24"/>
                    <a:pt x="7" y="31"/>
                  </a:cubicBezTo>
                  <a:cubicBezTo>
                    <a:pt x="285" y="238"/>
                    <a:pt x="572" y="434"/>
                    <a:pt x="867" y="609"/>
                  </a:cubicBezTo>
                  <a:cubicBezTo>
                    <a:pt x="870" y="613"/>
                    <a:pt x="874" y="613"/>
                    <a:pt x="878" y="613"/>
                  </a:cubicBezTo>
                  <a:cubicBezTo>
                    <a:pt x="881" y="613"/>
                    <a:pt x="888" y="609"/>
                    <a:pt x="888" y="606"/>
                  </a:cubicBezTo>
                  <a:cubicBezTo>
                    <a:pt x="896" y="599"/>
                    <a:pt x="891" y="588"/>
                    <a:pt x="885" y="581"/>
                  </a:cubicBezTo>
                  <a:cubicBezTo>
                    <a:pt x="590" y="406"/>
                    <a:pt x="302" y="209"/>
                    <a:pt x="28" y="6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95;p43">
              <a:extLst>
                <a:ext uri="{FF2B5EF4-FFF2-40B4-BE49-F238E27FC236}">
                  <a16:creationId xmlns:a16="http://schemas.microsoft.com/office/drawing/2014/main" id="{83921EA4-FAD2-814E-448A-9A5DC8D00E5B}"/>
                </a:ext>
              </a:extLst>
            </p:cNvPr>
            <p:cNvSpPr/>
            <p:nvPr/>
          </p:nvSpPr>
          <p:spPr>
            <a:xfrm>
              <a:off x="7086706" y="3997457"/>
              <a:ext cx="128758" cy="110602"/>
            </a:xfrm>
            <a:custGeom>
              <a:avLst/>
              <a:gdLst/>
              <a:ahLst/>
              <a:cxnLst/>
              <a:rect l="l" t="t" r="r" b="b"/>
              <a:pathLst>
                <a:path w="1007" h="865" extrusionOk="0">
                  <a:moveTo>
                    <a:pt x="17" y="1"/>
                  </a:moveTo>
                  <a:cubicBezTo>
                    <a:pt x="14" y="1"/>
                    <a:pt x="10" y="2"/>
                    <a:pt x="7" y="5"/>
                  </a:cubicBezTo>
                  <a:cubicBezTo>
                    <a:pt x="0" y="12"/>
                    <a:pt x="0" y="22"/>
                    <a:pt x="7" y="26"/>
                  </a:cubicBezTo>
                  <a:cubicBezTo>
                    <a:pt x="277" y="331"/>
                    <a:pt x="687" y="658"/>
                    <a:pt x="979" y="861"/>
                  </a:cubicBezTo>
                  <a:cubicBezTo>
                    <a:pt x="982" y="861"/>
                    <a:pt x="985" y="864"/>
                    <a:pt x="990" y="864"/>
                  </a:cubicBezTo>
                  <a:cubicBezTo>
                    <a:pt x="993" y="861"/>
                    <a:pt x="1000" y="861"/>
                    <a:pt x="1003" y="857"/>
                  </a:cubicBezTo>
                  <a:cubicBezTo>
                    <a:pt x="1006" y="851"/>
                    <a:pt x="1006" y="840"/>
                    <a:pt x="1000" y="833"/>
                  </a:cubicBezTo>
                  <a:cubicBezTo>
                    <a:pt x="705" y="633"/>
                    <a:pt x="298" y="310"/>
                    <a:pt x="28" y="5"/>
                  </a:cubicBez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96;p43">
              <a:extLst>
                <a:ext uri="{FF2B5EF4-FFF2-40B4-BE49-F238E27FC236}">
                  <a16:creationId xmlns:a16="http://schemas.microsoft.com/office/drawing/2014/main" id="{0AEB83A0-6EB0-E02F-E323-AF5C11196B46}"/>
                </a:ext>
              </a:extLst>
            </p:cNvPr>
            <p:cNvSpPr/>
            <p:nvPr/>
          </p:nvSpPr>
          <p:spPr>
            <a:xfrm>
              <a:off x="7019832" y="4128007"/>
              <a:ext cx="591750" cy="60863"/>
            </a:xfrm>
            <a:custGeom>
              <a:avLst/>
              <a:gdLst/>
              <a:ahLst/>
              <a:cxnLst/>
              <a:rect l="l" t="t" r="r" b="b"/>
              <a:pathLst>
                <a:path w="4628" h="476" extrusionOk="0">
                  <a:moveTo>
                    <a:pt x="19" y="0"/>
                  </a:moveTo>
                  <a:cubicBezTo>
                    <a:pt x="12" y="0"/>
                    <a:pt x="7" y="6"/>
                    <a:pt x="4" y="11"/>
                  </a:cubicBezTo>
                  <a:cubicBezTo>
                    <a:pt x="1" y="19"/>
                    <a:pt x="4" y="29"/>
                    <a:pt x="14" y="32"/>
                  </a:cubicBezTo>
                  <a:cubicBezTo>
                    <a:pt x="997" y="366"/>
                    <a:pt x="1847" y="476"/>
                    <a:pt x="2540" y="476"/>
                  </a:cubicBezTo>
                  <a:cubicBezTo>
                    <a:pt x="2584" y="476"/>
                    <a:pt x="2627" y="475"/>
                    <a:pt x="2670" y="474"/>
                  </a:cubicBezTo>
                  <a:cubicBezTo>
                    <a:pt x="3907" y="447"/>
                    <a:pt x="4606" y="68"/>
                    <a:pt x="4616" y="61"/>
                  </a:cubicBezTo>
                  <a:cubicBezTo>
                    <a:pt x="4623" y="58"/>
                    <a:pt x="4627" y="47"/>
                    <a:pt x="4623" y="40"/>
                  </a:cubicBezTo>
                  <a:cubicBezTo>
                    <a:pt x="4621" y="34"/>
                    <a:pt x="4614" y="31"/>
                    <a:pt x="4608" y="31"/>
                  </a:cubicBezTo>
                  <a:cubicBezTo>
                    <a:pt x="4606" y="31"/>
                    <a:pt x="4604" y="32"/>
                    <a:pt x="4602" y="32"/>
                  </a:cubicBezTo>
                  <a:cubicBezTo>
                    <a:pt x="4591" y="40"/>
                    <a:pt x="3846" y="444"/>
                    <a:pt x="2528" y="444"/>
                  </a:cubicBezTo>
                  <a:cubicBezTo>
                    <a:pt x="1841" y="444"/>
                    <a:pt x="999" y="334"/>
                    <a:pt x="25" y="1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97;p43">
              <a:extLst>
                <a:ext uri="{FF2B5EF4-FFF2-40B4-BE49-F238E27FC236}">
                  <a16:creationId xmlns:a16="http://schemas.microsoft.com/office/drawing/2014/main" id="{DC0A99A8-493C-3664-CF7C-CDD0B788C7D1}"/>
                </a:ext>
              </a:extLst>
            </p:cNvPr>
            <p:cNvSpPr/>
            <p:nvPr/>
          </p:nvSpPr>
          <p:spPr>
            <a:xfrm>
              <a:off x="7074942" y="2702440"/>
              <a:ext cx="507488" cy="179008"/>
            </a:xfrm>
            <a:custGeom>
              <a:avLst/>
              <a:gdLst/>
              <a:ahLst/>
              <a:cxnLst/>
              <a:rect l="l" t="t" r="r" b="b"/>
              <a:pathLst>
                <a:path w="3969" h="1400" extrusionOk="0">
                  <a:moveTo>
                    <a:pt x="1818" y="45"/>
                  </a:moveTo>
                  <a:cubicBezTo>
                    <a:pt x="1819" y="47"/>
                    <a:pt x="1821" y="50"/>
                    <a:pt x="1821" y="56"/>
                  </a:cubicBezTo>
                  <a:cubicBezTo>
                    <a:pt x="1821" y="69"/>
                    <a:pt x="1818" y="91"/>
                    <a:pt x="1814" y="108"/>
                  </a:cubicBezTo>
                  <a:cubicBezTo>
                    <a:pt x="1800" y="147"/>
                    <a:pt x="1786" y="182"/>
                    <a:pt x="1765" y="217"/>
                  </a:cubicBezTo>
                  <a:cubicBezTo>
                    <a:pt x="1702" y="341"/>
                    <a:pt x="1622" y="458"/>
                    <a:pt x="1533" y="569"/>
                  </a:cubicBezTo>
                  <a:lnTo>
                    <a:pt x="1533" y="569"/>
                  </a:lnTo>
                  <a:cubicBezTo>
                    <a:pt x="1557" y="448"/>
                    <a:pt x="1604" y="330"/>
                    <a:pt x="1663" y="224"/>
                  </a:cubicBezTo>
                  <a:cubicBezTo>
                    <a:pt x="1684" y="189"/>
                    <a:pt x="1705" y="154"/>
                    <a:pt x="1730" y="123"/>
                  </a:cubicBezTo>
                  <a:cubicBezTo>
                    <a:pt x="1755" y="95"/>
                    <a:pt x="1783" y="59"/>
                    <a:pt x="1811" y="48"/>
                  </a:cubicBezTo>
                  <a:cubicBezTo>
                    <a:pt x="1814" y="47"/>
                    <a:pt x="1817" y="46"/>
                    <a:pt x="1818" y="45"/>
                  </a:cubicBezTo>
                  <a:close/>
                  <a:moveTo>
                    <a:pt x="553" y="246"/>
                  </a:moveTo>
                  <a:cubicBezTo>
                    <a:pt x="553" y="246"/>
                    <a:pt x="553" y="247"/>
                    <a:pt x="555" y="249"/>
                  </a:cubicBezTo>
                  <a:cubicBezTo>
                    <a:pt x="559" y="252"/>
                    <a:pt x="566" y="273"/>
                    <a:pt x="566" y="291"/>
                  </a:cubicBezTo>
                  <a:lnTo>
                    <a:pt x="566" y="351"/>
                  </a:lnTo>
                  <a:cubicBezTo>
                    <a:pt x="559" y="431"/>
                    <a:pt x="541" y="511"/>
                    <a:pt x="523" y="589"/>
                  </a:cubicBezTo>
                  <a:cubicBezTo>
                    <a:pt x="503" y="665"/>
                    <a:pt x="479" y="741"/>
                    <a:pt x="452" y="815"/>
                  </a:cubicBezTo>
                  <a:lnTo>
                    <a:pt x="452" y="815"/>
                  </a:lnTo>
                  <a:cubicBezTo>
                    <a:pt x="450" y="803"/>
                    <a:pt x="448" y="791"/>
                    <a:pt x="446" y="778"/>
                  </a:cubicBezTo>
                  <a:cubicBezTo>
                    <a:pt x="436" y="697"/>
                    <a:pt x="436" y="617"/>
                    <a:pt x="443" y="537"/>
                  </a:cubicBezTo>
                  <a:cubicBezTo>
                    <a:pt x="454" y="456"/>
                    <a:pt x="467" y="375"/>
                    <a:pt x="502" y="305"/>
                  </a:cubicBezTo>
                  <a:cubicBezTo>
                    <a:pt x="509" y="288"/>
                    <a:pt x="520" y="273"/>
                    <a:pt x="530" y="259"/>
                  </a:cubicBezTo>
                  <a:cubicBezTo>
                    <a:pt x="538" y="256"/>
                    <a:pt x="544" y="249"/>
                    <a:pt x="548" y="249"/>
                  </a:cubicBezTo>
                  <a:cubicBezTo>
                    <a:pt x="552" y="247"/>
                    <a:pt x="552" y="246"/>
                    <a:pt x="553" y="246"/>
                  </a:cubicBezTo>
                  <a:close/>
                  <a:moveTo>
                    <a:pt x="1818" y="1"/>
                  </a:moveTo>
                  <a:cubicBezTo>
                    <a:pt x="1810" y="1"/>
                    <a:pt x="1802" y="3"/>
                    <a:pt x="1797" y="6"/>
                  </a:cubicBezTo>
                  <a:cubicBezTo>
                    <a:pt x="1747" y="27"/>
                    <a:pt x="1723" y="63"/>
                    <a:pt x="1695" y="95"/>
                  </a:cubicBezTo>
                  <a:cubicBezTo>
                    <a:pt x="1671" y="129"/>
                    <a:pt x="1646" y="165"/>
                    <a:pt x="1625" y="200"/>
                  </a:cubicBezTo>
                  <a:cubicBezTo>
                    <a:pt x="1547" y="332"/>
                    <a:pt x="1493" y="480"/>
                    <a:pt x="1477" y="637"/>
                  </a:cubicBezTo>
                  <a:lnTo>
                    <a:pt x="1477" y="637"/>
                  </a:lnTo>
                  <a:cubicBezTo>
                    <a:pt x="1376" y="753"/>
                    <a:pt x="1265" y="864"/>
                    <a:pt x="1140" y="958"/>
                  </a:cubicBezTo>
                  <a:cubicBezTo>
                    <a:pt x="1077" y="1003"/>
                    <a:pt x="1007" y="1045"/>
                    <a:pt x="934" y="1076"/>
                  </a:cubicBezTo>
                  <a:cubicBezTo>
                    <a:pt x="870" y="1101"/>
                    <a:pt x="802" y="1120"/>
                    <a:pt x="737" y="1120"/>
                  </a:cubicBezTo>
                  <a:cubicBezTo>
                    <a:pt x="727" y="1120"/>
                    <a:pt x="716" y="1119"/>
                    <a:pt x="706" y="1118"/>
                  </a:cubicBezTo>
                  <a:cubicBezTo>
                    <a:pt x="629" y="1108"/>
                    <a:pt x="562" y="1066"/>
                    <a:pt x="520" y="1000"/>
                  </a:cubicBezTo>
                  <a:cubicBezTo>
                    <a:pt x="498" y="965"/>
                    <a:pt x="482" y="928"/>
                    <a:pt x="470" y="890"/>
                  </a:cubicBezTo>
                  <a:lnTo>
                    <a:pt x="470" y="890"/>
                  </a:lnTo>
                  <a:cubicBezTo>
                    <a:pt x="508" y="795"/>
                    <a:pt x="540" y="699"/>
                    <a:pt x="566" y="600"/>
                  </a:cubicBezTo>
                  <a:cubicBezTo>
                    <a:pt x="583" y="519"/>
                    <a:pt x="601" y="438"/>
                    <a:pt x="608" y="354"/>
                  </a:cubicBezTo>
                  <a:lnTo>
                    <a:pt x="608" y="291"/>
                  </a:lnTo>
                  <a:cubicBezTo>
                    <a:pt x="604" y="266"/>
                    <a:pt x="604" y="245"/>
                    <a:pt x="583" y="217"/>
                  </a:cubicBezTo>
                  <a:cubicBezTo>
                    <a:pt x="580" y="213"/>
                    <a:pt x="569" y="207"/>
                    <a:pt x="559" y="203"/>
                  </a:cubicBezTo>
                  <a:cubicBezTo>
                    <a:pt x="548" y="203"/>
                    <a:pt x="541" y="207"/>
                    <a:pt x="534" y="207"/>
                  </a:cubicBezTo>
                  <a:cubicBezTo>
                    <a:pt x="520" y="213"/>
                    <a:pt x="509" y="221"/>
                    <a:pt x="502" y="231"/>
                  </a:cubicBezTo>
                  <a:cubicBezTo>
                    <a:pt x="485" y="249"/>
                    <a:pt x="475" y="266"/>
                    <a:pt x="464" y="288"/>
                  </a:cubicBezTo>
                  <a:cubicBezTo>
                    <a:pt x="425" y="364"/>
                    <a:pt x="411" y="448"/>
                    <a:pt x="401" y="532"/>
                  </a:cubicBezTo>
                  <a:cubicBezTo>
                    <a:pt x="394" y="613"/>
                    <a:pt x="390" y="697"/>
                    <a:pt x="404" y="782"/>
                  </a:cubicBezTo>
                  <a:cubicBezTo>
                    <a:pt x="408" y="817"/>
                    <a:pt x="415" y="852"/>
                    <a:pt x="424" y="886"/>
                  </a:cubicBezTo>
                  <a:lnTo>
                    <a:pt x="424" y="886"/>
                  </a:lnTo>
                  <a:cubicBezTo>
                    <a:pt x="402" y="940"/>
                    <a:pt x="378" y="993"/>
                    <a:pt x="352" y="1045"/>
                  </a:cubicBezTo>
                  <a:cubicBezTo>
                    <a:pt x="313" y="1115"/>
                    <a:pt x="271" y="1185"/>
                    <a:pt x="219" y="1241"/>
                  </a:cubicBezTo>
                  <a:cubicBezTo>
                    <a:pt x="166" y="1301"/>
                    <a:pt x="99" y="1350"/>
                    <a:pt x="25" y="1350"/>
                  </a:cubicBezTo>
                  <a:cubicBezTo>
                    <a:pt x="12" y="1353"/>
                    <a:pt x="1" y="1364"/>
                    <a:pt x="1" y="1374"/>
                  </a:cubicBezTo>
                  <a:cubicBezTo>
                    <a:pt x="1" y="1389"/>
                    <a:pt x="12" y="1400"/>
                    <a:pt x="25" y="1400"/>
                  </a:cubicBezTo>
                  <a:cubicBezTo>
                    <a:pt x="120" y="1395"/>
                    <a:pt x="198" y="1336"/>
                    <a:pt x="250" y="1273"/>
                  </a:cubicBezTo>
                  <a:cubicBezTo>
                    <a:pt x="310" y="1210"/>
                    <a:pt x="352" y="1139"/>
                    <a:pt x="390" y="1066"/>
                  </a:cubicBezTo>
                  <a:cubicBezTo>
                    <a:pt x="410" y="1028"/>
                    <a:pt x="428" y="989"/>
                    <a:pt x="445" y="949"/>
                  </a:cubicBezTo>
                  <a:lnTo>
                    <a:pt x="445" y="949"/>
                  </a:lnTo>
                  <a:cubicBezTo>
                    <a:pt x="456" y="975"/>
                    <a:pt x="469" y="1000"/>
                    <a:pt x="485" y="1024"/>
                  </a:cubicBezTo>
                  <a:cubicBezTo>
                    <a:pt x="530" y="1097"/>
                    <a:pt x="611" y="1150"/>
                    <a:pt x="699" y="1160"/>
                  </a:cubicBezTo>
                  <a:cubicBezTo>
                    <a:pt x="711" y="1162"/>
                    <a:pt x="723" y="1162"/>
                    <a:pt x="735" y="1162"/>
                  </a:cubicBezTo>
                  <a:cubicBezTo>
                    <a:pt x="811" y="1162"/>
                    <a:pt x="885" y="1143"/>
                    <a:pt x="951" y="1115"/>
                  </a:cubicBezTo>
                  <a:cubicBezTo>
                    <a:pt x="1028" y="1084"/>
                    <a:pt x="1098" y="1042"/>
                    <a:pt x="1169" y="992"/>
                  </a:cubicBezTo>
                  <a:cubicBezTo>
                    <a:pt x="1280" y="911"/>
                    <a:pt x="1382" y="814"/>
                    <a:pt x="1473" y="711"/>
                  </a:cubicBezTo>
                  <a:lnTo>
                    <a:pt x="1473" y="711"/>
                  </a:lnTo>
                  <a:cubicBezTo>
                    <a:pt x="1474" y="784"/>
                    <a:pt x="1485" y="856"/>
                    <a:pt x="1509" y="926"/>
                  </a:cubicBezTo>
                  <a:cubicBezTo>
                    <a:pt x="1540" y="1006"/>
                    <a:pt x="1593" y="1080"/>
                    <a:pt x="1656" y="1136"/>
                  </a:cubicBezTo>
                  <a:cubicBezTo>
                    <a:pt x="1723" y="1189"/>
                    <a:pt x="1800" y="1227"/>
                    <a:pt x="1881" y="1256"/>
                  </a:cubicBezTo>
                  <a:cubicBezTo>
                    <a:pt x="1958" y="1283"/>
                    <a:pt x="2042" y="1301"/>
                    <a:pt x="2126" y="1311"/>
                  </a:cubicBezTo>
                  <a:cubicBezTo>
                    <a:pt x="2180" y="1318"/>
                    <a:pt x="2234" y="1321"/>
                    <a:pt x="2287" y="1321"/>
                  </a:cubicBezTo>
                  <a:cubicBezTo>
                    <a:pt x="2400" y="1321"/>
                    <a:pt x="2513" y="1307"/>
                    <a:pt x="2625" y="1283"/>
                  </a:cubicBezTo>
                  <a:cubicBezTo>
                    <a:pt x="2790" y="1252"/>
                    <a:pt x="2944" y="1196"/>
                    <a:pt x="3098" y="1133"/>
                  </a:cubicBezTo>
                  <a:cubicBezTo>
                    <a:pt x="3403" y="1003"/>
                    <a:pt x="3691" y="838"/>
                    <a:pt x="3957" y="642"/>
                  </a:cubicBezTo>
                  <a:cubicBezTo>
                    <a:pt x="3968" y="631"/>
                    <a:pt x="3968" y="617"/>
                    <a:pt x="3961" y="607"/>
                  </a:cubicBezTo>
                  <a:cubicBezTo>
                    <a:pt x="3957" y="601"/>
                    <a:pt x="3951" y="598"/>
                    <a:pt x="3945" y="598"/>
                  </a:cubicBezTo>
                  <a:cubicBezTo>
                    <a:pt x="3939" y="598"/>
                    <a:pt x="3934" y="600"/>
                    <a:pt x="3929" y="603"/>
                  </a:cubicBezTo>
                  <a:cubicBezTo>
                    <a:pt x="3659" y="785"/>
                    <a:pt x="3371" y="943"/>
                    <a:pt x="3070" y="1070"/>
                  </a:cubicBezTo>
                  <a:cubicBezTo>
                    <a:pt x="2923" y="1129"/>
                    <a:pt x="2765" y="1182"/>
                    <a:pt x="2610" y="1217"/>
                  </a:cubicBezTo>
                  <a:cubicBezTo>
                    <a:pt x="2487" y="1245"/>
                    <a:pt x="2361" y="1264"/>
                    <a:pt x="2234" y="1264"/>
                  </a:cubicBezTo>
                  <a:cubicBezTo>
                    <a:pt x="2200" y="1264"/>
                    <a:pt x="2165" y="1262"/>
                    <a:pt x="2130" y="1259"/>
                  </a:cubicBezTo>
                  <a:cubicBezTo>
                    <a:pt x="2050" y="1252"/>
                    <a:pt x="1972" y="1238"/>
                    <a:pt x="1895" y="1210"/>
                  </a:cubicBezTo>
                  <a:cubicBezTo>
                    <a:pt x="1821" y="1185"/>
                    <a:pt x="1747" y="1150"/>
                    <a:pt x="1688" y="1097"/>
                  </a:cubicBezTo>
                  <a:cubicBezTo>
                    <a:pt x="1629" y="1049"/>
                    <a:pt x="1582" y="982"/>
                    <a:pt x="1555" y="911"/>
                  </a:cubicBezTo>
                  <a:cubicBezTo>
                    <a:pt x="1527" y="838"/>
                    <a:pt x="1516" y="757"/>
                    <a:pt x="1519" y="676"/>
                  </a:cubicBezTo>
                  <a:cubicBezTo>
                    <a:pt x="1520" y="670"/>
                    <a:pt x="1520" y="663"/>
                    <a:pt x="1521" y="656"/>
                  </a:cubicBezTo>
                  <a:lnTo>
                    <a:pt x="1521" y="656"/>
                  </a:lnTo>
                  <a:cubicBezTo>
                    <a:pt x="1523" y="653"/>
                    <a:pt x="1525" y="651"/>
                    <a:pt x="1527" y="649"/>
                  </a:cubicBezTo>
                  <a:cubicBezTo>
                    <a:pt x="1632" y="522"/>
                    <a:pt x="1730" y="385"/>
                    <a:pt x="1807" y="238"/>
                  </a:cubicBezTo>
                  <a:cubicBezTo>
                    <a:pt x="1825" y="203"/>
                    <a:pt x="1843" y="165"/>
                    <a:pt x="1856" y="123"/>
                  </a:cubicBezTo>
                  <a:cubicBezTo>
                    <a:pt x="1864" y="101"/>
                    <a:pt x="1867" y="80"/>
                    <a:pt x="1867" y="53"/>
                  </a:cubicBezTo>
                  <a:cubicBezTo>
                    <a:pt x="1867" y="42"/>
                    <a:pt x="1864" y="24"/>
                    <a:pt x="1846" y="11"/>
                  </a:cubicBezTo>
                  <a:cubicBezTo>
                    <a:pt x="1837" y="3"/>
                    <a:pt x="1827" y="1"/>
                    <a:pt x="1818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98;p43">
              <a:extLst>
                <a:ext uri="{FF2B5EF4-FFF2-40B4-BE49-F238E27FC236}">
                  <a16:creationId xmlns:a16="http://schemas.microsoft.com/office/drawing/2014/main" id="{A1995691-163F-58A9-1143-C2E9AA1C3C58}"/>
                </a:ext>
              </a:extLst>
            </p:cNvPr>
            <p:cNvSpPr/>
            <p:nvPr/>
          </p:nvSpPr>
          <p:spPr>
            <a:xfrm>
              <a:off x="7186696" y="3371558"/>
              <a:ext cx="313137" cy="175812"/>
            </a:xfrm>
            <a:custGeom>
              <a:avLst/>
              <a:gdLst/>
              <a:ahLst/>
              <a:cxnLst/>
              <a:rect l="l" t="t" r="r" b="b"/>
              <a:pathLst>
                <a:path w="2449" h="1375" extrusionOk="0">
                  <a:moveTo>
                    <a:pt x="2434" y="0"/>
                  </a:moveTo>
                  <a:cubicBezTo>
                    <a:pt x="2427" y="0"/>
                    <a:pt x="2421" y="7"/>
                    <a:pt x="2421" y="14"/>
                  </a:cubicBezTo>
                  <a:cubicBezTo>
                    <a:pt x="2421" y="28"/>
                    <a:pt x="2308" y="1336"/>
                    <a:pt x="1165" y="1347"/>
                  </a:cubicBezTo>
                  <a:lnTo>
                    <a:pt x="1155" y="1347"/>
                  </a:lnTo>
                  <a:cubicBezTo>
                    <a:pt x="842" y="1347"/>
                    <a:pt x="586" y="1249"/>
                    <a:pt x="397" y="1059"/>
                  </a:cubicBezTo>
                  <a:cubicBezTo>
                    <a:pt x="28" y="687"/>
                    <a:pt x="32" y="77"/>
                    <a:pt x="32" y="70"/>
                  </a:cubicBezTo>
                  <a:cubicBezTo>
                    <a:pt x="32" y="63"/>
                    <a:pt x="28" y="56"/>
                    <a:pt x="18" y="56"/>
                  </a:cubicBezTo>
                  <a:cubicBezTo>
                    <a:pt x="11" y="56"/>
                    <a:pt x="4" y="60"/>
                    <a:pt x="4" y="70"/>
                  </a:cubicBezTo>
                  <a:cubicBezTo>
                    <a:pt x="4" y="73"/>
                    <a:pt x="0" y="698"/>
                    <a:pt x="376" y="1080"/>
                  </a:cubicBezTo>
                  <a:cubicBezTo>
                    <a:pt x="572" y="1273"/>
                    <a:pt x="831" y="1375"/>
                    <a:pt x="1155" y="1375"/>
                  </a:cubicBezTo>
                  <a:lnTo>
                    <a:pt x="1165" y="1375"/>
                  </a:lnTo>
                  <a:cubicBezTo>
                    <a:pt x="2333" y="1365"/>
                    <a:pt x="2448" y="28"/>
                    <a:pt x="2448" y="14"/>
                  </a:cubicBezTo>
                  <a:cubicBezTo>
                    <a:pt x="2448" y="7"/>
                    <a:pt x="2445" y="0"/>
                    <a:pt x="24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99;p43">
              <a:extLst>
                <a:ext uri="{FF2B5EF4-FFF2-40B4-BE49-F238E27FC236}">
                  <a16:creationId xmlns:a16="http://schemas.microsoft.com/office/drawing/2014/main" id="{22A43892-2053-FCB5-FA38-7CB4C18DC84A}"/>
                </a:ext>
              </a:extLst>
            </p:cNvPr>
            <p:cNvSpPr/>
            <p:nvPr/>
          </p:nvSpPr>
          <p:spPr>
            <a:xfrm>
              <a:off x="7054356" y="3380508"/>
              <a:ext cx="109962" cy="409545"/>
            </a:xfrm>
            <a:custGeom>
              <a:avLst/>
              <a:gdLst/>
              <a:ahLst/>
              <a:cxnLst/>
              <a:rect l="l" t="t" r="r" b="b"/>
              <a:pathLst>
                <a:path w="860" h="3203" extrusionOk="0">
                  <a:moveTo>
                    <a:pt x="846" y="0"/>
                  </a:moveTo>
                  <a:cubicBezTo>
                    <a:pt x="838" y="0"/>
                    <a:pt x="832" y="7"/>
                    <a:pt x="832" y="14"/>
                  </a:cubicBezTo>
                  <a:cubicBezTo>
                    <a:pt x="832" y="35"/>
                    <a:pt x="699" y="2206"/>
                    <a:pt x="8" y="3181"/>
                  </a:cubicBezTo>
                  <a:cubicBezTo>
                    <a:pt x="1" y="3185"/>
                    <a:pt x="4" y="3196"/>
                    <a:pt x="11" y="3199"/>
                  </a:cubicBezTo>
                  <a:cubicBezTo>
                    <a:pt x="11" y="3202"/>
                    <a:pt x="14" y="3202"/>
                    <a:pt x="18" y="3202"/>
                  </a:cubicBezTo>
                  <a:cubicBezTo>
                    <a:pt x="22" y="3202"/>
                    <a:pt x="25" y="3199"/>
                    <a:pt x="29" y="3196"/>
                  </a:cubicBezTo>
                  <a:cubicBezTo>
                    <a:pt x="727" y="2217"/>
                    <a:pt x="860" y="39"/>
                    <a:pt x="860" y="18"/>
                  </a:cubicBezTo>
                  <a:cubicBezTo>
                    <a:pt x="860" y="7"/>
                    <a:pt x="856" y="3"/>
                    <a:pt x="846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100;p43">
              <a:extLst>
                <a:ext uri="{FF2B5EF4-FFF2-40B4-BE49-F238E27FC236}">
                  <a16:creationId xmlns:a16="http://schemas.microsoft.com/office/drawing/2014/main" id="{0D58AE8D-7890-AEF3-641D-338A24A913C6}"/>
                </a:ext>
              </a:extLst>
            </p:cNvPr>
            <p:cNvSpPr/>
            <p:nvPr/>
          </p:nvSpPr>
          <p:spPr>
            <a:xfrm>
              <a:off x="7499326" y="3376928"/>
              <a:ext cx="98199" cy="438314"/>
            </a:xfrm>
            <a:custGeom>
              <a:avLst/>
              <a:gdLst/>
              <a:ahLst/>
              <a:cxnLst/>
              <a:rect l="l" t="t" r="r" b="b"/>
              <a:pathLst>
                <a:path w="768" h="3428" extrusionOk="0">
                  <a:moveTo>
                    <a:pt x="144" y="0"/>
                  </a:moveTo>
                  <a:cubicBezTo>
                    <a:pt x="136" y="0"/>
                    <a:pt x="130" y="4"/>
                    <a:pt x="130" y="14"/>
                  </a:cubicBezTo>
                  <a:cubicBezTo>
                    <a:pt x="130" y="28"/>
                    <a:pt x="0" y="1568"/>
                    <a:pt x="151" y="2364"/>
                  </a:cubicBezTo>
                  <a:cubicBezTo>
                    <a:pt x="301" y="3164"/>
                    <a:pt x="743" y="3423"/>
                    <a:pt x="747" y="3423"/>
                  </a:cubicBezTo>
                  <a:cubicBezTo>
                    <a:pt x="747" y="3427"/>
                    <a:pt x="751" y="3427"/>
                    <a:pt x="754" y="3427"/>
                  </a:cubicBezTo>
                  <a:cubicBezTo>
                    <a:pt x="758" y="3427"/>
                    <a:pt x="764" y="3423"/>
                    <a:pt x="764" y="3420"/>
                  </a:cubicBezTo>
                  <a:cubicBezTo>
                    <a:pt x="768" y="3413"/>
                    <a:pt x="768" y="3406"/>
                    <a:pt x="761" y="3399"/>
                  </a:cubicBezTo>
                  <a:cubicBezTo>
                    <a:pt x="758" y="3399"/>
                    <a:pt x="326" y="3143"/>
                    <a:pt x="179" y="2357"/>
                  </a:cubicBezTo>
                  <a:cubicBezTo>
                    <a:pt x="28" y="1568"/>
                    <a:pt x="157" y="31"/>
                    <a:pt x="157" y="14"/>
                  </a:cubicBezTo>
                  <a:cubicBezTo>
                    <a:pt x="157" y="7"/>
                    <a:pt x="154" y="0"/>
                    <a:pt x="14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101;p43">
              <a:extLst>
                <a:ext uri="{FF2B5EF4-FFF2-40B4-BE49-F238E27FC236}">
                  <a16:creationId xmlns:a16="http://schemas.microsoft.com/office/drawing/2014/main" id="{EC35B6C2-D6A5-3506-24B0-785B0D56F047}"/>
                </a:ext>
              </a:extLst>
            </p:cNvPr>
            <p:cNvSpPr/>
            <p:nvPr/>
          </p:nvSpPr>
          <p:spPr>
            <a:xfrm>
              <a:off x="7148976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41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102;p43">
              <a:extLst>
                <a:ext uri="{FF2B5EF4-FFF2-40B4-BE49-F238E27FC236}">
                  <a16:creationId xmlns:a16="http://schemas.microsoft.com/office/drawing/2014/main" id="{7FD9E749-58D4-A90A-5952-CC0D600A11F1}"/>
                </a:ext>
              </a:extLst>
            </p:cNvPr>
            <p:cNvSpPr/>
            <p:nvPr/>
          </p:nvSpPr>
          <p:spPr>
            <a:xfrm>
              <a:off x="7380412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37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8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103;p43">
              <a:extLst>
                <a:ext uri="{FF2B5EF4-FFF2-40B4-BE49-F238E27FC236}">
                  <a16:creationId xmlns:a16="http://schemas.microsoft.com/office/drawing/2014/main" id="{BA243F21-2DB7-03C8-B169-E462B1CC60DA}"/>
                </a:ext>
              </a:extLst>
            </p:cNvPr>
            <p:cNvSpPr/>
            <p:nvPr/>
          </p:nvSpPr>
          <p:spPr>
            <a:xfrm>
              <a:off x="7783698" y="2998064"/>
              <a:ext cx="132338" cy="130292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39" y="1"/>
                  </a:moveTo>
                  <a:cubicBezTo>
                    <a:pt x="531" y="1"/>
                    <a:pt x="522" y="5"/>
                    <a:pt x="519" y="14"/>
                  </a:cubicBezTo>
                  <a:lnTo>
                    <a:pt x="375" y="354"/>
                  </a:lnTo>
                  <a:cubicBezTo>
                    <a:pt x="371" y="360"/>
                    <a:pt x="368" y="364"/>
                    <a:pt x="361" y="367"/>
                  </a:cubicBezTo>
                  <a:lnTo>
                    <a:pt x="21" y="466"/>
                  </a:lnTo>
                  <a:cubicBezTo>
                    <a:pt x="4" y="472"/>
                    <a:pt x="0" y="498"/>
                    <a:pt x="21" y="508"/>
                  </a:cubicBezTo>
                  <a:lnTo>
                    <a:pt x="350" y="655"/>
                  </a:lnTo>
                  <a:cubicBezTo>
                    <a:pt x="354" y="658"/>
                    <a:pt x="358" y="662"/>
                    <a:pt x="361" y="669"/>
                  </a:cubicBezTo>
                  <a:lnTo>
                    <a:pt x="477" y="1003"/>
                  </a:lnTo>
                  <a:cubicBezTo>
                    <a:pt x="480" y="1013"/>
                    <a:pt x="489" y="1018"/>
                    <a:pt x="498" y="1018"/>
                  </a:cubicBezTo>
                  <a:cubicBezTo>
                    <a:pt x="507" y="1018"/>
                    <a:pt x="515" y="1013"/>
                    <a:pt x="519" y="1003"/>
                  </a:cubicBezTo>
                  <a:lnTo>
                    <a:pt x="632" y="687"/>
                  </a:lnTo>
                  <a:cubicBezTo>
                    <a:pt x="635" y="679"/>
                    <a:pt x="638" y="676"/>
                    <a:pt x="645" y="673"/>
                  </a:cubicBezTo>
                  <a:lnTo>
                    <a:pt x="1014" y="550"/>
                  </a:lnTo>
                  <a:cubicBezTo>
                    <a:pt x="1035" y="543"/>
                    <a:pt x="1035" y="514"/>
                    <a:pt x="1014" y="508"/>
                  </a:cubicBezTo>
                  <a:lnTo>
                    <a:pt x="653" y="385"/>
                  </a:lnTo>
                  <a:cubicBezTo>
                    <a:pt x="645" y="381"/>
                    <a:pt x="638" y="378"/>
                    <a:pt x="638" y="371"/>
                  </a:cubicBezTo>
                  <a:lnTo>
                    <a:pt x="557" y="17"/>
                  </a:lnTo>
                  <a:cubicBezTo>
                    <a:pt x="556" y="6"/>
                    <a:pt x="547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104;p43">
              <a:extLst>
                <a:ext uri="{FF2B5EF4-FFF2-40B4-BE49-F238E27FC236}">
                  <a16:creationId xmlns:a16="http://schemas.microsoft.com/office/drawing/2014/main" id="{8B4FD4F3-BDB5-504F-D366-36207E4BEBDD}"/>
                </a:ext>
              </a:extLst>
            </p:cNvPr>
            <p:cNvSpPr/>
            <p:nvPr/>
          </p:nvSpPr>
          <p:spPr>
            <a:xfrm>
              <a:off x="6801823" y="2968016"/>
              <a:ext cx="80426" cy="79275"/>
            </a:xfrm>
            <a:custGeom>
              <a:avLst/>
              <a:gdLst/>
              <a:ahLst/>
              <a:cxnLst/>
              <a:rect l="l" t="t" r="r" b="b"/>
              <a:pathLst>
                <a:path w="629" h="620" extrusionOk="0">
                  <a:moveTo>
                    <a:pt x="327" y="1"/>
                  </a:moveTo>
                  <a:cubicBezTo>
                    <a:pt x="322" y="1"/>
                    <a:pt x="316" y="3"/>
                    <a:pt x="313" y="9"/>
                  </a:cubicBezTo>
                  <a:lnTo>
                    <a:pt x="225" y="217"/>
                  </a:lnTo>
                  <a:cubicBezTo>
                    <a:pt x="225" y="220"/>
                    <a:pt x="222" y="223"/>
                    <a:pt x="218" y="223"/>
                  </a:cubicBezTo>
                  <a:lnTo>
                    <a:pt x="11" y="283"/>
                  </a:lnTo>
                  <a:cubicBezTo>
                    <a:pt x="1" y="286"/>
                    <a:pt x="1" y="304"/>
                    <a:pt x="11" y="307"/>
                  </a:cubicBezTo>
                  <a:lnTo>
                    <a:pt x="211" y="399"/>
                  </a:lnTo>
                  <a:cubicBezTo>
                    <a:pt x="215" y="399"/>
                    <a:pt x="218" y="403"/>
                    <a:pt x="218" y="406"/>
                  </a:cubicBezTo>
                  <a:lnTo>
                    <a:pt x="288" y="610"/>
                  </a:lnTo>
                  <a:cubicBezTo>
                    <a:pt x="290" y="616"/>
                    <a:pt x="295" y="620"/>
                    <a:pt x="301" y="620"/>
                  </a:cubicBezTo>
                  <a:cubicBezTo>
                    <a:pt x="306" y="620"/>
                    <a:pt x="311" y="616"/>
                    <a:pt x="313" y="610"/>
                  </a:cubicBezTo>
                  <a:lnTo>
                    <a:pt x="383" y="417"/>
                  </a:lnTo>
                  <a:cubicBezTo>
                    <a:pt x="383" y="413"/>
                    <a:pt x="387" y="413"/>
                    <a:pt x="390" y="409"/>
                  </a:cubicBezTo>
                  <a:lnTo>
                    <a:pt x="615" y="336"/>
                  </a:lnTo>
                  <a:cubicBezTo>
                    <a:pt x="629" y="329"/>
                    <a:pt x="629" y="315"/>
                    <a:pt x="615" y="307"/>
                  </a:cubicBezTo>
                  <a:lnTo>
                    <a:pt x="393" y="234"/>
                  </a:lnTo>
                  <a:cubicBezTo>
                    <a:pt x="390" y="234"/>
                    <a:pt x="387" y="231"/>
                    <a:pt x="387" y="223"/>
                  </a:cubicBezTo>
                  <a:lnTo>
                    <a:pt x="338" y="9"/>
                  </a:lnTo>
                  <a:cubicBezTo>
                    <a:pt x="338" y="4"/>
                    <a:pt x="33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05;p43">
              <a:extLst>
                <a:ext uri="{FF2B5EF4-FFF2-40B4-BE49-F238E27FC236}">
                  <a16:creationId xmlns:a16="http://schemas.microsoft.com/office/drawing/2014/main" id="{4811B366-122A-3160-7BFC-0C7E676FCB0F}"/>
                </a:ext>
              </a:extLst>
            </p:cNvPr>
            <p:cNvSpPr/>
            <p:nvPr/>
          </p:nvSpPr>
          <p:spPr>
            <a:xfrm>
              <a:off x="7794438" y="2649376"/>
              <a:ext cx="80298" cy="79147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27" y="0"/>
                  </a:moveTo>
                  <a:cubicBezTo>
                    <a:pt x="322" y="0"/>
                    <a:pt x="318" y="3"/>
                    <a:pt x="316" y="8"/>
                  </a:cubicBezTo>
                  <a:lnTo>
                    <a:pt x="228" y="215"/>
                  </a:lnTo>
                  <a:cubicBezTo>
                    <a:pt x="224" y="218"/>
                    <a:pt x="221" y="222"/>
                    <a:pt x="218" y="222"/>
                  </a:cubicBezTo>
                  <a:lnTo>
                    <a:pt x="14" y="285"/>
                  </a:lnTo>
                  <a:cubicBezTo>
                    <a:pt x="0" y="288"/>
                    <a:pt x="0" y="303"/>
                    <a:pt x="10" y="309"/>
                  </a:cubicBezTo>
                  <a:lnTo>
                    <a:pt x="211" y="397"/>
                  </a:lnTo>
                  <a:cubicBezTo>
                    <a:pt x="214" y="400"/>
                    <a:pt x="218" y="405"/>
                    <a:pt x="218" y="408"/>
                  </a:cubicBezTo>
                  <a:lnTo>
                    <a:pt x="291" y="611"/>
                  </a:lnTo>
                  <a:cubicBezTo>
                    <a:pt x="293" y="616"/>
                    <a:pt x="298" y="619"/>
                    <a:pt x="303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3" y="418"/>
                  </a:lnTo>
                  <a:cubicBezTo>
                    <a:pt x="386" y="415"/>
                    <a:pt x="386" y="411"/>
                    <a:pt x="393" y="411"/>
                  </a:cubicBezTo>
                  <a:lnTo>
                    <a:pt x="617" y="334"/>
                  </a:lnTo>
                  <a:cubicBezTo>
                    <a:pt x="627" y="330"/>
                    <a:pt x="627" y="313"/>
                    <a:pt x="617" y="309"/>
                  </a:cubicBezTo>
                  <a:lnTo>
                    <a:pt x="396" y="236"/>
                  </a:lnTo>
                  <a:cubicBezTo>
                    <a:pt x="393" y="232"/>
                    <a:pt x="389" y="229"/>
                    <a:pt x="386" y="225"/>
                  </a:cubicBezTo>
                  <a:lnTo>
                    <a:pt x="340" y="11"/>
                  </a:lnTo>
                  <a:cubicBezTo>
                    <a:pt x="339" y="4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06;p43">
              <a:extLst>
                <a:ext uri="{FF2B5EF4-FFF2-40B4-BE49-F238E27FC236}">
                  <a16:creationId xmlns:a16="http://schemas.microsoft.com/office/drawing/2014/main" id="{8E0D54D6-3D91-9731-9318-5A184A49CED6}"/>
                </a:ext>
              </a:extLst>
            </p:cNvPr>
            <p:cNvSpPr/>
            <p:nvPr/>
          </p:nvSpPr>
          <p:spPr>
            <a:xfrm>
              <a:off x="6876751" y="3144725"/>
              <a:ext cx="132466" cy="130292"/>
            </a:xfrm>
            <a:custGeom>
              <a:avLst/>
              <a:gdLst/>
              <a:ahLst/>
              <a:cxnLst/>
              <a:rect l="l" t="t" r="r" b="b"/>
              <a:pathLst>
                <a:path w="1036" h="1019" extrusionOk="0">
                  <a:moveTo>
                    <a:pt x="539" y="0"/>
                  </a:moveTo>
                  <a:cubicBezTo>
                    <a:pt x="531" y="0"/>
                    <a:pt x="523" y="5"/>
                    <a:pt x="519" y="13"/>
                  </a:cubicBezTo>
                  <a:lnTo>
                    <a:pt x="375" y="353"/>
                  </a:lnTo>
                  <a:cubicBezTo>
                    <a:pt x="372" y="361"/>
                    <a:pt x="369" y="368"/>
                    <a:pt x="362" y="368"/>
                  </a:cubicBezTo>
                  <a:lnTo>
                    <a:pt x="22" y="466"/>
                  </a:lnTo>
                  <a:cubicBezTo>
                    <a:pt x="4" y="473"/>
                    <a:pt x="1" y="501"/>
                    <a:pt x="22" y="508"/>
                  </a:cubicBezTo>
                  <a:lnTo>
                    <a:pt x="351" y="655"/>
                  </a:lnTo>
                  <a:cubicBezTo>
                    <a:pt x="354" y="659"/>
                    <a:pt x="359" y="662"/>
                    <a:pt x="362" y="669"/>
                  </a:cubicBezTo>
                  <a:lnTo>
                    <a:pt x="477" y="1002"/>
                  </a:lnTo>
                  <a:cubicBezTo>
                    <a:pt x="481" y="1013"/>
                    <a:pt x="490" y="1018"/>
                    <a:pt x="499" y="1018"/>
                  </a:cubicBezTo>
                  <a:cubicBezTo>
                    <a:pt x="507" y="1018"/>
                    <a:pt x="516" y="1013"/>
                    <a:pt x="519" y="1002"/>
                  </a:cubicBezTo>
                  <a:lnTo>
                    <a:pt x="632" y="687"/>
                  </a:lnTo>
                  <a:cubicBezTo>
                    <a:pt x="632" y="683"/>
                    <a:pt x="639" y="676"/>
                    <a:pt x="646" y="676"/>
                  </a:cubicBezTo>
                  <a:lnTo>
                    <a:pt x="1014" y="550"/>
                  </a:lnTo>
                  <a:cubicBezTo>
                    <a:pt x="1035" y="543"/>
                    <a:pt x="1035" y="515"/>
                    <a:pt x="1014" y="508"/>
                  </a:cubicBezTo>
                  <a:lnTo>
                    <a:pt x="653" y="385"/>
                  </a:lnTo>
                  <a:cubicBezTo>
                    <a:pt x="646" y="385"/>
                    <a:pt x="639" y="378"/>
                    <a:pt x="639" y="371"/>
                  </a:cubicBezTo>
                  <a:lnTo>
                    <a:pt x="558" y="16"/>
                  </a:lnTo>
                  <a:cubicBezTo>
                    <a:pt x="556" y="5"/>
                    <a:pt x="548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07;p43">
              <a:extLst>
                <a:ext uri="{FF2B5EF4-FFF2-40B4-BE49-F238E27FC236}">
                  <a16:creationId xmlns:a16="http://schemas.microsoft.com/office/drawing/2014/main" id="{FDD5DE9A-C9CC-4FB3-6A96-B91CC291C291}"/>
                </a:ext>
              </a:extLst>
            </p:cNvPr>
            <p:cNvSpPr/>
            <p:nvPr/>
          </p:nvSpPr>
          <p:spPr>
            <a:xfrm>
              <a:off x="6857444" y="2718935"/>
              <a:ext cx="80809" cy="79147"/>
            </a:xfrm>
            <a:custGeom>
              <a:avLst/>
              <a:gdLst/>
              <a:ahLst/>
              <a:cxnLst/>
              <a:rect l="l" t="t" r="r" b="b"/>
              <a:pathLst>
                <a:path w="632" h="619" extrusionOk="0">
                  <a:moveTo>
                    <a:pt x="328" y="0"/>
                  </a:moveTo>
                  <a:cubicBezTo>
                    <a:pt x="323" y="0"/>
                    <a:pt x="318" y="3"/>
                    <a:pt x="316" y="8"/>
                  </a:cubicBezTo>
                  <a:lnTo>
                    <a:pt x="228" y="214"/>
                  </a:lnTo>
                  <a:cubicBezTo>
                    <a:pt x="228" y="218"/>
                    <a:pt x="225" y="222"/>
                    <a:pt x="222" y="222"/>
                  </a:cubicBezTo>
                  <a:lnTo>
                    <a:pt x="15" y="281"/>
                  </a:lnTo>
                  <a:cubicBezTo>
                    <a:pt x="5" y="285"/>
                    <a:pt x="0" y="302"/>
                    <a:pt x="15" y="309"/>
                  </a:cubicBezTo>
                  <a:lnTo>
                    <a:pt x="215" y="397"/>
                  </a:lnTo>
                  <a:cubicBezTo>
                    <a:pt x="218" y="400"/>
                    <a:pt x="218" y="403"/>
                    <a:pt x="222" y="408"/>
                  </a:cubicBezTo>
                  <a:lnTo>
                    <a:pt x="292" y="611"/>
                  </a:lnTo>
                  <a:cubicBezTo>
                    <a:pt x="293" y="616"/>
                    <a:pt x="299" y="619"/>
                    <a:pt x="304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7" y="418"/>
                  </a:lnTo>
                  <a:cubicBezTo>
                    <a:pt x="387" y="414"/>
                    <a:pt x="390" y="411"/>
                    <a:pt x="393" y="411"/>
                  </a:cubicBezTo>
                  <a:lnTo>
                    <a:pt x="618" y="334"/>
                  </a:lnTo>
                  <a:cubicBezTo>
                    <a:pt x="632" y="330"/>
                    <a:pt x="632" y="313"/>
                    <a:pt x="618" y="309"/>
                  </a:cubicBezTo>
                  <a:lnTo>
                    <a:pt x="397" y="235"/>
                  </a:lnTo>
                  <a:cubicBezTo>
                    <a:pt x="393" y="232"/>
                    <a:pt x="390" y="228"/>
                    <a:pt x="390" y="225"/>
                  </a:cubicBezTo>
                  <a:lnTo>
                    <a:pt x="341" y="11"/>
                  </a:lnTo>
                  <a:cubicBezTo>
                    <a:pt x="339" y="4"/>
                    <a:pt x="333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08;p43">
              <a:extLst>
                <a:ext uri="{FF2B5EF4-FFF2-40B4-BE49-F238E27FC236}">
                  <a16:creationId xmlns:a16="http://schemas.microsoft.com/office/drawing/2014/main" id="{87DBBD81-49B0-A63B-A539-89ECCEC805DB}"/>
                </a:ext>
              </a:extLst>
            </p:cNvPr>
            <p:cNvSpPr/>
            <p:nvPr/>
          </p:nvSpPr>
          <p:spPr>
            <a:xfrm>
              <a:off x="7650335" y="2450802"/>
              <a:ext cx="147298" cy="145125"/>
            </a:xfrm>
            <a:custGeom>
              <a:avLst/>
              <a:gdLst/>
              <a:ahLst/>
              <a:cxnLst/>
              <a:rect l="l" t="t" r="r" b="b"/>
              <a:pathLst>
                <a:path w="1152" h="1135" extrusionOk="0">
                  <a:moveTo>
                    <a:pt x="599" y="0"/>
                  </a:moveTo>
                  <a:cubicBezTo>
                    <a:pt x="590" y="0"/>
                    <a:pt x="581" y="6"/>
                    <a:pt x="576" y="17"/>
                  </a:cubicBezTo>
                  <a:lnTo>
                    <a:pt x="415" y="396"/>
                  </a:lnTo>
                  <a:cubicBezTo>
                    <a:pt x="415" y="404"/>
                    <a:pt x="408" y="407"/>
                    <a:pt x="401" y="410"/>
                  </a:cubicBezTo>
                  <a:lnTo>
                    <a:pt x="25" y="519"/>
                  </a:lnTo>
                  <a:cubicBezTo>
                    <a:pt x="1" y="526"/>
                    <a:pt x="1" y="558"/>
                    <a:pt x="22" y="564"/>
                  </a:cubicBezTo>
                  <a:lnTo>
                    <a:pt x="391" y="729"/>
                  </a:lnTo>
                  <a:cubicBezTo>
                    <a:pt x="394" y="733"/>
                    <a:pt x="401" y="740"/>
                    <a:pt x="401" y="744"/>
                  </a:cubicBezTo>
                  <a:lnTo>
                    <a:pt x="530" y="1119"/>
                  </a:lnTo>
                  <a:cubicBezTo>
                    <a:pt x="534" y="1130"/>
                    <a:pt x="544" y="1135"/>
                    <a:pt x="554" y="1135"/>
                  </a:cubicBezTo>
                  <a:cubicBezTo>
                    <a:pt x="563" y="1135"/>
                    <a:pt x="573" y="1130"/>
                    <a:pt x="576" y="1119"/>
                  </a:cubicBezTo>
                  <a:lnTo>
                    <a:pt x="702" y="765"/>
                  </a:lnTo>
                  <a:cubicBezTo>
                    <a:pt x="706" y="758"/>
                    <a:pt x="710" y="754"/>
                    <a:pt x="717" y="750"/>
                  </a:cubicBezTo>
                  <a:lnTo>
                    <a:pt x="1131" y="614"/>
                  </a:lnTo>
                  <a:cubicBezTo>
                    <a:pt x="1152" y="606"/>
                    <a:pt x="1152" y="575"/>
                    <a:pt x="1131" y="569"/>
                  </a:cubicBezTo>
                  <a:lnTo>
                    <a:pt x="727" y="431"/>
                  </a:lnTo>
                  <a:cubicBezTo>
                    <a:pt x="717" y="428"/>
                    <a:pt x="713" y="421"/>
                    <a:pt x="710" y="414"/>
                  </a:cubicBezTo>
                  <a:lnTo>
                    <a:pt x="622" y="21"/>
                  </a:lnTo>
                  <a:cubicBezTo>
                    <a:pt x="620" y="8"/>
                    <a:pt x="610" y="0"/>
                    <a:pt x="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75;p35">
            <a:extLst>
              <a:ext uri="{FF2B5EF4-FFF2-40B4-BE49-F238E27FC236}">
                <a16:creationId xmlns:a16="http://schemas.microsoft.com/office/drawing/2014/main" id="{5F429803-19B3-4591-FFF4-67EA3EA5B44C}"/>
              </a:ext>
            </a:extLst>
          </p:cNvPr>
          <p:cNvSpPr/>
          <p:nvPr/>
        </p:nvSpPr>
        <p:spPr>
          <a:xfrm>
            <a:off x="3818568" y="1583525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492" name="Google Shape;475;p35">
            <a:extLst>
              <a:ext uri="{FF2B5EF4-FFF2-40B4-BE49-F238E27FC236}">
                <a16:creationId xmlns:a16="http://schemas.microsoft.com/office/drawing/2014/main" id="{950AE3AD-954B-FE21-372E-96DE40919098}"/>
              </a:ext>
            </a:extLst>
          </p:cNvPr>
          <p:cNvSpPr/>
          <p:nvPr/>
        </p:nvSpPr>
        <p:spPr>
          <a:xfrm>
            <a:off x="6737563" y="1560461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493" name="Google Shape;304;p35">
            <a:extLst>
              <a:ext uri="{FF2B5EF4-FFF2-40B4-BE49-F238E27FC236}">
                <a16:creationId xmlns:a16="http://schemas.microsoft.com/office/drawing/2014/main" id="{7AB87EA6-9E40-4422-9D4D-6F7A90E5373A}"/>
              </a:ext>
            </a:extLst>
          </p:cNvPr>
          <p:cNvGrpSpPr/>
          <p:nvPr/>
        </p:nvGrpSpPr>
        <p:grpSpPr>
          <a:xfrm>
            <a:off x="4051435" y="1723421"/>
            <a:ext cx="1011531" cy="1038125"/>
            <a:chOff x="7740209" y="-80368"/>
            <a:chExt cx="1402472" cy="1553245"/>
          </a:xfrm>
        </p:grpSpPr>
        <p:sp>
          <p:nvSpPr>
            <p:cNvPr id="494" name="Google Shape;305;p35">
              <a:extLst>
                <a:ext uri="{FF2B5EF4-FFF2-40B4-BE49-F238E27FC236}">
                  <a16:creationId xmlns:a16="http://schemas.microsoft.com/office/drawing/2014/main" id="{A406C2E4-79DF-4F29-F4CD-6EE48DB2F1D9}"/>
                </a:ext>
              </a:extLst>
            </p:cNvPr>
            <p:cNvSpPr/>
            <p:nvPr/>
          </p:nvSpPr>
          <p:spPr>
            <a:xfrm>
              <a:off x="7740209" y="-80368"/>
              <a:ext cx="1208452" cy="1495860"/>
            </a:xfrm>
            <a:custGeom>
              <a:avLst/>
              <a:gdLst/>
              <a:ahLst/>
              <a:cxnLst/>
              <a:rect l="l" t="t" r="r" b="b"/>
              <a:pathLst>
                <a:path w="9225" h="11419" extrusionOk="0">
                  <a:moveTo>
                    <a:pt x="3988" y="562"/>
                  </a:moveTo>
                  <a:cubicBezTo>
                    <a:pt x="1794" y="1829"/>
                    <a:pt x="1" y="4916"/>
                    <a:pt x="1" y="7440"/>
                  </a:cubicBezTo>
                  <a:lnTo>
                    <a:pt x="1" y="7440"/>
                  </a:lnTo>
                  <a:cubicBezTo>
                    <a:pt x="1" y="8707"/>
                    <a:pt x="447" y="9653"/>
                    <a:pt x="1241" y="10117"/>
                  </a:cubicBezTo>
                  <a:lnTo>
                    <a:pt x="1241" y="10117"/>
                  </a:lnTo>
                  <a:cubicBezTo>
                    <a:pt x="1267" y="10125"/>
                    <a:pt x="1285" y="10143"/>
                    <a:pt x="1312" y="10152"/>
                  </a:cubicBezTo>
                  <a:lnTo>
                    <a:pt x="1312" y="10152"/>
                  </a:lnTo>
                  <a:lnTo>
                    <a:pt x="3516" y="11419"/>
                  </a:lnTo>
                  <a:cubicBezTo>
                    <a:pt x="2873" y="10919"/>
                    <a:pt x="2516" y="10036"/>
                    <a:pt x="2516" y="8894"/>
                  </a:cubicBezTo>
                  <a:lnTo>
                    <a:pt x="2516" y="8894"/>
                  </a:lnTo>
                  <a:cubicBezTo>
                    <a:pt x="2516" y="6379"/>
                    <a:pt x="4301" y="3292"/>
                    <a:pt x="6504" y="2016"/>
                  </a:cubicBezTo>
                  <a:lnTo>
                    <a:pt x="6504" y="2016"/>
                  </a:lnTo>
                  <a:cubicBezTo>
                    <a:pt x="7503" y="1436"/>
                    <a:pt x="8458" y="1303"/>
                    <a:pt x="9225" y="1624"/>
                  </a:cubicBezTo>
                  <a:lnTo>
                    <a:pt x="9225" y="1624"/>
                  </a:lnTo>
                  <a:lnTo>
                    <a:pt x="7137" y="402"/>
                  </a:lnTo>
                  <a:lnTo>
                    <a:pt x="6816" y="214"/>
                  </a:lnTo>
                  <a:lnTo>
                    <a:pt x="6816" y="214"/>
                  </a:lnTo>
                  <a:cubicBezTo>
                    <a:pt x="6522" y="72"/>
                    <a:pt x="6192" y="0"/>
                    <a:pt x="5844" y="0"/>
                  </a:cubicBezTo>
                  <a:lnTo>
                    <a:pt x="5844" y="0"/>
                  </a:lnTo>
                  <a:cubicBezTo>
                    <a:pt x="5273" y="0"/>
                    <a:pt x="4640" y="187"/>
                    <a:pt x="3988" y="56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06;p35">
              <a:extLst>
                <a:ext uri="{FF2B5EF4-FFF2-40B4-BE49-F238E27FC236}">
                  <a16:creationId xmlns:a16="http://schemas.microsoft.com/office/drawing/2014/main" id="{38E54354-229A-66AA-B1B7-6F1E46D48304}"/>
                </a:ext>
              </a:extLst>
            </p:cNvPr>
            <p:cNvSpPr/>
            <p:nvPr/>
          </p:nvSpPr>
          <p:spPr>
            <a:xfrm>
              <a:off x="7757764" y="1378"/>
              <a:ext cx="821616" cy="1148848"/>
            </a:xfrm>
            <a:custGeom>
              <a:avLst/>
              <a:gdLst/>
              <a:ahLst/>
              <a:cxnLst/>
              <a:rect l="l" t="t" r="r" b="b"/>
              <a:pathLst>
                <a:path w="6272" h="8770" extrusionOk="0">
                  <a:moveTo>
                    <a:pt x="4015" y="1"/>
                  </a:moveTo>
                  <a:cubicBezTo>
                    <a:pt x="3979" y="18"/>
                    <a:pt x="3952" y="27"/>
                    <a:pt x="3917" y="45"/>
                  </a:cubicBezTo>
                  <a:cubicBezTo>
                    <a:pt x="1758" y="1303"/>
                    <a:pt x="0" y="4336"/>
                    <a:pt x="0" y="6816"/>
                  </a:cubicBezTo>
                  <a:cubicBezTo>
                    <a:pt x="0" y="7048"/>
                    <a:pt x="9" y="7271"/>
                    <a:pt x="45" y="7476"/>
                  </a:cubicBezTo>
                  <a:lnTo>
                    <a:pt x="2275" y="8770"/>
                  </a:lnTo>
                  <a:cubicBezTo>
                    <a:pt x="2257" y="8609"/>
                    <a:pt x="2257" y="8440"/>
                    <a:pt x="2257" y="8270"/>
                  </a:cubicBezTo>
                  <a:cubicBezTo>
                    <a:pt x="2257" y="5719"/>
                    <a:pt x="4051" y="2606"/>
                    <a:pt x="6272" y="1303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07;p35">
              <a:extLst>
                <a:ext uri="{FF2B5EF4-FFF2-40B4-BE49-F238E27FC236}">
                  <a16:creationId xmlns:a16="http://schemas.microsoft.com/office/drawing/2014/main" id="{6A416093-084D-17BA-AFE6-F5E34912D845}"/>
                </a:ext>
              </a:extLst>
            </p:cNvPr>
            <p:cNvSpPr/>
            <p:nvPr/>
          </p:nvSpPr>
          <p:spPr>
            <a:xfrm>
              <a:off x="7813833" y="755166"/>
              <a:ext cx="218635" cy="153267"/>
            </a:xfrm>
            <a:custGeom>
              <a:avLst/>
              <a:gdLst/>
              <a:ahLst/>
              <a:cxnLst/>
              <a:rect l="l" t="t" r="r" b="b"/>
              <a:pathLst>
                <a:path w="1669" h="1170" extrusionOk="0">
                  <a:moveTo>
                    <a:pt x="54" y="1"/>
                  </a:moveTo>
                  <a:cubicBezTo>
                    <a:pt x="27" y="108"/>
                    <a:pt x="10" y="224"/>
                    <a:pt x="1" y="331"/>
                  </a:cubicBezTo>
                  <a:lnTo>
                    <a:pt x="1589" y="1169"/>
                  </a:lnTo>
                  <a:cubicBezTo>
                    <a:pt x="1615" y="1062"/>
                    <a:pt x="1633" y="955"/>
                    <a:pt x="1669" y="857"/>
                  </a:cubicBezTo>
                  <a:lnTo>
                    <a:pt x="5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08;p35">
              <a:extLst>
                <a:ext uri="{FF2B5EF4-FFF2-40B4-BE49-F238E27FC236}">
                  <a16:creationId xmlns:a16="http://schemas.microsoft.com/office/drawing/2014/main" id="{0D0A18D6-C90F-9FBA-6E7E-A666383D4D92}"/>
                </a:ext>
              </a:extLst>
            </p:cNvPr>
            <p:cNvSpPr/>
            <p:nvPr/>
          </p:nvSpPr>
          <p:spPr>
            <a:xfrm>
              <a:off x="7825492" y="687438"/>
              <a:ext cx="225709" cy="153136"/>
            </a:xfrm>
            <a:custGeom>
              <a:avLst/>
              <a:gdLst/>
              <a:ahLst/>
              <a:cxnLst/>
              <a:rect l="l" t="t" r="r" b="b"/>
              <a:pathLst>
                <a:path w="1723" h="1169" extrusionOk="0">
                  <a:moveTo>
                    <a:pt x="81" y="0"/>
                  </a:moveTo>
                  <a:cubicBezTo>
                    <a:pt x="54" y="107"/>
                    <a:pt x="28" y="205"/>
                    <a:pt x="1" y="312"/>
                  </a:cubicBezTo>
                  <a:lnTo>
                    <a:pt x="1625" y="1169"/>
                  </a:lnTo>
                  <a:cubicBezTo>
                    <a:pt x="1651" y="1071"/>
                    <a:pt x="1687" y="964"/>
                    <a:pt x="1723" y="866"/>
                  </a:cubicBezTo>
                  <a:lnTo>
                    <a:pt x="8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09;p35">
              <a:extLst>
                <a:ext uri="{FF2B5EF4-FFF2-40B4-BE49-F238E27FC236}">
                  <a16:creationId xmlns:a16="http://schemas.microsoft.com/office/drawing/2014/main" id="{DBB762C2-BBE8-CDF1-2541-8FA4547E369C}"/>
                </a:ext>
              </a:extLst>
            </p:cNvPr>
            <p:cNvSpPr/>
            <p:nvPr/>
          </p:nvSpPr>
          <p:spPr>
            <a:xfrm>
              <a:off x="7843046" y="620758"/>
              <a:ext cx="230425" cy="154446"/>
            </a:xfrm>
            <a:custGeom>
              <a:avLst/>
              <a:gdLst/>
              <a:ahLst/>
              <a:cxnLst/>
              <a:rect l="l" t="t" r="r" b="b"/>
              <a:pathLst>
                <a:path w="1759" h="1179" extrusionOk="0">
                  <a:moveTo>
                    <a:pt x="99" y="1"/>
                  </a:moveTo>
                  <a:cubicBezTo>
                    <a:pt x="63" y="108"/>
                    <a:pt x="36" y="206"/>
                    <a:pt x="1" y="304"/>
                  </a:cubicBezTo>
                  <a:lnTo>
                    <a:pt x="1651" y="1178"/>
                  </a:lnTo>
                  <a:cubicBezTo>
                    <a:pt x="1678" y="1080"/>
                    <a:pt x="1714" y="982"/>
                    <a:pt x="1758" y="884"/>
                  </a:cubicBezTo>
                  <a:lnTo>
                    <a:pt x="9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10;p35">
              <a:extLst>
                <a:ext uri="{FF2B5EF4-FFF2-40B4-BE49-F238E27FC236}">
                  <a16:creationId xmlns:a16="http://schemas.microsoft.com/office/drawing/2014/main" id="{C777E54D-3D37-1F62-90DC-F7379D0C4AC0}"/>
                </a:ext>
              </a:extLst>
            </p:cNvPr>
            <p:cNvSpPr/>
            <p:nvPr/>
          </p:nvSpPr>
          <p:spPr>
            <a:xfrm>
              <a:off x="7865317" y="557614"/>
              <a:ext cx="233831" cy="153267"/>
            </a:xfrm>
            <a:custGeom>
              <a:avLst/>
              <a:gdLst/>
              <a:ahLst/>
              <a:cxnLst/>
              <a:rect l="l" t="t" r="r" b="b"/>
              <a:pathLst>
                <a:path w="1785" h="1170" extrusionOk="0">
                  <a:moveTo>
                    <a:pt x="116" y="1"/>
                  </a:moveTo>
                  <a:cubicBezTo>
                    <a:pt x="72" y="99"/>
                    <a:pt x="36" y="197"/>
                    <a:pt x="0" y="295"/>
                  </a:cubicBezTo>
                  <a:lnTo>
                    <a:pt x="1660" y="1170"/>
                  </a:lnTo>
                  <a:cubicBezTo>
                    <a:pt x="1695" y="1080"/>
                    <a:pt x="1740" y="982"/>
                    <a:pt x="1784" y="884"/>
                  </a:cubicBezTo>
                  <a:lnTo>
                    <a:pt x="116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11;p35">
              <a:extLst>
                <a:ext uri="{FF2B5EF4-FFF2-40B4-BE49-F238E27FC236}">
                  <a16:creationId xmlns:a16="http://schemas.microsoft.com/office/drawing/2014/main" id="{E3AA778E-D6CB-E670-4ED1-CC7F7982FA9C}"/>
                </a:ext>
              </a:extLst>
            </p:cNvPr>
            <p:cNvSpPr/>
            <p:nvPr/>
          </p:nvSpPr>
          <p:spPr>
            <a:xfrm>
              <a:off x="7890993" y="495781"/>
              <a:ext cx="237367" cy="153136"/>
            </a:xfrm>
            <a:custGeom>
              <a:avLst/>
              <a:gdLst/>
              <a:ahLst/>
              <a:cxnLst/>
              <a:rect l="l" t="t" r="r" b="b"/>
              <a:pathLst>
                <a:path w="1812" h="1169" extrusionOk="0">
                  <a:moveTo>
                    <a:pt x="125" y="0"/>
                  </a:moveTo>
                  <a:cubicBezTo>
                    <a:pt x="81" y="98"/>
                    <a:pt x="36" y="188"/>
                    <a:pt x="0" y="286"/>
                  </a:cubicBezTo>
                  <a:lnTo>
                    <a:pt x="1669" y="1169"/>
                  </a:lnTo>
                  <a:cubicBezTo>
                    <a:pt x="1713" y="1080"/>
                    <a:pt x="1758" y="981"/>
                    <a:pt x="1811" y="883"/>
                  </a:cubicBezTo>
                  <a:lnTo>
                    <a:pt x="12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12;p35">
              <a:extLst>
                <a:ext uri="{FF2B5EF4-FFF2-40B4-BE49-F238E27FC236}">
                  <a16:creationId xmlns:a16="http://schemas.microsoft.com/office/drawing/2014/main" id="{0D91BED6-5EE9-33AC-CE40-D51CB188DA2E}"/>
                </a:ext>
              </a:extLst>
            </p:cNvPr>
            <p:cNvSpPr/>
            <p:nvPr/>
          </p:nvSpPr>
          <p:spPr>
            <a:xfrm>
              <a:off x="7919028" y="436175"/>
              <a:ext cx="240904" cy="153136"/>
            </a:xfrm>
            <a:custGeom>
              <a:avLst/>
              <a:gdLst/>
              <a:ahLst/>
              <a:cxnLst/>
              <a:rect l="l" t="t" r="r" b="b"/>
              <a:pathLst>
                <a:path w="1839" h="1169" extrusionOk="0">
                  <a:moveTo>
                    <a:pt x="152" y="0"/>
                  </a:moveTo>
                  <a:cubicBezTo>
                    <a:pt x="99" y="89"/>
                    <a:pt x="54" y="179"/>
                    <a:pt x="1" y="277"/>
                  </a:cubicBezTo>
                  <a:lnTo>
                    <a:pt x="1687" y="1169"/>
                  </a:lnTo>
                  <a:cubicBezTo>
                    <a:pt x="1731" y="1071"/>
                    <a:pt x="1785" y="982"/>
                    <a:pt x="1838" y="892"/>
                  </a:cubicBez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313;p35">
              <a:extLst>
                <a:ext uri="{FF2B5EF4-FFF2-40B4-BE49-F238E27FC236}">
                  <a16:creationId xmlns:a16="http://schemas.microsoft.com/office/drawing/2014/main" id="{8FF60C5F-7261-31AB-C144-37D3CAC46A1C}"/>
                </a:ext>
              </a:extLst>
            </p:cNvPr>
            <p:cNvSpPr/>
            <p:nvPr/>
          </p:nvSpPr>
          <p:spPr>
            <a:xfrm>
              <a:off x="7951778" y="377748"/>
              <a:ext cx="241952" cy="151957"/>
            </a:xfrm>
            <a:custGeom>
              <a:avLst/>
              <a:gdLst/>
              <a:ahLst/>
              <a:cxnLst/>
              <a:rect l="l" t="t" r="r" b="b"/>
              <a:pathLst>
                <a:path w="1847" h="1160" extrusionOk="0">
                  <a:moveTo>
                    <a:pt x="161" y="0"/>
                  </a:moveTo>
                  <a:cubicBezTo>
                    <a:pt x="107" y="89"/>
                    <a:pt x="54" y="179"/>
                    <a:pt x="0" y="268"/>
                  </a:cubicBezTo>
                  <a:lnTo>
                    <a:pt x="1686" y="1160"/>
                  </a:lnTo>
                  <a:cubicBezTo>
                    <a:pt x="1740" y="1071"/>
                    <a:pt x="1793" y="981"/>
                    <a:pt x="1847" y="892"/>
                  </a:cubicBez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14;p35">
              <a:extLst>
                <a:ext uri="{FF2B5EF4-FFF2-40B4-BE49-F238E27FC236}">
                  <a16:creationId xmlns:a16="http://schemas.microsoft.com/office/drawing/2014/main" id="{7BF420D1-BBF0-BB07-3F43-8BE5F09E1AB0}"/>
                </a:ext>
              </a:extLst>
            </p:cNvPr>
            <p:cNvSpPr/>
            <p:nvPr/>
          </p:nvSpPr>
          <p:spPr>
            <a:xfrm>
              <a:off x="7987935" y="321548"/>
              <a:ext cx="244441" cy="150909"/>
            </a:xfrm>
            <a:custGeom>
              <a:avLst/>
              <a:gdLst/>
              <a:ahLst/>
              <a:cxnLst/>
              <a:rect l="l" t="t" r="r" b="b"/>
              <a:pathLst>
                <a:path w="1866" h="1152" extrusionOk="0">
                  <a:moveTo>
                    <a:pt x="179" y="1"/>
                  </a:moveTo>
                  <a:cubicBezTo>
                    <a:pt x="117" y="81"/>
                    <a:pt x="54" y="170"/>
                    <a:pt x="1" y="260"/>
                  </a:cubicBezTo>
                  <a:lnTo>
                    <a:pt x="1687" y="1152"/>
                  </a:lnTo>
                  <a:cubicBezTo>
                    <a:pt x="1740" y="1063"/>
                    <a:pt x="1803" y="973"/>
                    <a:pt x="1865" y="893"/>
                  </a:cubicBezTo>
                  <a:lnTo>
                    <a:pt x="179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15;p35">
              <a:extLst>
                <a:ext uri="{FF2B5EF4-FFF2-40B4-BE49-F238E27FC236}">
                  <a16:creationId xmlns:a16="http://schemas.microsoft.com/office/drawing/2014/main" id="{71F9A203-8A9E-C032-7599-3C93B8678BBC}"/>
                </a:ext>
              </a:extLst>
            </p:cNvPr>
            <p:cNvSpPr/>
            <p:nvPr/>
          </p:nvSpPr>
          <p:spPr>
            <a:xfrm>
              <a:off x="8026581" y="266658"/>
              <a:ext cx="246668" cy="149730"/>
            </a:xfrm>
            <a:custGeom>
              <a:avLst/>
              <a:gdLst/>
              <a:ahLst/>
              <a:cxnLst/>
              <a:rect l="l" t="t" r="r" b="b"/>
              <a:pathLst>
                <a:path w="1883" h="1143" extrusionOk="0">
                  <a:moveTo>
                    <a:pt x="197" y="1"/>
                  </a:moveTo>
                  <a:cubicBezTo>
                    <a:pt x="134" y="81"/>
                    <a:pt x="63" y="170"/>
                    <a:pt x="0" y="250"/>
                  </a:cubicBezTo>
                  <a:lnTo>
                    <a:pt x="1686" y="1143"/>
                  </a:lnTo>
                  <a:cubicBezTo>
                    <a:pt x="1749" y="1062"/>
                    <a:pt x="1811" y="973"/>
                    <a:pt x="1883" y="893"/>
                  </a:cubicBezTo>
                  <a:lnTo>
                    <a:pt x="1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16;p35">
              <a:extLst>
                <a:ext uri="{FF2B5EF4-FFF2-40B4-BE49-F238E27FC236}">
                  <a16:creationId xmlns:a16="http://schemas.microsoft.com/office/drawing/2014/main" id="{12845AEC-FB00-4C6B-067E-8B0A99EFD4B1}"/>
                </a:ext>
              </a:extLst>
            </p:cNvPr>
            <p:cNvSpPr/>
            <p:nvPr/>
          </p:nvSpPr>
          <p:spPr>
            <a:xfrm>
              <a:off x="8069811" y="214126"/>
              <a:ext cx="246668" cy="148551"/>
            </a:xfrm>
            <a:custGeom>
              <a:avLst/>
              <a:gdLst/>
              <a:ahLst/>
              <a:cxnLst/>
              <a:rect l="l" t="t" r="r" b="b"/>
              <a:pathLst>
                <a:path w="1883" h="1134" extrusionOk="0">
                  <a:moveTo>
                    <a:pt x="214" y="0"/>
                  </a:moveTo>
                  <a:cubicBezTo>
                    <a:pt x="134" y="81"/>
                    <a:pt x="72" y="161"/>
                    <a:pt x="0" y="241"/>
                  </a:cubicBezTo>
                  <a:lnTo>
                    <a:pt x="1678" y="1133"/>
                  </a:lnTo>
                  <a:cubicBezTo>
                    <a:pt x="1749" y="1044"/>
                    <a:pt x="1811" y="964"/>
                    <a:pt x="1883" y="883"/>
                  </a:cubicBezTo>
                  <a:lnTo>
                    <a:pt x="2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17;p35">
              <a:extLst>
                <a:ext uri="{FF2B5EF4-FFF2-40B4-BE49-F238E27FC236}">
                  <a16:creationId xmlns:a16="http://schemas.microsoft.com/office/drawing/2014/main" id="{92D70A9F-EA88-8F7F-8DFE-DB9B2DAC3125}"/>
                </a:ext>
              </a:extLst>
            </p:cNvPr>
            <p:cNvSpPr/>
            <p:nvPr/>
          </p:nvSpPr>
          <p:spPr>
            <a:xfrm>
              <a:off x="8116579" y="163821"/>
              <a:ext cx="247847" cy="146193"/>
            </a:xfrm>
            <a:custGeom>
              <a:avLst/>
              <a:gdLst/>
              <a:ahLst/>
              <a:cxnLst/>
              <a:rect l="l" t="t" r="r" b="b"/>
              <a:pathLst>
                <a:path w="1892" h="1116" extrusionOk="0">
                  <a:moveTo>
                    <a:pt x="232" y="1"/>
                  </a:moveTo>
                  <a:cubicBezTo>
                    <a:pt x="152" y="72"/>
                    <a:pt x="72" y="152"/>
                    <a:pt x="0" y="233"/>
                  </a:cubicBezTo>
                  <a:lnTo>
                    <a:pt x="1668" y="1116"/>
                  </a:lnTo>
                  <a:cubicBezTo>
                    <a:pt x="1740" y="1035"/>
                    <a:pt x="1820" y="955"/>
                    <a:pt x="1891" y="884"/>
                  </a:cubicBezTo>
                  <a:lnTo>
                    <a:pt x="23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18;p35">
              <a:extLst>
                <a:ext uri="{FF2B5EF4-FFF2-40B4-BE49-F238E27FC236}">
                  <a16:creationId xmlns:a16="http://schemas.microsoft.com/office/drawing/2014/main" id="{BB2413A7-5089-FF40-72C9-5B27CF168303}"/>
                </a:ext>
              </a:extLst>
            </p:cNvPr>
            <p:cNvSpPr/>
            <p:nvPr/>
          </p:nvSpPr>
          <p:spPr>
            <a:xfrm>
              <a:off x="8141077" y="167358"/>
              <a:ext cx="944361" cy="1269235"/>
            </a:xfrm>
            <a:custGeom>
              <a:avLst/>
              <a:gdLst/>
              <a:ahLst/>
              <a:cxnLst/>
              <a:rect l="l" t="t" r="r" b="b"/>
              <a:pathLst>
                <a:path w="7209" h="9689" extrusionOk="0">
                  <a:moveTo>
                    <a:pt x="4586" y="99"/>
                  </a:moveTo>
                  <a:lnTo>
                    <a:pt x="4586" y="99"/>
                  </a:lnTo>
                  <a:cubicBezTo>
                    <a:pt x="4666" y="393"/>
                    <a:pt x="4702" y="714"/>
                    <a:pt x="4702" y="1071"/>
                  </a:cubicBezTo>
                  <a:lnTo>
                    <a:pt x="4702" y="1071"/>
                  </a:lnTo>
                  <a:cubicBezTo>
                    <a:pt x="4702" y="3453"/>
                    <a:pt x="3007" y="6370"/>
                    <a:pt x="928" y="7574"/>
                  </a:cubicBezTo>
                  <a:lnTo>
                    <a:pt x="928" y="7574"/>
                  </a:lnTo>
                  <a:cubicBezTo>
                    <a:pt x="607" y="7762"/>
                    <a:pt x="295" y="7895"/>
                    <a:pt x="1" y="7976"/>
                  </a:cubicBezTo>
                  <a:lnTo>
                    <a:pt x="1" y="7976"/>
                  </a:lnTo>
                  <a:cubicBezTo>
                    <a:pt x="152" y="8591"/>
                    <a:pt x="464" y="9046"/>
                    <a:pt x="910" y="9305"/>
                  </a:cubicBezTo>
                  <a:lnTo>
                    <a:pt x="910" y="9305"/>
                  </a:lnTo>
                  <a:cubicBezTo>
                    <a:pt x="1571" y="9689"/>
                    <a:pt x="2472" y="9590"/>
                    <a:pt x="3444" y="9028"/>
                  </a:cubicBezTo>
                  <a:lnTo>
                    <a:pt x="3444" y="9028"/>
                  </a:lnTo>
                  <a:cubicBezTo>
                    <a:pt x="5523" y="7824"/>
                    <a:pt x="7209" y="4916"/>
                    <a:pt x="7209" y="2525"/>
                  </a:cubicBezTo>
                  <a:lnTo>
                    <a:pt x="7209" y="2525"/>
                  </a:lnTo>
                  <a:cubicBezTo>
                    <a:pt x="7209" y="1428"/>
                    <a:pt x="6852" y="607"/>
                    <a:pt x="6192" y="232"/>
                  </a:cubicBezTo>
                  <a:lnTo>
                    <a:pt x="6192" y="232"/>
                  </a:lnTo>
                  <a:cubicBezTo>
                    <a:pt x="5924" y="72"/>
                    <a:pt x="5621" y="0"/>
                    <a:pt x="5291" y="0"/>
                  </a:cubicBezTo>
                  <a:lnTo>
                    <a:pt x="5291" y="0"/>
                  </a:lnTo>
                  <a:cubicBezTo>
                    <a:pt x="5068" y="0"/>
                    <a:pt x="4836" y="36"/>
                    <a:pt x="4586" y="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19;p35">
              <a:extLst>
                <a:ext uri="{FF2B5EF4-FFF2-40B4-BE49-F238E27FC236}">
                  <a16:creationId xmlns:a16="http://schemas.microsoft.com/office/drawing/2014/main" id="{6D15581D-F213-F099-336E-E8A4CD79CC03}"/>
                </a:ext>
              </a:extLst>
            </p:cNvPr>
            <p:cNvSpPr/>
            <p:nvPr/>
          </p:nvSpPr>
          <p:spPr>
            <a:xfrm>
              <a:off x="8069811" y="109979"/>
              <a:ext cx="1072870" cy="1362898"/>
            </a:xfrm>
            <a:custGeom>
              <a:avLst/>
              <a:gdLst/>
              <a:ahLst/>
              <a:cxnLst/>
              <a:rect l="l" t="t" r="r" b="b"/>
              <a:pathLst>
                <a:path w="8190" h="10404" extrusionOk="0">
                  <a:moveTo>
                    <a:pt x="5835" y="438"/>
                  </a:moveTo>
                  <a:cubicBezTo>
                    <a:pt x="6165" y="438"/>
                    <a:pt x="6468" y="510"/>
                    <a:pt x="6736" y="670"/>
                  </a:cubicBezTo>
                  <a:cubicBezTo>
                    <a:pt x="7396" y="1045"/>
                    <a:pt x="7753" y="1866"/>
                    <a:pt x="7753" y="2963"/>
                  </a:cubicBezTo>
                  <a:cubicBezTo>
                    <a:pt x="7753" y="5354"/>
                    <a:pt x="6067" y="8262"/>
                    <a:pt x="3988" y="9466"/>
                  </a:cubicBezTo>
                  <a:cubicBezTo>
                    <a:pt x="3406" y="9803"/>
                    <a:pt x="2849" y="9973"/>
                    <a:pt x="2354" y="9973"/>
                  </a:cubicBezTo>
                  <a:cubicBezTo>
                    <a:pt x="2023" y="9973"/>
                    <a:pt x="1719" y="9897"/>
                    <a:pt x="1454" y="9743"/>
                  </a:cubicBezTo>
                  <a:cubicBezTo>
                    <a:pt x="1008" y="9484"/>
                    <a:pt x="696" y="9029"/>
                    <a:pt x="545" y="8414"/>
                  </a:cubicBezTo>
                  <a:cubicBezTo>
                    <a:pt x="473" y="8119"/>
                    <a:pt x="437" y="7798"/>
                    <a:pt x="437" y="7441"/>
                  </a:cubicBezTo>
                  <a:cubicBezTo>
                    <a:pt x="437" y="5059"/>
                    <a:pt x="2124" y="2142"/>
                    <a:pt x="4202" y="938"/>
                  </a:cubicBezTo>
                  <a:cubicBezTo>
                    <a:pt x="4523" y="760"/>
                    <a:pt x="4836" y="626"/>
                    <a:pt x="5130" y="537"/>
                  </a:cubicBezTo>
                  <a:cubicBezTo>
                    <a:pt x="5380" y="474"/>
                    <a:pt x="5612" y="438"/>
                    <a:pt x="5835" y="438"/>
                  </a:cubicBezTo>
                  <a:close/>
                  <a:moveTo>
                    <a:pt x="5830" y="0"/>
                  </a:moveTo>
                  <a:cubicBezTo>
                    <a:pt x="5260" y="0"/>
                    <a:pt x="4633" y="189"/>
                    <a:pt x="3988" y="563"/>
                  </a:cubicBezTo>
                  <a:cubicBezTo>
                    <a:pt x="1785" y="1839"/>
                    <a:pt x="0" y="4917"/>
                    <a:pt x="0" y="7441"/>
                  </a:cubicBezTo>
                  <a:cubicBezTo>
                    <a:pt x="0" y="8583"/>
                    <a:pt x="357" y="9466"/>
                    <a:pt x="1008" y="9966"/>
                  </a:cubicBezTo>
                  <a:cubicBezTo>
                    <a:pt x="1080" y="10020"/>
                    <a:pt x="1151" y="10073"/>
                    <a:pt x="1231" y="10118"/>
                  </a:cubicBezTo>
                  <a:cubicBezTo>
                    <a:pt x="1570" y="10314"/>
                    <a:pt x="1945" y="10403"/>
                    <a:pt x="2356" y="10403"/>
                  </a:cubicBezTo>
                  <a:cubicBezTo>
                    <a:pt x="2926" y="10403"/>
                    <a:pt x="3551" y="10216"/>
                    <a:pt x="4202" y="9841"/>
                  </a:cubicBezTo>
                  <a:cubicBezTo>
                    <a:pt x="6397" y="8574"/>
                    <a:pt x="8190" y="5488"/>
                    <a:pt x="8190" y="2963"/>
                  </a:cubicBezTo>
                  <a:cubicBezTo>
                    <a:pt x="8190" y="1705"/>
                    <a:pt x="7753" y="751"/>
                    <a:pt x="6950" y="287"/>
                  </a:cubicBezTo>
                  <a:cubicBezTo>
                    <a:pt x="6878" y="242"/>
                    <a:pt x="6789" y="206"/>
                    <a:pt x="6709" y="171"/>
                  </a:cubicBezTo>
                  <a:cubicBezTo>
                    <a:pt x="6437" y="57"/>
                    <a:pt x="6142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20;p35">
              <a:extLst>
                <a:ext uri="{FF2B5EF4-FFF2-40B4-BE49-F238E27FC236}">
                  <a16:creationId xmlns:a16="http://schemas.microsoft.com/office/drawing/2014/main" id="{9F51DDF6-672B-4C95-9DCC-421AD46E87E0}"/>
                </a:ext>
              </a:extLst>
            </p:cNvPr>
            <p:cNvSpPr/>
            <p:nvPr/>
          </p:nvSpPr>
          <p:spPr>
            <a:xfrm>
              <a:off x="8238019" y="41071"/>
              <a:ext cx="133355" cy="74931"/>
            </a:xfrm>
            <a:custGeom>
              <a:avLst/>
              <a:gdLst/>
              <a:ahLst/>
              <a:cxnLst/>
              <a:rect l="l" t="t" r="r" b="b"/>
              <a:pathLst>
                <a:path w="1018" h="572" extrusionOk="0">
                  <a:moveTo>
                    <a:pt x="304" y="1"/>
                  </a:moveTo>
                  <a:cubicBezTo>
                    <a:pt x="226" y="1"/>
                    <a:pt x="148" y="19"/>
                    <a:pt x="90" y="54"/>
                  </a:cubicBezTo>
                  <a:cubicBezTo>
                    <a:pt x="28" y="90"/>
                    <a:pt x="1" y="135"/>
                    <a:pt x="10" y="179"/>
                  </a:cubicBezTo>
                  <a:lnTo>
                    <a:pt x="28" y="563"/>
                  </a:lnTo>
                  <a:lnTo>
                    <a:pt x="697" y="572"/>
                  </a:lnTo>
                  <a:cubicBezTo>
                    <a:pt x="768" y="572"/>
                    <a:pt x="848" y="554"/>
                    <a:pt x="902" y="518"/>
                  </a:cubicBezTo>
                  <a:cubicBezTo>
                    <a:pt x="1018" y="447"/>
                    <a:pt x="1018" y="340"/>
                    <a:pt x="902" y="277"/>
                  </a:cubicBezTo>
                  <a:cubicBezTo>
                    <a:pt x="846" y="240"/>
                    <a:pt x="768" y="225"/>
                    <a:pt x="690" y="225"/>
                  </a:cubicBezTo>
                  <a:cubicBezTo>
                    <a:pt x="656" y="225"/>
                    <a:pt x="622" y="227"/>
                    <a:pt x="590" y="233"/>
                  </a:cubicBezTo>
                  <a:cubicBezTo>
                    <a:pt x="625" y="170"/>
                    <a:pt x="608" y="99"/>
                    <a:pt x="518" y="54"/>
                  </a:cubicBezTo>
                  <a:cubicBezTo>
                    <a:pt x="460" y="19"/>
                    <a:pt x="382" y="1"/>
                    <a:pt x="30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21;p35">
              <a:extLst>
                <a:ext uri="{FF2B5EF4-FFF2-40B4-BE49-F238E27FC236}">
                  <a16:creationId xmlns:a16="http://schemas.microsoft.com/office/drawing/2014/main" id="{67914415-18BD-344E-6173-1CF119FA9D5D}"/>
                </a:ext>
              </a:extLst>
            </p:cNvPr>
            <p:cNvSpPr/>
            <p:nvPr/>
          </p:nvSpPr>
          <p:spPr>
            <a:xfrm>
              <a:off x="8329196" y="115874"/>
              <a:ext cx="97200" cy="56329"/>
            </a:xfrm>
            <a:custGeom>
              <a:avLst/>
              <a:gdLst/>
              <a:ahLst/>
              <a:cxnLst/>
              <a:rect l="l" t="t" r="r" b="b"/>
              <a:pathLst>
                <a:path w="742" h="430" extrusionOk="0">
                  <a:moveTo>
                    <a:pt x="483" y="1"/>
                  </a:moveTo>
                  <a:lnTo>
                    <a:pt x="420" y="37"/>
                  </a:lnTo>
                  <a:cubicBezTo>
                    <a:pt x="465" y="63"/>
                    <a:pt x="509" y="72"/>
                    <a:pt x="545" y="81"/>
                  </a:cubicBezTo>
                  <a:lnTo>
                    <a:pt x="1" y="393"/>
                  </a:lnTo>
                  <a:lnTo>
                    <a:pt x="81" y="429"/>
                  </a:lnTo>
                  <a:lnTo>
                    <a:pt x="741" y="54"/>
                  </a:lnTo>
                  <a:lnTo>
                    <a:pt x="688" y="19"/>
                  </a:lnTo>
                  <a:cubicBezTo>
                    <a:pt x="659" y="27"/>
                    <a:pt x="630" y="33"/>
                    <a:pt x="599" y="33"/>
                  </a:cubicBezTo>
                  <a:cubicBezTo>
                    <a:pt x="564" y="33"/>
                    <a:pt x="526" y="25"/>
                    <a:pt x="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22;p35">
              <a:extLst>
                <a:ext uri="{FF2B5EF4-FFF2-40B4-BE49-F238E27FC236}">
                  <a16:creationId xmlns:a16="http://schemas.microsoft.com/office/drawing/2014/main" id="{571464A2-8BC7-392E-E53C-233C6026F3D4}"/>
                </a:ext>
              </a:extLst>
            </p:cNvPr>
            <p:cNvSpPr/>
            <p:nvPr/>
          </p:nvSpPr>
          <p:spPr>
            <a:xfrm>
              <a:off x="8359589" y="136048"/>
              <a:ext cx="115802" cy="62748"/>
            </a:xfrm>
            <a:custGeom>
              <a:avLst/>
              <a:gdLst/>
              <a:ahLst/>
              <a:cxnLst/>
              <a:rect l="l" t="t" r="r" b="b"/>
              <a:pathLst>
                <a:path w="884" h="479" extrusionOk="0">
                  <a:moveTo>
                    <a:pt x="639" y="63"/>
                  </a:moveTo>
                  <a:cubicBezTo>
                    <a:pt x="664" y="63"/>
                    <a:pt x="688" y="68"/>
                    <a:pt x="714" y="79"/>
                  </a:cubicBezTo>
                  <a:cubicBezTo>
                    <a:pt x="768" y="114"/>
                    <a:pt x="750" y="150"/>
                    <a:pt x="697" y="186"/>
                  </a:cubicBezTo>
                  <a:lnTo>
                    <a:pt x="340" y="382"/>
                  </a:lnTo>
                  <a:cubicBezTo>
                    <a:pt x="310" y="402"/>
                    <a:pt x="277" y="414"/>
                    <a:pt x="244" y="414"/>
                  </a:cubicBezTo>
                  <a:cubicBezTo>
                    <a:pt x="219" y="414"/>
                    <a:pt x="194" y="407"/>
                    <a:pt x="170" y="391"/>
                  </a:cubicBezTo>
                  <a:cubicBezTo>
                    <a:pt x="117" y="364"/>
                    <a:pt x="126" y="329"/>
                    <a:pt x="188" y="293"/>
                  </a:cubicBezTo>
                  <a:lnTo>
                    <a:pt x="536" y="88"/>
                  </a:lnTo>
                  <a:cubicBezTo>
                    <a:pt x="572" y="72"/>
                    <a:pt x="606" y="63"/>
                    <a:pt x="639" y="63"/>
                  </a:cubicBezTo>
                  <a:close/>
                  <a:moveTo>
                    <a:pt x="625" y="1"/>
                  </a:moveTo>
                  <a:cubicBezTo>
                    <a:pt x="566" y="1"/>
                    <a:pt x="508" y="19"/>
                    <a:pt x="456" y="52"/>
                  </a:cubicBezTo>
                  <a:lnTo>
                    <a:pt x="117" y="248"/>
                  </a:lnTo>
                  <a:cubicBezTo>
                    <a:pt x="10" y="311"/>
                    <a:pt x="1" y="373"/>
                    <a:pt x="99" y="436"/>
                  </a:cubicBezTo>
                  <a:cubicBezTo>
                    <a:pt x="149" y="465"/>
                    <a:pt x="200" y="478"/>
                    <a:pt x="251" y="478"/>
                  </a:cubicBezTo>
                  <a:cubicBezTo>
                    <a:pt x="310" y="478"/>
                    <a:pt x="368" y="460"/>
                    <a:pt x="420" y="427"/>
                  </a:cubicBezTo>
                  <a:lnTo>
                    <a:pt x="768" y="230"/>
                  </a:lnTo>
                  <a:cubicBezTo>
                    <a:pt x="866" y="168"/>
                    <a:pt x="884" y="106"/>
                    <a:pt x="777" y="43"/>
                  </a:cubicBezTo>
                  <a:cubicBezTo>
                    <a:pt x="727" y="14"/>
                    <a:pt x="676" y="1"/>
                    <a:pt x="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23;p35">
              <a:extLst>
                <a:ext uri="{FF2B5EF4-FFF2-40B4-BE49-F238E27FC236}">
                  <a16:creationId xmlns:a16="http://schemas.microsoft.com/office/drawing/2014/main" id="{56A02AA9-D9E5-CA02-B85D-D11F1743EC17}"/>
                </a:ext>
              </a:extLst>
            </p:cNvPr>
            <p:cNvSpPr/>
            <p:nvPr/>
          </p:nvSpPr>
          <p:spPr>
            <a:xfrm>
              <a:off x="8408715" y="165000"/>
              <a:ext cx="114623" cy="61438"/>
            </a:xfrm>
            <a:custGeom>
              <a:avLst/>
              <a:gdLst/>
              <a:ahLst/>
              <a:cxnLst/>
              <a:rect l="l" t="t" r="r" b="b"/>
              <a:pathLst>
                <a:path w="875" h="469" extrusionOk="0">
                  <a:moveTo>
                    <a:pt x="629" y="0"/>
                  </a:moveTo>
                  <a:cubicBezTo>
                    <a:pt x="571" y="0"/>
                    <a:pt x="513" y="16"/>
                    <a:pt x="455" y="45"/>
                  </a:cubicBezTo>
                  <a:lnTo>
                    <a:pt x="429" y="63"/>
                  </a:lnTo>
                  <a:lnTo>
                    <a:pt x="500" y="108"/>
                  </a:lnTo>
                  <a:lnTo>
                    <a:pt x="527" y="90"/>
                  </a:lnTo>
                  <a:cubicBezTo>
                    <a:pt x="565" y="68"/>
                    <a:pt x="602" y="56"/>
                    <a:pt x="638" y="56"/>
                  </a:cubicBezTo>
                  <a:cubicBezTo>
                    <a:pt x="662" y="56"/>
                    <a:pt x="684" y="61"/>
                    <a:pt x="705" y="72"/>
                  </a:cubicBezTo>
                  <a:cubicBezTo>
                    <a:pt x="759" y="108"/>
                    <a:pt x="750" y="143"/>
                    <a:pt x="678" y="179"/>
                  </a:cubicBezTo>
                  <a:lnTo>
                    <a:pt x="652" y="197"/>
                  </a:lnTo>
                  <a:cubicBezTo>
                    <a:pt x="623" y="216"/>
                    <a:pt x="592" y="225"/>
                    <a:pt x="561" y="225"/>
                  </a:cubicBezTo>
                  <a:cubicBezTo>
                    <a:pt x="534" y="225"/>
                    <a:pt x="507" y="218"/>
                    <a:pt x="482" y="206"/>
                  </a:cubicBezTo>
                  <a:lnTo>
                    <a:pt x="438" y="179"/>
                  </a:lnTo>
                  <a:lnTo>
                    <a:pt x="366" y="215"/>
                  </a:lnTo>
                  <a:lnTo>
                    <a:pt x="411" y="241"/>
                  </a:lnTo>
                  <a:cubicBezTo>
                    <a:pt x="464" y="277"/>
                    <a:pt x="464" y="304"/>
                    <a:pt x="393" y="348"/>
                  </a:cubicBezTo>
                  <a:lnTo>
                    <a:pt x="348" y="375"/>
                  </a:lnTo>
                  <a:cubicBezTo>
                    <a:pt x="308" y="395"/>
                    <a:pt x="274" y="407"/>
                    <a:pt x="240" y="407"/>
                  </a:cubicBezTo>
                  <a:cubicBezTo>
                    <a:pt x="214" y="407"/>
                    <a:pt x="188" y="400"/>
                    <a:pt x="161" y="384"/>
                  </a:cubicBezTo>
                  <a:cubicBezTo>
                    <a:pt x="108" y="357"/>
                    <a:pt x="125" y="322"/>
                    <a:pt x="179" y="286"/>
                  </a:cubicBezTo>
                  <a:lnTo>
                    <a:pt x="232" y="259"/>
                  </a:lnTo>
                  <a:lnTo>
                    <a:pt x="161" y="215"/>
                  </a:lnTo>
                  <a:lnTo>
                    <a:pt x="116" y="241"/>
                  </a:lnTo>
                  <a:cubicBezTo>
                    <a:pt x="18" y="304"/>
                    <a:pt x="0" y="366"/>
                    <a:pt x="99" y="429"/>
                  </a:cubicBezTo>
                  <a:cubicBezTo>
                    <a:pt x="146" y="456"/>
                    <a:pt x="195" y="468"/>
                    <a:pt x="244" y="468"/>
                  </a:cubicBezTo>
                  <a:cubicBezTo>
                    <a:pt x="305" y="468"/>
                    <a:pt x="365" y="450"/>
                    <a:pt x="420" y="420"/>
                  </a:cubicBezTo>
                  <a:lnTo>
                    <a:pt x="473" y="393"/>
                  </a:lnTo>
                  <a:cubicBezTo>
                    <a:pt x="536" y="348"/>
                    <a:pt x="562" y="313"/>
                    <a:pt x="527" y="259"/>
                  </a:cubicBezTo>
                  <a:lnTo>
                    <a:pt x="527" y="259"/>
                  </a:lnTo>
                  <a:cubicBezTo>
                    <a:pt x="551" y="268"/>
                    <a:pt x="575" y="272"/>
                    <a:pt x="600" y="272"/>
                  </a:cubicBezTo>
                  <a:cubicBezTo>
                    <a:pt x="650" y="272"/>
                    <a:pt x="699" y="256"/>
                    <a:pt x="741" y="232"/>
                  </a:cubicBezTo>
                  <a:lnTo>
                    <a:pt x="759" y="224"/>
                  </a:lnTo>
                  <a:cubicBezTo>
                    <a:pt x="866" y="161"/>
                    <a:pt x="875" y="99"/>
                    <a:pt x="777" y="36"/>
                  </a:cubicBezTo>
                  <a:cubicBezTo>
                    <a:pt x="728" y="12"/>
                    <a:pt x="678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24;p35">
              <a:extLst>
                <a:ext uri="{FF2B5EF4-FFF2-40B4-BE49-F238E27FC236}">
                  <a16:creationId xmlns:a16="http://schemas.microsoft.com/office/drawing/2014/main" id="{D4700F42-D5DD-3077-6F2F-265D68CD349B}"/>
                </a:ext>
              </a:extLst>
            </p:cNvPr>
            <p:cNvSpPr/>
            <p:nvPr/>
          </p:nvSpPr>
          <p:spPr>
            <a:xfrm>
              <a:off x="7873439" y="942631"/>
              <a:ext cx="34059" cy="94973"/>
            </a:xfrm>
            <a:custGeom>
              <a:avLst/>
              <a:gdLst/>
              <a:ahLst/>
              <a:cxnLst/>
              <a:rect l="l" t="t" r="r" b="b"/>
              <a:pathLst>
                <a:path w="260" h="725" extrusionOk="0">
                  <a:moveTo>
                    <a:pt x="92" y="83"/>
                  </a:moveTo>
                  <a:cubicBezTo>
                    <a:pt x="101" y="83"/>
                    <a:pt x="112" y="87"/>
                    <a:pt x="126" y="95"/>
                  </a:cubicBezTo>
                  <a:cubicBezTo>
                    <a:pt x="179" y="122"/>
                    <a:pt x="197" y="167"/>
                    <a:pt x="197" y="229"/>
                  </a:cubicBezTo>
                  <a:lnTo>
                    <a:pt x="197" y="327"/>
                  </a:lnTo>
                  <a:cubicBezTo>
                    <a:pt x="197" y="371"/>
                    <a:pt x="188" y="393"/>
                    <a:pt x="165" y="393"/>
                  </a:cubicBezTo>
                  <a:cubicBezTo>
                    <a:pt x="154" y="393"/>
                    <a:pt x="142" y="389"/>
                    <a:pt x="126" y="381"/>
                  </a:cubicBezTo>
                  <a:cubicBezTo>
                    <a:pt x="81" y="354"/>
                    <a:pt x="63" y="309"/>
                    <a:pt x="63" y="247"/>
                  </a:cubicBezTo>
                  <a:lnTo>
                    <a:pt x="63" y="149"/>
                  </a:lnTo>
                  <a:cubicBezTo>
                    <a:pt x="63" y="105"/>
                    <a:pt x="72" y="83"/>
                    <a:pt x="92" y="83"/>
                  </a:cubicBezTo>
                  <a:close/>
                  <a:moveTo>
                    <a:pt x="61" y="1"/>
                  </a:moveTo>
                  <a:cubicBezTo>
                    <a:pt x="19" y="1"/>
                    <a:pt x="1" y="44"/>
                    <a:pt x="1" y="113"/>
                  </a:cubicBezTo>
                  <a:lnTo>
                    <a:pt x="1" y="220"/>
                  </a:lnTo>
                  <a:cubicBezTo>
                    <a:pt x="1" y="309"/>
                    <a:pt x="27" y="390"/>
                    <a:pt x="108" y="434"/>
                  </a:cubicBezTo>
                  <a:cubicBezTo>
                    <a:pt x="125" y="445"/>
                    <a:pt x="140" y="450"/>
                    <a:pt x="153" y="450"/>
                  </a:cubicBezTo>
                  <a:cubicBezTo>
                    <a:pt x="172" y="450"/>
                    <a:pt x="186" y="438"/>
                    <a:pt x="197" y="416"/>
                  </a:cubicBezTo>
                  <a:lnTo>
                    <a:pt x="197" y="568"/>
                  </a:lnTo>
                  <a:cubicBezTo>
                    <a:pt x="197" y="619"/>
                    <a:pt x="188" y="642"/>
                    <a:pt x="164" y="642"/>
                  </a:cubicBezTo>
                  <a:cubicBezTo>
                    <a:pt x="154" y="642"/>
                    <a:pt x="141" y="638"/>
                    <a:pt x="126" y="630"/>
                  </a:cubicBezTo>
                  <a:cubicBezTo>
                    <a:pt x="81" y="604"/>
                    <a:pt x="54" y="559"/>
                    <a:pt x="54" y="497"/>
                  </a:cubicBezTo>
                  <a:lnTo>
                    <a:pt x="54" y="479"/>
                  </a:lnTo>
                  <a:lnTo>
                    <a:pt x="1" y="443"/>
                  </a:lnTo>
                  <a:lnTo>
                    <a:pt x="1" y="461"/>
                  </a:lnTo>
                  <a:cubicBezTo>
                    <a:pt x="1" y="559"/>
                    <a:pt x="36" y="648"/>
                    <a:pt x="126" y="702"/>
                  </a:cubicBezTo>
                  <a:cubicBezTo>
                    <a:pt x="154" y="717"/>
                    <a:pt x="177" y="724"/>
                    <a:pt x="195" y="724"/>
                  </a:cubicBezTo>
                  <a:cubicBezTo>
                    <a:pt x="241" y="724"/>
                    <a:pt x="259" y="680"/>
                    <a:pt x="259" y="604"/>
                  </a:cubicBezTo>
                  <a:lnTo>
                    <a:pt x="259" y="265"/>
                  </a:lnTo>
                  <a:cubicBezTo>
                    <a:pt x="259" y="167"/>
                    <a:pt x="224" y="77"/>
                    <a:pt x="126" y="24"/>
                  </a:cubicBezTo>
                  <a:cubicBezTo>
                    <a:pt x="99" y="8"/>
                    <a:pt x="78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25;p35">
              <a:extLst>
                <a:ext uri="{FF2B5EF4-FFF2-40B4-BE49-F238E27FC236}">
                  <a16:creationId xmlns:a16="http://schemas.microsoft.com/office/drawing/2014/main" id="{BD94BECC-55D1-0EC3-1468-3B0437BCEC39}"/>
                </a:ext>
              </a:extLst>
            </p:cNvPr>
            <p:cNvSpPr/>
            <p:nvPr/>
          </p:nvSpPr>
          <p:spPr>
            <a:xfrm>
              <a:off x="7915491" y="967783"/>
              <a:ext cx="35238" cy="93925"/>
            </a:xfrm>
            <a:custGeom>
              <a:avLst/>
              <a:gdLst/>
              <a:ahLst/>
              <a:cxnLst/>
              <a:rect l="l" t="t" r="r" b="b"/>
              <a:pathLst>
                <a:path w="269" h="717" extrusionOk="0">
                  <a:moveTo>
                    <a:pt x="100" y="78"/>
                  </a:moveTo>
                  <a:cubicBezTo>
                    <a:pt x="109" y="78"/>
                    <a:pt x="121" y="82"/>
                    <a:pt x="135" y="90"/>
                  </a:cubicBezTo>
                  <a:cubicBezTo>
                    <a:pt x="179" y="117"/>
                    <a:pt x="206" y="162"/>
                    <a:pt x="206" y="224"/>
                  </a:cubicBezTo>
                  <a:lnTo>
                    <a:pt x="206" y="572"/>
                  </a:lnTo>
                  <a:cubicBezTo>
                    <a:pt x="206" y="616"/>
                    <a:pt x="193" y="638"/>
                    <a:pt x="170" y="638"/>
                  </a:cubicBezTo>
                  <a:cubicBezTo>
                    <a:pt x="160" y="638"/>
                    <a:pt x="148" y="634"/>
                    <a:pt x="135" y="626"/>
                  </a:cubicBezTo>
                  <a:cubicBezTo>
                    <a:pt x="90" y="599"/>
                    <a:pt x="63" y="554"/>
                    <a:pt x="63" y="492"/>
                  </a:cubicBezTo>
                  <a:lnTo>
                    <a:pt x="63" y="144"/>
                  </a:lnTo>
                  <a:cubicBezTo>
                    <a:pt x="63" y="100"/>
                    <a:pt x="76" y="78"/>
                    <a:pt x="100" y="78"/>
                  </a:cubicBezTo>
                  <a:close/>
                  <a:moveTo>
                    <a:pt x="69" y="0"/>
                  </a:moveTo>
                  <a:cubicBezTo>
                    <a:pt x="23" y="0"/>
                    <a:pt x="1" y="38"/>
                    <a:pt x="1" y="108"/>
                  </a:cubicBezTo>
                  <a:lnTo>
                    <a:pt x="1" y="447"/>
                  </a:lnTo>
                  <a:cubicBezTo>
                    <a:pt x="1" y="554"/>
                    <a:pt x="45" y="644"/>
                    <a:pt x="135" y="697"/>
                  </a:cubicBezTo>
                  <a:cubicBezTo>
                    <a:pt x="160" y="710"/>
                    <a:pt x="182" y="716"/>
                    <a:pt x="200" y="716"/>
                  </a:cubicBezTo>
                  <a:cubicBezTo>
                    <a:pt x="246" y="716"/>
                    <a:pt x="268" y="678"/>
                    <a:pt x="268" y="608"/>
                  </a:cubicBezTo>
                  <a:lnTo>
                    <a:pt x="268" y="260"/>
                  </a:lnTo>
                  <a:cubicBezTo>
                    <a:pt x="268" y="162"/>
                    <a:pt x="224" y="73"/>
                    <a:pt x="135" y="19"/>
                  </a:cubicBezTo>
                  <a:cubicBezTo>
                    <a:pt x="109" y="6"/>
                    <a:pt x="87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26;p35">
              <a:extLst>
                <a:ext uri="{FF2B5EF4-FFF2-40B4-BE49-F238E27FC236}">
                  <a16:creationId xmlns:a16="http://schemas.microsoft.com/office/drawing/2014/main" id="{E3C98616-2C78-AA43-B5E0-4140F13278A6}"/>
                </a:ext>
              </a:extLst>
            </p:cNvPr>
            <p:cNvSpPr/>
            <p:nvPr/>
          </p:nvSpPr>
          <p:spPr>
            <a:xfrm>
              <a:off x="7958721" y="992281"/>
              <a:ext cx="34059" cy="99558"/>
            </a:xfrm>
            <a:custGeom>
              <a:avLst/>
              <a:gdLst/>
              <a:ahLst/>
              <a:cxnLst/>
              <a:rect l="l" t="t" r="r" b="b"/>
              <a:pathLst>
                <a:path w="260" h="760" extrusionOk="0">
                  <a:moveTo>
                    <a:pt x="63" y="1"/>
                  </a:moveTo>
                  <a:cubicBezTo>
                    <a:pt x="19" y="1"/>
                    <a:pt x="1" y="41"/>
                    <a:pt x="1" y="118"/>
                  </a:cubicBezTo>
                  <a:lnTo>
                    <a:pt x="1" y="171"/>
                  </a:lnTo>
                  <a:lnTo>
                    <a:pt x="63" y="207"/>
                  </a:lnTo>
                  <a:lnTo>
                    <a:pt x="63" y="144"/>
                  </a:lnTo>
                  <a:cubicBezTo>
                    <a:pt x="63" y="105"/>
                    <a:pt x="73" y="80"/>
                    <a:pt x="96" y="80"/>
                  </a:cubicBezTo>
                  <a:cubicBezTo>
                    <a:pt x="104" y="80"/>
                    <a:pt x="114" y="84"/>
                    <a:pt x="126" y="91"/>
                  </a:cubicBezTo>
                  <a:cubicBezTo>
                    <a:pt x="179" y="118"/>
                    <a:pt x="197" y="162"/>
                    <a:pt x="197" y="234"/>
                  </a:cubicBezTo>
                  <a:cubicBezTo>
                    <a:pt x="197" y="412"/>
                    <a:pt x="1" y="341"/>
                    <a:pt x="1" y="555"/>
                  </a:cubicBezTo>
                  <a:lnTo>
                    <a:pt x="1" y="608"/>
                  </a:lnTo>
                  <a:lnTo>
                    <a:pt x="251" y="760"/>
                  </a:lnTo>
                  <a:lnTo>
                    <a:pt x="251" y="689"/>
                  </a:lnTo>
                  <a:lnTo>
                    <a:pt x="63" y="581"/>
                  </a:lnTo>
                  <a:lnTo>
                    <a:pt x="63" y="573"/>
                  </a:lnTo>
                  <a:cubicBezTo>
                    <a:pt x="63" y="421"/>
                    <a:pt x="260" y="465"/>
                    <a:pt x="260" y="260"/>
                  </a:cubicBezTo>
                  <a:cubicBezTo>
                    <a:pt x="260" y="162"/>
                    <a:pt x="215" y="73"/>
                    <a:pt x="126" y="19"/>
                  </a:cubicBezTo>
                  <a:cubicBezTo>
                    <a:pt x="101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27;p35">
              <a:extLst>
                <a:ext uri="{FF2B5EF4-FFF2-40B4-BE49-F238E27FC236}">
                  <a16:creationId xmlns:a16="http://schemas.microsoft.com/office/drawing/2014/main" id="{8D682348-01DC-39ED-8C43-7169FCDA2D2B}"/>
                </a:ext>
              </a:extLst>
            </p:cNvPr>
            <p:cNvSpPr/>
            <p:nvPr/>
          </p:nvSpPr>
          <p:spPr>
            <a:xfrm>
              <a:off x="7999725" y="1016254"/>
              <a:ext cx="35107" cy="94056"/>
            </a:xfrm>
            <a:custGeom>
              <a:avLst/>
              <a:gdLst/>
              <a:ahLst/>
              <a:cxnLst/>
              <a:rect l="l" t="t" r="r" b="b"/>
              <a:pathLst>
                <a:path w="268" h="718" extrusionOk="0">
                  <a:moveTo>
                    <a:pt x="103" y="76"/>
                  </a:moveTo>
                  <a:cubicBezTo>
                    <a:pt x="112" y="76"/>
                    <a:pt x="122" y="79"/>
                    <a:pt x="134" y="86"/>
                  </a:cubicBezTo>
                  <a:cubicBezTo>
                    <a:pt x="179" y="113"/>
                    <a:pt x="205" y="167"/>
                    <a:pt x="205" y="229"/>
                  </a:cubicBezTo>
                  <a:lnTo>
                    <a:pt x="205" y="577"/>
                  </a:lnTo>
                  <a:cubicBezTo>
                    <a:pt x="205" y="616"/>
                    <a:pt x="191" y="641"/>
                    <a:pt x="166" y="641"/>
                  </a:cubicBezTo>
                  <a:cubicBezTo>
                    <a:pt x="157" y="641"/>
                    <a:pt x="146" y="638"/>
                    <a:pt x="134" y="630"/>
                  </a:cubicBezTo>
                  <a:cubicBezTo>
                    <a:pt x="89" y="604"/>
                    <a:pt x="63" y="550"/>
                    <a:pt x="63" y="497"/>
                  </a:cubicBezTo>
                  <a:lnTo>
                    <a:pt x="63" y="149"/>
                  </a:lnTo>
                  <a:cubicBezTo>
                    <a:pt x="63" y="103"/>
                    <a:pt x="77" y="76"/>
                    <a:pt x="103" y="76"/>
                  </a:cubicBezTo>
                  <a:close/>
                  <a:moveTo>
                    <a:pt x="67" y="1"/>
                  </a:moveTo>
                  <a:cubicBezTo>
                    <a:pt x="22" y="1"/>
                    <a:pt x="0" y="44"/>
                    <a:pt x="0" y="113"/>
                  </a:cubicBezTo>
                  <a:lnTo>
                    <a:pt x="0" y="452"/>
                  </a:lnTo>
                  <a:cubicBezTo>
                    <a:pt x="0" y="550"/>
                    <a:pt x="45" y="648"/>
                    <a:pt x="134" y="693"/>
                  </a:cubicBezTo>
                  <a:cubicBezTo>
                    <a:pt x="162" y="709"/>
                    <a:pt x="185" y="717"/>
                    <a:pt x="204" y="717"/>
                  </a:cubicBezTo>
                  <a:cubicBezTo>
                    <a:pt x="246" y="717"/>
                    <a:pt x="268" y="678"/>
                    <a:pt x="268" y="604"/>
                  </a:cubicBezTo>
                  <a:lnTo>
                    <a:pt x="268" y="265"/>
                  </a:lnTo>
                  <a:cubicBezTo>
                    <a:pt x="268" y="167"/>
                    <a:pt x="223" y="77"/>
                    <a:pt x="134" y="24"/>
                  </a:cubicBezTo>
                  <a:cubicBezTo>
                    <a:pt x="108" y="8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28;p35">
              <a:extLst>
                <a:ext uri="{FF2B5EF4-FFF2-40B4-BE49-F238E27FC236}">
                  <a16:creationId xmlns:a16="http://schemas.microsoft.com/office/drawing/2014/main" id="{92AE48B0-1946-4EAB-81C4-50F481A840D0}"/>
                </a:ext>
              </a:extLst>
            </p:cNvPr>
            <p:cNvSpPr/>
            <p:nvPr/>
          </p:nvSpPr>
          <p:spPr>
            <a:xfrm>
              <a:off x="7782261" y="853156"/>
              <a:ext cx="31701" cy="40871"/>
            </a:xfrm>
            <a:custGeom>
              <a:avLst/>
              <a:gdLst/>
              <a:ahLst/>
              <a:cxnLst/>
              <a:rect l="l" t="t" r="r" b="b"/>
              <a:pathLst>
                <a:path w="242" h="312" extrusionOk="0">
                  <a:moveTo>
                    <a:pt x="67" y="0"/>
                  </a:moveTo>
                  <a:cubicBezTo>
                    <a:pt x="27" y="0"/>
                    <a:pt x="1" y="33"/>
                    <a:pt x="1" y="82"/>
                  </a:cubicBezTo>
                  <a:cubicBezTo>
                    <a:pt x="1" y="163"/>
                    <a:pt x="54" y="252"/>
                    <a:pt x="126" y="296"/>
                  </a:cubicBezTo>
                  <a:cubicBezTo>
                    <a:pt x="144" y="307"/>
                    <a:pt x="161" y="312"/>
                    <a:pt x="177" y="312"/>
                  </a:cubicBezTo>
                  <a:cubicBezTo>
                    <a:pt x="215" y="312"/>
                    <a:pt x="242" y="282"/>
                    <a:pt x="242" y="225"/>
                  </a:cubicBezTo>
                  <a:cubicBezTo>
                    <a:pt x="242" y="145"/>
                    <a:pt x="188" y="56"/>
                    <a:pt x="126" y="20"/>
                  </a:cubicBezTo>
                  <a:cubicBezTo>
                    <a:pt x="104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29;p35">
              <a:extLst>
                <a:ext uri="{FF2B5EF4-FFF2-40B4-BE49-F238E27FC236}">
                  <a16:creationId xmlns:a16="http://schemas.microsoft.com/office/drawing/2014/main" id="{201CAFFB-8CC1-9A3E-E95C-EB9B13A24A7F}"/>
                </a:ext>
              </a:extLst>
            </p:cNvPr>
            <p:cNvSpPr/>
            <p:nvPr/>
          </p:nvSpPr>
          <p:spPr>
            <a:xfrm>
              <a:off x="7792872" y="891933"/>
              <a:ext cx="10611" cy="64451"/>
            </a:xfrm>
            <a:custGeom>
              <a:avLst/>
              <a:gdLst/>
              <a:ahLst/>
              <a:cxnLst/>
              <a:rect l="l" t="t" r="r" b="b"/>
              <a:pathLst>
                <a:path w="81" h="492" extrusionOk="0">
                  <a:moveTo>
                    <a:pt x="0" y="0"/>
                  </a:moveTo>
                  <a:lnTo>
                    <a:pt x="0" y="446"/>
                  </a:lnTo>
                  <a:lnTo>
                    <a:pt x="80" y="491"/>
                  </a:lnTo>
                  <a:lnTo>
                    <a:pt x="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30;p35">
              <a:extLst>
                <a:ext uri="{FF2B5EF4-FFF2-40B4-BE49-F238E27FC236}">
                  <a16:creationId xmlns:a16="http://schemas.microsoft.com/office/drawing/2014/main" id="{CECD6387-C0C8-8EE4-915D-1C3BDB66DA01}"/>
                </a:ext>
              </a:extLst>
            </p:cNvPr>
            <p:cNvSpPr/>
            <p:nvPr/>
          </p:nvSpPr>
          <p:spPr>
            <a:xfrm>
              <a:off x="7797457" y="890754"/>
              <a:ext cx="23580" cy="29343"/>
            </a:xfrm>
            <a:custGeom>
              <a:avLst/>
              <a:gdLst/>
              <a:ahLst/>
              <a:cxnLst/>
              <a:rect l="l" t="t" r="r" b="b"/>
              <a:pathLst>
                <a:path w="180" h="224" extrusionOk="0">
                  <a:moveTo>
                    <a:pt x="135" y="0"/>
                  </a:moveTo>
                  <a:lnTo>
                    <a:pt x="1" y="170"/>
                  </a:lnTo>
                  <a:lnTo>
                    <a:pt x="45" y="224"/>
                  </a:lnTo>
                  <a:lnTo>
                    <a:pt x="179" y="5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31;p35">
              <a:extLst>
                <a:ext uri="{FF2B5EF4-FFF2-40B4-BE49-F238E27FC236}">
                  <a16:creationId xmlns:a16="http://schemas.microsoft.com/office/drawing/2014/main" id="{93D7EB6D-7BD9-01DD-3585-BD85A9DDA6FD}"/>
                </a:ext>
              </a:extLst>
            </p:cNvPr>
            <p:cNvSpPr/>
            <p:nvPr/>
          </p:nvSpPr>
          <p:spPr>
            <a:xfrm>
              <a:off x="7815012" y="890754"/>
              <a:ext cx="12969" cy="14148"/>
            </a:xfrm>
            <a:custGeom>
              <a:avLst/>
              <a:gdLst/>
              <a:ahLst/>
              <a:cxnLst/>
              <a:rect l="l" t="t" r="r" b="b"/>
              <a:pathLst>
                <a:path w="99" h="108" extrusionOk="0">
                  <a:moveTo>
                    <a:pt x="1" y="0"/>
                  </a:moveTo>
                  <a:lnTo>
                    <a:pt x="1" y="54"/>
                  </a:lnTo>
                  <a:lnTo>
                    <a:pt x="99" y="108"/>
                  </a:lnTo>
                  <a:lnTo>
                    <a:pt x="99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32;p35">
              <a:extLst>
                <a:ext uri="{FF2B5EF4-FFF2-40B4-BE49-F238E27FC236}">
                  <a16:creationId xmlns:a16="http://schemas.microsoft.com/office/drawing/2014/main" id="{B8CC7218-7A3C-AECF-9BE6-4BBF2D01D550}"/>
                </a:ext>
              </a:extLst>
            </p:cNvPr>
            <p:cNvSpPr/>
            <p:nvPr/>
          </p:nvSpPr>
          <p:spPr>
            <a:xfrm>
              <a:off x="7802173" y="943286"/>
              <a:ext cx="17685" cy="23580"/>
            </a:xfrm>
            <a:custGeom>
              <a:avLst/>
              <a:gdLst/>
              <a:ahLst/>
              <a:cxnLst/>
              <a:rect l="l" t="t" r="r" b="b"/>
              <a:pathLst>
                <a:path w="135" h="180" extrusionOk="0">
                  <a:moveTo>
                    <a:pt x="0" y="1"/>
                  </a:moveTo>
                  <a:lnTo>
                    <a:pt x="0" y="90"/>
                  </a:lnTo>
                  <a:lnTo>
                    <a:pt x="134" y="179"/>
                  </a:lnTo>
                  <a:lnTo>
                    <a:pt x="134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33;p35">
              <a:extLst>
                <a:ext uri="{FF2B5EF4-FFF2-40B4-BE49-F238E27FC236}">
                  <a16:creationId xmlns:a16="http://schemas.microsoft.com/office/drawing/2014/main" id="{30F7445C-664E-74CB-6766-449B141CA276}"/>
                </a:ext>
              </a:extLst>
            </p:cNvPr>
            <p:cNvSpPr/>
            <p:nvPr/>
          </p:nvSpPr>
          <p:spPr>
            <a:xfrm>
              <a:off x="7812654" y="955076"/>
              <a:ext cx="38775" cy="59735"/>
            </a:xfrm>
            <a:custGeom>
              <a:avLst/>
              <a:gdLst/>
              <a:ahLst/>
              <a:cxnLst/>
              <a:rect l="l" t="t" r="r" b="b"/>
              <a:pathLst>
                <a:path w="296" h="456" extrusionOk="0">
                  <a:moveTo>
                    <a:pt x="54" y="0"/>
                  </a:moveTo>
                  <a:lnTo>
                    <a:pt x="1" y="27"/>
                  </a:lnTo>
                  <a:lnTo>
                    <a:pt x="242" y="455"/>
                  </a:lnTo>
                  <a:lnTo>
                    <a:pt x="295" y="42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34;p35">
              <a:extLst>
                <a:ext uri="{FF2B5EF4-FFF2-40B4-BE49-F238E27FC236}">
                  <a16:creationId xmlns:a16="http://schemas.microsoft.com/office/drawing/2014/main" id="{9003856B-E3DA-A339-8D75-A7335A396263}"/>
                </a:ext>
              </a:extLst>
            </p:cNvPr>
            <p:cNvSpPr/>
            <p:nvPr/>
          </p:nvSpPr>
          <p:spPr>
            <a:xfrm>
              <a:off x="7779903" y="937522"/>
              <a:ext cx="23580" cy="34059"/>
            </a:xfrm>
            <a:custGeom>
              <a:avLst/>
              <a:gdLst/>
              <a:ahLst/>
              <a:cxnLst/>
              <a:rect l="l" t="t" r="r" b="b"/>
              <a:pathLst>
                <a:path w="180" h="260" extrusionOk="0">
                  <a:moveTo>
                    <a:pt x="108" y="0"/>
                  </a:moveTo>
                  <a:lnTo>
                    <a:pt x="1" y="179"/>
                  </a:lnTo>
                  <a:lnTo>
                    <a:pt x="72" y="259"/>
                  </a:lnTo>
                  <a:lnTo>
                    <a:pt x="179" y="8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35;p35">
              <a:extLst>
                <a:ext uri="{FF2B5EF4-FFF2-40B4-BE49-F238E27FC236}">
                  <a16:creationId xmlns:a16="http://schemas.microsoft.com/office/drawing/2014/main" id="{1488C0BF-0A20-0C3B-0859-4DD815EEC11B}"/>
                </a:ext>
              </a:extLst>
            </p:cNvPr>
            <p:cNvSpPr/>
            <p:nvPr/>
          </p:nvSpPr>
          <p:spPr>
            <a:xfrm>
              <a:off x="7769423" y="958482"/>
              <a:ext cx="20043" cy="1768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99" y="1"/>
                  </a:moveTo>
                  <a:lnTo>
                    <a:pt x="1" y="37"/>
                  </a:lnTo>
                  <a:lnTo>
                    <a:pt x="54" y="135"/>
                  </a:lnTo>
                  <a:lnTo>
                    <a:pt x="152" y="9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36;p35">
              <a:extLst>
                <a:ext uri="{FF2B5EF4-FFF2-40B4-BE49-F238E27FC236}">
                  <a16:creationId xmlns:a16="http://schemas.microsoft.com/office/drawing/2014/main" id="{66DBCD7F-2FEC-E094-CC09-24E78D4EFA40}"/>
                </a:ext>
              </a:extLst>
            </p:cNvPr>
            <p:cNvSpPr/>
            <p:nvPr/>
          </p:nvSpPr>
          <p:spPr>
            <a:xfrm>
              <a:off x="7775318" y="908308"/>
              <a:ext cx="23449" cy="30522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143" y="0"/>
                  </a:moveTo>
                  <a:lnTo>
                    <a:pt x="0" y="170"/>
                  </a:lnTo>
                  <a:lnTo>
                    <a:pt x="45" y="232"/>
                  </a:lnTo>
                  <a:lnTo>
                    <a:pt x="179" y="6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37;p35">
              <a:extLst>
                <a:ext uri="{FF2B5EF4-FFF2-40B4-BE49-F238E27FC236}">
                  <a16:creationId xmlns:a16="http://schemas.microsoft.com/office/drawing/2014/main" id="{A3AD183C-4547-88F5-CBF6-CC1B7FA1E8A0}"/>
                </a:ext>
              </a:extLst>
            </p:cNvPr>
            <p:cNvSpPr/>
            <p:nvPr/>
          </p:nvSpPr>
          <p:spPr>
            <a:xfrm>
              <a:off x="7769423" y="923504"/>
              <a:ext cx="11790" cy="15327"/>
            </a:xfrm>
            <a:custGeom>
              <a:avLst/>
              <a:gdLst/>
              <a:ahLst/>
              <a:cxnLst/>
              <a:rect l="l" t="t" r="r" b="b"/>
              <a:pathLst>
                <a:path w="90" h="117" extrusionOk="0">
                  <a:moveTo>
                    <a:pt x="1" y="0"/>
                  </a:moveTo>
                  <a:lnTo>
                    <a:pt x="1" y="63"/>
                  </a:lnTo>
                  <a:lnTo>
                    <a:pt x="90" y="116"/>
                  </a:lnTo>
                  <a:lnTo>
                    <a:pt x="90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473;p35">
            <a:extLst>
              <a:ext uri="{FF2B5EF4-FFF2-40B4-BE49-F238E27FC236}">
                <a16:creationId xmlns:a16="http://schemas.microsoft.com/office/drawing/2014/main" id="{D8A957DA-5BA4-F521-7DA9-64CB0F3FC64E}"/>
              </a:ext>
            </a:extLst>
          </p:cNvPr>
          <p:cNvSpPr txBox="1">
            <a:spLocks/>
          </p:cNvSpPr>
          <p:nvPr/>
        </p:nvSpPr>
        <p:spPr>
          <a:xfrm>
            <a:off x="2781296" y="3032402"/>
            <a:ext cx="3530100" cy="5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Biofeedback</a:t>
            </a:r>
          </a:p>
        </p:txBody>
      </p:sp>
      <p:pic>
        <p:nvPicPr>
          <p:cNvPr id="529" name="Image 528" descr="Une image contenant habits, dessin humoristique, Visage humain, illustration&#10;&#10;Description générée automatiquement">
            <a:extLst>
              <a:ext uri="{FF2B5EF4-FFF2-40B4-BE49-F238E27FC236}">
                <a16:creationId xmlns:a16="http://schemas.microsoft.com/office/drawing/2014/main" id="{E8CEBE45-B84D-B723-CC8C-D9D80BEB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16" y="1842699"/>
            <a:ext cx="1178757" cy="7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951E-6 L -0.31719 -0.006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4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31579 -0.0006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494E-6 L -0.31997 -0.0024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4" grpId="0" build="p"/>
      <p:bldP spid="474" grpId="1" build="p"/>
      <p:bldP spid="475" grpId="0" animBg="1"/>
      <p:bldP spid="491" grpId="0" animBg="1"/>
      <p:bldP spid="491" grpId="1" animBg="1"/>
      <p:bldP spid="492" grpId="0" animBg="1"/>
      <p:bldP spid="492" grpId="1" animBg="1"/>
      <p:bldP spid="527" grpId="0"/>
      <p:bldP spid="5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2986E5D5-0AD1-BE93-B55D-96E5405F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ABFA3E15-A942-BCD7-AB03-4F809FCA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64;p34">
            <a:extLst>
              <a:ext uri="{FF2B5EF4-FFF2-40B4-BE49-F238E27FC236}">
                <a16:creationId xmlns:a16="http://schemas.microsoft.com/office/drawing/2014/main" id="{129B6741-66ED-A415-6F48-A6B059B28F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10805" y="1384948"/>
            <a:ext cx="2080350" cy="47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Mesures physiologiques </a:t>
            </a:r>
            <a:endParaRPr dirty="0"/>
          </a:p>
        </p:txBody>
      </p:sp>
      <p:pic>
        <p:nvPicPr>
          <p:cNvPr id="477" name="Image 476">
            <a:extLst>
              <a:ext uri="{FF2B5EF4-FFF2-40B4-BE49-F238E27FC236}">
                <a16:creationId xmlns:a16="http://schemas.microsoft.com/office/drawing/2014/main" id="{C6D17691-E251-A203-F867-6B011C82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03" y="1788095"/>
            <a:ext cx="987441" cy="630375"/>
          </a:xfrm>
          <a:prstGeom prst="rect">
            <a:avLst/>
          </a:prstGeom>
        </p:spPr>
      </p:pic>
      <p:sp>
        <p:nvSpPr>
          <p:cNvPr id="479" name="Google Shape;464;p34">
            <a:extLst>
              <a:ext uri="{FF2B5EF4-FFF2-40B4-BE49-F238E27FC236}">
                <a16:creationId xmlns:a16="http://schemas.microsoft.com/office/drawing/2014/main" id="{DEE2C710-39B5-DA2A-150D-78F32C8A9384}"/>
              </a:ext>
            </a:extLst>
          </p:cNvPr>
          <p:cNvSpPr txBox="1">
            <a:spLocks/>
          </p:cNvSpPr>
          <p:nvPr/>
        </p:nvSpPr>
        <p:spPr>
          <a:xfrm>
            <a:off x="3240856" y="3081766"/>
            <a:ext cx="5270575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/>
              <a:t>Apprendre à contrôler certaines fonctions physiologiques</a:t>
            </a:r>
          </a:p>
        </p:txBody>
      </p:sp>
      <p:sp>
        <p:nvSpPr>
          <p:cNvPr id="514" name="Google Shape;464;p34">
            <a:extLst>
              <a:ext uri="{FF2B5EF4-FFF2-40B4-BE49-F238E27FC236}">
                <a16:creationId xmlns:a16="http://schemas.microsoft.com/office/drawing/2014/main" id="{BF80A66C-AD15-F34C-92F7-C49C19D6AF9C}"/>
              </a:ext>
            </a:extLst>
          </p:cNvPr>
          <p:cNvSpPr txBox="1">
            <a:spLocks/>
          </p:cNvSpPr>
          <p:nvPr/>
        </p:nvSpPr>
        <p:spPr>
          <a:xfrm>
            <a:off x="5876144" y="2037597"/>
            <a:ext cx="2080350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l"/>
            <a:r>
              <a:rPr lang="nl-BE" dirty="0"/>
              <a:t>Signaux perceptibles</a:t>
            </a:r>
          </a:p>
        </p:txBody>
      </p:sp>
      <p:sp>
        <p:nvSpPr>
          <p:cNvPr id="515" name="Google Shape;464;p34">
            <a:extLst>
              <a:ext uri="{FF2B5EF4-FFF2-40B4-BE49-F238E27FC236}">
                <a16:creationId xmlns:a16="http://schemas.microsoft.com/office/drawing/2014/main" id="{C882BC58-2238-EBC4-13A9-AF718299F22D}"/>
              </a:ext>
            </a:extLst>
          </p:cNvPr>
          <p:cNvSpPr txBox="1">
            <a:spLocks/>
          </p:cNvSpPr>
          <p:nvPr/>
        </p:nvSpPr>
        <p:spPr>
          <a:xfrm>
            <a:off x="3996366" y="3457483"/>
            <a:ext cx="1588656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>
                <a:solidFill>
                  <a:schemeClr val="accent3"/>
                </a:solidFill>
              </a:rPr>
              <a:t>Rythme cardiaque</a:t>
            </a:r>
          </a:p>
        </p:txBody>
      </p:sp>
      <p:sp>
        <p:nvSpPr>
          <p:cNvPr id="516" name="Google Shape;464;p34">
            <a:extLst>
              <a:ext uri="{FF2B5EF4-FFF2-40B4-BE49-F238E27FC236}">
                <a16:creationId xmlns:a16="http://schemas.microsoft.com/office/drawing/2014/main" id="{F046A902-E781-1804-7C2E-FD01EA6EAD4B}"/>
              </a:ext>
            </a:extLst>
          </p:cNvPr>
          <p:cNvSpPr txBox="1">
            <a:spLocks/>
          </p:cNvSpPr>
          <p:nvPr/>
        </p:nvSpPr>
        <p:spPr>
          <a:xfrm>
            <a:off x="5382423" y="3829420"/>
            <a:ext cx="1690693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>
                <a:solidFill>
                  <a:schemeClr val="accent3"/>
                </a:solidFill>
              </a:rPr>
              <a:t>Rythme respiratoire</a:t>
            </a:r>
          </a:p>
        </p:txBody>
      </p:sp>
      <p:sp>
        <p:nvSpPr>
          <p:cNvPr id="517" name="Google Shape;464;p34">
            <a:extLst>
              <a:ext uri="{FF2B5EF4-FFF2-40B4-BE49-F238E27FC236}">
                <a16:creationId xmlns:a16="http://schemas.microsoft.com/office/drawing/2014/main" id="{FE9C426D-6B3D-3BC1-314D-BA1A7D4277D2}"/>
              </a:ext>
            </a:extLst>
          </p:cNvPr>
          <p:cNvSpPr txBox="1">
            <a:spLocks/>
          </p:cNvSpPr>
          <p:nvPr/>
        </p:nvSpPr>
        <p:spPr>
          <a:xfrm>
            <a:off x="6626711" y="4202665"/>
            <a:ext cx="1832462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>
                <a:solidFill>
                  <a:schemeClr val="accent3"/>
                </a:solidFill>
              </a:rPr>
              <a:t>Température cutanée</a:t>
            </a:r>
          </a:p>
        </p:txBody>
      </p:sp>
      <p:sp>
        <p:nvSpPr>
          <p:cNvPr id="518" name="Google Shape;464;p34">
            <a:extLst>
              <a:ext uri="{FF2B5EF4-FFF2-40B4-BE49-F238E27FC236}">
                <a16:creationId xmlns:a16="http://schemas.microsoft.com/office/drawing/2014/main" id="{1762CC75-AE0B-C705-8611-83723A1701C8}"/>
              </a:ext>
            </a:extLst>
          </p:cNvPr>
          <p:cNvSpPr txBox="1">
            <a:spLocks/>
          </p:cNvSpPr>
          <p:nvPr/>
        </p:nvSpPr>
        <p:spPr>
          <a:xfrm>
            <a:off x="6825235" y="3524659"/>
            <a:ext cx="661285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>
                <a:solidFill>
                  <a:schemeClr val="accent3"/>
                </a:solidFill>
              </a:rPr>
              <a:t>Tonus</a:t>
            </a:r>
          </a:p>
        </p:txBody>
      </p:sp>
      <p:sp>
        <p:nvSpPr>
          <p:cNvPr id="519" name="Google Shape;464;p34">
            <a:extLst>
              <a:ext uri="{FF2B5EF4-FFF2-40B4-BE49-F238E27FC236}">
                <a16:creationId xmlns:a16="http://schemas.microsoft.com/office/drawing/2014/main" id="{4A00FFA2-7B33-DFF5-FD0C-F6B3777BEE5A}"/>
              </a:ext>
            </a:extLst>
          </p:cNvPr>
          <p:cNvSpPr txBox="1">
            <a:spLocks/>
          </p:cNvSpPr>
          <p:nvPr/>
        </p:nvSpPr>
        <p:spPr>
          <a:xfrm>
            <a:off x="4205633" y="4223228"/>
            <a:ext cx="1690693" cy="40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>
                <a:solidFill>
                  <a:schemeClr val="accent3"/>
                </a:solidFill>
              </a:rPr>
              <a:t>Activité musculaire</a:t>
            </a:r>
          </a:p>
        </p:txBody>
      </p:sp>
      <p:sp>
        <p:nvSpPr>
          <p:cNvPr id="630" name="Google Shape;475;p35">
            <a:extLst>
              <a:ext uri="{FF2B5EF4-FFF2-40B4-BE49-F238E27FC236}">
                <a16:creationId xmlns:a16="http://schemas.microsoft.com/office/drawing/2014/main" id="{9A6959FC-4123-19EB-418A-FBDD46A408DC}"/>
              </a:ext>
            </a:extLst>
          </p:cNvPr>
          <p:cNvSpPr/>
          <p:nvPr/>
        </p:nvSpPr>
        <p:spPr>
          <a:xfrm>
            <a:off x="896018" y="1573324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631" name="Google Shape;304;p35">
            <a:extLst>
              <a:ext uri="{FF2B5EF4-FFF2-40B4-BE49-F238E27FC236}">
                <a16:creationId xmlns:a16="http://schemas.microsoft.com/office/drawing/2014/main" id="{2BFEE14B-B0FC-995A-F02E-9A163DB69070}"/>
              </a:ext>
            </a:extLst>
          </p:cNvPr>
          <p:cNvGrpSpPr/>
          <p:nvPr/>
        </p:nvGrpSpPr>
        <p:grpSpPr>
          <a:xfrm>
            <a:off x="1165092" y="1723683"/>
            <a:ext cx="1011531" cy="1038125"/>
            <a:chOff x="7740209" y="-80368"/>
            <a:chExt cx="1402472" cy="1553245"/>
          </a:xfrm>
        </p:grpSpPr>
        <p:sp>
          <p:nvSpPr>
            <p:cNvPr id="632" name="Google Shape;305;p35">
              <a:extLst>
                <a:ext uri="{FF2B5EF4-FFF2-40B4-BE49-F238E27FC236}">
                  <a16:creationId xmlns:a16="http://schemas.microsoft.com/office/drawing/2014/main" id="{32F33726-9C82-5728-E978-D7FBA105EF28}"/>
                </a:ext>
              </a:extLst>
            </p:cNvPr>
            <p:cNvSpPr/>
            <p:nvPr/>
          </p:nvSpPr>
          <p:spPr>
            <a:xfrm>
              <a:off x="7740209" y="-80368"/>
              <a:ext cx="1208452" cy="1495860"/>
            </a:xfrm>
            <a:custGeom>
              <a:avLst/>
              <a:gdLst/>
              <a:ahLst/>
              <a:cxnLst/>
              <a:rect l="l" t="t" r="r" b="b"/>
              <a:pathLst>
                <a:path w="9225" h="11419" extrusionOk="0">
                  <a:moveTo>
                    <a:pt x="3988" y="562"/>
                  </a:moveTo>
                  <a:cubicBezTo>
                    <a:pt x="1794" y="1829"/>
                    <a:pt x="1" y="4916"/>
                    <a:pt x="1" y="7440"/>
                  </a:cubicBezTo>
                  <a:lnTo>
                    <a:pt x="1" y="7440"/>
                  </a:lnTo>
                  <a:cubicBezTo>
                    <a:pt x="1" y="8707"/>
                    <a:pt x="447" y="9653"/>
                    <a:pt x="1241" y="10117"/>
                  </a:cubicBezTo>
                  <a:lnTo>
                    <a:pt x="1241" y="10117"/>
                  </a:lnTo>
                  <a:cubicBezTo>
                    <a:pt x="1267" y="10125"/>
                    <a:pt x="1285" y="10143"/>
                    <a:pt x="1312" y="10152"/>
                  </a:cubicBezTo>
                  <a:lnTo>
                    <a:pt x="1312" y="10152"/>
                  </a:lnTo>
                  <a:lnTo>
                    <a:pt x="3516" y="11419"/>
                  </a:lnTo>
                  <a:cubicBezTo>
                    <a:pt x="2873" y="10919"/>
                    <a:pt x="2516" y="10036"/>
                    <a:pt x="2516" y="8894"/>
                  </a:cubicBezTo>
                  <a:lnTo>
                    <a:pt x="2516" y="8894"/>
                  </a:lnTo>
                  <a:cubicBezTo>
                    <a:pt x="2516" y="6379"/>
                    <a:pt x="4301" y="3292"/>
                    <a:pt x="6504" y="2016"/>
                  </a:cubicBezTo>
                  <a:lnTo>
                    <a:pt x="6504" y="2016"/>
                  </a:lnTo>
                  <a:cubicBezTo>
                    <a:pt x="7503" y="1436"/>
                    <a:pt x="8458" y="1303"/>
                    <a:pt x="9225" y="1624"/>
                  </a:cubicBezTo>
                  <a:lnTo>
                    <a:pt x="9225" y="1624"/>
                  </a:lnTo>
                  <a:lnTo>
                    <a:pt x="7137" y="402"/>
                  </a:lnTo>
                  <a:lnTo>
                    <a:pt x="6816" y="214"/>
                  </a:lnTo>
                  <a:lnTo>
                    <a:pt x="6816" y="214"/>
                  </a:lnTo>
                  <a:cubicBezTo>
                    <a:pt x="6522" y="72"/>
                    <a:pt x="6192" y="0"/>
                    <a:pt x="5844" y="0"/>
                  </a:cubicBezTo>
                  <a:lnTo>
                    <a:pt x="5844" y="0"/>
                  </a:lnTo>
                  <a:cubicBezTo>
                    <a:pt x="5273" y="0"/>
                    <a:pt x="4640" y="187"/>
                    <a:pt x="3988" y="56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06;p35">
              <a:extLst>
                <a:ext uri="{FF2B5EF4-FFF2-40B4-BE49-F238E27FC236}">
                  <a16:creationId xmlns:a16="http://schemas.microsoft.com/office/drawing/2014/main" id="{87575735-99BF-37D6-BB34-2AE320B6B426}"/>
                </a:ext>
              </a:extLst>
            </p:cNvPr>
            <p:cNvSpPr/>
            <p:nvPr/>
          </p:nvSpPr>
          <p:spPr>
            <a:xfrm>
              <a:off x="7757764" y="1378"/>
              <a:ext cx="821616" cy="1148848"/>
            </a:xfrm>
            <a:custGeom>
              <a:avLst/>
              <a:gdLst/>
              <a:ahLst/>
              <a:cxnLst/>
              <a:rect l="l" t="t" r="r" b="b"/>
              <a:pathLst>
                <a:path w="6272" h="8770" extrusionOk="0">
                  <a:moveTo>
                    <a:pt x="4015" y="1"/>
                  </a:moveTo>
                  <a:cubicBezTo>
                    <a:pt x="3979" y="18"/>
                    <a:pt x="3952" y="27"/>
                    <a:pt x="3917" y="45"/>
                  </a:cubicBezTo>
                  <a:cubicBezTo>
                    <a:pt x="1758" y="1303"/>
                    <a:pt x="0" y="4336"/>
                    <a:pt x="0" y="6816"/>
                  </a:cubicBezTo>
                  <a:cubicBezTo>
                    <a:pt x="0" y="7048"/>
                    <a:pt x="9" y="7271"/>
                    <a:pt x="45" y="7476"/>
                  </a:cubicBezTo>
                  <a:lnTo>
                    <a:pt x="2275" y="8770"/>
                  </a:lnTo>
                  <a:cubicBezTo>
                    <a:pt x="2257" y="8609"/>
                    <a:pt x="2257" y="8440"/>
                    <a:pt x="2257" y="8270"/>
                  </a:cubicBezTo>
                  <a:cubicBezTo>
                    <a:pt x="2257" y="5719"/>
                    <a:pt x="4051" y="2606"/>
                    <a:pt x="6272" y="1303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07;p35">
              <a:extLst>
                <a:ext uri="{FF2B5EF4-FFF2-40B4-BE49-F238E27FC236}">
                  <a16:creationId xmlns:a16="http://schemas.microsoft.com/office/drawing/2014/main" id="{9F5365F8-1367-DF69-14C3-668E38D467A7}"/>
                </a:ext>
              </a:extLst>
            </p:cNvPr>
            <p:cNvSpPr/>
            <p:nvPr/>
          </p:nvSpPr>
          <p:spPr>
            <a:xfrm>
              <a:off x="7813833" y="755166"/>
              <a:ext cx="218635" cy="153267"/>
            </a:xfrm>
            <a:custGeom>
              <a:avLst/>
              <a:gdLst/>
              <a:ahLst/>
              <a:cxnLst/>
              <a:rect l="l" t="t" r="r" b="b"/>
              <a:pathLst>
                <a:path w="1669" h="1170" extrusionOk="0">
                  <a:moveTo>
                    <a:pt x="54" y="1"/>
                  </a:moveTo>
                  <a:cubicBezTo>
                    <a:pt x="27" y="108"/>
                    <a:pt x="10" y="224"/>
                    <a:pt x="1" y="331"/>
                  </a:cubicBezTo>
                  <a:lnTo>
                    <a:pt x="1589" y="1169"/>
                  </a:lnTo>
                  <a:cubicBezTo>
                    <a:pt x="1615" y="1062"/>
                    <a:pt x="1633" y="955"/>
                    <a:pt x="1669" y="857"/>
                  </a:cubicBezTo>
                  <a:lnTo>
                    <a:pt x="5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08;p35">
              <a:extLst>
                <a:ext uri="{FF2B5EF4-FFF2-40B4-BE49-F238E27FC236}">
                  <a16:creationId xmlns:a16="http://schemas.microsoft.com/office/drawing/2014/main" id="{8EC23A91-45C0-8A5C-6A03-F1D7658E188D}"/>
                </a:ext>
              </a:extLst>
            </p:cNvPr>
            <p:cNvSpPr/>
            <p:nvPr/>
          </p:nvSpPr>
          <p:spPr>
            <a:xfrm>
              <a:off x="7825492" y="687438"/>
              <a:ext cx="225709" cy="153136"/>
            </a:xfrm>
            <a:custGeom>
              <a:avLst/>
              <a:gdLst/>
              <a:ahLst/>
              <a:cxnLst/>
              <a:rect l="l" t="t" r="r" b="b"/>
              <a:pathLst>
                <a:path w="1723" h="1169" extrusionOk="0">
                  <a:moveTo>
                    <a:pt x="81" y="0"/>
                  </a:moveTo>
                  <a:cubicBezTo>
                    <a:pt x="54" y="107"/>
                    <a:pt x="28" y="205"/>
                    <a:pt x="1" y="312"/>
                  </a:cubicBezTo>
                  <a:lnTo>
                    <a:pt x="1625" y="1169"/>
                  </a:lnTo>
                  <a:cubicBezTo>
                    <a:pt x="1651" y="1071"/>
                    <a:pt x="1687" y="964"/>
                    <a:pt x="1723" y="866"/>
                  </a:cubicBezTo>
                  <a:lnTo>
                    <a:pt x="8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09;p35">
              <a:extLst>
                <a:ext uri="{FF2B5EF4-FFF2-40B4-BE49-F238E27FC236}">
                  <a16:creationId xmlns:a16="http://schemas.microsoft.com/office/drawing/2014/main" id="{86967D65-8AB7-7FEE-6080-0312C6BD23FC}"/>
                </a:ext>
              </a:extLst>
            </p:cNvPr>
            <p:cNvSpPr/>
            <p:nvPr/>
          </p:nvSpPr>
          <p:spPr>
            <a:xfrm>
              <a:off x="7843046" y="620758"/>
              <a:ext cx="230425" cy="154446"/>
            </a:xfrm>
            <a:custGeom>
              <a:avLst/>
              <a:gdLst/>
              <a:ahLst/>
              <a:cxnLst/>
              <a:rect l="l" t="t" r="r" b="b"/>
              <a:pathLst>
                <a:path w="1759" h="1179" extrusionOk="0">
                  <a:moveTo>
                    <a:pt x="99" y="1"/>
                  </a:moveTo>
                  <a:cubicBezTo>
                    <a:pt x="63" y="108"/>
                    <a:pt x="36" y="206"/>
                    <a:pt x="1" y="304"/>
                  </a:cubicBezTo>
                  <a:lnTo>
                    <a:pt x="1651" y="1178"/>
                  </a:lnTo>
                  <a:cubicBezTo>
                    <a:pt x="1678" y="1080"/>
                    <a:pt x="1714" y="982"/>
                    <a:pt x="1758" y="884"/>
                  </a:cubicBezTo>
                  <a:lnTo>
                    <a:pt x="9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10;p35">
              <a:extLst>
                <a:ext uri="{FF2B5EF4-FFF2-40B4-BE49-F238E27FC236}">
                  <a16:creationId xmlns:a16="http://schemas.microsoft.com/office/drawing/2014/main" id="{065B8BD5-2326-69AE-2FA0-D7A349DA7F64}"/>
                </a:ext>
              </a:extLst>
            </p:cNvPr>
            <p:cNvSpPr/>
            <p:nvPr/>
          </p:nvSpPr>
          <p:spPr>
            <a:xfrm>
              <a:off x="7865317" y="557614"/>
              <a:ext cx="233831" cy="153267"/>
            </a:xfrm>
            <a:custGeom>
              <a:avLst/>
              <a:gdLst/>
              <a:ahLst/>
              <a:cxnLst/>
              <a:rect l="l" t="t" r="r" b="b"/>
              <a:pathLst>
                <a:path w="1785" h="1170" extrusionOk="0">
                  <a:moveTo>
                    <a:pt x="116" y="1"/>
                  </a:moveTo>
                  <a:cubicBezTo>
                    <a:pt x="72" y="99"/>
                    <a:pt x="36" y="197"/>
                    <a:pt x="0" y="295"/>
                  </a:cubicBezTo>
                  <a:lnTo>
                    <a:pt x="1660" y="1170"/>
                  </a:lnTo>
                  <a:cubicBezTo>
                    <a:pt x="1695" y="1080"/>
                    <a:pt x="1740" y="982"/>
                    <a:pt x="1784" y="884"/>
                  </a:cubicBezTo>
                  <a:lnTo>
                    <a:pt x="116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11;p35">
              <a:extLst>
                <a:ext uri="{FF2B5EF4-FFF2-40B4-BE49-F238E27FC236}">
                  <a16:creationId xmlns:a16="http://schemas.microsoft.com/office/drawing/2014/main" id="{08D213D6-A407-B584-5EC9-81D3AB66627B}"/>
                </a:ext>
              </a:extLst>
            </p:cNvPr>
            <p:cNvSpPr/>
            <p:nvPr/>
          </p:nvSpPr>
          <p:spPr>
            <a:xfrm>
              <a:off x="7890993" y="495781"/>
              <a:ext cx="237367" cy="153136"/>
            </a:xfrm>
            <a:custGeom>
              <a:avLst/>
              <a:gdLst/>
              <a:ahLst/>
              <a:cxnLst/>
              <a:rect l="l" t="t" r="r" b="b"/>
              <a:pathLst>
                <a:path w="1812" h="1169" extrusionOk="0">
                  <a:moveTo>
                    <a:pt x="125" y="0"/>
                  </a:moveTo>
                  <a:cubicBezTo>
                    <a:pt x="81" y="98"/>
                    <a:pt x="36" y="188"/>
                    <a:pt x="0" y="286"/>
                  </a:cubicBezTo>
                  <a:lnTo>
                    <a:pt x="1669" y="1169"/>
                  </a:lnTo>
                  <a:cubicBezTo>
                    <a:pt x="1713" y="1080"/>
                    <a:pt x="1758" y="981"/>
                    <a:pt x="1811" y="883"/>
                  </a:cubicBezTo>
                  <a:lnTo>
                    <a:pt x="12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12;p35">
              <a:extLst>
                <a:ext uri="{FF2B5EF4-FFF2-40B4-BE49-F238E27FC236}">
                  <a16:creationId xmlns:a16="http://schemas.microsoft.com/office/drawing/2014/main" id="{FBA1E0F4-1529-3AE9-8910-A5E8E491F39A}"/>
                </a:ext>
              </a:extLst>
            </p:cNvPr>
            <p:cNvSpPr/>
            <p:nvPr/>
          </p:nvSpPr>
          <p:spPr>
            <a:xfrm>
              <a:off x="7919028" y="436175"/>
              <a:ext cx="240904" cy="153136"/>
            </a:xfrm>
            <a:custGeom>
              <a:avLst/>
              <a:gdLst/>
              <a:ahLst/>
              <a:cxnLst/>
              <a:rect l="l" t="t" r="r" b="b"/>
              <a:pathLst>
                <a:path w="1839" h="1169" extrusionOk="0">
                  <a:moveTo>
                    <a:pt x="152" y="0"/>
                  </a:moveTo>
                  <a:cubicBezTo>
                    <a:pt x="99" y="89"/>
                    <a:pt x="54" y="179"/>
                    <a:pt x="1" y="277"/>
                  </a:cubicBezTo>
                  <a:lnTo>
                    <a:pt x="1687" y="1169"/>
                  </a:lnTo>
                  <a:cubicBezTo>
                    <a:pt x="1731" y="1071"/>
                    <a:pt x="1785" y="982"/>
                    <a:pt x="1838" y="892"/>
                  </a:cubicBez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313;p35">
              <a:extLst>
                <a:ext uri="{FF2B5EF4-FFF2-40B4-BE49-F238E27FC236}">
                  <a16:creationId xmlns:a16="http://schemas.microsoft.com/office/drawing/2014/main" id="{45AB8976-8E7D-A59E-5967-BA45E7650C62}"/>
                </a:ext>
              </a:extLst>
            </p:cNvPr>
            <p:cNvSpPr/>
            <p:nvPr/>
          </p:nvSpPr>
          <p:spPr>
            <a:xfrm>
              <a:off x="7951778" y="377748"/>
              <a:ext cx="241952" cy="151957"/>
            </a:xfrm>
            <a:custGeom>
              <a:avLst/>
              <a:gdLst/>
              <a:ahLst/>
              <a:cxnLst/>
              <a:rect l="l" t="t" r="r" b="b"/>
              <a:pathLst>
                <a:path w="1847" h="1160" extrusionOk="0">
                  <a:moveTo>
                    <a:pt x="161" y="0"/>
                  </a:moveTo>
                  <a:cubicBezTo>
                    <a:pt x="107" y="89"/>
                    <a:pt x="54" y="179"/>
                    <a:pt x="0" y="268"/>
                  </a:cubicBezTo>
                  <a:lnTo>
                    <a:pt x="1686" y="1160"/>
                  </a:lnTo>
                  <a:cubicBezTo>
                    <a:pt x="1740" y="1071"/>
                    <a:pt x="1793" y="981"/>
                    <a:pt x="1847" y="892"/>
                  </a:cubicBez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14;p35">
              <a:extLst>
                <a:ext uri="{FF2B5EF4-FFF2-40B4-BE49-F238E27FC236}">
                  <a16:creationId xmlns:a16="http://schemas.microsoft.com/office/drawing/2014/main" id="{9C003B4B-486C-E4A1-FC2D-2E599BBBAC93}"/>
                </a:ext>
              </a:extLst>
            </p:cNvPr>
            <p:cNvSpPr/>
            <p:nvPr/>
          </p:nvSpPr>
          <p:spPr>
            <a:xfrm>
              <a:off x="7987935" y="321548"/>
              <a:ext cx="244441" cy="150909"/>
            </a:xfrm>
            <a:custGeom>
              <a:avLst/>
              <a:gdLst/>
              <a:ahLst/>
              <a:cxnLst/>
              <a:rect l="l" t="t" r="r" b="b"/>
              <a:pathLst>
                <a:path w="1866" h="1152" extrusionOk="0">
                  <a:moveTo>
                    <a:pt x="179" y="1"/>
                  </a:moveTo>
                  <a:cubicBezTo>
                    <a:pt x="117" y="81"/>
                    <a:pt x="54" y="170"/>
                    <a:pt x="1" y="260"/>
                  </a:cubicBezTo>
                  <a:lnTo>
                    <a:pt x="1687" y="1152"/>
                  </a:lnTo>
                  <a:cubicBezTo>
                    <a:pt x="1740" y="1063"/>
                    <a:pt x="1803" y="973"/>
                    <a:pt x="1865" y="893"/>
                  </a:cubicBezTo>
                  <a:lnTo>
                    <a:pt x="179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15;p35">
              <a:extLst>
                <a:ext uri="{FF2B5EF4-FFF2-40B4-BE49-F238E27FC236}">
                  <a16:creationId xmlns:a16="http://schemas.microsoft.com/office/drawing/2014/main" id="{5F93418F-5175-CB7C-0EB3-0108D1473AA2}"/>
                </a:ext>
              </a:extLst>
            </p:cNvPr>
            <p:cNvSpPr/>
            <p:nvPr/>
          </p:nvSpPr>
          <p:spPr>
            <a:xfrm>
              <a:off x="8026581" y="266658"/>
              <a:ext cx="246668" cy="149730"/>
            </a:xfrm>
            <a:custGeom>
              <a:avLst/>
              <a:gdLst/>
              <a:ahLst/>
              <a:cxnLst/>
              <a:rect l="l" t="t" r="r" b="b"/>
              <a:pathLst>
                <a:path w="1883" h="1143" extrusionOk="0">
                  <a:moveTo>
                    <a:pt x="197" y="1"/>
                  </a:moveTo>
                  <a:cubicBezTo>
                    <a:pt x="134" y="81"/>
                    <a:pt x="63" y="170"/>
                    <a:pt x="0" y="250"/>
                  </a:cubicBezTo>
                  <a:lnTo>
                    <a:pt x="1686" y="1143"/>
                  </a:lnTo>
                  <a:cubicBezTo>
                    <a:pt x="1749" y="1062"/>
                    <a:pt x="1811" y="973"/>
                    <a:pt x="1883" y="893"/>
                  </a:cubicBezTo>
                  <a:lnTo>
                    <a:pt x="1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16;p35">
              <a:extLst>
                <a:ext uri="{FF2B5EF4-FFF2-40B4-BE49-F238E27FC236}">
                  <a16:creationId xmlns:a16="http://schemas.microsoft.com/office/drawing/2014/main" id="{13B29ABD-1ABC-8918-9BD7-92C7B5864236}"/>
                </a:ext>
              </a:extLst>
            </p:cNvPr>
            <p:cNvSpPr/>
            <p:nvPr/>
          </p:nvSpPr>
          <p:spPr>
            <a:xfrm>
              <a:off x="8069811" y="214126"/>
              <a:ext cx="246668" cy="148551"/>
            </a:xfrm>
            <a:custGeom>
              <a:avLst/>
              <a:gdLst/>
              <a:ahLst/>
              <a:cxnLst/>
              <a:rect l="l" t="t" r="r" b="b"/>
              <a:pathLst>
                <a:path w="1883" h="1134" extrusionOk="0">
                  <a:moveTo>
                    <a:pt x="214" y="0"/>
                  </a:moveTo>
                  <a:cubicBezTo>
                    <a:pt x="134" y="81"/>
                    <a:pt x="72" y="161"/>
                    <a:pt x="0" y="241"/>
                  </a:cubicBezTo>
                  <a:lnTo>
                    <a:pt x="1678" y="1133"/>
                  </a:lnTo>
                  <a:cubicBezTo>
                    <a:pt x="1749" y="1044"/>
                    <a:pt x="1811" y="964"/>
                    <a:pt x="1883" y="883"/>
                  </a:cubicBezTo>
                  <a:lnTo>
                    <a:pt x="2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17;p35">
              <a:extLst>
                <a:ext uri="{FF2B5EF4-FFF2-40B4-BE49-F238E27FC236}">
                  <a16:creationId xmlns:a16="http://schemas.microsoft.com/office/drawing/2014/main" id="{B73C7B4F-6C03-6EA5-BE24-E58135FEB44A}"/>
                </a:ext>
              </a:extLst>
            </p:cNvPr>
            <p:cNvSpPr/>
            <p:nvPr/>
          </p:nvSpPr>
          <p:spPr>
            <a:xfrm>
              <a:off x="8116579" y="163821"/>
              <a:ext cx="247847" cy="146193"/>
            </a:xfrm>
            <a:custGeom>
              <a:avLst/>
              <a:gdLst/>
              <a:ahLst/>
              <a:cxnLst/>
              <a:rect l="l" t="t" r="r" b="b"/>
              <a:pathLst>
                <a:path w="1892" h="1116" extrusionOk="0">
                  <a:moveTo>
                    <a:pt x="232" y="1"/>
                  </a:moveTo>
                  <a:cubicBezTo>
                    <a:pt x="152" y="72"/>
                    <a:pt x="72" y="152"/>
                    <a:pt x="0" y="233"/>
                  </a:cubicBezTo>
                  <a:lnTo>
                    <a:pt x="1668" y="1116"/>
                  </a:lnTo>
                  <a:cubicBezTo>
                    <a:pt x="1740" y="1035"/>
                    <a:pt x="1820" y="955"/>
                    <a:pt x="1891" y="884"/>
                  </a:cubicBezTo>
                  <a:lnTo>
                    <a:pt x="23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18;p35">
              <a:extLst>
                <a:ext uri="{FF2B5EF4-FFF2-40B4-BE49-F238E27FC236}">
                  <a16:creationId xmlns:a16="http://schemas.microsoft.com/office/drawing/2014/main" id="{5149F088-527C-2A97-7172-3FB3E1923BDD}"/>
                </a:ext>
              </a:extLst>
            </p:cNvPr>
            <p:cNvSpPr/>
            <p:nvPr/>
          </p:nvSpPr>
          <p:spPr>
            <a:xfrm>
              <a:off x="8141077" y="167358"/>
              <a:ext cx="944361" cy="1269235"/>
            </a:xfrm>
            <a:custGeom>
              <a:avLst/>
              <a:gdLst/>
              <a:ahLst/>
              <a:cxnLst/>
              <a:rect l="l" t="t" r="r" b="b"/>
              <a:pathLst>
                <a:path w="7209" h="9689" extrusionOk="0">
                  <a:moveTo>
                    <a:pt x="4586" y="99"/>
                  </a:moveTo>
                  <a:lnTo>
                    <a:pt x="4586" y="99"/>
                  </a:lnTo>
                  <a:cubicBezTo>
                    <a:pt x="4666" y="393"/>
                    <a:pt x="4702" y="714"/>
                    <a:pt x="4702" y="1071"/>
                  </a:cubicBezTo>
                  <a:lnTo>
                    <a:pt x="4702" y="1071"/>
                  </a:lnTo>
                  <a:cubicBezTo>
                    <a:pt x="4702" y="3453"/>
                    <a:pt x="3007" y="6370"/>
                    <a:pt x="928" y="7574"/>
                  </a:cubicBezTo>
                  <a:lnTo>
                    <a:pt x="928" y="7574"/>
                  </a:lnTo>
                  <a:cubicBezTo>
                    <a:pt x="607" y="7762"/>
                    <a:pt x="295" y="7895"/>
                    <a:pt x="1" y="7976"/>
                  </a:cubicBezTo>
                  <a:lnTo>
                    <a:pt x="1" y="7976"/>
                  </a:lnTo>
                  <a:cubicBezTo>
                    <a:pt x="152" y="8591"/>
                    <a:pt x="464" y="9046"/>
                    <a:pt x="910" y="9305"/>
                  </a:cubicBezTo>
                  <a:lnTo>
                    <a:pt x="910" y="9305"/>
                  </a:lnTo>
                  <a:cubicBezTo>
                    <a:pt x="1571" y="9689"/>
                    <a:pt x="2472" y="9590"/>
                    <a:pt x="3444" y="9028"/>
                  </a:cubicBezTo>
                  <a:lnTo>
                    <a:pt x="3444" y="9028"/>
                  </a:lnTo>
                  <a:cubicBezTo>
                    <a:pt x="5523" y="7824"/>
                    <a:pt x="7209" y="4916"/>
                    <a:pt x="7209" y="2525"/>
                  </a:cubicBezTo>
                  <a:lnTo>
                    <a:pt x="7209" y="2525"/>
                  </a:lnTo>
                  <a:cubicBezTo>
                    <a:pt x="7209" y="1428"/>
                    <a:pt x="6852" y="607"/>
                    <a:pt x="6192" y="232"/>
                  </a:cubicBezTo>
                  <a:lnTo>
                    <a:pt x="6192" y="232"/>
                  </a:lnTo>
                  <a:cubicBezTo>
                    <a:pt x="5924" y="72"/>
                    <a:pt x="5621" y="0"/>
                    <a:pt x="5291" y="0"/>
                  </a:cubicBezTo>
                  <a:lnTo>
                    <a:pt x="5291" y="0"/>
                  </a:lnTo>
                  <a:cubicBezTo>
                    <a:pt x="5068" y="0"/>
                    <a:pt x="4836" y="36"/>
                    <a:pt x="4586" y="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19;p35">
              <a:extLst>
                <a:ext uri="{FF2B5EF4-FFF2-40B4-BE49-F238E27FC236}">
                  <a16:creationId xmlns:a16="http://schemas.microsoft.com/office/drawing/2014/main" id="{5F4BCA8C-4996-CDF1-FA68-31040F0169D3}"/>
                </a:ext>
              </a:extLst>
            </p:cNvPr>
            <p:cNvSpPr/>
            <p:nvPr/>
          </p:nvSpPr>
          <p:spPr>
            <a:xfrm>
              <a:off x="8069811" y="109979"/>
              <a:ext cx="1072870" cy="1362898"/>
            </a:xfrm>
            <a:custGeom>
              <a:avLst/>
              <a:gdLst/>
              <a:ahLst/>
              <a:cxnLst/>
              <a:rect l="l" t="t" r="r" b="b"/>
              <a:pathLst>
                <a:path w="8190" h="10404" extrusionOk="0">
                  <a:moveTo>
                    <a:pt x="5835" y="438"/>
                  </a:moveTo>
                  <a:cubicBezTo>
                    <a:pt x="6165" y="438"/>
                    <a:pt x="6468" y="510"/>
                    <a:pt x="6736" y="670"/>
                  </a:cubicBezTo>
                  <a:cubicBezTo>
                    <a:pt x="7396" y="1045"/>
                    <a:pt x="7753" y="1866"/>
                    <a:pt x="7753" y="2963"/>
                  </a:cubicBezTo>
                  <a:cubicBezTo>
                    <a:pt x="7753" y="5354"/>
                    <a:pt x="6067" y="8262"/>
                    <a:pt x="3988" y="9466"/>
                  </a:cubicBezTo>
                  <a:cubicBezTo>
                    <a:pt x="3406" y="9803"/>
                    <a:pt x="2849" y="9973"/>
                    <a:pt x="2354" y="9973"/>
                  </a:cubicBezTo>
                  <a:cubicBezTo>
                    <a:pt x="2023" y="9973"/>
                    <a:pt x="1719" y="9897"/>
                    <a:pt x="1454" y="9743"/>
                  </a:cubicBezTo>
                  <a:cubicBezTo>
                    <a:pt x="1008" y="9484"/>
                    <a:pt x="696" y="9029"/>
                    <a:pt x="545" y="8414"/>
                  </a:cubicBezTo>
                  <a:cubicBezTo>
                    <a:pt x="473" y="8119"/>
                    <a:pt x="437" y="7798"/>
                    <a:pt x="437" y="7441"/>
                  </a:cubicBezTo>
                  <a:cubicBezTo>
                    <a:pt x="437" y="5059"/>
                    <a:pt x="2124" y="2142"/>
                    <a:pt x="4202" y="938"/>
                  </a:cubicBezTo>
                  <a:cubicBezTo>
                    <a:pt x="4523" y="760"/>
                    <a:pt x="4836" y="626"/>
                    <a:pt x="5130" y="537"/>
                  </a:cubicBezTo>
                  <a:cubicBezTo>
                    <a:pt x="5380" y="474"/>
                    <a:pt x="5612" y="438"/>
                    <a:pt x="5835" y="438"/>
                  </a:cubicBezTo>
                  <a:close/>
                  <a:moveTo>
                    <a:pt x="5830" y="0"/>
                  </a:moveTo>
                  <a:cubicBezTo>
                    <a:pt x="5260" y="0"/>
                    <a:pt x="4633" y="189"/>
                    <a:pt x="3988" y="563"/>
                  </a:cubicBezTo>
                  <a:cubicBezTo>
                    <a:pt x="1785" y="1839"/>
                    <a:pt x="0" y="4917"/>
                    <a:pt x="0" y="7441"/>
                  </a:cubicBezTo>
                  <a:cubicBezTo>
                    <a:pt x="0" y="8583"/>
                    <a:pt x="357" y="9466"/>
                    <a:pt x="1008" y="9966"/>
                  </a:cubicBezTo>
                  <a:cubicBezTo>
                    <a:pt x="1080" y="10020"/>
                    <a:pt x="1151" y="10073"/>
                    <a:pt x="1231" y="10118"/>
                  </a:cubicBezTo>
                  <a:cubicBezTo>
                    <a:pt x="1570" y="10314"/>
                    <a:pt x="1945" y="10403"/>
                    <a:pt x="2356" y="10403"/>
                  </a:cubicBezTo>
                  <a:cubicBezTo>
                    <a:pt x="2926" y="10403"/>
                    <a:pt x="3551" y="10216"/>
                    <a:pt x="4202" y="9841"/>
                  </a:cubicBezTo>
                  <a:cubicBezTo>
                    <a:pt x="6397" y="8574"/>
                    <a:pt x="8190" y="5488"/>
                    <a:pt x="8190" y="2963"/>
                  </a:cubicBezTo>
                  <a:cubicBezTo>
                    <a:pt x="8190" y="1705"/>
                    <a:pt x="7753" y="751"/>
                    <a:pt x="6950" y="287"/>
                  </a:cubicBezTo>
                  <a:cubicBezTo>
                    <a:pt x="6878" y="242"/>
                    <a:pt x="6789" y="206"/>
                    <a:pt x="6709" y="171"/>
                  </a:cubicBezTo>
                  <a:cubicBezTo>
                    <a:pt x="6437" y="57"/>
                    <a:pt x="6142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20;p35">
              <a:extLst>
                <a:ext uri="{FF2B5EF4-FFF2-40B4-BE49-F238E27FC236}">
                  <a16:creationId xmlns:a16="http://schemas.microsoft.com/office/drawing/2014/main" id="{93A30B41-B533-52CD-F7B8-0C7539C90023}"/>
                </a:ext>
              </a:extLst>
            </p:cNvPr>
            <p:cNvSpPr/>
            <p:nvPr/>
          </p:nvSpPr>
          <p:spPr>
            <a:xfrm>
              <a:off x="8238019" y="41071"/>
              <a:ext cx="133355" cy="74931"/>
            </a:xfrm>
            <a:custGeom>
              <a:avLst/>
              <a:gdLst/>
              <a:ahLst/>
              <a:cxnLst/>
              <a:rect l="l" t="t" r="r" b="b"/>
              <a:pathLst>
                <a:path w="1018" h="572" extrusionOk="0">
                  <a:moveTo>
                    <a:pt x="304" y="1"/>
                  </a:moveTo>
                  <a:cubicBezTo>
                    <a:pt x="226" y="1"/>
                    <a:pt x="148" y="19"/>
                    <a:pt x="90" y="54"/>
                  </a:cubicBezTo>
                  <a:cubicBezTo>
                    <a:pt x="28" y="90"/>
                    <a:pt x="1" y="135"/>
                    <a:pt x="10" y="179"/>
                  </a:cubicBezTo>
                  <a:lnTo>
                    <a:pt x="28" y="563"/>
                  </a:lnTo>
                  <a:lnTo>
                    <a:pt x="697" y="572"/>
                  </a:lnTo>
                  <a:cubicBezTo>
                    <a:pt x="768" y="572"/>
                    <a:pt x="848" y="554"/>
                    <a:pt x="902" y="518"/>
                  </a:cubicBezTo>
                  <a:cubicBezTo>
                    <a:pt x="1018" y="447"/>
                    <a:pt x="1018" y="340"/>
                    <a:pt x="902" y="277"/>
                  </a:cubicBezTo>
                  <a:cubicBezTo>
                    <a:pt x="846" y="240"/>
                    <a:pt x="768" y="225"/>
                    <a:pt x="690" y="225"/>
                  </a:cubicBezTo>
                  <a:cubicBezTo>
                    <a:pt x="656" y="225"/>
                    <a:pt x="622" y="227"/>
                    <a:pt x="590" y="233"/>
                  </a:cubicBezTo>
                  <a:cubicBezTo>
                    <a:pt x="625" y="170"/>
                    <a:pt x="608" y="99"/>
                    <a:pt x="518" y="54"/>
                  </a:cubicBezTo>
                  <a:cubicBezTo>
                    <a:pt x="460" y="19"/>
                    <a:pt x="382" y="1"/>
                    <a:pt x="30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21;p35">
              <a:extLst>
                <a:ext uri="{FF2B5EF4-FFF2-40B4-BE49-F238E27FC236}">
                  <a16:creationId xmlns:a16="http://schemas.microsoft.com/office/drawing/2014/main" id="{09CF232F-0E34-062D-B121-AC0CC7003A5B}"/>
                </a:ext>
              </a:extLst>
            </p:cNvPr>
            <p:cNvSpPr/>
            <p:nvPr/>
          </p:nvSpPr>
          <p:spPr>
            <a:xfrm>
              <a:off x="8329196" y="115874"/>
              <a:ext cx="97200" cy="56329"/>
            </a:xfrm>
            <a:custGeom>
              <a:avLst/>
              <a:gdLst/>
              <a:ahLst/>
              <a:cxnLst/>
              <a:rect l="l" t="t" r="r" b="b"/>
              <a:pathLst>
                <a:path w="742" h="430" extrusionOk="0">
                  <a:moveTo>
                    <a:pt x="483" y="1"/>
                  </a:moveTo>
                  <a:lnTo>
                    <a:pt x="420" y="37"/>
                  </a:lnTo>
                  <a:cubicBezTo>
                    <a:pt x="465" y="63"/>
                    <a:pt x="509" y="72"/>
                    <a:pt x="545" y="81"/>
                  </a:cubicBezTo>
                  <a:lnTo>
                    <a:pt x="1" y="393"/>
                  </a:lnTo>
                  <a:lnTo>
                    <a:pt x="81" y="429"/>
                  </a:lnTo>
                  <a:lnTo>
                    <a:pt x="741" y="54"/>
                  </a:lnTo>
                  <a:lnTo>
                    <a:pt x="688" y="19"/>
                  </a:lnTo>
                  <a:cubicBezTo>
                    <a:pt x="659" y="27"/>
                    <a:pt x="630" y="33"/>
                    <a:pt x="599" y="33"/>
                  </a:cubicBezTo>
                  <a:cubicBezTo>
                    <a:pt x="564" y="33"/>
                    <a:pt x="526" y="25"/>
                    <a:pt x="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22;p35">
              <a:extLst>
                <a:ext uri="{FF2B5EF4-FFF2-40B4-BE49-F238E27FC236}">
                  <a16:creationId xmlns:a16="http://schemas.microsoft.com/office/drawing/2014/main" id="{5A9956D6-5078-C679-6490-F9335D1EBF2A}"/>
                </a:ext>
              </a:extLst>
            </p:cNvPr>
            <p:cNvSpPr/>
            <p:nvPr/>
          </p:nvSpPr>
          <p:spPr>
            <a:xfrm>
              <a:off x="8359589" y="136048"/>
              <a:ext cx="115802" cy="62748"/>
            </a:xfrm>
            <a:custGeom>
              <a:avLst/>
              <a:gdLst/>
              <a:ahLst/>
              <a:cxnLst/>
              <a:rect l="l" t="t" r="r" b="b"/>
              <a:pathLst>
                <a:path w="884" h="479" extrusionOk="0">
                  <a:moveTo>
                    <a:pt x="639" y="63"/>
                  </a:moveTo>
                  <a:cubicBezTo>
                    <a:pt x="664" y="63"/>
                    <a:pt x="688" y="68"/>
                    <a:pt x="714" y="79"/>
                  </a:cubicBezTo>
                  <a:cubicBezTo>
                    <a:pt x="768" y="114"/>
                    <a:pt x="750" y="150"/>
                    <a:pt x="697" y="186"/>
                  </a:cubicBezTo>
                  <a:lnTo>
                    <a:pt x="340" y="382"/>
                  </a:lnTo>
                  <a:cubicBezTo>
                    <a:pt x="310" y="402"/>
                    <a:pt x="277" y="414"/>
                    <a:pt x="244" y="414"/>
                  </a:cubicBezTo>
                  <a:cubicBezTo>
                    <a:pt x="219" y="414"/>
                    <a:pt x="194" y="407"/>
                    <a:pt x="170" y="391"/>
                  </a:cubicBezTo>
                  <a:cubicBezTo>
                    <a:pt x="117" y="364"/>
                    <a:pt x="126" y="329"/>
                    <a:pt x="188" y="293"/>
                  </a:cubicBezTo>
                  <a:lnTo>
                    <a:pt x="536" y="88"/>
                  </a:lnTo>
                  <a:cubicBezTo>
                    <a:pt x="572" y="72"/>
                    <a:pt x="606" y="63"/>
                    <a:pt x="639" y="63"/>
                  </a:cubicBezTo>
                  <a:close/>
                  <a:moveTo>
                    <a:pt x="625" y="1"/>
                  </a:moveTo>
                  <a:cubicBezTo>
                    <a:pt x="566" y="1"/>
                    <a:pt x="508" y="19"/>
                    <a:pt x="456" y="52"/>
                  </a:cubicBezTo>
                  <a:lnTo>
                    <a:pt x="117" y="248"/>
                  </a:lnTo>
                  <a:cubicBezTo>
                    <a:pt x="10" y="311"/>
                    <a:pt x="1" y="373"/>
                    <a:pt x="99" y="436"/>
                  </a:cubicBezTo>
                  <a:cubicBezTo>
                    <a:pt x="149" y="465"/>
                    <a:pt x="200" y="478"/>
                    <a:pt x="251" y="478"/>
                  </a:cubicBezTo>
                  <a:cubicBezTo>
                    <a:pt x="310" y="478"/>
                    <a:pt x="368" y="460"/>
                    <a:pt x="420" y="427"/>
                  </a:cubicBezTo>
                  <a:lnTo>
                    <a:pt x="768" y="230"/>
                  </a:lnTo>
                  <a:cubicBezTo>
                    <a:pt x="866" y="168"/>
                    <a:pt x="884" y="106"/>
                    <a:pt x="777" y="43"/>
                  </a:cubicBezTo>
                  <a:cubicBezTo>
                    <a:pt x="727" y="14"/>
                    <a:pt x="676" y="1"/>
                    <a:pt x="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23;p35">
              <a:extLst>
                <a:ext uri="{FF2B5EF4-FFF2-40B4-BE49-F238E27FC236}">
                  <a16:creationId xmlns:a16="http://schemas.microsoft.com/office/drawing/2014/main" id="{E0DE2F87-D432-E51B-3CCF-A3915DA305F3}"/>
                </a:ext>
              </a:extLst>
            </p:cNvPr>
            <p:cNvSpPr/>
            <p:nvPr/>
          </p:nvSpPr>
          <p:spPr>
            <a:xfrm>
              <a:off x="8408715" y="165000"/>
              <a:ext cx="114623" cy="61438"/>
            </a:xfrm>
            <a:custGeom>
              <a:avLst/>
              <a:gdLst/>
              <a:ahLst/>
              <a:cxnLst/>
              <a:rect l="l" t="t" r="r" b="b"/>
              <a:pathLst>
                <a:path w="875" h="469" extrusionOk="0">
                  <a:moveTo>
                    <a:pt x="629" y="0"/>
                  </a:moveTo>
                  <a:cubicBezTo>
                    <a:pt x="571" y="0"/>
                    <a:pt x="513" y="16"/>
                    <a:pt x="455" y="45"/>
                  </a:cubicBezTo>
                  <a:lnTo>
                    <a:pt x="429" y="63"/>
                  </a:lnTo>
                  <a:lnTo>
                    <a:pt x="500" y="108"/>
                  </a:lnTo>
                  <a:lnTo>
                    <a:pt x="527" y="90"/>
                  </a:lnTo>
                  <a:cubicBezTo>
                    <a:pt x="565" y="68"/>
                    <a:pt x="602" y="56"/>
                    <a:pt x="638" y="56"/>
                  </a:cubicBezTo>
                  <a:cubicBezTo>
                    <a:pt x="662" y="56"/>
                    <a:pt x="684" y="61"/>
                    <a:pt x="705" y="72"/>
                  </a:cubicBezTo>
                  <a:cubicBezTo>
                    <a:pt x="759" y="108"/>
                    <a:pt x="750" y="143"/>
                    <a:pt x="678" y="179"/>
                  </a:cubicBezTo>
                  <a:lnTo>
                    <a:pt x="652" y="197"/>
                  </a:lnTo>
                  <a:cubicBezTo>
                    <a:pt x="623" y="216"/>
                    <a:pt x="592" y="225"/>
                    <a:pt x="561" y="225"/>
                  </a:cubicBezTo>
                  <a:cubicBezTo>
                    <a:pt x="534" y="225"/>
                    <a:pt x="507" y="218"/>
                    <a:pt x="482" y="206"/>
                  </a:cubicBezTo>
                  <a:lnTo>
                    <a:pt x="438" y="179"/>
                  </a:lnTo>
                  <a:lnTo>
                    <a:pt x="366" y="215"/>
                  </a:lnTo>
                  <a:lnTo>
                    <a:pt x="411" y="241"/>
                  </a:lnTo>
                  <a:cubicBezTo>
                    <a:pt x="464" y="277"/>
                    <a:pt x="464" y="304"/>
                    <a:pt x="393" y="348"/>
                  </a:cubicBezTo>
                  <a:lnTo>
                    <a:pt x="348" y="375"/>
                  </a:lnTo>
                  <a:cubicBezTo>
                    <a:pt x="308" y="395"/>
                    <a:pt x="274" y="407"/>
                    <a:pt x="240" y="407"/>
                  </a:cubicBezTo>
                  <a:cubicBezTo>
                    <a:pt x="214" y="407"/>
                    <a:pt x="188" y="400"/>
                    <a:pt x="161" y="384"/>
                  </a:cubicBezTo>
                  <a:cubicBezTo>
                    <a:pt x="108" y="357"/>
                    <a:pt x="125" y="322"/>
                    <a:pt x="179" y="286"/>
                  </a:cubicBezTo>
                  <a:lnTo>
                    <a:pt x="232" y="259"/>
                  </a:lnTo>
                  <a:lnTo>
                    <a:pt x="161" y="215"/>
                  </a:lnTo>
                  <a:lnTo>
                    <a:pt x="116" y="241"/>
                  </a:lnTo>
                  <a:cubicBezTo>
                    <a:pt x="18" y="304"/>
                    <a:pt x="0" y="366"/>
                    <a:pt x="99" y="429"/>
                  </a:cubicBezTo>
                  <a:cubicBezTo>
                    <a:pt x="146" y="456"/>
                    <a:pt x="195" y="468"/>
                    <a:pt x="244" y="468"/>
                  </a:cubicBezTo>
                  <a:cubicBezTo>
                    <a:pt x="305" y="468"/>
                    <a:pt x="365" y="450"/>
                    <a:pt x="420" y="420"/>
                  </a:cubicBezTo>
                  <a:lnTo>
                    <a:pt x="473" y="393"/>
                  </a:lnTo>
                  <a:cubicBezTo>
                    <a:pt x="536" y="348"/>
                    <a:pt x="562" y="313"/>
                    <a:pt x="527" y="259"/>
                  </a:cubicBezTo>
                  <a:lnTo>
                    <a:pt x="527" y="259"/>
                  </a:lnTo>
                  <a:cubicBezTo>
                    <a:pt x="551" y="268"/>
                    <a:pt x="575" y="272"/>
                    <a:pt x="600" y="272"/>
                  </a:cubicBezTo>
                  <a:cubicBezTo>
                    <a:pt x="650" y="272"/>
                    <a:pt x="699" y="256"/>
                    <a:pt x="741" y="232"/>
                  </a:cubicBezTo>
                  <a:lnTo>
                    <a:pt x="759" y="224"/>
                  </a:lnTo>
                  <a:cubicBezTo>
                    <a:pt x="866" y="161"/>
                    <a:pt x="875" y="99"/>
                    <a:pt x="777" y="36"/>
                  </a:cubicBezTo>
                  <a:cubicBezTo>
                    <a:pt x="728" y="12"/>
                    <a:pt x="678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24;p35">
              <a:extLst>
                <a:ext uri="{FF2B5EF4-FFF2-40B4-BE49-F238E27FC236}">
                  <a16:creationId xmlns:a16="http://schemas.microsoft.com/office/drawing/2014/main" id="{0CB43E4B-FFC2-20FB-74A1-80A89FA20A38}"/>
                </a:ext>
              </a:extLst>
            </p:cNvPr>
            <p:cNvSpPr/>
            <p:nvPr/>
          </p:nvSpPr>
          <p:spPr>
            <a:xfrm>
              <a:off x="7873439" y="942631"/>
              <a:ext cx="34059" cy="94973"/>
            </a:xfrm>
            <a:custGeom>
              <a:avLst/>
              <a:gdLst/>
              <a:ahLst/>
              <a:cxnLst/>
              <a:rect l="l" t="t" r="r" b="b"/>
              <a:pathLst>
                <a:path w="260" h="725" extrusionOk="0">
                  <a:moveTo>
                    <a:pt x="92" y="83"/>
                  </a:moveTo>
                  <a:cubicBezTo>
                    <a:pt x="101" y="83"/>
                    <a:pt x="112" y="87"/>
                    <a:pt x="126" y="95"/>
                  </a:cubicBezTo>
                  <a:cubicBezTo>
                    <a:pt x="179" y="122"/>
                    <a:pt x="197" y="167"/>
                    <a:pt x="197" y="229"/>
                  </a:cubicBezTo>
                  <a:lnTo>
                    <a:pt x="197" y="327"/>
                  </a:lnTo>
                  <a:cubicBezTo>
                    <a:pt x="197" y="371"/>
                    <a:pt x="188" y="393"/>
                    <a:pt x="165" y="393"/>
                  </a:cubicBezTo>
                  <a:cubicBezTo>
                    <a:pt x="154" y="393"/>
                    <a:pt x="142" y="389"/>
                    <a:pt x="126" y="381"/>
                  </a:cubicBezTo>
                  <a:cubicBezTo>
                    <a:pt x="81" y="354"/>
                    <a:pt x="63" y="309"/>
                    <a:pt x="63" y="247"/>
                  </a:cubicBezTo>
                  <a:lnTo>
                    <a:pt x="63" y="149"/>
                  </a:lnTo>
                  <a:cubicBezTo>
                    <a:pt x="63" y="105"/>
                    <a:pt x="72" y="83"/>
                    <a:pt x="92" y="83"/>
                  </a:cubicBezTo>
                  <a:close/>
                  <a:moveTo>
                    <a:pt x="61" y="1"/>
                  </a:moveTo>
                  <a:cubicBezTo>
                    <a:pt x="19" y="1"/>
                    <a:pt x="1" y="44"/>
                    <a:pt x="1" y="113"/>
                  </a:cubicBezTo>
                  <a:lnTo>
                    <a:pt x="1" y="220"/>
                  </a:lnTo>
                  <a:cubicBezTo>
                    <a:pt x="1" y="309"/>
                    <a:pt x="27" y="390"/>
                    <a:pt x="108" y="434"/>
                  </a:cubicBezTo>
                  <a:cubicBezTo>
                    <a:pt x="125" y="445"/>
                    <a:pt x="140" y="450"/>
                    <a:pt x="153" y="450"/>
                  </a:cubicBezTo>
                  <a:cubicBezTo>
                    <a:pt x="172" y="450"/>
                    <a:pt x="186" y="438"/>
                    <a:pt x="197" y="416"/>
                  </a:cubicBezTo>
                  <a:lnTo>
                    <a:pt x="197" y="568"/>
                  </a:lnTo>
                  <a:cubicBezTo>
                    <a:pt x="197" y="619"/>
                    <a:pt x="188" y="642"/>
                    <a:pt x="164" y="642"/>
                  </a:cubicBezTo>
                  <a:cubicBezTo>
                    <a:pt x="154" y="642"/>
                    <a:pt x="141" y="638"/>
                    <a:pt x="126" y="630"/>
                  </a:cubicBezTo>
                  <a:cubicBezTo>
                    <a:pt x="81" y="604"/>
                    <a:pt x="54" y="559"/>
                    <a:pt x="54" y="497"/>
                  </a:cubicBezTo>
                  <a:lnTo>
                    <a:pt x="54" y="479"/>
                  </a:lnTo>
                  <a:lnTo>
                    <a:pt x="1" y="443"/>
                  </a:lnTo>
                  <a:lnTo>
                    <a:pt x="1" y="461"/>
                  </a:lnTo>
                  <a:cubicBezTo>
                    <a:pt x="1" y="559"/>
                    <a:pt x="36" y="648"/>
                    <a:pt x="126" y="702"/>
                  </a:cubicBezTo>
                  <a:cubicBezTo>
                    <a:pt x="154" y="717"/>
                    <a:pt x="177" y="724"/>
                    <a:pt x="195" y="724"/>
                  </a:cubicBezTo>
                  <a:cubicBezTo>
                    <a:pt x="241" y="724"/>
                    <a:pt x="259" y="680"/>
                    <a:pt x="259" y="604"/>
                  </a:cubicBezTo>
                  <a:lnTo>
                    <a:pt x="259" y="265"/>
                  </a:lnTo>
                  <a:cubicBezTo>
                    <a:pt x="259" y="167"/>
                    <a:pt x="224" y="77"/>
                    <a:pt x="126" y="24"/>
                  </a:cubicBezTo>
                  <a:cubicBezTo>
                    <a:pt x="99" y="8"/>
                    <a:pt x="78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25;p35">
              <a:extLst>
                <a:ext uri="{FF2B5EF4-FFF2-40B4-BE49-F238E27FC236}">
                  <a16:creationId xmlns:a16="http://schemas.microsoft.com/office/drawing/2014/main" id="{68DC7F8F-424C-7CAD-CB52-3FE30642C83E}"/>
                </a:ext>
              </a:extLst>
            </p:cNvPr>
            <p:cNvSpPr/>
            <p:nvPr/>
          </p:nvSpPr>
          <p:spPr>
            <a:xfrm>
              <a:off x="7915491" y="967783"/>
              <a:ext cx="35238" cy="93925"/>
            </a:xfrm>
            <a:custGeom>
              <a:avLst/>
              <a:gdLst/>
              <a:ahLst/>
              <a:cxnLst/>
              <a:rect l="l" t="t" r="r" b="b"/>
              <a:pathLst>
                <a:path w="269" h="717" extrusionOk="0">
                  <a:moveTo>
                    <a:pt x="100" y="78"/>
                  </a:moveTo>
                  <a:cubicBezTo>
                    <a:pt x="109" y="78"/>
                    <a:pt x="121" y="82"/>
                    <a:pt x="135" y="90"/>
                  </a:cubicBezTo>
                  <a:cubicBezTo>
                    <a:pt x="179" y="117"/>
                    <a:pt x="206" y="162"/>
                    <a:pt x="206" y="224"/>
                  </a:cubicBezTo>
                  <a:lnTo>
                    <a:pt x="206" y="572"/>
                  </a:lnTo>
                  <a:cubicBezTo>
                    <a:pt x="206" y="616"/>
                    <a:pt x="193" y="638"/>
                    <a:pt x="170" y="638"/>
                  </a:cubicBezTo>
                  <a:cubicBezTo>
                    <a:pt x="160" y="638"/>
                    <a:pt x="148" y="634"/>
                    <a:pt x="135" y="626"/>
                  </a:cubicBezTo>
                  <a:cubicBezTo>
                    <a:pt x="90" y="599"/>
                    <a:pt x="63" y="554"/>
                    <a:pt x="63" y="492"/>
                  </a:cubicBezTo>
                  <a:lnTo>
                    <a:pt x="63" y="144"/>
                  </a:lnTo>
                  <a:cubicBezTo>
                    <a:pt x="63" y="100"/>
                    <a:pt x="76" y="78"/>
                    <a:pt x="100" y="78"/>
                  </a:cubicBezTo>
                  <a:close/>
                  <a:moveTo>
                    <a:pt x="69" y="0"/>
                  </a:moveTo>
                  <a:cubicBezTo>
                    <a:pt x="23" y="0"/>
                    <a:pt x="1" y="38"/>
                    <a:pt x="1" y="108"/>
                  </a:cubicBezTo>
                  <a:lnTo>
                    <a:pt x="1" y="447"/>
                  </a:lnTo>
                  <a:cubicBezTo>
                    <a:pt x="1" y="554"/>
                    <a:pt x="45" y="644"/>
                    <a:pt x="135" y="697"/>
                  </a:cubicBezTo>
                  <a:cubicBezTo>
                    <a:pt x="160" y="710"/>
                    <a:pt x="182" y="716"/>
                    <a:pt x="200" y="716"/>
                  </a:cubicBezTo>
                  <a:cubicBezTo>
                    <a:pt x="246" y="716"/>
                    <a:pt x="268" y="678"/>
                    <a:pt x="268" y="608"/>
                  </a:cubicBezTo>
                  <a:lnTo>
                    <a:pt x="268" y="260"/>
                  </a:lnTo>
                  <a:cubicBezTo>
                    <a:pt x="268" y="162"/>
                    <a:pt x="224" y="73"/>
                    <a:pt x="135" y="19"/>
                  </a:cubicBezTo>
                  <a:cubicBezTo>
                    <a:pt x="109" y="6"/>
                    <a:pt x="87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26;p35">
              <a:extLst>
                <a:ext uri="{FF2B5EF4-FFF2-40B4-BE49-F238E27FC236}">
                  <a16:creationId xmlns:a16="http://schemas.microsoft.com/office/drawing/2014/main" id="{F7F537CA-99AB-439E-A24B-5175AE52B51D}"/>
                </a:ext>
              </a:extLst>
            </p:cNvPr>
            <p:cNvSpPr/>
            <p:nvPr/>
          </p:nvSpPr>
          <p:spPr>
            <a:xfrm>
              <a:off x="7958721" y="992281"/>
              <a:ext cx="34059" cy="99558"/>
            </a:xfrm>
            <a:custGeom>
              <a:avLst/>
              <a:gdLst/>
              <a:ahLst/>
              <a:cxnLst/>
              <a:rect l="l" t="t" r="r" b="b"/>
              <a:pathLst>
                <a:path w="260" h="760" extrusionOk="0">
                  <a:moveTo>
                    <a:pt x="63" y="1"/>
                  </a:moveTo>
                  <a:cubicBezTo>
                    <a:pt x="19" y="1"/>
                    <a:pt x="1" y="41"/>
                    <a:pt x="1" y="118"/>
                  </a:cubicBezTo>
                  <a:lnTo>
                    <a:pt x="1" y="171"/>
                  </a:lnTo>
                  <a:lnTo>
                    <a:pt x="63" y="207"/>
                  </a:lnTo>
                  <a:lnTo>
                    <a:pt x="63" y="144"/>
                  </a:lnTo>
                  <a:cubicBezTo>
                    <a:pt x="63" y="105"/>
                    <a:pt x="73" y="80"/>
                    <a:pt x="96" y="80"/>
                  </a:cubicBezTo>
                  <a:cubicBezTo>
                    <a:pt x="104" y="80"/>
                    <a:pt x="114" y="84"/>
                    <a:pt x="126" y="91"/>
                  </a:cubicBezTo>
                  <a:cubicBezTo>
                    <a:pt x="179" y="118"/>
                    <a:pt x="197" y="162"/>
                    <a:pt x="197" y="234"/>
                  </a:cubicBezTo>
                  <a:cubicBezTo>
                    <a:pt x="197" y="412"/>
                    <a:pt x="1" y="341"/>
                    <a:pt x="1" y="555"/>
                  </a:cubicBezTo>
                  <a:lnTo>
                    <a:pt x="1" y="608"/>
                  </a:lnTo>
                  <a:lnTo>
                    <a:pt x="251" y="760"/>
                  </a:lnTo>
                  <a:lnTo>
                    <a:pt x="251" y="689"/>
                  </a:lnTo>
                  <a:lnTo>
                    <a:pt x="63" y="581"/>
                  </a:lnTo>
                  <a:lnTo>
                    <a:pt x="63" y="573"/>
                  </a:lnTo>
                  <a:cubicBezTo>
                    <a:pt x="63" y="421"/>
                    <a:pt x="260" y="465"/>
                    <a:pt x="260" y="260"/>
                  </a:cubicBezTo>
                  <a:cubicBezTo>
                    <a:pt x="260" y="162"/>
                    <a:pt x="215" y="73"/>
                    <a:pt x="126" y="19"/>
                  </a:cubicBezTo>
                  <a:cubicBezTo>
                    <a:pt x="101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27;p35">
              <a:extLst>
                <a:ext uri="{FF2B5EF4-FFF2-40B4-BE49-F238E27FC236}">
                  <a16:creationId xmlns:a16="http://schemas.microsoft.com/office/drawing/2014/main" id="{26F1E62C-C4EE-2687-74F5-FC66DE291EC9}"/>
                </a:ext>
              </a:extLst>
            </p:cNvPr>
            <p:cNvSpPr/>
            <p:nvPr/>
          </p:nvSpPr>
          <p:spPr>
            <a:xfrm>
              <a:off x="7999725" y="1016254"/>
              <a:ext cx="35107" cy="94056"/>
            </a:xfrm>
            <a:custGeom>
              <a:avLst/>
              <a:gdLst/>
              <a:ahLst/>
              <a:cxnLst/>
              <a:rect l="l" t="t" r="r" b="b"/>
              <a:pathLst>
                <a:path w="268" h="718" extrusionOk="0">
                  <a:moveTo>
                    <a:pt x="103" y="76"/>
                  </a:moveTo>
                  <a:cubicBezTo>
                    <a:pt x="112" y="76"/>
                    <a:pt x="122" y="79"/>
                    <a:pt x="134" y="86"/>
                  </a:cubicBezTo>
                  <a:cubicBezTo>
                    <a:pt x="179" y="113"/>
                    <a:pt x="205" y="167"/>
                    <a:pt x="205" y="229"/>
                  </a:cubicBezTo>
                  <a:lnTo>
                    <a:pt x="205" y="577"/>
                  </a:lnTo>
                  <a:cubicBezTo>
                    <a:pt x="205" y="616"/>
                    <a:pt x="191" y="641"/>
                    <a:pt x="166" y="641"/>
                  </a:cubicBezTo>
                  <a:cubicBezTo>
                    <a:pt x="157" y="641"/>
                    <a:pt x="146" y="638"/>
                    <a:pt x="134" y="630"/>
                  </a:cubicBezTo>
                  <a:cubicBezTo>
                    <a:pt x="89" y="604"/>
                    <a:pt x="63" y="550"/>
                    <a:pt x="63" y="497"/>
                  </a:cubicBezTo>
                  <a:lnTo>
                    <a:pt x="63" y="149"/>
                  </a:lnTo>
                  <a:cubicBezTo>
                    <a:pt x="63" y="103"/>
                    <a:pt x="77" y="76"/>
                    <a:pt x="103" y="76"/>
                  </a:cubicBezTo>
                  <a:close/>
                  <a:moveTo>
                    <a:pt x="67" y="1"/>
                  </a:moveTo>
                  <a:cubicBezTo>
                    <a:pt x="22" y="1"/>
                    <a:pt x="0" y="44"/>
                    <a:pt x="0" y="113"/>
                  </a:cubicBezTo>
                  <a:lnTo>
                    <a:pt x="0" y="452"/>
                  </a:lnTo>
                  <a:cubicBezTo>
                    <a:pt x="0" y="550"/>
                    <a:pt x="45" y="648"/>
                    <a:pt x="134" y="693"/>
                  </a:cubicBezTo>
                  <a:cubicBezTo>
                    <a:pt x="162" y="709"/>
                    <a:pt x="185" y="717"/>
                    <a:pt x="204" y="717"/>
                  </a:cubicBezTo>
                  <a:cubicBezTo>
                    <a:pt x="246" y="717"/>
                    <a:pt x="268" y="678"/>
                    <a:pt x="268" y="604"/>
                  </a:cubicBezTo>
                  <a:lnTo>
                    <a:pt x="268" y="265"/>
                  </a:lnTo>
                  <a:cubicBezTo>
                    <a:pt x="268" y="167"/>
                    <a:pt x="223" y="77"/>
                    <a:pt x="134" y="24"/>
                  </a:cubicBezTo>
                  <a:cubicBezTo>
                    <a:pt x="108" y="8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28;p35">
              <a:extLst>
                <a:ext uri="{FF2B5EF4-FFF2-40B4-BE49-F238E27FC236}">
                  <a16:creationId xmlns:a16="http://schemas.microsoft.com/office/drawing/2014/main" id="{617C8AEF-E1CD-6EF9-0B37-8E26B8072FF4}"/>
                </a:ext>
              </a:extLst>
            </p:cNvPr>
            <p:cNvSpPr/>
            <p:nvPr/>
          </p:nvSpPr>
          <p:spPr>
            <a:xfrm>
              <a:off x="7782261" y="853156"/>
              <a:ext cx="31701" cy="40871"/>
            </a:xfrm>
            <a:custGeom>
              <a:avLst/>
              <a:gdLst/>
              <a:ahLst/>
              <a:cxnLst/>
              <a:rect l="l" t="t" r="r" b="b"/>
              <a:pathLst>
                <a:path w="242" h="312" extrusionOk="0">
                  <a:moveTo>
                    <a:pt x="67" y="0"/>
                  </a:moveTo>
                  <a:cubicBezTo>
                    <a:pt x="27" y="0"/>
                    <a:pt x="1" y="33"/>
                    <a:pt x="1" y="82"/>
                  </a:cubicBezTo>
                  <a:cubicBezTo>
                    <a:pt x="1" y="163"/>
                    <a:pt x="54" y="252"/>
                    <a:pt x="126" y="296"/>
                  </a:cubicBezTo>
                  <a:cubicBezTo>
                    <a:pt x="144" y="307"/>
                    <a:pt x="161" y="312"/>
                    <a:pt x="177" y="312"/>
                  </a:cubicBezTo>
                  <a:cubicBezTo>
                    <a:pt x="215" y="312"/>
                    <a:pt x="242" y="282"/>
                    <a:pt x="242" y="225"/>
                  </a:cubicBezTo>
                  <a:cubicBezTo>
                    <a:pt x="242" y="145"/>
                    <a:pt x="188" y="56"/>
                    <a:pt x="126" y="20"/>
                  </a:cubicBezTo>
                  <a:cubicBezTo>
                    <a:pt x="104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29;p35">
              <a:extLst>
                <a:ext uri="{FF2B5EF4-FFF2-40B4-BE49-F238E27FC236}">
                  <a16:creationId xmlns:a16="http://schemas.microsoft.com/office/drawing/2014/main" id="{FFAAF72C-67CE-7D0B-597F-F41BAC09122E}"/>
                </a:ext>
              </a:extLst>
            </p:cNvPr>
            <p:cNvSpPr/>
            <p:nvPr/>
          </p:nvSpPr>
          <p:spPr>
            <a:xfrm>
              <a:off x="7792872" y="891933"/>
              <a:ext cx="10611" cy="64451"/>
            </a:xfrm>
            <a:custGeom>
              <a:avLst/>
              <a:gdLst/>
              <a:ahLst/>
              <a:cxnLst/>
              <a:rect l="l" t="t" r="r" b="b"/>
              <a:pathLst>
                <a:path w="81" h="492" extrusionOk="0">
                  <a:moveTo>
                    <a:pt x="0" y="0"/>
                  </a:moveTo>
                  <a:lnTo>
                    <a:pt x="0" y="446"/>
                  </a:lnTo>
                  <a:lnTo>
                    <a:pt x="80" y="491"/>
                  </a:lnTo>
                  <a:lnTo>
                    <a:pt x="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30;p35">
              <a:extLst>
                <a:ext uri="{FF2B5EF4-FFF2-40B4-BE49-F238E27FC236}">
                  <a16:creationId xmlns:a16="http://schemas.microsoft.com/office/drawing/2014/main" id="{1CA078A0-FB2A-2CFE-A99B-6548E9C96014}"/>
                </a:ext>
              </a:extLst>
            </p:cNvPr>
            <p:cNvSpPr/>
            <p:nvPr/>
          </p:nvSpPr>
          <p:spPr>
            <a:xfrm>
              <a:off x="7797457" y="890754"/>
              <a:ext cx="23580" cy="29343"/>
            </a:xfrm>
            <a:custGeom>
              <a:avLst/>
              <a:gdLst/>
              <a:ahLst/>
              <a:cxnLst/>
              <a:rect l="l" t="t" r="r" b="b"/>
              <a:pathLst>
                <a:path w="180" h="224" extrusionOk="0">
                  <a:moveTo>
                    <a:pt x="135" y="0"/>
                  </a:moveTo>
                  <a:lnTo>
                    <a:pt x="1" y="170"/>
                  </a:lnTo>
                  <a:lnTo>
                    <a:pt x="45" y="224"/>
                  </a:lnTo>
                  <a:lnTo>
                    <a:pt x="179" y="5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31;p35">
              <a:extLst>
                <a:ext uri="{FF2B5EF4-FFF2-40B4-BE49-F238E27FC236}">
                  <a16:creationId xmlns:a16="http://schemas.microsoft.com/office/drawing/2014/main" id="{4E3B89E9-C730-B8CE-9C34-2E509755C78D}"/>
                </a:ext>
              </a:extLst>
            </p:cNvPr>
            <p:cNvSpPr/>
            <p:nvPr/>
          </p:nvSpPr>
          <p:spPr>
            <a:xfrm>
              <a:off x="7815012" y="890754"/>
              <a:ext cx="12969" cy="14148"/>
            </a:xfrm>
            <a:custGeom>
              <a:avLst/>
              <a:gdLst/>
              <a:ahLst/>
              <a:cxnLst/>
              <a:rect l="l" t="t" r="r" b="b"/>
              <a:pathLst>
                <a:path w="99" h="108" extrusionOk="0">
                  <a:moveTo>
                    <a:pt x="1" y="0"/>
                  </a:moveTo>
                  <a:lnTo>
                    <a:pt x="1" y="54"/>
                  </a:lnTo>
                  <a:lnTo>
                    <a:pt x="99" y="108"/>
                  </a:lnTo>
                  <a:lnTo>
                    <a:pt x="99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32;p35">
              <a:extLst>
                <a:ext uri="{FF2B5EF4-FFF2-40B4-BE49-F238E27FC236}">
                  <a16:creationId xmlns:a16="http://schemas.microsoft.com/office/drawing/2014/main" id="{C8486589-07E9-F0EA-1DD4-18E0F461AA2D}"/>
                </a:ext>
              </a:extLst>
            </p:cNvPr>
            <p:cNvSpPr/>
            <p:nvPr/>
          </p:nvSpPr>
          <p:spPr>
            <a:xfrm>
              <a:off x="7802173" y="943286"/>
              <a:ext cx="17685" cy="23580"/>
            </a:xfrm>
            <a:custGeom>
              <a:avLst/>
              <a:gdLst/>
              <a:ahLst/>
              <a:cxnLst/>
              <a:rect l="l" t="t" r="r" b="b"/>
              <a:pathLst>
                <a:path w="135" h="180" extrusionOk="0">
                  <a:moveTo>
                    <a:pt x="0" y="1"/>
                  </a:moveTo>
                  <a:lnTo>
                    <a:pt x="0" y="90"/>
                  </a:lnTo>
                  <a:lnTo>
                    <a:pt x="134" y="179"/>
                  </a:lnTo>
                  <a:lnTo>
                    <a:pt x="134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33;p35">
              <a:extLst>
                <a:ext uri="{FF2B5EF4-FFF2-40B4-BE49-F238E27FC236}">
                  <a16:creationId xmlns:a16="http://schemas.microsoft.com/office/drawing/2014/main" id="{1C1C2BB1-BB26-E8F5-F556-642AD307D544}"/>
                </a:ext>
              </a:extLst>
            </p:cNvPr>
            <p:cNvSpPr/>
            <p:nvPr/>
          </p:nvSpPr>
          <p:spPr>
            <a:xfrm>
              <a:off x="7812654" y="955076"/>
              <a:ext cx="38775" cy="59735"/>
            </a:xfrm>
            <a:custGeom>
              <a:avLst/>
              <a:gdLst/>
              <a:ahLst/>
              <a:cxnLst/>
              <a:rect l="l" t="t" r="r" b="b"/>
              <a:pathLst>
                <a:path w="296" h="456" extrusionOk="0">
                  <a:moveTo>
                    <a:pt x="54" y="0"/>
                  </a:moveTo>
                  <a:lnTo>
                    <a:pt x="1" y="27"/>
                  </a:lnTo>
                  <a:lnTo>
                    <a:pt x="242" y="455"/>
                  </a:lnTo>
                  <a:lnTo>
                    <a:pt x="295" y="42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34;p35">
              <a:extLst>
                <a:ext uri="{FF2B5EF4-FFF2-40B4-BE49-F238E27FC236}">
                  <a16:creationId xmlns:a16="http://schemas.microsoft.com/office/drawing/2014/main" id="{CC29C0F1-BB41-3E46-33C1-A6E7CA468888}"/>
                </a:ext>
              </a:extLst>
            </p:cNvPr>
            <p:cNvSpPr/>
            <p:nvPr/>
          </p:nvSpPr>
          <p:spPr>
            <a:xfrm>
              <a:off x="7779903" y="937522"/>
              <a:ext cx="23580" cy="34059"/>
            </a:xfrm>
            <a:custGeom>
              <a:avLst/>
              <a:gdLst/>
              <a:ahLst/>
              <a:cxnLst/>
              <a:rect l="l" t="t" r="r" b="b"/>
              <a:pathLst>
                <a:path w="180" h="260" extrusionOk="0">
                  <a:moveTo>
                    <a:pt x="108" y="0"/>
                  </a:moveTo>
                  <a:lnTo>
                    <a:pt x="1" y="179"/>
                  </a:lnTo>
                  <a:lnTo>
                    <a:pt x="72" y="259"/>
                  </a:lnTo>
                  <a:lnTo>
                    <a:pt x="179" y="8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35;p35">
              <a:extLst>
                <a:ext uri="{FF2B5EF4-FFF2-40B4-BE49-F238E27FC236}">
                  <a16:creationId xmlns:a16="http://schemas.microsoft.com/office/drawing/2014/main" id="{3D6AE111-1923-466F-A75B-D56187210A0D}"/>
                </a:ext>
              </a:extLst>
            </p:cNvPr>
            <p:cNvSpPr/>
            <p:nvPr/>
          </p:nvSpPr>
          <p:spPr>
            <a:xfrm>
              <a:off x="7769423" y="958482"/>
              <a:ext cx="20043" cy="1768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99" y="1"/>
                  </a:moveTo>
                  <a:lnTo>
                    <a:pt x="1" y="37"/>
                  </a:lnTo>
                  <a:lnTo>
                    <a:pt x="54" y="135"/>
                  </a:lnTo>
                  <a:lnTo>
                    <a:pt x="152" y="9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36;p35">
              <a:extLst>
                <a:ext uri="{FF2B5EF4-FFF2-40B4-BE49-F238E27FC236}">
                  <a16:creationId xmlns:a16="http://schemas.microsoft.com/office/drawing/2014/main" id="{8E94579A-DB7D-92C7-1CA1-D10180B3FC3C}"/>
                </a:ext>
              </a:extLst>
            </p:cNvPr>
            <p:cNvSpPr/>
            <p:nvPr/>
          </p:nvSpPr>
          <p:spPr>
            <a:xfrm>
              <a:off x="7775318" y="908308"/>
              <a:ext cx="23449" cy="30522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143" y="0"/>
                  </a:moveTo>
                  <a:lnTo>
                    <a:pt x="0" y="170"/>
                  </a:lnTo>
                  <a:lnTo>
                    <a:pt x="45" y="232"/>
                  </a:lnTo>
                  <a:lnTo>
                    <a:pt x="179" y="6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37;p35">
              <a:extLst>
                <a:ext uri="{FF2B5EF4-FFF2-40B4-BE49-F238E27FC236}">
                  <a16:creationId xmlns:a16="http://schemas.microsoft.com/office/drawing/2014/main" id="{A4166687-1B97-50FB-6504-E6F0F4542CA9}"/>
                </a:ext>
              </a:extLst>
            </p:cNvPr>
            <p:cNvSpPr/>
            <p:nvPr/>
          </p:nvSpPr>
          <p:spPr>
            <a:xfrm>
              <a:off x="7769423" y="923504"/>
              <a:ext cx="11790" cy="15327"/>
            </a:xfrm>
            <a:custGeom>
              <a:avLst/>
              <a:gdLst/>
              <a:ahLst/>
              <a:cxnLst/>
              <a:rect l="l" t="t" r="r" b="b"/>
              <a:pathLst>
                <a:path w="90" h="117" extrusionOk="0">
                  <a:moveTo>
                    <a:pt x="1" y="0"/>
                  </a:moveTo>
                  <a:lnTo>
                    <a:pt x="1" y="63"/>
                  </a:lnTo>
                  <a:lnTo>
                    <a:pt x="90" y="116"/>
                  </a:lnTo>
                  <a:lnTo>
                    <a:pt x="90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473;p35">
            <a:extLst>
              <a:ext uri="{FF2B5EF4-FFF2-40B4-BE49-F238E27FC236}">
                <a16:creationId xmlns:a16="http://schemas.microsoft.com/office/drawing/2014/main" id="{67719E41-BD26-4140-00F3-979998AB2D44}"/>
              </a:ext>
            </a:extLst>
          </p:cNvPr>
          <p:cNvSpPr txBox="1">
            <a:spLocks/>
          </p:cNvSpPr>
          <p:nvPr/>
        </p:nvSpPr>
        <p:spPr>
          <a:xfrm>
            <a:off x="-117640" y="3000952"/>
            <a:ext cx="3530100" cy="5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Biofeedback</a:t>
            </a:r>
          </a:p>
        </p:txBody>
      </p:sp>
      <p:sp>
        <p:nvSpPr>
          <p:cNvPr id="4" name="Google Shape;729;p40">
            <a:extLst>
              <a:ext uri="{FF2B5EF4-FFF2-40B4-BE49-F238E27FC236}">
                <a16:creationId xmlns:a16="http://schemas.microsoft.com/office/drawing/2014/main" id="{9167E983-8A47-85C8-0FD3-5456C690F099}"/>
              </a:ext>
            </a:extLst>
          </p:cNvPr>
          <p:cNvSpPr txBox="1"/>
          <p:nvPr/>
        </p:nvSpPr>
        <p:spPr>
          <a:xfrm flipH="1">
            <a:off x="7313109" y="4491977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(Schwartz &amp;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Andrasik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2003)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95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93 L 0.31962 -0.0012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1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2066 0.0009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5679E-6 L 0.32101 -0.0024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build="p"/>
      <p:bldP spid="476" grpId="1" build="p"/>
      <p:bldP spid="479" grpId="0"/>
      <p:bldP spid="479" grpId="1"/>
      <p:bldP spid="514" grpId="0"/>
      <p:bldP spid="514" grpId="1"/>
      <p:bldP spid="515" grpId="0"/>
      <p:bldP spid="515" grpId="1"/>
      <p:bldP spid="516" grpId="0"/>
      <p:bldP spid="516" grpId="1"/>
      <p:bldP spid="517" grpId="0"/>
      <p:bldP spid="517" grpId="1"/>
      <p:bldP spid="518" grpId="0"/>
      <p:bldP spid="518" grpId="1"/>
      <p:bldP spid="519" grpId="0"/>
      <p:bldP spid="519" grpId="1"/>
      <p:bldP spid="630" grpId="1" animBg="1"/>
      <p:bldP spid="665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CFFD17F2-7FE8-7D12-55DE-AAA647D0B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D0278827-7E25-2B45-3BD1-54F9671F4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5">
            <a:extLst>
              <a:ext uri="{FF2B5EF4-FFF2-40B4-BE49-F238E27FC236}">
                <a16:creationId xmlns:a16="http://schemas.microsoft.com/office/drawing/2014/main" id="{FA63DC9F-B725-641A-8DDA-3E5B5EC77F5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3149" y="3010882"/>
            <a:ext cx="2988502" cy="827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Techniques de relaxation</a:t>
            </a:r>
            <a:endParaRPr sz="1500" dirty="0"/>
          </a:p>
        </p:txBody>
      </p:sp>
      <p:sp>
        <p:nvSpPr>
          <p:cNvPr id="474" name="Google Shape;474;p35">
            <a:extLst>
              <a:ext uri="{FF2B5EF4-FFF2-40B4-BE49-F238E27FC236}">
                <a16:creationId xmlns:a16="http://schemas.microsoft.com/office/drawing/2014/main" id="{572AD6F3-67EC-62D1-7517-DEF1FFC7BE3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932140" y="2914564"/>
            <a:ext cx="3127152" cy="1175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Restructuration des croyances dysfonctionnelles</a:t>
            </a:r>
            <a:endParaRPr sz="1500" dirty="0"/>
          </a:p>
        </p:txBody>
      </p:sp>
      <p:sp>
        <p:nvSpPr>
          <p:cNvPr id="475" name="Google Shape;475;p35">
            <a:extLst>
              <a:ext uri="{FF2B5EF4-FFF2-40B4-BE49-F238E27FC236}">
                <a16:creationId xmlns:a16="http://schemas.microsoft.com/office/drawing/2014/main" id="{78BEA2ED-DD9D-F55F-DB74-DE7A3822564C}"/>
              </a:ext>
            </a:extLst>
          </p:cNvPr>
          <p:cNvSpPr/>
          <p:nvPr/>
        </p:nvSpPr>
        <p:spPr>
          <a:xfrm>
            <a:off x="895150" y="1579186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3" name="Google Shape;4022;p43">
            <a:extLst>
              <a:ext uri="{FF2B5EF4-FFF2-40B4-BE49-F238E27FC236}">
                <a16:creationId xmlns:a16="http://schemas.microsoft.com/office/drawing/2014/main" id="{67EC6095-1F76-995D-53BA-C4DB5F698380}"/>
              </a:ext>
            </a:extLst>
          </p:cNvPr>
          <p:cNvGrpSpPr/>
          <p:nvPr/>
        </p:nvGrpSpPr>
        <p:grpSpPr>
          <a:xfrm>
            <a:off x="1074083" y="1742822"/>
            <a:ext cx="1048896" cy="914515"/>
            <a:chOff x="5865851" y="2450802"/>
            <a:chExt cx="2748419" cy="2281103"/>
          </a:xfrm>
        </p:grpSpPr>
        <p:sp>
          <p:nvSpPr>
            <p:cNvPr id="4" name="Google Shape;4023;p43">
              <a:extLst>
                <a:ext uri="{FF2B5EF4-FFF2-40B4-BE49-F238E27FC236}">
                  <a16:creationId xmlns:a16="http://schemas.microsoft.com/office/drawing/2014/main" id="{CD253146-85A8-8094-65E2-BBEE8F2CBF1C}"/>
                </a:ext>
              </a:extLst>
            </p:cNvPr>
            <p:cNvSpPr/>
            <p:nvPr/>
          </p:nvSpPr>
          <p:spPr>
            <a:xfrm>
              <a:off x="7703399" y="2684922"/>
              <a:ext cx="880848" cy="232839"/>
            </a:xfrm>
            <a:custGeom>
              <a:avLst/>
              <a:gdLst/>
              <a:ahLst/>
              <a:cxnLst/>
              <a:rect l="l" t="t" r="r" b="b"/>
              <a:pathLst>
                <a:path w="6889" h="1821" extrusionOk="0">
                  <a:moveTo>
                    <a:pt x="3107" y="0"/>
                  </a:moveTo>
                  <a:cubicBezTo>
                    <a:pt x="2985" y="0"/>
                    <a:pt x="2855" y="17"/>
                    <a:pt x="2715" y="56"/>
                  </a:cubicBezTo>
                  <a:cubicBezTo>
                    <a:pt x="1638" y="354"/>
                    <a:pt x="1943" y="821"/>
                    <a:pt x="1182" y="821"/>
                  </a:cubicBezTo>
                  <a:cubicBezTo>
                    <a:pt x="165" y="821"/>
                    <a:pt x="0" y="1820"/>
                    <a:pt x="0" y="1820"/>
                  </a:cubicBezTo>
                  <a:lnTo>
                    <a:pt x="6889" y="1820"/>
                  </a:lnTo>
                  <a:lnTo>
                    <a:pt x="6868" y="1595"/>
                  </a:lnTo>
                  <a:cubicBezTo>
                    <a:pt x="6503" y="782"/>
                    <a:pt x="5019" y="1003"/>
                    <a:pt x="4718" y="884"/>
                  </a:cubicBezTo>
                  <a:cubicBezTo>
                    <a:pt x="4454" y="782"/>
                    <a:pt x="3946" y="0"/>
                    <a:pt x="3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24;p43">
              <a:extLst>
                <a:ext uri="{FF2B5EF4-FFF2-40B4-BE49-F238E27FC236}">
                  <a16:creationId xmlns:a16="http://schemas.microsoft.com/office/drawing/2014/main" id="{C893BE85-2C8F-A89A-6C95-3DD17748D467}"/>
                </a:ext>
              </a:extLst>
            </p:cNvPr>
            <p:cNvSpPr/>
            <p:nvPr/>
          </p:nvSpPr>
          <p:spPr>
            <a:xfrm>
              <a:off x="5865851" y="2764199"/>
              <a:ext cx="1385524" cy="365688"/>
            </a:xfrm>
            <a:custGeom>
              <a:avLst/>
              <a:gdLst/>
              <a:ahLst/>
              <a:cxnLst/>
              <a:rect l="l" t="t" r="r" b="b"/>
              <a:pathLst>
                <a:path w="10836" h="2860" extrusionOk="0">
                  <a:moveTo>
                    <a:pt x="4886" y="1"/>
                  </a:moveTo>
                  <a:cubicBezTo>
                    <a:pt x="4694" y="1"/>
                    <a:pt x="4487" y="25"/>
                    <a:pt x="4269" y="85"/>
                  </a:cubicBezTo>
                  <a:cubicBezTo>
                    <a:pt x="2578" y="559"/>
                    <a:pt x="3055" y="1288"/>
                    <a:pt x="1856" y="1288"/>
                  </a:cubicBezTo>
                  <a:cubicBezTo>
                    <a:pt x="260" y="1288"/>
                    <a:pt x="1" y="2859"/>
                    <a:pt x="1" y="2859"/>
                  </a:cubicBezTo>
                  <a:lnTo>
                    <a:pt x="10836" y="2859"/>
                  </a:lnTo>
                  <a:lnTo>
                    <a:pt x="10800" y="2508"/>
                  </a:lnTo>
                  <a:cubicBezTo>
                    <a:pt x="10229" y="1228"/>
                    <a:pt x="7893" y="1576"/>
                    <a:pt x="7419" y="1390"/>
                  </a:cubicBezTo>
                  <a:cubicBezTo>
                    <a:pt x="7005" y="1228"/>
                    <a:pt x="6206" y="1"/>
                    <a:pt x="4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5;p43">
              <a:extLst>
                <a:ext uri="{FF2B5EF4-FFF2-40B4-BE49-F238E27FC236}">
                  <a16:creationId xmlns:a16="http://schemas.microsoft.com/office/drawing/2014/main" id="{1772837B-4A87-022E-84B4-AD24FFFD65E1}"/>
                </a:ext>
              </a:extLst>
            </p:cNvPr>
            <p:cNvSpPr/>
            <p:nvPr/>
          </p:nvSpPr>
          <p:spPr>
            <a:xfrm>
              <a:off x="6099077" y="4139260"/>
              <a:ext cx="2515194" cy="592645"/>
            </a:xfrm>
            <a:custGeom>
              <a:avLst/>
              <a:gdLst/>
              <a:ahLst/>
              <a:cxnLst/>
              <a:rect l="l" t="t" r="r" b="b"/>
              <a:pathLst>
                <a:path w="19671" h="4635" extrusionOk="0">
                  <a:moveTo>
                    <a:pt x="2298" y="1"/>
                  </a:moveTo>
                  <a:lnTo>
                    <a:pt x="1" y="4634"/>
                  </a:lnTo>
                  <a:lnTo>
                    <a:pt x="19671" y="4634"/>
                  </a:lnTo>
                  <a:lnTo>
                    <a:pt x="17373" y="1"/>
                  </a:ln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26;p43">
              <a:extLst>
                <a:ext uri="{FF2B5EF4-FFF2-40B4-BE49-F238E27FC236}">
                  <a16:creationId xmlns:a16="http://schemas.microsoft.com/office/drawing/2014/main" id="{DB56C97B-795C-8CEB-C9BC-D6097BD4FB6E}"/>
                </a:ext>
              </a:extLst>
            </p:cNvPr>
            <p:cNvSpPr/>
            <p:nvPr/>
          </p:nvSpPr>
          <p:spPr>
            <a:xfrm>
              <a:off x="6458761" y="4302543"/>
              <a:ext cx="1754153" cy="338837"/>
            </a:xfrm>
            <a:custGeom>
              <a:avLst/>
              <a:gdLst/>
              <a:ahLst/>
              <a:cxnLst/>
              <a:rect l="l" t="t" r="r" b="b"/>
              <a:pathLst>
                <a:path w="13719" h="2650" extrusionOk="0">
                  <a:moveTo>
                    <a:pt x="6861" y="1"/>
                  </a:moveTo>
                  <a:cubicBezTo>
                    <a:pt x="3073" y="1"/>
                    <a:pt x="0" y="594"/>
                    <a:pt x="0" y="1323"/>
                  </a:cubicBezTo>
                  <a:cubicBezTo>
                    <a:pt x="0" y="2056"/>
                    <a:pt x="3073" y="2649"/>
                    <a:pt x="6861" y="2649"/>
                  </a:cubicBezTo>
                  <a:cubicBezTo>
                    <a:pt x="10646" y="2649"/>
                    <a:pt x="13718" y="2056"/>
                    <a:pt x="13718" y="1323"/>
                  </a:cubicBezTo>
                  <a:cubicBezTo>
                    <a:pt x="13718" y="594"/>
                    <a:pt x="10646" y="1"/>
                    <a:pt x="6861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7;p43">
              <a:extLst>
                <a:ext uri="{FF2B5EF4-FFF2-40B4-BE49-F238E27FC236}">
                  <a16:creationId xmlns:a16="http://schemas.microsoft.com/office/drawing/2014/main" id="{996E0065-32E0-D43D-283B-3F48B13D990E}"/>
                </a:ext>
              </a:extLst>
            </p:cNvPr>
            <p:cNvSpPr/>
            <p:nvPr/>
          </p:nvSpPr>
          <p:spPr>
            <a:xfrm>
              <a:off x="6807704" y="4068934"/>
              <a:ext cx="1019963" cy="338709"/>
            </a:xfrm>
            <a:custGeom>
              <a:avLst/>
              <a:gdLst/>
              <a:ahLst/>
              <a:cxnLst/>
              <a:rect l="l" t="t" r="r" b="b"/>
              <a:pathLst>
                <a:path w="7977" h="2649" extrusionOk="0">
                  <a:moveTo>
                    <a:pt x="2410" y="0"/>
                  </a:moveTo>
                  <a:cubicBezTo>
                    <a:pt x="2410" y="0"/>
                    <a:pt x="2267" y="509"/>
                    <a:pt x="1993" y="674"/>
                  </a:cubicBezTo>
                  <a:cubicBezTo>
                    <a:pt x="1761" y="810"/>
                    <a:pt x="0" y="1070"/>
                    <a:pt x="0" y="1070"/>
                  </a:cubicBezTo>
                  <a:lnTo>
                    <a:pt x="4150" y="2649"/>
                  </a:lnTo>
                  <a:lnTo>
                    <a:pt x="7977" y="1070"/>
                  </a:lnTo>
                  <a:cubicBezTo>
                    <a:pt x="7977" y="1070"/>
                    <a:pt x="5963" y="835"/>
                    <a:pt x="5781" y="635"/>
                  </a:cubicBezTo>
                  <a:cubicBezTo>
                    <a:pt x="5602" y="436"/>
                    <a:pt x="5406" y="25"/>
                    <a:pt x="5406" y="25"/>
                  </a:cubicBezTo>
                  <a:lnTo>
                    <a:pt x="2410" y="0"/>
                  </a:lnTo>
                  <a:close/>
                </a:path>
              </a:pathLst>
            </a:custGeom>
            <a:solidFill>
              <a:srgbClr val="96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28;p43">
              <a:extLst>
                <a:ext uri="{FF2B5EF4-FFF2-40B4-BE49-F238E27FC236}">
                  <a16:creationId xmlns:a16="http://schemas.microsoft.com/office/drawing/2014/main" id="{3BF70C1B-C8A1-E8F5-35F4-FF401C29A93B}"/>
                </a:ext>
              </a:extLst>
            </p:cNvPr>
            <p:cNvSpPr/>
            <p:nvPr/>
          </p:nvSpPr>
          <p:spPr>
            <a:xfrm>
              <a:off x="7723090" y="4485774"/>
              <a:ext cx="41300" cy="28513"/>
            </a:xfrm>
            <a:custGeom>
              <a:avLst/>
              <a:gdLst/>
              <a:ahLst/>
              <a:cxnLst/>
              <a:rect l="l" t="t" r="r" b="b"/>
              <a:pathLst>
                <a:path w="323" h="223" extrusionOk="0">
                  <a:moveTo>
                    <a:pt x="250" y="0"/>
                  </a:moveTo>
                  <a:cubicBezTo>
                    <a:pt x="232" y="0"/>
                    <a:pt x="213" y="4"/>
                    <a:pt x="196" y="9"/>
                  </a:cubicBezTo>
                  <a:cubicBezTo>
                    <a:pt x="126" y="34"/>
                    <a:pt x="60" y="69"/>
                    <a:pt x="0" y="114"/>
                  </a:cubicBezTo>
                  <a:lnTo>
                    <a:pt x="74" y="223"/>
                  </a:lnTo>
                  <a:cubicBezTo>
                    <a:pt x="151" y="220"/>
                    <a:pt x="228" y="181"/>
                    <a:pt x="277" y="122"/>
                  </a:cubicBezTo>
                  <a:cubicBezTo>
                    <a:pt x="302" y="93"/>
                    <a:pt x="323" y="51"/>
                    <a:pt x="298" y="20"/>
                  </a:cubicBezTo>
                  <a:cubicBezTo>
                    <a:pt x="287" y="5"/>
                    <a:pt x="270" y="0"/>
                    <a:pt x="25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29;p43">
              <a:extLst>
                <a:ext uri="{FF2B5EF4-FFF2-40B4-BE49-F238E27FC236}">
                  <a16:creationId xmlns:a16="http://schemas.microsoft.com/office/drawing/2014/main" id="{9E8F4AF7-D2B7-4C40-4FEC-978B93286234}"/>
                </a:ext>
              </a:extLst>
            </p:cNvPr>
            <p:cNvSpPr/>
            <p:nvPr/>
          </p:nvSpPr>
          <p:spPr>
            <a:xfrm>
              <a:off x="7720405" y="4483728"/>
              <a:ext cx="46286" cy="32861"/>
            </a:xfrm>
            <a:custGeom>
              <a:avLst/>
              <a:gdLst/>
              <a:ahLst/>
              <a:cxnLst/>
              <a:rect l="l" t="t" r="r" b="b"/>
              <a:pathLst>
                <a:path w="362" h="257" extrusionOk="0">
                  <a:moveTo>
                    <a:pt x="273" y="1"/>
                  </a:moveTo>
                  <a:cubicBezTo>
                    <a:pt x="255" y="1"/>
                    <a:pt x="236" y="4"/>
                    <a:pt x="214" y="12"/>
                  </a:cubicBezTo>
                  <a:cubicBezTo>
                    <a:pt x="141" y="36"/>
                    <a:pt x="70" y="71"/>
                    <a:pt x="11" y="117"/>
                  </a:cubicBezTo>
                  <a:cubicBezTo>
                    <a:pt x="4" y="124"/>
                    <a:pt x="0" y="134"/>
                    <a:pt x="7" y="141"/>
                  </a:cubicBezTo>
                  <a:cubicBezTo>
                    <a:pt x="9" y="145"/>
                    <a:pt x="14" y="147"/>
                    <a:pt x="18" y="147"/>
                  </a:cubicBezTo>
                  <a:cubicBezTo>
                    <a:pt x="22" y="147"/>
                    <a:pt x="25" y="146"/>
                    <a:pt x="28" y="145"/>
                  </a:cubicBezTo>
                  <a:cubicBezTo>
                    <a:pt x="88" y="99"/>
                    <a:pt x="154" y="64"/>
                    <a:pt x="225" y="43"/>
                  </a:cubicBezTo>
                  <a:cubicBezTo>
                    <a:pt x="236" y="37"/>
                    <a:pt x="253" y="33"/>
                    <a:pt x="270" y="33"/>
                  </a:cubicBezTo>
                  <a:cubicBezTo>
                    <a:pt x="284" y="33"/>
                    <a:pt x="297" y="36"/>
                    <a:pt x="306" y="46"/>
                  </a:cubicBezTo>
                  <a:cubicBezTo>
                    <a:pt x="323" y="67"/>
                    <a:pt x="309" y="103"/>
                    <a:pt x="288" y="127"/>
                  </a:cubicBezTo>
                  <a:cubicBezTo>
                    <a:pt x="238" y="183"/>
                    <a:pt x="169" y="218"/>
                    <a:pt x="95" y="222"/>
                  </a:cubicBezTo>
                  <a:cubicBezTo>
                    <a:pt x="84" y="222"/>
                    <a:pt x="78" y="232"/>
                    <a:pt x="81" y="239"/>
                  </a:cubicBezTo>
                  <a:cubicBezTo>
                    <a:pt x="81" y="250"/>
                    <a:pt x="88" y="257"/>
                    <a:pt x="95" y="257"/>
                  </a:cubicBezTo>
                  <a:cubicBezTo>
                    <a:pt x="179" y="250"/>
                    <a:pt x="259" y="211"/>
                    <a:pt x="312" y="148"/>
                  </a:cubicBezTo>
                  <a:cubicBezTo>
                    <a:pt x="344" y="113"/>
                    <a:pt x="361" y="64"/>
                    <a:pt x="334" y="25"/>
                  </a:cubicBezTo>
                  <a:cubicBezTo>
                    <a:pt x="319" y="9"/>
                    <a:pt x="298" y="1"/>
                    <a:pt x="27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0;p43">
              <a:extLst>
                <a:ext uri="{FF2B5EF4-FFF2-40B4-BE49-F238E27FC236}">
                  <a16:creationId xmlns:a16="http://schemas.microsoft.com/office/drawing/2014/main" id="{2CE7D47E-936F-54EF-43A5-23CA5D2B9805}"/>
                </a:ext>
              </a:extLst>
            </p:cNvPr>
            <p:cNvSpPr/>
            <p:nvPr/>
          </p:nvSpPr>
          <p:spPr>
            <a:xfrm>
              <a:off x="7732552" y="4496515"/>
              <a:ext cx="46286" cy="31838"/>
            </a:xfrm>
            <a:custGeom>
              <a:avLst/>
              <a:gdLst/>
              <a:ahLst/>
              <a:cxnLst/>
              <a:rect l="l" t="t" r="r" b="b"/>
              <a:pathLst>
                <a:path w="362" h="249" extrusionOk="0">
                  <a:moveTo>
                    <a:pt x="277" y="1"/>
                  </a:moveTo>
                  <a:cubicBezTo>
                    <a:pt x="258" y="1"/>
                    <a:pt x="239" y="5"/>
                    <a:pt x="221" y="9"/>
                  </a:cubicBezTo>
                  <a:cubicBezTo>
                    <a:pt x="140" y="38"/>
                    <a:pt x="67" y="76"/>
                    <a:pt x="0" y="125"/>
                  </a:cubicBezTo>
                  <a:lnTo>
                    <a:pt x="84" y="248"/>
                  </a:lnTo>
                  <a:cubicBezTo>
                    <a:pt x="172" y="244"/>
                    <a:pt x="256" y="202"/>
                    <a:pt x="312" y="136"/>
                  </a:cubicBezTo>
                  <a:cubicBezTo>
                    <a:pt x="340" y="104"/>
                    <a:pt x="361" y="55"/>
                    <a:pt x="333" y="24"/>
                  </a:cubicBezTo>
                  <a:cubicBezTo>
                    <a:pt x="320" y="6"/>
                    <a:pt x="299" y="1"/>
                    <a:pt x="27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1;p43">
              <a:extLst>
                <a:ext uri="{FF2B5EF4-FFF2-40B4-BE49-F238E27FC236}">
                  <a16:creationId xmlns:a16="http://schemas.microsoft.com/office/drawing/2014/main" id="{FA92D324-A83B-4C43-C073-6FF413A28E4B}"/>
                </a:ext>
              </a:extLst>
            </p:cNvPr>
            <p:cNvSpPr/>
            <p:nvPr/>
          </p:nvSpPr>
          <p:spPr>
            <a:xfrm>
              <a:off x="7729867" y="4494341"/>
              <a:ext cx="51273" cy="3618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300" y="1"/>
                  </a:moveTo>
                  <a:cubicBezTo>
                    <a:pt x="281" y="1"/>
                    <a:pt x="260" y="5"/>
                    <a:pt x="235" y="13"/>
                  </a:cubicBezTo>
                  <a:cubicBezTo>
                    <a:pt x="154" y="37"/>
                    <a:pt x="80" y="79"/>
                    <a:pt x="10" y="131"/>
                  </a:cubicBezTo>
                  <a:cubicBezTo>
                    <a:pt x="4" y="135"/>
                    <a:pt x="0" y="146"/>
                    <a:pt x="7" y="153"/>
                  </a:cubicBezTo>
                  <a:cubicBezTo>
                    <a:pt x="11" y="157"/>
                    <a:pt x="17" y="160"/>
                    <a:pt x="22" y="160"/>
                  </a:cubicBezTo>
                  <a:cubicBezTo>
                    <a:pt x="25" y="160"/>
                    <a:pt x="29" y="159"/>
                    <a:pt x="31" y="156"/>
                  </a:cubicBezTo>
                  <a:cubicBezTo>
                    <a:pt x="95" y="107"/>
                    <a:pt x="169" y="68"/>
                    <a:pt x="245" y="44"/>
                  </a:cubicBezTo>
                  <a:cubicBezTo>
                    <a:pt x="260" y="39"/>
                    <a:pt x="281" y="33"/>
                    <a:pt x="300" y="33"/>
                  </a:cubicBezTo>
                  <a:cubicBezTo>
                    <a:pt x="318" y="33"/>
                    <a:pt x="334" y="38"/>
                    <a:pt x="344" y="51"/>
                  </a:cubicBezTo>
                  <a:cubicBezTo>
                    <a:pt x="361" y="76"/>
                    <a:pt x="344" y="114"/>
                    <a:pt x="319" y="142"/>
                  </a:cubicBezTo>
                  <a:cubicBezTo>
                    <a:pt x="266" y="206"/>
                    <a:pt x="185" y="244"/>
                    <a:pt x="105" y="248"/>
                  </a:cubicBezTo>
                  <a:cubicBezTo>
                    <a:pt x="95" y="248"/>
                    <a:pt x="88" y="258"/>
                    <a:pt x="88" y="265"/>
                  </a:cubicBezTo>
                  <a:cubicBezTo>
                    <a:pt x="88" y="275"/>
                    <a:pt x="98" y="282"/>
                    <a:pt x="105" y="282"/>
                  </a:cubicBezTo>
                  <a:cubicBezTo>
                    <a:pt x="196" y="279"/>
                    <a:pt x="287" y="233"/>
                    <a:pt x="347" y="163"/>
                  </a:cubicBezTo>
                  <a:cubicBezTo>
                    <a:pt x="379" y="125"/>
                    <a:pt x="400" y="68"/>
                    <a:pt x="368" y="30"/>
                  </a:cubicBezTo>
                  <a:cubicBezTo>
                    <a:pt x="353" y="11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2;p43">
              <a:extLst>
                <a:ext uri="{FF2B5EF4-FFF2-40B4-BE49-F238E27FC236}">
                  <a16:creationId xmlns:a16="http://schemas.microsoft.com/office/drawing/2014/main" id="{03887EFF-5B83-2CA9-6FE9-C847102AA88F}"/>
                </a:ext>
              </a:extLst>
            </p:cNvPr>
            <p:cNvSpPr/>
            <p:nvPr/>
          </p:nvSpPr>
          <p:spPr>
            <a:xfrm>
              <a:off x="7734726" y="4510708"/>
              <a:ext cx="51145" cy="27363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270" y="0"/>
                  </a:moveTo>
                  <a:cubicBezTo>
                    <a:pt x="179" y="0"/>
                    <a:pt x="89" y="14"/>
                    <a:pt x="0" y="42"/>
                  </a:cubicBezTo>
                  <a:lnTo>
                    <a:pt x="42" y="200"/>
                  </a:lnTo>
                  <a:cubicBezTo>
                    <a:pt x="75" y="209"/>
                    <a:pt x="108" y="213"/>
                    <a:pt x="141" y="213"/>
                  </a:cubicBezTo>
                  <a:cubicBezTo>
                    <a:pt x="205" y="213"/>
                    <a:pt x="268" y="197"/>
                    <a:pt x="323" y="165"/>
                  </a:cubicBezTo>
                  <a:cubicBezTo>
                    <a:pt x="362" y="141"/>
                    <a:pt x="400" y="95"/>
                    <a:pt x="387" y="53"/>
                  </a:cubicBezTo>
                  <a:cubicBezTo>
                    <a:pt x="369" y="11"/>
                    <a:pt x="316" y="0"/>
                    <a:pt x="27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3;p43">
              <a:extLst>
                <a:ext uri="{FF2B5EF4-FFF2-40B4-BE49-F238E27FC236}">
                  <a16:creationId xmlns:a16="http://schemas.microsoft.com/office/drawing/2014/main" id="{435CC659-5DAA-F715-EBDF-1F11BCEE5567}"/>
                </a:ext>
              </a:extLst>
            </p:cNvPr>
            <p:cNvSpPr/>
            <p:nvPr/>
          </p:nvSpPr>
          <p:spPr>
            <a:xfrm>
              <a:off x="7732040" y="4508406"/>
              <a:ext cx="56132" cy="31582"/>
            </a:xfrm>
            <a:custGeom>
              <a:avLst/>
              <a:gdLst/>
              <a:ahLst/>
              <a:cxnLst/>
              <a:rect l="l" t="t" r="r" b="b"/>
              <a:pathLst>
                <a:path w="439" h="247" extrusionOk="0">
                  <a:moveTo>
                    <a:pt x="291" y="0"/>
                  </a:moveTo>
                  <a:cubicBezTo>
                    <a:pt x="197" y="0"/>
                    <a:pt x="105" y="15"/>
                    <a:pt x="14" y="43"/>
                  </a:cubicBezTo>
                  <a:cubicBezTo>
                    <a:pt x="8" y="46"/>
                    <a:pt x="0" y="57"/>
                    <a:pt x="4" y="64"/>
                  </a:cubicBezTo>
                  <a:cubicBezTo>
                    <a:pt x="7" y="72"/>
                    <a:pt x="11" y="76"/>
                    <a:pt x="18" y="76"/>
                  </a:cubicBezTo>
                  <a:cubicBezTo>
                    <a:pt x="20" y="76"/>
                    <a:pt x="23" y="75"/>
                    <a:pt x="25" y="75"/>
                  </a:cubicBezTo>
                  <a:cubicBezTo>
                    <a:pt x="104" y="49"/>
                    <a:pt x="183" y="35"/>
                    <a:pt x="264" y="35"/>
                  </a:cubicBezTo>
                  <a:cubicBezTo>
                    <a:pt x="273" y="35"/>
                    <a:pt x="282" y="35"/>
                    <a:pt x="291" y="36"/>
                  </a:cubicBezTo>
                  <a:cubicBezTo>
                    <a:pt x="323" y="36"/>
                    <a:pt x="379" y="39"/>
                    <a:pt x="390" y="78"/>
                  </a:cubicBezTo>
                  <a:cubicBezTo>
                    <a:pt x="400" y="109"/>
                    <a:pt x="372" y="144"/>
                    <a:pt x="333" y="169"/>
                  </a:cubicBezTo>
                  <a:cubicBezTo>
                    <a:pt x="283" y="199"/>
                    <a:pt x="224" y="213"/>
                    <a:pt x="164" y="213"/>
                  </a:cubicBezTo>
                  <a:cubicBezTo>
                    <a:pt x="133" y="213"/>
                    <a:pt x="101" y="209"/>
                    <a:pt x="71" y="201"/>
                  </a:cubicBezTo>
                  <a:cubicBezTo>
                    <a:pt x="60" y="201"/>
                    <a:pt x="53" y="204"/>
                    <a:pt x="50" y="214"/>
                  </a:cubicBezTo>
                  <a:cubicBezTo>
                    <a:pt x="46" y="222"/>
                    <a:pt x="53" y="232"/>
                    <a:pt x="60" y="232"/>
                  </a:cubicBezTo>
                  <a:cubicBezTo>
                    <a:pt x="95" y="243"/>
                    <a:pt x="131" y="246"/>
                    <a:pt x="168" y="246"/>
                  </a:cubicBezTo>
                  <a:cubicBezTo>
                    <a:pt x="232" y="246"/>
                    <a:pt x="295" y="229"/>
                    <a:pt x="351" y="197"/>
                  </a:cubicBezTo>
                  <a:cubicBezTo>
                    <a:pt x="400" y="169"/>
                    <a:pt x="439" y="117"/>
                    <a:pt x="421" y="64"/>
                  </a:cubicBezTo>
                  <a:cubicBezTo>
                    <a:pt x="408" y="25"/>
                    <a:pt x="362" y="0"/>
                    <a:pt x="29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4;p43">
              <a:extLst>
                <a:ext uri="{FF2B5EF4-FFF2-40B4-BE49-F238E27FC236}">
                  <a16:creationId xmlns:a16="http://schemas.microsoft.com/office/drawing/2014/main" id="{5D3EF267-35B8-53DF-318E-B4CB78F4F3CB}"/>
                </a:ext>
              </a:extLst>
            </p:cNvPr>
            <p:cNvSpPr/>
            <p:nvPr/>
          </p:nvSpPr>
          <p:spPr>
            <a:xfrm>
              <a:off x="7740607" y="4528225"/>
              <a:ext cx="57538" cy="30559"/>
            </a:xfrm>
            <a:custGeom>
              <a:avLst/>
              <a:gdLst/>
              <a:ahLst/>
              <a:cxnLst/>
              <a:rect l="l" t="t" r="r" b="b"/>
              <a:pathLst>
                <a:path w="450" h="239" extrusionOk="0">
                  <a:moveTo>
                    <a:pt x="305" y="0"/>
                  </a:moveTo>
                  <a:cubicBezTo>
                    <a:pt x="203" y="0"/>
                    <a:pt x="98" y="14"/>
                    <a:pt x="0" y="46"/>
                  </a:cubicBezTo>
                  <a:lnTo>
                    <a:pt x="53" y="224"/>
                  </a:lnTo>
                  <a:cubicBezTo>
                    <a:pt x="87" y="234"/>
                    <a:pt x="122" y="239"/>
                    <a:pt x="158" y="239"/>
                  </a:cubicBezTo>
                  <a:cubicBezTo>
                    <a:pt x="229" y="239"/>
                    <a:pt x="300" y="220"/>
                    <a:pt x="362" y="182"/>
                  </a:cubicBezTo>
                  <a:cubicBezTo>
                    <a:pt x="407" y="158"/>
                    <a:pt x="449" y="109"/>
                    <a:pt x="431" y="59"/>
                  </a:cubicBezTo>
                  <a:cubicBezTo>
                    <a:pt x="417" y="14"/>
                    <a:pt x="354" y="0"/>
                    <a:pt x="305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35;p43">
              <a:extLst>
                <a:ext uri="{FF2B5EF4-FFF2-40B4-BE49-F238E27FC236}">
                  <a16:creationId xmlns:a16="http://schemas.microsoft.com/office/drawing/2014/main" id="{57216A2D-FFE0-7CEB-E042-D2027D346D11}"/>
                </a:ext>
              </a:extLst>
            </p:cNvPr>
            <p:cNvSpPr/>
            <p:nvPr/>
          </p:nvSpPr>
          <p:spPr>
            <a:xfrm>
              <a:off x="7738306" y="4525923"/>
              <a:ext cx="62525" cy="35162"/>
            </a:xfrm>
            <a:custGeom>
              <a:avLst/>
              <a:gdLst/>
              <a:ahLst/>
              <a:cxnLst/>
              <a:rect l="l" t="t" r="r" b="b"/>
              <a:pathLst>
                <a:path w="489" h="275" extrusionOk="0">
                  <a:moveTo>
                    <a:pt x="323" y="1"/>
                  </a:moveTo>
                  <a:cubicBezTo>
                    <a:pt x="218" y="1"/>
                    <a:pt x="113" y="18"/>
                    <a:pt x="14" y="49"/>
                  </a:cubicBezTo>
                  <a:cubicBezTo>
                    <a:pt x="4" y="53"/>
                    <a:pt x="1" y="60"/>
                    <a:pt x="4" y="71"/>
                  </a:cubicBezTo>
                  <a:cubicBezTo>
                    <a:pt x="7" y="76"/>
                    <a:pt x="12" y="82"/>
                    <a:pt x="20" y="82"/>
                  </a:cubicBezTo>
                  <a:cubicBezTo>
                    <a:pt x="22" y="82"/>
                    <a:pt x="23" y="82"/>
                    <a:pt x="25" y="81"/>
                  </a:cubicBezTo>
                  <a:cubicBezTo>
                    <a:pt x="119" y="49"/>
                    <a:pt x="221" y="35"/>
                    <a:pt x="323" y="35"/>
                  </a:cubicBezTo>
                  <a:cubicBezTo>
                    <a:pt x="359" y="35"/>
                    <a:pt x="422" y="43"/>
                    <a:pt x="435" y="85"/>
                  </a:cubicBezTo>
                  <a:cubicBezTo>
                    <a:pt x="449" y="119"/>
                    <a:pt x="414" y="161"/>
                    <a:pt x="372" y="187"/>
                  </a:cubicBezTo>
                  <a:cubicBezTo>
                    <a:pt x="314" y="221"/>
                    <a:pt x="246" y="239"/>
                    <a:pt x="178" y="239"/>
                  </a:cubicBezTo>
                  <a:cubicBezTo>
                    <a:pt x="143" y="239"/>
                    <a:pt x="107" y="234"/>
                    <a:pt x="74" y="225"/>
                  </a:cubicBezTo>
                  <a:cubicBezTo>
                    <a:pt x="72" y="224"/>
                    <a:pt x="71" y="224"/>
                    <a:pt x="69" y="224"/>
                  </a:cubicBezTo>
                  <a:cubicBezTo>
                    <a:pt x="61" y="224"/>
                    <a:pt x="56" y="230"/>
                    <a:pt x="53" y="236"/>
                  </a:cubicBezTo>
                  <a:cubicBezTo>
                    <a:pt x="50" y="246"/>
                    <a:pt x="56" y="257"/>
                    <a:pt x="64" y="257"/>
                  </a:cubicBezTo>
                  <a:cubicBezTo>
                    <a:pt x="103" y="267"/>
                    <a:pt x="145" y="274"/>
                    <a:pt x="183" y="274"/>
                  </a:cubicBezTo>
                  <a:cubicBezTo>
                    <a:pt x="257" y="271"/>
                    <a:pt x="327" y="253"/>
                    <a:pt x="390" y="214"/>
                  </a:cubicBezTo>
                  <a:cubicBezTo>
                    <a:pt x="443" y="183"/>
                    <a:pt x="488" y="127"/>
                    <a:pt x="467" y="71"/>
                  </a:cubicBezTo>
                  <a:cubicBezTo>
                    <a:pt x="449" y="28"/>
                    <a:pt x="401" y="1"/>
                    <a:pt x="3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36;p43">
              <a:extLst>
                <a:ext uri="{FF2B5EF4-FFF2-40B4-BE49-F238E27FC236}">
                  <a16:creationId xmlns:a16="http://schemas.microsoft.com/office/drawing/2014/main" id="{19C0C84E-9389-D628-5248-171FF2C7B77A}"/>
                </a:ext>
              </a:extLst>
            </p:cNvPr>
            <p:cNvSpPr/>
            <p:nvPr/>
          </p:nvSpPr>
          <p:spPr>
            <a:xfrm>
              <a:off x="7739201" y="4550218"/>
              <a:ext cx="68279" cy="36569"/>
            </a:xfrm>
            <a:custGeom>
              <a:avLst/>
              <a:gdLst/>
              <a:ahLst/>
              <a:cxnLst/>
              <a:rect l="l" t="t" r="r" b="b"/>
              <a:pathLst>
                <a:path w="534" h="286" extrusionOk="0">
                  <a:moveTo>
                    <a:pt x="362" y="0"/>
                  </a:moveTo>
                  <a:cubicBezTo>
                    <a:pt x="239" y="0"/>
                    <a:pt x="117" y="21"/>
                    <a:pt x="0" y="60"/>
                  </a:cubicBezTo>
                  <a:lnTo>
                    <a:pt x="64" y="270"/>
                  </a:lnTo>
                  <a:cubicBezTo>
                    <a:pt x="103" y="280"/>
                    <a:pt x="143" y="285"/>
                    <a:pt x="184" y="285"/>
                  </a:cubicBezTo>
                  <a:cubicBezTo>
                    <a:pt x="270" y="285"/>
                    <a:pt x="356" y="263"/>
                    <a:pt x="428" y="217"/>
                  </a:cubicBezTo>
                  <a:cubicBezTo>
                    <a:pt x="481" y="186"/>
                    <a:pt x="533" y="126"/>
                    <a:pt x="512" y="70"/>
                  </a:cubicBezTo>
                  <a:cubicBezTo>
                    <a:pt x="491" y="14"/>
                    <a:pt x="418" y="0"/>
                    <a:pt x="362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37;p43">
              <a:extLst>
                <a:ext uri="{FF2B5EF4-FFF2-40B4-BE49-F238E27FC236}">
                  <a16:creationId xmlns:a16="http://schemas.microsoft.com/office/drawing/2014/main" id="{8D716A75-5750-FCF7-5D32-DCA8A70656BF}"/>
                </a:ext>
              </a:extLst>
            </p:cNvPr>
            <p:cNvSpPr/>
            <p:nvPr/>
          </p:nvSpPr>
          <p:spPr>
            <a:xfrm>
              <a:off x="7736899" y="4547916"/>
              <a:ext cx="72882" cy="40916"/>
            </a:xfrm>
            <a:custGeom>
              <a:avLst/>
              <a:gdLst/>
              <a:ahLst/>
              <a:cxnLst/>
              <a:rect l="l" t="t" r="r" b="b"/>
              <a:pathLst>
                <a:path w="570" h="320" extrusionOk="0">
                  <a:moveTo>
                    <a:pt x="380" y="0"/>
                  </a:moveTo>
                  <a:cubicBezTo>
                    <a:pt x="253" y="0"/>
                    <a:pt x="130" y="25"/>
                    <a:pt x="12" y="64"/>
                  </a:cubicBezTo>
                  <a:cubicBezTo>
                    <a:pt x="4" y="67"/>
                    <a:pt x="1" y="78"/>
                    <a:pt x="1" y="85"/>
                  </a:cubicBezTo>
                  <a:cubicBezTo>
                    <a:pt x="3" y="92"/>
                    <a:pt x="10" y="96"/>
                    <a:pt x="16" y="96"/>
                  </a:cubicBezTo>
                  <a:cubicBezTo>
                    <a:pt x="18" y="96"/>
                    <a:pt x="20" y="96"/>
                    <a:pt x="22" y="95"/>
                  </a:cubicBezTo>
                  <a:cubicBezTo>
                    <a:pt x="138" y="57"/>
                    <a:pt x="257" y="36"/>
                    <a:pt x="380" y="36"/>
                  </a:cubicBezTo>
                  <a:cubicBezTo>
                    <a:pt x="422" y="36"/>
                    <a:pt x="496" y="42"/>
                    <a:pt x="513" y="91"/>
                  </a:cubicBezTo>
                  <a:cubicBezTo>
                    <a:pt x="530" y="141"/>
                    <a:pt x="488" y="190"/>
                    <a:pt x="439" y="221"/>
                  </a:cubicBezTo>
                  <a:cubicBezTo>
                    <a:pt x="366" y="267"/>
                    <a:pt x="268" y="271"/>
                    <a:pt x="177" y="277"/>
                  </a:cubicBezTo>
                  <a:cubicBezTo>
                    <a:pt x="138" y="277"/>
                    <a:pt x="99" y="281"/>
                    <a:pt x="64" y="284"/>
                  </a:cubicBezTo>
                  <a:cubicBezTo>
                    <a:pt x="54" y="288"/>
                    <a:pt x="46" y="295"/>
                    <a:pt x="50" y="305"/>
                  </a:cubicBezTo>
                  <a:cubicBezTo>
                    <a:pt x="50" y="313"/>
                    <a:pt x="57" y="319"/>
                    <a:pt x="64" y="319"/>
                  </a:cubicBezTo>
                  <a:lnTo>
                    <a:pt x="67" y="319"/>
                  </a:lnTo>
                  <a:cubicBezTo>
                    <a:pt x="103" y="316"/>
                    <a:pt x="141" y="313"/>
                    <a:pt x="177" y="309"/>
                  </a:cubicBezTo>
                  <a:cubicBezTo>
                    <a:pt x="274" y="305"/>
                    <a:pt x="376" y="298"/>
                    <a:pt x="457" y="250"/>
                  </a:cubicBezTo>
                  <a:cubicBezTo>
                    <a:pt x="517" y="211"/>
                    <a:pt x="569" y="144"/>
                    <a:pt x="545" y="81"/>
                  </a:cubicBezTo>
                  <a:cubicBezTo>
                    <a:pt x="527" y="28"/>
                    <a:pt x="467" y="0"/>
                    <a:pt x="38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38;p43">
              <a:extLst>
                <a:ext uri="{FF2B5EF4-FFF2-40B4-BE49-F238E27FC236}">
                  <a16:creationId xmlns:a16="http://schemas.microsoft.com/office/drawing/2014/main" id="{657A55CD-7051-ADAE-108C-187D66618EE4}"/>
                </a:ext>
              </a:extLst>
            </p:cNvPr>
            <p:cNvSpPr/>
            <p:nvPr/>
          </p:nvSpPr>
          <p:spPr>
            <a:xfrm>
              <a:off x="6690196" y="4202169"/>
              <a:ext cx="750045" cy="377324"/>
            </a:xfrm>
            <a:custGeom>
              <a:avLst/>
              <a:gdLst/>
              <a:ahLst/>
              <a:cxnLst/>
              <a:rect l="l" t="t" r="r" b="b"/>
              <a:pathLst>
                <a:path w="5866" h="2951" extrusionOk="0">
                  <a:moveTo>
                    <a:pt x="1317" y="1"/>
                  </a:moveTo>
                  <a:cubicBezTo>
                    <a:pt x="734" y="1"/>
                    <a:pt x="421" y="245"/>
                    <a:pt x="270" y="516"/>
                  </a:cubicBezTo>
                  <a:cubicBezTo>
                    <a:pt x="228" y="589"/>
                    <a:pt x="193" y="666"/>
                    <a:pt x="162" y="747"/>
                  </a:cubicBezTo>
                  <a:cubicBezTo>
                    <a:pt x="21" y="1112"/>
                    <a:pt x="0" y="1554"/>
                    <a:pt x="424" y="1971"/>
                  </a:cubicBezTo>
                  <a:cubicBezTo>
                    <a:pt x="474" y="2024"/>
                    <a:pt x="534" y="2073"/>
                    <a:pt x="600" y="2122"/>
                  </a:cubicBezTo>
                  <a:cubicBezTo>
                    <a:pt x="1323" y="2677"/>
                    <a:pt x="4209" y="2841"/>
                    <a:pt x="5581" y="2950"/>
                  </a:cubicBezTo>
                  <a:cubicBezTo>
                    <a:pt x="5595" y="2950"/>
                    <a:pt x="5546" y="2939"/>
                    <a:pt x="5556" y="2929"/>
                  </a:cubicBezTo>
                  <a:cubicBezTo>
                    <a:pt x="5538" y="2848"/>
                    <a:pt x="5528" y="2771"/>
                    <a:pt x="5522" y="2690"/>
                  </a:cubicBezTo>
                  <a:cubicBezTo>
                    <a:pt x="5504" y="2389"/>
                    <a:pt x="5591" y="2118"/>
                    <a:pt x="5865" y="1950"/>
                  </a:cubicBezTo>
                  <a:cubicBezTo>
                    <a:pt x="5041" y="1691"/>
                    <a:pt x="4122" y="880"/>
                    <a:pt x="2659" y="305"/>
                  </a:cubicBezTo>
                  <a:cubicBezTo>
                    <a:pt x="2344" y="182"/>
                    <a:pt x="2063" y="102"/>
                    <a:pt x="1821" y="53"/>
                  </a:cubicBezTo>
                  <a:cubicBezTo>
                    <a:pt x="1634" y="17"/>
                    <a:pt x="1467" y="1"/>
                    <a:pt x="13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9;p43">
              <a:extLst>
                <a:ext uri="{FF2B5EF4-FFF2-40B4-BE49-F238E27FC236}">
                  <a16:creationId xmlns:a16="http://schemas.microsoft.com/office/drawing/2014/main" id="{66D1C28F-4A06-2995-B31F-842B3498FA85}"/>
                </a:ext>
              </a:extLst>
            </p:cNvPr>
            <p:cNvSpPr/>
            <p:nvPr/>
          </p:nvSpPr>
          <p:spPr>
            <a:xfrm>
              <a:off x="7363917" y="4430408"/>
              <a:ext cx="402257" cy="161107"/>
            </a:xfrm>
            <a:custGeom>
              <a:avLst/>
              <a:gdLst/>
              <a:ahLst/>
              <a:cxnLst/>
              <a:rect l="l" t="t" r="r" b="b"/>
              <a:pathLst>
                <a:path w="3146" h="1260" extrusionOk="0">
                  <a:moveTo>
                    <a:pt x="1217" y="1"/>
                  </a:moveTo>
                  <a:cubicBezTo>
                    <a:pt x="1116" y="1"/>
                    <a:pt x="1009" y="28"/>
                    <a:pt x="887" y="95"/>
                  </a:cubicBezTo>
                  <a:cubicBezTo>
                    <a:pt x="777" y="154"/>
                    <a:pt x="697" y="170"/>
                    <a:pt x="642" y="170"/>
                  </a:cubicBezTo>
                  <a:cubicBezTo>
                    <a:pt x="573" y="170"/>
                    <a:pt x="543" y="144"/>
                    <a:pt x="543" y="144"/>
                  </a:cubicBezTo>
                  <a:cubicBezTo>
                    <a:pt x="543" y="144"/>
                    <a:pt x="0" y="677"/>
                    <a:pt x="305" y="1175"/>
                  </a:cubicBezTo>
                  <a:cubicBezTo>
                    <a:pt x="305" y="1175"/>
                    <a:pt x="722" y="1158"/>
                    <a:pt x="1207" y="1158"/>
                  </a:cubicBezTo>
                  <a:cubicBezTo>
                    <a:pt x="1633" y="1158"/>
                    <a:pt x="2112" y="1172"/>
                    <a:pt x="2403" y="1221"/>
                  </a:cubicBezTo>
                  <a:cubicBezTo>
                    <a:pt x="2559" y="1247"/>
                    <a:pt x="2678" y="1259"/>
                    <a:pt x="2769" y="1259"/>
                  </a:cubicBezTo>
                  <a:cubicBezTo>
                    <a:pt x="3038" y="1259"/>
                    <a:pt x="3067" y="1156"/>
                    <a:pt x="3100" y="1028"/>
                  </a:cubicBezTo>
                  <a:cubicBezTo>
                    <a:pt x="3146" y="856"/>
                    <a:pt x="3097" y="495"/>
                    <a:pt x="2665" y="330"/>
                  </a:cubicBezTo>
                  <a:cubicBezTo>
                    <a:pt x="2526" y="277"/>
                    <a:pt x="2414" y="262"/>
                    <a:pt x="2318" y="262"/>
                  </a:cubicBezTo>
                  <a:cubicBezTo>
                    <a:pt x="2195" y="262"/>
                    <a:pt x="2099" y="286"/>
                    <a:pt x="2009" y="286"/>
                  </a:cubicBezTo>
                  <a:cubicBezTo>
                    <a:pt x="1950" y="286"/>
                    <a:pt x="1894" y="276"/>
                    <a:pt x="1834" y="243"/>
                  </a:cubicBezTo>
                  <a:cubicBezTo>
                    <a:pt x="1615" y="123"/>
                    <a:pt x="1431" y="1"/>
                    <a:pt x="12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0;p43">
              <a:extLst>
                <a:ext uri="{FF2B5EF4-FFF2-40B4-BE49-F238E27FC236}">
                  <a16:creationId xmlns:a16="http://schemas.microsoft.com/office/drawing/2014/main" id="{9A28A37A-B270-A90A-D74B-F6902E7CE2F3}"/>
                </a:ext>
              </a:extLst>
            </p:cNvPr>
            <p:cNvSpPr/>
            <p:nvPr/>
          </p:nvSpPr>
          <p:spPr>
            <a:xfrm>
              <a:off x="7461606" y="4428107"/>
              <a:ext cx="305081" cy="127607"/>
            </a:xfrm>
            <a:custGeom>
              <a:avLst/>
              <a:gdLst/>
              <a:ahLst/>
              <a:cxnLst/>
              <a:rect l="l" t="t" r="r" b="b"/>
              <a:pathLst>
                <a:path w="2386" h="998" extrusionOk="0">
                  <a:moveTo>
                    <a:pt x="450" y="1"/>
                  </a:moveTo>
                  <a:cubicBezTo>
                    <a:pt x="347" y="1"/>
                    <a:pt x="236" y="28"/>
                    <a:pt x="112" y="96"/>
                  </a:cubicBezTo>
                  <a:cubicBezTo>
                    <a:pt x="81" y="117"/>
                    <a:pt x="32" y="123"/>
                    <a:pt x="4" y="138"/>
                  </a:cubicBezTo>
                  <a:cubicBezTo>
                    <a:pt x="7" y="148"/>
                    <a:pt x="0" y="162"/>
                    <a:pt x="25" y="176"/>
                  </a:cubicBezTo>
                  <a:cubicBezTo>
                    <a:pt x="60" y="162"/>
                    <a:pt x="88" y="148"/>
                    <a:pt x="130" y="127"/>
                  </a:cubicBezTo>
                  <a:cubicBezTo>
                    <a:pt x="249" y="61"/>
                    <a:pt x="354" y="35"/>
                    <a:pt x="452" y="35"/>
                  </a:cubicBezTo>
                  <a:cubicBezTo>
                    <a:pt x="633" y="35"/>
                    <a:pt x="792" y="124"/>
                    <a:pt x="975" y="229"/>
                  </a:cubicBezTo>
                  <a:cubicBezTo>
                    <a:pt x="1004" y="243"/>
                    <a:pt x="1032" y="261"/>
                    <a:pt x="1059" y="278"/>
                  </a:cubicBezTo>
                  <a:cubicBezTo>
                    <a:pt x="1121" y="312"/>
                    <a:pt x="1179" y="322"/>
                    <a:pt x="1238" y="322"/>
                  </a:cubicBezTo>
                  <a:cubicBezTo>
                    <a:pt x="1284" y="322"/>
                    <a:pt x="1330" y="316"/>
                    <a:pt x="1378" y="309"/>
                  </a:cubicBezTo>
                  <a:cubicBezTo>
                    <a:pt x="1431" y="304"/>
                    <a:pt x="1486" y="298"/>
                    <a:pt x="1548" y="298"/>
                  </a:cubicBezTo>
                  <a:cubicBezTo>
                    <a:pt x="1644" y="298"/>
                    <a:pt x="1755" y="312"/>
                    <a:pt x="1895" y="366"/>
                  </a:cubicBezTo>
                  <a:cubicBezTo>
                    <a:pt x="2249" y="499"/>
                    <a:pt x="2351" y="769"/>
                    <a:pt x="2330" y="979"/>
                  </a:cubicBezTo>
                  <a:cubicBezTo>
                    <a:pt x="2330" y="986"/>
                    <a:pt x="2336" y="994"/>
                    <a:pt x="2347" y="997"/>
                  </a:cubicBezTo>
                  <a:cubicBezTo>
                    <a:pt x="2354" y="997"/>
                    <a:pt x="2364" y="990"/>
                    <a:pt x="2364" y="979"/>
                  </a:cubicBezTo>
                  <a:cubicBezTo>
                    <a:pt x="2372" y="905"/>
                    <a:pt x="2385" y="516"/>
                    <a:pt x="1909" y="334"/>
                  </a:cubicBezTo>
                  <a:cubicBezTo>
                    <a:pt x="1766" y="280"/>
                    <a:pt x="1650" y="264"/>
                    <a:pt x="1552" y="264"/>
                  </a:cubicBezTo>
                  <a:cubicBezTo>
                    <a:pt x="1485" y="264"/>
                    <a:pt x="1427" y="271"/>
                    <a:pt x="1375" y="278"/>
                  </a:cubicBezTo>
                  <a:cubicBezTo>
                    <a:pt x="1328" y="284"/>
                    <a:pt x="1286" y="289"/>
                    <a:pt x="1245" y="289"/>
                  </a:cubicBezTo>
                  <a:cubicBezTo>
                    <a:pt x="1188" y="289"/>
                    <a:pt x="1134" y="279"/>
                    <a:pt x="1077" y="246"/>
                  </a:cubicBezTo>
                  <a:cubicBezTo>
                    <a:pt x="1049" y="232"/>
                    <a:pt x="1017" y="215"/>
                    <a:pt x="990" y="197"/>
                  </a:cubicBezTo>
                  <a:cubicBezTo>
                    <a:pt x="807" y="95"/>
                    <a:pt x="641" y="1"/>
                    <a:pt x="45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41;p43">
              <a:extLst>
                <a:ext uri="{FF2B5EF4-FFF2-40B4-BE49-F238E27FC236}">
                  <a16:creationId xmlns:a16="http://schemas.microsoft.com/office/drawing/2014/main" id="{2ED7F66A-497B-A90D-C8C4-C525D467037E}"/>
                </a:ext>
              </a:extLst>
            </p:cNvPr>
            <p:cNvSpPr/>
            <p:nvPr/>
          </p:nvSpPr>
          <p:spPr>
            <a:xfrm>
              <a:off x="7587169" y="4485902"/>
              <a:ext cx="65210" cy="54086"/>
            </a:xfrm>
            <a:custGeom>
              <a:avLst/>
              <a:gdLst/>
              <a:ahLst/>
              <a:cxnLst/>
              <a:rect l="l" t="t" r="r" b="b"/>
              <a:pathLst>
                <a:path w="510" h="423" extrusionOk="0">
                  <a:moveTo>
                    <a:pt x="20" y="0"/>
                  </a:moveTo>
                  <a:cubicBezTo>
                    <a:pt x="13" y="0"/>
                    <a:pt x="7" y="3"/>
                    <a:pt x="4" y="8"/>
                  </a:cubicBezTo>
                  <a:cubicBezTo>
                    <a:pt x="1" y="19"/>
                    <a:pt x="4" y="29"/>
                    <a:pt x="14" y="33"/>
                  </a:cubicBezTo>
                  <a:cubicBezTo>
                    <a:pt x="197" y="117"/>
                    <a:pt x="359" y="251"/>
                    <a:pt x="477" y="416"/>
                  </a:cubicBezTo>
                  <a:cubicBezTo>
                    <a:pt x="481" y="419"/>
                    <a:pt x="485" y="422"/>
                    <a:pt x="492" y="422"/>
                  </a:cubicBezTo>
                  <a:cubicBezTo>
                    <a:pt x="495" y="422"/>
                    <a:pt x="495" y="422"/>
                    <a:pt x="498" y="419"/>
                  </a:cubicBezTo>
                  <a:cubicBezTo>
                    <a:pt x="506" y="416"/>
                    <a:pt x="509" y="405"/>
                    <a:pt x="502" y="394"/>
                  </a:cubicBezTo>
                  <a:cubicBezTo>
                    <a:pt x="383" y="226"/>
                    <a:pt x="218" y="89"/>
                    <a:pt x="29" y="1"/>
                  </a:cubicBezTo>
                  <a:cubicBezTo>
                    <a:pt x="26" y="0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42;p43">
              <a:extLst>
                <a:ext uri="{FF2B5EF4-FFF2-40B4-BE49-F238E27FC236}">
                  <a16:creationId xmlns:a16="http://schemas.microsoft.com/office/drawing/2014/main" id="{4FD33D68-7414-A797-21E9-3BE04293A1DB}"/>
                </a:ext>
              </a:extLst>
            </p:cNvPr>
            <p:cNvSpPr/>
            <p:nvPr/>
          </p:nvSpPr>
          <p:spPr>
            <a:xfrm>
              <a:off x="6922527" y="4206644"/>
              <a:ext cx="543674" cy="247671"/>
            </a:xfrm>
            <a:custGeom>
              <a:avLst/>
              <a:gdLst/>
              <a:ahLst/>
              <a:cxnLst/>
              <a:rect l="l" t="t" r="r" b="b"/>
              <a:pathLst>
                <a:path w="4252" h="1937" extrusionOk="0">
                  <a:moveTo>
                    <a:pt x="7" y="0"/>
                  </a:moveTo>
                  <a:lnTo>
                    <a:pt x="1" y="35"/>
                  </a:lnTo>
                  <a:cubicBezTo>
                    <a:pt x="253" y="84"/>
                    <a:pt x="534" y="172"/>
                    <a:pt x="835" y="288"/>
                  </a:cubicBezTo>
                  <a:cubicBezTo>
                    <a:pt x="1614" y="593"/>
                    <a:pt x="2231" y="961"/>
                    <a:pt x="2774" y="1287"/>
                  </a:cubicBezTo>
                  <a:cubicBezTo>
                    <a:pt x="3245" y="1568"/>
                    <a:pt x="3655" y="1813"/>
                    <a:pt x="4041" y="1933"/>
                  </a:cubicBezTo>
                  <a:cubicBezTo>
                    <a:pt x="4045" y="1933"/>
                    <a:pt x="4058" y="1936"/>
                    <a:pt x="4083" y="1936"/>
                  </a:cubicBezTo>
                  <a:cubicBezTo>
                    <a:pt x="4118" y="1936"/>
                    <a:pt x="4174" y="1929"/>
                    <a:pt x="4252" y="1901"/>
                  </a:cubicBezTo>
                  <a:lnTo>
                    <a:pt x="4237" y="1866"/>
                  </a:lnTo>
                  <a:cubicBezTo>
                    <a:pt x="4166" y="1894"/>
                    <a:pt x="4112" y="1900"/>
                    <a:pt x="4081" y="1900"/>
                  </a:cubicBezTo>
                  <a:cubicBezTo>
                    <a:pt x="4062" y="1900"/>
                    <a:pt x="4051" y="1897"/>
                    <a:pt x="4051" y="1897"/>
                  </a:cubicBezTo>
                  <a:cubicBezTo>
                    <a:pt x="3669" y="1779"/>
                    <a:pt x="3263" y="1536"/>
                    <a:pt x="2792" y="1256"/>
                  </a:cubicBezTo>
                  <a:cubicBezTo>
                    <a:pt x="2248" y="929"/>
                    <a:pt x="1628" y="558"/>
                    <a:pt x="846" y="253"/>
                  </a:cubicBezTo>
                  <a:cubicBezTo>
                    <a:pt x="548" y="133"/>
                    <a:pt x="263" y="49"/>
                    <a:pt x="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43;p43">
              <a:extLst>
                <a:ext uri="{FF2B5EF4-FFF2-40B4-BE49-F238E27FC236}">
                  <a16:creationId xmlns:a16="http://schemas.microsoft.com/office/drawing/2014/main" id="{5753C014-5CDE-343E-9D9F-3B06472893FD}"/>
                </a:ext>
              </a:extLst>
            </p:cNvPr>
            <p:cNvSpPr/>
            <p:nvPr/>
          </p:nvSpPr>
          <p:spPr>
            <a:xfrm>
              <a:off x="6882122" y="4455726"/>
              <a:ext cx="41428" cy="29536"/>
            </a:xfrm>
            <a:custGeom>
              <a:avLst/>
              <a:gdLst/>
              <a:ahLst/>
              <a:cxnLst/>
              <a:rect l="l" t="t" r="r" b="b"/>
              <a:pathLst>
                <a:path w="324" h="231" extrusionOk="0">
                  <a:moveTo>
                    <a:pt x="72" y="1"/>
                  </a:moveTo>
                  <a:cubicBezTo>
                    <a:pt x="54" y="1"/>
                    <a:pt x="38" y="6"/>
                    <a:pt x="25" y="20"/>
                  </a:cubicBezTo>
                  <a:cubicBezTo>
                    <a:pt x="1" y="48"/>
                    <a:pt x="18" y="93"/>
                    <a:pt x="43" y="121"/>
                  </a:cubicBezTo>
                  <a:cubicBezTo>
                    <a:pt x="92" y="184"/>
                    <a:pt x="165" y="223"/>
                    <a:pt x="243" y="231"/>
                  </a:cubicBezTo>
                  <a:lnTo>
                    <a:pt x="323" y="121"/>
                  </a:lnTo>
                  <a:cubicBezTo>
                    <a:pt x="264" y="76"/>
                    <a:pt x="197" y="37"/>
                    <a:pt x="127" y="13"/>
                  </a:cubicBezTo>
                  <a:cubicBezTo>
                    <a:pt x="110" y="6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44;p43">
              <a:extLst>
                <a:ext uri="{FF2B5EF4-FFF2-40B4-BE49-F238E27FC236}">
                  <a16:creationId xmlns:a16="http://schemas.microsoft.com/office/drawing/2014/main" id="{7070CFDB-446E-9769-4C5B-EFA78DC98BB7}"/>
                </a:ext>
              </a:extLst>
            </p:cNvPr>
            <p:cNvSpPr/>
            <p:nvPr/>
          </p:nvSpPr>
          <p:spPr>
            <a:xfrm>
              <a:off x="6879948" y="4453680"/>
              <a:ext cx="45903" cy="33372"/>
            </a:xfrm>
            <a:custGeom>
              <a:avLst/>
              <a:gdLst/>
              <a:ahLst/>
              <a:cxnLst/>
              <a:rect l="l" t="t" r="r" b="b"/>
              <a:pathLst>
                <a:path w="359" h="261" extrusionOk="0">
                  <a:moveTo>
                    <a:pt x="91" y="1"/>
                  </a:moveTo>
                  <a:cubicBezTo>
                    <a:pt x="64" y="1"/>
                    <a:pt x="44" y="9"/>
                    <a:pt x="31" y="25"/>
                  </a:cubicBezTo>
                  <a:cubicBezTo>
                    <a:pt x="0" y="61"/>
                    <a:pt x="18" y="113"/>
                    <a:pt x="46" y="148"/>
                  </a:cubicBezTo>
                  <a:cubicBezTo>
                    <a:pt x="98" y="211"/>
                    <a:pt x="175" y="253"/>
                    <a:pt x="260" y="260"/>
                  </a:cubicBezTo>
                  <a:cubicBezTo>
                    <a:pt x="266" y="260"/>
                    <a:pt x="277" y="253"/>
                    <a:pt x="277" y="247"/>
                  </a:cubicBezTo>
                  <a:cubicBezTo>
                    <a:pt x="277" y="236"/>
                    <a:pt x="271" y="229"/>
                    <a:pt x="263" y="229"/>
                  </a:cubicBezTo>
                  <a:cubicBezTo>
                    <a:pt x="190" y="221"/>
                    <a:pt x="119" y="183"/>
                    <a:pt x="74" y="127"/>
                  </a:cubicBezTo>
                  <a:cubicBezTo>
                    <a:pt x="52" y="103"/>
                    <a:pt x="39" y="67"/>
                    <a:pt x="56" y="46"/>
                  </a:cubicBezTo>
                  <a:cubicBezTo>
                    <a:pt x="64" y="37"/>
                    <a:pt x="76" y="34"/>
                    <a:pt x="89" y="34"/>
                  </a:cubicBezTo>
                  <a:cubicBezTo>
                    <a:pt x="107" y="34"/>
                    <a:pt x="126" y="39"/>
                    <a:pt x="140" y="43"/>
                  </a:cubicBezTo>
                  <a:cubicBezTo>
                    <a:pt x="207" y="67"/>
                    <a:pt x="271" y="106"/>
                    <a:pt x="329" y="151"/>
                  </a:cubicBezTo>
                  <a:cubicBezTo>
                    <a:pt x="333" y="153"/>
                    <a:pt x="336" y="154"/>
                    <a:pt x="339" y="154"/>
                  </a:cubicBezTo>
                  <a:cubicBezTo>
                    <a:pt x="344" y="154"/>
                    <a:pt x="349" y="152"/>
                    <a:pt x="350" y="148"/>
                  </a:cubicBezTo>
                  <a:cubicBezTo>
                    <a:pt x="358" y="141"/>
                    <a:pt x="358" y="130"/>
                    <a:pt x="350" y="124"/>
                  </a:cubicBezTo>
                  <a:cubicBezTo>
                    <a:pt x="292" y="78"/>
                    <a:pt x="221" y="40"/>
                    <a:pt x="151" y="11"/>
                  </a:cubicBezTo>
                  <a:cubicBezTo>
                    <a:pt x="128" y="4"/>
                    <a:pt x="108" y="1"/>
                    <a:pt x="91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45;p43">
              <a:extLst>
                <a:ext uri="{FF2B5EF4-FFF2-40B4-BE49-F238E27FC236}">
                  <a16:creationId xmlns:a16="http://schemas.microsoft.com/office/drawing/2014/main" id="{80C472DF-D217-300F-ECC5-1A41B3B319AC}"/>
                </a:ext>
              </a:extLst>
            </p:cNvPr>
            <p:cNvSpPr/>
            <p:nvPr/>
          </p:nvSpPr>
          <p:spPr>
            <a:xfrm>
              <a:off x="6867289" y="4466083"/>
              <a:ext cx="46286" cy="32605"/>
            </a:xfrm>
            <a:custGeom>
              <a:avLst/>
              <a:gdLst/>
              <a:ahLst/>
              <a:cxnLst/>
              <a:rect l="l" t="t" r="r" b="b"/>
              <a:pathLst>
                <a:path w="362" h="255" extrusionOk="0">
                  <a:moveTo>
                    <a:pt x="86" y="0"/>
                  </a:moveTo>
                  <a:cubicBezTo>
                    <a:pt x="64" y="0"/>
                    <a:pt x="44" y="7"/>
                    <a:pt x="29" y="23"/>
                  </a:cubicBezTo>
                  <a:cubicBezTo>
                    <a:pt x="1" y="54"/>
                    <a:pt x="22" y="103"/>
                    <a:pt x="46" y="135"/>
                  </a:cubicBezTo>
                  <a:cubicBezTo>
                    <a:pt x="103" y="202"/>
                    <a:pt x="187" y="247"/>
                    <a:pt x="271" y="255"/>
                  </a:cubicBezTo>
                  <a:lnTo>
                    <a:pt x="362" y="135"/>
                  </a:lnTo>
                  <a:cubicBezTo>
                    <a:pt x="295" y="82"/>
                    <a:pt x="222" y="40"/>
                    <a:pt x="145" y="12"/>
                  </a:cubicBezTo>
                  <a:cubicBezTo>
                    <a:pt x="126" y="6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46;p43">
              <a:extLst>
                <a:ext uri="{FF2B5EF4-FFF2-40B4-BE49-F238E27FC236}">
                  <a16:creationId xmlns:a16="http://schemas.microsoft.com/office/drawing/2014/main" id="{CE19857A-4F08-CD11-4120-C889842E9A70}"/>
                </a:ext>
              </a:extLst>
            </p:cNvPr>
            <p:cNvSpPr/>
            <p:nvPr/>
          </p:nvSpPr>
          <p:spPr>
            <a:xfrm>
              <a:off x="6865116" y="4463909"/>
              <a:ext cx="50762" cy="36952"/>
            </a:xfrm>
            <a:custGeom>
              <a:avLst/>
              <a:gdLst/>
              <a:ahLst/>
              <a:cxnLst/>
              <a:rect l="l" t="t" r="r" b="b"/>
              <a:pathLst>
                <a:path w="397" h="289" extrusionOk="0">
                  <a:moveTo>
                    <a:pt x="100" y="1"/>
                  </a:moveTo>
                  <a:cubicBezTo>
                    <a:pt x="72" y="1"/>
                    <a:pt x="49" y="11"/>
                    <a:pt x="32" y="29"/>
                  </a:cubicBezTo>
                  <a:cubicBezTo>
                    <a:pt x="0" y="65"/>
                    <a:pt x="21" y="125"/>
                    <a:pt x="53" y="162"/>
                  </a:cubicBezTo>
                  <a:cubicBezTo>
                    <a:pt x="109" y="233"/>
                    <a:pt x="197" y="282"/>
                    <a:pt x="288" y="289"/>
                  </a:cubicBezTo>
                  <a:cubicBezTo>
                    <a:pt x="298" y="289"/>
                    <a:pt x="306" y="282"/>
                    <a:pt x="306" y="272"/>
                  </a:cubicBezTo>
                  <a:cubicBezTo>
                    <a:pt x="306" y="264"/>
                    <a:pt x="298" y="254"/>
                    <a:pt x="291" y="254"/>
                  </a:cubicBezTo>
                  <a:cubicBezTo>
                    <a:pt x="207" y="247"/>
                    <a:pt x="130" y="205"/>
                    <a:pt x="78" y="141"/>
                  </a:cubicBezTo>
                  <a:cubicBezTo>
                    <a:pt x="57" y="114"/>
                    <a:pt x="39" y="71"/>
                    <a:pt x="60" y="50"/>
                  </a:cubicBezTo>
                  <a:cubicBezTo>
                    <a:pt x="69" y="38"/>
                    <a:pt x="84" y="34"/>
                    <a:pt x="100" y="34"/>
                  </a:cubicBezTo>
                  <a:cubicBezTo>
                    <a:pt x="119" y="34"/>
                    <a:pt x="139" y="40"/>
                    <a:pt x="155" y="44"/>
                  </a:cubicBezTo>
                  <a:cubicBezTo>
                    <a:pt x="232" y="75"/>
                    <a:pt x="302" y="114"/>
                    <a:pt x="369" y="167"/>
                  </a:cubicBezTo>
                  <a:cubicBezTo>
                    <a:pt x="372" y="168"/>
                    <a:pt x="375" y="169"/>
                    <a:pt x="378" y="169"/>
                  </a:cubicBezTo>
                  <a:cubicBezTo>
                    <a:pt x="383" y="169"/>
                    <a:pt x="388" y="167"/>
                    <a:pt x="390" y="162"/>
                  </a:cubicBezTo>
                  <a:cubicBezTo>
                    <a:pt x="397" y="156"/>
                    <a:pt x="397" y="146"/>
                    <a:pt x="390" y="138"/>
                  </a:cubicBezTo>
                  <a:cubicBezTo>
                    <a:pt x="319" y="86"/>
                    <a:pt x="246" y="44"/>
                    <a:pt x="165" y="15"/>
                  </a:cubicBezTo>
                  <a:cubicBezTo>
                    <a:pt x="141" y="5"/>
                    <a:pt x="119" y="1"/>
                    <a:pt x="10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7;p43">
              <a:extLst>
                <a:ext uri="{FF2B5EF4-FFF2-40B4-BE49-F238E27FC236}">
                  <a16:creationId xmlns:a16="http://schemas.microsoft.com/office/drawing/2014/main" id="{C393A032-1D06-8EBD-610D-550BF81E0AB9}"/>
                </a:ext>
              </a:extLst>
            </p:cNvPr>
            <p:cNvSpPr/>
            <p:nvPr/>
          </p:nvSpPr>
          <p:spPr>
            <a:xfrm>
              <a:off x="6859745" y="4480148"/>
              <a:ext cx="51657" cy="28002"/>
            </a:xfrm>
            <a:custGeom>
              <a:avLst/>
              <a:gdLst/>
              <a:ahLst/>
              <a:cxnLst/>
              <a:rect l="l" t="t" r="r" b="b"/>
              <a:pathLst>
                <a:path w="404" h="219" extrusionOk="0">
                  <a:moveTo>
                    <a:pt x="130" y="1"/>
                  </a:moveTo>
                  <a:cubicBezTo>
                    <a:pt x="88" y="1"/>
                    <a:pt x="32" y="8"/>
                    <a:pt x="18" y="50"/>
                  </a:cubicBezTo>
                  <a:cubicBezTo>
                    <a:pt x="0" y="95"/>
                    <a:pt x="39" y="137"/>
                    <a:pt x="77" y="162"/>
                  </a:cubicBezTo>
                  <a:cubicBezTo>
                    <a:pt x="134" y="199"/>
                    <a:pt x="201" y="219"/>
                    <a:pt x="269" y="219"/>
                  </a:cubicBezTo>
                  <a:cubicBezTo>
                    <a:pt x="298" y="219"/>
                    <a:pt x="326" y="215"/>
                    <a:pt x="354" y="208"/>
                  </a:cubicBezTo>
                  <a:lnTo>
                    <a:pt x="403" y="50"/>
                  </a:lnTo>
                  <a:cubicBezTo>
                    <a:pt x="316" y="19"/>
                    <a:pt x="225" y="4"/>
                    <a:pt x="13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48;p43">
              <a:extLst>
                <a:ext uri="{FF2B5EF4-FFF2-40B4-BE49-F238E27FC236}">
                  <a16:creationId xmlns:a16="http://schemas.microsoft.com/office/drawing/2014/main" id="{F93B2ECE-952C-8EFC-BB30-14F4564D259F}"/>
                </a:ext>
              </a:extLst>
            </p:cNvPr>
            <p:cNvSpPr/>
            <p:nvPr/>
          </p:nvSpPr>
          <p:spPr>
            <a:xfrm>
              <a:off x="6857444" y="4477974"/>
              <a:ext cx="56132" cy="32094"/>
            </a:xfrm>
            <a:custGeom>
              <a:avLst/>
              <a:gdLst/>
              <a:ahLst/>
              <a:cxnLst/>
              <a:rect l="l" t="t" r="r" b="b"/>
              <a:pathLst>
                <a:path w="439" h="251" extrusionOk="0">
                  <a:moveTo>
                    <a:pt x="152" y="0"/>
                  </a:moveTo>
                  <a:cubicBezTo>
                    <a:pt x="81" y="0"/>
                    <a:pt x="36" y="21"/>
                    <a:pt x="18" y="63"/>
                  </a:cubicBezTo>
                  <a:cubicBezTo>
                    <a:pt x="0" y="112"/>
                    <a:pt x="39" y="165"/>
                    <a:pt x="85" y="193"/>
                  </a:cubicBezTo>
                  <a:cubicBezTo>
                    <a:pt x="141" y="228"/>
                    <a:pt x="204" y="249"/>
                    <a:pt x="267" y="249"/>
                  </a:cubicBezTo>
                  <a:cubicBezTo>
                    <a:pt x="276" y="250"/>
                    <a:pt x="286" y="251"/>
                    <a:pt x="296" y="251"/>
                  </a:cubicBezTo>
                  <a:cubicBezTo>
                    <a:pt x="323" y="251"/>
                    <a:pt x="350" y="247"/>
                    <a:pt x="376" y="242"/>
                  </a:cubicBezTo>
                  <a:cubicBezTo>
                    <a:pt x="383" y="238"/>
                    <a:pt x="390" y="228"/>
                    <a:pt x="387" y="221"/>
                  </a:cubicBezTo>
                  <a:cubicBezTo>
                    <a:pt x="387" y="211"/>
                    <a:pt x="376" y="207"/>
                    <a:pt x="366" y="207"/>
                  </a:cubicBezTo>
                  <a:cubicBezTo>
                    <a:pt x="339" y="215"/>
                    <a:pt x="312" y="218"/>
                    <a:pt x="284" y="218"/>
                  </a:cubicBezTo>
                  <a:cubicBezTo>
                    <a:pt x="221" y="218"/>
                    <a:pt x="156" y="199"/>
                    <a:pt x="102" y="165"/>
                  </a:cubicBezTo>
                  <a:cubicBezTo>
                    <a:pt x="68" y="144"/>
                    <a:pt x="36" y="105"/>
                    <a:pt x="50" y="73"/>
                  </a:cubicBezTo>
                  <a:cubicBezTo>
                    <a:pt x="63" y="39"/>
                    <a:pt x="117" y="36"/>
                    <a:pt x="148" y="36"/>
                  </a:cubicBezTo>
                  <a:cubicBezTo>
                    <a:pt x="239" y="36"/>
                    <a:pt x="330" y="52"/>
                    <a:pt x="415" y="84"/>
                  </a:cubicBezTo>
                  <a:cubicBezTo>
                    <a:pt x="417" y="85"/>
                    <a:pt x="418" y="85"/>
                    <a:pt x="420" y="85"/>
                  </a:cubicBezTo>
                  <a:cubicBezTo>
                    <a:pt x="428" y="85"/>
                    <a:pt x="433" y="80"/>
                    <a:pt x="436" y="73"/>
                  </a:cubicBezTo>
                  <a:cubicBezTo>
                    <a:pt x="439" y="67"/>
                    <a:pt x="436" y="57"/>
                    <a:pt x="425" y="52"/>
                  </a:cubicBezTo>
                  <a:cubicBezTo>
                    <a:pt x="337" y="21"/>
                    <a:pt x="246" y="4"/>
                    <a:pt x="15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49;p43">
              <a:extLst>
                <a:ext uri="{FF2B5EF4-FFF2-40B4-BE49-F238E27FC236}">
                  <a16:creationId xmlns:a16="http://schemas.microsoft.com/office/drawing/2014/main" id="{5F1DA14F-085B-5F09-FB6A-42EFE6F1A10A}"/>
                </a:ext>
              </a:extLst>
            </p:cNvPr>
            <p:cNvSpPr/>
            <p:nvPr/>
          </p:nvSpPr>
          <p:spPr>
            <a:xfrm>
              <a:off x="6846703" y="4497154"/>
              <a:ext cx="58050" cy="31454"/>
            </a:xfrm>
            <a:custGeom>
              <a:avLst/>
              <a:gdLst/>
              <a:ahLst/>
              <a:cxnLst/>
              <a:rect l="l" t="t" r="r" b="b"/>
              <a:pathLst>
                <a:path w="454" h="246" extrusionOk="0">
                  <a:moveTo>
                    <a:pt x="147" y="1"/>
                  </a:moveTo>
                  <a:cubicBezTo>
                    <a:pt x="99" y="1"/>
                    <a:pt x="39" y="12"/>
                    <a:pt x="21" y="57"/>
                  </a:cubicBezTo>
                  <a:cubicBezTo>
                    <a:pt x="0" y="106"/>
                    <a:pt x="42" y="155"/>
                    <a:pt x="89" y="184"/>
                  </a:cubicBezTo>
                  <a:cubicBezTo>
                    <a:pt x="151" y="225"/>
                    <a:pt x="223" y="245"/>
                    <a:pt x="297" y="245"/>
                  </a:cubicBezTo>
                  <a:cubicBezTo>
                    <a:pt x="330" y="245"/>
                    <a:pt x="364" y="241"/>
                    <a:pt x="397" y="232"/>
                  </a:cubicBezTo>
                  <a:lnTo>
                    <a:pt x="453" y="61"/>
                  </a:lnTo>
                  <a:cubicBezTo>
                    <a:pt x="355" y="25"/>
                    <a:pt x="253" y="4"/>
                    <a:pt x="14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0;p43">
              <a:extLst>
                <a:ext uri="{FF2B5EF4-FFF2-40B4-BE49-F238E27FC236}">
                  <a16:creationId xmlns:a16="http://schemas.microsoft.com/office/drawing/2014/main" id="{798165FE-383F-1326-728C-B053FEE7A763}"/>
                </a:ext>
              </a:extLst>
            </p:cNvPr>
            <p:cNvSpPr/>
            <p:nvPr/>
          </p:nvSpPr>
          <p:spPr>
            <a:xfrm>
              <a:off x="6844529" y="4495364"/>
              <a:ext cx="62397" cy="35290"/>
            </a:xfrm>
            <a:custGeom>
              <a:avLst/>
              <a:gdLst/>
              <a:ahLst/>
              <a:cxnLst/>
              <a:rect l="l" t="t" r="r" b="b"/>
              <a:pathLst>
                <a:path w="488" h="276" extrusionOk="0">
                  <a:moveTo>
                    <a:pt x="151" y="0"/>
                  </a:moveTo>
                  <a:cubicBezTo>
                    <a:pt x="85" y="0"/>
                    <a:pt x="37" y="24"/>
                    <a:pt x="21" y="68"/>
                  </a:cubicBezTo>
                  <a:cubicBezTo>
                    <a:pt x="0" y="120"/>
                    <a:pt x="42" y="180"/>
                    <a:pt x="95" y="211"/>
                  </a:cubicBezTo>
                  <a:cubicBezTo>
                    <a:pt x="154" y="250"/>
                    <a:pt x="228" y="271"/>
                    <a:pt x="298" y="274"/>
                  </a:cubicBezTo>
                  <a:cubicBezTo>
                    <a:pt x="308" y="275"/>
                    <a:pt x="319" y="276"/>
                    <a:pt x="329" y="276"/>
                  </a:cubicBezTo>
                  <a:cubicBezTo>
                    <a:pt x="359" y="276"/>
                    <a:pt x="389" y="272"/>
                    <a:pt x="417" y="264"/>
                  </a:cubicBezTo>
                  <a:cubicBezTo>
                    <a:pt x="428" y="261"/>
                    <a:pt x="431" y="253"/>
                    <a:pt x="428" y="243"/>
                  </a:cubicBezTo>
                  <a:cubicBezTo>
                    <a:pt x="428" y="237"/>
                    <a:pt x="420" y="231"/>
                    <a:pt x="414" y="231"/>
                  </a:cubicBezTo>
                  <a:cubicBezTo>
                    <a:pt x="413" y="231"/>
                    <a:pt x="411" y="232"/>
                    <a:pt x="410" y="232"/>
                  </a:cubicBezTo>
                  <a:cubicBezTo>
                    <a:pt x="380" y="240"/>
                    <a:pt x="349" y="243"/>
                    <a:pt x="318" y="243"/>
                  </a:cubicBezTo>
                  <a:cubicBezTo>
                    <a:pt x="245" y="243"/>
                    <a:pt x="174" y="223"/>
                    <a:pt x="112" y="183"/>
                  </a:cubicBezTo>
                  <a:cubicBezTo>
                    <a:pt x="74" y="159"/>
                    <a:pt x="38" y="117"/>
                    <a:pt x="53" y="78"/>
                  </a:cubicBezTo>
                  <a:cubicBezTo>
                    <a:pt x="70" y="36"/>
                    <a:pt x="130" y="33"/>
                    <a:pt x="164" y="33"/>
                  </a:cubicBezTo>
                  <a:cubicBezTo>
                    <a:pt x="266" y="36"/>
                    <a:pt x="368" y="54"/>
                    <a:pt x="463" y="89"/>
                  </a:cubicBezTo>
                  <a:cubicBezTo>
                    <a:pt x="466" y="90"/>
                    <a:pt x="468" y="90"/>
                    <a:pt x="470" y="90"/>
                  </a:cubicBezTo>
                  <a:cubicBezTo>
                    <a:pt x="477" y="90"/>
                    <a:pt x="481" y="86"/>
                    <a:pt x="484" y="78"/>
                  </a:cubicBezTo>
                  <a:cubicBezTo>
                    <a:pt x="488" y="71"/>
                    <a:pt x="484" y="60"/>
                    <a:pt x="473" y="57"/>
                  </a:cubicBezTo>
                  <a:cubicBezTo>
                    <a:pt x="375" y="22"/>
                    <a:pt x="274" y="1"/>
                    <a:pt x="164" y="1"/>
                  </a:cubicBezTo>
                  <a:cubicBezTo>
                    <a:pt x="160" y="0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1;p43">
              <a:extLst>
                <a:ext uri="{FF2B5EF4-FFF2-40B4-BE49-F238E27FC236}">
                  <a16:creationId xmlns:a16="http://schemas.microsoft.com/office/drawing/2014/main" id="{4B2E1DB6-54C1-3AD0-B318-D5AE8CE03972}"/>
                </a:ext>
              </a:extLst>
            </p:cNvPr>
            <p:cNvSpPr/>
            <p:nvPr/>
          </p:nvSpPr>
          <p:spPr>
            <a:xfrm>
              <a:off x="6836858" y="4519147"/>
              <a:ext cx="68662" cy="37336"/>
            </a:xfrm>
            <a:custGeom>
              <a:avLst/>
              <a:gdLst/>
              <a:ahLst/>
              <a:cxnLst/>
              <a:rect l="l" t="t" r="r" b="b"/>
              <a:pathLst>
                <a:path w="537" h="292" extrusionOk="0">
                  <a:moveTo>
                    <a:pt x="176" y="1"/>
                  </a:moveTo>
                  <a:cubicBezTo>
                    <a:pt x="119" y="1"/>
                    <a:pt x="46" y="12"/>
                    <a:pt x="25" y="67"/>
                  </a:cubicBezTo>
                  <a:cubicBezTo>
                    <a:pt x="1" y="124"/>
                    <a:pt x="49" y="183"/>
                    <a:pt x="102" y="214"/>
                  </a:cubicBezTo>
                  <a:cubicBezTo>
                    <a:pt x="177" y="265"/>
                    <a:pt x="267" y="291"/>
                    <a:pt x="357" y="291"/>
                  </a:cubicBezTo>
                  <a:cubicBezTo>
                    <a:pt x="394" y="291"/>
                    <a:pt x="431" y="287"/>
                    <a:pt x="467" y="278"/>
                  </a:cubicBezTo>
                  <a:lnTo>
                    <a:pt x="537" y="75"/>
                  </a:lnTo>
                  <a:cubicBezTo>
                    <a:pt x="421" y="29"/>
                    <a:pt x="299" y="4"/>
                    <a:pt x="17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2;p43">
              <a:extLst>
                <a:ext uri="{FF2B5EF4-FFF2-40B4-BE49-F238E27FC236}">
                  <a16:creationId xmlns:a16="http://schemas.microsoft.com/office/drawing/2014/main" id="{416C3FCB-728D-1C18-13AE-8396A4C0B0D6}"/>
                </a:ext>
              </a:extLst>
            </p:cNvPr>
            <p:cNvSpPr/>
            <p:nvPr/>
          </p:nvSpPr>
          <p:spPr>
            <a:xfrm>
              <a:off x="6834556" y="4517357"/>
              <a:ext cx="73266" cy="41811"/>
            </a:xfrm>
            <a:custGeom>
              <a:avLst/>
              <a:gdLst/>
              <a:ahLst/>
              <a:cxnLst/>
              <a:rect l="l" t="t" r="r" b="b"/>
              <a:pathLst>
                <a:path w="573" h="327" extrusionOk="0">
                  <a:moveTo>
                    <a:pt x="178" y="1"/>
                  </a:moveTo>
                  <a:cubicBezTo>
                    <a:pt x="98" y="1"/>
                    <a:pt x="45" y="26"/>
                    <a:pt x="25" y="74"/>
                  </a:cubicBezTo>
                  <a:cubicBezTo>
                    <a:pt x="1" y="138"/>
                    <a:pt x="50" y="204"/>
                    <a:pt x="109" y="243"/>
                  </a:cubicBezTo>
                  <a:cubicBezTo>
                    <a:pt x="190" y="296"/>
                    <a:pt x="292" y="306"/>
                    <a:pt x="386" y="313"/>
                  </a:cubicBezTo>
                  <a:cubicBezTo>
                    <a:pt x="425" y="317"/>
                    <a:pt x="461" y="320"/>
                    <a:pt x="499" y="327"/>
                  </a:cubicBezTo>
                  <a:cubicBezTo>
                    <a:pt x="506" y="327"/>
                    <a:pt x="516" y="320"/>
                    <a:pt x="516" y="313"/>
                  </a:cubicBezTo>
                  <a:cubicBezTo>
                    <a:pt x="516" y="303"/>
                    <a:pt x="513" y="296"/>
                    <a:pt x="503" y="292"/>
                  </a:cubicBezTo>
                  <a:cubicBezTo>
                    <a:pt x="467" y="288"/>
                    <a:pt x="429" y="285"/>
                    <a:pt x="390" y="281"/>
                  </a:cubicBezTo>
                  <a:cubicBezTo>
                    <a:pt x="299" y="271"/>
                    <a:pt x="200" y="264"/>
                    <a:pt x="127" y="215"/>
                  </a:cubicBezTo>
                  <a:cubicBezTo>
                    <a:pt x="78" y="183"/>
                    <a:pt x="40" y="131"/>
                    <a:pt x="57" y="85"/>
                  </a:cubicBezTo>
                  <a:cubicBezTo>
                    <a:pt x="78" y="36"/>
                    <a:pt x="152" y="32"/>
                    <a:pt x="194" y="32"/>
                  </a:cubicBezTo>
                  <a:cubicBezTo>
                    <a:pt x="317" y="36"/>
                    <a:pt x="436" y="60"/>
                    <a:pt x="548" y="102"/>
                  </a:cubicBezTo>
                  <a:cubicBezTo>
                    <a:pt x="550" y="103"/>
                    <a:pt x="552" y="104"/>
                    <a:pt x="554" y="104"/>
                  </a:cubicBezTo>
                  <a:cubicBezTo>
                    <a:pt x="560" y="104"/>
                    <a:pt x="567" y="100"/>
                    <a:pt x="569" y="92"/>
                  </a:cubicBezTo>
                  <a:cubicBezTo>
                    <a:pt x="572" y="85"/>
                    <a:pt x="569" y="74"/>
                    <a:pt x="558" y="71"/>
                  </a:cubicBezTo>
                  <a:cubicBezTo>
                    <a:pt x="443" y="29"/>
                    <a:pt x="320" y="1"/>
                    <a:pt x="197" y="1"/>
                  </a:cubicBezTo>
                  <a:cubicBezTo>
                    <a:pt x="191" y="1"/>
                    <a:pt x="184" y="1"/>
                    <a:pt x="17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3;p43">
              <a:extLst>
                <a:ext uri="{FF2B5EF4-FFF2-40B4-BE49-F238E27FC236}">
                  <a16:creationId xmlns:a16="http://schemas.microsoft.com/office/drawing/2014/main" id="{1ACD3D96-8937-9B80-82A5-4A4616091777}"/>
                </a:ext>
              </a:extLst>
            </p:cNvPr>
            <p:cNvSpPr/>
            <p:nvPr/>
          </p:nvSpPr>
          <p:spPr>
            <a:xfrm>
              <a:off x="7207794" y="4199100"/>
              <a:ext cx="750940" cy="360957"/>
            </a:xfrm>
            <a:custGeom>
              <a:avLst/>
              <a:gdLst/>
              <a:ahLst/>
              <a:cxnLst/>
              <a:rect l="l" t="t" r="r" b="b"/>
              <a:pathLst>
                <a:path w="5873" h="2823" extrusionOk="0">
                  <a:moveTo>
                    <a:pt x="4538" y="0"/>
                  </a:moveTo>
                  <a:cubicBezTo>
                    <a:pt x="4405" y="0"/>
                    <a:pt x="4258" y="12"/>
                    <a:pt x="4097" y="38"/>
                  </a:cubicBezTo>
                  <a:cubicBezTo>
                    <a:pt x="3852" y="80"/>
                    <a:pt x="3571" y="150"/>
                    <a:pt x="3252" y="266"/>
                  </a:cubicBezTo>
                  <a:cubicBezTo>
                    <a:pt x="1772" y="796"/>
                    <a:pt x="828" y="1581"/>
                    <a:pt x="0" y="1813"/>
                  </a:cubicBezTo>
                  <a:cubicBezTo>
                    <a:pt x="263" y="1988"/>
                    <a:pt x="347" y="2262"/>
                    <a:pt x="319" y="2563"/>
                  </a:cubicBezTo>
                  <a:cubicBezTo>
                    <a:pt x="312" y="2641"/>
                    <a:pt x="298" y="2722"/>
                    <a:pt x="277" y="2802"/>
                  </a:cubicBezTo>
                  <a:cubicBezTo>
                    <a:pt x="288" y="2813"/>
                    <a:pt x="235" y="2823"/>
                    <a:pt x="249" y="2823"/>
                  </a:cubicBezTo>
                  <a:cubicBezTo>
                    <a:pt x="1628" y="2753"/>
                    <a:pt x="4514" y="2672"/>
                    <a:pt x="5254" y="2146"/>
                  </a:cubicBezTo>
                  <a:cubicBezTo>
                    <a:pt x="5325" y="2097"/>
                    <a:pt x="5384" y="2048"/>
                    <a:pt x="5437" y="1995"/>
                  </a:cubicBezTo>
                  <a:cubicBezTo>
                    <a:pt x="5872" y="1592"/>
                    <a:pt x="5865" y="1150"/>
                    <a:pt x="5735" y="781"/>
                  </a:cubicBezTo>
                  <a:cubicBezTo>
                    <a:pt x="5707" y="701"/>
                    <a:pt x="5672" y="620"/>
                    <a:pt x="5633" y="546"/>
                  </a:cubicBezTo>
                  <a:cubicBezTo>
                    <a:pt x="5486" y="260"/>
                    <a:pt x="5162" y="0"/>
                    <a:pt x="4538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4;p43">
              <a:extLst>
                <a:ext uri="{FF2B5EF4-FFF2-40B4-BE49-F238E27FC236}">
                  <a16:creationId xmlns:a16="http://schemas.microsoft.com/office/drawing/2014/main" id="{719486B2-803D-EF28-92A9-A536BE46E936}"/>
                </a:ext>
              </a:extLst>
            </p:cNvPr>
            <p:cNvSpPr/>
            <p:nvPr/>
          </p:nvSpPr>
          <p:spPr>
            <a:xfrm>
              <a:off x="7265972" y="4506616"/>
              <a:ext cx="521809" cy="54470"/>
            </a:xfrm>
            <a:custGeom>
              <a:avLst/>
              <a:gdLst/>
              <a:ahLst/>
              <a:cxnLst/>
              <a:rect l="l" t="t" r="r" b="b"/>
              <a:pathLst>
                <a:path w="4081" h="426" extrusionOk="0">
                  <a:moveTo>
                    <a:pt x="4070" y="1"/>
                  </a:moveTo>
                  <a:cubicBezTo>
                    <a:pt x="3039" y="249"/>
                    <a:pt x="1334" y="327"/>
                    <a:pt x="208" y="380"/>
                  </a:cubicBezTo>
                  <a:lnTo>
                    <a:pt x="1" y="390"/>
                  </a:lnTo>
                  <a:lnTo>
                    <a:pt x="4" y="425"/>
                  </a:lnTo>
                  <a:lnTo>
                    <a:pt x="211" y="414"/>
                  </a:lnTo>
                  <a:cubicBezTo>
                    <a:pt x="1338" y="365"/>
                    <a:pt x="3042" y="288"/>
                    <a:pt x="4080" y="39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5;p43">
              <a:extLst>
                <a:ext uri="{FF2B5EF4-FFF2-40B4-BE49-F238E27FC236}">
                  <a16:creationId xmlns:a16="http://schemas.microsoft.com/office/drawing/2014/main" id="{68DCF389-B897-5585-C7C4-41F8C65C6716}"/>
                </a:ext>
              </a:extLst>
            </p:cNvPr>
            <p:cNvSpPr/>
            <p:nvPr/>
          </p:nvSpPr>
          <p:spPr>
            <a:xfrm>
              <a:off x="6878925" y="4407393"/>
              <a:ext cx="402896" cy="155354"/>
            </a:xfrm>
            <a:custGeom>
              <a:avLst/>
              <a:gdLst/>
              <a:ahLst/>
              <a:cxnLst/>
              <a:rect l="l" t="t" r="r" b="b"/>
              <a:pathLst>
                <a:path w="3151" h="1215" extrusionOk="0">
                  <a:moveTo>
                    <a:pt x="1938" y="1"/>
                  </a:moveTo>
                  <a:cubicBezTo>
                    <a:pt x="1731" y="1"/>
                    <a:pt x="1549" y="114"/>
                    <a:pt x="1331" y="226"/>
                  </a:cubicBezTo>
                  <a:cubicBezTo>
                    <a:pt x="1274" y="255"/>
                    <a:pt x="1220" y="265"/>
                    <a:pt x="1166" y="265"/>
                  </a:cubicBezTo>
                  <a:cubicBezTo>
                    <a:pt x="1064" y="265"/>
                    <a:pt x="959" y="231"/>
                    <a:pt x="817" y="231"/>
                  </a:cubicBezTo>
                  <a:cubicBezTo>
                    <a:pt x="727" y="231"/>
                    <a:pt x="623" y="245"/>
                    <a:pt x="496" y="289"/>
                  </a:cubicBezTo>
                  <a:cubicBezTo>
                    <a:pt x="60" y="440"/>
                    <a:pt x="1" y="798"/>
                    <a:pt x="39" y="973"/>
                  </a:cubicBezTo>
                  <a:cubicBezTo>
                    <a:pt x="72" y="1109"/>
                    <a:pt x="99" y="1214"/>
                    <a:pt x="402" y="1214"/>
                  </a:cubicBezTo>
                  <a:cubicBezTo>
                    <a:pt x="488" y="1214"/>
                    <a:pt x="596" y="1206"/>
                    <a:pt x="734" y="1187"/>
                  </a:cubicBezTo>
                  <a:cubicBezTo>
                    <a:pt x="921" y="1161"/>
                    <a:pt x="1184" y="1151"/>
                    <a:pt x="1462" y="1151"/>
                  </a:cubicBezTo>
                  <a:cubicBezTo>
                    <a:pt x="2108" y="1151"/>
                    <a:pt x="2828" y="1201"/>
                    <a:pt x="2828" y="1201"/>
                  </a:cubicBezTo>
                  <a:cubicBezTo>
                    <a:pt x="3151" y="714"/>
                    <a:pt x="2621" y="162"/>
                    <a:pt x="2621" y="162"/>
                  </a:cubicBezTo>
                  <a:cubicBezTo>
                    <a:pt x="2621" y="162"/>
                    <a:pt x="2593" y="187"/>
                    <a:pt x="2529" y="187"/>
                  </a:cubicBezTo>
                  <a:cubicBezTo>
                    <a:pt x="2475" y="187"/>
                    <a:pt x="2394" y="169"/>
                    <a:pt x="2281" y="104"/>
                  </a:cubicBezTo>
                  <a:cubicBezTo>
                    <a:pt x="2155" y="30"/>
                    <a:pt x="2043" y="1"/>
                    <a:pt x="1938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56;p43">
              <a:extLst>
                <a:ext uri="{FF2B5EF4-FFF2-40B4-BE49-F238E27FC236}">
                  <a16:creationId xmlns:a16="http://schemas.microsoft.com/office/drawing/2014/main" id="{DF3EE61B-A0FA-1694-7028-FC42AAD2ADA3}"/>
                </a:ext>
              </a:extLst>
            </p:cNvPr>
            <p:cNvSpPr/>
            <p:nvPr/>
          </p:nvSpPr>
          <p:spPr>
            <a:xfrm>
              <a:off x="6879948" y="4405347"/>
              <a:ext cx="305848" cy="119936"/>
            </a:xfrm>
            <a:custGeom>
              <a:avLst/>
              <a:gdLst/>
              <a:ahLst/>
              <a:cxnLst/>
              <a:rect l="l" t="t" r="r" b="b"/>
              <a:pathLst>
                <a:path w="2392" h="938" extrusionOk="0">
                  <a:moveTo>
                    <a:pt x="1931" y="0"/>
                  </a:moveTo>
                  <a:cubicBezTo>
                    <a:pt x="1746" y="0"/>
                    <a:pt x="1582" y="87"/>
                    <a:pt x="1403" y="183"/>
                  </a:cubicBezTo>
                  <a:cubicBezTo>
                    <a:pt x="1375" y="196"/>
                    <a:pt x="1344" y="210"/>
                    <a:pt x="1315" y="228"/>
                  </a:cubicBezTo>
                  <a:cubicBezTo>
                    <a:pt x="1260" y="255"/>
                    <a:pt x="1209" y="264"/>
                    <a:pt x="1156" y="264"/>
                  </a:cubicBezTo>
                  <a:cubicBezTo>
                    <a:pt x="1112" y="264"/>
                    <a:pt x="1067" y="257"/>
                    <a:pt x="1017" y="249"/>
                  </a:cubicBezTo>
                  <a:cubicBezTo>
                    <a:pt x="957" y="239"/>
                    <a:pt x="889" y="229"/>
                    <a:pt x="809" y="229"/>
                  </a:cubicBezTo>
                  <a:cubicBezTo>
                    <a:pt x="718" y="229"/>
                    <a:pt x="610" y="243"/>
                    <a:pt x="481" y="288"/>
                  </a:cubicBezTo>
                  <a:cubicBezTo>
                    <a:pt x="0" y="456"/>
                    <a:pt x="0" y="845"/>
                    <a:pt x="7" y="923"/>
                  </a:cubicBezTo>
                  <a:cubicBezTo>
                    <a:pt x="7" y="931"/>
                    <a:pt x="11" y="937"/>
                    <a:pt x="19" y="937"/>
                  </a:cubicBezTo>
                  <a:cubicBezTo>
                    <a:pt x="21" y="937"/>
                    <a:pt x="23" y="937"/>
                    <a:pt x="25" y="936"/>
                  </a:cubicBezTo>
                  <a:cubicBezTo>
                    <a:pt x="35" y="936"/>
                    <a:pt x="42" y="929"/>
                    <a:pt x="39" y="919"/>
                  </a:cubicBezTo>
                  <a:cubicBezTo>
                    <a:pt x="25" y="712"/>
                    <a:pt x="137" y="442"/>
                    <a:pt x="494" y="319"/>
                  </a:cubicBezTo>
                  <a:cubicBezTo>
                    <a:pt x="619" y="276"/>
                    <a:pt x="720" y="263"/>
                    <a:pt x="808" y="263"/>
                  </a:cubicBezTo>
                  <a:cubicBezTo>
                    <a:pt x="883" y="263"/>
                    <a:pt x="949" y="272"/>
                    <a:pt x="1010" y="280"/>
                  </a:cubicBezTo>
                  <a:cubicBezTo>
                    <a:pt x="1062" y="289"/>
                    <a:pt x="1112" y="296"/>
                    <a:pt x="1160" y="296"/>
                  </a:cubicBezTo>
                  <a:cubicBezTo>
                    <a:pt x="1216" y="296"/>
                    <a:pt x="1271" y="286"/>
                    <a:pt x="1330" y="256"/>
                  </a:cubicBezTo>
                  <a:cubicBezTo>
                    <a:pt x="1361" y="242"/>
                    <a:pt x="1389" y="225"/>
                    <a:pt x="1417" y="210"/>
                  </a:cubicBezTo>
                  <a:cubicBezTo>
                    <a:pt x="1598" y="116"/>
                    <a:pt x="1756" y="33"/>
                    <a:pt x="1931" y="33"/>
                  </a:cubicBezTo>
                  <a:cubicBezTo>
                    <a:pt x="2034" y="33"/>
                    <a:pt x="2142" y="62"/>
                    <a:pt x="2266" y="133"/>
                  </a:cubicBezTo>
                  <a:cubicBezTo>
                    <a:pt x="2308" y="157"/>
                    <a:pt x="2336" y="172"/>
                    <a:pt x="2367" y="186"/>
                  </a:cubicBezTo>
                  <a:cubicBezTo>
                    <a:pt x="2392" y="175"/>
                    <a:pt x="2389" y="162"/>
                    <a:pt x="2389" y="147"/>
                  </a:cubicBezTo>
                  <a:cubicBezTo>
                    <a:pt x="2361" y="136"/>
                    <a:pt x="2315" y="126"/>
                    <a:pt x="2283" y="105"/>
                  </a:cubicBezTo>
                  <a:cubicBezTo>
                    <a:pt x="2154" y="30"/>
                    <a:pt x="2039" y="0"/>
                    <a:pt x="193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57;p43">
              <a:extLst>
                <a:ext uri="{FF2B5EF4-FFF2-40B4-BE49-F238E27FC236}">
                  <a16:creationId xmlns:a16="http://schemas.microsoft.com/office/drawing/2014/main" id="{26A638A1-1518-9FE7-E041-2E14DA424BC6}"/>
                </a:ext>
              </a:extLst>
            </p:cNvPr>
            <p:cNvSpPr/>
            <p:nvPr/>
          </p:nvSpPr>
          <p:spPr>
            <a:xfrm>
              <a:off x="6992981" y="4460712"/>
              <a:ext cx="66361" cy="52296"/>
            </a:xfrm>
            <a:custGeom>
              <a:avLst/>
              <a:gdLst/>
              <a:ahLst/>
              <a:cxnLst/>
              <a:rect l="l" t="t" r="r" b="b"/>
              <a:pathLst>
                <a:path w="519" h="409" extrusionOk="0">
                  <a:moveTo>
                    <a:pt x="499" y="1"/>
                  </a:moveTo>
                  <a:cubicBezTo>
                    <a:pt x="497" y="1"/>
                    <a:pt x="494" y="1"/>
                    <a:pt x="491" y="2"/>
                  </a:cubicBezTo>
                  <a:cubicBezTo>
                    <a:pt x="302" y="86"/>
                    <a:pt x="133" y="216"/>
                    <a:pt x="4" y="381"/>
                  </a:cubicBezTo>
                  <a:cubicBezTo>
                    <a:pt x="0" y="391"/>
                    <a:pt x="0" y="402"/>
                    <a:pt x="7" y="405"/>
                  </a:cubicBezTo>
                  <a:cubicBezTo>
                    <a:pt x="10" y="409"/>
                    <a:pt x="14" y="409"/>
                    <a:pt x="18" y="409"/>
                  </a:cubicBezTo>
                  <a:cubicBezTo>
                    <a:pt x="21" y="409"/>
                    <a:pt x="28" y="405"/>
                    <a:pt x="31" y="402"/>
                  </a:cubicBezTo>
                  <a:cubicBezTo>
                    <a:pt x="154" y="240"/>
                    <a:pt x="319" y="114"/>
                    <a:pt x="505" y="33"/>
                  </a:cubicBezTo>
                  <a:cubicBezTo>
                    <a:pt x="515" y="30"/>
                    <a:pt x="519" y="19"/>
                    <a:pt x="515" y="12"/>
                  </a:cubicBezTo>
                  <a:cubicBezTo>
                    <a:pt x="513" y="5"/>
                    <a:pt x="507" y="1"/>
                    <a:pt x="49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58;p43">
              <a:extLst>
                <a:ext uri="{FF2B5EF4-FFF2-40B4-BE49-F238E27FC236}">
                  <a16:creationId xmlns:a16="http://schemas.microsoft.com/office/drawing/2014/main" id="{0DC32C9E-D07A-6B76-86F6-91813B92D1CB}"/>
                </a:ext>
              </a:extLst>
            </p:cNvPr>
            <p:cNvSpPr/>
            <p:nvPr/>
          </p:nvSpPr>
          <p:spPr>
            <a:xfrm>
              <a:off x="7181709" y="4201658"/>
              <a:ext cx="550450" cy="231944"/>
            </a:xfrm>
            <a:custGeom>
              <a:avLst/>
              <a:gdLst/>
              <a:ahLst/>
              <a:cxnLst/>
              <a:rect l="l" t="t" r="r" b="b"/>
              <a:pathLst>
                <a:path w="4305" h="1814" extrusionOk="0">
                  <a:moveTo>
                    <a:pt x="4297" y="0"/>
                  </a:moveTo>
                  <a:cubicBezTo>
                    <a:pt x="4041" y="42"/>
                    <a:pt x="3757" y="120"/>
                    <a:pt x="3452" y="228"/>
                  </a:cubicBezTo>
                  <a:cubicBezTo>
                    <a:pt x="2659" y="509"/>
                    <a:pt x="2031" y="860"/>
                    <a:pt x="1477" y="1172"/>
                  </a:cubicBezTo>
                  <a:cubicBezTo>
                    <a:pt x="997" y="1439"/>
                    <a:pt x="583" y="1666"/>
                    <a:pt x="197" y="1776"/>
                  </a:cubicBezTo>
                  <a:cubicBezTo>
                    <a:pt x="197" y="1776"/>
                    <a:pt x="188" y="1777"/>
                    <a:pt x="172" y="1777"/>
                  </a:cubicBezTo>
                  <a:cubicBezTo>
                    <a:pt x="142" y="1777"/>
                    <a:pt x="87" y="1772"/>
                    <a:pt x="15" y="1740"/>
                  </a:cubicBezTo>
                  <a:lnTo>
                    <a:pt x="1" y="1771"/>
                  </a:lnTo>
                  <a:cubicBezTo>
                    <a:pt x="82" y="1807"/>
                    <a:pt x="141" y="1814"/>
                    <a:pt x="176" y="1814"/>
                  </a:cubicBezTo>
                  <a:lnTo>
                    <a:pt x="208" y="1814"/>
                  </a:lnTo>
                  <a:cubicBezTo>
                    <a:pt x="597" y="1702"/>
                    <a:pt x="1014" y="1470"/>
                    <a:pt x="1495" y="1203"/>
                  </a:cubicBezTo>
                  <a:cubicBezTo>
                    <a:pt x="2049" y="895"/>
                    <a:pt x="2677" y="544"/>
                    <a:pt x="3462" y="264"/>
                  </a:cubicBezTo>
                  <a:cubicBezTo>
                    <a:pt x="3764" y="155"/>
                    <a:pt x="4048" y="78"/>
                    <a:pt x="4304" y="36"/>
                  </a:cubicBezTo>
                  <a:lnTo>
                    <a:pt x="4297" y="0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59;p43">
              <a:extLst>
                <a:ext uri="{FF2B5EF4-FFF2-40B4-BE49-F238E27FC236}">
                  <a16:creationId xmlns:a16="http://schemas.microsoft.com/office/drawing/2014/main" id="{75EAD1E5-1E56-3824-C6B2-E7307F77EF17}"/>
                </a:ext>
              </a:extLst>
            </p:cNvPr>
            <p:cNvSpPr/>
            <p:nvPr/>
          </p:nvSpPr>
          <p:spPr>
            <a:xfrm>
              <a:off x="7489608" y="3651071"/>
              <a:ext cx="111624" cy="151134"/>
            </a:xfrm>
            <a:custGeom>
              <a:avLst/>
              <a:gdLst/>
              <a:ahLst/>
              <a:cxnLst/>
              <a:rect l="l" t="t" r="r" b="b"/>
              <a:pathLst>
                <a:path w="873" h="1182" extrusionOk="0">
                  <a:moveTo>
                    <a:pt x="222" y="0"/>
                  </a:moveTo>
                  <a:cubicBezTo>
                    <a:pt x="0" y="0"/>
                    <a:pt x="304" y="968"/>
                    <a:pt x="872" y="1181"/>
                  </a:cubicBezTo>
                  <a:cubicBezTo>
                    <a:pt x="872" y="1181"/>
                    <a:pt x="760" y="395"/>
                    <a:pt x="343" y="58"/>
                  </a:cubicBezTo>
                  <a:cubicBezTo>
                    <a:pt x="292" y="18"/>
                    <a:pt x="252" y="0"/>
                    <a:pt x="222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60;p43">
              <a:extLst>
                <a:ext uri="{FF2B5EF4-FFF2-40B4-BE49-F238E27FC236}">
                  <a16:creationId xmlns:a16="http://schemas.microsoft.com/office/drawing/2014/main" id="{7FF5873E-22BC-D19A-8429-BCA206C413A7}"/>
                </a:ext>
              </a:extLst>
            </p:cNvPr>
            <p:cNvSpPr/>
            <p:nvPr/>
          </p:nvSpPr>
          <p:spPr>
            <a:xfrm>
              <a:off x="7049241" y="2839128"/>
              <a:ext cx="75695" cy="215961"/>
            </a:xfrm>
            <a:custGeom>
              <a:avLst/>
              <a:gdLst/>
              <a:ahLst/>
              <a:cxnLst/>
              <a:rect l="l" t="t" r="r" b="b"/>
              <a:pathLst>
                <a:path w="592" h="1689" extrusionOk="0">
                  <a:moveTo>
                    <a:pt x="591" y="1"/>
                  </a:moveTo>
                  <a:cubicBezTo>
                    <a:pt x="563" y="39"/>
                    <a:pt x="525" y="88"/>
                    <a:pt x="479" y="148"/>
                  </a:cubicBezTo>
                  <a:cubicBezTo>
                    <a:pt x="409" y="239"/>
                    <a:pt x="272" y="316"/>
                    <a:pt x="188" y="362"/>
                  </a:cubicBezTo>
                  <a:cubicBezTo>
                    <a:pt x="153" y="421"/>
                    <a:pt x="104" y="544"/>
                    <a:pt x="62" y="786"/>
                  </a:cubicBezTo>
                  <a:cubicBezTo>
                    <a:pt x="0" y="1142"/>
                    <a:pt x="124" y="1688"/>
                    <a:pt x="221" y="1688"/>
                  </a:cubicBezTo>
                  <a:cubicBezTo>
                    <a:pt x="235" y="1688"/>
                    <a:pt x="249" y="1677"/>
                    <a:pt x="261" y="1652"/>
                  </a:cubicBezTo>
                  <a:cubicBezTo>
                    <a:pt x="357" y="1456"/>
                    <a:pt x="405" y="436"/>
                    <a:pt x="405" y="436"/>
                  </a:cubicBezTo>
                  <a:cubicBezTo>
                    <a:pt x="447" y="394"/>
                    <a:pt x="528" y="183"/>
                    <a:pt x="591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61;p43">
              <a:extLst>
                <a:ext uri="{FF2B5EF4-FFF2-40B4-BE49-F238E27FC236}">
                  <a16:creationId xmlns:a16="http://schemas.microsoft.com/office/drawing/2014/main" id="{1BA24137-466E-FC86-6ACC-3DCA77CF3258}"/>
                </a:ext>
              </a:extLst>
            </p:cNvPr>
            <p:cNvSpPr/>
            <p:nvPr/>
          </p:nvSpPr>
          <p:spPr>
            <a:xfrm>
              <a:off x="7517739" y="3378590"/>
              <a:ext cx="505570" cy="547126"/>
            </a:xfrm>
            <a:custGeom>
              <a:avLst/>
              <a:gdLst/>
              <a:ahLst/>
              <a:cxnLst/>
              <a:rect l="l" t="t" r="r" b="b"/>
              <a:pathLst>
                <a:path w="3954" h="4279" extrusionOk="0">
                  <a:moveTo>
                    <a:pt x="0" y="1"/>
                  </a:moveTo>
                  <a:lnTo>
                    <a:pt x="544" y="2477"/>
                  </a:lnTo>
                  <a:cubicBezTo>
                    <a:pt x="544" y="2477"/>
                    <a:pt x="1518" y="4278"/>
                    <a:pt x="2489" y="4278"/>
                  </a:cubicBezTo>
                  <a:cubicBezTo>
                    <a:pt x="2618" y="4278"/>
                    <a:pt x="2746" y="4247"/>
                    <a:pt x="2872" y="4175"/>
                  </a:cubicBezTo>
                  <a:cubicBezTo>
                    <a:pt x="3953" y="3565"/>
                    <a:pt x="3844" y="492"/>
                    <a:pt x="3844" y="492"/>
                  </a:cubicBezTo>
                  <a:lnTo>
                    <a:pt x="2929" y="387"/>
                  </a:lnTo>
                  <a:lnTo>
                    <a:pt x="2234" y="2390"/>
                  </a:lnTo>
                  <a:cubicBezTo>
                    <a:pt x="2234" y="2390"/>
                    <a:pt x="1754" y="1509"/>
                    <a:pt x="1203" y="748"/>
                  </a:cubicBezTo>
                  <a:cubicBezTo>
                    <a:pt x="779" y="1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62;p43">
              <a:extLst>
                <a:ext uri="{FF2B5EF4-FFF2-40B4-BE49-F238E27FC236}">
                  <a16:creationId xmlns:a16="http://schemas.microsoft.com/office/drawing/2014/main" id="{0D2B0857-D1A0-7304-A4BD-96622FA67ED1}"/>
                </a:ext>
              </a:extLst>
            </p:cNvPr>
            <p:cNvSpPr/>
            <p:nvPr/>
          </p:nvSpPr>
          <p:spPr>
            <a:xfrm>
              <a:off x="7877167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166" y="0"/>
                  </a:moveTo>
                  <a:cubicBezTo>
                    <a:pt x="18" y="0"/>
                    <a:pt x="1" y="146"/>
                    <a:pt x="44" y="199"/>
                  </a:cubicBezTo>
                  <a:cubicBezTo>
                    <a:pt x="97" y="266"/>
                    <a:pt x="374" y="407"/>
                    <a:pt x="430" y="459"/>
                  </a:cubicBezTo>
                  <a:cubicBezTo>
                    <a:pt x="486" y="515"/>
                    <a:pt x="514" y="827"/>
                    <a:pt x="514" y="827"/>
                  </a:cubicBezTo>
                  <a:lnTo>
                    <a:pt x="767" y="705"/>
                  </a:lnTo>
                  <a:cubicBezTo>
                    <a:pt x="616" y="178"/>
                    <a:pt x="640" y="185"/>
                    <a:pt x="335" y="45"/>
                  </a:cubicBezTo>
                  <a:cubicBezTo>
                    <a:pt x="266" y="13"/>
                    <a:pt x="210" y="0"/>
                    <a:pt x="166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63;p43">
              <a:extLst>
                <a:ext uri="{FF2B5EF4-FFF2-40B4-BE49-F238E27FC236}">
                  <a16:creationId xmlns:a16="http://schemas.microsoft.com/office/drawing/2014/main" id="{6FCF896E-9708-42AA-6CE9-55099A928826}"/>
                </a:ext>
              </a:extLst>
            </p:cNvPr>
            <p:cNvSpPr/>
            <p:nvPr/>
          </p:nvSpPr>
          <p:spPr>
            <a:xfrm>
              <a:off x="7830241" y="3134752"/>
              <a:ext cx="227468" cy="367350"/>
            </a:xfrm>
            <a:custGeom>
              <a:avLst/>
              <a:gdLst/>
              <a:ahLst/>
              <a:cxnLst/>
              <a:rect l="l" t="t" r="r" b="b"/>
              <a:pathLst>
                <a:path w="1779" h="2873" extrusionOk="0">
                  <a:moveTo>
                    <a:pt x="1009" y="0"/>
                  </a:moveTo>
                  <a:cubicBezTo>
                    <a:pt x="1007" y="0"/>
                    <a:pt x="1006" y="0"/>
                    <a:pt x="1004" y="0"/>
                  </a:cubicBezTo>
                  <a:cubicBezTo>
                    <a:pt x="752" y="14"/>
                    <a:pt x="1242" y="1133"/>
                    <a:pt x="1242" y="1133"/>
                  </a:cubicBezTo>
                  <a:cubicBezTo>
                    <a:pt x="1242" y="1133"/>
                    <a:pt x="762" y="1276"/>
                    <a:pt x="646" y="1775"/>
                  </a:cubicBezTo>
                  <a:cubicBezTo>
                    <a:pt x="646" y="1775"/>
                    <a:pt x="401" y="1554"/>
                    <a:pt x="373" y="1357"/>
                  </a:cubicBezTo>
                  <a:cubicBezTo>
                    <a:pt x="373" y="1357"/>
                    <a:pt x="555" y="891"/>
                    <a:pt x="516" y="705"/>
                  </a:cubicBezTo>
                  <a:cubicBezTo>
                    <a:pt x="510" y="675"/>
                    <a:pt x="497" y="662"/>
                    <a:pt x="479" y="662"/>
                  </a:cubicBezTo>
                  <a:cubicBezTo>
                    <a:pt x="381" y="662"/>
                    <a:pt x="136" y="1047"/>
                    <a:pt x="74" y="1284"/>
                  </a:cubicBezTo>
                  <a:cubicBezTo>
                    <a:pt x="1" y="1561"/>
                    <a:pt x="485" y="2508"/>
                    <a:pt x="485" y="2508"/>
                  </a:cubicBezTo>
                  <a:lnTo>
                    <a:pt x="1299" y="2869"/>
                  </a:lnTo>
                  <a:lnTo>
                    <a:pt x="1330" y="2872"/>
                  </a:lnTo>
                  <a:cubicBezTo>
                    <a:pt x="1330" y="2872"/>
                    <a:pt x="1741" y="1796"/>
                    <a:pt x="1758" y="1466"/>
                  </a:cubicBezTo>
                  <a:cubicBezTo>
                    <a:pt x="1778" y="1139"/>
                    <a:pt x="1266" y="0"/>
                    <a:pt x="1009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4;p43">
              <a:extLst>
                <a:ext uri="{FF2B5EF4-FFF2-40B4-BE49-F238E27FC236}">
                  <a16:creationId xmlns:a16="http://schemas.microsoft.com/office/drawing/2014/main" id="{D8E5235B-8A03-9D5E-BED5-D393A812FD66}"/>
                </a:ext>
              </a:extLst>
            </p:cNvPr>
            <p:cNvSpPr/>
            <p:nvPr/>
          </p:nvSpPr>
          <p:spPr>
            <a:xfrm>
              <a:off x="7904786" y="3148433"/>
              <a:ext cx="95130" cy="182844"/>
            </a:xfrm>
            <a:custGeom>
              <a:avLst/>
              <a:gdLst/>
              <a:ahLst/>
              <a:cxnLst/>
              <a:rect l="l" t="t" r="r" b="b"/>
              <a:pathLst>
                <a:path w="744" h="1430" extrusionOk="0">
                  <a:moveTo>
                    <a:pt x="70" y="1"/>
                  </a:moveTo>
                  <a:cubicBezTo>
                    <a:pt x="66" y="1"/>
                    <a:pt x="63" y="1"/>
                    <a:pt x="59" y="2"/>
                  </a:cubicBezTo>
                  <a:cubicBezTo>
                    <a:pt x="0" y="16"/>
                    <a:pt x="4" y="100"/>
                    <a:pt x="21" y="159"/>
                  </a:cubicBezTo>
                  <a:cubicBezTo>
                    <a:pt x="154" y="601"/>
                    <a:pt x="333" y="1026"/>
                    <a:pt x="561" y="1430"/>
                  </a:cubicBezTo>
                  <a:lnTo>
                    <a:pt x="744" y="1135"/>
                  </a:lnTo>
                  <a:cubicBezTo>
                    <a:pt x="635" y="735"/>
                    <a:pt x="431" y="363"/>
                    <a:pt x="158" y="54"/>
                  </a:cubicBezTo>
                  <a:cubicBezTo>
                    <a:pt x="132" y="29"/>
                    <a:pt x="104" y="1"/>
                    <a:pt x="7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65;p43">
              <a:extLst>
                <a:ext uri="{FF2B5EF4-FFF2-40B4-BE49-F238E27FC236}">
                  <a16:creationId xmlns:a16="http://schemas.microsoft.com/office/drawing/2014/main" id="{523698A1-2D07-4A4D-7ACC-BE5DF71746DF}"/>
                </a:ext>
              </a:extLst>
            </p:cNvPr>
            <p:cNvSpPr/>
            <p:nvPr/>
          </p:nvSpPr>
          <p:spPr>
            <a:xfrm>
              <a:off x="8008357" y="3178609"/>
              <a:ext cx="75823" cy="181821"/>
            </a:xfrm>
            <a:custGeom>
              <a:avLst/>
              <a:gdLst/>
              <a:ahLst/>
              <a:cxnLst/>
              <a:rect l="l" t="t" r="r" b="b"/>
              <a:pathLst>
                <a:path w="593" h="1422" extrusionOk="0">
                  <a:moveTo>
                    <a:pt x="517" y="1"/>
                  </a:moveTo>
                  <a:cubicBezTo>
                    <a:pt x="471" y="1"/>
                    <a:pt x="431" y="55"/>
                    <a:pt x="411" y="103"/>
                  </a:cubicBezTo>
                  <a:cubicBezTo>
                    <a:pt x="228" y="527"/>
                    <a:pt x="88" y="969"/>
                    <a:pt x="0" y="1422"/>
                  </a:cubicBezTo>
                  <a:lnTo>
                    <a:pt x="330" y="1316"/>
                  </a:lnTo>
                  <a:cubicBezTo>
                    <a:pt x="505" y="941"/>
                    <a:pt x="593" y="527"/>
                    <a:pt x="583" y="113"/>
                  </a:cubicBezTo>
                  <a:cubicBezTo>
                    <a:pt x="583" y="75"/>
                    <a:pt x="575" y="28"/>
                    <a:pt x="544" y="7"/>
                  </a:cubicBezTo>
                  <a:cubicBezTo>
                    <a:pt x="535" y="3"/>
                    <a:pt x="526" y="1"/>
                    <a:pt x="5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66;p43">
              <a:extLst>
                <a:ext uri="{FF2B5EF4-FFF2-40B4-BE49-F238E27FC236}">
                  <a16:creationId xmlns:a16="http://schemas.microsoft.com/office/drawing/2014/main" id="{646EE480-8E79-6AD1-B94F-5B8383CFA619}"/>
                </a:ext>
              </a:extLst>
            </p:cNvPr>
            <p:cNvSpPr/>
            <p:nvPr/>
          </p:nvSpPr>
          <p:spPr>
            <a:xfrm>
              <a:off x="7911819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692" y="1"/>
                  </a:moveTo>
                  <a:cubicBezTo>
                    <a:pt x="685" y="1"/>
                    <a:pt x="169" y="9"/>
                    <a:pt x="4" y="626"/>
                  </a:cubicBezTo>
                  <a:cubicBezTo>
                    <a:pt x="1" y="632"/>
                    <a:pt x="8" y="643"/>
                    <a:pt x="18" y="647"/>
                  </a:cubicBezTo>
                  <a:cubicBezTo>
                    <a:pt x="22" y="647"/>
                    <a:pt x="29" y="647"/>
                    <a:pt x="33" y="643"/>
                  </a:cubicBezTo>
                  <a:cubicBezTo>
                    <a:pt x="36" y="643"/>
                    <a:pt x="39" y="640"/>
                    <a:pt x="39" y="632"/>
                  </a:cubicBezTo>
                  <a:cubicBezTo>
                    <a:pt x="198" y="43"/>
                    <a:pt x="685" y="36"/>
                    <a:pt x="692" y="36"/>
                  </a:cubicBezTo>
                  <a:cubicBezTo>
                    <a:pt x="703" y="36"/>
                    <a:pt x="710" y="30"/>
                    <a:pt x="710" y="19"/>
                  </a:cubicBezTo>
                  <a:cubicBezTo>
                    <a:pt x="710" y="9"/>
                    <a:pt x="703" y="1"/>
                    <a:pt x="69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67;p43">
              <a:extLst>
                <a:ext uri="{FF2B5EF4-FFF2-40B4-BE49-F238E27FC236}">
                  <a16:creationId xmlns:a16="http://schemas.microsoft.com/office/drawing/2014/main" id="{2FC82572-3C91-F724-B3F3-8532A1C2497F}"/>
                </a:ext>
              </a:extLst>
            </p:cNvPr>
            <p:cNvSpPr/>
            <p:nvPr/>
          </p:nvSpPr>
          <p:spPr>
            <a:xfrm>
              <a:off x="7958617" y="3200858"/>
              <a:ext cx="44368" cy="114821"/>
            </a:xfrm>
            <a:custGeom>
              <a:avLst/>
              <a:gdLst/>
              <a:ahLst/>
              <a:cxnLst/>
              <a:rect l="l" t="t" r="r" b="b"/>
              <a:pathLst>
                <a:path w="347" h="898" extrusionOk="0">
                  <a:moveTo>
                    <a:pt x="23" y="1"/>
                  </a:moveTo>
                  <a:cubicBezTo>
                    <a:pt x="21" y="1"/>
                    <a:pt x="19" y="1"/>
                    <a:pt x="17" y="2"/>
                  </a:cubicBezTo>
                  <a:cubicBezTo>
                    <a:pt x="7" y="2"/>
                    <a:pt x="0" y="16"/>
                    <a:pt x="3" y="23"/>
                  </a:cubicBezTo>
                  <a:lnTo>
                    <a:pt x="312" y="886"/>
                  </a:lnTo>
                  <a:cubicBezTo>
                    <a:pt x="315" y="892"/>
                    <a:pt x="322" y="897"/>
                    <a:pt x="329" y="897"/>
                  </a:cubicBezTo>
                  <a:cubicBezTo>
                    <a:pt x="330" y="897"/>
                    <a:pt x="331" y="897"/>
                    <a:pt x="333" y="897"/>
                  </a:cubicBezTo>
                  <a:cubicBezTo>
                    <a:pt x="337" y="897"/>
                    <a:pt x="337" y="893"/>
                    <a:pt x="340" y="893"/>
                  </a:cubicBezTo>
                  <a:cubicBezTo>
                    <a:pt x="347" y="890"/>
                    <a:pt x="347" y="879"/>
                    <a:pt x="347" y="872"/>
                  </a:cubicBezTo>
                  <a:lnTo>
                    <a:pt x="38" y="13"/>
                  </a:lnTo>
                  <a:cubicBezTo>
                    <a:pt x="35" y="4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68;p43">
              <a:extLst>
                <a:ext uri="{FF2B5EF4-FFF2-40B4-BE49-F238E27FC236}">
                  <a16:creationId xmlns:a16="http://schemas.microsoft.com/office/drawing/2014/main" id="{95F53EF6-3D0F-D75C-7D4F-204BB783B9B0}"/>
                </a:ext>
              </a:extLst>
            </p:cNvPr>
            <p:cNvSpPr/>
            <p:nvPr/>
          </p:nvSpPr>
          <p:spPr>
            <a:xfrm>
              <a:off x="7956699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39" y="0"/>
                  </a:moveTo>
                  <a:cubicBezTo>
                    <a:pt x="32" y="0"/>
                    <a:pt x="25" y="1"/>
                    <a:pt x="18" y="2"/>
                  </a:cubicBezTo>
                  <a:cubicBezTo>
                    <a:pt x="8" y="2"/>
                    <a:pt x="1" y="13"/>
                    <a:pt x="1" y="23"/>
                  </a:cubicBezTo>
                  <a:cubicBezTo>
                    <a:pt x="4" y="32"/>
                    <a:pt x="9" y="38"/>
                    <a:pt x="16" y="38"/>
                  </a:cubicBezTo>
                  <a:cubicBezTo>
                    <a:pt x="18" y="38"/>
                    <a:pt x="20" y="38"/>
                    <a:pt x="22" y="37"/>
                  </a:cubicBezTo>
                  <a:cubicBezTo>
                    <a:pt x="27" y="36"/>
                    <a:pt x="33" y="36"/>
                    <a:pt x="38" y="36"/>
                  </a:cubicBezTo>
                  <a:cubicBezTo>
                    <a:pt x="200" y="36"/>
                    <a:pt x="534" y="311"/>
                    <a:pt x="537" y="311"/>
                  </a:cubicBezTo>
                  <a:cubicBezTo>
                    <a:pt x="541" y="315"/>
                    <a:pt x="546" y="316"/>
                    <a:pt x="550" y="316"/>
                  </a:cubicBezTo>
                  <a:cubicBezTo>
                    <a:pt x="552" y="316"/>
                    <a:pt x="555" y="315"/>
                    <a:pt x="558" y="314"/>
                  </a:cubicBezTo>
                  <a:cubicBezTo>
                    <a:pt x="558" y="311"/>
                    <a:pt x="562" y="311"/>
                    <a:pt x="562" y="311"/>
                  </a:cubicBezTo>
                  <a:cubicBezTo>
                    <a:pt x="569" y="300"/>
                    <a:pt x="569" y="290"/>
                    <a:pt x="558" y="282"/>
                  </a:cubicBezTo>
                  <a:cubicBezTo>
                    <a:pt x="545" y="272"/>
                    <a:pt x="215" y="0"/>
                    <a:pt x="3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69;p43">
              <a:extLst>
                <a:ext uri="{FF2B5EF4-FFF2-40B4-BE49-F238E27FC236}">
                  <a16:creationId xmlns:a16="http://schemas.microsoft.com/office/drawing/2014/main" id="{681C0B76-BB8F-B63E-F3B8-44A5E2DF99BA}"/>
                </a:ext>
              </a:extLst>
            </p:cNvPr>
            <p:cNvSpPr/>
            <p:nvPr/>
          </p:nvSpPr>
          <p:spPr>
            <a:xfrm>
              <a:off x="8018202" y="3249319"/>
              <a:ext cx="24294" cy="82088"/>
            </a:xfrm>
            <a:custGeom>
              <a:avLst/>
              <a:gdLst/>
              <a:ahLst/>
              <a:cxnLst/>
              <a:rect l="l" t="t" r="r" b="b"/>
              <a:pathLst>
                <a:path w="190" h="642" extrusionOk="0">
                  <a:moveTo>
                    <a:pt x="168" y="0"/>
                  </a:moveTo>
                  <a:cubicBezTo>
                    <a:pt x="161" y="0"/>
                    <a:pt x="154" y="4"/>
                    <a:pt x="151" y="13"/>
                  </a:cubicBezTo>
                  <a:cubicBezTo>
                    <a:pt x="151" y="16"/>
                    <a:pt x="32" y="349"/>
                    <a:pt x="0" y="623"/>
                  </a:cubicBezTo>
                  <a:cubicBezTo>
                    <a:pt x="0" y="633"/>
                    <a:pt x="7" y="641"/>
                    <a:pt x="18" y="641"/>
                  </a:cubicBezTo>
                  <a:cubicBezTo>
                    <a:pt x="19" y="642"/>
                    <a:pt x="20" y="642"/>
                    <a:pt x="22" y="642"/>
                  </a:cubicBezTo>
                  <a:cubicBezTo>
                    <a:pt x="24" y="642"/>
                    <a:pt x="26" y="641"/>
                    <a:pt x="28" y="641"/>
                  </a:cubicBezTo>
                  <a:cubicBezTo>
                    <a:pt x="35" y="637"/>
                    <a:pt x="35" y="630"/>
                    <a:pt x="39" y="626"/>
                  </a:cubicBezTo>
                  <a:cubicBezTo>
                    <a:pt x="67" y="359"/>
                    <a:pt x="186" y="30"/>
                    <a:pt x="186" y="27"/>
                  </a:cubicBezTo>
                  <a:cubicBezTo>
                    <a:pt x="190" y="16"/>
                    <a:pt x="186" y="6"/>
                    <a:pt x="176" y="2"/>
                  </a:cubicBezTo>
                  <a:cubicBezTo>
                    <a:pt x="173" y="1"/>
                    <a:pt x="171" y="0"/>
                    <a:pt x="16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70;p43">
              <a:extLst>
                <a:ext uri="{FF2B5EF4-FFF2-40B4-BE49-F238E27FC236}">
                  <a16:creationId xmlns:a16="http://schemas.microsoft.com/office/drawing/2014/main" id="{BA36F6F5-3A0F-BE46-4D86-A015E9960E77}"/>
                </a:ext>
              </a:extLst>
            </p:cNvPr>
            <p:cNvSpPr/>
            <p:nvPr/>
          </p:nvSpPr>
          <p:spPr>
            <a:xfrm>
              <a:off x="6658869" y="3378590"/>
              <a:ext cx="505443" cy="547126"/>
            </a:xfrm>
            <a:custGeom>
              <a:avLst/>
              <a:gdLst/>
              <a:ahLst/>
              <a:cxnLst/>
              <a:rect l="l" t="t" r="r" b="b"/>
              <a:pathLst>
                <a:path w="3953" h="4279" extrusionOk="0">
                  <a:moveTo>
                    <a:pt x="3953" y="1"/>
                  </a:moveTo>
                  <a:cubicBezTo>
                    <a:pt x="3952" y="1"/>
                    <a:pt x="3170" y="162"/>
                    <a:pt x="2746" y="748"/>
                  </a:cubicBezTo>
                  <a:cubicBezTo>
                    <a:pt x="2199" y="1509"/>
                    <a:pt x="1715" y="2390"/>
                    <a:pt x="1715" y="2390"/>
                  </a:cubicBezTo>
                  <a:lnTo>
                    <a:pt x="1024" y="387"/>
                  </a:lnTo>
                  <a:lnTo>
                    <a:pt x="109" y="492"/>
                  </a:lnTo>
                  <a:cubicBezTo>
                    <a:pt x="109" y="492"/>
                    <a:pt x="0" y="3565"/>
                    <a:pt x="1080" y="4175"/>
                  </a:cubicBezTo>
                  <a:cubicBezTo>
                    <a:pt x="1206" y="4247"/>
                    <a:pt x="1335" y="4278"/>
                    <a:pt x="1463" y="4278"/>
                  </a:cubicBezTo>
                  <a:cubicBezTo>
                    <a:pt x="2435" y="4278"/>
                    <a:pt x="3410" y="2477"/>
                    <a:pt x="3410" y="2477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71;p43">
              <a:extLst>
                <a:ext uri="{FF2B5EF4-FFF2-40B4-BE49-F238E27FC236}">
                  <a16:creationId xmlns:a16="http://schemas.microsoft.com/office/drawing/2014/main" id="{A06174A5-BD3E-20FE-1EE4-0867F119AA2D}"/>
                </a:ext>
              </a:extLst>
            </p:cNvPr>
            <p:cNvSpPr/>
            <p:nvPr/>
          </p:nvSpPr>
          <p:spPr>
            <a:xfrm>
              <a:off x="6706691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600" y="0"/>
                  </a:moveTo>
                  <a:cubicBezTo>
                    <a:pt x="556" y="0"/>
                    <a:pt x="499" y="13"/>
                    <a:pt x="429" y="45"/>
                  </a:cubicBezTo>
                  <a:cubicBezTo>
                    <a:pt x="127" y="185"/>
                    <a:pt x="152" y="178"/>
                    <a:pt x="1" y="705"/>
                  </a:cubicBezTo>
                  <a:lnTo>
                    <a:pt x="253" y="827"/>
                  </a:lnTo>
                  <a:cubicBezTo>
                    <a:pt x="253" y="827"/>
                    <a:pt x="282" y="515"/>
                    <a:pt x="338" y="459"/>
                  </a:cubicBezTo>
                  <a:cubicBezTo>
                    <a:pt x="394" y="407"/>
                    <a:pt x="671" y="266"/>
                    <a:pt x="724" y="199"/>
                  </a:cubicBezTo>
                  <a:cubicBezTo>
                    <a:pt x="767" y="146"/>
                    <a:pt x="750" y="0"/>
                    <a:pt x="600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72;p43">
              <a:extLst>
                <a:ext uri="{FF2B5EF4-FFF2-40B4-BE49-F238E27FC236}">
                  <a16:creationId xmlns:a16="http://schemas.microsoft.com/office/drawing/2014/main" id="{FF5FE6D9-225E-A4FA-7651-283EFFD64939}"/>
                </a:ext>
              </a:extLst>
            </p:cNvPr>
            <p:cNvSpPr/>
            <p:nvPr/>
          </p:nvSpPr>
          <p:spPr>
            <a:xfrm>
              <a:off x="6624346" y="3134752"/>
              <a:ext cx="227340" cy="367350"/>
            </a:xfrm>
            <a:custGeom>
              <a:avLst/>
              <a:gdLst/>
              <a:ahLst/>
              <a:cxnLst/>
              <a:rect l="l" t="t" r="r" b="b"/>
              <a:pathLst>
                <a:path w="1778" h="2873" extrusionOk="0">
                  <a:moveTo>
                    <a:pt x="766" y="0"/>
                  </a:moveTo>
                  <a:cubicBezTo>
                    <a:pt x="512" y="0"/>
                    <a:pt x="0" y="1139"/>
                    <a:pt x="18" y="1466"/>
                  </a:cubicBezTo>
                  <a:cubicBezTo>
                    <a:pt x="39" y="1796"/>
                    <a:pt x="449" y="2872"/>
                    <a:pt x="449" y="2872"/>
                  </a:cubicBezTo>
                  <a:lnTo>
                    <a:pt x="476" y="2869"/>
                  </a:lnTo>
                  <a:lnTo>
                    <a:pt x="1290" y="2508"/>
                  </a:lnTo>
                  <a:cubicBezTo>
                    <a:pt x="1290" y="2508"/>
                    <a:pt x="1778" y="1561"/>
                    <a:pt x="1705" y="1284"/>
                  </a:cubicBezTo>
                  <a:cubicBezTo>
                    <a:pt x="1639" y="1047"/>
                    <a:pt x="1394" y="662"/>
                    <a:pt x="1298" y="662"/>
                  </a:cubicBezTo>
                  <a:cubicBezTo>
                    <a:pt x="1281" y="662"/>
                    <a:pt x="1268" y="675"/>
                    <a:pt x="1263" y="705"/>
                  </a:cubicBezTo>
                  <a:cubicBezTo>
                    <a:pt x="1224" y="891"/>
                    <a:pt x="1407" y="1357"/>
                    <a:pt x="1407" y="1357"/>
                  </a:cubicBezTo>
                  <a:cubicBezTo>
                    <a:pt x="1378" y="1554"/>
                    <a:pt x="1133" y="1775"/>
                    <a:pt x="1133" y="1775"/>
                  </a:cubicBezTo>
                  <a:cubicBezTo>
                    <a:pt x="1014" y="1276"/>
                    <a:pt x="536" y="1133"/>
                    <a:pt x="536" y="1133"/>
                  </a:cubicBezTo>
                  <a:cubicBezTo>
                    <a:pt x="536" y="1133"/>
                    <a:pt x="1028" y="14"/>
                    <a:pt x="771" y="0"/>
                  </a:cubicBezTo>
                  <a:cubicBezTo>
                    <a:pt x="770" y="0"/>
                    <a:pt x="768" y="0"/>
                    <a:pt x="76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73;p43">
              <a:extLst>
                <a:ext uri="{FF2B5EF4-FFF2-40B4-BE49-F238E27FC236}">
                  <a16:creationId xmlns:a16="http://schemas.microsoft.com/office/drawing/2014/main" id="{1DF29878-F986-743D-E0FE-BBA90BCB76A4}"/>
                </a:ext>
              </a:extLst>
            </p:cNvPr>
            <p:cNvSpPr/>
            <p:nvPr/>
          </p:nvSpPr>
          <p:spPr>
            <a:xfrm>
              <a:off x="6682141" y="3148433"/>
              <a:ext cx="95258" cy="182844"/>
            </a:xfrm>
            <a:custGeom>
              <a:avLst/>
              <a:gdLst/>
              <a:ahLst/>
              <a:cxnLst/>
              <a:rect l="l" t="t" r="r" b="b"/>
              <a:pathLst>
                <a:path w="745" h="1430" extrusionOk="0">
                  <a:moveTo>
                    <a:pt x="674" y="1"/>
                  </a:moveTo>
                  <a:cubicBezTo>
                    <a:pt x="639" y="1"/>
                    <a:pt x="608" y="29"/>
                    <a:pt x="586" y="54"/>
                  </a:cubicBezTo>
                  <a:cubicBezTo>
                    <a:pt x="309" y="363"/>
                    <a:pt x="109" y="735"/>
                    <a:pt x="0" y="1135"/>
                  </a:cubicBezTo>
                  <a:lnTo>
                    <a:pt x="183" y="1430"/>
                  </a:lnTo>
                  <a:cubicBezTo>
                    <a:pt x="407" y="1026"/>
                    <a:pt x="589" y="601"/>
                    <a:pt x="723" y="159"/>
                  </a:cubicBezTo>
                  <a:cubicBezTo>
                    <a:pt x="740" y="100"/>
                    <a:pt x="744" y="16"/>
                    <a:pt x="684" y="2"/>
                  </a:cubicBezTo>
                  <a:cubicBezTo>
                    <a:pt x="681" y="1"/>
                    <a:pt x="677" y="1"/>
                    <a:pt x="674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4;p43">
              <a:extLst>
                <a:ext uri="{FF2B5EF4-FFF2-40B4-BE49-F238E27FC236}">
                  <a16:creationId xmlns:a16="http://schemas.microsoft.com/office/drawing/2014/main" id="{E10AC9E9-D615-D309-2002-CD8C54900216}"/>
                </a:ext>
              </a:extLst>
            </p:cNvPr>
            <p:cNvSpPr/>
            <p:nvPr/>
          </p:nvSpPr>
          <p:spPr>
            <a:xfrm>
              <a:off x="6597366" y="3178609"/>
              <a:ext cx="76334" cy="181821"/>
            </a:xfrm>
            <a:custGeom>
              <a:avLst/>
              <a:gdLst/>
              <a:ahLst/>
              <a:cxnLst/>
              <a:rect l="l" t="t" r="r" b="b"/>
              <a:pathLst>
                <a:path w="597" h="1422" extrusionOk="0">
                  <a:moveTo>
                    <a:pt x="79" y="1"/>
                  </a:moveTo>
                  <a:cubicBezTo>
                    <a:pt x="70" y="1"/>
                    <a:pt x="61" y="3"/>
                    <a:pt x="53" y="7"/>
                  </a:cubicBezTo>
                  <a:cubicBezTo>
                    <a:pt x="18" y="28"/>
                    <a:pt x="14" y="75"/>
                    <a:pt x="11" y="113"/>
                  </a:cubicBezTo>
                  <a:cubicBezTo>
                    <a:pt x="1" y="527"/>
                    <a:pt x="88" y="941"/>
                    <a:pt x="267" y="1316"/>
                  </a:cubicBezTo>
                  <a:lnTo>
                    <a:pt x="597" y="1422"/>
                  </a:lnTo>
                  <a:cubicBezTo>
                    <a:pt x="509" y="969"/>
                    <a:pt x="368" y="527"/>
                    <a:pt x="187" y="103"/>
                  </a:cubicBezTo>
                  <a:cubicBezTo>
                    <a:pt x="165" y="55"/>
                    <a:pt x="123" y="1"/>
                    <a:pt x="79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75;p43">
              <a:extLst>
                <a:ext uri="{FF2B5EF4-FFF2-40B4-BE49-F238E27FC236}">
                  <a16:creationId xmlns:a16="http://schemas.microsoft.com/office/drawing/2014/main" id="{6B844E7B-9E43-20D0-26E9-AFD96D2C2664}"/>
                </a:ext>
              </a:extLst>
            </p:cNvPr>
            <p:cNvSpPr/>
            <p:nvPr/>
          </p:nvSpPr>
          <p:spPr>
            <a:xfrm>
              <a:off x="6679328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19" y="1"/>
                  </a:moveTo>
                  <a:cubicBezTo>
                    <a:pt x="9" y="1"/>
                    <a:pt x="1" y="9"/>
                    <a:pt x="1" y="19"/>
                  </a:cubicBezTo>
                  <a:cubicBezTo>
                    <a:pt x="1" y="30"/>
                    <a:pt x="9" y="36"/>
                    <a:pt x="19" y="36"/>
                  </a:cubicBezTo>
                  <a:cubicBezTo>
                    <a:pt x="22" y="36"/>
                    <a:pt x="509" y="43"/>
                    <a:pt x="671" y="632"/>
                  </a:cubicBezTo>
                  <a:cubicBezTo>
                    <a:pt x="671" y="640"/>
                    <a:pt x="674" y="643"/>
                    <a:pt x="678" y="643"/>
                  </a:cubicBezTo>
                  <a:cubicBezTo>
                    <a:pt x="682" y="647"/>
                    <a:pt x="685" y="647"/>
                    <a:pt x="692" y="647"/>
                  </a:cubicBezTo>
                  <a:cubicBezTo>
                    <a:pt x="703" y="643"/>
                    <a:pt x="710" y="632"/>
                    <a:pt x="706" y="626"/>
                  </a:cubicBezTo>
                  <a:cubicBezTo>
                    <a:pt x="538" y="9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76;p43">
              <a:extLst>
                <a:ext uri="{FF2B5EF4-FFF2-40B4-BE49-F238E27FC236}">
                  <a16:creationId xmlns:a16="http://schemas.microsoft.com/office/drawing/2014/main" id="{4310315A-1DB3-1D2E-5F86-D2BB4D775973}"/>
                </a:ext>
              </a:extLst>
            </p:cNvPr>
            <p:cNvSpPr/>
            <p:nvPr/>
          </p:nvSpPr>
          <p:spPr>
            <a:xfrm>
              <a:off x="6678561" y="3200858"/>
              <a:ext cx="44496" cy="11482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326" y="1"/>
                  </a:moveTo>
                  <a:cubicBezTo>
                    <a:pt x="318" y="1"/>
                    <a:pt x="312" y="4"/>
                    <a:pt x="309" y="13"/>
                  </a:cubicBezTo>
                  <a:lnTo>
                    <a:pt x="4" y="872"/>
                  </a:lnTo>
                  <a:cubicBezTo>
                    <a:pt x="0" y="879"/>
                    <a:pt x="4" y="890"/>
                    <a:pt x="10" y="893"/>
                  </a:cubicBezTo>
                  <a:lnTo>
                    <a:pt x="15" y="897"/>
                  </a:lnTo>
                  <a:cubicBezTo>
                    <a:pt x="16" y="897"/>
                    <a:pt x="18" y="897"/>
                    <a:pt x="20" y="897"/>
                  </a:cubicBezTo>
                  <a:cubicBezTo>
                    <a:pt x="28" y="897"/>
                    <a:pt x="36" y="892"/>
                    <a:pt x="39" y="886"/>
                  </a:cubicBezTo>
                  <a:lnTo>
                    <a:pt x="344" y="23"/>
                  </a:lnTo>
                  <a:cubicBezTo>
                    <a:pt x="347" y="16"/>
                    <a:pt x="344" y="2"/>
                    <a:pt x="334" y="2"/>
                  </a:cubicBezTo>
                  <a:cubicBezTo>
                    <a:pt x="331" y="1"/>
                    <a:pt x="328" y="1"/>
                    <a:pt x="32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77;p43">
              <a:extLst>
                <a:ext uri="{FF2B5EF4-FFF2-40B4-BE49-F238E27FC236}">
                  <a16:creationId xmlns:a16="http://schemas.microsoft.com/office/drawing/2014/main" id="{F014FF22-CC25-EE43-50C6-DB241059AFA0}"/>
                </a:ext>
              </a:extLst>
            </p:cNvPr>
            <p:cNvSpPr/>
            <p:nvPr/>
          </p:nvSpPr>
          <p:spPr>
            <a:xfrm>
              <a:off x="6652476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530" y="0"/>
                  </a:moveTo>
                  <a:cubicBezTo>
                    <a:pt x="355" y="0"/>
                    <a:pt x="24" y="272"/>
                    <a:pt x="8" y="282"/>
                  </a:cubicBezTo>
                  <a:cubicBezTo>
                    <a:pt x="1" y="290"/>
                    <a:pt x="1" y="300"/>
                    <a:pt x="8" y="311"/>
                  </a:cubicBezTo>
                  <a:lnTo>
                    <a:pt x="11" y="314"/>
                  </a:lnTo>
                  <a:cubicBezTo>
                    <a:pt x="14" y="315"/>
                    <a:pt x="17" y="316"/>
                    <a:pt x="20" y="316"/>
                  </a:cubicBezTo>
                  <a:cubicBezTo>
                    <a:pt x="24" y="316"/>
                    <a:pt x="28" y="315"/>
                    <a:pt x="33" y="311"/>
                  </a:cubicBezTo>
                  <a:cubicBezTo>
                    <a:pt x="36" y="311"/>
                    <a:pt x="369" y="36"/>
                    <a:pt x="531" y="36"/>
                  </a:cubicBezTo>
                  <a:cubicBezTo>
                    <a:pt x="537" y="36"/>
                    <a:pt x="542" y="36"/>
                    <a:pt x="548" y="37"/>
                  </a:cubicBezTo>
                  <a:cubicBezTo>
                    <a:pt x="549" y="38"/>
                    <a:pt x="550" y="38"/>
                    <a:pt x="552" y="38"/>
                  </a:cubicBezTo>
                  <a:cubicBezTo>
                    <a:pt x="559" y="38"/>
                    <a:pt x="566" y="32"/>
                    <a:pt x="569" y="23"/>
                  </a:cubicBezTo>
                  <a:cubicBezTo>
                    <a:pt x="569" y="13"/>
                    <a:pt x="562" y="2"/>
                    <a:pt x="551" y="2"/>
                  </a:cubicBezTo>
                  <a:cubicBezTo>
                    <a:pt x="544" y="1"/>
                    <a:pt x="537" y="0"/>
                    <a:pt x="53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8;p43">
              <a:extLst>
                <a:ext uri="{FF2B5EF4-FFF2-40B4-BE49-F238E27FC236}">
                  <a16:creationId xmlns:a16="http://schemas.microsoft.com/office/drawing/2014/main" id="{3FB0C914-243A-F363-6C8A-2C4BF4D73D80}"/>
                </a:ext>
              </a:extLst>
            </p:cNvPr>
            <p:cNvSpPr/>
            <p:nvPr/>
          </p:nvSpPr>
          <p:spPr>
            <a:xfrm>
              <a:off x="6639434" y="3249319"/>
              <a:ext cx="24422" cy="82088"/>
            </a:xfrm>
            <a:custGeom>
              <a:avLst/>
              <a:gdLst/>
              <a:ahLst/>
              <a:cxnLst/>
              <a:rect l="l" t="t" r="r" b="b"/>
              <a:pathLst>
                <a:path w="191" h="642" extrusionOk="0">
                  <a:moveTo>
                    <a:pt x="23" y="0"/>
                  </a:moveTo>
                  <a:cubicBezTo>
                    <a:pt x="20" y="0"/>
                    <a:pt x="18" y="1"/>
                    <a:pt x="15" y="2"/>
                  </a:cubicBezTo>
                  <a:cubicBezTo>
                    <a:pt x="5" y="6"/>
                    <a:pt x="1" y="16"/>
                    <a:pt x="5" y="27"/>
                  </a:cubicBezTo>
                  <a:cubicBezTo>
                    <a:pt x="5" y="30"/>
                    <a:pt x="124" y="359"/>
                    <a:pt x="152" y="626"/>
                  </a:cubicBezTo>
                  <a:cubicBezTo>
                    <a:pt x="152" y="630"/>
                    <a:pt x="156" y="637"/>
                    <a:pt x="159" y="641"/>
                  </a:cubicBezTo>
                  <a:cubicBezTo>
                    <a:pt x="161" y="641"/>
                    <a:pt x="165" y="642"/>
                    <a:pt x="168" y="642"/>
                  </a:cubicBezTo>
                  <a:cubicBezTo>
                    <a:pt x="170" y="642"/>
                    <a:pt x="172" y="642"/>
                    <a:pt x="173" y="641"/>
                  </a:cubicBezTo>
                  <a:cubicBezTo>
                    <a:pt x="183" y="641"/>
                    <a:pt x="190" y="633"/>
                    <a:pt x="190" y="623"/>
                  </a:cubicBezTo>
                  <a:cubicBezTo>
                    <a:pt x="159" y="349"/>
                    <a:pt x="39" y="16"/>
                    <a:pt x="39" y="13"/>
                  </a:cubicBezTo>
                  <a:cubicBezTo>
                    <a:pt x="37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79;p43">
              <a:extLst>
                <a:ext uri="{FF2B5EF4-FFF2-40B4-BE49-F238E27FC236}">
                  <a16:creationId xmlns:a16="http://schemas.microsoft.com/office/drawing/2014/main" id="{336AC1AB-F8AC-1D0D-DA6F-FB7F271CFB41}"/>
                </a:ext>
              </a:extLst>
            </p:cNvPr>
            <p:cNvSpPr/>
            <p:nvPr/>
          </p:nvSpPr>
          <p:spPr>
            <a:xfrm>
              <a:off x="7036455" y="3262489"/>
              <a:ext cx="565155" cy="939538"/>
            </a:xfrm>
            <a:custGeom>
              <a:avLst/>
              <a:gdLst/>
              <a:ahLst/>
              <a:cxnLst/>
              <a:rect l="l" t="t" r="r" b="b"/>
              <a:pathLst>
                <a:path w="4420" h="7348" extrusionOk="0">
                  <a:moveTo>
                    <a:pt x="1666" y="0"/>
                  </a:moveTo>
                  <a:lnTo>
                    <a:pt x="1698" y="814"/>
                  </a:lnTo>
                  <a:lnTo>
                    <a:pt x="1084" y="881"/>
                  </a:lnTo>
                  <a:cubicBezTo>
                    <a:pt x="1084" y="881"/>
                    <a:pt x="810" y="944"/>
                    <a:pt x="512" y="1074"/>
                  </a:cubicBezTo>
                  <a:lnTo>
                    <a:pt x="228" y="3039"/>
                  </a:lnTo>
                  <a:lnTo>
                    <a:pt x="0" y="6823"/>
                  </a:lnTo>
                  <a:cubicBezTo>
                    <a:pt x="985" y="7222"/>
                    <a:pt x="1845" y="7348"/>
                    <a:pt x="2539" y="7348"/>
                  </a:cubicBezTo>
                  <a:cubicBezTo>
                    <a:pt x="3722" y="7348"/>
                    <a:pt x="4420" y="6981"/>
                    <a:pt x="4420" y="6981"/>
                  </a:cubicBezTo>
                  <a:lnTo>
                    <a:pt x="4308" y="3385"/>
                  </a:lnTo>
                  <a:lnTo>
                    <a:pt x="3764" y="909"/>
                  </a:lnTo>
                  <a:cubicBezTo>
                    <a:pt x="3764" y="888"/>
                    <a:pt x="3143" y="782"/>
                    <a:pt x="3143" y="782"/>
                  </a:cubicBezTo>
                  <a:lnTo>
                    <a:pt x="3087" y="4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0;p43">
              <a:extLst>
                <a:ext uri="{FF2B5EF4-FFF2-40B4-BE49-F238E27FC236}">
                  <a16:creationId xmlns:a16="http://schemas.microsoft.com/office/drawing/2014/main" id="{04FA1C97-6EE9-596F-E5B1-A2C9852D984D}"/>
                </a:ext>
              </a:extLst>
            </p:cNvPr>
            <p:cNvSpPr/>
            <p:nvPr/>
          </p:nvSpPr>
          <p:spPr>
            <a:xfrm>
              <a:off x="7249478" y="3262489"/>
              <a:ext cx="187575" cy="81960"/>
            </a:xfrm>
            <a:custGeom>
              <a:avLst/>
              <a:gdLst/>
              <a:ahLst/>
              <a:cxnLst/>
              <a:rect l="l" t="t" r="r" b="b"/>
              <a:pathLst>
                <a:path w="1467" h="641" extrusionOk="0">
                  <a:moveTo>
                    <a:pt x="0" y="0"/>
                  </a:moveTo>
                  <a:lnTo>
                    <a:pt x="21" y="495"/>
                  </a:lnTo>
                  <a:cubicBezTo>
                    <a:pt x="419" y="607"/>
                    <a:pt x="834" y="640"/>
                    <a:pt x="1172" y="640"/>
                  </a:cubicBezTo>
                  <a:cubicBezTo>
                    <a:pt x="1279" y="640"/>
                    <a:pt x="1378" y="637"/>
                    <a:pt x="1467" y="632"/>
                  </a:cubicBezTo>
                  <a:lnTo>
                    <a:pt x="142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81;p43">
              <a:extLst>
                <a:ext uri="{FF2B5EF4-FFF2-40B4-BE49-F238E27FC236}">
                  <a16:creationId xmlns:a16="http://schemas.microsoft.com/office/drawing/2014/main" id="{B0D000D6-C251-9CED-0056-96C14B734FBA}"/>
                </a:ext>
              </a:extLst>
            </p:cNvPr>
            <p:cNvSpPr/>
            <p:nvPr/>
          </p:nvSpPr>
          <p:spPr>
            <a:xfrm>
              <a:off x="7079545" y="2695535"/>
              <a:ext cx="576790" cy="612336"/>
            </a:xfrm>
            <a:custGeom>
              <a:avLst/>
              <a:gdLst/>
              <a:ahLst/>
              <a:cxnLst/>
              <a:rect l="l" t="t" r="r" b="b"/>
              <a:pathLst>
                <a:path w="4511" h="4789" extrusionOk="0">
                  <a:moveTo>
                    <a:pt x="1903" y="1"/>
                  </a:moveTo>
                  <a:cubicBezTo>
                    <a:pt x="1048" y="1"/>
                    <a:pt x="470" y="376"/>
                    <a:pt x="280" y="1067"/>
                  </a:cubicBezTo>
                  <a:cubicBezTo>
                    <a:pt x="280" y="1067"/>
                    <a:pt x="0" y="1857"/>
                    <a:pt x="24" y="2997"/>
                  </a:cubicBezTo>
                  <a:cubicBezTo>
                    <a:pt x="45" y="3884"/>
                    <a:pt x="775" y="4740"/>
                    <a:pt x="1862" y="4785"/>
                  </a:cubicBezTo>
                  <a:cubicBezTo>
                    <a:pt x="1909" y="4788"/>
                    <a:pt x="1956" y="4789"/>
                    <a:pt x="2004" y="4789"/>
                  </a:cubicBezTo>
                  <a:cubicBezTo>
                    <a:pt x="2979" y="4789"/>
                    <a:pt x="3949" y="4329"/>
                    <a:pt x="4223" y="2958"/>
                  </a:cubicBezTo>
                  <a:cubicBezTo>
                    <a:pt x="4510" y="1517"/>
                    <a:pt x="4034" y="387"/>
                    <a:pt x="2725" y="99"/>
                  </a:cubicBezTo>
                  <a:cubicBezTo>
                    <a:pt x="2429" y="33"/>
                    <a:pt x="2154" y="1"/>
                    <a:pt x="190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82;p43">
              <a:extLst>
                <a:ext uri="{FF2B5EF4-FFF2-40B4-BE49-F238E27FC236}">
                  <a16:creationId xmlns:a16="http://schemas.microsoft.com/office/drawing/2014/main" id="{A38FBB91-6425-EC76-8410-2637F26575F5}"/>
                </a:ext>
              </a:extLst>
            </p:cNvPr>
            <p:cNvSpPr/>
            <p:nvPr/>
          </p:nvSpPr>
          <p:spPr>
            <a:xfrm>
              <a:off x="7385398" y="3096776"/>
              <a:ext cx="137836" cy="74800"/>
            </a:xfrm>
            <a:custGeom>
              <a:avLst/>
              <a:gdLst/>
              <a:ahLst/>
              <a:cxnLst/>
              <a:rect l="l" t="t" r="r" b="b"/>
              <a:pathLst>
                <a:path w="1078" h="585" extrusionOk="0">
                  <a:moveTo>
                    <a:pt x="676" y="1"/>
                  </a:moveTo>
                  <a:cubicBezTo>
                    <a:pt x="613" y="1"/>
                    <a:pt x="546" y="8"/>
                    <a:pt x="477" y="24"/>
                  </a:cubicBezTo>
                  <a:cubicBezTo>
                    <a:pt x="200" y="87"/>
                    <a:pt x="0" y="255"/>
                    <a:pt x="32" y="406"/>
                  </a:cubicBezTo>
                  <a:cubicBezTo>
                    <a:pt x="58" y="517"/>
                    <a:pt x="210" y="585"/>
                    <a:pt x="402" y="585"/>
                  </a:cubicBezTo>
                  <a:cubicBezTo>
                    <a:pt x="464" y="585"/>
                    <a:pt x="529" y="578"/>
                    <a:pt x="596" y="563"/>
                  </a:cubicBezTo>
                  <a:cubicBezTo>
                    <a:pt x="877" y="500"/>
                    <a:pt x="1077" y="328"/>
                    <a:pt x="1042" y="181"/>
                  </a:cubicBezTo>
                  <a:cubicBezTo>
                    <a:pt x="1018" y="70"/>
                    <a:pt x="869" y="1"/>
                    <a:pt x="676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83;p43">
              <a:extLst>
                <a:ext uri="{FF2B5EF4-FFF2-40B4-BE49-F238E27FC236}">
                  <a16:creationId xmlns:a16="http://schemas.microsoft.com/office/drawing/2014/main" id="{7077B641-83C7-EB4D-BC78-612FBE492BE2}"/>
                </a:ext>
              </a:extLst>
            </p:cNvPr>
            <p:cNvSpPr/>
            <p:nvPr/>
          </p:nvSpPr>
          <p:spPr>
            <a:xfrm>
              <a:off x="7100515" y="3088848"/>
              <a:ext cx="137453" cy="73905"/>
            </a:xfrm>
            <a:custGeom>
              <a:avLst/>
              <a:gdLst/>
              <a:ahLst/>
              <a:cxnLst/>
              <a:rect l="l" t="t" r="r" b="b"/>
              <a:pathLst>
                <a:path w="1075" h="578" extrusionOk="0">
                  <a:moveTo>
                    <a:pt x="413" y="1"/>
                  </a:moveTo>
                  <a:cubicBezTo>
                    <a:pt x="212" y="1"/>
                    <a:pt x="54" y="74"/>
                    <a:pt x="32" y="191"/>
                  </a:cubicBezTo>
                  <a:cubicBezTo>
                    <a:pt x="1" y="338"/>
                    <a:pt x="204" y="507"/>
                    <a:pt x="485" y="559"/>
                  </a:cubicBezTo>
                  <a:cubicBezTo>
                    <a:pt x="547" y="571"/>
                    <a:pt x="608" y="577"/>
                    <a:pt x="665" y="577"/>
                  </a:cubicBezTo>
                  <a:cubicBezTo>
                    <a:pt x="866" y="577"/>
                    <a:pt x="1024" y="504"/>
                    <a:pt x="1046" y="387"/>
                  </a:cubicBezTo>
                  <a:cubicBezTo>
                    <a:pt x="1074" y="240"/>
                    <a:pt x="871" y="71"/>
                    <a:pt x="594" y="19"/>
                  </a:cubicBezTo>
                  <a:cubicBezTo>
                    <a:pt x="531" y="7"/>
                    <a:pt x="471" y="1"/>
                    <a:pt x="413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84;p43">
              <a:extLst>
                <a:ext uri="{FF2B5EF4-FFF2-40B4-BE49-F238E27FC236}">
                  <a16:creationId xmlns:a16="http://schemas.microsoft.com/office/drawing/2014/main" id="{69BBF48D-AA87-AB3E-DD9F-6CB8ECF5E5A3}"/>
                </a:ext>
              </a:extLst>
            </p:cNvPr>
            <p:cNvSpPr/>
            <p:nvPr/>
          </p:nvSpPr>
          <p:spPr>
            <a:xfrm>
              <a:off x="7274156" y="2774556"/>
              <a:ext cx="1406" cy="191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8" y="4"/>
                    <a:pt x="11" y="0"/>
                    <a:pt x="11" y="0"/>
                  </a:cubicBezTo>
                  <a:cubicBezTo>
                    <a:pt x="11" y="0"/>
                    <a:pt x="8" y="4"/>
                    <a:pt x="0" y="15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85;p43">
              <a:extLst>
                <a:ext uri="{FF2B5EF4-FFF2-40B4-BE49-F238E27FC236}">
                  <a16:creationId xmlns:a16="http://schemas.microsoft.com/office/drawing/2014/main" id="{66E34CB4-C75F-5A48-AC05-F8AF5057DE38}"/>
                </a:ext>
              </a:extLst>
            </p:cNvPr>
            <p:cNvSpPr/>
            <p:nvPr/>
          </p:nvSpPr>
          <p:spPr>
            <a:xfrm>
              <a:off x="6996305" y="2568693"/>
              <a:ext cx="739943" cy="679720"/>
            </a:xfrm>
            <a:custGeom>
              <a:avLst/>
              <a:gdLst/>
              <a:ahLst/>
              <a:cxnLst/>
              <a:rect l="l" t="t" r="r" b="b"/>
              <a:pathLst>
                <a:path w="5787" h="5316" extrusionOk="0">
                  <a:moveTo>
                    <a:pt x="1339" y="0"/>
                  </a:moveTo>
                  <a:cubicBezTo>
                    <a:pt x="1256" y="0"/>
                    <a:pt x="1186" y="18"/>
                    <a:pt x="1138" y="63"/>
                  </a:cubicBezTo>
                  <a:cubicBezTo>
                    <a:pt x="914" y="278"/>
                    <a:pt x="1226" y="576"/>
                    <a:pt x="1226" y="576"/>
                  </a:cubicBezTo>
                  <a:cubicBezTo>
                    <a:pt x="1222" y="576"/>
                    <a:pt x="1218" y="576"/>
                    <a:pt x="1215" y="576"/>
                  </a:cubicBezTo>
                  <a:cubicBezTo>
                    <a:pt x="1096" y="576"/>
                    <a:pt x="869" y="515"/>
                    <a:pt x="668" y="515"/>
                  </a:cubicBezTo>
                  <a:cubicBezTo>
                    <a:pt x="554" y="515"/>
                    <a:pt x="448" y="534"/>
                    <a:pt x="374" y="597"/>
                  </a:cubicBezTo>
                  <a:cubicBezTo>
                    <a:pt x="170" y="769"/>
                    <a:pt x="276" y="1042"/>
                    <a:pt x="276" y="1042"/>
                  </a:cubicBezTo>
                  <a:cubicBezTo>
                    <a:pt x="276" y="1042"/>
                    <a:pt x="213" y="1018"/>
                    <a:pt x="153" y="1018"/>
                  </a:cubicBezTo>
                  <a:cubicBezTo>
                    <a:pt x="75" y="1018"/>
                    <a:pt x="1" y="1058"/>
                    <a:pt x="62" y="1238"/>
                  </a:cubicBezTo>
                  <a:cubicBezTo>
                    <a:pt x="167" y="1565"/>
                    <a:pt x="437" y="1638"/>
                    <a:pt x="437" y="1638"/>
                  </a:cubicBezTo>
                  <a:cubicBezTo>
                    <a:pt x="437" y="1638"/>
                    <a:pt x="202" y="1835"/>
                    <a:pt x="209" y="2112"/>
                  </a:cubicBezTo>
                  <a:cubicBezTo>
                    <a:pt x="209" y="2393"/>
                    <a:pt x="352" y="2453"/>
                    <a:pt x="473" y="2453"/>
                  </a:cubicBezTo>
                  <a:cubicBezTo>
                    <a:pt x="563" y="2453"/>
                    <a:pt x="640" y="2420"/>
                    <a:pt x="640" y="2420"/>
                  </a:cubicBezTo>
                  <a:lnTo>
                    <a:pt x="640" y="2420"/>
                  </a:lnTo>
                  <a:cubicBezTo>
                    <a:pt x="640" y="2420"/>
                    <a:pt x="627" y="2435"/>
                    <a:pt x="602" y="2477"/>
                  </a:cubicBezTo>
                  <a:cubicBezTo>
                    <a:pt x="686" y="2431"/>
                    <a:pt x="823" y="2354"/>
                    <a:pt x="893" y="2263"/>
                  </a:cubicBezTo>
                  <a:cubicBezTo>
                    <a:pt x="939" y="2203"/>
                    <a:pt x="977" y="2154"/>
                    <a:pt x="1005" y="2116"/>
                  </a:cubicBezTo>
                  <a:cubicBezTo>
                    <a:pt x="1052" y="1984"/>
                    <a:pt x="1088" y="1872"/>
                    <a:pt x="1095" y="1849"/>
                  </a:cubicBezTo>
                  <a:lnTo>
                    <a:pt x="1095" y="1849"/>
                  </a:lnTo>
                  <a:cubicBezTo>
                    <a:pt x="1084" y="1887"/>
                    <a:pt x="1005" y="2176"/>
                    <a:pt x="1307" y="2189"/>
                  </a:cubicBezTo>
                  <a:cubicBezTo>
                    <a:pt x="1314" y="2189"/>
                    <a:pt x="1321" y="2189"/>
                    <a:pt x="1328" y="2189"/>
                  </a:cubicBezTo>
                  <a:cubicBezTo>
                    <a:pt x="1734" y="2189"/>
                    <a:pt x="2111" y="1708"/>
                    <a:pt x="2173" y="1625"/>
                  </a:cubicBezTo>
                  <a:lnTo>
                    <a:pt x="2173" y="1625"/>
                  </a:lnTo>
                  <a:cubicBezTo>
                    <a:pt x="2131" y="1688"/>
                    <a:pt x="1959" y="1989"/>
                    <a:pt x="2454" y="2263"/>
                  </a:cubicBezTo>
                  <a:cubicBezTo>
                    <a:pt x="2561" y="2321"/>
                    <a:pt x="2694" y="2345"/>
                    <a:pt x="2839" y="2345"/>
                  </a:cubicBezTo>
                  <a:cubicBezTo>
                    <a:pt x="3455" y="2345"/>
                    <a:pt x="4295" y="1923"/>
                    <a:pt x="4295" y="1923"/>
                  </a:cubicBezTo>
                  <a:cubicBezTo>
                    <a:pt x="4295" y="1923"/>
                    <a:pt x="4481" y="2673"/>
                    <a:pt x="4608" y="3259"/>
                  </a:cubicBezTo>
                  <a:cubicBezTo>
                    <a:pt x="4737" y="3848"/>
                    <a:pt x="4842" y="4118"/>
                    <a:pt x="4698" y="4350"/>
                  </a:cubicBezTo>
                  <a:cubicBezTo>
                    <a:pt x="4551" y="4581"/>
                    <a:pt x="3969" y="5240"/>
                    <a:pt x="4400" y="5311"/>
                  </a:cubicBezTo>
                  <a:cubicBezTo>
                    <a:pt x="4420" y="5314"/>
                    <a:pt x="4439" y="5316"/>
                    <a:pt x="4458" y="5316"/>
                  </a:cubicBezTo>
                  <a:cubicBezTo>
                    <a:pt x="4845" y="5316"/>
                    <a:pt x="5029" y="4650"/>
                    <a:pt x="5401" y="4202"/>
                  </a:cubicBezTo>
                  <a:cubicBezTo>
                    <a:pt x="5786" y="3736"/>
                    <a:pt x="5401" y="3325"/>
                    <a:pt x="5401" y="3325"/>
                  </a:cubicBezTo>
                  <a:cubicBezTo>
                    <a:pt x="5558" y="3276"/>
                    <a:pt x="5586" y="3129"/>
                    <a:pt x="5586" y="3129"/>
                  </a:cubicBezTo>
                  <a:cubicBezTo>
                    <a:pt x="5667" y="2712"/>
                    <a:pt x="5281" y="2378"/>
                    <a:pt x="5281" y="2378"/>
                  </a:cubicBezTo>
                  <a:cubicBezTo>
                    <a:pt x="5733" y="1814"/>
                    <a:pt x="4916" y="1382"/>
                    <a:pt x="4916" y="1382"/>
                  </a:cubicBezTo>
                  <a:cubicBezTo>
                    <a:pt x="4916" y="1382"/>
                    <a:pt x="5242" y="1154"/>
                    <a:pt x="5186" y="934"/>
                  </a:cubicBezTo>
                  <a:cubicBezTo>
                    <a:pt x="5169" y="862"/>
                    <a:pt x="5107" y="838"/>
                    <a:pt x="5031" y="838"/>
                  </a:cubicBezTo>
                  <a:cubicBezTo>
                    <a:pt x="4871" y="838"/>
                    <a:pt x="4650" y="944"/>
                    <a:pt x="4650" y="944"/>
                  </a:cubicBezTo>
                  <a:cubicBezTo>
                    <a:pt x="4650" y="944"/>
                    <a:pt x="4604" y="113"/>
                    <a:pt x="4404" y="110"/>
                  </a:cubicBezTo>
                  <a:cubicBezTo>
                    <a:pt x="4403" y="109"/>
                    <a:pt x="4402" y="109"/>
                    <a:pt x="4400" y="109"/>
                  </a:cubicBezTo>
                  <a:cubicBezTo>
                    <a:pt x="4206" y="109"/>
                    <a:pt x="4337" y="758"/>
                    <a:pt x="4337" y="758"/>
                  </a:cubicBezTo>
                  <a:cubicBezTo>
                    <a:pt x="4337" y="758"/>
                    <a:pt x="4145" y="453"/>
                    <a:pt x="3772" y="362"/>
                  </a:cubicBezTo>
                  <a:cubicBezTo>
                    <a:pt x="3517" y="300"/>
                    <a:pt x="3333" y="281"/>
                    <a:pt x="3187" y="281"/>
                  </a:cubicBezTo>
                  <a:cubicBezTo>
                    <a:pt x="2937" y="281"/>
                    <a:pt x="2799" y="338"/>
                    <a:pt x="2607" y="338"/>
                  </a:cubicBezTo>
                  <a:cubicBezTo>
                    <a:pt x="2530" y="338"/>
                    <a:pt x="2444" y="329"/>
                    <a:pt x="2338" y="302"/>
                  </a:cubicBezTo>
                  <a:cubicBezTo>
                    <a:pt x="2147" y="255"/>
                    <a:pt x="1650" y="0"/>
                    <a:pt x="1339" y="0"/>
                  </a:cubicBezTo>
                  <a:close/>
                </a:path>
              </a:pathLst>
            </a:custGeom>
            <a:solidFill>
              <a:srgbClr val="EDC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86;p43">
              <a:extLst>
                <a:ext uri="{FF2B5EF4-FFF2-40B4-BE49-F238E27FC236}">
                  <a16:creationId xmlns:a16="http://schemas.microsoft.com/office/drawing/2014/main" id="{F1C5468C-2FB4-7FA0-E0F3-EE7D19BE5D7C}"/>
                </a:ext>
              </a:extLst>
            </p:cNvPr>
            <p:cNvSpPr/>
            <p:nvPr/>
          </p:nvSpPr>
          <p:spPr>
            <a:xfrm>
              <a:off x="7561596" y="3035273"/>
              <a:ext cx="137069" cy="154970"/>
            </a:xfrm>
            <a:custGeom>
              <a:avLst/>
              <a:gdLst/>
              <a:ahLst/>
              <a:cxnLst/>
              <a:rect l="l" t="t" r="r" b="b"/>
              <a:pathLst>
                <a:path w="1072" h="1212" extrusionOk="0">
                  <a:moveTo>
                    <a:pt x="526" y="1"/>
                  </a:moveTo>
                  <a:cubicBezTo>
                    <a:pt x="362" y="1"/>
                    <a:pt x="222" y="55"/>
                    <a:pt x="222" y="55"/>
                  </a:cubicBezTo>
                  <a:lnTo>
                    <a:pt x="0" y="897"/>
                  </a:lnTo>
                  <a:cubicBezTo>
                    <a:pt x="114" y="1103"/>
                    <a:pt x="324" y="1212"/>
                    <a:pt x="526" y="1212"/>
                  </a:cubicBezTo>
                  <a:cubicBezTo>
                    <a:pt x="806" y="1212"/>
                    <a:pt x="1071" y="1001"/>
                    <a:pt x="1038" y="547"/>
                  </a:cubicBezTo>
                  <a:cubicBezTo>
                    <a:pt x="1007" y="97"/>
                    <a:pt x="744" y="1"/>
                    <a:pt x="52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87;p43">
              <a:extLst>
                <a:ext uri="{FF2B5EF4-FFF2-40B4-BE49-F238E27FC236}">
                  <a16:creationId xmlns:a16="http://schemas.microsoft.com/office/drawing/2014/main" id="{48D5A279-75DD-35DF-48FF-00F96F53DC9E}"/>
                </a:ext>
              </a:extLst>
            </p:cNvPr>
            <p:cNvSpPr/>
            <p:nvPr/>
          </p:nvSpPr>
          <p:spPr>
            <a:xfrm>
              <a:off x="7422096" y="2887077"/>
              <a:ext cx="125689" cy="86180"/>
            </a:xfrm>
            <a:custGeom>
              <a:avLst/>
              <a:gdLst/>
              <a:ahLst/>
              <a:cxnLst/>
              <a:rect l="l" t="t" r="r" b="b"/>
              <a:pathLst>
                <a:path w="983" h="674" extrusionOk="0">
                  <a:moveTo>
                    <a:pt x="212" y="1"/>
                  </a:moveTo>
                  <a:cubicBezTo>
                    <a:pt x="126" y="1"/>
                    <a:pt x="80" y="46"/>
                    <a:pt x="50" y="110"/>
                  </a:cubicBezTo>
                  <a:cubicBezTo>
                    <a:pt x="0" y="225"/>
                    <a:pt x="88" y="390"/>
                    <a:pt x="298" y="520"/>
                  </a:cubicBezTo>
                  <a:cubicBezTo>
                    <a:pt x="458" y="618"/>
                    <a:pt x="582" y="674"/>
                    <a:pt x="675" y="674"/>
                  </a:cubicBezTo>
                  <a:cubicBezTo>
                    <a:pt x="732" y="674"/>
                    <a:pt x="778" y="653"/>
                    <a:pt x="815" y="608"/>
                  </a:cubicBezTo>
                  <a:cubicBezTo>
                    <a:pt x="815" y="608"/>
                    <a:pt x="983" y="408"/>
                    <a:pt x="611" y="166"/>
                  </a:cubicBezTo>
                  <a:cubicBezTo>
                    <a:pt x="423" y="46"/>
                    <a:pt x="298" y="1"/>
                    <a:pt x="21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88;p43">
              <a:extLst>
                <a:ext uri="{FF2B5EF4-FFF2-40B4-BE49-F238E27FC236}">
                  <a16:creationId xmlns:a16="http://schemas.microsoft.com/office/drawing/2014/main" id="{A9D6FBF1-3859-B50C-B9B5-04811F7BAC62}"/>
                </a:ext>
              </a:extLst>
            </p:cNvPr>
            <p:cNvSpPr/>
            <p:nvPr/>
          </p:nvSpPr>
          <p:spPr>
            <a:xfrm>
              <a:off x="7095145" y="2883369"/>
              <a:ext cx="127991" cy="77229"/>
            </a:xfrm>
            <a:custGeom>
              <a:avLst/>
              <a:gdLst/>
              <a:ahLst/>
              <a:cxnLst/>
              <a:rect l="l" t="t" r="r" b="b"/>
              <a:pathLst>
                <a:path w="1001" h="604" extrusionOk="0">
                  <a:moveTo>
                    <a:pt x="782" y="1"/>
                  </a:moveTo>
                  <a:cubicBezTo>
                    <a:pt x="697" y="1"/>
                    <a:pt x="578" y="31"/>
                    <a:pt x="408" y="107"/>
                  </a:cubicBezTo>
                  <a:cubicBezTo>
                    <a:pt x="1" y="289"/>
                    <a:pt x="137" y="517"/>
                    <a:pt x="137" y="517"/>
                  </a:cubicBezTo>
                  <a:cubicBezTo>
                    <a:pt x="172" y="576"/>
                    <a:pt x="229" y="603"/>
                    <a:pt x="307" y="603"/>
                  </a:cubicBezTo>
                  <a:cubicBezTo>
                    <a:pt x="396" y="603"/>
                    <a:pt x="514" y="568"/>
                    <a:pt x="660" y="506"/>
                  </a:cubicBezTo>
                  <a:cubicBezTo>
                    <a:pt x="888" y="409"/>
                    <a:pt x="1000" y="258"/>
                    <a:pt x="969" y="135"/>
                  </a:cubicBezTo>
                  <a:cubicBezTo>
                    <a:pt x="947" y="58"/>
                    <a:pt x="897" y="1"/>
                    <a:pt x="78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89;p43">
              <a:extLst>
                <a:ext uri="{FF2B5EF4-FFF2-40B4-BE49-F238E27FC236}">
                  <a16:creationId xmlns:a16="http://schemas.microsoft.com/office/drawing/2014/main" id="{ACD61C57-0F84-DA57-25FE-4EA2EB1758B8}"/>
                </a:ext>
              </a:extLst>
            </p:cNvPr>
            <p:cNvSpPr/>
            <p:nvPr/>
          </p:nvSpPr>
          <p:spPr>
            <a:xfrm>
              <a:off x="7585379" y="3066727"/>
              <a:ext cx="93468" cy="88225"/>
            </a:xfrm>
            <a:custGeom>
              <a:avLst/>
              <a:gdLst/>
              <a:ahLst/>
              <a:cxnLst/>
              <a:rect l="l" t="t" r="r" b="b"/>
              <a:pathLst>
                <a:path w="731" h="690" extrusionOk="0">
                  <a:moveTo>
                    <a:pt x="397" y="1"/>
                  </a:moveTo>
                  <a:cubicBezTo>
                    <a:pt x="319" y="1"/>
                    <a:pt x="239" y="27"/>
                    <a:pt x="162" y="83"/>
                  </a:cubicBezTo>
                  <a:cubicBezTo>
                    <a:pt x="53" y="160"/>
                    <a:pt x="15" y="265"/>
                    <a:pt x="7" y="367"/>
                  </a:cubicBezTo>
                  <a:lnTo>
                    <a:pt x="7" y="371"/>
                  </a:lnTo>
                  <a:cubicBezTo>
                    <a:pt x="1" y="532"/>
                    <a:pt x="70" y="680"/>
                    <a:pt x="70" y="683"/>
                  </a:cubicBezTo>
                  <a:cubicBezTo>
                    <a:pt x="74" y="686"/>
                    <a:pt x="78" y="690"/>
                    <a:pt x="85" y="690"/>
                  </a:cubicBezTo>
                  <a:lnTo>
                    <a:pt x="91" y="690"/>
                  </a:lnTo>
                  <a:cubicBezTo>
                    <a:pt x="99" y="686"/>
                    <a:pt x="102" y="676"/>
                    <a:pt x="99" y="669"/>
                  </a:cubicBezTo>
                  <a:cubicBezTo>
                    <a:pt x="99" y="665"/>
                    <a:pt x="32" y="525"/>
                    <a:pt x="39" y="374"/>
                  </a:cubicBezTo>
                  <a:cubicBezTo>
                    <a:pt x="97" y="316"/>
                    <a:pt x="163" y="297"/>
                    <a:pt x="225" y="297"/>
                  </a:cubicBezTo>
                  <a:cubicBezTo>
                    <a:pt x="347" y="297"/>
                    <a:pt x="454" y="371"/>
                    <a:pt x="457" y="371"/>
                  </a:cubicBezTo>
                  <a:cubicBezTo>
                    <a:pt x="460" y="374"/>
                    <a:pt x="464" y="374"/>
                    <a:pt x="467" y="374"/>
                  </a:cubicBezTo>
                  <a:cubicBezTo>
                    <a:pt x="470" y="374"/>
                    <a:pt x="474" y="371"/>
                    <a:pt x="478" y="367"/>
                  </a:cubicBezTo>
                  <a:cubicBezTo>
                    <a:pt x="485" y="360"/>
                    <a:pt x="481" y="350"/>
                    <a:pt x="474" y="346"/>
                  </a:cubicBezTo>
                  <a:cubicBezTo>
                    <a:pt x="474" y="344"/>
                    <a:pt x="359" y="265"/>
                    <a:pt x="228" y="265"/>
                  </a:cubicBezTo>
                  <a:cubicBezTo>
                    <a:pt x="168" y="265"/>
                    <a:pt x="104" y="281"/>
                    <a:pt x="46" y="328"/>
                  </a:cubicBezTo>
                  <a:cubicBezTo>
                    <a:pt x="57" y="248"/>
                    <a:pt x="95" y="167"/>
                    <a:pt x="179" y="108"/>
                  </a:cubicBezTo>
                  <a:cubicBezTo>
                    <a:pt x="252" y="58"/>
                    <a:pt x="324" y="32"/>
                    <a:pt x="394" y="32"/>
                  </a:cubicBezTo>
                  <a:cubicBezTo>
                    <a:pt x="413" y="32"/>
                    <a:pt x="431" y="34"/>
                    <a:pt x="449" y="37"/>
                  </a:cubicBezTo>
                  <a:cubicBezTo>
                    <a:pt x="604" y="69"/>
                    <a:pt x="698" y="209"/>
                    <a:pt x="698" y="213"/>
                  </a:cubicBezTo>
                  <a:cubicBezTo>
                    <a:pt x="700" y="217"/>
                    <a:pt x="705" y="219"/>
                    <a:pt x="710" y="219"/>
                  </a:cubicBezTo>
                  <a:cubicBezTo>
                    <a:pt x="713" y="219"/>
                    <a:pt x="717" y="218"/>
                    <a:pt x="719" y="217"/>
                  </a:cubicBezTo>
                  <a:cubicBezTo>
                    <a:pt x="726" y="213"/>
                    <a:pt x="730" y="202"/>
                    <a:pt x="723" y="195"/>
                  </a:cubicBezTo>
                  <a:cubicBezTo>
                    <a:pt x="719" y="188"/>
                    <a:pt x="621" y="41"/>
                    <a:pt x="457" y="6"/>
                  </a:cubicBezTo>
                  <a:cubicBezTo>
                    <a:pt x="437" y="2"/>
                    <a:pt x="417" y="1"/>
                    <a:pt x="39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90;p43">
              <a:extLst>
                <a:ext uri="{FF2B5EF4-FFF2-40B4-BE49-F238E27FC236}">
                  <a16:creationId xmlns:a16="http://schemas.microsoft.com/office/drawing/2014/main" id="{7BEF33C8-9200-EA86-FEC1-EF93640769D4}"/>
                </a:ext>
              </a:extLst>
            </p:cNvPr>
            <p:cNvSpPr/>
            <p:nvPr/>
          </p:nvSpPr>
          <p:spPr>
            <a:xfrm>
              <a:off x="7245898" y="2887972"/>
              <a:ext cx="81704" cy="207777"/>
            </a:xfrm>
            <a:custGeom>
              <a:avLst/>
              <a:gdLst/>
              <a:ahLst/>
              <a:cxnLst/>
              <a:rect l="l" t="t" r="r" b="b"/>
              <a:pathLst>
                <a:path w="639" h="1625" extrusionOk="0">
                  <a:moveTo>
                    <a:pt x="530" y="1"/>
                  </a:moveTo>
                  <a:cubicBezTo>
                    <a:pt x="519" y="1"/>
                    <a:pt x="516" y="12"/>
                    <a:pt x="516" y="18"/>
                  </a:cubicBezTo>
                  <a:cubicBezTo>
                    <a:pt x="540" y="292"/>
                    <a:pt x="596" y="1029"/>
                    <a:pt x="544" y="1120"/>
                  </a:cubicBezTo>
                  <a:cubicBezTo>
                    <a:pt x="522" y="1155"/>
                    <a:pt x="488" y="1173"/>
                    <a:pt x="444" y="1173"/>
                  </a:cubicBezTo>
                  <a:cubicBezTo>
                    <a:pt x="396" y="1173"/>
                    <a:pt x="336" y="1153"/>
                    <a:pt x="263" y="1113"/>
                  </a:cubicBezTo>
                  <a:cubicBezTo>
                    <a:pt x="260" y="1113"/>
                    <a:pt x="256" y="1109"/>
                    <a:pt x="253" y="1109"/>
                  </a:cubicBezTo>
                  <a:cubicBezTo>
                    <a:pt x="225" y="1094"/>
                    <a:pt x="197" y="1087"/>
                    <a:pt x="171" y="1087"/>
                  </a:cubicBezTo>
                  <a:cubicBezTo>
                    <a:pt x="137" y="1087"/>
                    <a:pt x="105" y="1100"/>
                    <a:pt x="81" y="1127"/>
                  </a:cubicBezTo>
                  <a:cubicBezTo>
                    <a:pt x="11" y="1197"/>
                    <a:pt x="0" y="1344"/>
                    <a:pt x="53" y="1443"/>
                  </a:cubicBezTo>
                  <a:cubicBezTo>
                    <a:pt x="116" y="1565"/>
                    <a:pt x="250" y="1621"/>
                    <a:pt x="253" y="1625"/>
                  </a:cubicBezTo>
                  <a:lnTo>
                    <a:pt x="260" y="1625"/>
                  </a:lnTo>
                  <a:cubicBezTo>
                    <a:pt x="266" y="1625"/>
                    <a:pt x="274" y="1621"/>
                    <a:pt x="274" y="1618"/>
                  </a:cubicBezTo>
                  <a:cubicBezTo>
                    <a:pt x="277" y="1607"/>
                    <a:pt x="274" y="1600"/>
                    <a:pt x="266" y="1597"/>
                  </a:cubicBezTo>
                  <a:cubicBezTo>
                    <a:pt x="266" y="1597"/>
                    <a:pt x="137" y="1540"/>
                    <a:pt x="81" y="1428"/>
                  </a:cubicBezTo>
                  <a:cubicBezTo>
                    <a:pt x="35" y="1341"/>
                    <a:pt x="46" y="1207"/>
                    <a:pt x="102" y="1148"/>
                  </a:cubicBezTo>
                  <a:cubicBezTo>
                    <a:pt x="122" y="1128"/>
                    <a:pt x="144" y="1119"/>
                    <a:pt x="170" y="1119"/>
                  </a:cubicBezTo>
                  <a:cubicBezTo>
                    <a:pt x="191" y="1119"/>
                    <a:pt x="214" y="1125"/>
                    <a:pt x="239" y="1137"/>
                  </a:cubicBezTo>
                  <a:cubicBezTo>
                    <a:pt x="242" y="1137"/>
                    <a:pt x="245" y="1141"/>
                    <a:pt x="250" y="1141"/>
                  </a:cubicBezTo>
                  <a:cubicBezTo>
                    <a:pt x="332" y="1186"/>
                    <a:pt x="395" y="1203"/>
                    <a:pt x="442" y="1203"/>
                  </a:cubicBezTo>
                  <a:cubicBezTo>
                    <a:pt x="508" y="1203"/>
                    <a:pt x="546" y="1170"/>
                    <a:pt x="569" y="1134"/>
                  </a:cubicBezTo>
                  <a:cubicBezTo>
                    <a:pt x="639" y="1018"/>
                    <a:pt x="558" y="117"/>
                    <a:pt x="548" y="15"/>
                  </a:cubicBezTo>
                  <a:cubicBezTo>
                    <a:pt x="548" y="7"/>
                    <a:pt x="537" y="1"/>
                    <a:pt x="53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91;p43">
              <a:extLst>
                <a:ext uri="{FF2B5EF4-FFF2-40B4-BE49-F238E27FC236}">
                  <a16:creationId xmlns:a16="http://schemas.microsoft.com/office/drawing/2014/main" id="{6D6F92AC-ECD0-7EB4-D917-9AA3689D2225}"/>
                </a:ext>
              </a:extLst>
            </p:cNvPr>
            <p:cNvSpPr/>
            <p:nvPr/>
          </p:nvSpPr>
          <p:spPr>
            <a:xfrm>
              <a:off x="7252547" y="3130660"/>
              <a:ext cx="95258" cy="37336"/>
            </a:xfrm>
            <a:custGeom>
              <a:avLst/>
              <a:gdLst/>
              <a:ahLst/>
              <a:cxnLst/>
              <a:rect l="l" t="t" r="r" b="b"/>
              <a:pathLst>
                <a:path w="745" h="292" extrusionOk="0">
                  <a:moveTo>
                    <a:pt x="734" y="0"/>
                  </a:moveTo>
                  <a:cubicBezTo>
                    <a:pt x="734" y="0"/>
                    <a:pt x="337" y="8"/>
                    <a:pt x="1" y="144"/>
                  </a:cubicBezTo>
                  <a:cubicBezTo>
                    <a:pt x="1" y="144"/>
                    <a:pt x="8" y="214"/>
                    <a:pt x="43" y="291"/>
                  </a:cubicBezTo>
                  <a:cubicBezTo>
                    <a:pt x="293" y="193"/>
                    <a:pt x="533" y="168"/>
                    <a:pt x="698" y="168"/>
                  </a:cubicBezTo>
                  <a:cubicBezTo>
                    <a:pt x="709" y="168"/>
                    <a:pt x="720" y="168"/>
                    <a:pt x="730" y="169"/>
                  </a:cubicBezTo>
                  <a:cubicBezTo>
                    <a:pt x="745" y="78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92;p43">
              <a:extLst>
                <a:ext uri="{FF2B5EF4-FFF2-40B4-BE49-F238E27FC236}">
                  <a16:creationId xmlns:a16="http://schemas.microsoft.com/office/drawing/2014/main" id="{82D679AD-7FC4-F01D-0F1F-CF7370F4E9B6}"/>
                </a:ext>
              </a:extLst>
            </p:cNvPr>
            <p:cNvSpPr/>
            <p:nvPr/>
          </p:nvSpPr>
          <p:spPr>
            <a:xfrm>
              <a:off x="7257917" y="3152141"/>
              <a:ext cx="88098" cy="40788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656" y="0"/>
                  </a:moveTo>
                  <a:cubicBezTo>
                    <a:pt x="491" y="0"/>
                    <a:pt x="251" y="25"/>
                    <a:pt x="1" y="123"/>
                  </a:cubicBezTo>
                  <a:cubicBezTo>
                    <a:pt x="46" y="217"/>
                    <a:pt x="135" y="318"/>
                    <a:pt x="311" y="318"/>
                  </a:cubicBezTo>
                  <a:cubicBezTo>
                    <a:pt x="339" y="318"/>
                    <a:pt x="370" y="315"/>
                    <a:pt x="404" y="310"/>
                  </a:cubicBezTo>
                  <a:cubicBezTo>
                    <a:pt x="601" y="278"/>
                    <a:pt x="667" y="127"/>
                    <a:pt x="688" y="1"/>
                  </a:cubicBezTo>
                  <a:cubicBezTo>
                    <a:pt x="678" y="0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93;p43">
              <a:extLst>
                <a:ext uri="{FF2B5EF4-FFF2-40B4-BE49-F238E27FC236}">
                  <a16:creationId xmlns:a16="http://schemas.microsoft.com/office/drawing/2014/main" id="{3555BC29-6B4B-D055-86B0-CC0C95169BC8}"/>
                </a:ext>
              </a:extLst>
            </p:cNvPr>
            <p:cNvSpPr/>
            <p:nvPr/>
          </p:nvSpPr>
          <p:spPr>
            <a:xfrm>
              <a:off x="7007685" y="3366955"/>
              <a:ext cx="627168" cy="859879"/>
            </a:xfrm>
            <a:custGeom>
              <a:avLst/>
              <a:gdLst/>
              <a:ahLst/>
              <a:cxnLst/>
              <a:rect l="l" t="t" r="r" b="b"/>
              <a:pathLst>
                <a:path w="4905" h="6725" extrusionOk="0">
                  <a:moveTo>
                    <a:pt x="3779" y="1"/>
                  </a:moveTo>
                  <a:cubicBezTo>
                    <a:pt x="3640" y="199"/>
                    <a:pt x="3494" y="1233"/>
                    <a:pt x="2577" y="1233"/>
                  </a:cubicBezTo>
                  <a:cubicBezTo>
                    <a:pt x="2565" y="1233"/>
                    <a:pt x="2553" y="1233"/>
                    <a:pt x="2540" y="1232"/>
                  </a:cubicBezTo>
                  <a:cubicBezTo>
                    <a:pt x="1660" y="1207"/>
                    <a:pt x="1516" y="61"/>
                    <a:pt x="1527" y="22"/>
                  </a:cubicBezTo>
                  <a:lnTo>
                    <a:pt x="1527" y="22"/>
                  </a:lnTo>
                  <a:cubicBezTo>
                    <a:pt x="1418" y="36"/>
                    <a:pt x="1127" y="67"/>
                    <a:pt x="1119" y="117"/>
                  </a:cubicBezTo>
                  <a:cubicBezTo>
                    <a:pt x="751" y="2765"/>
                    <a:pt x="348" y="3214"/>
                    <a:pt x="348" y="3214"/>
                  </a:cubicBezTo>
                  <a:lnTo>
                    <a:pt x="1" y="6255"/>
                  </a:lnTo>
                  <a:cubicBezTo>
                    <a:pt x="1" y="6255"/>
                    <a:pt x="1235" y="6725"/>
                    <a:pt x="2649" y="6725"/>
                  </a:cubicBezTo>
                  <a:cubicBezTo>
                    <a:pt x="3403" y="6725"/>
                    <a:pt x="4208" y="6591"/>
                    <a:pt x="4904" y="6181"/>
                  </a:cubicBezTo>
                  <a:lnTo>
                    <a:pt x="4641" y="3403"/>
                  </a:lnTo>
                  <a:cubicBezTo>
                    <a:pt x="4669" y="3329"/>
                    <a:pt x="3831" y="3337"/>
                    <a:pt x="4094" y="120"/>
                  </a:cubicBezTo>
                  <a:cubicBezTo>
                    <a:pt x="4101" y="29"/>
                    <a:pt x="3884" y="25"/>
                    <a:pt x="3779" y="1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94;p43">
              <a:extLst>
                <a:ext uri="{FF2B5EF4-FFF2-40B4-BE49-F238E27FC236}">
                  <a16:creationId xmlns:a16="http://schemas.microsoft.com/office/drawing/2014/main" id="{4938F981-5A2C-D68D-C5AA-CD3D8A6470B8}"/>
                </a:ext>
              </a:extLst>
            </p:cNvPr>
            <p:cNvSpPr/>
            <p:nvPr/>
          </p:nvSpPr>
          <p:spPr>
            <a:xfrm>
              <a:off x="7157927" y="3968176"/>
              <a:ext cx="114565" cy="78508"/>
            </a:xfrm>
            <a:custGeom>
              <a:avLst/>
              <a:gdLst/>
              <a:ahLst/>
              <a:cxnLst/>
              <a:rect l="l" t="t" r="r" b="b"/>
              <a:pathLst>
                <a:path w="896" h="614" extrusionOk="0">
                  <a:moveTo>
                    <a:pt x="17" y="1"/>
                  </a:moveTo>
                  <a:cubicBezTo>
                    <a:pt x="12" y="1"/>
                    <a:pt x="8" y="2"/>
                    <a:pt x="4" y="6"/>
                  </a:cubicBezTo>
                  <a:cubicBezTo>
                    <a:pt x="1" y="13"/>
                    <a:pt x="1" y="24"/>
                    <a:pt x="7" y="31"/>
                  </a:cubicBezTo>
                  <a:cubicBezTo>
                    <a:pt x="285" y="238"/>
                    <a:pt x="572" y="434"/>
                    <a:pt x="867" y="609"/>
                  </a:cubicBezTo>
                  <a:cubicBezTo>
                    <a:pt x="870" y="613"/>
                    <a:pt x="874" y="613"/>
                    <a:pt x="878" y="613"/>
                  </a:cubicBezTo>
                  <a:cubicBezTo>
                    <a:pt x="881" y="613"/>
                    <a:pt x="888" y="609"/>
                    <a:pt x="888" y="606"/>
                  </a:cubicBezTo>
                  <a:cubicBezTo>
                    <a:pt x="896" y="599"/>
                    <a:pt x="891" y="588"/>
                    <a:pt x="885" y="581"/>
                  </a:cubicBezTo>
                  <a:cubicBezTo>
                    <a:pt x="590" y="406"/>
                    <a:pt x="302" y="209"/>
                    <a:pt x="28" y="6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95;p43">
              <a:extLst>
                <a:ext uri="{FF2B5EF4-FFF2-40B4-BE49-F238E27FC236}">
                  <a16:creationId xmlns:a16="http://schemas.microsoft.com/office/drawing/2014/main" id="{B8CFBDE0-351A-3014-0435-9FECEE8CFE37}"/>
                </a:ext>
              </a:extLst>
            </p:cNvPr>
            <p:cNvSpPr/>
            <p:nvPr/>
          </p:nvSpPr>
          <p:spPr>
            <a:xfrm>
              <a:off x="7086706" y="3997457"/>
              <a:ext cx="128758" cy="110602"/>
            </a:xfrm>
            <a:custGeom>
              <a:avLst/>
              <a:gdLst/>
              <a:ahLst/>
              <a:cxnLst/>
              <a:rect l="l" t="t" r="r" b="b"/>
              <a:pathLst>
                <a:path w="1007" h="865" extrusionOk="0">
                  <a:moveTo>
                    <a:pt x="17" y="1"/>
                  </a:moveTo>
                  <a:cubicBezTo>
                    <a:pt x="14" y="1"/>
                    <a:pt x="10" y="2"/>
                    <a:pt x="7" y="5"/>
                  </a:cubicBezTo>
                  <a:cubicBezTo>
                    <a:pt x="0" y="12"/>
                    <a:pt x="0" y="22"/>
                    <a:pt x="7" y="26"/>
                  </a:cubicBezTo>
                  <a:cubicBezTo>
                    <a:pt x="277" y="331"/>
                    <a:pt x="687" y="658"/>
                    <a:pt x="979" y="861"/>
                  </a:cubicBezTo>
                  <a:cubicBezTo>
                    <a:pt x="982" y="861"/>
                    <a:pt x="985" y="864"/>
                    <a:pt x="990" y="864"/>
                  </a:cubicBezTo>
                  <a:cubicBezTo>
                    <a:pt x="993" y="861"/>
                    <a:pt x="1000" y="861"/>
                    <a:pt x="1003" y="857"/>
                  </a:cubicBezTo>
                  <a:cubicBezTo>
                    <a:pt x="1006" y="851"/>
                    <a:pt x="1006" y="840"/>
                    <a:pt x="1000" y="833"/>
                  </a:cubicBezTo>
                  <a:cubicBezTo>
                    <a:pt x="705" y="633"/>
                    <a:pt x="298" y="310"/>
                    <a:pt x="28" y="5"/>
                  </a:cubicBez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96;p43">
              <a:extLst>
                <a:ext uri="{FF2B5EF4-FFF2-40B4-BE49-F238E27FC236}">
                  <a16:creationId xmlns:a16="http://schemas.microsoft.com/office/drawing/2014/main" id="{9FDA0ED6-57A4-2CAA-3463-920541C183B6}"/>
                </a:ext>
              </a:extLst>
            </p:cNvPr>
            <p:cNvSpPr/>
            <p:nvPr/>
          </p:nvSpPr>
          <p:spPr>
            <a:xfrm>
              <a:off x="7019832" y="4128007"/>
              <a:ext cx="591750" cy="60863"/>
            </a:xfrm>
            <a:custGeom>
              <a:avLst/>
              <a:gdLst/>
              <a:ahLst/>
              <a:cxnLst/>
              <a:rect l="l" t="t" r="r" b="b"/>
              <a:pathLst>
                <a:path w="4628" h="476" extrusionOk="0">
                  <a:moveTo>
                    <a:pt x="19" y="0"/>
                  </a:moveTo>
                  <a:cubicBezTo>
                    <a:pt x="12" y="0"/>
                    <a:pt x="7" y="6"/>
                    <a:pt x="4" y="11"/>
                  </a:cubicBezTo>
                  <a:cubicBezTo>
                    <a:pt x="1" y="19"/>
                    <a:pt x="4" y="29"/>
                    <a:pt x="14" y="32"/>
                  </a:cubicBezTo>
                  <a:cubicBezTo>
                    <a:pt x="997" y="366"/>
                    <a:pt x="1847" y="476"/>
                    <a:pt x="2540" y="476"/>
                  </a:cubicBezTo>
                  <a:cubicBezTo>
                    <a:pt x="2584" y="476"/>
                    <a:pt x="2627" y="475"/>
                    <a:pt x="2670" y="474"/>
                  </a:cubicBezTo>
                  <a:cubicBezTo>
                    <a:pt x="3907" y="447"/>
                    <a:pt x="4606" y="68"/>
                    <a:pt x="4616" y="61"/>
                  </a:cubicBezTo>
                  <a:cubicBezTo>
                    <a:pt x="4623" y="58"/>
                    <a:pt x="4627" y="47"/>
                    <a:pt x="4623" y="40"/>
                  </a:cubicBezTo>
                  <a:cubicBezTo>
                    <a:pt x="4621" y="34"/>
                    <a:pt x="4614" y="31"/>
                    <a:pt x="4608" y="31"/>
                  </a:cubicBezTo>
                  <a:cubicBezTo>
                    <a:pt x="4606" y="31"/>
                    <a:pt x="4604" y="32"/>
                    <a:pt x="4602" y="32"/>
                  </a:cubicBezTo>
                  <a:cubicBezTo>
                    <a:pt x="4591" y="40"/>
                    <a:pt x="3846" y="444"/>
                    <a:pt x="2528" y="444"/>
                  </a:cubicBezTo>
                  <a:cubicBezTo>
                    <a:pt x="1841" y="444"/>
                    <a:pt x="999" y="334"/>
                    <a:pt x="25" y="1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97;p43">
              <a:extLst>
                <a:ext uri="{FF2B5EF4-FFF2-40B4-BE49-F238E27FC236}">
                  <a16:creationId xmlns:a16="http://schemas.microsoft.com/office/drawing/2014/main" id="{BCFD2893-1C97-7C1D-E88D-2903CF7B48DA}"/>
                </a:ext>
              </a:extLst>
            </p:cNvPr>
            <p:cNvSpPr/>
            <p:nvPr/>
          </p:nvSpPr>
          <p:spPr>
            <a:xfrm>
              <a:off x="7074942" y="2702440"/>
              <a:ext cx="507488" cy="179008"/>
            </a:xfrm>
            <a:custGeom>
              <a:avLst/>
              <a:gdLst/>
              <a:ahLst/>
              <a:cxnLst/>
              <a:rect l="l" t="t" r="r" b="b"/>
              <a:pathLst>
                <a:path w="3969" h="1400" extrusionOk="0">
                  <a:moveTo>
                    <a:pt x="1818" y="45"/>
                  </a:moveTo>
                  <a:cubicBezTo>
                    <a:pt x="1819" y="47"/>
                    <a:pt x="1821" y="50"/>
                    <a:pt x="1821" y="56"/>
                  </a:cubicBezTo>
                  <a:cubicBezTo>
                    <a:pt x="1821" y="69"/>
                    <a:pt x="1818" y="91"/>
                    <a:pt x="1814" y="108"/>
                  </a:cubicBezTo>
                  <a:cubicBezTo>
                    <a:pt x="1800" y="147"/>
                    <a:pt x="1786" y="182"/>
                    <a:pt x="1765" y="217"/>
                  </a:cubicBezTo>
                  <a:cubicBezTo>
                    <a:pt x="1702" y="341"/>
                    <a:pt x="1622" y="458"/>
                    <a:pt x="1533" y="569"/>
                  </a:cubicBezTo>
                  <a:lnTo>
                    <a:pt x="1533" y="569"/>
                  </a:lnTo>
                  <a:cubicBezTo>
                    <a:pt x="1557" y="448"/>
                    <a:pt x="1604" y="330"/>
                    <a:pt x="1663" y="224"/>
                  </a:cubicBezTo>
                  <a:cubicBezTo>
                    <a:pt x="1684" y="189"/>
                    <a:pt x="1705" y="154"/>
                    <a:pt x="1730" y="123"/>
                  </a:cubicBezTo>
                  <a:cubicBezTo>
                    <a:pt x="1755" y="95"/>
                    <a:pt x="1783" y="59"/>
                    <a:pt x="1811" y="48"/>
                  </a:cubicBezTo>
                  <a:cubicBezTo>
                    <a:pt x="1814" y="47"/>
                    <a:pt x="1817" y="46"/>
                    <a:pt x="1818" y="45"/>
                  </a:cubicBezTo>
                  <a:close/>
                  <a:moveTo>
                    <a:pt x="553" y="246"/>
                  </a:moveTo>
                  <a:cubicBezTo>
                    <a:pt x="553" y="246"/>
                    <a:pt x="553" y="247"/>
                    <a:pt x="555" y="249"/>
                  </a:cubicBezTo>
                  <a:cubicBezTo>
                    <a:pt x="559" y="252"/>
                    <a:pt x="566" y="273"/>
                    <a:pt x="566" y="291"/>
                  </a:cubicBezTo>
                  <a:lnTo>
                    <a:pt x="566" y="351"/>
                  </a:lnTo>
                  <a:cubicBezTo>
                    <a:pt x="559" y="431"/>
                    <a:pt x="541" y="511"/>
                    <a:pt x="523" y="589"/>
                  </a:cubicBezTo>
                  <a:cubicBezTo>
                    <a:pt x="503" y="665"/>
                    <a:pt x="479" y="741"/>
                    <a:pt x="452" y="815"/>
                  </a:cubicBezTo>
                  <a:lnTo>
                    <a:pt x="452" y="815"/>
                  </a:lnTo>
                  <a:cubicBezTo>
                    <a:pt x="450" y="803"/>
                    <a:pt x="448" y="791"/>
                    <a:pt x="446" y="778"/>
                  </a:cubicBezTo>
                  <a:cubicBezTo>
                    <a:pt x="436" y="697"/>
                    <a:pt x="436" y="617"/>
                    <a:pt x="443" y="537"/>
                  </a:cubicBezTo>
                  <a:cubicBezTo>
                    <a:pt x="454" y="456"/>
                    <a:pt x="467" y="375"/>
                    <a:pt x="502" y="305"/>
                  </a:cubicBezTo>
                  <a:cubicBezTo>
                    <a:pt x="509" y="288"/>
                    <a:pt x="520" y="273"/>
                    <a:pt x="530" y="259"/>
                  </a:cubicBezTo>
                  <a:cubicBezTo>
                    <a:pt x="538" y="256"/>
                    <a:pt x="544" y="249"/>
                    <a:pt x="548" y="249"/>
                  </a:cubicBezTo>
                  <a:cubicBezTo>
                    <a:pt x="552" y="247"/>
                    <a:pt x="552" y="246"/>
                    <a:pt x="553" y="246"/>
                  </a:cubicBezTo>
                  <a:close/>
                  <a:moveTo>
                    <a:pt x="1818" y="1"/>
                  </a:moveTo>
                  <a:cubicBezTo>
                    <a:pt x="1810" y="1"/>
                    <a:pt x="1802" y="3"/>
                    <a:pt x="1797" y="6"/>
                  </a:cubicBezTo>
                  <a:cubicBezTo>
                    <a:pt x="1747" y="27"/>
                    <a:pt x="1723" y="63"/>
                    <a:pt x="1695" y="95"/>
                  </a:cubicBezTo>
                  <a:cubicBezTo>
                    <a:pt x="1671" y="129"/>
                    <a:pt x="1646" y="165"/>
                    <a:pt x="1625" y="200"/>
                  </a:cubicBezTo>
                  <a:cubicBezTo>
                    <a:pt x="1547" y="332"/>
                    <a:pt x="1493" y="480"/>
                    <a:pt x="1477" y="637"/>
                  </a:cubicBezTo>
                  <a:lnTo>
                    <a:pt x="1477" y="637"/>
                  </a:lnTo>
                  <a:cubicBezTo>
                    <a:pt x="1376" y="753"/>
                    <a:pt x="1265" y="864"/>
                    <a:pt x="1140" y="958"/>
                  </a:cubicBezTo>
                  <a:cubicBezTo>
                    <a:pt x="1077" y="1003"/>
                    <a:pt x="1007" y="1045"/>
                    <a:pt x="934" y="1076"/>
                  </a:cubicBezTo>
                  <a:cubicBezTo>
                    <a:pt x="870" y="1101"/>
                    <a:pt x="802" y="1120"/>
                    <a:pt x="737" y="1120"/>
                  </a:cubicBezTo>
                  <a:cubicBezTo>
                    <a:pt x="727" y="1120"/>
                    <a:pt x="716" y="1119"/>
                    <a:pt x="706" y="1118"/>
                  </a:cubicBezTo>
                  <a:cubicBezTo>
                    <a:pt x="629" y="1108"/>
                    <a:pt x="562" y="1066"/>
                    <a:pt x="520" y="1000"/>
                  </a:cubicBezTo>
                  <a:cubicBezTo>
                    <a:pt x="498" y="965"/>
                    <a:pt x="482" y="928"/>
                    <a:pt x="470" y="890"/>
                  </a:cubicBezTo>
                  <a:lnTo>
                    <a:pt x="470" y="890"/>
                  </a:lnTo>
                  <a:cubicBezTo>
                    <a:pt x="508" y="795"/>
                    <a:pt x="540" y="699"/>
                    <a:pt x="566" y="600"/>
                  </a:cubicBezTo>
                  <a:cubicBezTo>
                    <a:pt x="583" y="519"/>
                    <a:pt x="601" y="438"/>
                    <a:pt x="608" y="354"/>
                  </a:cubicBezTo>
                  <a:lnTo>
                    <a:pt x="608" y="291"/>
                  </a:lnTo>
                  <a:cubicBezTo>
                    <a:pt x="604" y="266"/>
                    <a:pt x="604" y="245"/>
                    <a:pt x="583" y="217"/>
                  </a:cubicBezTo>
                  <a:cubicBezTo>
                    <a:pt x="580" y="213"/>
                    <a:pt x="569" y="207"/>
                    <a:pt x="559" y="203"/>
                  </a:cubicBezTo>
                  <a:cubicBezTo>
                    <a:pt x="548" y="203"/>
                    <a:pt x="541" y="207"/>
                    <a:pt x="534" y="207"/>
                  </a:cubicBezTo>
                  <a:cubicBezTo>
                    <a:pt x="520" y="213"/>
                    <a:pt x="509" y="221"/>
                    <a:pt x="502" y="231"/>
                  </a:cubicBezTo>
                  <a:cubicBezTo>
                    <a:pt x="485" y="249"/>
                    <a:pt x="475" y="266"/>
                    <a:pt x="464" y="288"/>
                  </a:cubicBezTo>
                  <a:cubicBezTo>
                    <a:pt x="425" y="364"/>
                    <a:pt x="411" y="448"/>
                    <a:pt x="401" y="532"/>
                  </a:cubicBezTo>
                  <a:cubicBezTo>
                    <a:pt x="394" y="613"/>
                    <a:pt x="390" y="697"/>
                    <a:pt x="404" y="782"/>
                  </a:cubicBezTo>
                  <a:cubicBezTo>
                    <a:pt x="408" y="817"/>
                    <a:pt x="415" y="852"/>
                    <a:pt x="424" y="886"/>
                  </a:cubicBezTo>
                  <a:lnTo>
                    <a:pt x="424" y="886"/>
                  </a:lnTo>
                  <a:cubicBezTo>
                    <a:pt x="402" y="940"/>
                    <a:pt x="378" y="993"/>
                    <a:pt x="352" y="1045"/>
                  </a:cubicBezTo>
                  <a:cubicBezTo>
                    <a:pt x="313" y="1115"/>
                    <a:pt x="271" y="1185"/>
                    <a:pt x="219" y="1241"/>
                  </a:cubicBezTo>
                  <a:cubicBezTo>
                    <a:pt x="166" y="1301"/>
                    <a:pt x="99" y="1350"/>
                    <a:pt x="25" y="1350"/>
                  </a:cubicBezTo>
                  <a:cubicBezTo>
                    <a:pt x="12" y="1353"/>
                    <a:pt x="1" y="1364"/>
                    <a:pt x="1" y="1374"/>
                  </a:cubicBezTo>
                  <a:cubicBezTo>
                    <a:pt x="1" y="1389"/>
                    <a:pt x="12" y="1400"/>
                    <a:pt x="25" y="1400"/>
                  </a:cubicBezTo>
                  <a:cubicBezTo>
                    <a:pt x="120" y="1395"/>
                    <a:pt x="198" y="1336"/>
                    <a:pt x="250" y="1273"/>
                  </a:cubicBezTo>
                  <a:cubicBezTo>
                    <a:pt x="310" y="1210"/>
                    <a:pt x="352" y="1139"/>
                    <a:pt x="390" y="1066"/>
                  </a:cubicBezTo>
                  <a:cubicBezTo>
                    <a:pt x="410" y="1028"/>
                    <a:pt x="428" y="989"/>
                    <a:pt x="445" y="949"/>
                  </a:cubicBezTo>
                  <a:lnTo>
                    <a:pt x="445" y="949"/>
                  </a:lnTo>
                  <a:cubicBezTo>
                    <a:pt x="456" y="975"/>
                    <a:pt x="469" y="1000"/>
                    <a:pt x="485" y="1024"/>
                  </a:cubicBezTo>
                  <a:cubicBezTo>
                    <a:pt x="530" y="1097"/>
                    <a:pt x="611" y="1150"/>
                    <a:pt x="699" y="1160"/>
                  </a:cubicBezTo>
                  <a:cubicBezTo>
                    <a:pt x="711" y="1162"/>
                    <a:pt x="723" y="1162"/>
                    <a:pt x="735" y="1162"/>
                  </a:cubicBezTo>
                  <a:cubicBezTo>
                    <a:pt x="811" y="1162"/>
                    <a:pt x="885" y="1143"/>
                    <a:pt x="951" y="1115"/>
                  </a:cubicBezTo>
                  <a:cubicBezTo>
                    <a:pt x="1028" y="1084"/>
                    <a:pt x="1098" y="1042"/>
                    <a:pt x="1169" y="992"/>
                  </a:cubicBezTo>
                  <a:cubicBezTo>
                    <a:pt x="1280" y="911"/>
                    <a:pt x="1382" y="814"/>
                    <a:pt x="1473" y="711"/>
                  </a:cubicBezTo>
                  <a:lnTo>
                    <a:pt x="1473" y="711"/>
                  </a:lnTo>
                  <a:cubicBezTo>
                    <a:pt x="1474" y="784"/>
                    <a:pt x="1485" y="856"/>
                    <a:pt x="1509" y="926"/>
                  </a:cubicBezTo>
                  <a:cubicBezTo>
                    <a:pt x="1540" y="1006"/>
                    <a:pt x="1593" y="1080"/>
                    <a:pt x="1656" y="1136"/>
                  </a:cubicBezTo>
                  <a:cubicBezTo>
                    <a:pt x="1723" y="1189"/>
                    <a:pt x="1800" y="1227"/>
                    <a:pt x="1881" y="1256"/>
                  </a:cubicBezTo>
                  <a:cubicBezTo>
                    <a:pt x="1958" y="1283"/>
                    <a:pt x="2042" y="1301"/>
                    <a:pt x="2126" y="1311"/>
                  </a:cubicBezTo>
                  <a:cubicBezTo>
                    <a:pt x="2180" y="1318"/>
                    <a:pt x="2234" y="1321"/>
                    <a:pt x="2287" y="1321"/>
                  </a:cubicBezTo>
                  <a:cubicBezTo>
                    <a:pt x="2400" y="1321"/>
                    <a:pt x="2513" y="1307"/>
                    <a:pt x="2625" y="1283"/>
                  </a:cubicBezTo>
                  <a:cubicBezTo>
                    <a:pt x="2790" y="1252"/>
                    <a:pt x="2944" y="1196"/>
                    <a:pt x="3098" y="1133"/>
                  </a:cubicBezTo>
                  <a:cubicBezTo>
                    <a:pt x="3403" y="1003"/>
                    <a:pt x="3691" y="838"/>
                    <a:pt x="3957" y="642"/>
                  </a:cubicBezTo>
                  <a:cubicBezTo>
                    <a:pt x="3968" y="631"/>
                    <a:pt x="3968" y="617"/>
                    <a:pt x="3961" y="607"/>
                  </a:cubicBezTo>
                  <a:cubicBezTo>
                    <a:pt x="3957" y="601"/>
                    <a:pt x="3951" y="598"/>
                    <a:pt x="3945" y="598"/>
                  </a:cubicBezTo>
                  <a:cubicBezTo>
                    <a:pt x="3939" y="598"/>
                    <a:pt x="3934" y="600"/>
                    <a:pt x="3929" y="603"/>
                  </a:cubicBezTo>
                  <a:cubicBezTo>
                    <a:pt x="3659" y="785"/>
                    <a:pt x="3371" y="943"/>
                    <a:pt x="3070" y="1070"/>
                  </a:cubicBezTo>
                  <a:cubicBezTo>
                    <a:pt x="2923" y="1129"/>
                    <a:pt x="2765" y="1182"/>
                    <a:pt x="2610" y="1217"/>
                  </a:cubicBezTo>
                  <a:cubicBezTo>
                    <a:pt x="2487" y="1245"/>
                    <a:pt x="2361" y="1264"/>
                    <a:pt x="2234" y="1264"/>
                  </a:cubicBezTo>
                  <a:cubicBezTo>
                    <a:pt x="2200" y="1264"/>
                    <a:pt x="2165" y="1262"/>
                    <a:pt x="2130" y="1259"/>
                  </a:cubicBezTo>
                  <a:cubicBezTo>
                    <a:pt x="2050" y="1252"/>
                    <a:pt x="1972" y="1238"/>
                    <a:pt x="1895" y="1210"/>
                  </a:cubicBezTo>
                  <a:cubicBezTo>
                    <a:pt x="1821" y="1185"/>
                    <a:pt x="1747" y="1150"/>
                    <a:pt x="1688" y="1097"/>
                  </a:cubicBezTo>
                  <a:cubicBezTo>
                    <a:pt x="1629" y="1049"/>
                    <a:pt x="1582" y="982"/>
                    <a:pt x="1555" y="911"/>
                  </a:cubicBezTo>
                  <a:cubicBezTo>
                    <a:pt x="1527" y="838"/>
                    <a:pt x="1516" y="757"/>
                    <a:pt x="1519" y="676"/>
                  </a:cubicBezTo>
                  <a:cubicBezTo>
                    <a:pt x="1520" y="670"/>
                    <a:pt x="1520" y="663"/>
                    <a:pt x="1521" y="656"/>
                  </a:cubicBezTo>
                  <a:lnTo>
                    <a:pt x="1521" y="656"/>
                  </a:lnTo>
                  <a:cubicBezTo>
                    <a:pt x="1523" y="653"/>
                    <a:pt x="1525" y="651"/>
                    <a:pt x="1527" y="649"/>
                  </a:cubicBezTo>
                  <a:cubicBezTo>
                    <a:pt x="1632" y="522"/>
                    <a:pt x="1730" y="385"/>
                    <a:pt x="1807" y="238"/>
                  </a:cubicBezTo>
                  <a:cubicBezTo>
                    <a:pt x="1825" y="203"/>
                    <a:pt x="1843" y="165"/>
                    <a:pt x="1856" y="123"/>
                  </a:cubicBezTo>
                  <a:cubicBezTo>
                    <a:pt x="1864" y="101"/>
                    <a:pt x="1867" y="80"/>
                    <a:pt x="1867" y="53"/>
                  </a:cubicBezTo>
                  <a:cubicBezTo>
                    <a:pt x="1867" y="42"/>
                    <a:pt x="1864" y="24"/>
                    <a:pt x="1846" y="11"/>
                  </a:cubicBezTo>
                  <a:cubicBezTo>
                    <a:pt x="1837" y="3"/>
                    <a:pt x="1827" y="1"/>
                    <a:pt x="1818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98;p43">
              <a:extLst>
                <a:ext uri="{FF2B5EF4-FFF2-40B4-BE49-F238E27FC236}">
                  <a16:creationId xmlns:a16="http://schemas.microsoft.com/office/drawing/2014/main" id="{D4ED4F7F-0784-1B94-BC31-21AB6813A68A}"/>
                </a:ext>
              </a:extLst>
            </p:cNvPr>
            <p:cNvSpPr/>
            <p:nvPr/>
          </p:nvSpPr>
          <p:spPr>
            <a:xfrm>
              <a:off x="7186696" y="3371558"/>
              <a:ext cx="313137" cy="175812"/>
            </a:xfrm>
            <a:custGeom>
              <a:avLst/>
              <a:gdLst/>
              <a:ahLst/>
              <a:cxnLst/>
              <a:rect l="l" t="t" r="r" b="b"/>
              <a:pathLst>
                <a:path w="2449" h="1375" extrusionOk="0">
                  <a:moveTo>
                    <a:pt x="2434" y="0"/>
                  </a:moveTo>
                  <a:cubicBezTo>
                    <a:pt x="2427" y="0"/>
                    <a:pt x="2421" y="7"/>
                    <a:pt x="2421" y="14"/>
                  </a:cubicBezTo>
                  <a:cubicBezTo>
                    <a:pt x="2421" y="28"/>
                    <a:pt x="2308" y="1336"/>
                    <a:pt x="1165" y="1347"/>
                  </a:cubicBezTo>
                  <a:lnTo>
                    <a:pt x="1155" y="1347"/>
                  </a:lnTo>
                  <a:cubicBezTo>
                    <a:pt x="842" y="1347"/>
                    <a:pt x="586" y="1249"/>
                    <a:pt x="397" y="1059"/>
                  </a:cubicBezTo>
                  <a:cubicBezTo>
                    <a:pt x="28" y="687"/>
                    <a:pt x="32" y="77"/>
                    <a:pt x="32" y="70"/>
                  </a:cubicBezTo>
                  <a:cubicBezTo>
                    <a:pt x="32" y="63"/>
                    <a:pt x="28" y="56"/>
                    <a:pt x="18" y="56"/>
                  </a:cubicBezTo>
                  <a:cubicBezTo>
                    <a:pt x="11" y="56"/>
                    <a:pt x="4" y="60"/>
                    <a:pt x="4" y="70"/>
                  </a:cubicBezTo>
                  <a:cubicBezTo>
                    <a:pt x="4" y="73"/>
                    <a:pt x="0" y="698"/>
                    <a:pt x="376" y="1080"/>
                  </a:cubicBezTo>
                  <a:cubicBezTo>
                    <a:pt x="572" y="1273"/>
                    <a:pt x="831" y="1375"/>
                    <a:pt x="1155" y="1375"/>
                  </a:cubicBezTo>
                  <a:lnTo>
                    <a:pt x="1165" y="1375"/>
                  </a:lnTo>
                  <a:cubicBezTo>
                    <a:pt x="2333" y="1365"/>
                    <a:pt x="2448" y="28"/>
                    <a:pt x="2448" y="14"/>
                  </a:cubicBezTo>
                  <a:cubicBezTo>
                    <a:pt x="2448" y="7"/>
                    <a:pt x="2445" y="0"/>
                    <a:pt x="24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99;p43">
              <a:extLst>
                <a:ext uri="{FF2B5EF4-FFF2-40B4-BE49-F238E27FC236}">
                  <a16:creationId xmlns:a16="http://schemas.microsoft.com/office/drawing/2014/main" id="{DF6A19AF-98CD-CDAF-ABBD-B4F015AB75F4}"/>
                </a:ext>
              </a:extLst>
            </p:cNvPr>
            <p:cNvSpPr/>
            <p:nvPr/>
          </p:nvSpPr>
          <p:spPr>
            <a:xfrm>
              <a:off x="7054356" y="3380508"/>
              <a:ext cx="109962" cy="409545"/>
            </a:xfrm>
            <a:custGeom>
              <a:avLst/>
              <a:gdLst/>
              <a:ahLst/>
              <a:cxnLst/>
              <a:rect l="l" t="t" r="r" b="b"/>
              <a:pathLst>
                <a:path w="860" h="3203" extrusionOk="0">
                  <a:moveTo>
                    <a:pt x="846" y="0"/>
                  </a:moveTo>
                  <a:cubicBezTo>
                    <a:pt x="838" y="0"/>
                    <a:pt x="832" y="7"/>
                    <a:pt x="832" y="14"/>
                  </a:cubicBezTo>
                  <a:cubicBezTo>
                    <a:pt x="832" y="35"/>
                    <a:pt x="699" y="2206"/>
                    <a:pt x="8" y="3181"/>
                  </a:cubicBezTo>
                  <a:cubicBezTo>
                    <a:pt x="1" y="3185"/>
                    <a:pt x="4" y="3196"/>
                    <a:pt x="11" y="3199"/>
                  </a:cubicBezTo>
                  <a:cubicBezTo>
                    <a:pt x="11" y="3202"/>
                    <a:pt x="14" y="3202"/>
                    <a:pt x="18" y="3202"/>
                  </a:cubicBezTo>
                  <a:cubicBezTo>
                    <a:pt x="22" y="3202"/>
                    <a:pt x="25" y="3199"/>
                    <a:pt x="29" y="3196"/>
                  </a:cubicBezTo>
                  <a:cubicBezTo>
                    <a:pt x="727" y="2217"/>
                    <a:pt x="860" y="39"/>
                    <a:pt x="860" y="18"/>
                  </a:cubicBezTo>
                  <a:cubicBezTo>
                    <a:pt x="860" y="7"/>
                    <a:pt x="856" y="3"/>
                    <a:pt x="846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100;p43">
              <a:extLst>
                <a:ext uri="{FF2B5EF4-FFF2-40B4-BE49-F238E27FC236}">
                  <a16:creationId xmlns:a16="http://schemas.microsoft.com/office/drawing/2014/main" id="{2C0D83BD-3806-7E2D-8CD7-E1AA0B4E69A5}"/>
                </a:ext>
              </a:extLst>
            </p:cNvPr>
            <p:cNvSpPr/>
            <p:nvPr/>
          </p:nvSpPr>
          <p:spPr>
            <a:xfrm>
              <a:off x="7499326" y="3376928"/>
              <a:ext cx="98199" cy="438314"/>
            </a:xfrm>
            <a:custGeom>
              <a:avLst/>
              <a:gdLst/>
              <a:ahLst/>
              <a:cxnLst/>
              <a:rect l="l" t="t" r="r" b="b"/>
              <a:pathLst>
                <a:path w="768" h="3428" extrusionOk="0">
                  <a:moveTo>
                    <a:pt x="144" y="0"/>
                  </a:moveTo>
                  <a:cubicBezTo>
                    <a:pt x="136" y="0"/>
                    <a:pt x="130" y="4"/>
                    <a:pt x="130" y="14"/>
                  </a:cubicBezTo>
                  <a:cubicBezTo>
                    <a:pt x="130" y="28"/>
                    <a:pt x="0" y="1568"/>
                    <a:pt x="151" y="2364"/>
                  </a:cubicBezTo>
                  <a:cubicBezTo>
                    <a:pt x="301" y="3164"/>
                    <a:pt x="743" y="3423"/>
                    <a:pt x="747" y="3423"/>
                  </a:cubicBezTo>
                  <a:cubicBezTo>
                    <a:pt x="747" y="3427"/>
                    <a:pt x="751" y="3427"/>
                    <a:pt x="754" y="3427"/>
                  </a:cubicBezTo>
                  <a:cubicBezTo>
                    <a:pt x="758" y="3427"/>
                    <a:pt x="764" y="3423"/>
                    <a:pt x="764" y="3420"/>
                  </a:cubicBezTo>
                  <a:cubicBezTo>
                    <a:pt x="768" y="3413"/>
                    <a:pt x="768" y="3406"/>
                    <a:pt x="761" y="3399"/>
                  </a:cubicBezTo>
                  <a:cubicBezTo>
                    <a:pt x="758" y="3399"/>
                    <a:pt x="326" y="3143"/>
                    <a:pt x="179" y="2357"/>
                  </a:cubicBezTo>
                  <a:cubicBezTo>
                    <a:pt x="28" y="1568"/>
                    <a:pt x="157" y="31"/>
                    <a:pt x="157" y="14"/>
                  </a:cubicBezTo>
                  <a:cubicBezTo>
                    <a:pt x="157" y="7"/>
                    <a:pt x="154" y="0"/>
                    <a:pt x="14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101;p43">
              <a:extLst>
                <a:ext uri="{FF2B5EF4-FFF2-40B4-BE49-F238E27FC236}">
                  <a16:creationId xmlns:a16="http://schemas.microsoft.com/office/drawing/2014/main" id="{136D77CA-B51C-0BAA-2B5B-3BDA40BDF4E3}"/>
                </a:ext>
              </a:extLst>
            </p:cNvPr>
            <p:cNvSpPr/>
            <p:nvPr/>
          </p:nvSpPr>
          <p:spPr>
            <a:xfrm>
              <a:off x="7148976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41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102;p43">
              <a:extLst>
                <a:ext uri="{FF2B5EF4-FFF2-40B4-BE49-F238E27FC236}">
                  <a16:creationId xmlns:a16="http://schemas.microsoft.com/office/drawing/2014/main" id="{1B2039EF-3B5D-9712-FB33-C07BBA72570D}"/>
                </a:ext>
              </a:extLst>
            </p:cNvPr>
            <p:cNvSpPr/>
            <p:nvPr/>
          </p:nvSpPr>
          <p:spPr>
            <a:xfrm>
              <a:off x="7380412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37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8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103;p43">
              <a:extLst>
                <a:ext uri="{FF2B5EF4-FFF2-40B4-BE49-F238E27FC236}">
                  <a16:creationId xmlns:a16="http://schemas.microsoft.com/office/drawing/2014/main" id="{4D659798-C343-E882-E145-850A5E44473C}"/>
                </a:ext>
              </a:extLst>
            </p:cNvPr>
            <p:cNvSpPr/>
            <p:nvPr/>
          </p:nvSpPr>
          <p:spPr>
            <a:xfrm>
              <a:off x="7783698" y="2998064"/>
              <a:ext cx="132338" cy="130292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39" y="1"/>
                  </a:moveTo>
                  <a:cubicBezTo>
                    <a:pt x="531" y="1"/>
                    <a:pt x="522" y="5"/>
                    <a:pt x="519" y="14"/>
                  </a:cubicBezTo>
                  <a:lnTo>
                    <a:pt x="375" y="354"/>
                  </a:lnTo>
                  <a:cubicBezTo>
                    <a:pt x="371" y="360"/>
                    <a:pt x="368" y="364"/>
                    <a:pt x="361" y="367"/>
                  </a:cubicBezTo>
                  <a:lnTo>
                    <a:pt x="21" y="466"/>
                  </a:lnTo>
                  <a:cubicBezTo>
                    <a:pt x="4" y="472"/>
                    <a:pt x="0" y="498"/>
                    <a:pt x="21" y="508"/>
                  </a:cubicBezTo>
                  <a:lnTo>
                    <a:pt x="350" y="655"/>
                  </a:lnTo>
                  <a:cubicBezTo>
                    <a:pt x="354" y="658"/>
                    <a:pt x="358" y="662"/>
                    <a:pt x="361" y="669"/>
                  </a:cubicBezTo>
                  <a:lnTo>
                    <a:pt x="477" y="1003"/>
                  </a:lnTo>
                  <a:cubicBezTo>
                    <a:pt x="480" y="1013"/>
                    <a:pt x="489" y="1018"/>
                    <a:pt x="498" y="1018"/>
                  </a:cubicBezTo>
                  <a:cubicBezTo>
                    <a:pt x="507" y="1018"/>
                    <a:pt x="515" y="1013"/>
                    <a:pt x="519" y="1003"/>
                  </a:cubicBezTo>
                  <a:lnTo>
                    <a:pt x="632" y="687"/>
                  </a:lnTo>
                  <a:cubicBezTo>
                    <a:pt x="635" y="679"/>
                    <a:pt x="638" y="676"/>
                    <a:pt x="645" y="673"/>
                  </a:cubicBezTo>
                  <a:lnTo>
                    <a:pt x="1014" y="550"/>
                  </a:lnTo>
                  <a:cubicBezTo>
                    <a:pt x="1035" y="543"/>
                    <a:pt x="1035" y="514"/>
                    <a:pt x="1014" y="508"/>
                  </a:cubicBezTo>
                  <a:lnTo>
                    <a:pt x="653" y="385"/>
                  </a:lnTo>
                  <a:cubicBezTo>
                    <a:pt x="645" y="381"/>
                    <a:pt x="638" y="378"/>
                    <a:pt x="638" y="371"/>
                  </a:cubicBezTo>
                  <a:lnTo>
                    <a:pt x="557" y="17"/>
                  </a:lnTo>
                  <a:cubicBezTo>
                    <a:pt x="556" y="6"/>
                    <a:pt x="547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104;p43">
              <a:extLst>
                <a:ext uri="{FF2B5EF4-FFF2-40B4-BE49-F238E27FC236}">
                  <a16:creationId xmlns:a16="http://schemas.microsoft.com/office/drawing/2014/main" id="{93E049C7-085E-2CEB-F2D4-90A2E246DEFB}"/>
                </a:ext>
              </a:extLst>
            </p:cNvPr>
            <p:cNvSpPr/>
            <p:nvPr/>
          </p:nvSpPr>
          <p:spPr>
            <a:xfrm>
              <a:off x="6801823" y="2968016"/>
              <a:ext cx="80426" cy="79275"/>
            </a:xfrm>
            <a:custGeom>
              <a:avLst/>
              <a:gdLst/>
              <a:ahLst/>
              <a:cxnLst/>
              <a:rect l="l" t="t" r="r" b="b"/>
              <a:pathLst>
                <a:path w="629" h="620" extrusionOk="0">
                  <a:moveTo>
                    <a:pt x="327" y="1"/>
                  </a:moveTo>
                  <a:cubicBezTo>
                    <a:pt x="322" y="1"/>
                    <a:pt x="316" y="3"/>
                    <a:pt x="313" y="9"/>
                  </a:cubicBezTo>
                  <a:lnTo>
                    <a:pt x="225" y="217"/>
                  </a:lnTo>
                  <a:cubicBezTo>
                    <a:pt x="225" y="220"/>
                    <a:pt x="222" y="223"/>
                    <a:pt x="218" y="223"/>
                  </a:cubicBezTo>
                  <a:lnTo>
                    <a:pt x="11" y="283"/>
                  </a:lnTo>
                  <a:cubicBezTo>
                    <a:pt x="1" y="286"/>
                    <a:pt x="1" y="304"/>
                    <a:pt x="11" y="307"/>
                  </a:cubicBezTo>
                  <a:lnTo>
                    <a:pt x="211" y="399"/>
                  </a:lnTo>
                  <a:cubicBezTo>
                    <a:pt x="215" y="399"/>
                    <a:pt x="218" y="403"/>
                    <a:pt x="218" y="406"/>
                  </a:cubicBezTo>
                  <a:lnTo>
                    <a:pt x="288" y="610"/>
                  </a:lnTo>
                  <a:cubicBezTo>
                    <a:pt x="290" y="616"/>
                    <a:pt x="295" y="620"/>
                    <a:pt x="301" y="620"/>
                  </a:cubicBezTo>
                  <a:cubicBezTo>
                    <a:pt x="306" y="620"/>
                    <a:pt x="311" y="616"/>
                    <a:pt x="313" y="610"/>
                  </a:cubicBezTo>
                  <a:lnTo>
                    <a:pt x="383" y="417"/>
                  </a:lnTo>
                  <a:cubicBezTo>
                    <a:pt x="383" y="413"/>
                    <a:pt x="387" y="413"/>
                    <a:pt x="390" y="409"/>
                  </a:cubicBezTo>
                  <a:lnTo>
                    <a:pt x="615" y="336"/>
                  </a:lnTo>
                  <a:cubicBezTo>
                    <a:pt x="629" y="329"/>
                    <a:pt x="629" y="315"/>
                    <a:pt x="615" y="307"/>
                  </a:cubicBezTo>
                  <a:lnTo>
                    <a:pt x="393" y="234"/>
                  </a:lnTo>
                  <a:cubicBezTo>
                    <a:pt x="390" y="234"/>
                    <a:pt x="387" y="231"/>
                    <a:pt x="387" y="223"/>
                  </a:cubicBezTo>
                  <a:lnTo>
                    <a:pt x="338" y="9"/>
                  </a:lnTo>
                  <a:cubicBezTo>
                    <a:pt x="338" y="4"/>
                    <a:pt x="33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05;p43">
              <a:extLst>
                <a:ext uri="{FF2B5EF4-FFF2-40B4-BE49-F238E27FC236}">
                  <a16:creationId xmlns:a16="http://schemas.microsoft.com/office/drawing/2014/main" id="{40862D87-912B-1A78-A208-92A6A0EF05C1}"/>
                </a:ext>
              </a:extLst>
            </p:cNvPr>
            <p:cNvSpPr/>
            <p:nvPr/>
          </p:nvSpPr>
          <p:spPr>
            <a:xfrm>
              <a:off x="7794438" y="2649376"/>
              <a:ext cx="80298" cy="79147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27" y="0"/>
                  </a:moveTo>
                  <a:cubicBezTo>
                    <a:pt x="322" y="0"/>
                    <a:pt x="318" y="3"/>
                    <a:pt x="316" y="8"/>
                  </a:cubicBezTo>
                  <a:lnTo>
                    <a:pt x="228" y="215"/>
                  </a:lnTo>
                  <a:cubicBezTo>
                    <a:pt x="224" y="218"/>
                    <a:pt x="221" y="222"/>
                    <a:pt x="218" y="222"/>
                  </a:cubicBezTo>
                  <a:lnTo>
                    <a:pt x="14" y="285"/>
                  </a:lnTo>
                  <a:cubicBezTo>
                    <a:pt x="0" y="288"/>
                    <a:pt x="0" y="303"/>
                    <a:pt x="10" y="309"/>
                  </a:cubicBezTo>
                  <a:lnTo>
                    <a:pt x="211" y="397"/>
                  </a:lnTo>
                  <a:cubicBezTo>
                    <a:pt x="214" y="400"/>
                    <a:pt x="218" y="405"/>
                    <a:pt x="218" y="408"/>
                  </a:cubicBezTo>
                  <a:lnTo>
                    <a:pt x="291" y="611"/>
                  </a:lnTo>
                  <a:cubicBezTo>
                    <a:pt x="293" y="616"/>
                    <a:pt x="298" y="619"/>
                    <a:pt x="303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3" y="418"/>
                  </a:lnTo>
                  <a:cubicBezTo>
                    <a:pt x="386" y="415"/>
                    <a:pt x="386" y="411"/>
                    <a:pt x="393" y="411"/>
                  </a:cubicBezTo>
                  <a:lnTo>
                    <a:pt x="617" y="334"/>
                  </a:lnTo>
                  <a:cubicBezTo>
                    <a:pt x="627" y="330"/>
                    <a:pt x="627" y="313"/>
                    <a:pt x="617" y="309"/>
                  </a:cubicBezTo>
                  <a:lnTo>
                    <a:pt x="396" y="236"/>
                  </a:lnTo>
                  <a:cubicBezTo>
                    <a:pt x="393" y="232"/>
                    <a:pt x="389" y="229"/>
                    <a:pt x="386" y="225"/>
                  </a:cubicBezTo>
                  <a:lnTo>
                    <a:pt x="340" y="11"/>
                  </a:lnTo>
                  <a:cubicBezTo>
                    <a:pt x="339" y="4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06;p43">
              <a:extLst>
                <a:ext uri="{FF2B5EF4-FFF2-40B4-BE49-F238E27FC236}">
                  <a16:creationId xmlns:a16="http://schemas.microsoft.com/office/drawing/2014/main" id="{F6E638FF-5881-92CD-AD81-3A38AB239958}"/>
                </a:ext>
              </a:extLst>
            </p:cNvPr>
            <p:cNvSpPr/>
            <p:nvPr/>
          </p:nvSpPr>
          <p:spPr>
            <a:xfrm>
              <a:off x="6876751" y="3144725"/>
              <a:ext cx="132466" cy="130292"/>
            </a:xfrm>
            <a:custGeom>
              <a:avLst/>
              <a:gdLst/>
              <a:ahLst/>
              <a:cxnLst/>
              <a:rect l="l" t="t" r="r" b="b"/>
              <a:pathLst>
                <a:path w="1036" h="1019" extrusionOk="0">
                  <a:moveTo>
                    <a:pt x="539" y="0"/>
                  </a:moveTo>
                  <a:cubicBezTo>
                    <a:pt x="531" y="0"/>
                    <a:pt x="523" y="5"/>
                    <a:pt x="519" y="13"/>
                  </a:cubicBezTo>
                  <a:lnTo>
                    <a:pt x="375" y="353"/>
                  </a:lnTo>
                  <a:cubicBezTo>
                    <a:pt x="372" y="361"/>
                    <a:pt x="369" y="368"/>
                    <a:pt x="362" y="368"/>
                  </a:cubicBezTo>
                  <a:lnTo>
                    <a:pt x="22" y="466"/>
                  </a:lnTo>
                  <a:cubicBezTo>
                    <a:pt x="4" y="473"/>
                    <a:pt x="1" y="501"/>
                    <a:pt x="22" y="508"/>
                  </a:cubicBezTo>
                  <a:lnTo>
                    <a:pt x="351" y="655"/>
                  </a:lnTo>
                  <a:cubicBezTo>
                    <a:pt x="354" y="659"/>
                    <a:pt x="359" y="662"/>
                    <a:pt x="362" y="669"/>
                  </a:cubicBezTo>
                  <a:lnTo>
                    <a:pt x="477" y="1002"/>
                  </a:lnTo>
                  <a:cubicBezTo>
                    <a:pt x="481" y="1013"/>
                    <a:pt x="490" y="1018"/>
                    <a:pt x="499" y="1018"/>
                  </a:cubicBezTo>
                  <a:cubicBezTo>
                    <a:pt x="507" y="1018"/>
                    <a:pt x="516" y="1013"/>
                    <a:pt x="519" y="1002"/>
                  </a:cubicBezTo>
                  <a:lnTo>
                    <a:pt x="632" y="687"/>
                  </a:lnTo>
                  <a:cubicBezTo>
                    <a:pt x="632" y="683"/>
                    <a:pt x="639" y="676"/>
                    <a:pt x="646" y="676"/>
                  </a:cubicBezTo>
                  <a:lnTo>
                    <a:pt x="1014" y="550"/>
                  </a:lnTo>
                  <a:cubicBezTo>
                    <a:pt x="1035" y="543"/>
                    <a:pt x="1035" y="515"/>
                    <a:pt x="1014" y="508"/>
                  </a:cubicBezTo>
                  <a:lnTo>
                    <a:pt x="653" y="385"/>
                  </a:lnTo>
                  <a:cubicBezTo>
                    <a:pt x="646" y="385"/>
                    <a:pt x="639" y="378"/>
                    <a:pt x="639" y="371"/>
                  </a:cubicBezTo>
                  <a:lnTo>
                    <a:pt x="558" y="16"/>
                  </a:lnTo>
                  <a:cubicBezTo>
                    <a:pt x="556" y="5"/>
                    <a:pt x="548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07;p43">
              <a:extLst>
                <a:ext uri="{FF2B5EF4-FFF2-40B4-BE49-F238E27FC236}">
                  <a16:creationId xmlns:a16="http://schemas.microsoft.com/office/drawing/2014/main" id="{3BEC4187-5162-94E7-2AC2-85D51A441ADC}"/>
                </a:ext>
              </a:extLst>
            </p:cNvPr>
            <p:cNvSpPr/>
            <p:nvPr/>
          </p:nvSpPr>
          <p:spPr>
            <a:xfrm>
              <a:off x="6857444" y="2718935"/>
              <a:ext cx="80809" cy="79147"/>
            </a:xfrm>
            <a:custGeom>
              <a:avLst/>
              <a:gdLst/>
              <a:ahLst/>
              <a:cxnLst/>
              <a:rect l="l" t="t" r="r" b="b"/>
              <a:pathLst>
                <a:path w="632" h="619" extrusionOk="0">
                  <a:moveTo>
                    <a:pt x="328" y="0"/>
                  </a:moveTo>
                  <a:cubicBezTo>
                    <a:pt x="323" y="0"/>
                    <a:pt x="318" y="3"/>
                    <a:pt x="316" y="8"/>
                  </a:cubicBezTo>
                  <a:lnTo>
                    <a:pt x="228" y="214"/>
                  </a:lnTo>
                  <a:cubicBezTo>
                    <a:pt x="228" y="218"/>
                    <a:pt x="225" y="222"/>
                    <a:pt x="222" y="222"/>
                  </a:cubicBezTo>
                  <a:lnTo>
                    <a:pt x="15" y="281"/>
                  </a:lnTo>
                  <a:cubicBezTo>
                    <a:pt x="5" y="285"/>
                    <a:pt x="0" y="302"/>
                    <a:pt x="15" y="309"/>
                  </a:cubicBezTo>
                  <a:lnTo>
                    <a:pt x="215" y="397"/>
                  </a:lnTo>
                  <a:cubicBezTo>
                    <a:pt x="218" y="400"/>
                    <a:pt x="218" y="403"/>
                    <a:pt x="222" y="408"/>
                  </a:cubicBezTo>
                  <a:lnTo>
                    <a:pt x="292" y="611"/>
                  </a:lnTo>
                  <a:cubicBezTo>
                    <a:pt x="293" y="616"/>
                    <a:pt x="299" y="619"/>
                    <a:pt x="304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7" y="418"/>
                  </a:lnTo>
                  <a:cubicBezTo>
                    <a:pt x="387" y="414"/>
                    <a:pt x="390" y="411"/>
                    <a:pt x="393" y="411"/>
                  </a:cubicBezTo>
                  <a:lnTo>
                    <a:pt x="618" y="334"/>
                  </a:lnTo>
                  <a:cubicBezTo>
                    <a:pt x="632" y="330"/>
                    <a:pt x="632" y="313"/>
                    <a:pt x="618" y="309"/>
                  </a:cubicBezTo>
                  <a:lnTo>
                    <a:pt x="397" y="235"/>
                  </a:lnTo>
                  <a:cubicBezTo>
                    <a:pt x="393" y="232"/>
                    <a:pt x="390" y="228"/>
                    <a:pt x="390" y="225"/>
                  </a:cubicBezTo>
                  <a:lnTo>
                    <a:pt x="341" y="11"/>
                  </a:lnTo>
                  <a:cubicBezTo>
                    <a:pt x="339" y="4"/>
                    <a:pt x="333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08;p43">
              <a:extLst>
                <a:ext uri="{FF2B5EF4-FFF2-40B4-BE49-F238E27FC236}">
                  <a16:creationId xmlns:a16="http://schemas.microsoft.com/office/drawing/2014/main" id="{D1C2294E-5DB4-F8A2-C9C6-45248ECE9671}"/>
                </a:ext>
              </a:extLst>
            </p:cNvPr>
            <p:cNvSpPr/>
            <p:nvPr/>
          </p:nvSpPr>
          <p:spPr>
            <a:xfrm>
              <a:off x="7650335" y="2450802"/>
              <a:ext cx="147298" cy="145125"/>
            </a:xfrm>
            <a:custGeom>
              <a:avLst/>
              <a:gdLst/>
              <a:ahLst/>
              <a:cxnLst/>
              <a:rect l="l" t="t" r="r" b="b"/>
              <a:pathLst>
                <a:path w="1152" h="1135" extrusionOk="0">
                  <a:moveTo>
                    <a:pt x="599" y="0"/>
                  </a:moveTo>
                  <a:cubicBezTo>
                    <a:pt x="590" y="0"/>
                    <a:pt x="581" y="6"/>
                    <a:pt x="576" y="17"/>
                  </a:cubicBezTo>
                  <a:lnTo>
                    <a:pt x="415" y="396"/>
                  </a:lnTo>
                  <a:cubicBezTo>
                    <a:pt x="415" y="404"/>
                    <a:pt x="408" y="407"/>
                    <a:pt x="401" y="410"/>
                  </a:cubicBezTo>
                  <a:lnTo>
                    <a:pt x="25" y="519"/>
                  </a:lnTo>
                  <a:cubicBezTo>
                    <a:pt x="1" y="526"/>
                    <a:pt x="1" y="558"/>
                    <a:pt x="22" y="564"/>
                  </a:cubicBezTo>
                  <a:lnTo>
                    <a:pt x="391" y="729"/>
                  </a:lnTo>
                  <a:cubicBezTo>
                    <a:pt x="394" y="733"/>
                    <a:pt x="401" y="740"/>
                    <a:pt x="401" y="744"/>
                  </a:cubicBezTo>
                  <a:lnTo>
                    <a:pt x="530" y="1119"/>
                  </a:lnTo>
                  <a:cubicBezTo>
                    <a:pt x="534" y="1130"/>
                    <a:pt x="544" y="1135"/>
                    <a:pt x="554" y="1135"/>
                  </a:cubicBezTo>
                  <a:cubicBezTo>
                    <a:pt x="563" y="1135"/>
                    <a:pt x="573" y="1130"/>
                    <a:pt x="576" y="1119"/>
                  </a:cubicBezTo>
                  <a:lnTo>
                    <a:pt x="702" y="765"/>
                  </a:lnTo>
                  <a:cubicBezTo>
                    <a:pt x="706" y="758"/>
                    <a:pt x="710" y="754"/>
                    <a:pt x="717" y="750"/>
                  </a:cubicBezTo>
                  <a:lnTo>
                    <a:pt x="1131" y="614"/>
                  </a:lnTo>
                  <a:cubicBezTo>
                    <a:pt x="1152" y="606"/>
                    <a:pt x="1152" y="575"/>
                    <a:pt x="1131" y="569"/>
                  </a:cubicBezTo>
                  <a:lnTo>
                    <a:pt x="727" y="431"/>
                  </a:lnTo>
                  <a:cubicBezTo>
                    <a:pt x="717" y="428"/>
                    <a:pt x="713" y="421"/>
                    <a:pt x="710" y="414"/>
                  </a:cubicBezTo>
                  <a:lnTo>
                    <a:pt x="622" y="21"/>
                  </a:lnTo>
                  <a:cubicBezTo>
                    <a:pt x="620" y="8"/>
                    <a:pt x="610" y="0"/>
                    <a:pt x="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75;p35">
            <a:extLst>
              <a:ext uri="{FF2B5EF4-FFF2-40B4-BE49-F238E27FC236}">
                <a16:creationId xmlns:a16="http://schemas.microsoft.com/office/drawing/2014/main" id="{0B8137EF-0073-2338-07AC-E4152967C8FE}"/>
              </a:ext>
            </a:extLst>
          </p:cNvPr>
          <p:cNvSpPr/>
          <p:nvPr/>
        </p:nvSpPr>
        <p:spPr>
          <a:xfrm>
            <a:off x="3830292" y="1554215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492" name="Google Shape;475;p35">
            <a:extLst>
              <a:ext uri="{FF2B5EF4-FFF2-40B4-BE49-F238E27FC236}">
                <a16:creationId xmlns:a16="http://schemas.microsoft.com/office/drawing/2014/main" id="{6D0282CF-0B63-D525-172B-967CCDE77DD1}"/>
              </a:ext>
            </a:extLst>
          </p:cNvPr>
          <p:cNvSpPr/>
          <p:nvPr/>
        </p:nvSpPr>
        <p:spPr>
          <a:xfrm>
            <a:off x="6737563" y="1560461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493" name="Google Shape;304;p35">
            <a:extLst>
              <a:ext uri="{FF2B5EF4-FFF2-40B4-BE49-F238E27FC236}">
                <a16:creationId xmlns:a16="http://schemas.microsoft.com/office/drawing/2014/main" id="{320C9882-4BA2-D0BD-DEE5-49195D95B292}"/>
              </a:ext>
            </a:extLst>
          </p:cNvPr>
          <p:cNvGrpSpPr/>
          <p:nvPr/>
        </p:nvGrpSpPr>
        <p:grpSpPr>
          <a:xfrm>
            <a:off x="4092469" y="1729283"/>
            <a:ext cx="1011531" cy="1038125"/>
            <a:chOff x="7740209" y="-80368"/>
            <a:chExt cx="1402472" cy="1553245"/>
          </a:xfrm>
        </p:grpSpPr>
        <p:sp>
          <p:nvSpPr>
            <p:cNvPr id="494" name="Google Shape;305;p35">
              <a:extLst>
                <a:ext uri="{FF2B5EF4-FFF2-40B4-BE49-F238E27FC236}">
                  <a16:creationId xmlns:a16="http://schemas.microsoft.com/office/drawing/2014/main" id="{349C17C4-D31A-3FDE-747B-9B22D63F521E}"/>
                </a:ext>
              </a:extLst>
            </p:cNvPr>
            <p:cNvSpPr/>
            <p:nvPr/>
          </p:nvSpPr>
          <p:spPr>
            <a:xfrm>
              <a:off x="7740209" y="-80368"/>
              <a:ext cx="1208452" cy="1495860"/>
            </a:xfrm>
            <a:custGeom>
              <a:avLst/>
              <a:gdLst/>
              <a:ahLst/>
              <a:cxnLst/>
              <a:rect l="l" t="t" r="r" b="b"/>
              <a:pathLst>
                <a:path w="9225" h="11419" extrusionOk="0">
                  <a:moveTo>
                    <a:pt x="3988" y="562"/>
                  </a:moveTo>
                  <a:cubicBezTo>
                    <a:pt x="1794" y="1829"/>
                    <a:pt x="1" y="4916"/>
                    <a:pt x="1" y="7440"/>
                  </a:cubicBezTo>
                  <a:lnTo>
                    <a:pt x="1" y="7440"/>
                  </a:lnTo>
                  <a:cubicBezTo>
                    <a:pt x="1" y="8707"/>
                    <a:pt x="447" y="9653"/>
                    <a:pt x="1241" y="10117"/>
                  </a:cubicBezTo>
                  <a:lnTo>
                    <a:pt x="1241" y="10117"/>
                  </a:lnTo>
                  <a:cubicBezTo>
                    <a:pt x="1267" y="10125"/>
                    <a:pt x="1285" y="10143"/>
                    <a:pt x="1312" y="10152"/>
                  </a:cubicBezTo>
                  <a:lnTo>
                    <a:pt x="1312" y="10152"/>
                  </a:lnTo>
                  <a:lnTo>
                    <a:pt x="3516" y="11419"/>
                  </a:lnTo>
                  <a:cubicBezTo>
                    <a:pt x="2873" y="10919"/>
                    <a:pt x="2516" y="10036"/>
                    <a:pt x="2516" y="8894"/>
                  </a:cubicBezTo>
                  <a:lnTo>
                    <a:pt x="2516" y="8894"/>
                  </a:lnTo>
                  <a:cubicBezTo>
                    <a:pt x="2516" y="6379"/>
                    <a:pt x="4301" y="3292"/>
                    <a:pt x="6504" y="2016"/>
                  </a:cubicBezTo>
                  <a:lnTo>
                    <a:pt x="6504" y="2016"/>
                  </a:lnTo>
                  <a:cubicBezTo>
                    <a:pt x="7503" y="1436"/>
                    <a:pt x="8458" y="1303"/>
                    <a:pt x="9225" y="1624"/>
                  </a:cubicBezTo>
                  <a:lnTo>
                    <a:pt x="9225" y="1624"/>
                  </a:lnTo>
                  <a:lnTo>
                    <a:pt x="7137" y="402"/>
                  </a:lnTo>
                  <a:lnTo>
                    <a:pt x="6816" y="214"/>
                  </a:lnTo>
                  <a:lnTo>
                    <a:pt x="6816" y="214"/>
                  </a:lnTo>
                  <a:cubicBezTo>
                    <a:pt x="6522" y="72"/>
                    <a:pt x="6192" y="0"/>
                    <a:pt x="5844" y="0"/>
                  </a:cubicBezTo>
                  <a:lnTo>
                    <a:pt x="5844" y="0"/>
                  </a:lnTo>
                  <a:cubicBezTo>
                    <a:pt x="5273" y="0"/>
                    <a:pt x="4640" y="187"/>
                    <a:pt x="3988" y="56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06;p35">
              <a:extLst>
                <a:ext uri="{FF2B5EF4-FFF2-40B4-BE49-F238E27FC236}">
                  <a16:creationId xmlns:a16="http://schemas.microsoft.com/office/drawing/2014/main" id="{E5B849EF-33D5-7C50-BF68-283A3D70A8B0}"/>
                </a:ext>
              </a:extLst>
            </p:cNvPr>
            <p:cNvSpPr/>
            <p:nvPr/>
          </p:nvSpPr>
          <p:spPr>
            <a:xfrm>
              <a:off x="7757764" y="1378"/>
              <a:ext cx="821616" cy="1148848"/>
            </a:xfrm>
            <a:custGeom>
              <a:avLst/>
              <a:gdLst/>
              <a:ahLst/>
              <a:cxnLst/>
              <a:rect l="l" t="t" r="r" b="b"/>
              <a:pathLst>
                <a:path w="6272" h="8770" extrusionOk="0">
                  <a:moveTo>
                    <a:pt x="4015" y="1"/>
                  </a:moveTo>
                  <a:cubicBezTo>
                    <a:pt x="3979" y="18"/>
                    <a:pt x="3952" y="27"/>
                    <a:pt x="3917" y="45"/>
                  </a:cubicBezTo>
                  <a:cubicBezTo>
                    <a:pt x="1758" y="1303"/>
                    <a:pt x="0" y="4336"/>
                    <a:pt x="0" y="6816"/>
                  </a:cubicBezTo>
                  <a:cubicBezTo>
                    <a:pt x="0" y="7048"/>
                    <a:pt x="9" y="7271"/>
                    <a:pt x="45" y="7476"/>
                  </a:cubicBezTo>
                  <a:lnTo>
                    <a:pt x="2275" y="8770"/>
                  </a:lnTo>
                  <a:cubicBezTo>
                    <a:pt x="2257" y="8609"/>
                    <a:pt x="2257" y="8440"/>
                    <a:pt x="2257" y="8270"/>
                  </a:cubicBezTo>
                  <a:cubicBezTo>
                    <a:pt x="2257" y="5719"/>
                    <a:pt x="4051" y="2606"/>
                    <a:pt x="6272" y="1303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07;p35">
              <a:extLst>
                <a:ext uri="{FF2B5EF4-FFF2-40B4-BE49-F238E27FC236}">
                  <a16:creationId xmlns:a16="http://schemas.microsoft.com/office/drawing/2014/main" id="{9EAD0CB5-A15C-E4D3-ADCB-B51D7430ADD3}"/>
                </a:ext>
              </a:extLst>
            </p:cNvPr>
            <p:cNvSpPr/>
            <p:nvPr/>
          </p:nvSpPr>
          <p:spPr>
            <a:xfrm>
              <a:off x="7813833" y="755166"/>
              <a:ext cx="218635" cy="153267"/>
            </a:xfrm>
            <a:custGeom>
              <a:avLst/>
              <a:gdLst/>
              <a:ahLst/>
              <a:cxnLst/>
              <a:rect l="l" t="t" r="r" b="b"/>
              <a:pathLst>
                <a:path w="1669" h="1170" extrusionOk="0">
                  <a:moveTo>
                    <a:pt x="54" y="1"/>
                  </a:moveTo>
                  <a:cubicBezTo>
                    <a:pt x="27" y="108"/>
                    <a:pt x="10" y="224"/>
                    <a:pt x="1" y="331"/>
                  </a:cubicBezTo>
                  <a:lnTo>
                    <a:pt x="1589" y="1169"/>
                  </a:lnTo>
                  <a:cubicBezTo>
                    <a:pt x="1615" y="1062"/>
                    <a:pt x="1633" y="955"/>
                    <a:pt x="1669" y="857"/>
                  </a:cubicBezTo>
                  <a:lnTo>
                    <a:pt x="5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08;p35">
              <a:extLst>
                <a:ext uri="{FF2B5EF4-FFF2-40B4-BE49-F238E27FC236}">
                  <a16:creationId xmlns:a16="http://schemas.microsoft.com/office/drawing/2014/main" id="{9786810E-B1BB-9E88-195A-5E0FC7AC3407}"/>
                </a:ext>
              </a:extLst>
            </p:cNvPr>
            <p:cNvSpPr/>
            <p:nvPr/>
          </p:nvSpPr>
          <p:spPr>
            <a:xfrm>
              <a:off x="7825492" y="687438"/>
              <a:ext cx="225709" cy="153136"/>
            </a:xfrm>
            <a:custGeom>
              <a:avLst/>
              <a:gdLst/>
              <a:ahLst/>
              <a:cxnLst/>
              <a:rect l="l" t="t" r="r" b="b"/>
              <a:pathLst>
                <a:path w="1723" h="1169" extrusionOk="0">
                  <a:moveTo>
                    <a:pt x="81" y="0"/>
                  </a:moveTo>
                  <a:cubicBezTo>
                    <a:pt x="54" y="107"/>
                    <a:pt x="28" y="205"/>
                    <a:pt x="1" y="312"/>
                  </a:cubicBezTo>
                  <a:lnTo>
                    <a:pt x="1625" y="1169"/>
                  </a:lnTo>
                  <a:cubicBezTo>
                    <a:pt x="1651" y="1071"/>
                    <a:pt x="1687" y="964"/>
                    <a:pt x="1723" y="866"/>
                  </a:cubicBezTo>
                  <a:lnTo>
                    <a:pt x="8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09;p35">
              <a:extLst>
                <a:ext uri="{FF2B5EF4-FFF2-40B4-BE49-F238E27FC236}">
                  <a16:creationId xmlns:a16="http://schemas.microsoft.com/office/drawing/2014/main" id="{B1796D4F-BE21-9D1A-D8A1-67FCF97DB7C9}"/>
                </a:ext>
              </a:extLst>
            </p:cNvPr>
            <p:cNvSpPr/>
            <p:nvPr/>
          </p:nvSpPr>
          <p:spPr>
            <a:xfrm>
              <a:off x="7843046" y="620758"/>
              <a:ext cx="230425" cy="154446"/>
            </a:xfrm>
            <a:custGeom>
              <a:avLst/>
              <a:gdLst/>
              <a:ahLst/>
              <a:cxnLst/>
              <a:rect l="l" t="t" r="r" b="b"/>
              <a:pathLst>
                <a:path w="1759" h="1179" extrusionOk="0">
                  <a:moveTo>
                    <a:pt x="99" y="1"/>
                  </a:moveTo>
                  <a:cubicBezTo>
                    <a:pt x="63" y="108"/>
                    <a:pt x="36" y="206"/>
                    <a:pt x="1" y="304"/>
                  </a:cubicBezTo>
                  <a:lnTo>
                    <a:pt x="1651" y="1178"/>
                  </a:lnTo>
                  <a:cubicBezTo>
                    <a:pt x="1678" y="1080"/>
                    <a:pt x="1714" y="982"/>
                    <a:pt x="1758" y="884"/>
                  </a:cubicBezTo>
                  <a:lnTo>
                    <a:pt x="9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10;p35">
              <a:extLst>
                <a:ext uri="{FF2B5EF4-FFF2-40B4-BE49-F238E27FC236}">
                  <a16:creationId xmlns:a16="http://schemas.microsoft.com/office/drawing/2014/main" id="{DFF3438A-980E-E7F9-3445-E2D1E3A57613}"/>
                </a:ext>
              </a:extLst>
            </p:cNvPr>
            <p:cNvSpPr/>
            <p:nvPr/>
          </p:nvSpPr>
          <p:spPr>
            <a:xfrm>
              <a:off x="7865317" y="557614"/>
              <a:ext cx="233831" cy="153267"/>
            </a:xfrm>
            <a:custGeom>
              <a:avLst/>
              <a:gdLst/>
              <a:ahLst/>
              <a:cxnLst/>
              <a:rect l="l" t="t" r="r" b="b"/>
              <a:pathLst>
                <a:path w="1785" h="1170" extrusionOk="0">
                  <a:moveTo>
                    <a:pt x="116" y="1"/>
                  </a:moveTo>
                  <a:cubicBezTo>
                    <a:pt x="72" y="99"/>
                    <a:pt x="36" y="197"/>
                    <a:pt x="0" y="295"/>
                  </a:cubicBezTo>
                  <a:lnTo>
                    <a:pt x="1660" y="1170"/>
                  </a:lnTo>
                  <a:cubicBezTo>
                    <a:pt x="1695" y="1080"/>
                    <a:pt x="1740" y="982"/>
                    <a:pt x="1784" y="884"/>
                  </a:cubicBezTo>
                  <a:lnTo>
                    <a:pt x="116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11;p35">
              <a:extLst>
                <a:ext uri="{FF2B5EF4-FFF2-40B4-BE49-F238E27FC236}">
                  <a16:creationId xmlns:a16="http://schemas.microsoft.com/office/drawing/2014/main" id="{E7938607-1956-DFC7-A8E6-0CB763FB96B7}"/>
                </a:ext>
              </a:extLst>
            </p:cNvPr>
            <p:cNvSpPr/>
            <p:nvPr/>
          </p:nvSpPr>
          <p:spPr>
            <a:xfrm>
              <a:off x="7890993" y="495781"/>
              <a:ext cx="237367" cy="153136"/>
            </a:xfrm>
            <a:custGeom>
              <a:avLst/>
              <a:gdLst/>
              <a:ahLst/>
              <a:cxnLst/>
              <a:rect l="l" t="t" r="r" b="b"/>
              <a:pathLst>
                <a:path w="1812" h="1169" extrusionOk="0">
                  <a:moveTo>
                    <a:pt x="125" y="0"/>
                  </a:moveTo>
                  <a:cubicBezTo>
                    <a:pt x="81" y="98"/>
                    <a:pt x="36" y="188"/>
                    <a:pt x="0" y="286"/>
                  </a:cubicBezTo>
                  <a:lnTo>
                    <a:pt x="1669" y="1169"/>
                  </a:lnTo>
                  <a:cubicBezTo>
                    <a:pt x="1713" y="1080"/>
                    <a:pt x="1758" y="981"/>
                    <a:pt x="1811" y="883"/>
                  </a:cubicBezTo>
                  <a:lnTo>
                    <a:pt x="12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12;p35">
              <a:extLst>
                <a:ext uri="{FF2B5EF4-FFF2-40B4-BE49-F238E27FC236}">
                  <a16:creationId xmlns:a16="http://schemas.microsoft.com/office/drawing/2014/main" id="{E05D149F-C890-25E3-DF79-E61A40425F82}"/>
                </a:ext>
              </a:extLst>
            </p:cNvPr>
            <p:cNvSpPr/>
            <p:nvPr/>
          </p:nvSpPr>
          <p:spPr>
            <a:xfrm>
              <a:off x="7919028" y="436175"/>
              <a:ext cx="240904" cy="153136"/>
            </a:xfrm>
            <a:custGeom>
              <a:avLst/>
              <a:gdLst/>
              <a:ahLst/>
              <a:cxnLst/>
              <a:rect l="l" t="t" r="r" b="b"/>
              <a:pathLst>
                <a:path w="1839" h="1169" extrusionOk="0">
                  <a:moveTo>
                    <a:pt x="152" y="0"/>
                  </a:moveTo>
                  <a:cubicBezTo>
                    <a:pt x="99" y="89"/>
                    <a:pt x="54" y="179"/>
                    <a:pt x="1" y="277"/>
                  </a:cubicBezTo>
                  <a:lnTo>
                    <a:pt x="1687" y="1169"/>
                  </a:lnTo>
                  <a:cubicBezTo>
                    <a:pt x="1731" y="1071"/>
                    <a:pt x="1785" y="982"/>
                    <a:pt x="1838" y="892"/>
                  </a:cubicBez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313;p35">
              <a:extLst>
                <a:ext uri="{FF2B5EF4-FFF2-40B4-BE49-F238E27FC236}">
                  <a16:creationId xmlns:a16="http://schemas.microsoft.com/office/drawing/2014/main" id="{1E6C9FC9-6C3C-ADDD-9A65-08F81B396380}"/>
                </a:ext>
              </a:extLst>
            </p:cNvPr>
            <p:cNvSpPr/>
            <p:nvPr/>
          </p:nvSpPr>
          <p:spPr>
            <a:xfrm>
              <a:off x="7951778" y="377748"/>
              <a:ext cx="241952" cy="151957"/>
            </a:xfrm>
            <a:custGeom>
              <a:avLst/>
              <a:gdLst/>
              <a:ahLst/>
              <a:cxnLst/>
              <a:rect l="l" t="t" r="r" b="b"/>
              <a:pathLst>
                <a:path w="1847" h="1160" extrusionOk="0">
                  <a:moveTo>
                    <a:pt x="161" y="0"/>
                  </a:moveTo>
                  <a:cubicBezTo>
                    <a:pt x="107" y="89"/>
                    <a:pt x="54" y="179"/>
                    <a:pt x="0" y="268"/>
                  </a:cubicBezTo>
                  <a:lnTo>
                    <a:pt x="1686" y="1160"/>
                  </a:lnTo>
                  <a:cubicBezTo>
                    <a:pt x="1740" y="1071"/>
                    <a:pt x="1793" y="981"/>
                    <a:pt x="1847" y="892"/>
                  </a:cubicBez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14;p35">
              <a:extLst>
                <a:ext uri="{FF2B5EF4-FFF2-40B4-BE49-F238E27FC236}">
                  <a16:creationId xmlns:a16="http://schemas.microsoft.com/office/drawing/2014/main" id="{AE32F3AF-0CC4-BA86-6C2A-FEE603CA5642}"/>
                </a:ext>
              </a:extLst>
            </p:cNvPr>
            <p:cNvSpPr/>
            <p:nvPr/>
          </p:nvSpPr>
          <p:spPr>
            <a:xfrm>
              <a:off x="7987935" y="321548"/>
              <a:ext cx="244441" cy="150909"/>
            </a:xfrm>
            <a:custGeom>
              <a:avLst/>
              <a:gdLst/>
              <a:ahLst/>
              <a:cxnLst/>
              <a:rect l="l" t="t" r="r" b="b"/>
              <a:pathLst>
                <a:path w="1866" h="1152" extrusionOk="0">
                  <a:moveTo>
                    <a:pt x="179" y="1"/>
                  </a:moveTo>
                  <a:cubicBezTo>
                    <a:pt x="117" y="81"/>
                    <a:pt x="54" y="170"/>
                    <a:pt x="1" y="260"/>
                  </a:cubicBezTo>
                  <a:lnTo>
                    <a:pt x="1687" y="1152"/>
                  </a:lnTo>
                  <a:cubicBezTo>
                    <a:pt x="1740" y="1063"/>
                    <a:pt x="1803" y="973"/>
                    <a:pt x="1865" y="893"/>
                  </a:cubicBezTo>
                  <a:lnTo>
                    <a:pt x="179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15;p35">
              <a:extLst>
                <a:ext uri="{FF2B5EF4-FFF2-40B4-BE49-F238E27FC236}">
                  <a16:creationId xmlns:a16="http://schemas.microsoft.com/office/drawing/2014/main" id="{3880362A-1C3B-2FED-C177-80A5A04663BB}"/>
                </a:ext>
              </a:extLst>
            </p:cNvPr>
            <p:cNvSpPr/>
            <p:nvPr/>
          </p:nvSpPr>
          <p:spPr>
            <a:xfrm>
              <a:off x="8026581" y="266658"/>
              <a:ext cx="246668" cy="149730"/>
            </a:xfrm>
            <a:custGeom>
              <a:avLst/>
              <a:gdLst/>
              <a:ahLst/>
              <a:cxnLst/>
              <a:rect l="l" t="t" r="r" b="b"/>
              <a:pathLst>
                <a:path w="1883" h="1143" extrusionOk="0">
                  <a:moveTo>
                    <a:pt x="197" y="1"/>
                  </a:moveTo>
                  <a:cubicBezTo>
                    <a:pt x="134" y="81"/>
                    <a:pt x="63" y="170"/>
                    <a:pt x="0" y="250"/>
                  </a:cubicBezTo>
                  <a:lnTo>
                    <a:pt x="1686" y="1143"/>
                  </a:lnTo>
                  <a:cubicBezTo>
                    <a:pt x="1749" y="1062"/>
                    <a:pt x="1811" y="973"/>
                    <a:pt x="1883" y="893"/>
                  </a:cubicBezTo>
                  <a:lnTo>
                    <a:pt x="1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16;p35">
              <a:extLst>
                <a:ext uri="{FF2B5EF4-FFF2-40B4-BE49-F238E27FC236}">
                  <a16:creationId xmlns:a16="http://schemas.microsoft.com/office/drawing/2014/main" id="{3F3C13EA-C7FE-9FD9-09CF-9E2D794F1A88}"/>
                </a:ext>
              </a:extLst>
            </p:cNvPr>
            <p:cNvSpPr/>
            <p:nvPr/>
          </p:nvSpPr>
          <p:spPr>
            <a:xfrm>
              <a:off x="8069811" y="214126"/>
              <a:ext cx="246668" cy="148551"/>
            </a:xfrm>
            <a:custGeom>
              <a:avLst/>
              <a:gdLst/>
              <a:ahLst/>
              <a:cxnLst/>
              <a:rect l="l" t="t" r="r" b="b"/>
              <a:pathLst>
                <a:path w="1883" h="1134" extrusionOk="0">
                  <a:moveTo>
                    <a:pt x="214" y="0"/>
                  </a:moveTo>
                  <a:cubicBezTo>
                    <a:pt x="134" y="81"/>
                    <a:pt x="72" y="161"/>
                    <a:pt x="0" y="241"/>
                  </a:cubicBezTo>
                  <a:lnTo>
                    <a:pt x="1678" y="1133"/>
                  </a:lnTo>
                  <a:cubicBezTo>
                    <a:pt x="1749" y="1044"/>
                    <a:pt x="1811" y="964"/>
                    <a:pt x="1883" y="883"/>
                  </a:cubicBezTo>
                  <a:lnTo>
                    <a:pt x="2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17;p35">
              <a:extLst>
                <a:ext uri="{FF2B5EF4-FFF2-40B4-BE49-F238E27FC236}">
                  <a16:creationId xmlns:a16="http://schemas.microsoft.com/office/drawing/2014/main" id="{7C279748-92FC-C50E-71BC-EDBA8D9C0B66}"/>
                </a:ext>
              </a:extLst>
            </p:cNvPr>
            <p:cNvSpPr/>
            <p:nvPr/>
          </p:nvSpPr>
          <p:spPr>
            <a:xfrm>
              <a:off x="8116579" y="163821"/>
              <a:ext cx="247847" cy="146193"/>
            </a:xfrm>
            <a:custGeom>
              <a:avLst/>
              <a:gdLst/>
              <a:ahLst/>
              <a:cxnLst/>
              <a:rect l="l" t="t" r="r" b="b"/>
              <a:pathLst>
                <a:path w="1892" h="1116" extrusionOk="0">
                  <a:moveTo>
                    <a:pt x="232" y="1"/>
                  </a:moveTo>
                  <a:cubicBezTo>
                    <a:pt x="152" y="72"/>
                    <a:pt x="72" y="152"/>
                    <a:pt x="0" y="233"/>
                  </a:cubicBezTo>
                  <a:lnTo>
                    <a:pt x="1668" y="1116"/>
                  </a:lnTo>
                  <a:cubicBezTo>
                    <a:pt x="1740" y="1035"/>
                    <a:pt x="1820" y="955"/>
                    <a:pt x="1891" y="884"/>
                  </a:cubicBezTo>
                  <a:lnTo>
                    <a:pt x="23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18;p35">
              <a:extLst>
                <a:ext uri="{FF2B5EF4-FFF2-40B4-BE49-F238E27FC236}">
                  <a16:creationId xmlns:a16="http://schemas.microsoft.com/office/drawing/2014/main" id="{D547F5C9-9DB9-D394-DD3C-46AE5BCAD7EE}"/>
                </a:ext>
              </a:extLst>
            </p:cNvPr>
            <p:cNvSpPr/>
            <p:nvPr/>
          </p:nvSpPr>
          <p:spPr>
            <a:xfrm>
              <a:off x="8141077" y="167358"/>
              <a:ext cx="944361" cy="1269235"/>
            </a:xfrm>
            <a:custGeom>
              <a:avLst/>
              <a:gdLst/>
              <a:ahLst/>
              <a:cxnLst/>
              <a:rect l="l" t="t" r="r" b="b"/>
              <a:pathLst>
                <a:path w="7209" h="9689" extrusionOk="0">
                  <a:moveTo>
                    <a:pt x="4586" y="99"/>
                  </a:moveTo>
                  <a:lnTo>
                    <a:pt x="4586" y="99"/>
                  </a:lnTo>
                  <a:cubicBezTo>
                    <a:pt x="4666" y="393"/>
                    <a:pt x="4702" y="714"/>
                    <a:pt x="4702" y="1071"/>
                  </a:cubicBezTo>
                  <a:lnTo>
                    <a:pt x="4702" y="1071"/>
                  </a:lnTo>
                  <a:cubicBezTo>
                    <a:pt x="4702" y="3453"/>
                    <a:pt x="3007" y="6370"/>
                    <a:pt x="928" y="7574"/>
                  </a:cubicBezTo>
                  <a:lnTo>
                    <a:pt x="928" y="7574"/>
                  </a:lnTo>
                  <a:cubicBezTo>
                    <a:pt x="607" y="7762"/>
                    <a:pt x="295" y="7895"/>
                    <a:pt x="1" y="7976"/>
                  </a:cubicBezTo>
                  <a:lnTo>
                    <a:pt x="1" y="7976"/>
                  </a:lnTo>
                  <a:cubicBezTo>
                    <a:pt x="152" y="8591"/>
                    <a:pt x="464" y="9046"/>
                    <a:pt x="910" y="9305"/>
                  </a:cubicBezTo>
                  <a:lnTo>
                    <a:pt x="910" y="9305"/>
                  </a:lnTo>
                  <a:cubicBezTo>
                    <a:pt x="1571" y="9689"/>
                    <a:pt x="2472" y="9590"/>
                    <a:pt x="3444" y="9028"/>
                  </a:cubicBezTo>
                  <a:lnTo>
                    <a:pt x="3444" y="9028"/>
                  </a:lnTo>
                  <a:cubicBezTo>
                    <a:pt x="5523" y="7824"/>
                    <a:pt x="7209" y="4916"/>
                    <a:pt x="7209" y="2525"/>
                  </a:cubicBezTo>
                  <a:lnTo>
                    <a:pt x="7209" y="2525"/>
                  </a:lnTo>
                  <a:cubicBezTo>
                    <a:pt x="7209" y="1428"/>
                    <a:pt x="6852" y="607"/>
                    <a:pt x="6192" y="232"/>
                  </a:cubicBezTo>
                  <a:lnTo>
                    <a:pt x="6192" y="232"/>
                  </a:lnTo>
                  <a:cubicBezTo>
                    <a:pt x="5924" y="72"/>
                    <a:pt x="5621" y="0"/>
                    <a:pt x="5291" y="0"/>
                  </a:cubicBezTo>
                  <a:lnTo>
                    <a:pt x="5291" y="0"/>
                  </a:lnTo>
                  <a:cubicBezTo>
                    <a:pt x="5068" y="0"/>
                    <a:pt x="4836" y="36"/>
                    <a:pt x="4586" y="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19;p35">
              <a:extLst>
                <a:ext uri="{FF2B5EF4-FFF2-40B4-BE49-F238E27FC236}">
                  <a16:creationId xmlns:a16="http://schemas.microsoft.com/office/drawing/2014/main" id="{71F43EAD-6591-BBEC-F1D1-3C3043CB2327}"/>
                </a:ext>
              </a:extLst>
            </p:cNvPr>
            <p:cNvSpPr/>
            <p:nvPr/>
          </p:nvSpPr>
          <p:spPr>
            <a:xfrm>
              <a:off x="8069811" y="109979"/>
              <a:ext cx="1072870" cy="1362898"/>
            </a:xfrm>
            <a:custGeom>
              <a:avLst/>
              <a:gdLst/>
              <a:ahLst/>
              <a:cxnLst/>
              <a:rect l="l" t="t" r="r" b="b"/>
              <a:pathLst>
                <a:path w="8190" h="10404" extrusionOk="0">
                  <a:moveTo>
                    <a:pt x="5835" y="438"/>
                  </a:moveTo>
                  <a:cubicBezTo>
                    <a:pt x="6165" y="438"/>
                    <a:pt x="6468" y="510"/>
                    <a:pt x="6736" y="670"/>
                  </a:cubicBezTo>
                  <a:cubicBezTo>
                    <a:pt x="7396" y="1045"/>
                    <a:pt x="7753" y="1866"/>
                    <a:pt x="7753" y="2963"/>
                  </a:cubicBezTo>
                  <a:cubicBezTo>
                    <a:pt x="7753" y="5354"/>
                    <a:pt x="6067" y="8262"/>
                    <a:pt x="3988" y="9466"/>
                  </a:cubicBezTo>
                  <a:cubicBezTo>
                    <a:pt x="3406" y="9803"/>
                    <a:pt x="2849" y="9973"/>
                    <a:pt x="2354" y="9973"/>
                  </a:cubicBezTo>
                  <a:cubicBezTo>
                    <a:pt x="2023" y="9973"/>
                    <a:pt x="1719" y="9897"/>
                    <a:pt x="1454" y="9743"/>
                  </a:cubicBezTo>
                  <a:cubicBezTo>
                    <a:pt x="1008" y="9484"/>
                    <a:pt x="696" y="9029"/>
                    <a:pt x="545" y="8414"/>
                  </a:cubicBezTo>
                  <a:cubicBezTo>
                    <a:pt x="473" y="8119"/>
                    <a:pt x="437" y="7798"/>
                    <a:pt x="437" y="7441"/>
                  </a:cubicBezTo>
                  <a:cubicBezTo>
                    <a:pt x="437" y="5059"/>
                    <a:pt x="2124" y="2142"/>
                    <a:pt x="4202" y="938"/>
                  </a:cubicBezTo>
                  <a:cubicBezTo>
                    <a:pt x="4523" y="760"/>
                    <a:pt x="4836" y="626"/>
                    <a:pt x="5130" y="537"/>
                  </a:cubicBezTo>
                  <a:cubicBezTo>
                    <a:pt x="5380" y="474"/>
                    <a:pt x="5612" y="438"/>
                    <a:pt x="5835" y="438"/>
                  </a:cubicBezTo>
                  <a:close/>
                  <a:moveTo>
                    <a:pt x="5830" y="0"/>
                  </a:moveTo>
                  <a:cubicBezTo>
                    <a:pt x="5260" y="0"/>
                    <a:pt x="4633" y="189"/>
                    <a:pt x="3988" y="563"/>
                  </a:cubicBezTo>
                  <a:cubicBezTo>
                    <a:pt x="1785" y="1839"/>
                    <a:pt x="0" y="4917"/>
                    <a:pt x="0" y="7441"/>
                  </a:cubicBezTo>
                  <a:cubicBezTo>
                    <a:pt x="0" y="8583"/>
                    <a:pt x="357" y="9466"/>
                    <a:pt x="1008" y="9966"/>
                  </a:cubicBezTo>
                  <a:cubicBezTo>
                    <a:pt x="1080" y="10020"/>
                    <a:pt x="1151" y="10073"/>
                    <a:pt x="1231" y="10118"/>
                  </a:cubicBezTo>
                  <a:cubicBezTo>
                    <a:pt x="1570" y="10314"/>
                    <a:pt x="1945" y="10403"/>
                    <a:pt x="2356" y="10403"/>
                  </a:cubicBezTo>
                  <a:cubicBezTo>
                    <a:pt x="2926" y="10403"/>
                    <a:pt x="3551" y="10216"/>
                    <a:pt x="4202" y="9841"/>
                  </a:cubicBezTo>
                  <a:cubicBezTo>
                    <a:pt x="6397" y="8574"/>
                    <a:pt x="8190" y="5488"/>
                    <a:pt x="8190" y="2963"/>
                  </a:cubicBezTo>
                  <a:cubicBezTo>
                    <a:pt x="8190" y="1705"/>
                    <a:pt x="7753" y="751"/>
                    <a:pt x="6950" y="287"/>
                  </a:cubicBezTo>
                  <a:cubicBezTo>
                    <a:pt x="6878" y="242"/>
                    <a:pt x="6789" y="206"/>
                    <a:pt x="6709" y="171"/>
                  </a:cubicBezTo>
                  <a:cubicBezTo>
                    <a:pt x="6437" y="57"/>
                    <a:pt x="6142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320;p35">
              <a:extLst>
                <a:ext uri="{FF2B5EF4-FFF2-40B4-BE49-F238E27FC236}">
                  <a16:creationId xmlns:a16="http://schemas.microsoft.com/office/drawing/2014/main" id="{24A25CBC-0B8E-FFC9-0802-48A11FF2766E}"/>
                </a:ext>
              </a:extLst>
            </p:cNvPr>
            <p:cNvSpPr/>
            <p:nvPr/>
          </p:nvSpPr>
          <p:spPr>
            <a:xfrm>
              <a:off x="8238019" y="41071"/>
              <a:ext cx="133355" cy="74931"/>
            </a:xfrm>
            <a:custGeom>
              <a:avLst/>
              <a:gdLst/>
              <a:ahLst/>
              <a:cxnLst/>
              <a:rect l="l" t="t" r="r" b="b"/>
              <a:pathLst>
                <a:path w="1018" h="572" extrusionOk="0">
                  <a:moveTo>
                    <a:pt x="304" y="1"/>
                  </a:moveTo>
                  <a:cubicBezTo>
                    <a:pt x="226" y="1"/>
                    <a:pt x="148" y="19"/>
                    <a:pt x="90" y="54"/>
                  </a:cubicBezTo>
                  <a:cubicBezTo>
                    <a:pt x="28" y="90"/>
                    <a:pt x="1" y="135"/>
                    <a:pt x="10" y="179"/>
                  </a:cubicBezTo>
                  <a:lnTo>
                    <a:pt x="28" y="563"/>
                  </a:lnTo>
                  <a:lnTo>
                    <a:pt x="697" y="572"/>
                  </a:lnTo>
                  <a:cubicBezTo>
                    <a:pt x="768" y="572"/>
                    <a:pt x="848" y="554"/>
                    <a:pt x="902" y="518"/>
                  </a:cubicBezTo>
                  <a:cubicBezTo>
                    <a:pt x="1018" y="447"/>
                    <a:pt x="1018" y="340"/>
                    <a:pt x="902" y="277"/>
                  </a:cubicBezTo>
                  <a:cubicBezTo>
                    <a:pt x="846" y="240"/>
                    <a:pt x="768" y="225"/>
                    <a:pt x="690" y="225"/>
                  </a:cubicBezTo>
                  <a:cubicBezTo>
                    <a:pt x="656" y="225"/>
                    <a:pt x="622" y="227"/>
                    <a:pt x="590" y="233"/>
                  </a:cubicBezTo>
                  <a:cubicBezTo>
                    <a:pt x="625" y="170"/>
                    <a:pt x="608" y="99"/>
                    <a:pt x="518" y="54"/>
                  </a:cubicBezTo>
                  <a:cubicBezTo>
                    <a:pt x="460" y="19"/>
                    <a:pt x="382" y="1"/>
                    <a:pt x="30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21;p35">
              <a:extLst>
                <a:ext uri="{FF2B5EF4-FFF2-40B4-BE49-F238E27FC236}">
                  <a16:creationId xmlns:a16="http://schemas.microsoft.com/office/drawing/2014/main" id="{9B90F97D-D71C-7529-3213-BCD567F24731}"/>
                </a:ext>
              </a:extLst>
            </p:cNvPr>
            <p:cNvSpPr/>
            <p:nvPr/>
          </p:nvSpPr>
          <p:spPr>
            <a:xfrm>
              <a:off x="8329196" y="115874"/>
              <a:ext cx="97200" cy="56329"/>
            </a:xfrm>
            <a:custGeom>
              <a:avLst/>
              <a:gdLst/>
              <a:ahLst/>
              <a:cxnLst/>
              <a:rect l="l" t="t" r="r" b="b"/>
              <a:pathLst>
                <a:path w="742" h="430" extrusionOk="0">
                  <a:moveTo>
                    <a:pt x="483" y="1"/>
                  </a:moveTo>
                  <a:lnTo>
                    <a:pt x="420" y="37"/>
                  </a:lnTo>
                  <a:cubicBezTo>
                    <a:pt x="465" y="63"/>
                    <a:pt x="509" y="72"/>
                    <a:pt x="545" y="81"/>
                  </a:cubicBezTo>
                  <a:lnTo>
                    <a:pt x="1" y="393"/>
                  </a:lnTo>
                  <a:lnTo>
                    <a:pt x="81" y="429"/>
                  </a:lnTo>
                  <a:lnTo>
                    <a:pt x="741" y="54"/>
                  </a:lnTo>
                  <a:lnTo>
                    <a:pt x="688" y="19"/>
                  </a:lnTo>
                  <a:cubicBezTo>
                    <a:pt x="659" y="27"/>
                    <a:pt x="630" y="33"/>
                    <a:pt x="599" y="33"/>
                  </a:cubicBezTo>
                  <a:cubicBezTo>
                    <a:pt x="564" y="33"/>
                    <a:pt x="526" y="25"/>
                    <a:pt x="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22;p35">
              <a:extLst>
                <a:ext uri="{FF2B5EF4-FFF2-40B4-BE49-F238E27FC236}">
                  <a16:creationId xmlns:a16="http://schemas.microsoft.com/office/drawing/2014/main" id="{156E3848-D843-01FF-449D-A23CF2F5661D}"/>
                </a:ext>
              </a:extLst>
            </p:cNvPr>
            <p:cNvSpPr/>
            <p:nvPr/>
          </p:nvSpPr>
          <p:spPr>
            <a:xfrm>
              <a:off x="8359589" y="136048"/>
              <a:ext cx="115802" cy="62748"/>
            </a:xfrm>
            <a:custGeom>
              <a:avLst/>
              <a:gdLst/>
              <a:ahLst/>
              <a:cxnLst/>
              <a:rect l="l" t="t" r="r" b="b"/>
              <a:pathLst>
                <a:path w="884" h="479" extrusionOk="0">
                  <a:moveTo>
                    <a:pt x="639" y="63"/>
                  </a:moveTo>
                  <a:cubicBezTo>
                    <a:pt x="664" y="63"/>
                    <a:pt x="688" y="68"/>
                    <a:pt x="714" y="79"/>
                  </a:cubicBezTo>
                  <a:cubicBezTo>
                    <a:pt x="768" y="114"/>
                    <a:pt x="750" y="150"/>
                    <a:pt x="697" y="186"/>
                  </a:cubicBezTo>
                  <a:lnTo>
                    <a:pt x="340" y="382"/>
                  </a:lnTo>
                  <a:cubicBezTo>
                    <a:pt x="310" y="402"/>
                    <a:pt x="277" y="414"/>
                    <a:pt x="244" y="414"/>
                  </a:cubicBezTo>
                  <a:cubicBezTo>
                    <a:pt x="219" y="414"/>
                    <a:pt x="194" y="407"/>
                    <a:pt x="170" y="391"/>
                  </a:cubicBezTo>
                  <a:cubicBezTo>
                    <a:pt x="117" y="364"/>
                    <a:pt x="126" y="329"/>
                    <a:pt x="188" y="293"/>
                  </a:cubicBezTo>
                  <a:lnTo>
                    <a:pt x="536" y="88"/>
                  </a:lnTo>
                  <a:cubicBezTo>
                    <a:pt x="572" y="72"/>
                    <a:pt x="606" y="63"/>
                    <a:pt x="639" y="63"/>
                  </a:cubicBezTo>
                  <a:close/>
                  <a:moveTo>
                    <a:pt x="625" y="1"/>
                  </a:moveTo>
                  <a:cubicBezTo>
                    <a:pt x="566" y="1"/>
                    <a:pt x="508" y="19"/>
                    <a:pt x="456" y="52"/>
                  </a:cubicBezTo>
                  <a:lnTo>
                    <a:pt x="117" y="248"/>
                  </a:lnTo>
                  <a:cubicBezTo>
                    <a:pt x="10" y="311"/>
                    <a:pt x="1" y="373"/>
                    <a:pt x="99" y="436"/>
                  </a:cubicBezTo>
                  <a:cubicBezTo>
                    <a:pt x="149" y="465"/>
                    <a:pt x="200" y="478"/>
                    <a:pt x="251" y="478"/>
                  </a:cubicBezTo>
                  <a:cubicBezTo>
                    <a:pt x="310" y="478"/>
                    <a:pt x="368" y="460"/>
                    <a:pt x="420" y="427"/>
                  </a:cubicBezTo>
                  <a:lnTo>
                    <a:pt x="768" y="230"/>
                  </a:lnTo>
                  <a:cubicBezTo>
                    <a:pt x="866" y="168"/>
                    <a:pt x="884" y="106"/>
                    <a:pt x="777" y="43"/>
                  </a:cubicBezTo>
                  <a:cubicBezTo>
                    <a:pt x="727" y="14"/>
                    <a:pt x="676" y="1"/>
                    <a:pt x="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23;p35">
              <a:extLst>
                <a:ext uri="{FF2B5EF4-FFF2-40B4-BE49-F238E27FC236}">
                  <a16:creationId xmlns:a16="http://schemas.microsoft.com/office/drawing/2014/main" id="{180E10A4-249A-5EC0-02D3-8350CA48F9EF}"/>
                </a:ext>
              </a:extLst>
            </p:cNvPr>
            <p:cNvSpPr/>
            <p:nvPr/>
          </p:nvSpPr>
          <p:spPr>
            <a:xfrm>
              <a:off x="8408715" y="165000"/>
              <a:ext cx="114623" cy="61438"/>
            </a:xfrm>
            <a:custGeom>
              <a:avLst/>
              <a:gdLst/>
              <a:ahLst/>
              <a:cxnLst/>
              <a:rect l="l" t="t" r="r" b="b"/>
              <a:pathLst>
                <a:path w="875" h="469" extrusionOk="0">
                  <a:moveTo>
                    <a:pt x="629" y="0"/>
                  </a:moveTo>
                  <a:cubicBezTo>
                    <a:pt x="571" y="0"/>
                    <a:pt x="513" y="16"/>
                    <a:pt x="455" y="45"/>
                  </a:cubicBezTo>
                  <a:lnTo>
                    <a:pt x="429" y="63"/>
                  </a:lnTo>
                  <a:lnTo>
                    <a:pt x="500" y="108"/>
                  </a:lnTo>
                  <a:lnTo>
                    <a:pt x="527" y="90"/>
                  </a:lnTo>
                  <a:cubicBezTo>
                    <a:pt x="565" y="68"/>
                    <a:pt x="602" y="56"/>
                    <a:pt x="638" y="56"/>
                  </a:cubicBezTo>
                  <a:cubicBezTo>
                    <a:pt x="662" y="56"/>
                    <a:pt x="684" y="61"/>
                    <a:pt x="705" y="72"/>
                  </a:cubicBezTo>
                  <a:cubicBezTo>
                    <a:pt x="759" y="108"/>
                    <a:pt x="750" y="143"/>
                    <a:pt x="678" y="179"/>
                  </a:cubicBezTo>
                  <a:lnTo>
                    <a:pt x="652" y="197"/>
                  </a:lnTo>
                  <a:cubicBezTo>
                    <a:pt x="623" y="216"/>
                    <a:pt x="592" y="225"/>
                    <a:pt x="561" y="225"/>
                  </a:cubicBezTo>
                  <a:cubicBezTo>
                    <a:pt x="534" y="225"/>
                    <a:pt x="507" y="218"/>
                    <a:pt x="482" y="206"/>
                  </a:cubicBezTo>
                  <a:lnTo>
                    <a:pt x="438" y="179"/>
                  </a:lnTo>
                  <a:lnTo>
                    <a:pt x="366" y="215"/>
                  </a:lnTo>
                  <a:lnTo>
                    <a:pt x="411" y="241"/>
                  </a:lnTo>
                  <a:cubicBezTo>
                    <a:pt x="464" y="277"/>
                    <a:pt x="464" y="304"/>
                    <a:pt x="393" y="348"/>
                  </a:cubicBezTo>
                  <a:lnTo>
                    <a:pt x="348" y="375"/>
                  </a:lnTo>
                  <a:cubicBezTo>
                    <a:pt x="308" y="395"/>
                    <a:pt x="274" y="407"/>
                    <a:pt x="240" y="407"/>
                  </a:cubicBezTo>
                  <a:cubicBezTo>
                    <a:pt x="214" y="407"/>
                    <a:pt x="188" y="400"/>
                    <a:pt x="161" y="384"/>
                  </a:cubicBezTo>
                  <a:cubicBezTo>
                    <a:pt x="108" y="357"/>
                    <a:pt x="125" y="322"/>
                    <a:pt x="179" y="286"/>
                  </a:cubicBezTo>
                  <a:lnTo>
                    <a:pt x="232" y="259"/>
                  </a:lnTo>
                  <a:lnTo>
                    <a:pt x="161" y="215"/>
                  </a:lnTo>
                  <a:lnTo>
                    <a:pt x="116" y="241"/>
                  </a:lnTo>
                  <a:cubicBezTo>
                    <a:pt x="18" y="304"/>
                    <a:pt x="0" y="366"/>
                    <a:pt x="99" y="429"/>
                  </a:cubicBezTo>
                  <a:cubicBezTo>
                    <a:pt x="146" y="456"/>
                    <a:pt x="195" y="468"/>
                    <a:pt x="244" y="468"/>
                  </a:cubicBezTo>
                  <a:cubicBezTo>
                    <a:pt x="305" y="468"/>
                    <a:pt x="365" y="450"/>
                    <a:pt x="420" y="420"/>
                  </a:cubicBezTo>
                  <a:lnTo>
                    <a:pt x="473" y="393"/>
                  </a:lnTo>
                  <a:cubicBezTo>
                    <a:pt x="536" y="348"/>
                    <a:pt x="562" y="313"/>
                    <a:pt x="527" y="259"/>
                  </a:cubicBezTo>
                  <a:lnTo>
                    <a:pt x="527" y="259"/>
                  </a:lnTo>
                  <a:cubicBezTo>
                    <a:pt x="551" y="268"/>
                    <a:pt x="575" y="272"/>
                    <a:pt x="600" y="272"/>
                  </a:cubicBezTo>
                  <a:cubicBezTo>
                    <a:pt x="650" y="272"/>
                    <a:pt x="699" y="256"/>
                    <a:pt x="741" y="232"/>
                  </a:cubicBezTo>
                  <a:lnTo>
                    <a:pt x="759" y="224"/>
                  </a:lnTo>
                  <a:cubicBezTo>
                    <a:pt x="866" y="161"/>
                    <a:pt x="875" y="99"/>
                    <a:pt x="777" y="36"/>
                  </a:cubicBezTo>
                  <a:cubicBezTo>
                    <a:pt x="728" y="12"/>
                    <a:pt x="678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24;p35">
              <a:extLst>
                <a:ext uri="{FF2B5EF4-FFF2-40B4-BE49-F238E27FC236}">
                  <a16:creationId xmlns:a16="http://schemas.microsoft.com/office/drawing/2014/main" id="{BD21F965-C1D7-148E-F085-C89386DF5C6D}"/>
                </a:ext>
              </a:extLst>
            </p:cNvPr>
            <p:cNvSpPr/>
            <p:nvPr/>
          </p:nvSpPr>
          <p:spPr>
            <a:xfrm>
              <a:off x="7873439" y="942631"/>
              <a:ext cx="34059" cy="94973"/>
            </a:xfrm>
            <a:custGeom>
              <a:avLst/>
              <a:gdLst/>
              <a:ahLst/>
              <a:cxnLst/>
              <a:rect l="l" t="t" r="r" b="b"/>
              <a:pathLst>
                <a:path w="260" h="725" extrusionOk="0">
                  <a:moveTo>
                    <a:pt x="92" y="83"/>
                  </a:moveTo>
                  <a:cubicBezTo>
                    <a:pt x="101" y="83"/>
                    <a:pt x="112" y="87"/>
                    <a:pt x="126" y="95"/>
                  </a:cubicBezTo>
                  <a:cubicBezTo>
                    <a:pt x="179" y="122"/>
                    <a:pt x="197" y="167"/>
                    <a:pt x="197" y="229"/>
                  </a:cubicBezTo>
                  <a:lnTo>
                    <a:pt x="197" y="327"/>
                  </a:lnTo>
                  <a:cubicBezTo>
                    <a:pt x="197" y="371"/>
                    <a:pt x="188" y="393"/>
                    <a:pt x="165" y="393"/>
                  </a:cubicBezTo>
                  <a:cubicBezTo>
                    <a:pt x="154" y="393"/>
                    <a:pt x="142" y="389"/>
                    <a:pt x="126" y="381"/>
                  </a:cubicBezTo>
                  <a:cubicBezTo>
                    <a:pt x="81" y="354"/>
                    <a:pt x="63" y="309"/>
                    <a:pt x="63" y="247"/>
                  </a:cubicBezTo>
                  <a:lnTo>
                    <a:pt x="63" y="149"/>
                  </a:lnTo>
                  <a:cubicBezTo>
                    <a:pt x="63" y="105"/>
                    <a:pt x="72" y="83"/>
                    <a:pt x="92" y="83"/>
                  </a:cubicBezTo>
                  <a:close/>
                  <a:moveTo>
                    <a:pt x="61" y="1"/>
                  </a:moveTo>
                  <a:cubicBezTo>
                    <a:pt x="19" y="1"/>
                    <a:pt x="1" y="44"/>
                    <a:pt x="1" y="113"/>
                  </a:cubicBezTo>
                  <a:lnTo>
                    <a:pt x="1" y="220"/>
                  </a:lnTo>
                  <a:cubicBezTo>
                    <a:pt x="1" y="309"/>
                    <a:pt x="27" y="390"/>
                    <a:pt x="108" y="434"/>
                  </a:cubicBezTo>
                  <a:cubicBezTo>
                    <a:pt x="125" y="445"/>
                    <a:pt x="140" y="450"/>
                    <a:pt x="153" y="450"/>
                  </a:cubicBezTo>
                  <a:cubicBezTo>
                    <a:pt x="172" y="450"/>
                    <a:pt x="186" y="438"/>
                    <a:pt x="197" y="416"/>
                  </a:cubicBezTo>
                  <a:lnTo>
                    <a:pt x="197" y="568"/>
                  </a:lnTo>
                  <a:cubicBezTo>
                    <a:pt x="197" y="619"/>
                    <a:pt x="188" y="642"/>
                    <a:pt x="164" y="642"/>
                  </a:cubicBezTo>
                  <a:cubicBezTo>
                    <a:pt x="154" y="642"/>
                    <a:pt x="141" y="638"/>
                    <a:pt x="126" y="630"/>
                  </a:cubicBezTo>
                  <a:cubicBezTo>
                    <a:pt x="81" y="604"/>
                    <a:pt x="54" y="559"/>
                    <a:pt x="54" y="497"/>
                  </a:cubicBezTo>
                  <a:lnTo>
                    <a:pt x="54" y="479"/>
                  </a:lnTo>
                  <a:lnTo>
                    <a:pt x="1" y="443"/>
                  </a:lnTo>
                  <a:lnTo>
                    <a:pt x="1" y="461"/>
                  </a:lnTo>
                  <a:cubicBezTo>
                    <a:pt x="1" y="559"/>
                    <a:pt x="36" y="648"/>
                    <a:pt x="126" y="702"/>
                  </a:cubicBezTo>
                  <a:cubicBezTo>
                    <a:pt x="154" y="717"/>
                    <a:pt x="177" y="724"/>
                    <a:pt x="195" y="724"/>
                  </a:cubicBezTo>
                  <a:cubicBezTo>
                    <a:pt x="241" y="724"/>
                    <a:pt x="259" y="680"/>
                    <a:pt x="259" y="604"/>
                  </a:cubicBezTo>
                  <a:lnTo>
                    <a:pt x="259" y="265"/>
                  </a:lnTo>
                  <a:cubicBezTo>
                    <a:pt x="259" y="167"/>
                    <a:pt x="224" y="77"/>
                    <a:pt x="126" y="24"/>
                  </a:cubicBezTo>
                  <a:cubicBezTo>
                    <a:pt x="99" y="8"/>
                    <a:pt x="78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25;p35">
              <a:extLst>
                <a:ext uri="{FF2B5EF4-FFF2-40B4-BE49-F238E27FC236}">
                  <a16:creationId xmlns:a16="http://schemas.microsoft.com/office/drawing/2014/main" id="{BCD1FBA9-72F1-100E-1B5E-AB67FFA048DB}"/>
                </a:ext>
              </a:extLst>
            </p:cNvPr>
            <p:cNvSpPr/>
            <p:nvPr/>
          </p:nvSpPr>
          <p:spPr>
            <a:xfrm>
              <a:off x="7915491" y="967783"/>
              <a:ext cx="35238" cy="93925"/>
            </a:xfrm>
            <a:custGeom>
              <a:avLst/>
              <a:gdLst/>
              <a:ahLst/>
              <a:cxnLst/>
              <a:rect l="l" t="t" r="r" b="b"/>
              <a:pathLst>
                <a:path w="269" h="717" extrusionOk="0">
                  <a:moveTo>
                    <a:pt x="100" y="78"/>
                  </a:moveTo>
                  <a:cubicBezTo>
                    <a:pt x="109" y="78"/>
                    <a:pt x="121" y="82"/>
                    <a:pt x="135" y="90"/>
                  </a:cubicBezTo>
                  <a:cubicBezTo>
                    <a:pt x="179" y="117"/>
                    <a:pt x="206" y="162"/>
                    <a:pt x="206" y="224"/>
                  </a:cubicBezTo>
                  <a:lnTo>
                    <a:pt x="206" y="572"/>
                  </a:lnTo>
                  <a:cubicBezTo>
                    <a:pt x="206" y="616"/>
                    <a:pt x="193" y="638"/>
                    <a:pt x="170" y="638"/>
                  </a:cubicBezTo>
                  <a:cubicBezTo>
                    <a:pt x="160" y="638"/>
                    <a:pt x="148" y="634"/>
                    <a:pt x="135" y="626"/>
                  </a:cubicBezTo>
                  <a:cubicBezTo>
                    <a:pt x="90" y="599"/>
                    <a:pt x="63" y="554"/>
                    <a:pt x="63" y="492"/>
                  </a:cubicBezTo>
                  <a:lnTo>
                    <a:pt x="63" y="144"/>
                  </a:lnTo>
                  <a:cubicBezTo>
                    <a:pt x="63" y="100"/>
                    <a:pt x="76" y="78"/>
                    <a:pt x="100" y="78"/>
                  </a:cubicBezTo>
                  <a:close/>
                  <a:moveTo>
                    <a:pt x="69" y="0"/>
                  </a:moveTo>
                  <a:cubicBezTo>
                    <a:pt x="23" y="0"/>
                    <a:pt x="1" y="38"/>
                    <a:pt x="1" y="108"/>
                  </a:cubicBezTo>
                  <a:lnTo>
                    <a:pt x="1" y="447"/>
                  </a:lnTo>
                  <a:cubicBezTo>
                    <a:pt x="1" y="554"/>
                    <a:pt x="45" y="644"/>
                    <a:pt x="135" y="697"/>
                  </a:cubicBezTo>
                  <a:cubicBezTo>
                    <a:pt x="160" y="710"/>
                    <a:pt x="182" y="716"/>
                    <a:pt x="200" y="716"/>
                  </a:cubicBezTo>
                  <a:cubicBezTo>
                    <a:pt x="246" y="716"/>
                    <a:pt x="268" y="678"/>
                    <a:pt x="268" y="608"/>
                  </a:cubicBezTo>
                  <a:lnTo>
                    <a:pt x="268" y="260"/>
                  </a:lnTo>
                  <a:cubicBezTo>
                    <a:pt x="268" y="162"/>
                    <a:pt x="224" y="73"/>
                    <a:pt x="135" y="19"/>
                  </a:cubicBezTo>
                  <a:cubicBezTo>
                    <a:pt x="109" y="6"/>
                    <a:pt x="87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26;p35">
              <a:extLst>
                <a:ext uri="{FF2B5EF4-FFF2-40B4-BE49-F238E27FC236}">
                  <a16:creationId xmlns:a16="http://schemas.microsoft.com/office/drawing/2014/main" id="{6E08DAEE-F6F0-E92E-65D1-ED6E05565985}"/>
                </a:ext>
              </a:extLst>
            </p:cNvPr>
            <p:cNvSpPr/>
            <p:nvPr/>
          </p:nvSpPr>
          <p:spPr>
            <a:xfrm>
              <a:off x="7958721" y="992281"/>
              <a:ext cx="34059" cy="99558"/>
            </a:xfrm>
            <a:custGeom>
              <a:avLst/>
              <a:gdLst/>
              <a:ahLst/>
              <a:cxnLst/>
              <a:rect l="l" t="t" r="r" b="b"/>
              <a:pathLst>
                <a:path w="260" h="760" extrusionOk="0">
                  <a:moveTo>
                    <a:pt x="63" y="1"/>
                  </a:moveTo>
                  <a:cubicBezTo>
                    <a:pt x="19" y="1"/>
                    <a:pt x="1" y="41"/>
                    <a:pt x="1" y="118"/>
                  </a:cubicBezTo>
                  <a:lnTo>
                    <a:pt x="1" y="171"/>
                  </a:lnTo>
                  <a:lnTo>
                    <a:pt x="63" y="207"/>
                  </a:lnTo>
                  <a:lnTo>
                    <a:pt x="63" y="144"/>
                  </a:lnTo>
                  <a:cubicBezTo>
                    <a:pt x="63" y="105"/>
                    <a:pt x="73" y="80"/>
                    <a:pt x="96" y="80"/>
                  </a:cubicBezTo>
                  <a:cubicBezTo>
                    <a:pt x="104" y="80"/>
                    <a:pt x="114" y="84"/>
                    <a:pt x="126" y="91"/>
                  </a:cubicBezTo>
                  <a:cubicBezTo>
                    <a:pt x="179" y="118"/>
                    <a:pt x="197" y="162"/>
                    <a:pt x="197" y="234"/>
                  </a:cubicBezTo>
                  <a:cubicBezTo>
                    <a:pt x="197" y="412"/>
                    <a:pt x="1" y="341"/>
                    <a:pt x="1" y="555"/>
                  </a:cubicBezTo>
                  <a:lnTo>
                    <a:pt x="1" y="608"/>
                  </a:lnTo>
                  <a:lnTo>
                    <a:pt x="251" y="760"/>
                  </a:lnTo>
                  <a:lnTo>
                    <a:pt x="251" y="689"/>
                  </a:lnTo>
                  <a:lnTo>
                    <a:pt x="63" y="581"/>
                  </a:lnTo>
                  <a:lnTo>
                    <a:pt x="63" y="573"/>
                  </a:lnTo>
                  <a:cubicBezTo>
                    <a:pt x="63" y="421"/>
                    <a:pt x="260" y="465"/>
                    <a:pt x="260" y="260"/>
                  </a:cubicBezTo>
                  <a:cubicBezTo>
                    <a:pt x="260" y="162"/>
                    <a:pt x="215" y="73"/>
                    <a:pt x="126" y="19"/>
                  </a:cubicBezTo>
                  <a:cubicBezTo>
                    <a:pt x="101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27;p35">
              <a:extLst>
                <a:ext uri="{FF2B5EF4-FFF2-40B4-BE49-F238E27FC236}">
                  <a16:creationId xmlns:a16="http://schemas.microsoft.com/office/drawing/2014/main" id="{E4CCC362-F984-3876-7DCD-E67C752ABB79}"/>
                </a:ext>
              </a:extLst>
            </p:cNvPr>
            <p:cNvSpPr/>
            <p:nvPr/>
          </p:nvSpPr>
          <p:spPr>
            <a:xfrm>
              <a:off x="7999725" y="1016254"/>
              <a:ext cx="35107" cy="94056"/>
            </a:xfrm>
            <a:custGeom>
              <a:avLst/>
              <a:gdLst/>
              <a:ahLst/>
              <a:cxnLst/>
              <a:rect l="l" t="t" r="r" b="b"/>
              <a:pathLst>
                <a:path w="268" h="718" extrusionOk="0">
                  <a:moveTo>
                    <a:pt x="103" y="76"/>
                  </a:moveTo>
                  <a:cubicBezTo>
                    <a:pt x="112" y="76"/>
                    <a:pt x="122" y="79"/>
                    <a:pt x="134" y="86"/>
                  </a:cubicBezTo>
                  <a:cubicBezTo>
                    <a:pt x="179" y="113"/>
                    <a:pt x="205" y="167"/>
                    <a:pt x="205" y="229"/>
                  </a:cubicBezTo>
                  <a:lnTo>
                    <a:pt x="205" y="577"/>
                  </a:lnTo>
                  <a:cubicBezTo>
                    <a:pt x="205" y="616"/>
                    <a:pt x="191" y="641"/>
                    <a:pt x="166" y="641"/>
                  </a:cubicBezTo>
                  <a:cubicBezTo>
                    <a:pt x="157" y="641"/>
                    <a:pt x="146" y="638"/>
                    <a:pt x="134" y="630"/>
                  </a:cubicBezTo>
                  <a:cubicBezTo>
                    <a:pt x="89" y="604"/>
                    <a:pt x="63" y="550"/>
                    <a:pt x="63" y="497"/>
                  </a:cubicBezTo>
                  <a:lnTo>
                    <a:pt x="63" y="149"/>
                  </a:lnTo>
                  <a:cubicBezTo>
                    <a:pt x="63" y="103"/>
                    <a:pt x="77" y="76"/>
                    <a:pt x="103" y="76"/>
                  </a:cubicBezTo>
                  <a:close/>
                  <a:moveTo>
                    <a:pt x="67" y="1"/>
                  </a:moveTo>
                  <a:cubicBezTo>
                    <a:pt x="22" y="1"/>
                    <a:pt x="0" y="44"/>
                    <a:pt x="0" y="113"/>
                  </a:cubicBezTo>
                  <a:lnTo>
                    <a:pt x="0" y="452"/>
                  </a:lnTo>
                  <a:cubicBezTo>
                    <a:pt x="0" y="550"/>
                    <a:pt x="45" y="648"/>
                    <a:pt x="134" y="693"/>
                  </a:cubicBezTo>
                  <a:cubicBezTo>
                    <a:pt x="162" y="709"/>
                    <a:pt x="185" y="717"/>
                    <a:pt x="204" y="717"/>
                  </a:cubicBezTo>
                  <a:cubicBezTo>
                    <a:pt x="246" y="717"/>
                    <a:pt x="268" y="678"/>
                    <a:pt x="268" y="604"/>
                  </a:cubicBezTo>
                  <a:lnTo>
                    <a:pt x="268" y="265"/>
                  </a:lnTo>
                  <a:cubicBezTo>
                    <a:pt x="268" y="167"/>
                    <a:pt x="223" y="77"/>
                    <a:pt x="134" y="24"/>
                  </a:cubicBezTo>
                  <a:cubicBezTo>
                    <a:pt x="108" y="8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28;p35">
              <a:extLst>
                <a:ext uri="{FF2B5EF4-FFF2-40B4-BE49-F238E27FC236}">
                  <a16:creationId xmlns:a16="http://schemas.microsoft.com/office/drawing/2014/main" id="{8AD59BC3-2E9A-D876-152C-349DAAEA3819}"/>
                </a:ext>
              </a:extLst>
            </p:cNvPr>
            <p:cNvSpPr/>
            <p:nvPr/>
          </p:nvSpPr>
          <p:spPr>
            <a:xfrm>
              <a:off x="7782261" y="853156"/>
              <a:ext cx="31701" cy="40871"/>
            </a:xfrm>
            <a:custGeom>
              <a:avLst/>
              <a:gdLst/>
              <a:ahLst/>
              <a:cxnLst/>
              <a:rect l="l" t="t" r="r" b="b"/>
              <a:pathLst>
                <a:path w="242" h="312" extrusionOk="0">
                  <a:moveTo>
                    <a:pt x="67" y="0"/>
                  </a:moveTo>
                  <a:cubicBezTo>
                    <a:pt x="27" y="0"/>
                    <a:pt x="1" y="33"/>
                    <a:pt x="1" y="82"/>
                  </a:cubicBezTo>
                  <a:cubicBezTo>
                    <a:pt x="1" y="163"/>
                    <a:pt x="54" y="252"/>
                    <a:pt x="126" y="296"/>
                  </a:cubicBezTo>
                  <a:cubicBezTo>
                    <a:pt x="144" y="307"/>
                    <a:pt x="161" y="312"/>
                    <a:pt x="177" y="312"/>
                  </a:cubicBezTo>
                  <a:cubicBezTo>
                    <a:pt x="215" y="312"/>
                    <a:pt x="242" y="282"/>
                    <a:pt x="242" y="225"/>
                  </a:cubicBezTo>
                  <a:cubicBezTo>
                    <a:pt x="242" y="145"/>
                    <a:pt x="188" y="56"/>
                    <a:pt x="126" y="20"/>
                  </a:cubicBezTo>
                  <a:cubicBezTo>
                    <a:pt x="104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29;p35">
              <a:extLst>
                <a:ext uri="{FF2B5EF4-FFF2-40B4-BE49-F238E27FC236}">
                  <a16:creationId xmlns:a16="http://schemas.microsoft.com/office/drawing/2014/main" id="{A2B8F00B-C840-D003-B377-BC5AE3B62B66}"/>
                </a:ext>
              </a:extLst>
            </p:cNvPr>
            <p:cNvSpPr/>
            <p:nvPr/>
          </p:nvSpPr>
          <p:spPr>
            <a:xfrm>
              <a:off x="7792872" y="891933"/>
              <a:ext cx="10611" cy="64451"/>
            </a:xfrm>
            <a:custGeom>
              <a:avLst/>
              <a:gdLst/>
              <a:ahLst/>
              <a:cxnLst/>
              <a:rect l="l" t="t" r="r" b="b"/>
              <a:pathLst>
                <a:path w="81" h="492" extrusionOk="0">
                  <a:moveTo>
                    <a:pt x="0" y="0"/>
                  </a:moveTo>
                  <a:lnTo>
                    <a:pt x="0" y="446"/>
                  </a:lnTo>
                  <a:lnTo>
                    <a:pt x="80" y="491"/>
                  </a:lnTo>
                  <a:lnTo>
                    <a:pt x="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30;p35">
              <a:extLst>
                <a:ext uri="{FF2B5EF4-FFF2-40B4-BE49-F238E27FC236}">
                  <a16:creationId xmlns:a16="http://schemas.microsoft.com/office/drawing/2014/main" id="{75923F3F-079E-4676-7407-060183D1F7D1}"/>
                </a:ext>
              </a:extLst>
            </p:cNvPr>
            <p:cNvSpPr/>
            <p:nvPr/>
          </p:nvSpPr>
          <p:spPr>
            <a:xfrm>
              <a:off x="7797457" y="890754"/>
              <a:ext cx="23580" cy="29343"/>
            </a:xfrm>
            <a:custGeom>
              <a:avLst/>
              <a:gdLst/>
              <a:ahLst/>
              <a:cxnLst/>
              <a:rect l="l" t="t" r="r" b="b"/>
              <a:pathLst>
                <a:path w="180" h="224" extrusionOk="0">
                  <a:moveTo>
                    <a:pt x="135" y="0"/>
                  </a:moveTo>
                  <a:lnTo>
                    <a:pt x="1" y="170"/>
                  </a:lnTo>
                  <a:lnTo>
                    <a:pt x="45" y="224"/>
                  </a:lnTo>
                  <a:lnTo>
                    <a:pt x="179" y="5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31;p35">
              <a:extLst>
                <a:ext uri="{FF2B5EF4-FFF2-40B4-BE49-F238E27FC236}">
                  <a16:creationId xmlns:a16="http://schemas.microsoft.com/office/drawing/2014/main" id="{EF21531B-1F6F-C8BB-4B7C-DA1AE67D0A22}"/>
                </a:ext>
              </a:extLst>
            </p:cNvPr>
            <p:cNvSpPr/>
            <p:nvPr/>
          </p:nvSpPr>
          <p:spPr>
            <a:xfrm>
              <a:off x="7815012" y="890754"/>
              <a:ext cx="12969" cy="14148"/>
            </a:xfrm>
            <a:custGeom>
              <a:avLst/>
              <a:gdLst/>
              <a:ahLst/>
              <a:cxnLst/>
              <a:rect l="l" t="t" r="r" b="b"/>
              <a:pathLst>
                <a:path w="99" h="108" extrusionOk="0">
                  <a:moveTo>
                    <a:pt x="1" y="0"/>
                  </a:moveTo>
                  <a:lnTo>
                    <a:pt x="1" y="54"/>
                  </a:lnTo>
                  <a:lnTo>
                    <a:pt x="99" y="108"/>
                  </a:lnTo>
                  <a:lnTo>
                    <a:pt x="99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32;p35">
              <a:extLst>
                <a:ext uri="{FF2B5EF4-FFF2-40B4-BE49-F238E27FC236}">
                  <a16:creationId xmlns:a16="http://schemas.microsoft.com/office/drawing/2014/main" id="{9F61135C-8173-7FBA-CC63-659A6E699B53}"/>
                </a:ext>
              </a:extLst>
            </p:cNvPr>
            <p:cNvSpPr/>
            <p:nvPr/>
          </p:nvSpPr>
          <p:spPr>
            <a:xfrm>
              <a:off x="7802173" y="943286"/>
              <a:ext cx="17685" cy="23580"/>
            </a:xfrm>
            <a:custGeom>
              <a:avLst/>
              <a:gdLst/>
              <a:ahLst/>
              <a:cxnLst/>
              <a:rect l="l" t="t" r="r" b="b"/>
              <a:pathLst>
                <a:path w="135" h="180" extrusionOk="0">
                  <a:moveTo>
                    <a:pt x="0" y="1"/>
                  </a:moveTo>
                  <a:lnTo>
                    <a:pt x="0" y="90"/>
                  </a:lnTo>
                  <a:lnTo>
                    <a:pt x="134" y="179"/>
                  </a:lnTo>
                  <a:lnTo>
                    <a:pt x="134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33;p35">
              <a:extLst>
                <a:ext uri="{FF2B5EF4-FFF2-40B4-BE49-F238E27FC236}">
                  <a16:creationId xmlns:a16="http://schemas.microsoft.com/office/drawing/2014/main" id="{30903595-6583-AD9E-1619-1571CE8B7C52}"/>
                </a:ext>
              </a:extLst>
            </p:cNvPr>
            <p:cNvSpPr/>
            <p:nvPr/>
          </p:nvSpPr>
          <p:spPr>
            <a:xfrm>
              <a:off x="7812654" y="955076"/>
              <a:ext cx="38775" cy="59735"/>
            </a:xfrm>
            <a:custGeom>
              <a:avLst/>
              <a:gdLst/>
              <a:ahLst/>
              <a:cxnLst/>
              <a:rect l="l" t="t" r="r" b="b"/>
              <a:pathLst>
                <a:path w="296" h="456" extrusionOk="0">
                  <a:moveTo>
                    <a:pt x="54" y="0"/>
                  </a:moveTo>
                  <a:lnTo>
                    <a:pt x="1" y="27"/>
                  </a:lnTo>
                  <a:lnTo>
                    <a:pt x="242" y="455"/>
                  </a:lnTo>
                  <a:lnTo>
                    <a:pt x="295" y="42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34;p35">
              <a:extLst>
                <a:ext uri="{FF2B5EF4-FFF2-40B4-BE49-F238E27FC236}">
                  <a16:creationId xmlns:a16="http://schemas.microsoft.com/office/drawing/2014/main" id="{FB4D6A5E-8B32-A572-5CE1-BE39F44384B3}"/>
                </a:ext>
              </a:extLst>
            </p:cNvPr>
            <p:cNvSpPr/>
            <p:nvPr/>
          </p:nvSpPr>
          <p:spPr>
            <a:xfrm>
              <a:off x="7779903" y="937522"/>
              <a:ext cx="23580" cy="34059"/>
            </a:xfrm>
            <a:custGeom>
              <a:avLst/>
              <a:gdLst/>
              <a:ahLst/>
              <a:cxnLst/>
              <a:rect l="l" t="t" r="r" b="b"/>
              <a:pathLst>
                <a:path w="180" h="260" extrusionOk="0">
                  <a:moveTo>
                    <a:pt x="108" y="0"/>
                  </a:moveTo>
                  <a:lnTo>
                    <a:pt x="1" y="179"/>
                  </a:lnTo>
                  <a:lnTo>
                    <a:pt x="72" y="259"/>
                  </a:lnTo>
                  <a:lnTo>
                    <a:pt x="179" y="8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35;p35">
              <a:extLst>
                <a:ext uri="{FF2B5EF4-FFF2-40B4-BE49-F238E27FC236}">
                  <a16:creationId xmlns:a16="http://schemas.microsoft.com/office/drawing/2014/main" id="{E47E6C5F-EDC0-5FE2-7C39-70537D25735B}"/>
                </a:ext>
              </a:extLst>
            </p:cNvPr>
            <p:cNvSpPr/>
            <p:nvPr/>
          </p:nvSpPr>
          <p:spPr>
            <a:xfrm>
              <a:off x="7769423" y="958482"/>
              <a:ext cx="20043" cy="1768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99" y="1"/>
                  </a:moveTo>
                  <a:lnTo>
                    <a:pt x="1" y="37"/>
                  </a:lnTo>
                  <a:lnTo>
                    <a:pt x="54" y="135"/>
                  </a:lnTo>
                  <a:lnTo>
                    <a:pt x="152" y="9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36;p35">
              <a:extLst>
                <a:ext uri="{FF2B5EF4-FFF2-40B4-BE49-F238E27FC236}">
                  <a16:creationId xmlns:a16="http://schemas.microsoft.com/office/drawing/2014/main" id="{D7F2ECD4-AB63-9E98-5212-360047113A46}"/>
                </a:ext>
              </a:extLst>
            </p:cNvPr>
            <p:cNvSpPr/>
            <p:nvPr/>
          </p:nvSpPr>
          <p:spPr>
            <a:xfrm>
              <a:off x="7775318" y="908308"/>
              <a:ext cx="23449" cy="30522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143" y="0"/>
                  </a:moveTo>
                  <a:lnTo>
                    <a:pt x="0" y="170"/>
                  </a:lnTo>
                  <a:lnTo>
                    <a:pt x="45" y="232"/>
                  </a:lnTo>
                  <a:lnTo>
                    <a:pt x="179" y="6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37;p35">
              <a:extLst>
                <a:ext uri="{FF2B5EF4-FFF2-40B4-BE49-F238E27FC236}">
                  <a16:creationId xmlns:a16="http://schemas.microsoft.com/office/drawing/2014/main" id="{E2C4DF1F-1549-4F3D-B7F7-89585150BCEB}"/>
                </a:ext>
              </a:extLst>
            </p:cNvPr>
            <p:cNvSpPr/>
            <p:nvPr/>
          </p:nvSpPr>
          <p:spPr>
            <a:xfrm>
              <a:off x="7769423" y="923504"/>
              <a:ext cx="11790" cy="15327"/>
            </a:xfrm>
            <a:custGeom>
              <a:avLst/>
              <a:gdLst/>
              <a:ahLst/>
              <a:cxnLst/>
              <a:rect l="l" t="t" r="r" b="b"/>
              <a:pathLst>
                <a:path w="90" h="117" extrusionOk="0">
                  <a:moveTo>
                    <a:pt x="1" y="0"/>
                  </a:moveTo>
                  <a:lnTo>
                    <a:pt x="1" y="63"/>
                  </a:lnTo>
                  <a:lnTo>
                    <a:pt x="90" y="116"/>
                  </a:lnTo>
                  <a:lnTo>
                    <a:pt x="90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473;p35">
            <a:extLst>
              <a:ext uri="{FF2B5EF4-FFF2-40B4-BE49-F238E27FC236}">
                <a16:creationId xmlns:a16="http://schemas.microsoft.com/office/drawing/2014/main" id="{08789AFD-1296-A98E-D854-0FE3B74D3B98}"/>
              </a:ext>
            </a:extLst>
          </p:cNvPr>
          <p:cNvSpPr txBox="1">
            <a:spLocks/>
          </p:cNvSpPr>
          <p:nvPr/>
        </p:nvSpPr>
        <p:spPr>
          <a:xfrm>
            <a:off x="2804744" y="3003092"/>
            <a:ext cx="3530100" cy="5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Biofeedback</a:t>
            </a:r>
          </a:p>
        </p:txBody>
      </p:sp>
      <p:pic>
        <p:nvPicPr>
          <p:cNvPr id="529" name="Image 528" descr="Une image contenant habits, dessin humoristique, Visage humain, illustration&#10;&#10;Description générée automatiquement">
            <a:extLst>
              <a:ext uri="{FF2B5EF4-FFF2-40B4-BE49-F238E27FC236}">
                <a16:creationId xmlns:a16="http://schemas.microsoft.com/office/drawing/2014/main" id="{19585224-39FE-8585-3689-86F799B1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16" y="1842699"/>
            <a:ext cx="1178757" cy="785097"/>
          </a:xfrm>
          <a:prstGeom prst="rect">
            <a:avLst/>
          </a:prstGeom>
        </p:spPr>
      </p:pic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5AFF08DD-3E75-02D9-27B7-1B0D11B86942}"/>
              </a:ext>
            </a:extLst>
          </p:cNvPr>
          <p:cNvSpPr/>
          <p:nvPr/>
        </p:nvSpPr>
        <p:spPr>
          <a:xfrm rot="16200000">
            <a:off x="2980459" y="1514146"/>
            <a:ext cx="282385" cy="5157440"/>
          </a:xfrm>
          <a:prstGeom prst="leftBrace">
            <a:avLst>
              <a:gd name="adj1" fmla="val 0"/>
              <a:gd name="adj2" fmla="val 49836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1" name="Google Shape;464;p34">
            <a:extLst>
              <a:ext uri="{FF2B5EF4-FFF2-40B4-BE49-F238E27FC236}">
                <a16:creationId xmlns:a16="http://schemas.microsoft.com/office/drawing/2014/main" id="{159544B6-A3A6-638B-080E-4A05F842D7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5150" y="4136358"/>
            <a:ext cx="4401724" cy="860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Améliorer la conscience du corps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Réduire le niveau général d’excitation et de stress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Apprendre à détendre les muscles tendus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4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9877E-6 L -0.64097 0.0015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63907 0.003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1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1605E-6 L -0.64375 -0.0024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3" grpId="1" build="p"/>
      <p:bldP spid="474" grpId="0" build="p"/>
      <p:bldP spid="474" grpId="1" build="p"/>
      <p:bldP spid="475" grpId="0" animBg="1"/>
      <p:bldP spid="475" grpId="1" animBg="1"/>
      <p:bldP spid="491" grpId="0" animBg="1"/>
      <p:bldP spid="492" grpId="0" animBg="1"/>
      <p:bldP spid="492" grpId="1" animBg="1"/>
      <p:bldP spid="527" grpId="0"/>
      <p:bldP spid="2" grpId="0" animBg="1"/>
      <p:bldP spid="2" grpId="1" animBg="1"/>
      <p:bldP spid="471" grpId="0" uiExpand="1" build="p"/>
      <p:bldP spid="471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0F49C8E4-FA9D-7EDD-D947-9C5CE297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5AEF1D82-E8BC-20D2-CD24-5052A2D15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64;p34">
            <a:extLst>
              <a:ext uri="{FF2B5EF4-FFF2-40B4-BE49-F238E27FC236}">
                <a16:creationId xmlns:a16="http://schemas.microsoft.com/office/drawing/2014/main" id="{E7A66366-5485-2AA8-082C-5AD6720FAE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84419" y="1965006"/>
            <a:ext cx="1625903" cy="47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Catastrophisation de la douleur</a:t>
            </a:r>
            <a:endParaRPr dirty="0"/>
          </a:p>
        </p:txBody>
      </p:sp>
      <p:sp>
        <p:nvSpPr>
          <p:cNvPr id="630" name="Google Shape;475;p35">
            <a:extLst>
              <a:ext uri="{FF2B5EF4-FFF2-40B4-BE49-F238E27FC236}">
                <a16:creationId xmlns:a16="http://schemas.microsoft.com/office/drawing/2014/main" id="{A7677FD5-85C3-1691-E138-DC7D349D18F9}"/>
              </a:ext>
            </a:extLst>
          </p:cNvPr>
          <p:cNvSpPr/>
          <p:nvPr/>
        </p:nvSpPr>
        <p:spPr>
          <a:xfrm>
            <a:off x="890156" y="1579186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2" name="Image 1" descr="Une image contenant habits, dessin humoristique, Visage humain, illustration&#10;&#10;Description générée automatiquement">
            <a:extLst>
              <a:ext uri="{FF2B5EF4-FFF2-40B4-BE49-F238E27FC236}">
                <a16:creationId xmlns:a16="http://schemas.microsoft.com/office/drawing/2014/main" id="{420982FB-C735-296D-1558-AD41411B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21" y="1850197"/>
            <a:ext cx="1178757" cy="785097"/>
          </a:xfrm>
          <a:prstGeom prst="rect">
            <a:avLst/>
          </a:prstGeom>
        </p:spPr>
      </p:pic>
      <p:sp>
        <p:nvSpPr>
          <p:cNvPr id="3" name="Google Shape;474;p35">
            <a:extLst>
              <a:ext uri="{FF2B5EF4-FFF2-40B4-BE49-F238E27FC236}">
                <a16:creationId xmlns:a16="http://schemas.microsoft.com/office/drawing/2014/main" id="{4A80D489-6A46-C977-2BAB-C93038A60197}"/>
              </a:ext>
            </a:extLst>
          </p:cNvPr>
          <p:cNvSpPr txBox="1">
            <a:spLocks/>
          </p:cNvSpPr>
          <p:nvPr/>
        </p:nvSpPr>
        <p:spPr>
          <a:xfrm>
            <a:off x="44837" y="2900443"/>
            <a:ext cx="3127152" cy="11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Restructuration des croyances dysfonctionnelles</a:t>
            </a:r>
          </a:p>
        </p:txBody>
      </p:sp>
      <p:sp>
        <p:nvSpPr>
          <p:cNvPr id="4" name="Google Shape;464;p34">
            <a:extLst>
              <a:ext uri="{FF2B5EF4-FFF2-40B4-BE49-F238E27FC236}">
                <a16:creationId xmlns:a16="http://schemas.microsoft.com/office/drawing/2014/main" id="{9EC43104-000A-674C-A250-789A6EA34C59}"/>
              </a:ext>
            </a:extLst>
          </p:cNvPr>
          <p:cNvSpPr txBox="1">
            <a:spLocks/>
          </p:cNvSpPr>
          <p:nvPr/>
        </p:nvSpPr>
        <p:spPr>
          <a:xfrm>
            <a:off x="7055064" y="2919606"/>
            <a:ext cx="1437762" cy="4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nl-BE" dirty="0"/>
              <a:t>Sentiment d’auto-efficacité</a:t>
            </a:r>
          </a:p>
        </p:txBody>
      </p:sp>
      <p:pic>
        <p:nvPicPr>
          <p:cNvPr id="6" name="Graphique 5" descr="Loupe contour">
            <a:extLst>
              <a:ext uri="{FF2B5EF4-FFF2-40B4-BE49-F238E27FC236}">
                <a16:creationId xmlns:a16="http://schemas.microsoft.com/office/drawing/2014/main" id="{4DAA191D-DCD0-54CC-F88D-A68D049DA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9162" y="1252727"/>
            <a:ext cx="2638046" cy="2638046"/>
          </a:xfrm>
          <a:prstGeom prst="rect">
            <a:avLst/>
          </a:prstGeom>
        </p:spPr>
      </p:pic>
      <p:pic>
        <p:nvPicPr>
          <p:cNvPr id="7" name="Graphique 6" descr="Loupe contour">
            <a:extLst>
              <a:ext uri="{FF2B5EF4-FFF2-40B4-BE49-F238E27FC236}">
                <a16:creationId xmlns:a16="http://schemas.microsoft.com/office/drawing/2014/main" id="{8B8E6408-F343-89AF-7BB0-0EC1453BE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179352" y="2297437"/>
            <a:ext cx="2638046" cy="2638046"/>
          </a:xfrm>
          <a:prstGeom prst="rect">
            <a:avLst/>
          </a:prstGeom>
        </p:spPr>
      </p:pic>
      <p:sp>
        <p:nvSpPr>
          <p:cNvPr id="5" name="Google Shape;729;p40">
            <a:extLst>
              <a:ext uri="{FF2B5EF4-FFF2-40B4-BE49-F238E27FC236}">
                <a16:creationId xmlns:a16="http://schemas.microsoft.com/office/drawing/2014/main" id="{D83932A7-8574-49B8-CFD9-A4592A9FB564}"/>
              </a:ext>
            </a:extLst>
          </p:cNvPr>
          <p:cNvSpPr txBox="1"/>
          <p:nvPr/>
        </p:nvSpPr>
        <p:spPr>
          <a:xfrm flipH="1">
            <a:off x="7309979" y="4441782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(e.g. McGrath et al., 1992)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561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build="p"/>
      <p:bldP spid="4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>
          <a:extLst>
            <a:ext uri="{FF2B5EF4-FFF2-40B4-BE49-F238E27FC236}">
              <a16:creationId xmlns:a16="http://schemas.microsoft.com/office/drawing/2014/main" id="{D1F14BD7-DD0C-426F-E51E-43EFDA52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4">
            <a:extLst>
              <a:ext uri="{FF2B5EF4-FFF2-40B4-BE49-F238E27FC236}">
                <a16:creationId xmlns:a16="http://schemas.microsoft.com/office/drawing/2014/main" id="{CFB9DA8E-98F0-D545-08D3-1A3A9CCC8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Interventions non-pharmacologiques</a:t>
            </a:r>
          </a:p>
        </p:txBody>
      </p:sp>
      <p:sp>
        <p:nvSpPr>
          <p:cNvPr id="944" name="Google Shape;944;p44">
            <a:extLst>
              <a:ext uri="{FF2B5EF4-FFF2-40B4-BE49-F238E27FC236}">
                <a16:creationId xmlns:a16="http://schemas.microsoft.com/office/drawing/2014/main" id="{A43BBEE9-2A4D-C819-6D39-8B8E8F58B070}"/>
              </a:ext>
            </a:extLst>
          </p:cNvPr>
          <p:cNvSpPr txBox="1"/>
          <p:nvPr/>
        </p:nvSpPr>
        <p:spPr>
          <a:xfrm>
            <a:off x="726450" y="1128250"/>
            <a:ext cx="7704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3"/>
                </a:solidFill>
                <a:latin typeface="Blinker"/>
                <a:ea typeface="Blinker"/>
                <a:cs typeface="Blinker"/>
                <a:sym typeface="Blinker"/>
              </a:rPr>
              <a:t>Limitations</a:t>
            </a:r>
            <a:r>
              <a:rPr lang="fr-FR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de ces interventions dites </a:t>
            </a:r>
            <a:r>
              <a:rPr lang="fr-FR" dirty="0">
                <a:solidFill>
                  <a:schemeClr val="accent3"/>
                </a:solidFill>
                <a:latin typeface="Blinker"/>
                <a:ea typeface="Blinker"/>
                <a:cs typeface="Blinker"/>
                <a:sym typeface="Blinker"/>
              </a:rPr>
              <a:t>classiques</a:t>
            </a:r>
          </a:p>
        </p:txBody>
      </p:sp>
      <p:sp>
        <p:nvSpPr>
          <p:cNvPr id="945" name="Google Shape;945;p44">
            <a:extLst>
              <a:ext uri="{FF2B5EF4-FFF2-40B4-BE49-F238E27FC236}">
                <a16:creationId xmlns:a16="http://schemas.microsoft.com/office/drawing/2014/main" id="{197289CC-A0C8-07BE-04C3-458BDBC5C6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5700" y="2224650"/>
            <a:ext cx="6498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Jugées trop scolaires</a:t>
            </a:r>
          </a:p>
        </p:txBody>
      </p:sp>
      <p:sp>
        <p:nvSpPr>
          <p:cNvPr id="946" name="Google Shape;946;p44">
            <a:extLst>
              <a:ext uri="{FF2B5EF4-FFF2-40B4-BE49-F238E27FC236}">
                <a16:creationId xmlns:a16="http://schemas.microsoft.com/office/drawing/2014/main" id="{C410C561-A858-D40F-992F-F9E6B8925B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19015" y="2900195"/>
            <a:ext cx="6498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Manque d’engagement</a:t>
            </a:r>
          </a:p>
        </p:txBody>
      </p:sp>
      <p:sp>
        <p:nvSpPr>
          <p:cNvPr id="947" name="Google Shape;947;p44">
            <a:extLst>
              <a:ext uri="{FF2B5EF4-FFF2-40B4-BE49-F238E27FC236}">
                <a16:creationId xmlns:a16="http://schemas.microsoft.com/office/drawing/2014/main" id="{3A3167AF-AEAB-9F3B-EF86-42F3CEC747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5700" y="3737005"/>
            <a:ext cx="6498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Difficultés à transférer les compétences apprises du bureau de consultation à la vie réelle</a:t>
            </a:r>
          </a:p>
        </p:txBody>
      </p:sp>
      <p:sp>
        <p:nvSpPr>
          <p:cNvPr id="948" name="Google Shape;948;p44">
            <a:extLst>
              <a:ext uri="{FF2B5EF4-FFF2-40B4-BE49-F238E27FC236}">
                <a16:creationId xmlns:a16="http://schemas.microsoft.com/office/drawing/2014/main" id="{8B6352F1-531E-1638-4D44-CB1C3350E972}"/>
              </a:ext>
            </a:extLst>
          </p:cNvPr>
          <p:cNvSpPr/>
          <p:nvPr/>
        </p:nvSpPr>
        <p:spPr>
          <a:xfrm>
            <a:off x="1075280" y="3679555"/>
            <a:ext cx="713400" cy="57270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02</a:t>
            </a:r>
          </a:p>
        </p:txBody>
      </p:sp>
      <p:sp>
        <p:nvSpPr>
          <p:cNvPr id="950" name="Google Shape;950;p44">
            <a:extLst>
              <a:ext uri="{FF2B5EF4-FFF2-40B4-BE49-F238E27FC236}">
                <a16:creationId xmlns:a16="http://schemas.microsoft.com/office/drawing/2014/main" id="{9D1F9661-6D24-EF9F-4C69-C4701A9038F7}"/>
              </a:ext>
            </a:extLst>
          </p:cNvPr>
          <p:cNvSpPr/>
          <p:nvPr/>
        </p:nvSpPr>
        <p:spPr>
          <a:xfrm>
            <a:off x="1075280" y="2079000"/>
            <a:ext cx="713400" cy="57270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EC4399-6201-B3D4-D44C-94C5BBE7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74" y="2638350"/>
            <a:ext cx="987441" cy="630375"/>
          </a:xfrm>
          <a:prstGeom prst="rect">
            <a:avLst/>
          </a:prstGeom>
        </p:spPr>
      </p:pic>
      <p:sp>
        <p:nvSpPr>
          <p:cNvPr id="3" name="Google Shape;729;p40">
            <a:extLst>
              <a:ext uri="{FF2B5EF4-FFF2-40B4-BE49-F238E27FC236}">
                <a16:creationId xmlns:a16="http://schemas.microsoft.com/office/drawing/2014/main" id="{40816755-FDB3-A4C8-CA1A-1E68968D183D}"/>
              </a:ext>
            </a:extLst>
          </p:cNvPr>
          <p:cNvSpPr txBox="1"/>
          <p:nvPr/>
        </p:nvSpPr>
        <p:spPr>
          <a:xfrm flipH="1">
            <a:off x="4578450" y="3169841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Mennuti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&amp;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Christnez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2012)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4041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4B652CA2-C7E9-9EB2-9812-69A5DEF6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C1493EE7-AAEB-5EFD-C200-7617E6E03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2140300"/>
            <a:ext cx="41334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Apports de la réalité virtuelle</a:t>
            </a:r>
            <a:endParaRPr dirty="0"/>
          </a:p>
        </p:txBody>
      </p:sp>
      <p:sp>
        <p:nvSpPr>
          <p:cNvPr id="377" name="Google Shape;377;p33">
            <a:extLst>
              <a:ext uri="{FF2B5EF4-FFF2-40B4-BE49-F238E27FC236}">
                <a16:creationId xmlns:a16="http://schemas.microsoft.com/office/drawing/2014/main" id="{89536409-907B-DAB3-5B5E-41DFB974E69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684925" y="1187938"/>
            <a:ext cx="219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" name="Google Shape;235;p33">
            <a:extLst>
              <a:ext uri="{FF2B5EF4-FFF2-40B4-BE49-F238E27FC236}">
                <a16:creationId xmlns:a16="http://schemas.microsoft.com/office/drawing/2014/main" id="{63C4B202-22B2-5721-61DB-654AA83F525A}"/>
              </a:ext>
            </a:extLst>
          </p:cNvPr>
          <p:cNvGrpSpPr/>
          <p:nvPr/>
        </p:nvGrpSpPr>
        <p:grpSpPr>
          <a:xfrm>
            <a:off x="6133807" y="2521012"/>
            <a:ext cx="2416913" cy="1974026"/>
            <a:chOff x="580339" y="2166551"/>
            <a:chExt cx="1170854" cy="956301"/>
          </a:xfrm>
        </p:grpSpPr>
        <p:sp>
          <p:nvSpPr>
            <p:cNvPr id="3" name="Google Shape;236;p33">
              <a:extLst>
                <a:ext uri="{FF2B5EF4-FFF2-40B4-BE49-F238E27FC236}">
                  <a16:creationId xmlns:a16="http://schemas.microsoft.com/office/drawing/2014/main" id="{44381FED-E358-31B0-47B9-28D59D1D67CF}"/>
                </a:ext>
              </a:extLst>
            </p:cNvPr>
            <p:cNvSpPr/>
            <p:nvPr/>
          </p:nvSpPr>
          <p:spPr>
            <a:xfrm>
              <a:off x="767120" y="2365876"/>
              <a:ext cx="720888" cy="650469"/>
            </a:xfrm>
            <a:custGeom>
              <a:avLst/>
              <a:gdLst/>
              <a:ahLst/>
              <a:cxnLst/>
              <a:rect l="l" t="t" r="r" b="b"/>
              <a:pathLst>
                <a:path w="8333" h="7519" extrusionOk="0">
                  <a:moveTo>
                    <a:pt x="1824" y="0"/>
                  </a:moveTo>
                  <a:cubicBezTo>
                    <a:pt x="1771" y="0"/>
                    <a:pt x="1722" y="11"/>
                    <a:pt x="1677" y="34"/>
                  </a:cubicBezTo>
                  <a:lnTo>
                    <a:pt x="1642" y="52"/>
                  </a:lnTo>
                  <a:cubicBezTo>
                    <a:pt x="1642" y="52"/>
                    <a:pt x="98" y="944"/>
                    <a:pt x="0" y="997"/>
                  </a:cubicBezTo>
                  <a:cubicBezTo>
                    <a:pt x="40" y="980"/>
                    <a:pt x="85" y="971"/>
                    <a:pt x="134" y="971"/>
                  </a:cubicBezTo>
                  <a:cubicBezTo>
                    <a:pt x="240" y="971"/>
                    <a:pt x="366" y="1013"/>
                    <a:pt x="500" y="1104"/>
                  </a:cubicBezTo>
                  <a:lnTo>
                    <a:pt x="2632" y="2594"/>
                  </a:lnTo>
                  <a:cubicBezTo>
                    <a:pt x="3024" y="2871"/>
                    <a:pt x="3417" y="3094"/>
                    <a:pt x="3809" y="3272"/>
                  </a:cubicBezTo>
                  <a:lnTo>
                    <a:pt x="5826" y="4191"/>
                  </a:lnTo>
                  <a:lnTo>
                    <a:pt x="5942" y="4244"/>
                  </a:lnTo>
                  <a:cubicBezTo>
                    <a:pt x="6316" y="4414"/>
                    <a:pt x="6646" y="4949"/>
                    <a:pt x="6646" y="5386"/>
                  </a:cubicBezTo>
                  <a:lnTo>
                    <a:pt x="6646" y="7108"/>
                  </a:lnTo>
                  <a:cubicBezTo>
                    <a:pt x="6646" y="7304"/>
                    <a:pt x="6575" y="7447"/>
                    <a:pt x="6459" y="7518"/>
                  </a:cubicBezTo>
                  <a:lnTo>
                    <a:pt x="8136" y="6555"/>
                  </a:lnTo>
                  <a:cubicBezTo>
                    <a:pt x="8252" y="6484"/>
                    <a:pt x="8332" y="6341"/>
                    <a:pt x="8332" y="6136"/>
                  </a:cubicBezTo>
                  <a:lnTo>
                    <a:pt x="8332" y="4414"/>
                  </a:lnTo>
                  <a:cubicBezTo>
                    <a:pt x="8332" y="3977"/>
                    <a:pt x="8002" y="3451"/>
                    <a:pt x="7619" y="3281"/>
                  </a:cubicBezTo>
                  <a:lnTo>
                    <a:pt x="7494" y="3219"/>
                  </a:lnTo>
                  <a:cubicBezTo>
                    <a:pt x="7494" y="3219"/>
                    <a:pt x="3916" y="2844"/>
                    <a:pt x="2070" y="69"/>
                  </a:cubicBezTo>
                  <a:cubicBezTo>
                    <a:pt x="1981" y="23"/>
                    <a:pt x="1899" y="0"/>
                    <a:pt x="18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7;p33">
              <a:extLst>
                <a:ext uri="{FF2B5EF4-FFF2-40B4-BE49-F238E27FC236}">
                  <a16:creationId xmlns:a16="http://schemas.microsoft.com/office/drawing/2014/main" id="{97EA7F94-F955-E460-A8B3-805D8314117D}"/>
                </a:ext>
              </a:extLst>
            </p:cNvPr>
            <p:cNvSpPr/>
            <p:nvPr/>
          </p:nvSpPr>
          <p:spPr>
            <a:xfrm>
              <a:off x="1325819" y="2763922"/>
              <a:ext cx="162206" cy="252436"/>
            </a:xfrm>
            <a:custGeom>
              <a:avLst/>
              <a:gdLst/>
              <a:ahLst/>
              <a:cxnLst/>
              <a:rect l="l" t="t" r="r" b="b"/>
              <a:pathLst>
                <a:path w="1875" h="2918" extrusionOk="0">
                  <a:moveTo>
                    <a:pt x="1874" y="0"/>
                  </a:moveTo>
                  <a:lnTo>
                    <a:pt x="188" y="982"/>
                  </a:lnTo>
                  <a:lnTo>
                    <a:pt x="188" y="2507"/>
                  </a:lnTo>
                  <a:cubicBezTo>
                    <a:pt x="188" y="2703"/>
                    <a:pt x="117" y="2846"/>
                    <a:pt x="1" y="2917"/>
                  </a:cubicBezTo>
                  <a:lnTo>
                    <a:pt x="1678" y="1954"/>
                  </a:lnTo>
                  <a:cubicBezTo>
                    <a:pt x="1794" y="1883"/>
                    <a:pt x="1874" y="1740"/>
                    <a:pt x="1874" y="1535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8;p33">
              <a:extLst>
                <a:ext uri="{FF2B5EF4-FFF2-40B4-BE49-F238E27FC236}">
                  <a16:creationId xmlns:a16="http://schemas.microsoft.com/office/drawing/2014/main" id="{00F048BE-AEBA-68FF-707C-DE578FCE7F6B}"/>
                </a:ext>
              </a:extLst>
            </p:cNvPr>
            <p:cNvSpPr/>
            <p:nvPr/>
          </p:nvSpPr>
          <p:spPr>
            <a:xfrm>
              <a:off x="687615" y="2345805"/>
              <a:ext cx="800391" cy="721493"/>
            </a:xfrm>
            <a:custGeom>
              <a:avLst/>
              <a:gdLst/>
              <a:ahLst/>
              <a:cxnLst/>
              <a:rect l="l" t="t" r="r" b="b"/>
              <a:pathLst>
                <a:path w="9252" h="8340" extrusionOk="0">
                  <a:moveTo>
                    <a:pt x="2022" y="1"/>
                  </a:moveTo>
                  <a:cubicBezTo>
                    <a:pt x="1965" y="1"/>
                    <a:pt x="1912" y="12"/>
                    <a:pt x="1865" y="34"/>
                  </a:cubicBezTo>
                  <a:lnTo>
                    <a:pt x="1829" y="61"/>
                  </a:lnTo>
                  <a:cubicBezTo>
                    <a:pt x="1820" y="61"/>
                    <a:pt x="107" y="1051"/>
                    <a:pt x="0" y="1113"/>
                  </a:cubicBezTo>
                  <a:cubicBezTo>
                    <a:pt x="48" y="1089"/>
                    <a:pt x="102" y="1078"/>
                    <a:pt x="161" y="1078"/>
                  </a:cubicBezTo>
                  <a:cubicBezTo>
                    <a:pt x="280" y="1078"/>
                    <a:pt x="417" y="1125"/>
                    <a:pt x="553" y="1220"/>
                  </a:cubicBezTo>
                  <a:lnTo>
                    <a:pt x="2926" y="2880"/>
                  </a:lnTo>
                  <a:cubicBezTo>
                    <a:pt x="3355" y="3183"/>
                    <a:pt x="3792" y="3442"/>
                    <a:pt x="4229" y="3638"/>
                  </a:cubicBezTo>
                  <a:lnTo>
                    <a:pt x="6468" y="4655"/>
                  </a:lnTo>
                  <a:lnTo>
                    <a:pt x="6602" y="4708"/>
                  </a:lnTo>
                  <a:cubicBezTo>
                    <a:pt x="7021" y="4905"/>
                    <a:pt x="7387" y="5493"/>
                    <a:pt x="7387" y="5975"/>
                  </a:cubicBezTo>
                  <a:lnTo>
                    <a:pt x="7387" y="7884"/>
                  </a:lnTo>
                  <a:cubicBezTo>
                    <a:pt x="7387" y="8097"/>
                    <a:pt x="7314" y="8253"/>
                    <a:pt x="7191" y="8329"/>
                  </a:cubicBezTo>
                  <a:lnTo>
                    <a:pt x="7191" y="8329"/>
                  </a:lnTo>
                  <a:lnTo>
                    <a:pt x="9037" y="7269"/>
                  </a:lnTo>
                  <a:cubicBezTo>
                    <a:pt x="9162" y="7197"/>
                    <a:pt x="9251" y="7037"/>
                    <a:pt x="9251" y="6814"/>
                  </a:cubicBezTo>
                  <a:lnTo>
                    <a:pt x="9251" y="4896"/>
                  </a:lnTo>
                  <a:cubicBezTo>
                    <a:pt x="9251" y="4414"/>
                    <a:pt x="8886" y="3825"/>
                    <a:pt x="8466" y="3638"/>
                  </a:cubicBezTo>
                  <a:lnTo>
                    <a:pt x="8324" y="3575"/>
                  </a:lnTo>
                  <a:cubicBezTo>
                    <a:pt x="8324" y="3575"/>
                    <a:pt x="4345" y="3156"/>
                    <a:pt x="2302" y="78"/>
                  </a:cubicBezTo>
                  <a:cubicBezTo>
                    <a:pt x="2201" y="25"/>
                    <a:pt x="2107" y="1"/>
                    <a:pt x="2022" y="1"/>
                  </a:cubicBezTo>
                  <a:close/>
                  <a:moveTo>
                    <a:pt x="7191" y="8329"/>
                  </a:moveTo>
                  <a:lnTo>
                    <a:pt x="7173" y="8339"/>
                  </a:lnTo>
                  <a:cubicBezTo>
                    <a:pt x="7179" y="8336"/>
                    <a:pt x="7185" y="8333"/>
                    <a:pt x="7191" y="832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9;p33">
              <a:extLst>
                <a:ext uri="{FF2B5EF4-FFF2-40B4-BE49-F238E27FC236}">
                  <a16:creationId xmlns:a16="http://schemas.microsoft.com/office/drawing/2014/main" id="{4E008DCA-F0B7-2F55-BDFC-941EECF33614}"/>
                </a:ext>
              </a:extLst>
            </p:cNvPr>
            <p:cNvSpPr/>
            <p:nvPr/>
          </p:nvSpPr>
          <p:spPr>
            <a:xfrm>
              <a:off x="600410" y="2435865"/>
              <a:ext cx="726251" cy="681612"/>
            </a:xfrm>
            <a:custGeom>
              <a:avLst/>
              <a:gdLst/>
              <a:ahLst/>
              <a:cxnLst/>
              <a:rect l="l" t="t" r="r" b="b"/>
              <a:pathLst>
                <a:path w="8395" h="7879" extrusionOk="0">
                  <a:moveTo>
                    <a:pt x="8395" y="4934"/>
                  </a:moveTo>
                  <a:lnTo>
                    <a:pt x="8395" y="6852"/>
                  </a:lnTo>
                  <a:cubicBezTo>
                    <a:pt x="8395" y="7075"/>
                    <a:pt x="8306" y="7236"/>
                    <a:pt x="8181" y="7307"/>
                  </a:cubicBezTo>
                  <a:lnTo>
                    <a:pt x="7182" y="7878"/>
                  </a:lnTo>
                  <a:lnTo>
                    <a:pt x="7182" y="7878"/>
                  </a:lnTo>
                  <a:cubicBezTo>
                    <a:pt x="7306" y="7807"/>
                    <a:pt x="7387" y="7646"/>
                    <a:pt x="7387" y="7423"/>
                  </a:cubicBezTo>
                  <a:lnTo>
                    <a:pt x="7387" y="5505"/>
                  </a:lnTo>
                  <a:cubicBezTo>
                    <a:pt x="7387" y="5023"/>
                    <a:pt x="7021" y="4435"/>
                    <a:pt x="6602" y="4247"/>
                  </a:cubicBezTo>
                  <a:lnTo>
                    <a:pt x="6468" y="4185"/>
                  </a:lnTo>
                  <a:lnTo>
                    <a:pt x="4229" y="3168"/>
                  </a:lnTo>
                  <a:cubicBezTo>
                    <a:pt x="3801" y="2972"/>
                    <a:pt x="3363" y="2722"/>
                    <a:pt x="2926" y="2418"/>
                  </a:cubicBezTo>
                  <a:lnTo>
                    <a:pt x="553" y="759"/>
                  </a:lnTo>
                  <a:cubicBezTo>
                    <a:pt x="348" y="608"/>
                    <a:pt x="152" y="581"/>
                    <a:pt x="0" y="643"/>
                  </a:cubicBezTo>
                  <a:cubicBezTo>
                    <a:pt x="107" y="581"/>
                    <a:pt x="964" y="90"/>
                    <a:pt x="973" y="90"/>
                  </a:cubicBezTo>
                  <a:lnTo>
                    <a:pt x="1008" y="72"/>
                  </a:lnTo>
                  <a:cubicBezTo>
                    <a:pt x="1151" y="1"/>
                    <a:pt x="1347" y="37"/>
                    <a:pt x="1561" y="179"/>
                  </a:cubicBezTo>
                  <a:lnTo>
                    <a:pt x="3934" y="1848"/>
                  </a:lnTo>
                  <a:cubicBezTo>
                    <a:pt x="4363" y="2142"/>
                    <a:pt x="4800" y="2401"/>
                    <a:pt x="5237" y="2597"/>
                  </a:cubicBezTo>
                  <a:lnTo>
                    <a:pt x="7467" y="3605"/>
                  </a:lnTo>
                  <a:lnTo>
                    <a:pt x="7610" y="3676"/>
                  </a:lnTo>
                  <a:cubicBezTo>
                    <a:pt x="8029" y="3864"/>
                    <a:pt x="8395" y="4452"/>
                    <a:pt x="8395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0;p33">
              <a:extLst>
                <a:ext uri="{FF2B5EF4-FFF2-40B4-BE49-F238E27FC236}">
                  <a16:creationId xmlns:a16="http://schemas.microsoft.com/office/drawing/2014/main" id="{E562F3CD-E26C-4DC5-6CF8-E9A281FFB742}"/>
                </a:ext>
              </a:extLst>
            </p:cNvPr>
            <p:cNvSpPr/>
            <p:nvPr/>
          </p:nvSpPr>
          <p:spPr>
            <a:xfrm>
              <a:off x="580339" y="2485264"/>
              <a:ext cx="659120" cy="637579"/>
            </a:xfrm>
            <a:custGeom>
              <a:avLst/>
              <a:gdLst/>
              <a:ahLst/>
              <a:cxnLst/>
              <a:rect l="l" t="t" r="r" b="b"/>
              <a:pathLst>
                <a:path w="7619" h="7370" extrusionOk="0">
                  <a:moveTo>
                    <a:pt x="7619" y="4934"/>
                  </a:moveTo>
                  <a:lnTo>
                    <a:pt x="7619" y="6852"/>
                  </a:lnTo>
                  <a:cubicBezTo>
                    <a:pt x="7619" y="7075"/>
                    <a:pt x="7538" y="7236"/>
                    <a:pt x="7414" y="7307"/>
                  </a:cubicBezTo>
                  <a:cubicBezTo>
                    <a:pt x="7298" y="7370"/>
                    <a:pt x="7146" y="7370"/>
                    <a:pt x="6985" y="7289"/>
                  </a:cubicBezTo>
                  <a:lnTo>
                    <a:pt x="4461" y="6147"/>
                  </a:lnTo>
                  <a:cubicBezTo>
                    <a:pt x="4033" y="5951"/>
                    <a:pt x="3595" y="5701"/>
                    <a:pt x="3158" y="5398"/>
                  </a:cubicBezTo>
                  <a:lnTo>
                    <a:pt x="634" y="3632"/>
                  </a:lnTo>
                  <a:cubicBezTo>
                    <a:pt x="277" y="3373"/>
                    <a:pt x="0" y="2873"/>
                    <a:pt x="0" y="2454"/>
                  </a:cubicBezTo>
                  <a:lnTo>
                    <a:pt x="0" y="536"/>
                  </a:lnTo>
                  <a:cubicBezTo>
                    <a:pt x="0" y="304"/>
                    <a:pt x="89" y="144"/>
                    <a:pt x="232" y="81"/>
                  </a:cubicBezTo>
                  <a:cubicBezTo>
                    <a:pt x="232" y="72"/>
                    <a:pt x="232" y="72"/>
                    <a:pt x="232" y="72"/>
                  </a:cubicBezTo>
                  <a:cubicBezTo>
                    <a:pt x="375" y="1"/>
                    <a:pt x="580" y="37"/>
                    <a:pt x="785" y="188"/>
                  </a:cubicBezTo>
                  <a:lnTo>
                    <a:pt x="3158" y="1847"/>
                  </a:lnTo>
                  <a:cubicBezTo>
                    <a:pt x="3595" y="2151"/>
                    <a:pt x="4033" y="2401"/>
                    <a:pt x="4461" y="2597"/>
                  </a:cubicBezTo>
                  <a:lnTo>
                    <a:pt x="6834" y="3676"/>
                  </a:lnTo>
                  <a:cubicBezTo>
                    <a:pt x="7253" y="3864"/>
                    <a:pt x="7619" y="4452"/>
                    <a:pt x="7619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1;p33">
              <a:extLst>
                <a:ext uri="{FF2B5EF4-FFF2-40B4-BE49-F238E27FC236}">
                  <a16:creationId xmlns:a16="http://schemas.microsoft.com/office/drawing/2014/main" id="{5421855F-39C0-456B-8AF5-E2CFAFB2A16E}"/>
                </a:ext>
              </a:extLst>
            </p:cNvPr>
            <p:cNvSpPr/>
            <p:nvPr/>
          </p:nvSpPr>
          <p:spPr>
            <a:xfrm>
              <a:off x="1381446" y="2835641"/>
              <a:ext cx="64883" cy="177605"/>
            </a:xfrm>
            <a:custGeom>
              <a:avLst/>
              <a:gdLst/>
              <a:ahLst/>
              <a:cxnLst/>
              <a:rect l="l" t="t" r="r" b="b"/>
              <a:pathLst>
                <a:path w="750" h="2053" extrusionOk="0">
                  <a:moveTo>
                    <a:pt x="750" y="1625"/>
                  </a:moveTo>
                  <a:lnTo>
                    <a:pt x="0" y="2053"/>
                  </a:lnTo>
                  <a:lnTo>
                    <a:pt x="0" y="429"/>
                  </a:lnTo>
                  <a:lnTo>
                    <a:pt x="75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;p33">
              <a:extLst>
                <a:ext uri="{FF2B5EF4-FFF2-40B4-BE49-F238E27FC236}">
                  <a16:creationId xmlns:a16="http://schemas.microsoft.com/office/drawing/2014/main" id="{6DE28AFA-122A-DF29-CA11-42C1C39E4CA3}"/>
                </a:ext>
              </a:extLst>
            </p:cNvPr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1" y="358"/>
                  </a:moveTo>
                  <a:lnTo>
                    <a:pt x="607" y="1"/>
                  </a:lnTo>
                  <a:lnTo>
                    <a:pt x="607" y="1464"/>
                  </a:lnTo>
                  <a:lnTo>
                    <a:pt x="1" y="18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3;p33">
              <a:extLst>
                <a:ext uri="{FF2B5EF4-FFF2-40B4-BE49-F238E27FC236}">
                  <a16:creationId xmlns:a16="http://schemas.microsoft.com/office/drawing/2014/main" id="{D60F2AA1-312B-FFC3-023E-5E0D3984CF36}"/>
                </a:ext>
              </a:extLst>
            </p:cNvPr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554" y="37"/>
                  </a:moveTo>
                  <a:lnTo>
                    <a:pt x="554" y="1437"/>
                  </a:lnTo>
                  <a:lnTo>
                    <a:pt x="1" y="1758"/>
                  </a:lnTo>
                  <a:lnTo>
                    <a:pt x="1" y="1812"/>
                  </a:lnTo>
                  <a:lnTo>
                    <a:pt x="607" y="1464"/>
                  </a:lnTo>
                  <a:lnTo>
                    <a:pt x="60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4;p33">
              <a:extLst>
                <a:ext uri="{FF2B5EF4-FFF2-40B4-BE49-F238E27FC236}">
                  <a16:creationId xmlns:a16="http://schemas.microsoft.com/office/drawing/2014/main" id="{A2BECE48-7D69-C5B0-71A1-477DEE7347D9}"/>
                </a:ext>
              </a:extLst>
            </p:cNvPr>
            <p:cNvSpPr/>
            <p:nvPr/>
          </p:nvSpPr>
          <p:spPr>
            <a:xfrm>
              <a:off x="1387589" y="2969996"/>
              <a:ext cx="52598" cy="32441"/>
            </a:xfrm>
            <a:custGeom>
              <a:avLst/>
              <a:gdLst/>
              <a:ahLst/>
              <a:cxnLst/>
              <a:rect l="l" t="t" r="r" b="b"/>
              <a:pathLst>
                <a:path w="608" h="375" extrusionOk="0">
                  <a:moveTo>
                    <a:pt x="1" y="375"/>
                  </a:moveTo>
                  <a:lnTo>
                    <a:pt x="1" y="321"/>
                  </a:lnTo>
                  <a:lnTo>
                    <a:pt x="554" y="0"/>
                  </a:lnTo>
                  <a:lnTo>
                    <a:pt x="607" y="27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5;p33">
              <a:extLst>
                <a:ext uri="{FF2B5EF4-FFF2-40B4-BE49-F238E27FC236}">
                  <a16:creationId xmlns:a16="http://schemas.microsoft.com/office/drawing/2014/main" id="{933D0C32-6215-EC18-5B51-FEEBC27B5C89}"/>
                </a:ext>
              </a:extLst>
            </p:cNvPr>
            <p:cNvSpPr/>
            <p:nvPr/>
          </p:nvSpPr>
          <p:spPr>
            <a:xfrm>
              <a:off x="1375217" y="2869641"/>
              <a:ext cx="6315" cy="143607"/>
            </a:xfrm>
            <a:custGeom>
              <a:avLst/>
              <a:gdLst/>
              <a:ahLst/>
              <a:cxnLst/>
              <a:rect l="l" t="t" r="r" b="b"/>
              <a:pathLst>
                <a:path w="73" h="1660" extrusionOk="0">
                  <a:moveTo>
                    <a:pt x="72" y="1660"/>
                  </a:moveTo>
                  <a:lnTo>
                    <a:pt x="1" y="1615"/>
                  </a:lnTo>
                  <a:lnTo>
                    <a:pt x="1" y="0"/>
                  </a:lnTo>
                  <a:lnTo>
                    <a:pt x="72" y="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;p33">
              <a:extLst>
                <a:ext uri="{FF2B5EF4-FFF2-40B4-BE49-F238E27FC236}">
                  <a16:creationId xmlns:a16="http://schemas.microsoft.com/office/drawing/2014/main" id="{7F3DA674-B96C-9627-A1ED-0BA356FBCBA6}"/>
                </a:ext>
              </a:extLst>
            </p:cNvPr>
            <p:cNvSpPr/>
            <p:nvPr/>
          </p:nvSpPr>
          <p:spPr>
            <a:xfrm>
              <a:off x="1375217" y="2831835"/>
              <a:ext cx="71111" cy="41006"/>
            </a:xfrm>
            <a:custGeom>
              <a:avLst/>
              <a:gdLst/>
              <a:ahLst/>
              <a:cxnLst/>
              <a:rect l="l" t="t" r="r" b="b"/>
              <a:pathLst>
                <a:path w="822" h="474" extrusionOk="0">
                  <a:moveTo>
                    <a:pt x="822" y="45"/>
                  </a:moveTo>
                  <a:lnTo>
                    <a:pt x="750" y="0"/>
                  </a:lnTo>
                  <a:lnTo>
                    <a:pt x="1" y="437"/>
                  </a:lnTo>
                  <a:lnTo>
                    <a:pt x="72" y="47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7;p33">
              <a:extLst>
                <a:ext uri="{FF2B5EF4-FFF2-40B4-BE49-F238E27FC236}">
                  <a16:creationId xmlns:a16="http://schemas.microsoft.com/office/drawing/2014/main" id="{77282F96-1325-8311-DE48-4A5181E70903}"/>
                </a:ext>
              </a:extLst>
            </p:cNvPr>
            <p:cNvSpPr/>
            <p:nvPr/>
          </p:nvSpPr>
          <p:spPr>
            <a:xfrm>
              <a:off x="800254" y="2707602"/>
              <a:ext cx="69554" cy="171376"/>
            </a:xfrm>
            <a:custGeom>
              <a:avLst/>
              <a:gdLst/>
              <a:ahLst/>
              <a:cxnLst/>
              <a:rect l="l" t="t" r="r" b="b"/>
              <a:pathLst>
                <a:path w="804" h="1981" extrusionOk="0">
                  <a:moveTo>
                    <a:pt x="161" y="98"/>
                  </a:moveTo>
                  <a:lnTo>
                    <a:pt x="411" y="1695"/>
                  </a:lnTo>
                  <a:lnTo>
                    <a:pt x="652" y="375"/>
                  </a:lnTo>
                  <a:lnTo>
                    <a:pt x="804" y="464"/>
                  </a:lnTo>
                  <a:lnTo>
                    <a:pt x="518" y="1981"/>
                  </a:lnTo>
                  <a:lnTo>
                    <a:pt x="277" y="18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8;p33">
              <a:extLst>
                <a:ext uri="{FF2B5EF4-FFF2-40B4-BE49-F238E27FC236}">
                  <a16:creationId xmlns:a16="http://schemas.microsoft.com/office/drawing/2014/main" id="{15B3C1B4-0BAA-ED43-6634-E445C5E1E73E}"/>
                </a:ext>
              </a:extLst>
            </p:cNvPr>
            <p:cNvSpPr/>
            <p:nvPr/>
          </p:nvSpPr>
          <p:spPr>
            <a:xfrm>
              <a:off x="835811" y="2739958"/>
              <a:ext cx="25520" cy="114366"/>
            </a:xfrm>
            <a:custGeom>
              <a:avLst/>
              <a:gdLst/>
              <a:ahLst/>
              <a:cxnLst/>
              <a:rect l="l" t="t" r="r" b="b"/>
              <a:pathLst>
                <a:path w="295" h="1322" extrusionOk="0">
                  <a:moveTo>
                    <a:pt x="71" y="1294"/>
                  </a:moveTo>
                  <a:lnTo>
                    <a:pt x="294" y="36"/>
                  </a:lnTo>
                  <a:lnTo>
                    <a:pt x="241" y="1"/>
                  </a:lnTo>
                  <a:lnTo>
                    <a:pt x="0" y="132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9;p33">
              <a:extLst>
                <a:ext uri="{FF2B5EF4-FFF2-40B4-BE49-F238E27FC236}">
                  <a16:creationId xmlns:a16="http://schemas.microsoft.com/office/drawing/2014/main" id="{60776704-0937-E3C9-9D06-05C27CF50D04}"/>
                </a:ext>
              </a:extLst>
            </p:cNvPr>
            <p:cNvSpPr/>
            <p:nvPr/>
          </p:nvSpPr>
          <p:spPr>
            <a:xfrm>
              <a:off x="800254" y="2707602"/>
              <a:ext cx="46369" cy="171376"/>
            </a:xfrm>
            <a:custGeom>
              <a:avLst/>
              <a:gdLst/>
              <a:ahLst/>
              <a:cxnLst/>
              <a:rect l="l" t="t" r="r" b="b"/>
              <a:pathLst>
                <a:path w="536" h="1981" extrusionOk="0">
                  <a:moveTo>
                    <a:pt x="349" y="1811"/>
                  </a:moveTo>
                  <a:lnTo>
                    <a:pt x="81" y="45"/>
                  </a:lnTo>
                  <a:lnTo>
                    <a:pt x="1" y="0"/>
                  </a:lnTo>
                  <a:lnTo>
                    <a:pt x="277" y="1838"/>
                  </a:lnTo>
                  <a:lnTo>
                    <a:pt x="518" y="1981"/>
                  </a:lnTo>
                  <a:lnTo>
                    <a:pt x="536" y="19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;p33">
              <a:extLst>
                <a:ext uri="{FF2B5EF4-FFF2-40B4-BE49-F238E27FC236}">
                  <a16:creationId xmlns:a16="http://schemas.microsoft.com/office/drawing/2014/main" id="{F55C69CE-C46D-E53A-9292-1986FA65A49B}"/>
                </a:ext>
              </a:extLst>
            </p:cNvPr>
            <p:cNvSpPr/>
            <p:nvPr/>
          </p:nvSpPr>
          <p:spPr>
            <a:xfrm>
              <a:off x="824218" y="2864277"/>
              <a:ext cx="22406" cy="14707"/>
            </a:xfrm>
            <a:custGeom>
              <a:avLst/>
              <a:gdLst/>
              <a:ahLst/>
              <a:cxnLst/>
              <a:rect l="l" t="t" r="r" b="b"/>
              <a:pathLst>
                <a:path w="259" h="170" extrusionOk="0">
                  <a:moveTo>
                    <a:pt x="0" y="27"/>
                  </a:moveTo>
                  <a:lnTo>
                    <a:pt x="72" y="0"/>
                  </a:lnTo>
                  <a:lnTo>
                    <a:pt x="259" y="107"/>
                  </a:lnTo>
                  <a:lnTo>
                    <a:pt x="241" y="17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1;p33">
              <a:extLst>
                <a:ext uri="{FF2B5EF4-FFF2-40B4-BE49-F238E27FC236}">
                  <a16:creationId xmlns:a16="http://schemas.microsoft.com/office/drawing/2014/main" id="{DF75CC72-C3ED-ADCE-75B9-D426CF2BFCFA}"/>
                </a:ext>
              </a:extLst>
            </p:cNvPr>
            <p:cNvSpPr/>
            <p:nvPr/>
          </p:nvSpPr>
          <p:spPr>
            <a:xfrm>
              <a:off x="880538" y="2753886"/>
              <a:ext cx="60297" cy="179854"/>
            </a:xfrm>
            <a:custGeom>
              <a:avLst/>
              <a:gdLst/>
              <a:ahLst/>
              <a:cxnLst/>
              <a:rect l="l" t="t" r="r" b="b"/>
              <a:pathLst>
                <a:path w="697" h="2079" extrusionOk="0">
                  <a:moveTo>
                    <a:pt x="455" y="999"/>
                  </a:moveTo>
                  <a:lnTo>
                    <a:pt x="455" y="999"/>
                  </a:lnTo>
                  <a:lnTo>
                    <a:pt x="447" y="999"/>
                  </a:lnTo>
                  <a:cubicBezTo>
                    <a:pt x="411" y="1017"/>
                    <a:pt x="357" y="999"/>
                    <a:pt x="286" y="955"/>
                  </a:cubicBezTo>
                  <a:lnTo>
                    <a:pt x="170" y="884"/>
                  </a:lnTo>
                  <a:lnTo>
                    <a:pt x="170" y="268"/>
                  </a:lnTo>
                  <a:lnTo>
                    <a:pt x="331" y="357"/>
                  </a:lnTo>
                  <a:cubicBezTo>
                    <a:pt x="447" y="429"/>
                    <a:pt x="500" y="536"/>
                    <a:pt x="500" y="687"/>
                  </a:cubicBezTo>
                  <a:lnTo>
                    <a:pt x="500" y="848"/>
                  </a:lnTo>
                  <a:cubicBezTo>
                    <a:pt x="500" y="901"/>
                    <a:pt x="491" y="937"/>
                    <a:pt x="482" y="964"/>
                  </a:cubicBezTo>
                  <a:cubicBezTo>
                    <a:pt x="473" y="982"/>
                    <a:pt x="464" y="991"/>
                    <a:pt x="455" y="999"/>
                  </a:cubicBezTo>
                  <a:close/>
                  <a:moveTo>
                    <a:pt x="670" y="1856"/>
                  </a:moveTo>
                  <a:lnTo>
                    <a:pt x="670" y="1597"/>
                  </a:lnTo>
                  <a:cubicBezTo>
                    <a:pt x="670" y="1419"/>
                    <a:pt x="616" y="1267"/>
                    <a:pt x="482" y="1142"/>
                  </a:cubicBezTo>
                  <a:cubicBezTo>
                    <a:pt x="518" y="1151"/>
                    <a:pt x="545" y="1151"/>
                    <a:pt x="571" y="1142"/>
                  </a:cubicBezTo>
                  <a:cubicBezTo>
                    <a:pt x="634" y="1115"/>
                    <a:pt x="661" y="1035"/>
                    <a:pt x="661" y="901"/>
                  </a:cubicBezTo>
                  <a:lnTo>
                    <a:pt x="661" y="768"/>
                  </a:lnTo>
                  <a:cubicBezTo>
                    <a:pt x="661" y="518"/>
                    <a:pt x="563" y="330"/>
                    <a:pt x="331" y="197"/>
                  </a:cubicBez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053"/>
                  </a:lnTo>
                  <a:lnTo>
                    <a:pt x="286" y="1124"/>
                  </a:lnTo>
                  <a:cubicBezTo>
                    <a:pt x="420" y="1205"/>
                    <a:pt x="500" y="1312"/>
                    <a:pt x="500" y="1499"/>
                  </a:cubicBezTo>
                  <a:lnTo>
                    <a:pt x="500" y="1758"/>
                  </a:lnTo>
                  <a:cubicBezTo>
                    <a:pt x="500" y="1874"/>
                    <a:pt x="509" y="1918"/>
                    <a:pt x="527" y="1981"/>
                  </a:cubicBezTo>
                  <a:lnTo>
                    <a:pt x="696" y="2079"/>
                  </a:lnTo>
                  <a:cubicBezTo>
                    <a:pt x="670" y="2008"/>
                    <a:pt x="670" y="1936"/>
                    <a:pt x="670" y="1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;p33">
              <a:extLst>
                <a:ext uri="{FF2B5EF4-FFF2-40B4-BE49-F238E27FC236}">
                  <a16:creationId xmlns:a16="http://schemas.microsoft.com/office/drawing/2014/main" id="{FB885AC6-2655-57BC-9F15-ABE872226A06}"/>
                </a:ext>
              </a:extLst>
            </p:cNvPr>
            <p:cNvSpPr/>
            <p:nvPr/>
          </p:nvSpPr>
          <p:spPr>
            <a:xfrm>
              <a:off x="895158" y="2842649"/>
              <a:ext cx="45677" cy="91095"/>
            </a:xfrm>
            <a:custGeom>
              <a:avLst/>
              <a:gdLst/>
              <a:ahLst/>
              <a:cxnLst/>
              <a:rect l="l" t="t" r="r" b="b"/>
              <a:pathLst>
                <a:path w="528" h="1053" extrusionOk="0">
                  <a:moveTo>
                    <a:pt x="527" y="1053"/>
                  </a:moveTo>
                  <a:lnTo>
                    <a:pt x="358" y="955"/>
                  </a:lnTo>
                  <a:cubicBezTo>
                    <a:pt x="340" y="892"/>
                    <a:pt x="331" y="848"/>
                    <a:pt x="331" y="732"/>
                  </a:cubicBezTo>
                  <a:lnTo>
                    <a:pt x="331" y="473"/>
                  </a:lnTo>
                  <a:cubicBezTo>
                    <a:pt x="331" y="384"/>
                    <a:pt x="313" y="312"/>
                    <a:pt x="278" y="259"/>
                  </a:cubicBez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51" y="107"/>
                    <a:pt x="313" y="161"/>
                    <a:pt x="349" y="223"/>
                  </a:cubicBezTo>
                  <a:cubicBezTo>
                    <a:pt x="385" y="277"/>
                    <a:pt x="402" y="348"/>
                    <a:pt x="402" y="446"/>
                  </a:cubicBezTo>
                  <a:lnTo>
                    <a:pt x="402" y="705"/>
                  </a:lnTo>
                  <a:cubicBezTo>
                    <a:pt x="402" y="821"/>
                    <a:pt x="411" y="866"/>
                    <a:pt x="429" y="928"/>
                  </a:cubicBezTo>
                  <a:lnTo>
                    <a:pt x="509" y="973"/>
                  </a:lnTo>
                  <a:cubicBezTo>
                    <a:pt x="509" y="999"/>
                    <a:pt x="518" y="1026"/>
                    <a:pt x="527" y="105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3;p33">
              <a:extLst>
                <a:ext uri="{FF2B5EF4-FFF2-40B4-BE49-F238E27FC236}">
                  <a16:creationId xmlns:a16="http://schemas.microsoft.com/office/drawing/2014/main" id="{9F01040F-C43C-C9B1-4DF1-DDBB72964AE5}"/>
                </a:ext>
              </a:extLst>
            </p:cNvPr>
            <p:cNvSpPr/>
            <p:nvPr/>
          </p:nvSpPr>
          <p:spPr>
            <a:xfrm>
              <a:off x="926044" y="2922933"/>
              <a:ext cx="14793" cy="10814"/>
            </a:xfrm>
            <a:custGeom>
              <a:avLst/>
              <a:gdLst/>
              <a:ahLst/>
              <a:cxnLst/>
              <a:rect l="l" t="t" r="r" b="b"/>
              <a:pathLst>
                <a:path w="171" h="125" extrusionOk="0">
                  <a:moveTo>
                    <a:pt x="170" y="125"/>
                  </a:moveTo>
                  <a:lnTo>
                    <a:pt x="1" y="27"/>
                  </a:lnTo>
                  <a:lnTo>
                    <a:pt x="72" y="0"/>
                  </a:lnTo>
                  <a:lnTo>
                    <a:pt x="152" y="45"/>
                  </a:lnTo>
                  <a:cubicBezTo>
                    <a:pt x="152" y="71"/>
                    <a:pt x="161" y="98"/>
                    <a:pt x="170" y="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4;p33">
              <a:extLst>
                <a:ext uri="{FF2B5EF4-FFF2-40B4-BE49-F238E27FC236}">
                  <a16:creationId xmlns:a16="http://schemas.microsoft.com/office/drawing/2014/main" id="{179F3F5A-ECCD-58E9-3E3E-71A2C0364095}"/>
                </a:ext>
              </a:extLst>
            </p:cNvPr>
            <p:cNvSpPr/>
            <p:nvPr/>
          </p:nvSpPr>
          <p:spPr>
            <a:xfrm>
              <a:off x="895158" y="2774736"/>
              <a:ext cx="34864" cy="65661"/>
            </a:xfrm>
            <a:custGeom>
              <a:avLst/>
              <a:gdLst/>
              <a:ahLst/>
              <a:cxnLst/>
              <a:rect l="l" t="t" r="r" b="b"/>
              <a:pathLst>
                <a:path w="403" h="759" extrusionOk="0">
                  <a:moveTo>
                    <a:pt x="402" y="419"/>
                  </a:moveTo>
                  <a:lnTo>
                    <a:pt x="402" y="580"/>
                  </a:lnTo>
                  <a:cubicBezTo>
                    <a:pt x="402" y="669"/>
                    <a:pt x="385" y="714"/>
                    <a:pt x="349" y="732"/>
                  </a:cubicBezTo>
                  <a:lnTo>
                    <a:pt x="286" y="758"/>
                  </a:lnTo>
                  <a:cubicBezTo>
                    <a:pt x="295" y="750"/>
                    <a:pt x="304" y="741"/>
                    <a:pt x="304" y="732"/>
                  </a:cubicBezTo>
                  <a:cubicBezTo>
                    <a:pt x="322" y="705"/>
                    <a:pt x="331" y="669"/>
                    <a:pt x="331" y="607"/>
                  </a:cubicBezTo>
                  <a:lnTo>
                    <a:pt x="331" y="446"/>
                  </a:lnTo>
                  <a:cubicBezTo>
                    <a:pt x="331" y="393"/>
                    <a:pt x="322" y="339"/>
                    <a:pt x="304" y="286"/>
                  </a:cubicBezTo>
                  <a:cubicBezTo>
                    <a:pt x="278" y="214"/>
                    <a:pt x="233" y="161"/>
                    <a:pt x="162" y="116"/>
                  </a:cubicBezTo>
                  <a:lnTo>
                    <a:pt x="63" y="63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233" y="89"/>
                  </a:lnTo>
                  <a:cubicBezTo>
                    <a:pt x="304" y="134"/>
                    <a:pt x="349" y="188"/>
                    <a:pt x="376" y="259"/>
                  </a:cubicBezTo>
                  <a:cubicBezTo>
                    <a:pt x="394" y="304"/>
                    <a:pt x="402" y="357"/>
                    <a:pt x="402" y="41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;p33">
              <a:extLst>
                <a:ext uri="{FF2B5EF4-FFF2-40B4-BE49-F238E27FC236}">
                  <a16:creationId xmlns:a16="http://schemas.microsoft.com/office/drawing/2014/main" id="{CB175397-8519-D55B-E4A9-D14760ACE529}"/>
                </a:ext>
              </a:extLst>
            </p:cNvPr>
            <p:cNvSpPr/>
            <p:nvPr/>
          </p:nvSpPr>
          <p:spPr>
            <a:xfrm>
              <a:off x="919901" y="2797056"/>
              <a:ext cx="10122" cy="43342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116" y="161"/>
                  </a:moveTo>
                  <a:lnTo>
                    <a:pt x="116" y="322"/>
                  </a:lnTo>
                  <a:cubicBezTo>
                    <a:pt x="116" y="411"/>
                    <a:pt x="99" y="456"/>
                    <a:pt x="63" y="474"/>
                  </a:cubicBezTo>
                  <a:lnTo>
                    <a:pt x="0" y="500"/>
                  </a:lnTo>
                  <a:cubicBezTo>
                    <a:pt x="9" y="492"/>
                    <a:pt x="18" y="483"/>
                    <a:pt x="18" y="474"/>
                  </a:cubicBezTo>
                  <a:cubicBezTo>
                    <a:pt x="36" y="447"/>
                    <a:pt x="45" y="411"/>
                    <a:pt x="45" y="349"/>
                  </a:cubicBezTo>
                  <a:lnTo>
                    <a:pt x="45" y="188"/>
                  </a:lnTo>
                  <a:cubicBezTo>
                    <a:pt x="45" y="135"/>
                    <a:pt x="36" y="81"/>
                    <a:pt x="18" y="28"/>
                  </a:cubicBezTo>
                  <a:lnTo>
                    <a:pt x="90" y="1"/>
                  </a:lnTo>
                  <a:cubicBezTo>
                    <a:pt x="108" y="46"/>
                    <a:pt x="116" y="99"/>
                    <a:pt x="116" y="16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;p33">
              <a:extLst>
                <a:ext uri="{FF2B5EF4-FFF2-40B4-BE49-F238E27FC236}">
                  <a16:creationId xmlns:a16="http://schemas.microsoft.com/office/drawing/2014/main" id="{5F260CE7-6598-1626-DABD-B1B5A78D3C4C}"/>
                </a:ext>
              </a:extLst>
            </p:cNvPr>
            <p:cNvSpPr/>
            <p:nvPr/>
          </p:nvSpPr>
          <p:spPr>
            <a:xfrm>
              <a:off x="880538" y="2753886"/>
              <a:ext cx="14707" cy="153642"/>
            </a:xfrm>
            <a:custGeom>
              <a:avLst/>
              <a:gdLst/>
              <a:ahLst/>
              <a:cxnLst/>
              <a:rect l="l" t="t" r="r" b="b"/>
              <a:pathLst>
                <a:path w="170" h="1776" extrusionOk="0">
                  <a:moveTo>
                    <a:pt x="72" y="1651"/>
                  </a:moveTo>
                  <a:lnTo>
                    <a:pt x="72" y="45"/>
                  </a:ln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70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7;p33">
              <a:extLst>
                <a:ext uri="{FF2B5EF4-FFF2-40B4-BE49-F238E27FC236}">
                  <a16:creationId xmlns:a16="http://schemas.microsoft.com/office/drawing/2014/main" id="{D63761E8-9F72-4B5F-09E7-FE8EA45E1663}"/>
                </a:ext>
              </a:extLst>
            </p:cNvPr>
            <p:cNvSpPr/>
            <p:nvPr/>
          </p:nvSpPr>
          <p:spPr>
            <a:xfrm>
              <a:off x="880538" y="2896633"/>
              <a:ext cx="14707" cy="10900"/>
            </a:xfrm>
            <a:custGeom>
              <a:avLst/>
              <a:gdLst/>
              <a:ahLst/>
              <a:cxnLst/>
              <a:rect l="l" t="t" r="r" b="b"/>
              <a:pathLst>
                <a:path w="170" h="126" extrusionOk="0">
                  <a:moveTo>
                    <a:pt x="0" y="27"/>
                  </a:moveTo>
                  <a:lnTo>
                    <a:pt x="72" y="1"/>
                  </a:lnTo>
                  <a:lnTo>
                    <a:pt x="170" y="54"/>
                  </a:lnTo>
                  <a:lnTo>
                    <a:pt x="170" y="12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8;p33">
              <a:extLst>
                <a:ext uri="{FF2B5EF4-FFF2-40B4-BE49-F238E27FC236}">
                  <a16:creationId xmlns:a16="http://schemas.microsoft.com/office/drawing/2014/main" id="{E96C1FD3-EB80-7984-8A61-FC85DA169E80}"/>
                </a:ext>
              </a:extLst>
            </p:cNvPr>
            <p:cNvSpPr/>
            <p:nvPr/>
          </p:nvSpPr>
          <p:spPr>
            <a:xfrm>
              <a:off x="895158" y="2842649"/>
              <a:ext cx="30192" cy="22406"/>
            </a:xfrm>
            <a:custGeom>
              <a:avLst/>
              <a:gdLst/>
              <a:ahLst/>
              <a:cxnLst/>
              <a:rect l="l" t="t" r="r" b="b"/>
              <a:pathLst>
                <a:path w="349" h="259" extrusionOk="0">
                  <a:moveTo>
                    <a:pt x="349" y="223"/>
                  </a:moveTo>
                  <a:lnTo>
                    <a:pt x="278" y="259"/>
                  </a:ln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60" y="107"/>
                    <a:pt x="313" y="161"/>
                    <a:pt x="349" y="22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;p33">
              <a:extLst>
                <a:ext uri="{FF2B5EF4-FFF2-40B4-BE49-F238E27FC236}">
                  <a16:creationId xmlns:a16="http://schemas.microsoft.com/office/drawing/2014/main" id="{CCFAF1F4-90FD-B71A-CF37-A1242B3A8AA1}"/>
                </a:ext>
              </a:extLst>
            </p:cNvPr>
            <p:cNvSpPr/>
            <p:nvPr/>
          </p:nvSpPr>
          <p:spPr>
            <a:xfrm>
              <a:off x="922237" y="2850348"/>
              <a:ext cx="10900" cy="3201"/>
            </a:xfrm>
            <a:custGeom>
              <a:avLst/>
              <a:gdLst/>
              <a:ahLst/>
              <a:cxnLst/>
              <a:rect l="l" t="t" r="r" b="b"/>
              <a:pathLst>
                <a:path w="126" h="37" extrusionOk="0">
                  <a:moveTo>
                    <a:pt x="125" y="0"/>
                  </a:moveTo>
                  <a:cubicBezTo>
                    <a:pt x="107" y="0"/>
                    <a:pt x="89" y="0"/>
                    <a:pt x="63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27"/>
                  </a:lnTo>
                  <a:cubicBezTo>
                    <a:pt x="36" y="36"/>
                    <a:pt x="63" y="36"/>
                    <a:pt x="89" y="27"/>
                  </a:cubicBezTo>
                  <a:lnTo>
                    <a:pt x="89" y="27"/>
                  </a:lnTo>
                  <a:cubicBezTo>
                    <a:pt x="107" y="18"/>
                    <a:pt x="116" y="9"/>
                    <a:pt x="125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0;p33">
              <a:extLst>
                <a:ext uri="{FF2B5EF4-FFF2-40B4-BE49-F238E27FC236}">
                  <a16:creationId xmlns:a16="http://schemas.microsoft.com/office/drawing/2014/main" id="{9BF0B812-39AA-EE5B-169E-4EBCA96EDFA0}"/>
                </a:ext>
              </a:extLst>
            </p:cNvPr>
            <p:cNvSpPr/>
            <p:nvPr/>
          </p:nvSpPr>
          <p:spPr>
            <a:xfrm>
              <a:off x="943865" y="2166551"/>
              <a:ext cx="807311" cy="771064"/>
            </a:xfrm>
            <a:custGeom>
              <a:avLst/>
              <a:gdLst/>
              <a:ahLst/>
              <a:cxnLst/>
              <a:rect l="l" t="t" r="r" b="b"/>
              <a:pathLst>
                <a:path w="9332" h="8913" extrusionOk="0">
                  <a:moveTo>
                    <a:pt x="9260" y="3952"/>
                  </a:moveTo>
                  <a:lnTo>
                    <a:pt x="9215" y="4033"/>
                  </a:lnTo>
                  <a:cubicBezTo>
                    <a:pt x="9224" y="4060"/>
                    <a:pt x="9233" y="4086"/>
                    <a:pt x="9242" y="4122"/>
                  </a:cubicBezTo>
                  <a:cubicBezTo>
                    <a:pt x="9260" y="4158"/>
                    <a:pt x="9269" y="4193"/>
                    <a:pt x="9278" y="4229"/>
                  </a:cubicBezTo>
                  <a:cubicBezTo>
                    <a:pt x="9296" y="4318"/>
                    <a:pt x="9314" y="4399"/>
                    <a:pt x="9323" y="4488"/>
                  </a:cubicBezTo>
                  <a:cubicBezTo>
                    <a:pt x="9331" y="4559"/>
                    <a:pt x="9331" y="4630"/>
                    <a:pt x="9331" y="4702"/>
                  </a:cubicBezTo>
                  <a:cubicBezTo>
                    <a:pt x="9331" y="4729"/>
                    <a:pt x="9331" y="4764"/>
                    <a:pt x="9331" y="4800"/>
                  </a:cubicBezTo>
                  <a:cubicBezTo>
                    <a:pt x="9323" y="4836"/>
                    <a:pt x="9323" y="4862"/>
                    <a:pt x="9323" y="4898"/>
                  </a:cubicBezTo>
                  <a:cubicBezTo>
                    <a:pt x="9323" y="4916"/>
                    <a:pt x="9314" y="4934"/>
                    <a:pt x="9314" y="4952"/>
                  </a:cubicBezTo>
                  <a:cubicBezTo>
                    <a:pt x="9314" y="4978"/>
                    <a:pt x="9305" y="5005"/>
                    <a:pt x="9305" y="5032"/>
                  </a:cubicBezTo>
                  <a:cubicBezTo>
                    <a:pt x="9305" y="5059"/>
                    <a:pt x="9296" y="5085"/>
                    <a:pt x="9287" y="5112"/>
                  </a:cubicBezTo>
                  <a:cubicBezTo>
                    <a:pt x="9287" y="5148"/>
                    <a:pt x="9278" y="5184"/>
                    <a:pt x="9269" y="5219"/>
                  </a:cubicBezTo>
                  <a:cubicBezTo>
                    <a:pt x="9260" y="5246"/>
                    <a:pt x="9260" y="5282"/>
                    <a:pt x="9251" y="5308"/>
                  </a:cubicBezTo>
                  <a:cubicBezTo>
                    <a:pt x="9242" y="5344"/>
                    <a:pt x="9224" y="5389"/>
                    <a:pt x="9215" y="5433"/>
                  </a:cubicBezTo>
                  <a:cubicBezTo>
                    <a:pt x="9207" y="5469"/>
                    <a:pt x="9189" y="5496"/>
                    <a:pt x="9180" y="5531"/>
                  </a:cubicBezTo>
                  <a:cubicBezTo>
                    <a:pt x="9171" y="5567"/>
                    <a:pt x="9153" y="5603"/>
                    <a:pt x="9144" y="5639"/>
                  </a:cubicBezTo>
                  <a:cubicBezTo>
                    <a:pt x="9117" y="5701"/>
                    <a:pt x="9091" y="5772"/>
                    <a:pt x="9055" y="5835"/>
                  </a:cubicBezTo>
                  <a:cubicBezTo>
                    <a:pt x="9046" y="5870"/>
                    <a:pt x="9028" y="5906"/>
                    <a:pt x="9010" y="5942"/>
                  </a:cubicBezTo>
                  <a:cubicBezTo>
                    <a:pt x="8957" y="6040"/>
                    <a:pt x="8903" y="6138"/>
                    <a:pt x="8850" y="6236"/>
                  </a:cubicBezTo>
                  <a:cubicBezTo>
                    <a:pt x="8832" y="6272"/>
                    <a:pt x="8814" y="6308"/>
                    <a:pt x="8787" y="6334"/>
                  </a:cubicBezTo>
                  <a:cubicBezTo>
                    <a:pt x="8769" y="6370"/>
                    <a:pt x="8752" y="6397"/>
                    <a:pt x="8734" y="6433"/>
                  </a:cubicBezTo>
                  <a:cubicBezTo>
                    <a:pt x="8609" y="6629"/>
                    <a:pt x="8466" y="6807"/>
                    <a:pt x="8323" y="6986"/>
                  </a:cubicBezTo>
                  <a:cubicBezTo>
                    <a:pt x="8306" y="7021"/>
                    <a:pt x="8279" y="7048"/>
                    <a:pt x="8261" y="7075"/>
                  </a:cubicBezTo>
                  <a:cubicBezTo>
                    <a:pt x="8100" y="7262"/>
                    <a:pt x="7940" y="7441"/>
                    <a:pt x="7770" y="7610"/>
                  </a:cubicBezTo>
                  <a:cubicBezTo>
                    <a:pt x="7726" y="7655"/>
                    <a:pt x="7681" y="7699"/>
                    <a:pt x="7636" y="7744"/>
                  </a:cubicBezTo>
                  <a:cubicBezTo>
                    <a:pt x="7583" y="7797"/>
                    <a:pt x="7538" y="7842"/>
                    <a:pt x="7494" y="7887"/>
                  </a:cubicBezTo>
                  <a:cubicBezTo>
                    <a:pt x="7467" y="7913"/>
                    <a:pt x="7440" y="7931"/>
                    <a:pt x="7422" y="7949"/>
                  </a:cubicBezTo>
                  <a:cubicBezTo>
                    <a:pt x="7387" y="7985"/>
                    <a:pt x="7360" y="8012"/>
                    <a:pt x="7324" y="8038"/>
                  </a:cubicBezTo>
                  <a:cubicBezTo>
                    <a:pt x="7297" y="8065"/>
                    <a:pt x="7262" y="8101"/>
                    <a:pt x="7226" y="8127"/>
                  </a:cubicBezTo>
                  <a:cubicBezTo>
                    <a:pt x="7199" y="8154"/>
                    <a:pt x="7164" y="8181"/>
                    <a:pt x="7137" y="8208"/>
                  </a:cubicBezTo>
                  <a:cubicBezTo>
                    <a:pt x="7101" y="8243"/>
                    <a:pt x="7074" y="8261"/>
                    <a:pt x="7039" y="8288"/>
                  </a:cubicBezTo>
                  <a:cubicBezTo>
                    <a:pt x="6762" y="8529"/>
                    <a:pt x="6530" y="8707"/>
                    <a:pt x="6387" y="8814"/>
                  </a:cubicBezTo>
                  <a:cubicBezTo>
                    <a:pt x="6387" y="8814"/>
                    <a:pt x="6387" y="8814"/>
                    <a:pt x="6379" y="8823"/>
                  </a:cubicBezTo>
                  <a:lnTo>
                    <a:pt x="6379" y="8823"/>
                  </a:lnTo>
                  <a:cubicBezTo>
                    <a:pt x="6370" y="8823"/>
                    <a:pt x="6370" y="8832"/>
                    <a:pt x="6361" y="8832"/>
                  </a:cubicBezTo>
                  <a:cubicBezTo>
                    <a:pt x="6334" y="8859"/>
                    <a:pt x="6307" y="8877"/>
                    <a:pt x="6289" y="8886"/>
                  </a:cubicBezTo>
                  <a:cubicBezTo>
                    <a:pt x="6280" y="8895"/>
                    <a:pt x="6280" y="8895"/>
                    <a:pt x="6272" y="8895"/>
                  </a:cubicBezTo>
                  <a:cubicBezTo>
                    <a:pt x="6263" y="8904"/>
                    <a:pt x="6263" y="8913"/>
                    <a:pt x="6254" y="8913"/>
                  </a:cubicBezTo>
                  <a:lnTo>
                    <a:pt x="6182" y="8805"/>
                  </a:lnTo>
                  <a:cubicBezTo>
                    <a:pt x="6182" y="8805"/>
                    <a:pt x="6209" y="8788"/>
                    <a:pt x="6254" y="8752"/>
                  </a:cubicBezTo>
                  <a:cubicBezTo>
                    <a:pt x="6289" y="8725"/>
                    <a:pt x="6334" y="8690"/>
                    <a:pt x="6379" y="8654"/>
                  </a:cubicBezTo>
                  <a:cubicBezTo>
                    <a:pt x="6584" y="8502"/>
                    <a:pt x="6914" y="8235"/>
                    <a:pt x="7280" y="7896"/>
                  </a:cubicBezTo>
                  <a:cubicBezTo>
                    <a:pt x="7404" y="7780"/>
                    <a:pt x="7538" y="7655"/>
                    <a:pt x="7672" y="7512"/>
                  </a:cubicBezTo>
                  <a:cubicBezTo>
                    <a:pt x="8475" y="6691"/>
                    <a:pt x="9278" y="5594"/>
                    <a:pt x="9189" y="4541"/>
                  </a:cubicBezTo>
                  <a:cubicBezTo>
                    <a:pt x="9189" y="4523"/>
                    <a:pt x="9189" y="4514"/>
                    <a:pt x="9189" y="4497"/>
                  </a:cubicBezTo>
                  <a:cubicBezTo>
                    <a:pt x="9189" y="4488"/>
                    <a:pt x="9189" y="4470"/>
                    <a:pt x="9180" y="4461"/>
                  </a:cubicBezTo>
                  <a:cubicBezTo>
                    <a:pt x="9171" y="4381"/>
                    <a:pt x="9162" y="4309"/>
                    <a:pt x="9135" y="4229"/>
                  </a:cubicBezTo>
                  <a:cubicBezTo>
                    <a:pt x="9073" y="3979"/>
                    <a:pt x="8948" y="3738"/>
                    <a:pt x="8769" y="3515"/>
                  </a:cubicBezTo>
                  <a:cubicBezTo>
                    <a:pt x="8600" y="3283"/>
                    <a:pt x="8368" y="3078"/>
                    <a:pt x="8082" y="2882"/>
                  </a:cubicBezTo>
                  <a:cubicBezTo>
                    <a:pt x="7806" y="2695"/>
                    <a:pt x="7485" y="2525"/>
                    <a:pt x="7119" y="2365"/>
                  </a:cubicBezTo>
                  <a:cubicBezTo>
                    <a:pt x="5255" y="1571"/>
                    <a:pt x="3577" y="1713"/>
                    <a:pt x="2204" y="2231"/>
                  </a:cubicBezTo>
                  <a:cubicBezTo>
                    <a:pt x="2204" y="2231"/>
                    <a:pt x="1249" y="2561"/>
                    <a:pt x="509" y="2998"/>
                  </a:cubicBezTo>
                  <a:cubicBezTo>
                    <a:pt x="357" y="2828"/>
                    <a:pt x="214" y="2650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628" y="1481"/>
                    <a:pt x="8020" y="1704"/>
                    <a:pt x="8332" y="1945"/>
                  </a:cubicBezTo>
                  <a:cubicBezTo>
                    <a:pt x="8341" y="1945"/>
                    <a:pt x="8341" y="1945"/>
                    <a:pt x="8341" y="1945"/>
                  </a:cubicBezTo>
                  <a:cubicBezTo>
                    <a:pt x="8930" y="2400"/>
                    <a:pt x="9260" y="2927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lnTo>
                    <a:pt x="9331" y="3756"/>
                  </a:lnTo>
                  <a:cubicBezTo>
                    <a:pt x="9314" y="3792"/>
                    <a:pt x="9305" y="3828"/>
                    <a:pt x="9296" y="3854"/>
                  </a:cubicBezTo>
                  <a:cubicBezTo>
                    <a:pt x="9269" y="3917"/>
                    <a:pt x="9260" y="3952"/>
                    <a:pt x="9260" y="39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61;p33">
              <a:extLst>
                <a:ext uri="{FF2B5EF4-FFF2-40B4-BE49-F238E27FC236}">
                  <a16:creationId xmlns:a16="http://schemas.microsoft.com/office/drawing/2014/main" id="{7A287338-09EF-0933-D95A-F539D58059F6}"/>
                </a:ext>
              </a:extLst>
            </p:cNvPr>
            <p:cNvSpPr/>
            <p:nvPr/>
          </p:nvSpPr>
          <p:spPr>
            <a:xfrm>
              <a:off x="1484829" y="2483015"/>
              <a:ext cx="266364" cy="454610"/>
            </a:xfrm>
            <a:custGeom>
              <a:avLst/>
              <a:gdLst/>
              <a:ahLst/>
              <a:cxnLst/>
              <a:rect l="l" t="t" r="r" b="b"/>
              <a:pathLst>
                <a:path w="3079" h="5255" extrusionOk="0">
                  <a:moveTo>
                    <a:pt x="3078" y="0"/>
                  </a:moveTo>
                  <a:lnTo>
                    <a:pt x="3078" y="1044"/>
                  </a:lnTo>
                  <a:cubicBezTo>
                    <a:pt x="3078" y="3087"/>
                    <a:pt x="134" y="5165"/>
                    <a:pt x="1" y="5255"/>
                  </a:cubicBezTo>
                  <a:lnTo>
                    <a:pt x="1" y="4291"/>
                  </a:lnTo>
                  <a:lnTo>
                    <a:pt x="786" y="3577"/>
                  </a:lnTo>
                  <a:lnTo>
                    <a:pt x="2061" y="2302"/>
                  </a:lnTo>
                  <a:lnTo>
                    <a:pt x="2534" y="1597"/>
                  </a:lnTo>
                  <a:lnTo>
                    <a:pt x="2927" y="803"/>
                  </a:lnTo>
                  <a:lnTo>
                    <a:pt x="2927" y="803"/>
                  </a:lnTo>
                  <a:lnTo>
                    <a:pt x="2989" y="46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62;p33">
              <a:extLst>
                <a:ext uri="{FF2B5EF4-FFF2-40B4-BE49-F238E27FC236}">
                  <a16:creationId xmlns:a16="http://schemas.microsoft.com/office/drawing/2014/main" id="{9EE25021-8FCD-9349-A8F5-62187C94F2A4}"/>
                </a:ext>
              </a:extLst>
            </p:cNvPr>
            <p:cNvSpPr/>
            <p:nvPr/>
          </p:nvSpPr>
          <p:spPr>
            <a:xfrm>
              <a:off x="943865" y="2166551"/>
              <a:ext cx="807311" cy="687754"/>
            </a:xfrm>
            <a:custGeom>
              <a:avLst/>
              <a:gdLst/>
              <a:ahLst/>
              <a:cxnLst/>
              <a:rect l="l" t="t" r="r" b="b"/>
              <a:pathLst>
                <a:path w="9332" h="7950" extrusionOk="0">
                  <a:moveTo>
                    <a:pt x="9331" y="3729"/>
                  </a:moveTo>
                  <a:lnTo>
                    <a:pt x="9331" y="3756"/>
                  </a:lnTo>
                  <a:cubicBezTo>
                    <a:pt x="9331" y="3917"/>
                    <a:pt x="9314" y="4077"/>
                    <a:pt x="9278" y="4229"/>
                  </a:cubicBezTo>
                  <a:cubicBezTo>
                    <a:pt x="9251" y="4336"/>
                    <a:pt x="9224" y="4434"/>
                    <a:pt x="9189" y="4541"/>
                  </a:cubicBezTo>
                  <a:cubicBezTo>
                    <a:pt x="8912" y="5380"/>
                    <a:pt x="8261" y="6174"/>
                    <a:pt x="7636" y="6789"/>
                  </a:cubicBezTo>
                  <a:cubicBezTo>
                    <a:pt x="7512" y="6905"/>
                    <a:pt x="7387" y="7021"/>
                    <a:pt x="7271" y="7128"/>
                  </a:cubicBezTo>
                  <a:cubicBezTo>
                    <a:pt x="6878" y="7485"/>
                    <a:pt x="6530" y="7744"/>
                    <a:pt x="6361" y="7869"/>
                  </a:cubicBezTo>
                  <a:cubicBezTo>
                    <a:pt x="6334" y="7896"/>
                    <a:pt x="6307" y="7913"/>
                    <a:pt x="6289" y="7931"/>
                  </a:cubicBezTo>
                  <a:cubicBezTo>
                    <a:pt x="6272" y="7940"/>
                    <a:pt x="6263" y="7949"/>
                    <a:pt x="6254" y="7949"/>
                  </a:cubicBezTo>
                  <a:lnTo>
                    <a:pt x="6182" y="7842"/>
                  </a:lnTo>
                  <a:cubicBezTo>
                    <a:pt x="6182" y="7842"/>
                    <a:pt x="6200" y="7833"/>
                    <a:pt x="6236" y="7806"/>
                  </a:cubicBezTo>
                  <a:cubicBezTo>
                    <a:pt x="6245" y="7797"/>
                    <a:pt x="6263" y="7780"/>
                    <a:pt x="6289" y="7771"/>
                  </a:cubicBezTo>
                  <a:cubicBezTo>
                    <a:pt x="6459" y="7637"/>
                    <a:pt x="6825" y="7351"/>
                    <a:pt x="7244" y="6968"/>
                  </a:cubicBezTo>
                  <a:cubicBezTo>
                    <a:pt x="7360" y="6861"/>
                    <a:pt x="7476" y="6745"/>
                    <a:pt x="7601" y="6629"/>
                  </a:cubicBezTo>
                  <a:cubicBezTo>
                    <a:pt x="8261" y="5960"/>
                    <a:pt x="8939" y="5103"/>
                    <a:pt x="9135" y="4229"/>
                  </a:cubicBezTo>
                  <a:lnTo>
                    <a:pt x="9162" y="4140"/>
                  </a:lnTo>
                  <a:cubicBezTo>
                    <a:pt x="9171" y="4077"/>
                    <a:pt x="9180" y="4015"/>
                    <a:pt x="9189" y="3952"/>
                  </a:cubicBezTo>
                  <a:cubicBezTo>
                    <a:pt x="9198" y="3810"/>
                    <a:pt x="9207" y="3676"/>
                    <a:pt x="9189" y="3542"/>
                  </a:cubicBezTo>
                  <a:cubicBezTo>
                    <a:pt x="9135" y="3007"/>
                    <a:pt x="8850" y="2525"/>
                    <a:pt x="8341" y="2115"/>
                  </a:cubicBezTo>
                  <a:lnTo>
                    <a:pt x="8332" y="2115"/>
                  </a:lnTo>
                  <a:cubicBezTo>
                    <a:pt x="8056" y="1892"/>
                    <a:pt x="7717" y="1678"/>
                    <a:pt x="7306" y="1490"/>
                  </a:cubicBezTo>
                  <a:cubicBezTo>
                    <a:pt x="7244" y="1464"/>
                    <a:pt x="7181" y="1437"/>
                    <a:pt x="7110" y="1410"/>
                  </a:cubicBezTo>
                  <a:cubicBezTo>
                    <a:pt x="4220" y="179"/>
                    <a:pt x="1802" y="1196"/>
                    <a:pt x="205" y="2373"/>
                  </a:cubicBezTo>
                  <a:cubicBezTo>
                    <a:pt x="161" y="2400"/>
                    <a:pt x="116" y="2427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226" y="1312"/>
                    <a:pt x="7289" y="1339"/>
                    <a:pt x="7351" y="1365"/>
                  </a:cubicBezTo>
                  <a:cubicBezTo>
                    <a:pt x="7583" y="1472"/>
                    <a:pt x="7788" y="1579"/>
                    <a:pt x="7975" y="1695"/>
                  </a:cubicBezTo>
                  <a:cubicBezTo>
                    <a:pt x="8145" y="1803"/>
                    <a:pt x="8306" y="1918"/>
                    <a:pt x="8448" y="2034"/>
                  </a:cubicBezTo>
                  <a:cubicBezTo>
                    <a:pt x="8457" y="2043"/>
                    <a:pt x="8466" y="2052"/>
                    <a:pt x="8475" y="2061"/>
                  </a:cubicBezTo>
                  <a:cubicBezTo>
                    <a:pt x="8984" y="2480"/>
                    <a:pt x="9260" y="2971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63;p33">
              <a:extLst>
                <a:ext uri="{FF2B5EF4-FFF2-40B4-BE49-F238E27FC236}">
                  <a16:creationId xmlns:a16="http://schemas.microsoft.com/office/drawing/2014/main" id="{47AAAA10-B289-FEEC-B3A7-E0FAB6ADB480}"/>
                </a:ext>
              </a:extLst>
            </p:cNvPr>
            <p:cNvSpPr/>
            <p:nvPr/>
          </p:nvSpPr>
          <p:spPr>
            <a:xfrm>
              <a:off x="1575148" y="2284641"/>
              <a:ext cx="101995" cy="64883"/>
            </a:xfrm>
            <a:custGeom>
              <a:avLst/>
              <a:gdLst/>
              <a:ahLst/>
              <a:cxnLst/>
              <a:rect l="l" t="t" r="r" b="b"/>
              <a:pathLst>
                <a:path w="1179" h="750" extrusionOk="0">
                  <a:moveTo>
                    <a:pt x="1178" y="696"/>
                  </a:moveTo>
                  <a:lnTo>
                    <a:pt x="1044" y="750"/>
                  </a:lnTo>
                  <a:lnTo>
                    <a:pt x="1035" y="750"/>
                  </a:lnTo>
                  <a:lnTo>
                    <a:pt x="0" y="179"/>
                  </a:lnTo>
                  <a:lnTo>
                    <a:pt x="9" y="125"/>
                  </a:lnTo>
                  <a:lnTo>
                    <a:pt x="54" y="0"/>
                  </a:lnTo>
                  <a:cubicBezTo>
                    <a:pt x="286" y="107"/>
                    <a:pt x="491" y="214"/>
                    <a:pt x="678" y="330"/>
                  </a:cubicBezTo>
                  <a:cubicBezTo>
                    <a:pt x="848" y="438"/>
                    <a:pt x="1009" y="553"/>
                    <a:pt x="1151" y="669"/>
                  </a:cubicBezTo>
                  <a:cubicBezTo>
                    <a:pt x="1160" y="678"/>
                    <a:pt x="1169" y="687"/>
                    <a:pt x="1178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64;p33">
              <a:extLst>
                <a:ext uri="{FF2B5EF4-FFF2-40B4-BE49-F238E27FC236}">
                  <a16:creationId xmlns:a16="http://schemas.microsoft.com/office/drawing/2014/main" id="{A498BD8F-0191-1AE6-E6C9-3E24B685ACA1}"/>
                </a:ext>
              </a:extLst>
            </p:cNvPr>
            <p:cNvSpPr/>
            <p:nvPr/>
          </p:nvSpPr>
          <p:spPr>
            <a:xfrm>
              <a:off x="1455501" y="2841091"/>
              <a:ext cx="40227" cy="22493"/>
            </a:xfrm>
            <a:custGeom>
              <a:avLst/>
              <a:gdLst/>
              <a:ahLst/>
              <a:cxnLst/>
              <a:rect l="l" t="t" r="r" b="b"/>
              <a:pathLst>
                <a:path w="465" h="260" extrusionOk="0">
                  <a:moveTo>
                    <a:pt x="465" y="81"/>
                  </a:moveTo>
                  <a:lnTo>
                    <a:pt x="375" y="143"/>
                  </a:lnTo>
                  <a:lnTo>
                    <a:pt x="340" y="161"/>
                  </a:lnTo>
                  <a:lnTo>
                    <a:pt x="170" y="259"/>
                  </a:lnTo>
                  <a:lnTo>
                    <a:pt x="1" y="170"/>
                  </a:lnTo>
                  <a:lnTo>
                    <a:pt x="304" y="0"/>
                  </a:lnTo>
                  <a:lnTo>
                    <a:pt x="322" y="9"/>
                  </a:lnTo>
                  <a:lnTo>
                    <a:pt x="375" y="36"/>
                  </a:lnTo>
                  <a:lnTo>
                    <a:pt x="438" y="63"/>
                  </a:lnTo>
                  <a:lnTo>
                    <a:pt x="44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65;p33">
              <a:extLst>
                <a:ext uri="{FF2B5EF4-FFF2-40B4-BE49-F238E27FC236}">
                  <a16:creationId xmlns:a16="http://schemas.microsoft.com/office/drawing/2014/main" id="{0FD16929-D467-428B-455E-896B0A41E05F}"/>
                </a:ext>
              </a:extLst>
            </p:cNvPr>
            <p:cNvSpPr/>
            <p:nvPr/>
          </p:nvSpPr>
          <p:spPr>
            <a:xfrm>
              <a:off x="1470208" y="2848012"/>
              <a:ext cx="25520" cy="99660"/>
            </a:xfrm>
            <a:custGeom>
              <a:avLst/>
              <a:gdLst/>
              <a:ahLst/>
              <a:cxnLst/>
              <a:rect l="l" t="t" r="r" b="b"/>
              <a:pathLst>
                <a:path w="295" h="1152" extrusionOk="0">
                  <a:moveTo>
                    <a:pt x="0" y="179"/>
                  </a:moveTo>
                  <a:lnTo>
                    <a:pt x="0" y="1152"/>
                  </a:lnTo>
                  <a:lnTo>
                    <a:pt x="295" y="973"/>
                  </a:lnTo>
                  <a:lnTo>
                    <a:pt x="29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66;p33">
              <a:extLst>
                <a:ext uri="{FF2B5EF4-FFF2-40B4-BE49-F238E27FC236}">
                  <a16:creationId xmlns:a16="http://schemas.microsoft.com/office/drawing/2014/main" id="{C6C1B9CF-3D67-47D0-7BF3-55E99527B547}"/>
                </a:ext>
              </a:extLst>
            </p:cNvPr>
            <p:cNvSpPr/>
            <p:nvPr/>
          </p:nvSpPr>
          <p:spPr>
            <a:xfrm>
              <a:off x="1455501" y="2855712"/>
              <a:ext cx="14793" cy="91960"/>
            </a:xfrm>
            <a:custGeom>
              <a:avLst/>
              <a:gdLst/>
              <a:ahLst/>
              <a:cxnLst/>
              <a:rect l="l" t="t" r="r" b="b"/>
              <a:pathLst>
                <a:path w="171" h="1063" extrusionOk="0">
                  <a:moveTo>
                    <a:pt x="170" y="90"/>
                  </a:moveTo>
                  <a:lnTo>
                    <a:pt x="170" y="1063"/>
                  </a:lnTo>
                  <a:lnTo>
                    <a:pt x="19" y="982"/>
                  </a:lnTo>
                  <a:lnTo>
                    <a:pt x="1" y="973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67;p33">
              <a:extLst>
                <a:ext uri="{FF2B5EF4-FFF2-40B4-BE49-F238E27FC236}">
                  <a16:creationId xmlns:a16="http://schemas.microsoft.com/office/drawing/2014/main" id="{B6426C9E-F0E1-5416-D204-56F3A5E34386}"/>
                </a:ext>
              </a:extLst>
            </p:cNvPr>
            <p:cNvSpPr/>
            <p:nvPr/>
          </p:nvSpPr>
          <p:spPr>
            <a:xfrm>
              <a:off x="1595219" y="2692116"/>
              <a:ext cx="68775" cy="166013"/>
            </a:xfrm>
            <a:custGeom>
              <a:avLst/>
              <a:gdLst/>
              <a:ahLst/>
              <a:cxnLst/>
              <a:rect l="l" t="t" r="r" b="b"/>
              <a:pathLst>
                <a:path w="795" h="1919" extrusionOk="0">
                  <a:moveTo>
                    <a:pt x="794" y="1080"/>
                  </a:moveTo>
                  <a:lnTo>
                    <a:pt x="0" y="1919"/>
                  </a:lnTo>
                  <a:lnTo>
                    <a:pt x="0" y="830"/>
                  </a:lnTo>
                  <a:lnTo>
                    <a:pt x="79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68;p33">
              <a:extLst>
                <a:ext uri="{FF2B5EF4-FFF2-40B4-BE49-F238E27FC236}">
                  <a16:creationId xmlns:a16="http://schemas.microsoft.com/office/drawing/2014/main" id="{53CE485B-A8BE-0D60-199E-B1F0A9A0CDEF}"/>
                </a:ext>
              </a:extLst>
            </p:cNvPr>
            <p:cNvSpPr/>
            <p:nvPr/>
          </p:nvSpPr>
          <p:spPr>
            <a:xfrm>
              <a:off x="1588298" y="2763143"/>
              <a:ext cx="7007" cy="94988"/>
            </a:xfrm>
            <a:custGeom>
              <a:avLst/>
              <a:gdLst/>
              <a:ahLst/>
              <a:cxnLst/>
              <a:rect l="l" t="t" r="r" b="b"/>
              <a:pathLst>
                <a:path w="81" h="1098" extrusionOk="0">
                  <a:moveTo>
                    <a:pt x="80" y="1098"/>
                  </a:moveTo>
                  <a:lnTo>
                    <a:pt x="0" y="1080"/>
                  </a:lnTo>
                  <a:lnTo>
                    <a:pt x="0" y="0"/>
                  </a:lnTo>
                  <a:lnTo>
                    <a:pt x="80" y="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69;p33">
              <a:extLst>
                <a:ext uri="{FF2B5EF4-FFF2-40B4-BE49-F238E27FC236}">
                  <a16:creationId xmlns:a16="http://schemas.microsoft.com/office/drawing/2014/main" id="{FFAAE5A9-1B0B-17A1-68AA-4D48A811D73F}"/>
                </a:ext>
              </a:extLst>
            </p:cNvPr>
            <p:cNvSpPr/>
            <p:nvPr/>
          </p:nvSpPr>
          <p:spPr>
            <a:xfrm>
              <a:off x="1588298" y="2691338"/>
              <a:ext cx="75696" cy="73447"/>
            </a:xfrm>
            <a:custGeom>
              <a:avLst/>
              <a:gdLst/>
              <a:ahLst/>
              <a:cxnLst/>
              <a:rect l="l" t="t" r="r" b="b"/>
              <a:pathLst>
                <a:path w="875" h="849" extrusionOk="0">
                  <a:moveTo>
                    <a:pt x="874" y="10"/>
                  </a:moveTo>
                  <a:lnTo>
                    <a:pt x="803" y="1"/>
                  </a:lnTo>
                  <a:lnTo>
                    <a:pt x="0" y="830"/>
                  </a:lnTo>
                  <a:lnTo>
                    <a:pt x="80" y="84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0;p33">
              <a:extLst>
                <a:ext uri="{FF2B5EF4-FFF2-40B4-BE49-F238E27FC236}">
                  <a16:creationId xmlns:a16="http://schemas.microsoft.com/office/drawing/2014/main" id="{29CBD5A2-CCB6-14B3-98EF-307AE6A6EFBA}"/>
                </a:ext>
              </a:extLst>
            </p:cNvPr>
            <p:cNvSpPr/>
            <p:nvPr/>
          </p:nvSpPr>
          <p:spPr>
            <a:xfrm>
              <a:off x="1572034" y="2288447"/>
              <a:ext cx="85039" cy="150614"/>
            </a:xfrm>
            <a:custGeom>
              <a:avLst/>
              <a:gdLst/>
              <a:ahLst/>
              <a:cxnLst/>
              <a:rect l="l" t="t" r="r" b="b"/>
              <a:pathLst>
                <a:path w="983" h="1741" extrusionOk="0">
                  <a:moveTo>
                    <a:pt x="1" y="1170"/>
                  </a:moveTo>
                  <a:lnTo>
                    <a:pt x="982" y="1741"/>
                  </a:lnTo>
                  <a:lnTo>
                    <a:pt x="982" y="572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1;p33">
              <a:extLst>
                <a:ext uri="{FF2B5EF4-FFF2-40B4-BE49-F238E27FC236}">
                  <a16:creationId xmlns:a16="http://schemas.microsoft.com/office/drawing/2014/main" id="{E64157C4-A430-DA83-4837-5C5773462E1F}"/>
                </a:ext>
              </a:extLst>
            </p:cNvPr>
            <p:cNvSpPr/>
            <p:nvPr/>
          </p:nvSpPr>
          <p:spPr>
            <a:xfrm>
              <a:off x="1656989" y="2334039"/>
              <a:ext cx="8564" cy="105023"/>
            </a:xfrm>
            <a:custGeom>
              <a:avLst/>
              <a:gdLst/>
              <a:ahLst/>
              <a:cxnLst/>
              <a:rect l="l" t="t" r="r" b="b"/>
              <a:pathLst>
                <a:path w="99" h="1214" extrusionOk="0">
                  <a:moveTo>
                    <a:pt x="0" y="1214"/>
                  </a:moveTo>
                  <a:lnTo>
                    <a:pt x="98" y="1169"/>
                  </a:lnTo>
                  <a:lnTo>
                    <a:pt x="98" y="0"/>
                  </a:lnTo>
                  <a:lnTo>
                    <a:pt x="0" y="4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72;p33">
              <a:extLst>
                <a:ext uri="{FF2B5EF4-FFF2-40B4-BE49-F238E27FC236}">
                  <a16:creationId xmlns:a16="http://schemas.microsoft.com/office/drawing/2014/main" id="{5D704832-CCD3-47F8-AB94-E7DE7F8F0E8E}"/>
                </a:ext>
              </a:extLst>
            </p:cNvPr>
            <p:cNvSpPr/>
            <p:nvPr/>
          </p:nvSpPr>
          <p:spPr>
            <a:xfrm>
              <a:off x="1572034" y="2284641"/>
              <a:ext cx="93517" cy="53290"/>
            </a:xfrm>
            <a:custGeom>
              <a:avLst/>
              <a:gdLst/>
              <a:ahLst/>
              <a:cxnLst/>
              <a:rect l="l" t="t" r="r" b="b"/>
              <a:pathLst>
                <a:path w="1081" h="616" extrusionOk="0">
                  <a:moveTo>
                    <a:pt x="1" y="45"/>
                  </a:moveTo>
                  <a:lnTo>
                    <a:pt x="90" y="0"/>
                  </a:lnTo>
                  <a:lnTo>
                    <a:pt x="1080" y="571"/>
                  </a:lnTo>
                  <a:lnTo>
                    <a:pt x="982" y="6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73;p33">
              <a:extLst>
                <a:ext uri="{FF2B5EF4-FFF2-40B4-BE49-F238E27FC236}">
                  <a16:creationId xmlns:a16="http://schemas.microsoft.com/office/drawing/2014/main" id="{58E96F4C-65FC-9301-6EF8-C275327D6757}"/>
                </a:ext>
              </a:extLst>
            </p:cNvPr>
            <p:cNvSpPr/>
            <p:nvPr/>
          </p:nvSpPr>
          <p:spPr>
            <a:xfrm>
              <a:off x="604216" y="2766258"/>
              <a:ext cx="635243" cy="356594"/>
            </a:xfrm>
            <a:custGeom>
              <a:avLst/>
              <a:gdLst/>
              <a:ahLst/>
              <a:cxnLst/>
              <a:rect l="l" t="t" r="r" b="b"/>
              <a:pathLst>
                <a:path w="7343" h="4122" extrusionOk="0">
                  <a:moveTo>
                    <a:pt x="6959" y="749"/>
                  </a:moveTo>
                  <a:cubicBezTo>
                    <a:pt x="7120" y="990"/>
                    <a:pt x="7227" y="1276"/>
                    <a:pt x="7227" y="1543"/>
                  </a:cubicBezTo>
                  <a:lnTo>
                    <a:pt x="7227" y="3453"/>
                  </a:lnTo>
                  <a:cubicBezTo>
                    <a:pt x="7227" y="3676"/>
                    <a:pt x="7147" y="3836"/>
                    <a:pt x="7022" y="3907"/>
                  </a:cubicBezTo>
                  <a:cubicBezTo>
                    <a:pt x="6915" y="3970"/>
                    <a:pt x="6763" y="3970"/>
                    <a:pt x="6593" y="3899"/>
                  </a:cubicBezTo>
                  <a:lnTo>
                    <a:pt x="4078" y="2757"/>
                  </a:lnTo>
                  <a:cubicBezTo>
                    <a:pt x="3641" y="2560"/>
                    <a:pt x="3203" y="2302"/>
                    <a:pt x="2775" y="1998"/>
                  </a:cubicBezTo>
                  <a:lnTo>
                    <a:pt x="251" y="232"/>
                  </a:lnTo>
                  <a:cubicBezTo>
                    <a:pt x="161" y="170"/>
                    <a:pt x="72" y="89"/>
                    <a:pt x="1" y="0"/>
                  </a:cubicBezTo>
                  <a:cubicBezTo>
                    <a:pt x="99" y="152"/>
                    <a:pt x="224" y="286"/>
                    <a:pt x="358" y="384"/>
                  </a:cubicBezTo>
                  <a:lnTo>
                    <a:pt x="2882" y="2150"/>
                  </a:lnTo>
                  <a:cubicBezTo>
                    <a:pt x="3319" y="2453"/>
                    <a:pt x="3757" y="2703"/>
                    <a:pt x="4185" y="2899"/>
                  </a:cubicBezTo>
                  <a:lnTo>
                    <a:pt x="6709" y="4041"/>
                  </a:lnTo>
                  <a:cubicBezTo>
                    <a:pt x="6870" y="4122"/>
                    <a:pt x="7022" y="4122"/>
                    <a:pt x="7138" y="4059"/>
                  </a:cubicBezTo>
                  <a:cubicBezTo>
                    <a:pt x="7262" y="3988"/>
                    <a:pt x="7343" y="3827"/>
                    <a:pt x="7343" y="3604"/>
                  </a:cubicBezTo>
                  <a:lnTo>
                    <a:pt x="7343" y="1686"/>
                  </a:lnTo>
                  <a:cubicBezTo>
                    <a:pt x="7343" y="1374"/>
                    <a:pt x="7182" y="1008"/>
                    <a:pt x="6959" y="749"/>
                  </a:cubicBezTo>
                  <a:close/>
                </a:path>
              </a:pathLst>
            </a:custGeom>
            <a:solidFill>
              <a:srgbClr val="1A1A1A">
                <a:alpha val="24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1247;p56">
            <a:extLst>
              <a:ext uri="{FF2B5EF4-FFF2-40B4-BE49-F238E27FC236}">
                <a16:creationId xmlns:a16="http://schemas.microsoft.com/office/drawing/2014/main" id="{883615B9-484F-DC6D-27A4-8DCFB854BDFB}"/>
              </a:ext>
            </a:extLst>
          </p:cNvPr>
          <p:cNvGrpSpPr/>
          <p:nvPr/>
        </p:nvGrpSpPr>
        <p:grpSpPr>
          <a:xfrm>
            <a:off x="6229746" y="347192"/>
            <a:ext cx="1804754" cy="2776183"/>
            <a:chOff x="5472980" y="619462"/>
            <a:chExt cx="2279013" cy="3904633"/>
          </a:xfrm>
        </p:grpSpPr>
        <p:grpSp>
          <p:nvGrpSpPr>
            <p:cNvPr id="408" name="Google Shape;1248;p56">
              <a:extLst>
                <a:ext uri="{FF2B5EF4-FFF2-40B4-BE49-F238E27FC236}">
                  <a16:creationId xmlns:a16="http://schemas.microsoft.com/office/drawing/2014/main" id="{472E225C-9AFA-208D-7BA0-F86EC8A97073}"/>
                </a:ext>
              </a:extLst>
            </p:cNvPr>
            <p:cNvGrpSpPr/>
            <p:nvPr/>
          </p:nvGrpSpPr>
          <p:grpSpPr>
            <a:xfrm>
              <a:off x="6926468" y="3214951"/>
              <a:ext cx="825483" cy="1309144"/>
              <a:chOff x="9244380" y="233907"/>
              <a:chExt cx="245490" cy="389325"/>
            </a:xfrm>
          </p:grpSpPr>
          <p:sp>
            <p:nvSpPr>
              <p:cNvPr id="432" name="Google Shape;1249;p56">
                <a:extLst>
                  <a:ext uri="{FF2B5EF4-FFF2-40B4-BE49-F238E27FC236}">
                    <a16:creationId xmlns:a16="http://schemas.microsoft.com/office/drawing/2014/main" id="{F370D9BB-A4D4-8449-4F1C-772789D3118A}"/>
                  </a:ext>
                </a:extLst>
              </p:cNvPr>
              <p:cNvSpPr/>
              <p:nvPr/>
            </p:nvSpPr>
            <p:spPr>
              <a:xfrm>
                <a:off x="9252502" y="233907"/>
                <a:ext cx="237367" cy="386967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954" extrusionOk="0">
                    <a:moveTo>
                      <a:pt x="1811" y="1116"/>
                    </a:moveTo>
                    <a:lnTo>
                      <a:pt x="1811" y="2757"/>
                    </a:lnTo>
                    <a:cubicBezTo>
                      <a:pt x="1811" y="2811"/>
                      <a:pt x="1794" y="2847"/>
                      <a:pt x="1767" y="2865"/>
                    </a:cubicBezTo>
                    <a:lnTo>
                      <a:pt x="1615" y="2954"/>
                    </a:lnTo>
                    <a:cubicBezTo>
                      <a:pt x="1642" y="2936"/>
                      <a:pt x="1660" y="2900"/>
                      <a:pt x="1660" y="2847"/>
                    </a:cubicBezTo>
                    <a:lnTo>
                      <a:pt x="1660" y="1205"/>
                    </a:lnTo>
                    <a:cubicBezTo>
                      <a:pt x="1660" y="1196"/>
                      <a:pt x="1660" y="1187"/>
                      <a:pt x="1660" y="1178"/>
                    </a:cubicBezTo>
                    <a:cubicBezTo>
                      <a:pt x="1651" y="1089"/>
                      <a:pt x="1597" y="1000"/>
                      <a:pt x="1535" y="955"/>
                    </a:cubicBezTo>
                    <a:cubicBezTo>
                      <a:pt x="1535" y="955"/>
                      <a:pt x="1526" y="955"/>
                      <a:pt x="1526" y="955"/>
                    </a:cubicBezTo>
                    <a:lnTo>
                      <a:pt x="72" y="117"/>
                    </a:lnTo>
                    <a:cubicBezTo>
                      <a:pt x="45" y="99"/>
                      <a:pt x="18" y="90"/>
                      <a:pt x="0" y="99"/>
                    </a:cubicBezTo>
                    <a:lnTo>
                      <a:pt x="143" y="19"/>
                    </a:lnTo>
                    <a:lnTo>
                      <a:pt x="143" y="19"/>
                    </a:lnTo>
                    <a:cubicBezTo>
                      <a:pt x="161" y="1"/>
                      <a:pt x="197" y="10"/>
                      <a:pt x="232" y="28"/>
                    </a:cubicBezTo>
                    <a:lnTo>
                      <a:pt x="1678" y="866"/>
                    </a:lnTo>
                    <a:cubicBezTo>
                      <a:pt x="1687" y="866"/>
                      <a:pt x="1687" y="866"/>
                      <a:pt x="1687" y="866"/>
                    </a:cubicBezTo>
                    <a:cubicBezTo>
                      <a:pt x="1749" y="911"/>
                      <a:pt x="1803" y="1000"/>
                      <a:pt x="1811" y="1089"/>
                    </a:cubicBezTo>
                    <a:cubicBezTo>
                      <a:pt x="1811" y="1098"/>
                      <a:pt x="1811" y="1107"/>
                      <a:pt x="1811" y="11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1250;p56">
                <a:extLst>
                  <a:ext uri="{FF2B5EF4-FFF2-40B4-BE49-F238E27FC236}">
                    <a16:creationId xmlns:a16="http://schemas.microsoft.com/office/drawing/2014/main" id="{DE728CAD-C3EB-71E8-1C41-03F21C4EA312}"/>
                  </a:ext>
                </a:extLst>
              </p:cNvPr>
              <p:cNvSpPr/>
              <p:nvPr/>
            </p:nvSpPr>
            <p:spPr>
              <a:xfrm>
                <a:off x="9252502" y="233907"/>
                <a:ext cx="220993" cy="125234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956" extrusionOk="0">
                    <a:moveTo>
                      <a:pt x="1687" y="866"/>
                    </a:moveTo>
                    <a:lnTo>
                      <a:pt x="1535" y="955"/>
                    </a:lnTo>
                    <a:cubicBezTo>
                      <a:pt x="1535" y="955"/>
                      <a:pt x="1526" y="955"/>
                      <a:pt x="1526" y="955"/>
                    </a:cubicBezTo>
                    <a:lnTo>
                      <a:pt x="72" y="117"/>
                    </a:lnTo>
                    <a:cubicBezTo>
                      <a:pt x="45" y="99"/>
                      <a:pt x="18" y="90"/>
                      <a:pt x="0" y="99"/>
                    </a:cubicBezTo>
                    <a:lnTo>
                      <a:pt x="143" y="19"/>
                    </a:lnTo>
                    <a:lnTo>
                      <a:pt x="143" y="19"/>
                    </a:lnTo>
                    <a:cubicBezTo>
                      <a:pt x="161" y="1"/>
                      <a:pt x="197" y="10"/>
                      <a:pt x="223" y="28"/>
                    </a:cubicBezTo>
                    <a:lnTo>
                      <a:pt x="1678" y="866"/>
                    </a:lnTo>
                    <a:cubicBezTo>
                      <a:pt x="1687" y="866"/>
                      <a:pt x="1687" y="866"/>
                      <a:pt x="1687" y="8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1251;p56">
                <a:extLst>
                  <a:ext uri="{FF2B5EF4-FFF2-40B4-BE49-F238E27FC236}">
                    <a16:creationId xmlns:a16="http://schemas.microsoft.com/office/drawing/2014/main" id="{0665771F-46A7-B424-D94B-805327F491DB}"/>
                  </a:ext>
                </a:extLst>
              </p:cNvPr>
              <p:cNvSpPr/>
              <p:nvPr/>
            </p:nvSpPr>
            <p:spPr>
              <a:xfrm>
                <a:off x="9244380" y="245697"/>
                <a:ext cx="225578" cy="37753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882" extrusionOk="0">
                    <a:moveTo>
                      <a:pt x="1722" y="1115"/>
                    </a:moveTo>
                    <a:lnTo>
                      <a:pt x="1722" y="2757"/>
                    </a:lnTo>
                    <a:cubicBezTo>
                      <a:pt x="1722" y="2810"/>
                      <a:pt x="1704" y="2846"/>
                      <a:pt x="1677" y="2864"/>
                    </a:cubicBezTo>
                    <a:cubicBezTo>
                      <a:pt x="1677" y="2864"/>
                      <a:pt x="1677" y="2864"/>
                      <a:pt x="1677" y="2864"/>
                    </a:cubicBezTo>
                    <a:cubicBezTo>
                      <a:pt x="1650" y="2882"/>
                      <a:pt x="1624" y="2873"/>
                      <a:pt x="1588" y="2855"/>
                    </a:cubicBezTo>
                    <a:lnTo>
                      <a:pt x="134" y="2016"/>
                    </a:lnTo>
                    <a:cubicBezTo>
                      <a:pt x="62" y="1981"/>
                      <a:pt x="0" y="1865"/>
                      <a:pt x="0" y="1766"/>
                    </a:cubicBezTo>
                    <a:lnTo>
                      <a:pt x="0" y="125"/>
                    </a:lnTo>
                    <a:cubicBezTo>
                      <a:pt x="0" y="63"/>
                      <a:pt x="27" y="27"/>
                      <a:pt x="62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80" y="0"/>
                      <a:pt x="107" y="9"/>
                      <a:pt x="134" y="27"/>
                    </a:cubicBezTo>
                    <a:lnTo>
                      <a:pt x="1588" y="865"/>
                    </a:lnTo>
                    <a:cubicBezTo>
                      <a:pt x="1659" y="901"/>
                      <a:pt x="1722" y="1017"/>
                      <a:pt x="1722" y="111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1252;p56">
                <a:extLst>
                  <a:ext uri="{FF2B5EF4-FFF2-40B4-BE49-F238E27FC236}">
                    <a16:creationId xmlns:a16="http://schemas.microsoft.com/office/drawing/2014/main" id="{6D5BDF7D-0C6C-1EBE-A7F7-3FCD76618424}"/>
                  </a:ext>
                </a:extLst>
              </p:cNvPr>
              <p:cNvSpPr/>
              <p:nvPr/>
            </p:nvSpPr>
            <p:spPr>
              <a:xfrm>
                <a:off x="9310929" y="341460"/>
                <a:ext cx="90126" cy="19295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473" extrusionOk="0">
                    <a:moveTo>
                      <a:pt x="687" y="1169"/>
                    </a:moveTo>
                    <a:cubicBezTo>
                      <a:pt x="687" y="1392"/>
                      <a:pt x="536" y="1473"/>
                      <a:pt x="348" y="1366"/>
                    </a:cubicBezTo>
                    <a:cubicBezTo>
                      <a:pt x="152" y="1258"/>
                      <a:pt x="1" y="1000"/>
                      <a:pt x="1" y="777"/>
                    </a:cubicBezTo>
                    <a:cubicBezTo>
                      <a:pt x="1" y="563"/>
                      <a:pt x="348" y="1"/>
                      <a:pt x="348" y="1"/>
                    </a:cubicBezTo>
                    <a:cubicBezTo>
                      <a:pt x="348" y="1"/>
                      <a:pt x="687" y="955"/>
                      <a:pt x="687" y="1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" name="Google Shape;1253;p56">
              <a:extLst>
                <a:ext uri="{FF2B5EF4-FFF2-40B4-BE49-F238E27FC236}">
                  <a16:creationId xmlns:a16="http://schemas.microsoft.com/office/drawing/2014/main" id="{447F8D78-E7AD-BE39-0A67-7D0A76AC25F4}"/>
                </a:ext>
              </a:extLst>
            </p:cNvPr>
            <p:cNvGrpSpPr/>
            <p:nvPr/>
          </p:nvGrpSpPr>
          <p:grpSpPr>
            <a:xfrm>
              <a:off x="6754142" y="1332436"/>
              <a:ext cx="997851" cy="1571376"/>
              <a:chOff x="9576209" y="260894"/>
              <a:chExt cx="286492" cy="451156"/>
            </a:xfrm>
          </p:grpSpPr>
          <p:sp>
            <p:nvSpPr>
              <p:cNvPr id="421" name="Google Shape;1254;p56">
                <a:extLst>
                  <a:ext uri="{FF2B5EF4-FFF2-40B4-BE49-F238E27FC236}">
                    <a16:creationId xmlns:a16="http://schemas.microsoft.com/office/drawing/2014/main" id="{DE26DA27-F96E-1D05-1713-81A3274A5426}"/>
                  </a:ext>
                </a:extLst>
              </p:cNvPr>
              <p:cNvSpPr/>
              <p:nvPr/>
            </p:nvSpPr>
            <p:spPr>
              <a:xfrm>
                <a:off x="9585510" y="260894"/>
                <a:ext cx="277191" cy="448797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3426" extrusionOk="0">
                    <a:moveTo>
                      <a:pt x="2115" y="1294"/>
                    </a:moveTo>
                    <a:lnTo>
                      <a:pt x="2115" y="3203"/>
                    </a:lnTo>
                    <a:cubicBezTo>
                      <a:pt x="2115" y="3265"/>
                      <a:pt x="2088" y="3310"/>
                      <a:pt x="2053" y="3328"/>
                    </a:cubicBezTo>
                    <a:lnTo>
                      <a:pt x="1883" y="3426"/>
                    </a:lnTo>
                    <a:cubicBezTo>
                      <a:pt x="1910" y="3408"/>
                      <a:pt x="1937" y="3363"/>
                      <a:pt x="1937" y="3301"/>
                    </a:cubicBezTo>
                    <a:lnTo>
                      <a:pt x="1937" y="1401"/>
                    </a:lnTo>
                    <a:cubicBezTo>
                      <a:pt x="1937" y="1383"/>
                      <a:pt x="1937" y="1374"/>
                      <a:pt x="1928" y="1365"/>
                    </a:cubicBezTo>
                    <a:cubicBezTo>
                      <a:pt x="1919" y="1267"/>
                      <a:pt x="1857" y="1151"/>
                      <a:pt x="1785" y="1106"/>
                    </a:cubicBezTo>
                    <a:cubicBezTo>
                      <a:pt x="1785" y="1106"/>
                      <a:pt x="1776" y="1097"/>
                      <a:pt x="1776" y="1097"/>
                    </a:cubicBezTo>
                    <a:lnTo>
                      <a:pt x="90" y="125"/>
                    </a:lnTo>
                    <a:cubicBezTo>
                      <a:pt x="54" y="107"/>
                      <a:pt x="19" y="98"/>
                      <a:pt x="1" y="107"/>
                    </a:cubicBezTo>
                    <a:lnTo>
                      <a:pt x="162" y="9"/>
                    </a:lnTo>
                    <a:lnTo>
                      <a:pt x="162" y="9"/>
                    </a:lnTo>
                    <a:cubicBezTo>
                      <a:pt x="188" y="0"/>
                      <a:pt x="224" y="0"/>
                      <a:pt x="269" y="18"/>
                    </a:cubicBezTo>
                    <a:lnTo>
                      <a:pt x="1955" y="999"/>
                    </a:lnTo>
                    <a:cubicBezTo>
                      <a:pt x="1955" y="999"/>
                      <a:pt x="1964" y="999"/>
                      <a:pt x="1964" y="999"/>
                    </a:cubicBezTo>
                    <a:cubicBezTo>
                      <a:pt x="2035" y="1053"/>
                      <a:pt x="2097" y="1160"/>
                      <a:pt x="2106" y="1267"/>
                    </a:cubicBezTo>
                    <a:cubicBezTo>
                      <a:pt x="2106" y="1276"/>
                      <a:pt x="2115" y="1285"/>
                      <a:pt x="2115" y="12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1255;p56">
                <a:extLst>
                  <a:ext uri="{FF2B5EF4-FFF2-40B4-BE49-F238E27FC236}">
                    <a16:creationId xmlns:a16="http://schemas.microsoft.com/office/drawing/2014/main" id="{35C95084-5B7E-501C-2109-65266AE8214D}"/>
                  </a:ext>
                </a:extLst>
              </p:cNvPr>
              <p:cNvSpPr/>
              <p:nvPr/>
            </p:nvSpPr>
            <p:spPr>
              <a:xfrm>
                <a:off x="9585510" y="260894"/>
                <a:ext cx="257279" cy="14501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107" extrusionOk="0">
                    <a:moveTo>
                      <a:pt x="1964" y="999"/>
                    </a:moveTo>
                    <a:lnTo>
                      <a:pt x="1785" y="1106"/>
                    </a:lnTo>
                    <a:cubicBezTo>
                      <a:pt x="1785" y="1106"/>
                      <a:pt x="1776" y="1097"/>
                      <a:pt x="1776" y="1097"/>
                    </a:cubicBezTo>
                    <a:lnTo>
                      <a:pt x="90" y="125"/>
                    </a:lnTo>
                    <a:cubicBezTo>
                      <a:pt x="54" y="107"/>
                      <a:pt x="28" y="98"/>
                      <a:pt x="1" y="107"/>
                    </a:cubicBezTo>
                    <a:lnTo>
                      <a:pt x="162" y="9"/>
                    </a:lnTo>
                    <a:lnTo>
                      <a:pt x="162" y="9"/>
                    </a:lnTo>
                    <a:cubicBezTo>
                      <a:pt x="188" y="0"/>
                      <a:pt x="224" y="0"/>
                      <a:pt x="269" y="18"/>
                    </a:cubicBezTo>
                    <a:lnTo>
                      <a:pt x="1955" y="999"/>
                    </a:lnTo>
                    <a:cubicBezTo>
                      <a:pt x="1955" y="999"/>
                      <a:pt x="1964" y="999"/>
                      <a:pt x="1964" y="9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1256;p56">
                <a:extLst>
                  <a:ext uri="{FF2B5EF4-FFF2-40B4-BE49-F238E27FC236}">
                    <a16:creationId xmlns:a16="http://schemas.microsoft.com/office/drawing/2014/main" id="{FC4C6FD2-B944-ED5F-8BBF-C386604AC5E4}"/>
                  </a:ext>
                </a:extLst>
              </p:cNvPr>
              <p:cNvSpPr/>
              <p:nvPr/>
            </p:nvSpPr>
            <p:spPr>
              <a:xfrm>
                <a:off x="9576209" y="273732"/>
                <a:ext cx="263043" cy="4383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346" extrusionOk="0">
                    <a:moveTo>
                      <a:pt x="2008" y="1303"/>
                    </a:moveTo>
                    <a:lnTo>
                      <a:pt x="2008" y="3203"/>
                    </a:lnTo>
                    <a:cubicBezTo>
                      <a:pt x="2008" y="3265"/>
                      <a:pt x="1981" y="3310"/>
                      <a:pt x="1954" y="3328"/>
                    </a:cubicBezTo>
                    <a:cubicBezTo>
                      <a:pt x="1945" y="3328"/>
                      <a:pt x="1945" y="3328"/>
                      <a:pt x="1945" y="3337"/>
                    </a:cubicBezTo>
                    <a:cubicBezTo>
                      <a:pt x="1919" y="3346"/>
                      <a:pt x="1883" y="3346"/>
                      <a:pt x="1847" y="3319"/>
                    </a:cubicBezTo>
                    <a:lnTo>
                      <a:pt x="161" y="2346"/>
                    </a:lnTo>
                    <a:cubicBezTo>
                      <a:pt x="72" y="2302"/>
                      <a:pt x="1" y="2168"/>
                      <a:pt x="1" y="2052"/>
                    </a:cubicBezTo>
                    <a:lnTo>
                      <a:pt x="1" y="143"/>
                    </a:lnTo>
                    <a:cubicBezTo>
                      <a:pt x="1" y="72"/>
                      <a:pt x="27" y="27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99" y="0"/>
                      <a:pt x="125" y="9"/>
                      <a:pt x="161" y="27"/>
                    </a:cubicBezTo>
                    <a:lnTo>
                      <a:pt x="1847" y="999"/>
                    </a:lnTo>
                    <a:cubicBezTo>
                      <a:pt x="1936" y="1053"/>
                      <a:pt x="2008" y="1187"/>
                      <a:pt x="2008" y="13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1257;p56">
                <a:extLst>
                  <a:ext uri="{FF2B5EF4-FFF2-40B4-BE49-F238E27FC236}">
                    <a16:creationId xmlns:a16="http://schemas.microsoft.com/office/drawing/2014/main" id="{55E9595E-31F5-8210-5272-65984B8D203F}"/>
                  </a:ext>
                </a:extLst>
              </p:cNvPr>
              <p:cNvSpPr/>
              <p:nvPr/>
            </p:nvSpPr>
            <p:spPr>
              <a:xfrm>
                <a:off x="9645116" y="544776"/>
                <a:ext cx="28295" cy="42312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23" extrusionOk="0">
                    <a:moveTo>
                      <a:pt x="46" y="286"/>
                    </a:moveTo>
                    <a:lnTo>
                      <a:pt x="46" y="286"/>
                    </a:lnTo>
                    <a:cubicBezTo>
                      <a:pt x="19" y="251"/>
                      <a:pt x="1" y="206"/>
                      <a:pt x="19" y="179"/>
                    </a:cubicBezTo>
                    <a:lnTo>
                      <a:pt x="99" y="28"/>
                    </a:lnTo>
                    <a:cubicBezTo>
                      <a:pt x="108" y="1"/>
                      <a:pt x="144" y="1"/>
                      <a:pt x="179" y="37"/>
                    </a:cubicBezTo>
                    <a:cubicBezTo>
                      <a:pt x="206" y="72"/>
                      <a:pt x="215" y="117"/>
                      <a:pt x="206" y="144"/>
                    </a:cubicBezTo>
                    <a:lnTo>
                      <a:pt x="126" y="295"/>
                    </a:lnTo>
                    <a:cubicBezTo>
                      <a:pt x="108" y="322"/>
                      <a:pt x="72" y="313"/>
                      <a:pt x="46" y="2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1258;p56">
                <a:extLst>
                  <a:ext uri="{FF2B5EF4-FFF2-40B4-BE49-F238E27FC236}">
                    <a16:creationId xmlns:a16="http://schemas.microsoft.com/office/drawing/2014/main" id="{E3D9E9BC-03A3-6C52-90CE-1E80446F6C58}"/>
                  </a:ext>
                </a:extLst>
              </p:cNvPr>
              <p:cNvSpPr/>
              <p:nvPr/>
            </p:nvSpPr>
            <p:spPr>
              <a:xfrm>
                <a:off x="9743368" y="596260"/>
                <a:ext cx="28164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93" extrusionOk="0">
                    <a:moveTo>
                      <a:pt x="170" y="393"/>
                    </a:moveTo>
                    <a:lnTo>
                      <a:pt x="170" y="393"/>
                    </a:lnTo>
                    <a:cubicBezTo>
                      <a:pt x="205" y="393"/>
                      <a:pt x="214" y="366"/>
                      <a:pt x="197" y="322"/>
                    </a:cubicBezTo>
                    <a:lnTo>
                      <a:pt x="125" y="81"/>
                    </a:lnTo>
                    <a:cubicBezTo>
                      <a:pt x="107" y="36"/>
                      <a:pt x="72" y="0"/>
                      <a:pt x="45" y="0"/>
                    </a:cubicBezTo>
                    <a:cubicBezTo>
                      <a:pt x="9" y="0"/>
                      <a:pt x="0" y="27"/>
                      <a:pt x="9" y="72"/>
                    </a:cubicBezTo>
                    <a:lnTo>
                      <a:pt x="90" y="313"/>
                    </a:lnTo>
                    <a:cubicBezTo>
                      <a:pt x="107" y="357"/>
                      <a:pt x="143" y="393"/>
                      <a:pt x="170" y="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1259;p56">
                <a:extLst>
                  <a:ext uri="{FF2B5EF4-FFF2-40B4-BE49-F238E27FC236}">
                    <a16:creationId xmlns:a16="http://schemas.microsoft.com/office/drawing/2014/main" id="{037C16EC-CC1D-8CE7-05BF-957ECB1C3378}"/>
                  </a:ext>
                </a:extLst>
              </p:cNvPr>
              <p:cNvSpPr/>
              <p:nvPr/>
            </p:nvSpPr>
            <p:spPr>
              <a:xfrm>
                <a:off x="9676688" y="363731"/>
                <a:ext cx="62093" cy="91174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96" extrusionOk="0">
                    <a:moveTo>
                      <a:pt x="474" y="482"/>
                    </a:moveTo>
                    <a:cubicBezTo>
                      <a:pt x="474" y="634"/>
                      <a:pt x="367" y="696"/>
                      <a:pt x="233" y="616"/>
                    </a:cubicBezTo>
                    <a:cubicBezTo>
                      <a:pt x="108" y="544"/>
                      <a:pt x="1" y="366"/>
                      <a:pt x="1" y="214"/>
                    </a:cubicBezTo>
                    <a:cubicBezTo>
                      <a:pt x="1" y="63"/>
                      <a:pt x="108" y="0"/>
                      <a:pt x="233" y="80"/>
                    </a:cubicBezTo>
                    <a:cubicBezTo>
                      <a:pt x="367" y="152"/>
                      <a:pt x="474" y="339"/>
                      <a:pt x="474" y="4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1260;p56">
                <a:extLst>
                  <a:ext uri="{FF2B5EF4-FFF2-40B4-BE49-F238E27FC236}">
                    <a16:creationId xmlns:a16="http://schemas.microsoft.com/office/drawing/2014/main" id="{9111C9FF-D475-1C40-11C6-8100E3173DAE}"/>
                  </a:ext>
                </a:extLst>
              </p:cNvPr>
              <p:cNvSpPr/>
              <p:nvPr/>
            </p:nvSpPr>
            <p:spPr>
              <a:xfrm>
                <a:off x="9618261" y="375390"/>
                <a:ext cx="178943" cy="263043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08" extrusionOk="0">
                    <a:moveTo>
                      <a:pt x="1366" y="1401"/>
                    </a:moveTo>
                    <a:cubicBezTo>
                      <a:pt x="1366" y="1838"/>
                      <a:pt x="1062" y="2008"/>
                      <a:pt x="679" y="1793"/>
                    </a:cubicBezTo>
                    <a:cubicBezTo>
                      <a:pt x="304" y="1570"/>
                      <a:pt x="1" y="1044"/>
                      <a:pt x="1" y="607"/>
                    </a:cubicBezTo>
                    <a:cubicBezTo>
                      <a:pt x="1" y="179"/>
                      <a:pt x="304" y="0"/>
                      <a:pt x="679" y="223"/>
                    </a:cubicBezTo>
                    <a:cubicBezTo>
                      <a:pt x="1062" y="437"/>
                      <a:pt x="1366" y="964"/>
                      <a:pt x="1366" y="14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" name="Google Shape;1261;p56">
                <a:extLst>
                  <a:ext uri="{FF2B5EF4-FFF2-40B4-BE49-F238E27FC236}">
                    <a16:creationId xmlns:a16="http://schemas.microsoft.com/office/drawing/2014/main" id="{12BDA1CC-A3F9-EC4A-91EA-B7146B27B7A6}"/>
                  </a:ext>
                </a:extLst>
              </p:cNvPr>
              <p:cNvGrpSpPr/>
              <p:nvPr/>
            </p:nvGrpSpPr>
            <p:grpSpPr>
              <a:xfrm>
                <a:off x="9670924" y="438533"/>
                <a:ext cx="49125" cy="91176"/>
                <a:chOff x="9670924" y="438533"/>
                <a:chExt cx="49125" cy="91176"/>
              </a:xfrm>
            </p:grpSpPr>
            <p:sp>
              <p:nvSpPr>
                <p:cNvPr id="429" name="Google Shape;1262;p56">
                  <a:extLst>
                    <a:ext uri="{FF2B5EF4-FFF2-40B4-BE49-F238E27FC236}">
                      <a16:creationId xmlns:a16="http://schemas.microsoft.com/office/drawing/2014/main" id="{67AD1257-0021-FB4D-6C42-520A199A1D4A}"/>
                    </a:ext>
                  </a:extLst>
                </p:cNvPr>
                <p:cNvSpPr/>
                <p:nvPr/>
              </p:nvSpPr>
              <p:spPr>
                <a:xfrm>
                  <a:off x="9705901" y="438533"/>
                  <a:ext cx="3668" cy="7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580" extrusionOk="0">
                      <a:moveTo>
                        <a:pt x="28" y="580"/>
                      </a:moveTo>
                      <a:lnTo>
                        <a:pt x="1" y="562"/>
                      </a:lnTo>
                      <a:lnTo>
                        <a:pt x="1" y="0"/>
                      </a:lnTo>
                      <a:lnTo>
                        <a:pt x="28" y="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1263;p56">
                  <a:extLst>
                    <a:ext uri="{FF2B5EF4-FFF2-40B4-BE49-F238E27FC236}">
                      <a16:creationId xmlns:a16="http://schemas.microsoft.com/office/drawing/2014/main" id="{FD78B079-E701-62A7-6C35-A216E54D3D83}"/>
                    </a:ext>
                  </a:extLst>
                </p:cNvPr>
                <p:cNvSpPr/>
                <p:nvPr/>
              </p:nvSpPr>
              <p:spPr>
                <a:xfrm>
                  <a:off x="9670924" y="488707"/>
                  <a:ext cx="38644" cy="2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06" extrusionOk="0">
                      <a:moveTo>
                        <a:pt x="295" y="170"/>
                      </a:moveTo>
                      <a:lnTo>
                        <a:pt x="295" y="206"/>
                      </a:lnTo>
                      <a:lnTo>
                        <a:pt x="0" y="3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1264;p56">
                  <a:extLst>
                    <a:ext uri="{FF2B5EF4-FFF2-40B4-BE49-F238E27FC236}">
                      <a16:creationId xmlns:a16="http://schemas.microsoft.com/office/drawing/2014/main" id="{EDAC4458-169E-DFE0-2D2E-3064B3CA2B23}"/>
                    </a:ext>
                  </a:extLst>
                </p:cNvPr>
                <p:cNvSpPr/>
                <p:nvPr/>
              </p:nvSpPr>
              <p:spPr>
                <a:xfrm>
                  <a:off x="9695421" y="492244"/>
                  <a:ext cx="24628" cy="3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86" extrusionOk="0">
                      <a:moveTo>
                        <a:pt x="188" y="197"/>
                      </a:moveTo>
                      <a:cubicBezTo>
                        <a:pt x="188" y="259"/>
                        <a:pt x="143" y="286"/>
                        <a:pt x="90" y="250"/>
                      </a:cubicBezTo>
                      <a:cubicBezTo>
                        <a:pt x="45" y="223"/>
                        <a:pt x="1" y="143"/>
                        <a:pt x="1" y="90"/>
                      </a:cubicBezTo>
                      <a:cubicBezTo>
                        <a:pt x="1" y="27"/>
                        <a:pt x="45" y="0"/>
                        <a:pt x="90" y="36"/>
                      </a:cubicBezTo>
                      <a:cubicBezTo>
                        <a:pt x="143" y="63"/>
                        <a:pt x="188" y="134"/>
                        <a:pt x="188" y="1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0" name="Google Shape;1265;p56">
              <a:extLst>
                <a:ext uri="{FF2B5EF4-FFF2-40B4-BE49-F238E27FC236}">
                  <a16:creationId xmlns:a16="http://schemas.microsoft.com/office/drawing/2014/main" id="{77BB6E44-1C03-5951-C916-58E166D5E430}"/>
                </a:ext>
              </a:extLst>
            </p:cNvPr>
            <p:cNvGrpSpPr/>
            <p:nvPr/>
          </p:nvGrpSpPr>
          <p:grpSpPr>
            <a:xfrm>
              <a:off x="5472980" y="619462"/>
              <a:ext cx="757045" cy="1195286"/>
              <a:chOff x="932694" y="2142352"/>
              <a:chExt cx="228067" cy="360113"/>
            </a:xfrm>
          </p:grpSpPr>
          <p:sp>
            <p:nvSpPr>
              <p:cNvPr id="417" name="Google Shape;1266;p56">
                <a:extLst>
                  <a:ext uri="{FF2B5EF4-FFF2-40B4-BE49-F238E27FC236}">
                    <a16:creationId xmlns:a16="http://schemas.microsoft.com/office/drawing/2014/main" id="{85BFB446-00DD-9211-1B40-C3AB9A323024}"/>
                  </a:ext>
                </a:extLst>
              </p:cNvPr>
              <p:cNvSpPr/>
              <p:nvPr/>
            </p:nvSpPr>
            <p:spPr>
              <a:xfrm>
                <a:off x="939768" y="2142352"/>
                <a:ext cx="220993" cy="358933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40" extrusionOk="0">
                    <a:moveTo>
                      <a:pt x="1686" y="1036"/>
                    </a:moveTo>
                    <a:lnTo>
                      <a:pt x="1686" y="2552"/>
                    </a:lnTo>
                    <a:cubicBezTo>
                      <a:pt x="1686" y="2606"/>
                      <a:pt x="1669" y="2641"/>
                      <a:pt x="1642" y="2650"/>
                    </a:cubicBezTo>
                    <a:lnTo>
                      <a:pt x="1499" y="2740"/>
                    </a:lnTo>
                    <a:cubicBezTo>
                      <a:pt x="1526" y="2722"/>
                      <a:pt x="1544" y="2686"/>
                      <a:pt x="1544" y="2633"/>
                    </a:cubicBezTo>
                    <a:lnTo>
                      <a:pt x="1544" y="1116"/>
                    </a:lnTo>
                    <a:cubicBezTo>
                      <a:pt x="1544" y="1107"/>
                      <a:pt x="1544" y="1098"/>
                      <a:pt x="1544" y="1089"/>
                    </a:cubicBezTo>
                    <a:cubicBezTo>
                      <a:pt x="1535" y="1009"/>
                      <a:pt x="1490" y="920"/>
                      <a:pt x="1428" y="884"/>
                    </a:cubicBezTo>
                    <a:cubicBezTo>
                      <a:pt x="1428" y="875"/>
                      <a:pt x="1428" y="875"/>
                      <a:pt x="1419" y="875"/>
                    </a:cubicBezTo>
                    <a:lnTo>
                      <a:pt x="72" y="99"/>
                    </a:lnTo>
                    <a:cubicBezTo>
                      <a:pt x="45" y="81"/>
                      <a:pt x="18" y="81"/>
                      <a:pt x="0" y="90"/>
                    </a:cubicBezTo>
                    <a:lnTo>
                      <a:pt x="134" y="10"/>
                    </a:lnTo>
                    <a:lnTo>
                      <a:pt x="134" y="10"/>
                    </a:lnTo>
                    <a:cubicBezTo>
                      <a:pt x="152" y="1"/>
                      <a:pt x="188" y="1"/>
                      <a:pt x="214" y="19"/>
                    </a:cubicBezTo>
                    <a:lnTo>
                      <a:pt x="1562" y="795"/>
                    </a:lnTo>
                    <a:cubicBezTo>
                      <a:pt x="1570" y="795"/>
                      <a:pt x="1570" y="795"/>
                      <a:pt x="1570" y="795"/>
                    </a:cubicBezTo>
                    <a:cubicBezTo>
                      <a:pt x="1633" y="839"/>
                      <a:pt x="1677" y="929"/>
                      <a:pt x="1686" y="1009"/>
                    </a:cubicBezTo>
                    <a:cubicBezTo>
                      <a:pt x="1686" y="1018"/>
                      <a:pt x="1686" y="1027"/>
                      <a:pt x="1686" y="10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1267;p56">
                <a:extLst>
                  <a:ext uri="{FF2B5EF4-FFF2-40B4-BE49-F238E27FC236}">
                    <a16:creationId xmlns:a16="http://schemas.microsoft.com/office/drawing/2014/main" id="{73A49EF4-81F7-87CA-E82F-528821B19262}"/>
                  </a:ext>
                </a:extLst>
              </p:cNvPr>
              <p:cNvSpPr/>
              <p:nvPr/>
            </p:nvSpPr>
            <p:spPr>
              <a:xfrm>
                <a:off x="939768" y="2142352"/>
                <a:ext cx="205797" cy="11593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885" extrusionOk="0">
                    <a:moveTo>
                      <a:pt x="1570" y="795"/>
                    </a:moveTo>
                    <a:lnTo>
                      <a:pt x="1428" y="884"/>
                    </a:lnTo>
                    <a:cubicBezTo>
                      <a:pt x="1428" y="875"/>
                      <a:pt x="1428" y="875"/>
                      <a:pt x="1419" y="875"/>
                    </a:cubicBezTo>
                    <a:lnTo>
                      <a:pt x="72" y="99"/>
                    </a:lnTo>
                    <a:cubicBezTo>
                      <a:pt x="45" y="81"/>
                      <a:pt x="18" y="81"/>
                      <a:pt x="0" y="90"/>
                    </a:cubicBezTo>
                    <a:lnTo>
                      <a:pt x="134" y="10"/>
                    </a:lnTo>
                    <a:lnTo>
                      <a:pt x="134" y="10"/>
                    </a:lnTo>
                    <a:cubicBezTo>
                      <a:pt x="152" y="1"/>
                      <a:pt x="188" y="1"/>
                      <a:pt x="214" y="19"/>
                    </a:cubicBezTo>
                    <a:lnTo>
                      <a:pt x="1562" y="795"/>
                    </a:lnTo>
                    <a:cubicBezTo>
                      <a:pt x="1562" y="795"/>
                      <a:pt x="1570" y="795"/>
                      <a:pt x="1570" y="7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1268;p56">
                <a:extLst>
                  <a:ext uri="{FF2B5EF4-FFF2-40B4-BE49-F238E27FC236}">
                    <a16:creationId xmlns:a16="http://schemas.microsoft.com/office/drawing/2014/main" id="{FBE31389-B860-705C-057C-F8A634DAEF8D}"/>
                  </a:ext>
                </a:extLst>
              </p:cNvPr>
              <p:cNvSpPr/>
              <p:nvPr/>
            </p:nvSpPr>
            <p:spPr>
              <a:xfrm>
                <a:off x="932694" y="2152963"/>
                <a:ext cx="209334" cy="349501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668" extrusionOk="0">
                    <a:moveTo>
                      <a:pt x="1598" y="1035"/>
                    </a:moveTo>
                    <a:lnTo>
                      <a:pt x="1598" y="2552"/>
                    </a:lnTo>
                    <a:cubicBezTo>
                      <a:pt x="1598" y="2605"/>
                      <a:pt x="1580" y="2641"/>
                      <a:pt x="1553" y="2659"/>
                    </a:cubicBezTo>
                    <a:cubicBezTo>
                      <a:pt x="1553" y="2659"/>
                      <a:pt x="1553" y="2659"/>
                      <a:pt x="1553" y="2659"/>
                    </a:cubicBezTo>
                    <a:cubicBezTo>
                      <a:pt x="1535" y="2668"/>
                      <a:pt x="1508" y="2668"/>
                      <a:pt x="1473" y="2650"/>
                    </a:cubicBezTo>
                    <a:lnTo>
                      <a:pt x="126" y="1874"/>
                    </a:lnTo>
                    <a:cubicBezTo>
                      <a:pt x="54" y="1829"/>
                      <a:pt x="1" y="1722"/>
                      <a:pt x="1" y="1633"/>
                    </a:cubicBezTo>
                    <a:lnTo>
                      <a:pt x="1" y="107"/>
                    </a:lnTo>
                    <a:cubicBezTo>
                      <a:pt x="1" y="54"/>
                      <a:pt x="28" y="1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72" y="0"/>
                      <a:pt x="99" y="0"/>
                      <a:pt x="126" y="18"/>
                    </a:cubicBezTo>
                    <a:lnTo>
                      <a:pt x="1473" y="794"/>
                    </a:lnTo>
                    <a:cubicBezTo>
                      <a:pt x="1544" y="839"/>
                      <a:pt x="1598" y="946"/>
                      <a:pt x="1598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269;p56">
                <a:extLst>
                  <a:ext uri="{FF2B5EF4-FFF2-40B4-BE49-F238E27FC236}">
                    <a16:creationId xmlns:a16="http://schemas.microsoft.com/office/drawing/2014/main" id="{4E9E9DDA-EDD9-1268-19AD-AD71C4A89E11}"/>
                  </a:ext>
                </a:extLst>
              </p:cNvPr>
              <p:cNvSpPr/>
              <p:nvPr/>
            </p:nvSpPr>
            <p:spPr>
              <a:xfrm>
                <a:off x="970160" y="2234709"/>
                <a:ext cx="135713" cy="16728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277" extrusionOk="0">
                    <a:moveTo>
                      <a:pt x="0" y="241"/>
                    </a:moveTo>
                    <a:cubicBezTo>
                      <a:pt x="9" y="63"/>
                      <a:pt x="134" y="1"/>
                      <a:pt x="286" y="90"/>
                    </a:cubicBezTo>
                    <a:cubicBezTo>
                      <a:pt x="393" y="161"/>
                      <a:pt x="482" y="295"/>
                      <a:pt x="518" y="429"/>
                    </a:cubicBezTo>
                    <a:cubicBezTo>
                      <a:pt x="571" y="349"/>
                      <a:pt x="669" y="340"/>
                      <a:pt x="776" y="402"/>
                    </a:cubicBezTo>
                    <a:cubicBezTo>
                      <a:pt x="928" y="500"/>
                      <a:pt x="1035" y="723"/>
                      <a:pt x="1026" y="902"/>
                    </a:cubicBezTo>
                    <a:cubicBezTo>
                      <a:pt x="1026" y="991"/>
                      <a:pt x="991" y="1053"/>
                      <a:pt x="928" y="1080"/>
                    </a:cubicBezTo>
                    <a:lnTo>
                      <a:pt x="928" y="1080"/>
                    </a:lnTo>
                    <a:lnTo>
                      <a:pt x="473" y="1276"/>
                    </a:lnTo>
                    <a:lnTo>
                      <a:pt x="63" y="509"/>
                    </a:lnTo>
                    <a:lnTo>
                      <a:pt x="63" y="509"/>
                    </a:lnTo>
                    <a:cubicBezTo>
                      <a:pt x="18" y="420"/>
                      <a:pt x="0" y="322"/>
                      <a:pt x="0" y="2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1270;p56">
              <a:extLst>
                <a:ext uri="{FF2B5EF4-FFF2-40B4-BE49-F238E27FC236}">
                  <a16:creationId xmlns:a16="http://schemas.microsoft.com/office/drawing/2014/main" id="{49417DB9-17D5-5A7A-E637-DAE3ECBEA3A1}"/>
                </a:ext>
              </a:extLst>
            </p:cNvPr>
            <p:cNvGrpSpPr/>
            <p:nvPr/>
          </p:nvGrpSpPr>
          <p:grpSpPr>
            <a:xfrm>
              <a:off x="5473004" y="1743800"/>
              <a:ext cx="1281098" cy="2029013"/>
              <a:chOff x="2092245" y="2442094"/>
              <a:chExt cx="202261" cy="320347"/>
            </a:xfrm>
          </p:grpSpPr>
          <p:sp>
            <p:nvSpPr>
              <p:cNvPr id="412" name="Google Shape;1271;p56">
                <a:extLst>
                  <a:ext uri="{FF2B5EF4-FFF2-40B4-BE49-F238E27FC236}">
                    <a16:creationId xmlns:a16="http://schemas.microsoft.com/office/drawing/2014/main" id="{4E2EE651-3F20-3AC9-4972-80EA0F876370}"/>
                  </a:ext>
                </a:extLst>
              </p:cNvPr>
              <p:cNvSpPr/>
              <p:nvPr/>
            </p:nvSpPr>
            <p:spPr>
              <a:xfrm>
                <a:off x="2098387" y="2442094"/>
                <a:ext cx="196118" cy="318789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685" extrusionOk="0">
                    <a:moveTo>
                      <a:pt x="2267" y="1392"/>
                    </a:moveTo>
                    <a:lnTo>
                      <a:pt x="2267" y="3435"/>
                    </a:lnTo>
                    <a:cubicBezTo>
                      <a:pt x="2267" y="3506"/>
                      <a:pt x="2249" y="3551"/>
                      <a:pt x="2213" y="3569"/>
                    </a:cubicBezTo>
                    <a:lnTo>
                      <a:pt x="2017" y="3685"/>
                    </a:lnTo>
                    <a:cubicBezTo>
                      <a:pt x="2053" y="3658"/>
                      <a:pt x="2080" y="3613"/>
                      <a:pt x="2080" y="3542"/>
                    </a:cubicBezTo>
                    <a:lnTo>
                      <a:pt x="2080" y="1499"/>
                    </a:lnTo>
                    <a:cubicBezTo>
                      <a:pt x="2080" y="1490"/>
                      <a:pt x="2080" y="1481"/>
                      <a:pt x="2071" y="1463"/>
                    </a:cubicBezTo>
                    <a:cubicBezTo>
                      <a:pt x="2062" y="1356"/>
                      <a:pt x="1999" y="1240"/>
                      <a:pt x="1919" y="1187"/>
                    </a:cubicBezTo>
                    <a:cubicBezTo>
                      <a:pt x="1919" y="1187"/>
                      <a:pt x="1910" y="1187"/>
                      <a:pt x="1910" y="1178"/>
                    </a:cubicBezTo>
                    <a:lnTo>
                      <a:pt x="99" y="134"/>
                    </a:lnTo>
                    <a:cubicBezTo>
                      <a:pt x="63" y="116"/>
                      <a:pt x="28" y="107"/>
                      <a:pt x="1" y="116"/>
                    </a:cubicBezTo>
                    <a:lnTo>
                      <a:pt x="179" y="18"/>
                    </a:lnTo>
                    <a:lnTo>
                      <a:pt x="179" y="18"/>
                    </a:lnTo>
                    <a:cubicBezTo>
                      <a:pt x="206" y="0"/>
                      <a:pt x="242" y="0"/>
                      <a:pt x="286" y="27"/>
                    </a:cubicBezTo>
                    <a:lnTo>
                      <a:pt x="2097" y="1071"/>
                    </a:lnTo>
                    <a:cubicBezTo>
                      <a:pt x="2106" y="1071"/>
                      <a:pt x="2106" y="1071"/>
                      <a:pt x="2106" y="1080"/>
                    </a:cubicBezTo>
                    <a:cubicBezTo>
                      <a:pt x="2187" y="1124"/>
                      <a:pt x="2258" y="1249"/>
                      <a:pt x="2267" y="1356"/>
                    </a:cubicBezTo>
                    <a:cubicBezTo>
                      <a:pt x="2267" y="1365"/>
                      <a:pt x="2267" y="1383"/>
                      <a:pt x="2267" y="13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1272;p56">
                <a:extLst>
                  <a:ext uri="{FF2B5EF4-FFF2-40B4-BE49-F238E27FC236}">
                    <a16:creationId xmlns:a16="http://schemas.microsoft.com/office/drawing/2014/main" id="{1A519A7E-FF77-EC09-A5D2-5F8DC0A27B67}"/>
                  </a:ext>
                </a:extLst>
              </p:cNvPr>
              <p:cNvSpPr/>
              <p:nvPr/>
            </p:nvSpPr>
            <p:spPr>
              <a:xfrm>
                <a:off x="2098387" y="2442094"/>
                <a:ext cx="182277" cy="102687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187" extrusionOk="0">
                    <a:moveTo>
                      <a:pt x="2106" y="1080"/>
                    </a:moveTo>
                    <a:lnTo>
                      <a:pt x="1919" y="1187"/>
                    </a:lnTo>
                    <a:cubicBezTo>
                      <a:pt x="1919" y="1187"/>
                      <a:pt x="1910" y="1187"/>
                      <a:pt x="1910" y="1178"/>
                    </a:cubicBezTo>
                    <a:lnTo>
                      <a:pt x="99" y="134"/>
                    </a:lnTo>
                    <a:cubicBezTo>
                      <a:pt x="63" y="116"/>
                      <a:pt x="28" y="107"/>
                      <a:pt x="1" y="116"/>
                    </a:cubicBezTo>
                    <a:lnTo>
                      <a:pt x="179" y="18"/>
                    </a:lnTo>
                    <a:lnTo>
                      <a:pt x="179" y="18"/>
                    </a:lnTo>
                    <a:cubicBezTo>
                      <a:pt x="206" y="0"/>
                      <a:pt x="251" y="0"/>
                      <a:pt x="286" y="27"/>
                    </a:cubicBezTo>
                    <a:lnTo>
                      <a:pt x="2097" y="1071"/>
                    </a:lnTo>
                    <a:cubicBezTo>
                      <a:pt x="2106" y="1071"/>
                      <a:pt x="2106" y="1071"/>
                      <a:pt x="2106" y="10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1273;p56">
                <a:extLst>
                  <a:ext uri="{FF2B5EF4-FFF2-40B4-BE49-F238E27FC236}">
                    <a16:creationId xmlns:a16="http://schemas.microsoft.com/office/drawing/2014/main" id="{ED906AA4-5614-6BA6-B194-EF8B0AEC07F4}"/>
                  </a:ext>
                </a:extLst>
              </p:cNvPr>
              <p:cNvSpPr/>
              <p:nvPr/>
            </p:nvSpPr>
            <p:spPr>
              <a:xfrm>
                <a:off x="2092245" y="2451351"/>
                <a:ext cx="186083" cy="31109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596" extrusionOk="0">
                    <a:moveTo>
                      <a:pt x="2151" y="1392"/>
                    </a:moveTo>
                    <a:lnTo>
                      <a:pt x="2151" y="3435"/>
                    </a:lnTo>
                    <a:cubicBezTo>
                      <a:pt x="2151" y="3506"/>
                      <a:pt x="2124" y="3551"/>
                      <a:pt x="2088" y="3578"/>
                    </a:cubicBezTo>
                    <a:cubicBezTo>
                      <a:pt x="2088" y="3578"/>
                      <a:pt x="2088" y="3578"/>
                      <a:pt x="2088" y="3578"/>
                    </a:cubicBezTo>
                    <a:cubicBezTo>
                      <a:pt x="2061" y="3595"/>
                      <a:pt x="2026" y="3587"/>
                      <a:pt x="1981" y="3569"/>
                    </a:cubicBezTo>
                    <a:lnTo>
                      <a:pt x="170" y="2516"/>
                    </a:lnTo>
                    <a:cubicBezTo>
                      <a:pt x="72" y="2463"/>
                      <a:pt x="1" y="2320"/>
                      <a:pt x="1" y="2195"/>
                    </a:cubicBezTo>
                    <a:lnTo>
                      <a:pt x="1" y="152"/>
                    </a:lnTo>
                    <a:cubicBezTo>
                      <a:pt x="1" y="81"/>
                      <a:pt x="27" y="27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99" y="0"/>
                      <a:pt x="134" y="9"/>
                      <a:pt x="170" y="27"/>
                    </a:cubicBezTo>
                    <a:lnTo>
                      <a:pt x="1981" y="1071"/>
                    </a:lnTo>
                    <a:cubicBezTo>
                      <a:pt x="2070" y="1124"/>
                      <a:pt x="2151" y="1267"/>
                      <a:pt x="2151" y="13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1274;p56">
                <a:extLst>
                  <a:ext uri="{FF2B5EF4-FFF2-40B4-BE49-F238E27FC236}">
                    <a16:creationId xmlns:a16="http://schemas.microsoft.com/office/drawing/2014/main" id="{9E9F35A0-BEFF-E7D7-5D42-BC11BFAD90B1}"/>
                  </a:ext>
                </a:extLst>
              </p:cNvPr>
              <p:cNvSpPr/>
              <p:nvPr/>
            </p:nvSpPr>
            <p:spPr>
              <a:xfrm>
                <a:off x="2106174" y="2553177"/>
                <a:ext cx="159005" cy="13668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580" extrusionOk="0">
                    <a:moveTo>
                      <a:pt x="1722" y="1571"/>
                    </a:moveTo>
                    <a:cubicBezTo>
                      <a:pt x="1660" y="1580"/>
                      <a:pt x="1579" y="1544"/>
                      <a:pt x="1490" y="1491"/>
                    </a:cubicBezTo>
                    <a:cubicBezTo>
                      <a:pt x="1445" y="1464"/>
                      <a:pt x="1401" y="1437"/>
                      <a:pt x="1347" y="1401"/>
                    </a:cubicBezTo>
                    <a:cubicBezTo>
                      <a:pt x="1321" y="1384"/>
                      <a:pt x="1294" y="1357"/>
                      <a:pt x="1276" y="1357"/>
                    </a:cubicBezTo>
                    <a:cubicBezTo>
                      <a:pt x="1267" y="1348"/>
                      <a:pt x="1258" y="1348"/>
                      <a:pt x="1249" y="1348"/>
                    </a:cubicBezTo>
                    <a:cubicBezTo>
                      <a:pt x="1222" y="1357"/>
                      <a:pt x="1196" y="1357"/>
                      <a:pt x="1169" y="1357"/>
                    </a:cubicBezTo>
                    <a:cubicBezTo>
                      <a:pt x="1115" y="1357"/>
                      <a:pt x="1053" y="1321"/>
                      <a:pt x="982" y="1268"/>
                    </a:cubicBezTo>
                    <a:cubicBezTo>
                      <a:pt x="937" y="1241"/>
                      <a:pt x="892" y="1205"/>
                      <a:pt x="848" y="1161"/>
                    </a:cubicBezTo>
                    <a:cubicBezTo>
                      <a:pt x="803" y="1125"/>
                      <a:pt x="767" y="1089"/>
                      <a:pt x="732" y="1080"/>
                    </a:cubicBezTo>
                    <a:cubicBezTo>
                      <a:pt x="500" y="1027"/>
                      <a:pt x="143" y="697"/>
                      <a:pt x="36" y="358"/>
                    </a:cubicBezTo>
                    <a:cubicBezTo>
                      <a:pt x="9" y="260"/>
                      <a:pt x="0" y="170"/>
                      <a:pt x="36" y="126"/>
                    </a:cubicBezTo>
                    <a:cubicBezTo>
                      <a:pt x="45" y="117"/>
                      <a:pt x="54" y="108"/>
                      <a:pt x="63" y="108"/>
                    </a:cubicBezTo>
                    <a:cubicBezTo>
                      <a:pt x="80" y="99"/>
                      <a:pt x="98" y="99"/>
                      <a:pt x="116" y="99"/>
                    </a:cubicBezTo>
                    <a:cubicBezTo>
                      <a:pt x="152" y="99"/>
                      <a:pt x="188" y="99"/>
                      <a:pt x="223" y="99"/>
                    </a:cubicBezTo>
                    <a:cubicBezTo>
                      <a:pt x="304" y="99"/>
                      <a:pt x="330" y="1"/>
                      <a:pt x="411" y="1"/>
                    </a:cubicBezTo>
                    <a:cubicBezTo>
                      <a:pt x="482" y="1"/>
                      <a:pt x="589" y="81"/>
                      <a:pt x="678" y="108"/>
                    </a:cubicBezTo>
                    <a:cubicBezTo>
                      <a:pt x="767" y="144"/>
                      <a:pt x="839" y="126"/>
                      <a:pt x="928" y="161"/>
                    </a:cubicBezTo>
                    <a:cubicBezTo>
                      <a:pt x="1008" y="197"/>
                      <a:pt x="1106" y="277"/>
                      <a:pt x="1187" y="384"/>
                    </a:cubicBezTo>
                    <a:cubicBezTo>
                      <a:pt x="1196" y="393"/>
                      <a:pt x="1205" y="402"/>
                      <a:pt x="1213" y="402"/>
                    </a:cubicBezTo>
                    <a:cubicBezTo>
                      <a:pt x="1222" y="411"/>
                      <a:pt x="1222" y="411"/>
                      <a:pt x="1231" y="411"/>
                    </a:cubicBezTo>
                    <a:cubicBezTo>
                      <a:pt x="1267" y="420"/>
                      <a:pt x="1312" y="438"/>
                      <a:pt x="1365" y="474"/>
                    </a:cubicBezTo>
                    <a:cubicBezTo>
                      <a:pt x="1410" y="500"/>
                      <a:pt x="1445" y="536"/>
                      <a:pt x="1490" y="581"/>
                    </a:cubicBezTo>
                    <a:cubicBezTo>
                      <a:pt x="1579" y="670"/>
                      <a:pt x="1642" y="777"/>
                      <a:pt x="1677" y="875"/>
                    </a:cubicBezTo>
                    <a:cubicBezTo>
                      <a:pt x="1695" y="920"/>
                      <a:pt x="1713" y="955"/>
                      <a:pt x="1722" y="1000"/>
                    </a:cubicBezTo>
                    <a:cubicBezTo>
                      <a:pt x="1740" y="1062"/>
                      <a:pt x="1758" y="1125"/>
                      <a:pt x="1740" y="1161"/>
                    </a:cubicBezTo>
                    <a:cubicBezTo>
                      <a:pt x="1740" y="1161"/>
                      <a:pt x="1731" y="1170"/>
                      <a:pt x="1740" y="1178"/>
                    </a:cubicBezTo>
                    <a:cubicBezTo>
                      <a:pt x="1740" y="1178"/>
                      <a:pt x="1740" y="1187"/>
                      <a:pt x="1740" y="1187"/>
                    </a:cubicBezTo>
                    <a:cubicBezTo>
                      <a:pt x="1740" y="1196"/>
                      <a:pt x="1749" y="1205"/>
                      <a:pt x="1749" y="1214"/>
                    </a:cubicBezTo>
                    <a:cubicBezTo>
                      <a:pt x="1767" y="1250"/>
                      <a:pt x="1784" y="1277"/>
                      <a:pt x="1793" y="1312"/>
                    </a:cubicBezTo>
                    <a:cubicBezTo>
                      <a:pt x="1838" y="1446"/>
                      <a:pt x="1811" y="1553"/>
                      <a:pt x="1722" y="15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1275;p56">
                <a:extLst>
                  <a:ext uri="{FF2B5EF4-FFF2-40B4-BE49-F238E27FC236}">
                    <a16:creationId xmlns:a16="http://schemas.microsoft.com/office/drawing/2014/main" id="{7A15D29B-69E2-936D-62E8-64E22BE6AC3E}"/>
                  </a:ext>
                </a:extLst>
              </p:cNvPr>
              <p:cNvSpPr/>
              <p:nvPr/>
            </p:nvSpPr>
            <p:spPr>
              <a:xfrm>
                <a:off x="2106174" y="2561741"/>
                <a:ext cx="159005" cy="128121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481" extrusionOk="0">
                    <a:moveTo>
                      <a:pt x="1722" y="1472"/>
                    </a:moveTo>
                    <a:cubicBezTo>
                      <a:pt x="1660" y="1481"/>
                      <a:pt x="1579" y="1445"/>
                      <a:pt x="1490" y="1392"/>
                    </a:cubicBezTo>
                    <a:cubicBezTo>
                      <a:pt x="1445" y="1365"/>
                      <a:pt x="1401" y="1338"/>
                      <a:pt x="1347" y="1302"/>
                    </a:cubicBezTo>
                    <a:cubicBezTo>
                      <a:pt x="1321" y="1285"/>
                      <a:pt x="1294" y="1258"/>
                      <a:pt x="1276" y="1258"/>
                    </a:cubicBezTo>
                    <a:cubicBezTo>
                      <a:pt x="1267" y="1249"/>
                      <a:pt x="1258" y="1249"/>
                      <a:pt x="1249" y="1249"/>
                    </a:cubicBezTo>
                    <a:cubicBezTo>
                      <a:pt x="1222" y="1258"/>
                      <a:pt x="1196" y="1258"/>
                      <a:pt x="1169" y="1258"/>
                    </a:cubicBezTo>
                    <a:cubicBezTo>
                      <a:pt x="1115" y="1258"/>
                      <a:pt x="1053" y="1222"/>
                      <a:pt x="982" y="1169"/>
                    </a:cubicBezTo>
                    <a:cubicBezTo>
                      <a:pt x="937" y="1142"/>
                      <a:pt x="892" y="1106"/>
                      <a:pt x="848" y="1062"/>
                    </a:cubicBezTo>
                    <a:cubicBezTo>
                      <a:pt x="803" y="1026"/>
                      <a:pt x="767" y="990"/>
                      <a:pt x="732" y="981"/>
                    </a:cubicBezTo>
                    <a:cubicBezTo>
                      <a:pt x="500" y="928"/>
                      <a:pt x="143" y="598"/>
                      <a:pt x="36" y="259"/>
                    </a:cubicBezTo>
                    <a:cubicBezTo>
                      <a:pt x="9" y="161"/>
                      <a:pt x="0" y="71"/>
                      <a:pt x="36" y="27"/>
                    </a:cubicBezTo>
                    <a:cubicBezTo>
                      <a:pt x="45" y="18"/>
                      <a:pt x="54" y="9"/>
                      <a:pt x="63" y="9"/>
                    </a:cubicBezTo>
                    <a:cubicBezTo>
                      <a:pt x="80" y="0"/>
                      <a:pt x="98" y="0"/>
                      <a:pt x="116" y="0"/>
                    </a:cubicBezTo>
                    <a:lnTo>
                      <a:pt x="107" y="9"/>
                    </a:lnTo>
                    <a:cubicBezTo>
                      <a:pt x="72" y="134"/>
                      <a:pt x="80" y="268"/>
                      <a:pt x="143" y="384"/>
                    </a:cubicBezTo>
                    <a:cubicBezTo>
                      <a:pt x="205" y="491"/>
                      <a:pt x="321" y="580"/>
                      <a:pt x="446" y="607"/>
                    </a:cubicBezTo>
                    <a:cubicBezTo>
                      <a:pt x="482" y="624"/>
                      <a:pt x="535" y="624"/>
                      <a:pt x="571" y="651"/>
                    </a:cubicBezTo>
                    <a:cubicBezTo>
                      <a:pt x="598" y="678"/>
                      <a:pt x="616" y="714"/>
                      <a:pt x="643" y="740"/>
                    </a:cubicBezTo>
                    <a:cubicBezTo>
                      <a:pt x="723" y="856"/>
                      <a:pt x="848" y="946"/>
                      <a:pt x="990" y="972"/>
                    </a:cubicBezTo>
                    <a:cubicBezTo>
                      <a:pt x="1008" y="981"/>
                      <a:pt x="1035" y="981"/>
                      <a:pt x="1053" y="990"/>
                    </a:cubicBezTo>
                    <a:cubicBezTo>
                      <a:pt x="1071" y="999"/>
                      <a:pt x="1089" y="1008"/>
                      <a:pt x="1106" y="1017"/>
                    </a:cubicBezTo>
                    <a:cubicBezTo>
                      <a:pt x="1151" y="1044"/>
                      <a:pt x="1196" y="1071"/>
                      <a:pt x="1240" y="1097"/>
                    </a:cubicBezTo>
                    <a:cubicBezTo>
                      <a:pt x="1329" y="1142"/>
                      <a:pt x="1410" y="1195"/>
                      <a:pt x="1508" y="1204"/>
                    </a:cubicBezTo>
                    <a:cubicBezTo>
                      <a:pt x="1597" y="1213"/>
                      <a:pt x="1704" y="1169"/>
                      <a:pt x="1740" y="1088"/>
                    </a:cubicBezTo>
                    <a:cubicBezTo>
                      <a:pt x="1740" y="1097"/>
                      <a:pt x="1749" y="1106"/>
                      <a:pt x="1749" y="1115"/>
                    </a:cubicBezTo>
                    <a:cubicBezTo>
                      <a:pt x="1767" y="1151"/>
                      <a:pt x="1784" y="1178"/>
                      <a:pt x="1793" y="1213"/>
                    </a:cubicBezTo>
                    <a:cubicBezTo>
                      <a:pt x="1838" y="1347"/>
                      <a:pt x="1811" y="1454"/>
                      <a:pt x="1722" y="1472"/>
                    </a:cubicBezTo>
                    <a:close/>
                  </a:path>
                </a:pathLst>
              </a:custGeom>
              <a:solidFill>
                <a:srgbClr val="1A1A1A">
                  <a:alpha val="24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826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C8BCD2FB-B9E6-7EC9-10EB-3D1FB707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0">
            <a:extLst>
              <a:ext uri="{FF2B5EF4-FFF2-40B4-BE49-F238E27FC236}">
                <a16:creationId xmlns:a16="http://schemas.microsoft.com/office/drawing/2014/main" id="{E90FEB3E-3004-FE74-9389-CA01001C35E9}"/>
              </a:ext>
            </a:extLst>
          </p:cNvPr>
          <p:cNvSpPr txBox="1"/>
          <p:nvPr/>
        </p:nvSpPr>
        <p:spPr>
          <a:xfrm flipH="1">
            <a:off x="3312211" y="1020608"/>
            <a:ext cx="568864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rPr>
              <a:t>Potentiel élevé de motivation intrinsèque</a:t>
            </a:r>
          </a:p>
        </p:txBody>
      </p:sp>
      <p:sp>
        <p:nvSpPr>
          <p:cNvPr id="726" name="Google Shape;726;p40">
            <a:extLst>
              <a:ext uri="{FF2B5EF4-FFF2-40B4-BE49-F238E27FC236}">
                <a16:creationId xmlns:a16="http://schemas.microsoft.com/office/drawing/2014/main" id="{6DB4E477-426D-CDE9-16D9-729EFD2CCB51}"/>
              </a:ext>
            </a:extLst>
          </p:cNvPr>
          <p:cNvSpPr txBox="1"/>
          <p:nvPr/>
        </p:nvSpPr>
        <p:spPr>
          <a:xfrm flipH="1">
            <a:off x="3312211" y="3957074"/>
            <a:ext cx="5680625" cy="5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rPr>
              <a:t>Apprentissages réalisés graduellement et de façon sécure</a:t>
            </a:r>
          </a:p>
        </p:txBody>
      </p:sp>
      <p:sp>
        <p:nvSpPr>
          <p:cNvPr id="727" name="Google Shape;727;p40">
            <a:extLst>
              <a:ext uri="{FF2B5EF4-FFF2-40B4-BE49-F238E27FC236}">
                <a16:creationId xmlns:a16="http://schemas.microsoft.com/office/drawing/2014/main" id="{09F9424F-510A-CF41-9266-A90A7EC19C45}"/>
              </a:ext>
            </a:extLst>
          </p:cNvPr>
          <p:cNvSpPr txBox="1"/>
          <p:nvPr/>
        </p:nvSpPr>
        <p:spPr>
          <a:xfrm flipH="1">
            <a:off x="3312236" y="2528602"/>
            <a:ext cx="5680625" cy="5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rPr>
              <a:t>Différents environnements virtuels proches de la vie réelle</a:t>
            </a:r>
          </a:p>
        </p:txBody>
      </p:sp>
      <p:sp>
        <p:nvSpPr>
          <p:cNvPr id="728" name="Google Shape;728;p40">
            <a:extLst>
              <a:ext uri="{FF2B5EF4-FFF2-40B4-BE49-F238E27FC236}">
                <a16:creationId xmlns:a16="http://schemas.microsoft.com/office/drawing/2014/main" id="{065A1DC3-F0EA-B43D-5192-862322678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40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RV pour pallier les limitations</a:t>
            </a:r>
          </a:p>
        </p:txBody>
      </p:sp>
      <p:sp>
        <p:nvSpPr>
          <p:cNvPr id="729" name="Google Shape;729;p40">
            <a:extLst>
              <a:ext uri="{FF2B5EF4-FFF2-40B4-BE49-F238E27FC236}">
                <a16:creationId xmlns:a16="http://schemas.microsoft.com/office/drawing/2014/main" id="{8E049A56-4C79-B5F8-9065-2B5A597B1A79}"/>
              </a:ext>
            </a:extLst>
          </p:cNvPr>
          <p:cNvSpPr txBox="1"/>
          <p:nvPr/>
        </p:nvSpPr>
        <p:spPr>
          <a:xfrm flipH="1">
            <a:off x="3312224" y="1305560"/>
            <a:ext cx="499415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Augmentation de l’engagement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Dispositif le plus attractif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Expression du désir de s’exercer à domicile </a:t>
            </a:r>
            <a:endParaRPr lang="fr-FR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0" name="Google Shape;730;p40">
            <a:extLst>
              <a:ext uri="{FF2B5EF4-FFF2-40B4-BE49-F238E27FC236}">
                <a16:creationId xmlns:a16="http://schemas.microsoft.com/office/drawing/2014/main" id="{FD32F370-E3E5-6362-3C94-446451EB57F9}"/>
              </a:ext>
            </a:extLst>
          </p:cNvPr>
          <p:cNvSpPr txBox="1"/>
          <p:nvPr/>
        </p:nvSpPr>
        <p:spPr>
          <a:xfrm flipH="1">
            <a:off x="3312224" y="4391867"/>
            <a:ext cx="5680612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Amélioration progressive du sentiment d’auto-efficacité</a:t>
            </a:r>
          </a:p>
        </p:txBody>
      </p:sp>
      <p:sp>
        <p:nvSpPr>
          <p:cNvPr id="731" name="Google Shape;731;p40">
            <a:extLst>
              <a:ext uri="{FF2B5EF4-FFF2-40B4-BE49-F238E27FC236}">
                <a16:creationId xmlns:a16="http://schemas.microsoft.com/office/drawing/2014/main" id="{F607A557-50A9-54C8-A3C0-0B6D5AE8D793}"/>
              </a:ext>
            </a:extLst>
          </p:cNvPr>
          <p:cNvSpPr txBox="1"/>
          <p:nvPr/>
        </p:nvSpPr>
        <p:spPr>
          <a:xfrm flipH="1">
            <a:off x="3312236" y="2991435"/>
            <a:ext cx="5680625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Facilitation du transfert des techniques d’auto-régulation apprises à la vie réelle</a:t>
            </a:r>
          </a:p>
        </p:txBody>
      </p:sp>
      <p:grpSp>
        <p:nvGrpSpPr>
          <p:cNvPr id="2" name="Google Shape;235;p33">
            <a:extLst>
              <a:ext uri="{FF2B5EF4-FFF2-40B4-BE49-F238E27FC236}">
                <a16:creationId xmlns:a16="http://schemas.microsoft.com/office/drawing/2014/main" id="{C2678C55-C2FB-D5DA-55D8-1D7EF58A1CBD}"/>
              </a:ext>
            </a:extLst>
          </p:cNvPr>
          <p:cNvGrpSpPr/>
          <p:nvPr/>
        </p:nvGrpSpPr>
        <p:grpSpPr>
          <a:xfrm>
            <a:off x="478952" y="2873760"/>
            <a:ext cx="1815822" cy="1454148"/>
            <a:chOff x="580339" y="2166551"/>
            <a:chExt cx="1170854" cy="956301"/>
          </a:xfrm>
        </p:grpSpPr>
        <p:sp>
          <p:nvSpPr>
            <p:cNvPr id="3" name="Google Shape;236;p33">
              <a:extLst>
                <a:ext uri="{FF2B5EF4-FFF2-40B4-BE49-F238E27FC236}">
                  <a16:creationId xmlns:a16="http://schemas.microsoft.com/office/drawing/2014/main" id="{047DE68C-E6B4-82B4-6AF8-47EA268CB085}"/>
                </a:ext>
              </a:extLst>
            </p:cNvPr>
            <p:cNvSpPr/>
            <p:nvPr/>
          </p:nvSpPr>
          <p:spPr>
            <a:xfrm>
              <a:off x="767120" y="2365876"/>
              <a:ext cx="720888" cy="650469"/>
            </a:xfrm>
            <a:custGeom>
              <a:avLst/>
              <a:gdLst/>
              <a:ahLst/>
              <a:cxnLst/>
              <a:rect l="l" t="t" r="r" b="b"/>
              <a:pathLst>
                <a:path w="8333" h="7519" extrusionOk="0">
                  <a:moveTo>
                    <a:pt x="1824" y="0"/>
                  </a:moveTo>
                  <a:cubicBezTo>
                    <a:pt x="1771" y="0"/>
                    <a:pt x="1722" y="11"/>
                    <a:pt x="1677" y="34"/>
                  </a:cubicBezTo>
                  <a:lnTo>
                    <a:pt x="1642" y="52"/>
                  </a:lnTo>
                  <a:cubicBezTo>
                    <a:pt x="1642" y="52"/>
                    <a:pt x="98" y="944"/>
                    <a:pt x="0" y="997"/>
                  </a:cubicBezTo>
                  <a:cubicBezTo>
                    <a:pt x="40" y="980"/>
                    <a:pt x="85" y="971"/>
                    <a:pt x="134" y="971"/>
                  </a:cubicBezTo>
                  <a:cubicBezTo>
                    <a:pt x="240" y="971"/>
                    <a:pt x="366" y="1013"/>
                    <a:pt x="500" y="1104"/>
                  </a:cubicBezTo>
                  <a:lnTo>
                    <a:pt x="2632" y="2594"/>
                  </a:lnTo>
                  <a:cubicBezTo>
                    <a:pt x="3024" y="2871"/>
                    <a:pt x="3417" y="3094"/>
                    <a:pt x="3809" y="3272"/>
                  </a:cubicBezTo>
                  <a:lnTo>
                    <a:pt x="5826" y="4191"/>
                  </a:lnTo>
                  <a:lnTo>
                    <a:pt x="5942" y="4244"/>
                  </a:lnTo>
                  <a:cubicBezTo>
                    <a:pt x="6316" y="4414"/>
                    <a:pt x="6646" y="4949"/>
                    <a:pt x="6646" y="5386"/>
                  </a:cubicBezTo>
                  <a:lnTo>
                    <a:pt x="6646" y="7108"/>
                  </a:lnTo>
                  <a:cubicBezTo>
                    <a:pt x="6646" y="7304"/>
                    <a:pt x="6575" y="7447"/>
                    <a:pt x="6459" y="7518"/>
                  </a:cubicBezTo>
                  <a:lnTo>
                    <a:pt x="8136" y="6555"/>
                  </a:lnTo>
                  <a:cubicBezTo>
                    <a:pt x="8252" y="6484"/>
                    <a:pt x="8332" y="6341"/>
                    <a:pt x="8332" y="6136"/>
                  </a:cubicBezTo>
                  <a:lnTo>
                    <a:pt x="8332" y="4414"/>
                  </a:lnTo>
                  <a:cubicBezTo>
                    <a:pt x="8332" y="3977"/>
                    <a:pt x="8002" y="3451"/>
                    <a:pt x="7619" y="3281"/>
                  </a:cubicBezTo>
                  <a:lnTo>
                    <a:pt x="7494" y="3219"/>
                  </a:lnTo>
                  <a:cubicBezTo>
                    <a:pt x="7494" y="3219"/>
                    <a:pt x="3916" y="2844"/>
                    <a:pt x="2070" y="69"/>
                  </a:cubicBezTo>
                  <a:cubicBezTo>
                    <a:pt x="1981" y="23"/>
                    <a:pt x="1899" y="0"/>
                    <a:pt x="18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4" name="Google Shape;237;p33">
              <a:extLst>
                <a:ext uri="{FF2B5EF4-FFF2-40B4-BE49-F238E27FC236}">
                  <a16:creationId xmlns:a16="http://schemas.microsoft.com/office/drawing/2014/main" id="{BA812449-436F-5FB8-278B-AFBD9959B605}"/>
                </a:ext>
              </a:extLst>
            </p:cNvPr>
            <p:cNvSpPr/>
            <p:nvPr/>
          </p:nvSpPr>
          <p:spPr>
            <a:xfrm>
              <a:off x="1325819" y="2763922"/>
              <a:ext cx="162206" cy="252436"/>
            </a:xfrm>
            <a:custGeom>
              <a:avLst/>
              <a:gdLst/>
              <a:ahLst/>
              <a:cxnLst/>
              <a:rect l="l" t="t" r="r" b="b"/>
              <a:pathLst>
                <a:path w="1875" h="2918" extrusionOk="0">
                  <a:moveTo>
                    <a:pt x="1874" y="0"/>
                  </a:moveTo>
                  <a:lnTo>
                    <a:pt x="188" y="982"/>
                  </a:lnTo>
                  <a:lnTo>
                    <a:pt x="188" y="2507"/>
                  </a:lnTo>
                  <a:cubicBezTo>
                    <a:pt x="188" y="2703"/>
                    <a:pt x="117" y="2846"/>
                    <a:pt x="1" y="2917"/>
                  </a:cubicBezTo>
                  <a:lnTo>
                    <a:pt x="1678" y="1954"/>
                  </a:lnTo>
                  <a:cubicBezTo>
                    <a:pt x="1794" y="1883"/>
                    <a:pt x="1874" y="1740"/>
                    <a:pt x="1874" y="1535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5" name="Google Shape;238;p33">
              <a:extLst>
                <a:ext uri="{FF2B5EF4-FFF2-40B4-BE49-F238E27FC236}">
                  <a16:creationId xmlns:a16="http://schemas.microsoft.com/office/drawing/2014/main" id="{FEF08255-1E19-C13D-66AC-27F9B74048FF}"/>
                </a:ext>
              </a:extLst>
            </p:cNvPr>
            <p:cNvSpPr/>
            <p:nvPr/>
          </p:nvSpPr>
          <p:spPr>
            <a:xfrm>
              <a:off x="687615" y="2345805"/>
              <a:ext cx="800391" cy="721493"/>
            </a:xfrm>
            <a:custGeom>
              <a:avLst/>
              <a:gdLst/>
              <a:ahLst/>
              <a:cxnLst/>
              <a:rect l="l" t="t" r="r" b="b"/>
              <a:pathLst>
                <a:path w="9252" h="8340" extrusionOk="0">
                  <a:moveTo>
                    <a:pt x="2022" y="1"/>
                  </a:moveTo>
                  <a:cubicBezTo>
                    <a:pt x="1965" y="1"/>
                    <a:pt x="1912" y="12"/>
                    <a:pt x="1865" y="34"/>
                  </a:cubicBezTo>
                  <a:lnTo>
                    <a:pt x="1829" y="61"/>
                  </a:lnTo>
                  <a:cubicBezTo>
                    <a:pt x="1820" y="61"/>
                    <a:pt x="107" y="1051"/>
                    <a:pt x="0" y="1113"/>
                  </a:cubicBezTo>
                  <a:cubicBezTo>
                    <a:pt x="48" y="1089"/>
                    <a:pt x="102" y="1078"/>
                    <a:pt x="161" y="1078"/>
                  </a:cubicBezTo>
                  <a:cubicBezTo>
                    <a:pt x="280" y="1078"/>
                    <a:pt x="417" y="1125"/>
                    <a:pt x="553" y="1220"/>
                  </a:cubicBezTo>
                  <a:lnTo>
                    <a:pt x="2926" y="2880"/>
                  </a:lnTo>
                  <a:cubicBezTo>
                    <a:pt x="3355" y="3183"/>
                    <a:pt x="3792" y="3442"/>
                    <a:pt x="4229" y="3638"/>
                  </a:cubicBezTo>
                  <a:lnTo>
                    <a:pt x="6468" y="4655"/>
                  </a:lnTo>
                  <a:lnTo>
                    <a:pt x="6602" y="4708"/>
                  </a:lnTo>
                  <a:cubicBezTo>
                    <a:pt x="7021" y="4905"/>
                    <a:pt x="7387" y="5493"/>
                    <a:pt x="7387" y="5975"/>
                  </a:cubicBezTo>
                  <a:lnTo>
                    <a:pt x="7387" y="7884"/>
                  </a:lnTo>
                  <a:cubicBezTo>
                    <a:pt x="7387" y="8097"/>
                    <a:pt x="7314" y="8253"/>
                    <a:pt x="7191" y="8329"/>
                  </a:cubicBezTo>
                  <a:lnTo>
                    <a:pt x="7191" y="8329"/>
                  </a:lnTo>
                  <a:lnTo>
                    <a:pt x="9037" y="7269"/>
                  </a:lnTo>
                  <a:cubicBezTo>
                    <a:pt x="9162" y="7197"/>
                    <a:pt x="9251" y="7037"/>
                    <a:pt x="9251" y="6814"/>
                  </a:cubicBezTo>
                  <a:lnTo>
                    <a:pt x="9251" y="4896"/>
                  </a:lnTo>
                  <a:cubicBezTo>
                    <a:pt x="9251" y="4414"/>
                    <a:pt x="8886" y="3825"/>
                    <a:pt x="8466" y="3638"/>
                  </a:cubicBezTo>
                  <a:lnTo>
                    <a:pt x="8324" y="3575"/>
                  </a:lnTo>
                  <a:cubicBezTo>
                    <a:pt x="8324" y="3575"/>
                    <a:pt x="4345" y="3156"/>
                    <a:pt x="2302" y="78"/>
                  </a:cubicBezTo>
                  <a:cubicBezTo>
                    <a:pt x="2201" y="25"/>
                    <a:pt x="2107" y="1"/>
                    <a:pt x="2022" y="1"/>
                  </a:cubicBezTo>
                  <a:close/>
                  <a:moveTo>
                    <a:pt x="7191" y="8329"/>
                  </a:moveTo>
                  <a:lnTo>
                    <a:pt x="7173" y="8339"/>
                  </a:lnTo>
                  <a:cubicBezTo>
                    <a:pt x="7179" y="8336"/>
                    <a:pt x="7185" y="8333"/>
                    <a:pt x="7191" y="832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6" name="Google Shape;239;p33">
              <a:extLst>
                <a:ext uri="{FF2B5EF4-FFF2-40B4-BE49-F238E27FC236}">
                  <a16:creationId xmlns:a16="http://schemas.microsoft.com/office/drawing/2014/main" id="{AEC1A4C8-DB0A-0716-C410-F4616C9D85A9}"/>
                </a:ext>
              </a:extLst>
            </p:cNvPr>
            <p:cNvSpPr/>
            <p:nvPr/>
          </p:nvSpPr>
          <p:spPr>
            <a:xfrm>
              <a:off x="600410" y="2435865"/>
              <a:ext cx="726251" cy="681612"/>
            </a:xfrm>
            <a:custGeom>
              <a:avLst/>
              <a:gdLst/>
              <a:ahLst/>
              <a:cxnLst/>
              <a:rect l="l" t="t" r="r" b="b"/>
              <a:pathLst>
                <a:path w="8395" h="7879" extrusionOk="0">
                  <a:moveTo>
                    <a:pt x="8395" y="4934"/>
                  </a:moveTo>
                  <a:lnTo>
                    <a:pt x="8395" y="6852"/>
                  </a:lnTo>
                  <a:cubicBezTo>
                    <a:pt x="8395" y="7075"/>
                    <a:pt x="8306" y="7236"/>
                    <a:pt x="8181" y="7307"/>
                  </a:cubicBezTo>
                  <a:lnTo>
                    <a:pt x="7182" y="7878"/>
                  </a:lnTo>
                  <a:lnTo>
                    <a:pt x="7182" y="7878"/>
                  </a:lnTo>
                  <a:cubicBezTo>
                    <a:pt x="7306" y="7807"/>
                    <a:pt x="7387" y="7646"/>
                    <a:pt x="7387" y="7423"/>
                  </a:cubicBezTo>
                  <a:lnTo>
                    <a:pt x="7387" y="5505"/>
                  </a:lnTo>
                  <a:cubicBezTo>
                    <a:pt x="7387" y="5023"/>
                    <a:pt x="7021" y="4435"/>
                    <a:pt x="6602" y="4247"/>
                  </a:cubicBezTo>
                  <a:lnTo>
                    <a:pt x="6468" y="4185"/>
                  </a:lnTo>
                  <a:lnTo>
                    <a:pt x="4229" y="3168"/>
                  </a:lnTo>
                  <a:cubicBezTo>
                    <a:pt x="3801" y="2972"/>
                    <a:pt x="3363" y="2722"/>
                    <a:pt x="2926" y="2418"/>
                  </a:cubicBezTo>
                  <a:lnTo>
                    <a:pt x="553" y="759"/>
                  </a:lnTo>
                  <a:cubicBezTo>
                    <a:pt x="348" y="608"/>
                    <a:pt x="152" y="581"/>
                    <a:pt x="0" y="643"/>
                  </a:cubicBezTo>
                  <a:cubicBezTo>
                    <a:pt x="107" y="581"/>
                    <a:pt x="964" y="90"/>
                    <a:pt x="973" y="90"/>
                  </a:cubicBezTo>
                  <a:lnTo>
                    <a:pt x="1008" y="72"/>
                  </a:lnTo>
                  <a:cubicBezTo>
                    <a:pt x="1151" y="1"/>
                    <a:pt x="1347" y="37"/>
                    <a:pt x="1561" y="179"/>
                  </a:cubicBezTo>
                  <a:lnTo>
                    <a:pt x="3934" y="1848"/>
                  </a:lnTo>
                  <a:cubicBezTo>
                    <a:pt x="4363" y="2142"/>
                    <a:pt x="4800" y="2401"/>
                    <a:pt x="5237" y="2597"/>
                  </a:cubicBezTo>
                  <a:lnTo>
                    <a:pt x="7467" y="3605"/>
                  </a:lnTo>
                  <a:lnTo>
                    <a:pt x="7610" y="3676"/>
                  </a:lnTo>
                  <a:cubicBezTo>
                    <a:pt x="8029" y="3864"/>
                    <a:pt x="8395" y="4452"/>
                    <a:pt x="8395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7" name="Google Shape;240;p33">
              <a:extLst>
                <a:ext uri="{FF2B5EF4-FFF2-40B4-BE49-F238E27FC236}">
                  <a16:creationId xmlns:a16="http://schemas.microsoft.com/office/drawing/2014/main" id="{4776DDB7-4573-0396-26F2-41686908D7F7}"/>
                </a:ext>
              </a:extLst>
            </p:cNvPr>
            <p:cNvSpPr/>
            <p:nvPr/>
          </p:nvSpPr>
          <p:spPr>
            <a:xfrm>
              <a:off x="580339" y="2485264"/>
              <a:ext cx="659120" cy="637579"/>
            </a:xfrm>
            <a:custGeom>
              <a:avLst/>
              <a:gdLst/>
              <a:ahLst/>
              <a:cxnLst/>
              <a:rect l="l" t="t" r="r" b="b"/>
              <a:pathLst>
                <a:path w="7619" h="7370" extrusionOk="0">
                  <a:moveTo>
                    <a:pt x="7619" y="4934"/>
                  </a:moveTo>
                  <a:lnTo>
                    <a:pt x="7619" y="6852"/>
                  </a:lnTo>
                  <a:cubicBezTo>
                    <a:pt x="7619" y="7075"/>
                    <a:pt x="7538" y="7236"/>
                    <a:pt x="7414" y="7307"/>
                  </a:cubicBezTo>
                  <a:cubicBezTo>
                    <a:pt x="7298" y="7370"/>
                    <a:pt x="7146" y="7370"/>
                    <a:pt x="6985" y="7289"/>
                  </a:cubicBezTo>
                  <a:lnTo>
                    <a:pt x="4461" y="6147"/>
                  </a:lnTo>
                  <a:cubicBezTo>
                    <a:pt x="4033" y="5951"/>
                    <a:pt x="3595" y="5701"/>
                    <a:pt x="3158" y="5398"/>
                  </a:cubicBezTo>
                  <a:lnTo>
                    <a:pt x="634" y="3632"/>
                  </a:lnTo>
                  <a:cubicBezTo>
                    <a:pt x="277" y="3373"/>
                    <a:pt x="0" y="2873"/>
                    <a:pt x="0" y="2454"/>
                  </a:cubicBezTo>
                  <a:lnTo>
                    <a:pt x="0" y="536"/>
                  </a:lnTo>
                  <a:cubicBezTo>
                    <a:pt x="0" y="304"/>
                    <a:pt x="89" y="144"/>
                    <a:pt x="232" y="81"/>
                  </a:cubicBezTo>
                  <a:cubicBezTo>
                    <a:pt x="232" y="72"/>
                    <a:pt x="232" y="72"/>
                    <a:pt x="232" y="72"/>
                  </a:cubicBezTo>
                  <a:cubicBezTo>
                    <a:pt x="375" y="1"/>
                    <a:pt x="580" y="37"/>
                    <a:pt x="785" y="188"/>
                  </a:cubicBezTo>
                  <a:lnTo>
                    <a:pt x="3158" y="1847"/>
                  </a:lnTo>
                  <a:cubicBezTo>
                    <a:pt x="3595" y="2151"/>
                    <a:pt x="4033" y="2401"/>
                    <a:pt x="4461" y="2597"/>
                  </a:cubicBezTo>
                  <a:lnTo>
                    <a:pt x="6834" y="3676"/>
                  </a:lnTo>
                  <a:cubicBezTo>
                    <a:pt x="7253" y="3864"/>
                    <a:pt x="7619" y="4452"/>
                    <a:pt x="7619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8" name="Google Shape;241;p33">
              <a:extLst>
                <a:ext uri="{FF2B5EF4-FFF2-40B4-BE49-F238E27FC236}">
                  <a16:creationId xmlns:a16="http://schemas.microsoft.com/office/drawing/2014/main" id="{61C2208F-52D1-8441-861F-55594015F882}"/>
                </a:ext>
              </a:extLst>
            </p:cNvPr>
            <p:cNvSpPr/>
            <p:nvPr/>
          </p:nvSpPr>
          <p:spPr>
            <a:xfrm>
              <a:off x="1381446" y="2835641"/>
              <a:ext cx="64883" cy="177605"/>
            </a:xfrm>
            <a:custGeom>
              <a:avLst/>
              <a:gdLst/>
              <a:ahLst/>
              <a:cxnLst/>
              <a:rect l="l" t="t" r="r" b="b"/>
              <a:pathLst>
                <a:path w="750" h="2053" extrusionOk="0">
                  <a:moveTo>
                    <a:pt x="750" y="1625"/>
                  </a:moveTo>
                  <a:lnTo>
                    <a:pt x="0" y="2053"/>
                  </a:lnTo>
                  <a:lnTo>
                    <a:pt x="0" y="429"/>
                  </a:lnTo>
                  <a:lnTo>
                    <a:pt x="75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9" name="Google Shape;242;p33">
              <a:extLst>
                <a:ext uri="{FF2B5EF4-FFF2-40B4-BE49-F238E27FC236}">
                  <a16:creationId xmlns:a16="http://schemas.microsoft.com/office/drawing/2014/main" id="{7E412238-FAE5-5E78-BC09-2232936D5D49}"/>
                </a:ext>
              </a:extLst>
            </p:cNvPr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1" y="358"/>
                  </a:moveTo>
                  <a:lnTo>
                    <a:pt x="607" y="1"/>
                  </a:lnTo>
                  <a:lnTo>
                    <a:pt x="607" y="1464"/>
                  </a:lnTo>
                  <a:lnTo>
                    <a:pt x="1" y="18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0" name="Google Shape;243;p33">
              <a:extLst>
                <a:ext uri="{FF2B5EF4-FFF2-40B4-BE49-F238E27FC236}">
                  <a16:creationId xmlns:a16="http://schemas.microsoft.com/office/drawing/2014/main" id="{56DE2CFD-4C84-1B46-1B1E-9F805589BDF2}"/>
                </a:ext>
              </a:extLst>
            </p:cNvPr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554" y="37"/>
                  </a:moveTo>
                  <a:lnTo>
                    <a:pt x="554" y="1437"/>
                  </a:lnTo>
                  <a:lnTo>
                    <a:pt x="1" y="1758"/>
                  </a:lnTo>
                  <a:lnTo>
                    <a:pt x="1" y="1812"/>
                  </a:lnTo>
                  <a:lnTo>
                    <a:pt x="607" y="1464"/>
                  </a:lnTo>
                  <a:lnTo>
                    <a:pt x="60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1" name="Google Shape;244;p33">
              <a:extLst>
                <a:ext uri="{FF2B5EF4-FFF2-40B4-BE49-F238E27FC236}">
                  <a16:creationId xmlns:a16="http://schemas.microsoft.com/office/drawing/2014/main" id="{B5742A09-D3E7-34B4-DA37-666FDF497EB3}"/>
                </a:ext>
              </a:extLst>
            </p:cNvPr>
            <p:cNvSpPr/>
            <p:nvPr/>
          </p:nvSpPr>
          <p:spPr>
            <a:xfrm>
              <a:off x="1387589" y="2969996"/>
              <a:ext cx="52598" cy="32441"/>
            </a:xfrm>
            <a:custGeom>
              <a:avLst/>
              <a:gdLst/>
              <a:ahLst/>
              <a:cxnLst/>
              <a:rect l="l" t="t" r="r" b="b"/>
              <a:pathLst>
                <a:path w="608" h="375" extrusionOk="0">
                  <a:moveTo>
                    <a:pt x="1" y="375"/>
                  </a:moveTo>
                  <a:lnTo>
                    <a:pt x="1" y="321"/>
                  </a:lnTo>
                  <a:lnTo>
                    <a:pt x="554" y="0"/>
                  </a:lnTo>
                  <a:lnTo>
                    <a:pt x="607" y="27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2" name="Google Shape;245;p33">
              <a:extLst>
                <a:ext uri="{FF2B5EF4-FFF2-40B4-BE49-F238E27FC236}">
                  <a16:creationId xmlns:a16="http://schemas.microsoft.com/office/drawing/2014/main" id="{A31C2A21-E056-AE1A-F47E-6BF94F8CC34F}"/>
                </a:ext>
              </a:extLst>
            </p:cNvPr>
            <p:cNvSpPr/>
            <p:nvPr/>
          </p:nvSpPr>
          <p:spPr>
            <a:xfrm>
              <a:off x="1375217" y="2869641"/>
              <a:ext cx="6315" cy="143607"/>
            </a:xfrm>
            <a:custGeom>
              <a:avLst/>
              <a:gdLst/>
              <a:ahLst/>
              <a:cxnLst/>
              <a:rect l="l" t="t" r="r" b="b"/>
              <a:pathLst>
                <a:path w="73" h="1660" extrusionOk="0">
                  <a:moveTo>
                    <a:pt x="72" y="1660"/>
                  </a:moveTo>
                  <a:lnTo>
                    <a:pt x="1" y="1615"/>
                  </a:lnTo>
                  <a:lnTo>
                    <a:pt x="1" y="0"/>
                  </a:lnTo>
                  <a:lnTo>
                    <a:pt x="72" y="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3" name="Google Shape;246;p33">
              <a:extLst>
                <a:ext uri="{FF2B5EF4-FFF2-40B4-BE49-F238E27FC236}">
                  <a16:creationId xmlns:a16="http://schemas.microsoft.com/office/drawing/2014/main" id="{66D41F29-EE56-A3F2-E7FC-B5D736E2FCD5}"/>
                </a:ext>
              </a:extLst>
            </p:cNvPr>
            <p:cNvSpPr/>
            <p:nvPr/>
          </p:nvSpPr>
          <p:spPr>
            <a:xfrm>
              <a:off x="1375217" y="2831835"/>
              <a:ext cx="71111" cy="41006"/>
            </a:xfrm>
            <a:custGeom>
              <a:avLst/>
              <a:gdLst/>
              <a:ahLst/>
              <a:cxnLst/>
              <a:rect l="l" t="t" r="r" b="b"/>
              <a:pathLst>
                <a:path w="822" h="474" extrusionOk="0">
                  <a:moveTo>
                    <a:pt x="822" y="45"/>
                  </a:moveTo>
                  <a:lnTo>
                    <a:pt x="750" y="0"/>
                  </a:lnTo>
                  <a:lnTo>
                    <a:pt x="1" y="437"/>
                  </a:lnTo>
                  <a:lnTo>
                    <a:pt x="72" y="47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4" name="Google Shape;247;p33">
              <a:extLst>
                <a:ext uri="{FF2B5EF4-FFF2-40B4-BE49-F238E27FC236}">
                  <a16:creationId xmlns:a16="http://schemas.microsoft.com/office/drawing/2014/main" id="{113B6898-9C5E-6DE5-0CA8-5B92BD197BC6}"/>
                </a:ext>
              </a:extLst>
            </p:cNvPr>
            <p:cNvSpPr/>
            <p:nvPr/>
          </p:nvSpPr>
          <p:spPr>
            <a:xfrm>
              <a:off x="800254" y="2707602"/>
              <a:ext cx="69554" cy="171376"/>
            </a:xfrm>
            <a:custGeom>
              <a:avLst/>
              <a:gdLst/>
              <a:ahLst/>
              <a:cxnLst/>
              <a:rect l="l" t="t" r="r" b="b"/>
              <a:pathLst>
                <a:path w="804" h="1981" extrusionOk="0">
                  <a:moveTo>
                    <a:pt x="161" y="98"/>
                  </a:moveTo>
                  <a:lnTo>
                    <a:pt x="411" y="1695"/>
                  </a:lnTo>
                  <a:lnTo>
                    <a:pt x="652" y="375"/>
                  </a:lnTo>
                  <a:lnTo>
                    <a:pt x="804" y="464"/>
                  </a:lnTo>
                  <a:lnTo>
                    <a:pt x="518" y="1981"/>
                  </a:lnTo>
                  <a:lnTo>
                    <a:pt x="277" y="18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5" name="Google Shape;248;p33">
              <a:extLst>
                <a:ext uri="{FF2B5EF4-FFF2-40B4-BE49-F238E27FC236}">
                  <a16:creationId xmlns:a16="http://schemas.microsoft.com/office/drawing/2014/main" id="{70275EAC-18B6-4920-9F39-84E7535349C1}"/>
                </a:ext>
              </a:extLst>
            </p:cNvPr>
            <p:cNvSpPr/>
            <p:nvPr/>
          </p:nvSpPr>
          <p:spPr>
            <a:xfrm>
              <a:off x="835811" y="2739958"/>
              <a:ext cx="25520" cy="114366"/>
            </a:xfrm>
            <a:custGeom>
              <a:avLst/>
              <a:gdLst/>
              <a:ahLst/>
              <a:cxnLst/>
              <a:rect l="l" t="t" r="r" b="b"/>
              <a:pathLst>
                <a:path w="295" h="1322" extrusionOk="0">
                  <a:moveTo>
                    <a:pt x="71" y="1294"/>
                  </a:moveTo>
                  <a:lnTo>
                    <a:pt x="294" y="36"/>
                  </a:lnTo>
                  <a:lnTo>
                    <a:pt x="241" y="1"/>
                  </a:lnTo>
                  <a:lnTo>
                    <a:pt x="0" y="132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6" name="Google Shape;249;p33">
              <a:extLst>
                <a:ext uri="{FF2B5EF4-FFF2-40B4-BE49-F238E27FC236}">
                  <a16:creationId xmlns:a16="http://schemas.microsoft.com/office/drawing/2014/main" id="{7E9B13B2-7A57-5933-8201-15F3E359292A}"/>
                </a:ext>
              </a:extLst>
            </p:cNvPr>
            <p:cNvSpPr/>
            <p:nvPr/>
          </p:nvSpPr>
          <p:spPr>
            <a:xfrm>
              <a:off x="800254" y="2707602"/>
              <a:ext cx="46369" cy="171376"/>
            </a:xfrm>
            <a:custGeom>
              <a:avLst/>
              <a:gdLst/>
              <a:ahLst/>
              <a:cxnLst/>
              <a:rect l="l" t="t" r="r" b="b"/>
              <a:pathLst>
                <a:path w="536" h="1981" extrusionOk="0">
                  <a:moveTo>
                    <a:pt x="349" y="1811"/>
                  </a:moveTo>
                  <a:lnTo>
                    <a:pt x="81" y="45"/>
                  </a:lnTo>
                  <a:lnTo>
                    <a:pt x="1" y="0"/>
                  </a:lnTo>
                  <a:lnTo>
                    <a:pt x="277" y="1838"/>
                  </a:lnTo>
                  <a:lnTo>
                    <a:pt x="518" y="1981"/>
                  </a:lnTo>
                  <a:lnTo>
                    <a:pt x="536" y="19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7" name="Google Shape;250;p33">
              <a:extLst>
                <a:ext uri="{FF2B5EF4-FFF2-40B4-BE49-F238E27FC236}">
                  <a16:creationId xmlns:a16="http://schemas.microsoft.com/office/drawing/2014/main" id="{A2EDD548-F674-E977-9090-F7199B45B352}"/>
                </a:ext>
              </a:extLst>
            </p:cNvPr>
            <p:cNvSpPr/>
            <p:nvPr/>
          </p:nvSpPr>
          <p:spPr>
            <a:xfrm>
              <a:off x="824218" y="2864277"/>
              <a:ext cx="22406" cy="14707"/>
            </a:xfrm>
            <a:custGeom>
              <a:avLst/>
              <a:gdLst/>
              <a:ahLst/>
              <a:cxnLst/>
              <a:rect l="l" t="t" r="r" b="b"/>
              <a:pathLst>
                <a:path w="259" h="170" extrusionOk="0">
                  <a:moveTo>
                    <a:pt x="0" y="27"/>
                  </a:moveTo>
                  <a:lnTo>
                    <a:pt x="72" y="0"/>
                  </a:lnTo>
                  <a:lnTo>
                    <a:pt x="259" y="107"/>
                  </a:lnTo>
                  <a:lnTo>
                    <a:pt x="241" y="17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8" name="Google Shape;251;p33">
              <a:extLst>
                <a:ext uri="{FF2B5EF4-FFF2-40B4-BE49-F238E27FC236}">
                  <a16:creationId xmlns:a16="http://schemas.microsoft.com/office/drawing/2014/main" id="{0139D7CF-8A23-F640-DE4A-526958EA6B84}"/>
                </a:ext>
              </a:extLst>
            </p:cNvPr>
            <p:cNvSpPr/>
            <p:nvPr/>
          </p:nvSpPr>
          <p:spPr>
            <a:xfrm>
              <a:off x="880538" y="2753886"/>
              <a:ext cx="60297" cy="179854"/>
            </a:xfrm>
            <a:custGeom>
              <a:avLst/>
              <a:gdLst/>
              <a:ahLst/>
              <a:cxnLst/>
              <a:rect l="l" t="t" r="r" b="b"/>
              <a:pathLst>
                <a:path w="697" h="2079" extrusionOk="0">
                  <a:moveTo>
                    <a:pt x="455" y="999"/>
                  </a:moveTo>
                  <a:lnTo>
                    <a:pt x="455" y="999"/>
                  </a:lnTo>
                  <a:lnTo>
                    <a:pt x="447" y="999"/>
                  </a:lnTo>
                  <a:cubicBezTo>
                    <a:pt x="411" y="1017"/>
                    <a:pt x="357" y="999"/>
                    <a:pt x="286" y="955"/>
                  </a:cubicBezTo>
                  <a:lnTo>
                    <a:pt x="170" y="884"/>
                  </a:lnTo>
                  <a:lnTo>
                    <a:pt x="170" y="268"/>
                  </a:lnTo>
                  <a:lnTo>
                    <a:pt x="331" y="357"/>
                  </a:lnTo>
                  <a:cubicBezTo>
                    <a:pt x="447" y="429"/>
                    <a:pt x="500" y="536"/>
                    <a:pt x="500" y="687"/>
                  </a:cubicBezTo>
                  <a:lnTo>
                    <a:pt x="500" y="848"/>
                  </a:lnTo>
                  <a:cubicBezTo>
                    <a:pt x="500" y="901"/>
                    <a:pt x="491" y="937"/>
                    <a:pt x="482" y="964"/>
                  </a:cubicBezTo>
                  <a:cubicBezTo>
                    <a:pt x="473" y="982"/>
                    <a:pt x="464" y="991"/>
                    <a:pt x="455" y="999"/>
                  </a:cubicBezTo>
                  <a:close/>
                  <a:moveTo>
                    <a:pt x="670" y="1856"/>
                  </a:moveTo>
                  <a:lnTo>
                    <a:pt x="670" y="1597"/>
                  </a:lnTo>
                  <a:cubicBezTo>
                    <a:pt x="670" y="1419"/>
                    <a:pt x="616" y="1267"/>
                    <a:pt x="482" y="1142"/>
                  </a:cubicBezTo>
                  <a:cubicBezTo>
                    <a:pt x="518" y="1151"/>
                    <a:pt x="545" y="1151"/>
                    <a:pt x="571" y="1142"/>
                  </a:cubicBezTo>
                  <a:cubicBezTo>
                    <a:pt x="634" y="1115"/>
                    <a:pt x="661" y="1035"/>
                    <a:pt x="661" y="901"/>
                  </a:cubicBezTo>
                  <a:lnTo>
                    <a:pt x="661" y="768"/>
                  </a:lnTo>
                  <a:cubicBezTo>
                    <a:pt x="661" y="518"/>
                    <a:pt x="563" y="330"/>
                    <a:pt x="331" y="197"/>
                  </a:cubicBez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053"/>
                  </a:lnTo>
                  <a:lnTo>
                    <a:pt x="286" y="1124"/>
                  </a:lnTo>
                  <a:cubicBezTo>
                    <a:pt x="420" y="1205"/>
                    <a:pt x="500" y="1312"/>
                    <a:pt x="500" y="1499"/>
                  </a:cubicBezTo>
                  <a:lnTo>
                    <a:pt x="500" y="1758"/>
                  </a:lnTo>
                  <a:cubicBezTo>
                    <a:pt x="500" y="1874"/>
                    <a:pt x="509" y="1918"/>
                    <a:pt x="527" y="1981"/>
                  </a:cubicBezTo>
                  <a:lnTo>
                    <a:pt x="696" y="2079"/>
                  </a:lnTo>
                  <a:cubicBezTo>
                    <a:pt x="670" y="2008"/>
                    <a:pt x="670" y="1936"/>
                    <a:pt x="670" y="1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19" name="Google Shape;252;p33">
              <a:extLst>
                <a:ext uri="{FF2B5EF4-FFF2-40B4-BE49-F238E27FC236}">
                  <a16:creationId xmlns:a16="http://schemas.microsoft.com/office/drawing/2014/main" id="{AFBC7647-27B7-5EAD-C622-7DB33D7D6950}"/>
                </a:ext>
              </a:extLst>
            </p:cNvPr>
            <p:cNvSpPr/>
            <p:nvPr/>
          </p:nvSpPr>
          <p:spPr>
            <a:xfrm>
              <a:off x="895158" y="2842649"/>
              <a:ext cx="45677" cy="91095"/>
            </a:xfrm>
            <a:custGeom>
              <a:avLst/>
              <a:gdLst/>
              <a:ahLst/>
              <a:cxnLst/>
              <a:rect l="l" t="t" r="r" b="b"/>
              <a:pathLst>
                <a:path w="528" h="1053" extrusionOk="0">
                  <a:moveTo>
                    <a:pt x="527" y="1053"/>
                  </a:moveTo>
                  <a:lnTo>
                    <a:pt x="358" y="955"/>
                  </a:lnTo>
                  <a:cubicBezTo>
                    <a:pt x="340" y="892"/>
                    <a:pt x="331" y="848"/>
                    <a:pt x="331" y="732"/>
                  </a:cubicBezTo>
                  <a:lnTo>
                    <a:pt x="331" y="473"/>
                  </a:lnTo>
                  <a:cubicBezTo>
                    <a:pt x="331" y="384"/>
                    <a:pt x="313" y="312"/>
                    <a:pt x="278" y="259"/>
                  </a:cubicBez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51" y="107"/>
                    <a:pt x="313" y="161"/>
                    <a:pt x="349" y="223"/>
                  </a:cubicBezTo>
                  <a:cubicBezTo>
                    <a:pt x="385" y="277"/>
                    <a:pt x="402" y="348"/>
                    <a:pt x="402" y="446"/>
                  </a:cubicBezTo>
                  <a:lnTo>
                    <a:pt x="402" y="705"/>
                  </a:lnTo>
                  <a:cubicBezTo>
                    <a:pt x="402" y="821"/>
                    <a:pt x="411" y="866"/>
                    <a:pt x="429" y="928"/>
                  </a:cubicBezTo>
                  <a:lnTo>
                    <a:pt x="509" y="973"/>
                  </a:lnTo>
                  <a:cubicBezTo>
                    <a:pt x="509" y="999"/>
                    <a:pt x="518" y="1026"/>
                    <a:pt x="527" y="105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0" name="Google Shape;253;p33">
              <a:extLst>
                <a:ext uri="{FF2B5EF4-FFF2-40B4-BE49-F238E27FC236}">
                  <a16:creationId xmlns:a16="http://schemas.microsoft.com/office/drawing/2014/main" id="{D4FE39EC-0806-06E4-5BA0-8E608AD6A000}"/>
                </a:ext>
              </a:extLst>
            </p:cNvPr>
            <p:cNvSpPr/>
            <p:nvPr/>
          </p:nvSpPr>
          <p:spPr>
            <a:xfrm>
              <a:off x="926044" y="2922933"/>
              <a:ext cx="14793" cy="10814"/>
            </a:xfrm>
            <a:custGeom>
              <a:avLst/>
              <a:gdLst/>
              <a:ahLst/>
              <a:cxnLst/>
              <a:rect l="l" t="t" r="r" b="b"/>
              <a:pathLst>
                <a:path w="171" h="125" extrusionOk="0">
                  <a:moveTo>
                    <a:pt x="170" y="125"/>
                  </a:moveTo>
                  <a:lnTo>
                    <a:pt x="1" y="27"/>
                  </a:lnTo>
                  <a:lnTo>
                    <a:pt x="72" y="0"/>
                  </a:lnTo>
                  <a:lnTo>
                    <a:pt x="152" y="45"/>
                  </a:lnTo>
                  <a:cubicBezTo>
                    <a:pt x="152" y="71"/>
                    <a:pt x="161" y="98"/>
                    <a:pt x="170" y="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1" name="Google Shape;254;p33">
              <a:extLst>
                <a:ext uri="{FF2B5EF4-FFF2-40B4-BE49-F238E27FC236}">
                  <a16:creationId xmlns:a16="http://schemas.microsoft.com/office/drawing/2014/main" id="{C551E5B9-761C-1707-BF75-83C434D93BB8}"/>
                </a:ext>
              </a:extLst>
            </p:cNvPr>
            <p:cNvSpPr/>
            <p:nvPr/>
          </p:nvSpPr>
          <p:spPr>
            <a:xfrm>
              <a:off x="895158" y="2774736"/>
              <a:ext cx="34864" cy="65661"/>
            </a:xfrm>
            <a:custGeom>
              <a:avLst/>
              <a:gdLst/>
              <a:ahLst/>
              <a:cxnLst/>
              <a:rect l="l" t="t" r="r" b="b"/>
              <a:pathLst>
                <a:path w="403" h="759" extrusionOk="0">
                  <a:moveTo>
                    <a:pt x="402" y="419"/>
                  </a:moveTo>
                  <a:lnTo>
                    <a:pt x="402" y="580"/>
                  </a:lnTo>
                  <a:cubicBezTo>
                    <a:pt x="402" y="669"/>
                    <a:pt x="385" y="714"/>
                    <a:pt x="349" y="732"/>
                  </a:cubicBezTo>
                  <a:lnTo>
                    <a:pt x="286" y="758"/>
                  </a:lnTo>
                  <a:cubicBezTo>
                    <a:pt x="295" y="750"/>
                    <a:pt x="304" y="741"/>
                    <a:pt x="304" y="732"/>
                  </a:cubicBezTo>
                  <a:cubicBezTo>
                    <a:pt x="322" y="705"/>
                    <a:pt x="331" y="669"/>
                    <a:pt x="331" y="607"/>
                  </a:cubicBezTo>
                  <a:lnTo>
                    <a:pt x="331" y="446"/>
                  </a:lnTo>
                  <a:cubicBezTo>
                    <a:pt x="331" y="393"/>
                    <a:pt x="322" y="339"/>
                    <a:pt x="304" y="286"/>
                  </a:cubicBezTo>
                  <a:cubicBezTo>
                    <a:pt x="278" y="214"/>
                    <a:pt x="233" y="161"/>
                    <a:pt x="162" y="116"/>
                  </a:cubicBezTo>
                  <a:lnTo>
                    <a:pt x="63" y="63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233" y="89"/>
                  </a:lnTo>
                  <a:cubicBezTo>
                    <a:pt x="304" y="134"/>
                    <a:pt x="349" y="188"/>
                    <a:pt x="376" y="259"/>
                  </a:cubicBezTo>
                  <a:cubicBezTo>
                    <a:pt x="394" y="304"/>
                    <a:pt x="402" y="357"/>
                    <a:pt x="402" y="41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2" name="Google Shape;255;p33">
              <a:extLst>
                <a:ext uri="{FF2B5EF4-FFF2-40B4-BE49-F238E27FC236}">
                  <a16:creationId xmlns:a16="http://schemas.microsoft.com/office/drawing/2014/main" id="{5EEBED7F-3BE6-E98A-387E-AFFAE1EEAE49}"/>
                </a:ext>
              </a:extLst>
            </p:cNvPr>
            <p:cNvSpPr/>
            <p:nvPr/>
          </p:nvSpPr>
          <p:spPr>
            <a:xfrm>
              <a:off x="919901" y="2797056"/>
              <a:ext cx="10122" cy="43342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116" y="161"/>
                  </a:moveTo>
                  <a:lnTo>
                    <a:pt x="116" y="322"/>
                  </a:lnTo>
                  <a:cubicBezTo>
                    <a:pt x="116" y="411"/>
                    <a:pt x="99" y="456"/>
                    <a:pt x="63" y="474"/>
                  </a:cubicBezTo>
                  <a:lnTo>
                    <a:pt x="0" y="500"/>
                  </a:lnTo>
                  <a:cubicBezTo>
                    <a:pt x="9" y="492"/>
                    <a:pt x="18" y="483"/>
                    <a:pt x="18" y="474"/>
                  </a:cubicBezTo>
                  <a:cubicBezTo>
                    <a:pt x="36" y="447"/>
                    <a:pt x="45" y="411"/>
                    <a:pt x="45" y="349"/>
                  </a:cubicBezTo>
                  <a:lnTo>
                    <a:pt x="45" y="188"/>
                  </a:lnTo>
                  <a:cubicBezTo>
                    <a:pt x="45" y="135"/>
                    <a:pt x="36" y="81"/>
                    <a:pt x="18" y="28"/>
                  </a:cubicBezTo>
                  <a:lnTo>
                    <a:pt x="90" y="1"/>
                  </a:lnTo>
                  <a:cubicBezTo>
                    <a:pt x="108" y="46"/>
                    <a:pt x="116" y="99"/>
                    <a:pt x="116" y="16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3" name="Google Shape;256;p33">
              <a:extLst>
                <a:ext uri="{FF2B5EF4-FFF2-40B4-BE49-F238E27FC236}">
                  <a16:creationId xmlns:a16="http://schemas.microsoft.com/office/drawing/2014/main" id="{679D7962-F130-850A-A3DD-B7F5BFB397BB}"/>
                </a:ext>
              </a:extLst>
            </p:cNvPr>
            <p:cNvSpPr/>
            <p:nvPr/>
          </p:nvSpPr>
          <p:spPr>
            <a:xfrm>
              <a:off x="880538" y="2753886"/>
              <a:ext cx="14707" cy="153642"/>
            </a:xfrm>
            <a:custGeom>
              <a:avLst/>
              <a:gdLst/>
              <a:ahLst/>
              <a:cxnLst/>
              <a:rect l="l" t="t" r="r" b="b"/>
              <a:pathLst>
                <a:path w="170" h="1776" extrusionOk="0">
                  <a:moveTo>
                    <a:pt x="72" y="1651"/>
                  </a:moveTo>
                  <a:lnTo>
                    <a:pt x="72" y="45"/>
                  </a:ln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70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4" name="Google Shape;257;p33">
              <a:extLst>
                <a:ext uri="{FF2B5EF4-FFF2-40B4-BE49-F238E27FC236}">
                  <a16:creationId xmlns:a16="http://schemas.microsoft.com/office/drawing/2014/main" id="{637128E3-A8A6-6EAD-5EE6-15C7B5F11949}"/>
                </a:ext>
              </a:extLst>
            </p:cNvPr>
            <p:cNvSpPr/>
            <p:nvPr/>
          </p:nvSpPr>
          <p:spPr>
            <a:xfrm>
              <a:off x="880538" y="2896633"/>
              <a:ext cx="14707" cy="10900"/>
            </a:xfrm>
            <a:custGeom>
              <a:avLst/>
              <a:gdLst/>
              <a:ahLst/>
              <a:cxnLst/>
              <a:rect l="l" t="t" r="r" b="b"/>
              <a:pathLst>
                <a:path w="170" h="126" extrusionOk="0">
                  <a:moveTo>
                    <a:pt x="0" y="27"/>
                  </a:moveTo>
                  <a:lnTo>
                    <a:pt x="72" y="1"/>
                  </a:lnTo>
                  <a:lnTo>
                    <a:pt x="170" y="54"/>
                  </a:lnTo>
                  <a:lnTo>
                    <a:pt x="170" y="12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5" name="Google Shape;258;p33">
              <a:extLst>
                <a:ext uri="{FF2B5EF4-FFF2-40B4-BE49-F238E27FC236}">
                  <a16:creationId xmlns:a16="http://schemas.microsoft.com/office/drawing/2014/main" id="{F527ECB0-FA6D-FF80-F473-58B174A08E69}"/>
                </a:ext>
              </a:extLst>
            </p:cNvPr>
            <p:cNvSpPr/>
            <p:nvPr/>
          </p:nvSpPr>
          <p:spPr>
            <a:xfrm>
              <a:off x="895158" y="2842649"/>
              <a:ext cx="30192" cy="22406"/>
            </a:xfrm>
            <a:custGeom>
              <a:avLst/>
              <a:gdLst/>
              <a:ahLst/>
              <a:cxnLst/>
              <a:rect l="l" t="t" r="r" b="b"/>
              <a:pathLst>
                <a:path w="349" h="259" extrusionOk="0">
                  <a:moveTo>
                    <a:pt x="349" y="223"/>
                  </a:moveTo>
                  <a:lnTo>
                    <a:pt x="278" y="259"/>
                  </a:ln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60" y="107"/>
                    <a:pt x="313" y="161"/>
                    <a:pt x="349" y="22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6" name="Google Shape;259;p33">
              <a:extLst>
                <a:ext uri="{FF2B5EF4-FFF2-40B4-BE49-F238E27FC236}">
                  <a16:creationId xmlns:a16="http://schemas.microsoft.com/office/drawing/2014/main" id="{3642D39A-8CDF-7B94-B2CD-771B16E13E76}"/>
                </a:ext>
              </a:extLst>
            </p:cNvPr>
            <p:cNvSpPr/>
            <p:nvPr/>
          </p:nvSpPr>
          <p:spPr>
            <a:xfrm>
              <a:off x="922237" y="2850348"/>
              <a:ext cx="10900" cy="3201"/>
            </a:xfrm>
            <a:custGeom>
              <a:avLst/>
              <a:gdLst/>
              <a:ahLst/>
              <a:cxnLst/>
              <a:rect l="l" t="t" r="r" b="b"/>
              <a:pathLst>
                <a:path w="126" h="37" extrusionOk="0">
                  <a:moveTo>
                    <a:pt x="125" y="0"/>
                  </a:moveTo>
                  <a:cubicBezTo>
                    <a:pt x="107" y="0"/>
                    <a:pt x="89" y="0"/>
                    <a:pt x="63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27"/>
                  </a:lnTo>
                  <a:cubicBezTo>
                    <a:pt x="36" y="36"/>
                    <a:pt x="63" y="36"/>
                    <a:pt x="89" y="27"/>
                  </a:cubicBezTo>
                  <a:lnTo>
                    <a:pt x="89" y="27"/>
                  </a:lnTo>
                  <a:cubicBezTo>
                    <a:pt x="107" y="18"/>
                    <a:pt x="116" y="9"/>
                    <a:pt x="125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7" name="Google Shape;260;p33">
              <a:extLst>
                <a:ext uri="{FF2B5EF4-FFF2-40B4-BE49-F238E27FC236}">
                  <a16:creationId xmlns:a16="http://schemas.microsoft.com/office/drawing/2014/main" id="{0F6C1105-62AD-710B-6283-A8A1C8A5A24A}"/>
                </a:ext>
              </a:extLst>
            </p:cNvPr>
            <p:cNvSpPr/>
            <p:nvPr/>
          </p:nvSpPr>
          <p:spPr>
            <a:xfrm>
              <a:off x="943865" y="2166551"/>
              <a:ext cx="807311" cy="771064"/>
            </a:xfrm>
            <a:custGeom>
              <a:avLst/>
              <a:gdLst/>
              <a:ahLst/>
              <a:cxnLst/>
              <a:rect l="l" t="t" r="r" b="b"/>
              <a:pathLst>
                <a:path w="9332" h="8913" extrusionOk="0">
                  <a:moveTo>
                    <a:pt x="9260" y="3952"/>
                  </a:moveTo>
                  <a:lnTo>
                    <a:pt x="9215" y="4033"/>
                  </a:lnTo>
                  <a:cubicBezTo>
                    <a:pt x="9224" y="4060"/>
                    <a:pt x="9233" y="4086"/>
                    <a:pt x="9242" y="4122"/>
                  </a:cubicBezTo>
                  <a:cubicBezTo>
                    <a:pt x="9260" y="4158"/>
                    <a:pt x="9269" y="4193"/>
                    <a:pt x="9278" y="4229"/>
                  </a:cubicBezTo>
                  <a:cubicBezTo>
                    <a:pt x="9296" y="4318"/>
                    <a:pt x="9314" y="4399"/>
                    <a:pt x="9323" y="4488"/>
                  </a:cubicBezTo>
                  <a:cubicBezTo>
                    <a:pt x="9331" y="4559"/>
                    <a:pt x="9331" y="4630"/>
                    <a:pt x="9331" y="4702"/>
                  </a:cubicBezTo>
                  <a:cubicBezTo>
                    <a:pt x="9331" y="4729"/>
                    <a:pt x="9331" y="4764"/>
                    <a:pt x="9331" y="4800"/>
                  </a:cubicBezTo>
                  <a:cubicBezTo>
                    <a:pt x="9323" y="4836"/>
                    <a:pt x="9323" y="4862"/>
                    <a:pt x="9323" y="4898"/>
                  </a:cubicBezTo>
                  <a:cubicBezTo>
                    <a:pt x="9323" y="4916"/>
                    <a:pt x="9314" y="4934"/>
                    <a:pt x="9314" y="4952"/>
                  </a:cubicBezTo>
                  <a:cubicBezTo>
                    <a:pt x="9314" y="4978"/>
                    <a:pt x="9305" y="5005"/>
                    <a:pt x="9305" y="5032"/>
                  </a:cubicBezTo>
                  <a:cubicBezTo>
                    <a:pt x="9305" y="5059"/>
                    <a:pt x="9296" y="5085"/>
                    <a:pt x="9287" y="5112"/>
                  </a:cubicBezTo>
                  <a:cubicBezTo>
                    <a:pt x="9287" y="5148"/>
                    <a:pt x="9278" y="5184"/>
                    <a:pt x="9269" y="5219"/>
                  </a:cubicBezTo>
                  <a:cubicBezTo>
                    <a:pt x="9260" y="5246"/>
                    <a:pt x="9260" y="5282"/>
                    <a:pt x="9251" y="5308"/>
                  </a:cubicBezTo>
                  <a:cubicBezTo>
                    <a:pt x="9242" y="5344"/>
                    <a:pt x="9224" y="5389"/>
                    <a:pt x="9215" y="5433"/>
                  </a:cubicBezTo>
                  <a:cubicBezTo>
                    <a:pt x="9207" y="5469"/>
                    <a:pt x="9189" y="5496"/>
                    <a:pt x="9180" y="5531"/>
                  </a:cubicBezTo>
                  <a:cubicBezTo>
                    <a:pt x="9171" y="5567"/>
                    <a:pt x="9153" y="5603"/>
                    <a:pt x="9144" y="5639"/>
                  </a:cubicBezTo>
                  <a:cubicBezTo>
                    <a:pt x="9117" y="5701"/>
                    <a:pt x="9091" y="5772"/>
                    <a:pt x="9055" y="5835"/>
                  </a:cubicBezTo>
                  <a:cubicBezTo>
                    <a:pt x="9046" y="5870"/>
                    <a:pt x="9028" y="5906"/>
                    <a:pt x="9010" y="5942"/>
                  </a:cubicBezTo>
                  <a:cubicBezTo>
                    <a:pt x="8957" y="6040"/>
                    <a:pt x="8903" y="6138"/>
                    <a:pt x="8850" y="6236"/>
                  </a:cubicBezTo>
                  <a:cubicBezTo>
                    <a:pt x="8832" y="6272"/>
                    <a:pt x="8814" y="6308"/>
                    <a:pt x="8787" y="6334"/>
                  </a:cubicBezTo>
                  <a:cubicBezTo>
                    <a:pt x="8769" y="6370"/>
                    <a:pt x="8752" y="6397"/>
                    <a:pt x="8734" y="6433"/>
                  </a:cubicBezTo>
                  <a:cubicBezTo>
                    <a:pt x="8609" y="6629"/>
                    <a:pt x="8466" y="6807"/>
                    <a:pt x="8323" y="6986"/>
                  </a:cubicBezTo>
                  <a:cubicBezTo>
                    <a:pt x="8306" y="7021"/>
                    <a:pt x="8279" y="7048"/>
                    <a:pt x="8261" y="7075"/>
                  </a:cubicBezTo>
                  <a:cubicBezTo>
                    <a:pt x="8100" y="7262"/>
                    <a:pt x="7940" y="7441"/>
                    <a:pt x="7770" y="7610"/>
                  </a:cubicBezTo>
                  <a:cubicBezTo>
                    <a:pt x="7726" y="7655"/>
                    <a:pt x="7681" y="7699"/>
                    <a:pt x="7636" y="7744"/>
                  </a:cubicBezTo>
                  <a:cubicBezTo>
                    <a:pt x="7583" y="7797"/>
                    <a:pt x="7538" y="7842"/>
                    <a:pt x="7494" y="7887"/>
                  </a:cubicBezTo>
                  <a:cubicBezTo>
                    <a:pt x="7467" y="7913"/>
                    <a:pt x="7440" y="7931"/>
                    <a:pt x="7422" y="7949"/>
                  </a:cubicBezTo>
                  <a:cubicBezTo>
                    <a:pt x="7387" y="7985"/>
                    <a:pt x="7360" y="8012"/>
                    <a:pt x="7324" y="8038"/>
                  </a:cubicBezTo>
                  <a:cubicBezTo>
                    <a:pt x="7297" y="8065"/>
                    <a:pt x="7262" y="8101"/>
                    <a:pt x="7226" y="8127"/>
                  </a:cubicBezTo>
                  <a:cubicBezTo>
                    <a:pt x="7199" y="8154"/>
                    <a:pt x="7164" y="8181"/>
                    <a:pt x="7137" y="8208"/>
                  </a:cubicBezTo>
                  <a:cubicBezTo>
                    <a:pt x="7101" y="8243"/>
                    <a:pt x="7074" y="8261"/>
                    <a:pt x="7039" y="8288"/>
                  </a:cubicBezTo>
                  <a:cubicBezTo>
                    <a:pt x="6762" y="8529"/>
                    <a:pt x="6530" y="8707"/>
                    <a:pt x="6387" y="8814"/>
                  </a:cubicBezTo>
                  <a:cubicBezTo>
                    <a:pt x="6387" y="8814"/>
                    <a:pt x="6387" y="8814"/>
                    <a:pt x="6379" y="8823"/>
                  </a:cubicBezTo>
                  <a:lnTo>
                    <a:pt x="6379" y="8823"/>
                  </a:lnTo>
                  <a:cubicBezTo>
                    <a:pt x="6370" y="8823"/>
                    <a:pt x="6370" y="8832"/>
                    <a:pt x="6361" y="8832"/>
                  </a:cubicBezTo>
                  <a:cubicBezTo>
                    <a:pt x="6334" y="8859"/>
                    <a:pt x="6307" y="8877"/>
                    <a:pt x="6289" y="8886"/>
                  </a:cubicBezTo>
                  <a:cubicBezTo>
                    <a:pt x="6280" y="8895"/>
                    <a:pt x="6280" y="8895"/>
                    <a:pt x="6272" y="8895"/>
                  </a:cubicBezTo>
                  <a:cubicBezTo>
                    <a:pt x="6263" y="8904"/>
                    <a:pt x="6263" y="8913"/>
                    <a:pt x="6254" y="8913"/>
                  </a:cubicBezTo>
                  <a:lnTo>
                    <a:pt x="6182" y="8805"/>
                  </a:lnTo>
                  <a:cubicBezTo>
                    <a:pt x="6182" y="8805"/>
                    <a:pt x="6209" y="8788"/>
                    <a:pt x="6254" y="8752"/>
                  </a:cubicBezTo>
                  <a:cubicBezTo>
                    <a:pt x="6289" y="8725"/>
                    <a:pt x="6334" y="8690"/>
                    <a:pt x="6379" y="8654"/>
                  </a:cubicBezTo>
                  <a:cubicBezTo>
                    <a:pt x="6584" y="8502"/>
                    <a:pt x="6914" y="8235"/>
                    <a:pt x="7280" y="7896"/>
                  </a:cubicBezTo>
                  <a:cubicBezTo>
                    <a:pt x="7404" y="7780"/>
                    <a:pt x="7538" y="7655"/>
                    <a:pt x="7672" y="7512"/>
                  </a:cubicBezTo>
                  <a:cubicBezTo>
                    <a:pt x="8475" y="6691"/>
                    <a:pt x="9278" y="5594"/>
                    <a:pt x="9189" y="4541"/>
                  </a:cubicBezTo>
                  <a:cubicBezTo>
                    <a:pt x="9189" y="4523"/>
                    <a:pt x="9189" y="4514"/>
                    <a:pt x="9189" y="4497"/>
                  </a:cubicBezTo>
                  <a:cubicBezTo>
                    <a:pt x="9189" y="4488"/>
                    <a:pt x="9189" y="4470"/>
                    <a:pt x="9180" y="4461"/>
                  </a:cubicBezTo>
                  <a:cubicBezTo>
                    <a:pt x="9171" y="4381"/>
                    <a:pt x="9162" y="4309"/>
                    <a:pt x="9135" y="4229"/>
                  </a:cubicBezTo>
                  <a:cubicBezTo>
                    <a:pt x="9073" y="3979"/>
                    <a:pt x="8948" y="3738"/>
                    <a:pt x="8769" y="3515"/>
                  </a:cubicBezTo>
                  <a:cubicBezTo>
                    <a:pt x="8600" y="3283"/>
                    <a:pt x="8368" y="3078"/>
                    <a:pt x="8082" y="2882"/>
                  </a:cubicBezTo>
                  <a:cubicBezTo>
                    <a:pt x="7806" y="2695"/>
                    <a:pt x="7485" y="2525"/>
                    <a:pt x="7119" y="2365"/>
                  </a:cubicBezTo>
                  <a:cubicBezTo>
                    <a:pt x="5255" y="1571"/>
                    <a:pt x="3577" y="1713"/>
                    <a:pt x="2204" y="2231"/>
                  </a:cubicBezTo>
                  <a:cubicBezTo>
                    <a:pt x="2204" y="2231"/>
                    <a:pt x="1249" y="2561"/>
                    <a:pt x="509" y="2998"/>
                  </a:cubicBezTo>
                  <a:cubicBezTo>
                    <a:pt x="357" y="2828"/>
                    <a:pt x="214" y="2650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628" y="1481"/>
                    <a:pt x="8020" y="1704"/>
                    <a:pt x="8332" y="1945"/>
                  </a:cubicBezTo>
                  <a:cubicBezTo>
                    <a:pt x="8341" y="1945"/>
                    <a:pt x="8341" y="1945"/>
                    <a:pt x="8341" y="1945"/>
                  </a:cubicBezTo>
                  <a:cubicBezTo>
                    <a:pt x="8930" y="2400"/>
                    <a:pt x="9260" y="2927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lnTo>
                    <a:pt x="9331" y="3756"/>
                  </a:lnTo>
                  <a:cubicBezTo>
                    <a:pt x="9314" y="3792"/>
                    <a:pt x="9305" y="3828"/>
                    <a:pt x="9296" y="3854"/>
                  </a:cubicBezTo>
                  <a:cubicBezTo>
                    <a:pt x="9269" y="3917"/>
                    <a:pt x="9260" y="3952"/>
                    <a:pt x="9260" y="39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8" name="Google Shape;261;p33">
              <a:extLst>
                <a:ext uri="{FF2B5EF4-FFF2-40B4-BE49-F238E27FC236}">
                  <a16:creationId xmlns:a16="http://schemas.microsoft.com/office/drawing/2014/main" id="{439679C1-3FA8-E499-145C-2C0B30D7EB92}"/>
                </a:ext>
              </a:extLst>
            </p:cNvPr>
            <p:cNvSpPr/>
            <p:nvPr/>
          </p:nvSpPr>
          <p:spPr>
            <a:xfrm>
              <a:off x="1484829" y="2483015"/>
              <a:ext cx="266364" cy="454610"/>
            </a:xfrm>
            <a:custGeom>
              <a:avLst/>
              <a:gdLst/>
              <a:ahLst/>
              <a:cxnLst/>
              <a:rect l="l" t="t" r="r" b="b"/>
              <a:pathLst>
                <a:path w="3079" h="5255" extrusionOk="0">
                  <a:moveTo>
                    <a:pt x="3078" y="0"/>
                  </a:moveTo>
                  <a:lnTo>
                    <a:pt x="3078" y="1044"/>
                  </a:lnTo>
                  <a:cubicBezTo>
                    <a:pt x="3078" y="3087"/>
                    <a:pt x="134" y="5165"/>
                    <a:pt x="1" y="5255"/>
                  </a:cubicBezTo>
                  <a:lnTo>
                    <a:pt x="1" y="4291"/>
                  </a:lnTo>
                  <a:lnTo>
                    <a:pt x="786" y="3577"/>
                  </a:lnTo>
                  <a:lnTo>
                    <a:pt x="2061" y="2302"/>
                  </a:lnTo>
                  <a:lnTo>
                    <a:pt x="2534" y="1597"/>
                  </a:lnTo>
                  <a:lnTo>
                    <a:pt x="2927" y="803"/>
                  </a:lnTo>
                  <a:lnTo>
                    <a:pt x="2927" y="803"/>
                  </a:lnTo>
                  <a:lnTo>
                    <a:pt x="2989" y="46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29" name="Google Shape;262;p33">
              <a:extLst>
                <a:ext uri="{FF2B5EF4-FFF2-40B4-BE49-F238E27FC236}">
                  <a16:creationId xmlns:a16="http://schemas.microsoft.com/office/drawing/2014/main" id="{A24FE6D6-3FA9-9E44-C06B-3EC50CFA5DBB}"/>
                </a:ext>
              </a:extLst>
            </p:cNvPr>
            <p:cNvSpPr/>
            <p:nvPr/>
          </p:nvSpPr>
          <p:spPr>
            <a:xfrm>
              <a:off x="943865" y="2166551"/>
              <a:ext cx="807311" cy="687754"/>
            </a:xfrm>
            <a:custGeom>
              <a:avLst/>
              <a:gdLst/>
              <a:ahLst/>
              <a:cxnLst/>
              <a:rect l="l" t="t" r="r" b="b"/>
              <a:pathLst>
                <a:path w="9332" h="7950" extrusionOk="0">
                  <a:moveTo>
                    <a:pt x="9331" y="3729"/>
                  </a:moveTo>
                  <a:lnTo>
                    <a:pt x="9331" y="3756"/>
                  </a:lnTo>
                  <a:cubicBezTo>
                    <a:pt x="9331" y="3917"/>
                    <a:pt x="9314" y="4077"/>
                    <a:pt x="9278" y="4229"/>
                  </a:cubicBezTo>
                  <a:cubicBezTo>
                    <a:pt x="9251" y="4336"/>
                    <a:pt x="9224" y="4434"/>
                    <a:pt x="9189" y="4541"/>
                  </a:cubicBezTo>
                  <a:cubicBezTo>
                    <a:pt x="8912" y="5380"/>
                    <a:pt x="8261" y="6174"/>
                    <a:pt x="7636" y="6789"/>
                  </a:cubicBezTo>
                  <a:cubicBezTo>
                    <a:pt x="7512" y="6905"/>
                    <a:pt x="7387" y="7021"/>
                    <a:pt x="7271" y="7128"/>
                  </a:cubicBezTo>
                  <a:cubicBezTo>
                    <a:pt x="6878" y="7485"/>
                    <a:pt x="6530" y="7744"/>
                    <a:pt x="6361" y="7869"/>
                  </a:cubicBezTo>
                  <a:cubicBezTo>
                    <a:pt x="6334" y="7896"/>
                    <a:pt x="6307" y="7913"/>
                    <a:pt x="6289" y="7931"/>
                  </a:cubicBezTo>
                  <a:cubicBezTo>
                    <a:pt x="6272" y="7940"/>
                    <a:pt x="6263" y="7949"/>
                    <a:pt x="6254" y="7949"/>
                  </a:cubicBezTo>
                  <a:lnTo>
                    <a:pt x="6182" y="7842"/>
                  </a:lnTo>
                  <a:cubicBezTo>
                    <a:pt x="6182" y="7842"/>
                    <a:pt x="6200" y="7833"/>
                    <a:pt x="6236" y="7806"/>
                  </a:cubicBezTo>
                  <a:cubicBezTo>
                    <a:pt x="6245" y="7797"/>
                    <a:pt x="6263" y="7780"/>
                    <a:pt x="6289" y="7771"/>
                  </a:cubicBezTo>
                  <a:cubicBezTo>
                    <a:pt x="6459" y="7637"/>
                    <a:pt x="6825" y="7351"/>
                    <a:pt x="7244" y="6968"/>
                  </a:cubicBezTo>
                  <a:cubicBezTo>
                    <a:pt x="7360" y="6861"/>
                    <a:pt x="7476" y="6745"/>
                    <a:pt x="7601" y="6629"/>
                  </a:cubicBezTo>
                  <a:cubicBezTo>
                    <a:pt x="8261" y="5960"/>
                    <a:pt x="8939" y="5103"/>
                    <a:pt x="9135" y="4229"/>
                  </a:cubicBezTo>
                  <a:lnTo>
                    <a:pt x="9162" y="4140"/>
                  </a:lnTo>
                  <a:cubicBezTo>
                    <a:pt x="9171" y="4077"/>
                    <a:pt x="9180" y="4015"/>
                    <a:pt x="9189" y="3952"/>
                  </a:cubicBezTo>
                  <a:cubicBezTo>
                    <a:pt x="9198" y="3810"/>
                    <a:pt x="9207" y="3676"/>
                    <a:pt x="9189" y="3542"/>
                  </a:cubicBezTo>
                  <a:cubicBezTo>
                    <a:pt x="9135" y="3007"/>
                    <a:pt x="8850" y="2525"/>
                    <a:pt x="8341" y="2115"/>
                  </a:cubicBezTo>
                  <a:lnTo>
                    <a:pt x="8332" y="2115"/>
                  </a:lnTo>
                  <a:cubicBezTo>
                    <a:pt x="8056" y="1892"/>
                    <a:pt x="7717" y="1678"/>
                    <a:pt x="7306" y="1490"/>
                  </a:cubicBezTo>
                  <a:cubicBezTo>
                    <a:pt x="7244" y="1464"/>
                    <a:pt x="7181" y="1437"/>
                    <a:pt x="7110" y="1410"/>
                  </a:cubicBezTo>
                  <a:cubicBezTo>
                    <a:pt x="4220" y="179"/>
                    <a:pt x="1802" y="1196"/>
                    <a:pt x="205" y="2373"/>
                  </a:cubicBezTo>
                  <a:cubicBezTo>
                    <a:pt x="161" y="2400"/>
                    <a:pt x="116" y="2427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226" y="1312"/>
                    <a:pt x="7289" y="1339"/>
                    <a:pt x="7351" y="1365"/>
                  </a:cubicBezTo>
                  <a:cubicBezTo>
                    <a:pt x="7583" y="1472"/>
                    <a:pt x="7788" y="1579"/>
                    <a:pt x="7975" y="1695"/>
                  </a:cubicBezTo>
                  <a:cubicBezTo>
                    <a:pt x="8145" y="1803"/>
                    <a:pt x="8306" y="1918"/>
                    <a:pt x="8448" y="2034"/>
                  </a:cubicBezTo>
                  <a:cubicBezTo>
                    <a:pt x="8457" y="2043"/>
                    <a:pt x="8466" y="2052"/>
                    <a:pt x="8475" y="2061"/>
                  </a:cubicBezTo>
                  <a:cubicBezTo>
                    <a:pt x="8984" y="2480"/>
                    <a:pt x="9260" y="2971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0" name="Google Shape;263;p33">
              <a:extLst>
                <a:ext uri="{FF2B5EF4-FFF2-40B4-BE49-F238E27FC236}">
                  <a16:creationId xmlns:a16="http://schemas.microsoft.com/office/drawing/2014/main" id="{110E8969-A4CA-9F96-3168-AB1753A5795C}"/>
                </a:ext>
              </a:extLst>
            </p:cNvPr>
            <p:cNvSpPr/>
            <p:nvPr/>
          </p:nvSpPr>
          <p:spPr>
            <a:xfrm>
              <a:off x="1575148" y="2284641"/>
              <a:ext cx="101995" cy="64883"/>
            </a:xfrm>
            <a:custGeom>
              <a:avLst/>
              <a:gdLst/>
              <a:ahLst/>
              <a:cxnLst/>
              <a:rect l="l" t="t" r="r" b="b"/>
              <a:pathLst>
                <a:path w="1179" h="750" extrusionOk="0">
                  <a:moveTo>
                    <a:pt x="1178" y="696"/>
                  </a:moveTo>
                  <a:lnTo>
                    <a:pt x="1044" y="750"/>
                  </a:lnTo>
                  <a:lnTo>
                    <a:pt x="1035" y="750"/>
                  </a:lnTo>
                  <a:lnTo>
                    <a:pt x="0" y="179"/>
                  </a:lnTo>
                  <a:lnTo>
                    <a:pt x="9" y="125"/>
                  </a:lnTo>
                  <a:lnTo>
                    <a:pt x="54" y="0"/>
                  </a:lnTo>
                  <a:cubicBezTo>
                    <a:pt x="286" y="107"/>
                    <a:pt x="491" y="214"/>
                    <a:pt x="678" y="330"/>
                  </a:cubicBezTo>
                  <a:cubicBezTo>
                    <a:pt x="848" y="438"/>
                    <a:pt x="1009" y="553"/>
                    <a:pt x="1151" y="669"/>
                  </a:cubicBezTo>
                  <a:cubicBezTo>
                    <a:pt x="1160" y="678"/>
                    <a:pt x="1169" y="687"/>
                    <a:pt x="1178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1" name="Google Shape;264;p33">
              <a:extLst>
                <a:ext uri="{FF2B5EF4-FFF2-40B4-BE49-F238E27FC236}">
                  <a16:creationId xmlns:a16="http://schemas.microsoft.com/office/drawing/2014/main" id="{08AD4642-202C-FFFD-92D6-A777932B1E97}"/>
                </a:ext>
              </a:extLst>
            </p:cNvPr>
            <p:cNvSpPr/>
            <p:nvPr/>
          </p:nvSpPr>
          <p:spPr>
            <a:xfrm>
              <a:off x="1455501" y="2841091"/>
              <a:ext cx="40227" cy="22493"/>
            </a:xfrm>
            <a:custGeom>
              <a:avLst/>
              <a:gdLst/>
              <a:ahLst/>
              <a:cxnLst/>
              <a:rect l="l" t="t" r="r" b="b"/>
              <a:pathLst>
                <a:path w="465" h="260" extrusionOk="0">
                  <a:moveTo>
                    <a:pt x="465" y="81"/>
                  </a:moveTo>
                  <a:lnTo>
                    <a:pt x="375" y="143"/>
                  </a:lnTo>
                  <a:lnTo>
                    <a:pt x="340" y="161"/>
                  </a:lnTo>
                  <a:lnTo>
                    <a:pt x="170" y="259"/>
                  </a:lnTo>
                  <a:lnTo>
                    <a:pt x="1" y="170"/>
                  </a:lnTo>
                  <a:lnTo>
                    <a:pt x="304" y="0"/>
                  </a:lnTo>
                  <a:lnTo>
                    <a:pt x="322" y="9"/>
                  </a:lnTo>
                  <a:lnTo>
                    <a:pt x="375" y="36"/>
                  </a:lnTo>
                  <a:lnTo>
                    <a:pt x="438" y="63"/>
                  </a:lnTo>
                  <a:lnTo>
                    <a:pt x="44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2" name="Google Shape;265;p33">
              <a:extLst>
                <a:ext uri="{FF2B5EF4-FFF2-40B4-BE49-F238E27FC236}">
                  <a16:creationId xmlns:a16="http://schemas.microsoft.com/office/drawing/2014/main" id="{408ADBD2-FCF5-4D5D-696D-DA375B22169E}"/>
                </a:ext>
              </a:extLst>
            </p:cNvPr>
            <p:cNvSpPr/>
            <p:nvPr/>
          </p:nvSpPr>
          <p:spPr>
            <a:xfrm>
              <a:off x="1470208" y="2848012"/>
              <a:ext cx="25520" cy="99660"/>
            </a:xfrm>
            <a:custGeom>
              <a:avLst/>
              <a:gdLst/>
              <a:ahLst/>
              <a:cxnLst/>
              <a:rect l="l" t="t" r="r" b="b"/>
              <a:pathLst>
                <a:path w="295" h="1152" extrusionOk="0">
                  <a:moveTo>
                    <a:pt x="0" y="179"/>
                  </a:moveTo>
                  <a:lnTo>
                    <a:pt x="0" y="1152"/>
                  </a:lnTo>
                  <a:lnTo>
                    <a:pt x="295" y="973"/>
                  </a:lnTo>
                  <a:lnTo>
                    <a:pt x="29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3" name="Google Shape;266;p33">
              <a:extLst>
                <a:ext uri="{FF2B5EF4-FFF2-40B4-BE49-F238E27FC236}">
                  <a16:creationId xmlns:a16="http://schemas.microsoft.com/office/drawing/2014/main" id="{7DA3CB11-0A00-FFE4-C570-C0290086633C}"/>
                </a:ext>
              </a:extLst>
            </p:cNvPr>
            <p:cNvSpPr/>
            <p:nvPr/>
          </p:nvSpPr>
          <p:spPr>
            <a:xfrm>
              <a:off x="1455501" y="2855712"/>
              <a:ext cx="14793" cy="91960"/>
            </a:xfrm>
            <a:custGeom>
              <a:avLst/>
              <a:gdLst/>
              <a:ahLst/>
              <a:cxnLst/>
              <a:rect l="l" t="t" r="r" b="b"/>
              <a:pathLst>
                <a:path w="171" h="1063" extrusionOk="0">
                  <a:moveTo>
                    <a:pt x="170" y="90"/>
                  </a:moveTo>
                  <a:lnTo>
                    <a:pt x="170" y="1063"/>
                  </a:lnTo>
                  <a:lnTo>
                    <a:pt x="19" y="982"/>
                  </a:lnTo>
                  <a:lnTo>
                    <a:pt x="1" y="973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4" name="Google Shape;267;p33">
              <a:extLst>
                <a:ext uri="{FF2B5EF4-FFF2-40B4-BE49-F238E27FC236}">
                  <a16:creationId xmlns:a16="http://schemas.microsoft.com/office/drawing/2014/main" id="{66EA322A-350E-2B51-9CED-51D8699CAE11}"/>
                </a:ext>
              </a:extLst>
            </p:cNvPr>
            <p:cNvSpPr/>
            <p:nvPr/>
          </p:nvSpPr>
          <p:spPr>
            <a:xfrm>
              <a:off x="1595219" y="2692116"/>
              <a:ext cx="68775" cy="166013"/>
            </a:xfrm>
            <a:custGeom>
              <a:avLst/>
              <a:gdLst/>
              <a:ahLst/>
              <a:cxnLst/>
              <a:rect l="l" t="t" r="r" b="b"/>
              <a:pathLst>
                <a:path w="795" h="1919" extrusionOk="0">
                  <a:moveTo>
                    <a:pt x="794" y="1080"/>
                  </a:moveTo>
                  <a:lnTo>
                    <a:pt x="0" y="1919"/>
                  </a:lnTo>
                  <a:lnTo>
                    <a:pt x="0" y="830"/>
                  </a:lnTo>
                  <a:lnTo>
                    <a:pt x="79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5" name="Google Shape;268;p33">
              <a:extLst>
                <a:ext uri="{FF2B5EF4-FFF2-40B4-BE49-F238E27FC236}">
                  <a16:creationId xmlns:a16="http://schemas.microsoft.com/office/drawing/2014/main" id="{2522D4C3-62D4-2089-5BA0-44F17B314683}"/>
                </a:ext>
              </a:extLst>
            </p:cNvPr>
            <p:cNvSpPr/>
            <p:nvPr/>
          </p:nvSpPr>
          <p:spPr>
            <a:xfrm>
              <a:off x="1588298" y="2763143"/>
              <a:ext cx="7007" cy="94988"/>
            </a:xfrm>
            <a:custGeom>
              <a:avLst/>
              <a:gdLst/>
              <a:ahLst/>
              <a:cxnLst/>
              <a:rect l="l" t="t" r="r" b="b"/>
              <a:pathLst>
                <a:path w="81" h="1098" extrusionOk="0">
                  <a:moveTo>
                    <a:pt x="80" y="1098"/>
                  </a:moveTo>
                  <a:lnTo>
                    <a:pt x="0" y="1080"/>
                  </a:lnTo>
                  <a:lnTo>
                    <a:pt x="0" y="0"/>
                  </a:lnTo>
                  <a:lnTo>
                    <a:pt x="80" y="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6" name="Google Shape;269;p33">
              <a:extLst>
                <a:ext uri="{FF2B5EF4-FFF2-40B4-BE49-F238E27FC236}">
                  <a16:creationId xmlns:a16="http://schemas.microsoft.com/office/drawing/2014/main" id="{8335B9F5-B155-608E-6B34-622193D5961D}"/>
                </a:ext>
              </a:extLst>
            </p:cNvPr>
            <p:cNvSpPr/>
            <p:nvPr/>
          </p:nvSpPr>
          <p:spPr>
            <a:xfrm>
              <a:off x="1588298" y="2691338"/>
              <a:ext cx="75696" cy="73447"/>
            </a:xfrm>
            <a:custGeom>
              <a:avLst/>
              <a:gdLst/>
              <a:ahLst/>
              <a:cxnLst/>
              <a:rect l="l" t="t" r="r" b="b"/>
              <a:pathLst>
                <a:path w="875" h="849" extrusionOk="0">
                  <a:moveTo>
                    <a:pt x="874" y="10"/>
                  </a:moveTo>
                  <a:lnTo>
                    <a:pt x="803" y="1"/>
                  </a:lnTo>
                  <a:lnTo>
                    <a:pt x="0" y="830"/>
                  </a:lnTo>
                  <a:lnTo>
                    <a:pt x="80" y="84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7" name="Google Shape;270;p33">
              <a:extLst>
                <a:ext uri="{FF2B5EF4-FFF2-40B4-BE49-F238E27FC236}">
                  <a16:creationId xmlns:a16="http://schemas.microsoft.com/office/drawing/2014/main" id="{3617B7EA-9828-7FAD-3CC3-42FE147B950F}"/>
                </a:ext>
              </a:extLst>
            </p:cNvPr>
            <p:cNvSpPr/>
            <p:nvPr/>
          </p:nvSpPr>
          <p:spPr>
            <a:xfrm>
              <a:off x="1572034" y="2288447"/>
              <a:ext cx="85039" cy="150614"/>
            </a:xfrm>
            <a:custGeom>
              <a:avLst/>
              <a:gdLst/>
              <a:ahLst/>
              <a:cxnLst/>
              <a:rect l="l" t="t" r="r" b="b"/>
              <a:pathLst>
                <a:path w="983" h="1741" extrusionOk="0">
                  <a:moveTo>
                    <a:pt x="1" y="1170"/>
                  </a:moveTo>
                  <a:lnTo>
                    <a:pt x="982" y="1741"/>
                  </a:lnTo>
                  <a:lnTo>
                    <a:pt x="982" y="572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8" name="Google Shape;271;p33">
              <a:extLst>
                <a:ext uri="{FF2B5EF4-FFF2-40B4-BE49-F238E27FC236}">
                  <a16:creationId xmlns:a16="http://schemas.microsoft.com/office/drawing/2014/main" id="{534859A7-8BFA-DE5F-F259-955C8DE13F0E}"/>
                </a:ext>
              </a:extLst>
            </p:cNvPr>
            <p:cNvSpPr/>
            <p:nvPr/>
          </p:nvSpPr>
          <p:spPr>
            <a:xfrm>
              <a:off x="1656989" y="2334039"/>
              <a:ext cx="8564" cy="105023"/>
            </a:xfrm>
            <a:custGeom>
              <a:avLst/>
              <a:gdLst/>
              <a:ahLst/>
              <a:cxnLst/>
              <a:rect l="l" t="t" r="r" b="b"/>
              <a:pathLst>
                <a:path w="99" h="1214" extrusionOk="0">
                  <a:moveTo>
                    <a:pt x="0" y="1214"/>
                  </a:moveTo>
                  <a:lnTo>
                    <a:pt x="98" y="1169"/>
                  </a:lnTo>
                  <a:lnTo>
                    <a:pt x="98" y="0"/>
                  </a:lnTo>
                  <a:lnTo>
                    <a:pt x="0" y="4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39" name="Google Shape;272;p33">
              <a:extLst>
                <a:ext uri="{FF2B5EF4-FFF2-40B4-BE49-F238E27FC236}">
                  <a16:creationId xmlns:a16="http://schemas.microsoft.com/office/drawing/2014/main" id="{43BA8802-F015-11AB-BB6D-639CB57CAF47}"/>
                </a:ext>
              </a:extLst>
            </p:cNvPr>
            <p:cNvSpPr/>
            <p:nvPr/>
          </p:nvSpPr>
          <p:spPr>
            <a:xfrm>
              <a:off x="1572034" y="2284641"/>
              <a:ext cx="93517" cy="53290"/>
            </a:xfrm>
            <a:custGeom>
              <a:avLst/>
              <a:gdLst/>
              <a:ahLst/>
              <a:cxnLst/>
              <a:rect l="l" t="t" r="r" b="b"/>
              <a:pathLst>
                <a:path w="1081" h="616" extrusionOk="0">
                  <a:moveTo>
                    <a:pt x="1" y="45"/>
                  </a:moveTo>
                  <a:lnTo>
                    <a:pt x="90" y="0"/>
                  </a:lnTo>
                  <a:lnTo>
                    <a:pt x="1080" y="571"/>
                  </a:lnTo>
                  <a:lnTo>
                    <a:pt x="982" y="6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40" name="Google Shape;273;p33">
              <a:extLst>
                <a:ext uri="{FF2B5EF4-FFF2-40B4-BE49-F238E27FC236}">
                  <a16:creationId xmlns:a16="http://schemas.microsoft.com/office/drawing/2014/main" id="{34257579-AA2B-BCE1-4F24-697541026D54}"/>
                </a:ext>
              </a:extLst>
            </p:cNvPr>
            <p:cNvSpPr/>
            <p:nvPr/>
          </p:nvSpPr>
          <p:spPr>
            <a:xfrm>
              <a:off x="604216" y="2766258"/>
              <a:ext cx="635243" cy="356594"/>
            </a:xfrm>
            <a:custGeom>
              <a:avLst/>
              <a:gdLst/>
              <a:ahLst/>
              <a:cxnLst/>
              <a:rect l="l" t="t" r="r" b="b"/>
              <a:pathLst>
                <a:path w="7343" h="4122" extrusionOk="0">
                  <a:moveTo>
                    <a:pt x="6959" y="749"/>
                  </a:moveTo>
                  <a:cubicBezTo>
                    <a:pt x="7120" y="990"/>
                    <a:pt x="7227" y="1276"/>
                    <a:pt x="7227" y="1543"/>
                  </a:cubicBezTo>
                  <a:lnTo>
                    <a:pt x="7227" y="3453"/>
                  </a:lnTo>
                  <a:cubicBezTo>
                    <a:pt x="7227" y="3676"/>
                    <a:pt x="7147" y="3836"/>
                    <a:pt x="7022" y="3907"/>
                  </a:cubicBezTo>
                  <a:cubicBezTo>
                    <a:pt x="6915" y="3970"/>
                    <a:pt x="6763" y="3970"/>
                    <a:pt x="6593" y="3899"/>
                  </a:cubicBezTo>
                  <a:lnTo>
                    <a:pt x="4078" y="2757"/>
                  </a:lnTo>
                  <a:cubicBezTo>
                    <a:pt x="3641" y="2560"/>
                    <a:pt x="3203" y="2302"/>
                    <a:pt x="2775" y="1998"/>
                  </a:cubicBezTo>
                  <a:lnTo>
                    <a:pt x="251" y="232"/>
                  </a:lnTo>
                  <a:cubicBezTo>
                    <a:pt x="161" y="170"/>
                    <a:pt x="72" y="89"/>
                    <a:pt x="1" y="0"/>
                  </a:cubicBezTo>
                  <a:cubicBezTo>
                    <a:pt x="99" y="152"/>
                    <a:pt x="224" y="286"/>
                    <a:pt x="358" y="384"/>
                  </a:cubicBezTo>
                  <a:lnTo>
                    <a:pt x="2882" y="2150"/>
                  </a:lnTo>
                  <a:cubicBezTo>
                    <a:pt x="3319" y="2453"/>
                    <a:pt x="3757" y="2703"/>
                    <a:pt x="4185" y="2899"/>
                  </a:cubicBezTo>
                  <a:lnTo>
                    <a:pt x="6709" y="4041"/>
                  </a:lnTo>
                  <a:cubicBezTo>
                    <a:pt x="6870" y="4122"/>
                    <a:pt x="7022" y="4122"/>
                    <a:pt x="7138" y="4059"/>
                  </a:cubicBezTo>
                  <a:cubicBezTo>
                    <a:pt x="7262" y="3988"/>
                    <a:pt x="7343" y="3827"/>
                    <a:pt x="7343" y="3604"/>
                  </a:cubicBezTo>
                  <a:lnTo>
                    <a:pt x="7343" y="1686"/>
                  </a:lnTo>
                  <a:cubicBezTo>
                    <a:pt x="7343" y="1374"/>
                    <a:pt x="7182" y="1008"/>
                    <a:pt x="6959" y="749"/>
                  </a:cubicBezTo>
                  <a:close/>
                </a:path>
              </a:pathLst>
            </a:custGeom>
            <a:solidFill>
              <a:srgbClr val="1A1A1A">
                <a:alpha val="24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</p:grpSp>
      <p:grpSp>
        <p:nvGrpSpPr>
          <p:cNvPr id="41" name="Google Shape;1247;p56">
            <a:extLst>
              <a:ext uri="{FF2B5EF4-FFF2-40B4-BE49-F238E27FC236}">
                <a16:creationId xmlns:a16="http://schemas.microsoft.com/office/drawing/2014/main" id="{222BB743-95EF-8DC4-4F66-AE60D19EAA95}"/>
              </a:ext>
            </a:extLst>
          </p:cNvPr>
          <p:cNvGrpSpPr/>
          <p:nvPr/>
        </p:nvGrpSpPr>
        <p:grpSpPr>
          <a:xfrm>
            <a:off x="422268" y="1269067"/>
            <a:ext cx="1355908" cy="2045050"/>
            <a:chOff x="5472980" y="619462"/>
            <a:chExt cx="2279013" cy="3904633"/>
          </a:xfrm>
        </p:grpSpPr>
        <p:grpSp>
          <p:nvGrpSpPr>
            <p:cNvPr id="42" name="Google Shape;1248;p56">
              <a:extLst>
                <a:ext uri="{FF2B5EF4-FFF2-40B4-BE49-F238E27FC236}">
                  <a16:creationId xmlns:a16="http://schemas.microsoft.com/office/drawing/2014/main" id="{BAC79B88-D848-B1F6-A48A-CA8A10E22656}"/>
                </a:ext>
              </a:extLst>
            </p:cNvPr>
            <p:cNvGrpSpPr/>
            <p:nvPr/>
          </p:nvGrpSpPr>
          <p:grpSpPr>
            <a:xfrm>
              <a:off x="6926468" y="3214951"/>
              <a:ext cx="825483" cy="1309144"/>
              <a:chOff x="9244380" y="233907"/>
              <a:chExt cx="245490" cy="389325"/>
            </a:xfrm>
          </p:grpSpPr>
          <p:sp>
            <p:nvSpPr>
              <p:cNvPr id="706" name="Google Shape;1249;p56">
                <a:extLst>
                  <a:ext uri="{FF2B5EF4-FFF2-40B4-BE49-F238E27FC236}">
                    <a16:creationId xmlns:a16="http://schemas.microsoft.com/office/drawing/2014/main" id="{9017202F-BAE5-E04C-361E-727D5116259B}"/>
                  </a:ext>
                </a:extLst>
              </p:cNvPr>
              <p:cNvSpPr/>
              <p:nvPr/>
            </p:nvSpPr>
            <p:spPr>
              <a:xfrm>
                <a:off x="9252502" y="233907"/>
                <a:ext cx="237367" cy="386967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954" extrusionOk="0">
                    <a:moveTo>
                      <a:pt x="1811" y="1116"/>
                    </a:moveTo>
                    <a:lnTo>
                      <a:pt x="1811" y="2757"/>
                    </a:lnTo>
                    <a:cubicBezTo>
                      <a:pt x="1811" y="2811"/>
                      <a:pt x="1794" y="2847"/>
                      <a:pt x="1767" y="2865"/>
                    </a:cubicBezTo>
                    <a:lnTo>
                      <a:pt x="1615" y="2954"/>
                    </a:lnTo>
                    <a:cubicBezTo>
                      <a:pt x="1642" y="2936"/>
                      <a:pt x="1660" y="2900"/>
                      <a:pt x="1660" y="2847"/>
                    </a:cubicBezTo>
                    <a:lnTo>
                      <a:pt x="1660" y="1205"/>
                    </a:lnTo>
                    <a:cubicBezTo>
                      <a:pt x="1660" y="1196"/>
                      <a:pt x="1660" y="1187"/>
                      <a:pt x="1660" y="1178"/>
                    </a:cubicBezTo>
                    <a:cubicBezTo>
                      <a:pt x="1651" y="1089"/>
                      <a:pt x="1597" y="1000"/>
                      <a:pt x="1535" y="955"/>
                    </a:cubicBezTo>
                    <a:cubicBezTo>
                      <a:pt x="1535" y="955"/>
                      <a:pt x="1526" y="955"/>
                      <a:pt x="1526" y="955"/>
                    </a:cubicBezTo>
                    <a:lnTo>
                      <a:pt x="72" y="117"/>
                    </a:lnTo>
                    <a:cubicBezTo>
                      <a:pt x="45" y="99"/>
                      <a:pt x="18" y="90"/>
                      <a:pt x="0" y="99"/>
                    </a:cubicBezTo>
                    <a:lnTo>
                      <a:pt x="143" y="19"/>
                    </a:lnTo>
                    <a:lnTo>
                      <a:pt x="143" y="19"/>
                    </a:lnTo>
                    <a:cubicBezTo>
                      <a:pt x="161" y="1"/>
                      <a:pt x="197" y="10"/>
                      <a:pt x="232" y="28"/>
                    </a:cubicBezTo>
                    <a:lnTo>
                      <a:pt x="1678" y="866"/>
                    </a:lnTo>
                    <a:cubicBezTo>
                      <a:pt x="1687" y="866"/>
                      <a:pt x="1687" y="866"/>
                      <a:pt x="1687" y="866"/>
                    </a:cubicBezTo>
                    <a:cubicBezTo>
                      <a:pt x="1749" y="911"/>
                      <a:pt x="1803" y="1000"/>
                      <a:pt x="1811" y="1089"/>
                    </a:cubicBezTo>
                    <a:cubicBezTo>
                      <a:pt x="1811" y="1098"/>
                      <a:pt x="1811" y="1107"/>
                      <a:pt x="1811" y="11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707" name="Google Shape;1250;p56">
                <a:extLst>
                  <a:ext uri="{FF2B5EF4-FFF2-40B4-BE49-F238E27FC236}">
                    <a16:creationId xmlns:a16="http://schemas.microsoft.com/office/drawing/2014/main" id="{7AD97744-3C1F-11A1-B244-EE531867231F}"/>
                  </a:ext>
                </a:extLst>
              </p:cNvPr>
              <p:cNvSpPr/>
              <p:nvPr/>
            </p:nvSpPr>
            <p:spPr>
              <a:xfrm>
                <a:off x="9252502" y="233907"/>
                <a:ext cx="220993" cy="125234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956" extrusionOk="0">
                    <a:moveTo>
                      <a:pt x="1687" y="866"/>
                    </a:moveTo>
                    <a:lnTo>
                      <a:pt x="1535" y="955"/>
                    </a:lnTo>
                    <a:cubicBezTo>
                      <a:pt x="1535" y="955"/>
                      <a:pt x="1526" y="955"/>
                      <a:pt x="1526" y="955"/>
                    </a:cubicBezTo>
                    <a:lnTo>
                      <a:pt x="72" y="117"/>
                    </a:lnTo>
                    <a:cubicBezTo>
                      <a:pt x="45" y="99"/>
                      <a:pt x="18" y="90"/>
                      <a:pt x="0" y="99"/>
                    </a:cubicBezTo>
                    <a:lnTo>
                      <a:pt x="143" y="19"/>
                    </a:lnTo>
                    <a:lnTo>
                      <a:pt x="143" y="19"/>
                    </a:lnTo>
                    <a:cubicBezTo>
                      <a:pt x="161" y="1"/>
                      <a:pt x="197" y="10"/>
                      <a:pt x="223" y="28"/>
                    </a:cubicBezTo>
                    <a:lnTo>
                      <a:pt x="1678" y="866"/>
                    </a:lnTo>
                    <a:cubicBezTo>
                      <a:pt x="1687" y="866"/>
                      <a:pt x="1687" y="866"/>
                      <a:pt x="1687" y="8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708" name="Google Shape;1251;p56">
                <a:extLst>
                  <a:ext uri="{FF2B5EF4-FFF2-40B4-BE49-F238E27FC236}">
                    <a16:creationId xmlns:a16="http://schemas.microsoft.com/office/drawing/2014/main" id="{23440662-E51F-99B8-BC38-47157697F4A8}"/>
                  </a:ext>
                </a:extLst>
              </p:cNvPr>
              <p:cNvSpPr/>
              <p:nvPr/>
            </p:nvSpPr>
            <p:spPr>
              <a:xfrm>
                <a:off x="9244380" y="245697"/>
                <a:ext cx="225578" cy="37753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882" extrusionOk="0">
                    <a:moveTo>
                      <a:pt x="1722" y="1115"/>
                    </a:moveTo>
                    <a:lnTo>
                      <a:pt x="1722" y="2757"/>
                    </a:lnTo>
                    <a:cubicBezTo>
                      <a:pt x="1722" y="2810"/>
                      <a:pt x="1704" y="2846"/>
                      <a:pt x="1677" y="2864"/>
                    </a:cubicBezTo>
                    <a:cubicBezTo>
                      <a:pt x="1677" y="2864"/>
                      <a:pt x="1677" y="2864"/>
                      <a:pt x="1677" y="2864"/>
                    </a:cubicBezTo>
                    <a:cubicBezTo>
                      <a:pt x="1650" y="2882"/>
                      <a:pt x="1624" y="2873"/>
                      <a:pt x="1588" y="2855"/>
                    </a:cubicBezTo>
                    <a:lnTo>
                      <a:pt x="134" y="2016"/>
                    </a:lnTo>
                    <a:cubicBezTo>
                      <a:pt x="62" y="1981"/>
                      <a:pt x="0" y="1865"/>
                      <a:pt x="0" y="1766"/>
                    </a:cubicBezTo>
                    <a:lnTo>
                      <a:pt x="0" y="125"/>
                    </a:lnTo>
                    <a:cubicBezTo>
                      <a:pt x="0" y="63"/>
                      <a:pt x="27" y="27"/>
                      <a:pt x="62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80" y="0"/>
                      <a:pt x="107" y="9"/>
                      <a:pt x="134" y="27"/>
                    </a:cubicBezTo>
                    <a:lnTo>
                      <a:pt x="1588" y="865"/>
                    </a:lnTo>
                    <a:cubicBezTo>
                      <a:pt x="1659" y="901"/>
                      <a:pt x="1722" y="1017"/>
                      <a:pt x="1722" y="111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709" name="Google Shape;1252;p56">
                <a:extLst>
                  <a:ext uri="{FF2B5EF4-FFF2-40B4-BE49-F238E27FC236}">
                    <a16:creationId xmlns:a16="http://schemas.microsoft.com/office/drawing/2014/main" id="{2995E2A1-E37C-FB18-1A07-94FEB229CA2B}"/>
                  </a:ext>
                </a:extLst>
              </p:cNvPr>
              <p:cNvSpPr/>
              <p:nvPr/>
            </p:nvSpPr>
            <p:spPr>
              <a:xfrm>
                <a:off x="9310929" y="341460"/>
                <a:ext cx="90126" cy="192959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473" extrusionOk="0">
                    <a:moveTo>
                      <a:pt x="687" y="1169"/>
                    </a:moveTo>
                    <a:cubicBezTo>
                      <a:pt x="687" y="1392"/>
                      <a:pt x="536" y="1473"/>
                      <a:pt x="348" y="1366"/>
                    </a:cubicBezTo>
                    <a:cubicBezTo>
                      <a:pt x="152" y="1258"/>
                      <a:pt x="1" y="1000"/>
                      <a:pt x="1" y="777"/>
                    </a:cubicBezTo>
                    <a:cubicBezTo>
                      <a:pt x="1" y="563"/>
                      <a:pt x="348" y="1"/>
                      <a:pt x="348" y="1"/>
                    </a:cubicBezTo>
                    <a:cubicBezTo>
                      <a:pt x="348" y="1"/>
                      <a:pt x="687" y="955"/>
                      <a:pt x="687" y="1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</p:grpSp>
        <p:grpSp>
          <p:nvGrpSpPr>
            <p:cNvPr id="43" name="Google Shape;1253;p56">
              <a:extLst>
                <a:ext uri="{FF2B5EF4-FFF2-40B4-BE49-F238E27FC236}">
                  <a16:creationId xmlns:a16="http://schemas.microsoft.com/office/drawing/2014/main" id="{84356B11-F19F-91CA-775B-2CDDBC9D3F67}"/>
                </a:ext>
              </a:extLst>
            </p:cNvPr>
            <p:cNvGrpSpPr/>
            <p:nvPr/>
          </p:nvGrpSpPr>
          <p:grpSpPr>
            <a:xfrm>
              <a:off x="6754142" y="1332436"/>
              <a:ext cx="997851" cy="1571376"/>
              <a:chOff x="9576209" y="260894"/>
              <a:chExt cx="286492" cy="451156"/>
            </a:xfrm>
          </p:grpSpPr>
          <p:sp>
            <p:nvSpPr>
              <p:cNvPr id="55" name="Google Shape;1254;p56">
                <a:extLst>
                  <a:ext uri="{FF2B5EF4-FFF2-40B4-BE49-F238E27FC236}">
                    <a16:creationId xmlns:a16="http://schemas.microsoft.com/office/drawing/2014/main" id="{478533C1-3064-B572-9CB3-69C19C01FDD8}"/>
                  </a:ext>
                </a:extLst>
              </p:cNvPr>
              <p:cNvSpPr/>
              <p:nvPr/>
            </p:nvSpPr>
            <p:spPr>
              <a:xfrm>
                <a:off x="9585510" y="260894"/>
                <a:ext cx="277191" cy="448797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3426" extrusionOk="0">
                    <a:moveTo>
                      <a:pt x="2115" y="1294"/>
                    </a:moveTo>
                    <a:lnTo>
                      <a:pt x="2115" y="3203"/>
                    </a:lnTo>
                    <a:cubicBezTo>
                      <a:pt x="2115" y="3265"/>
                      <a:pt x="2088" y="3310"/>
                      <a:pt x="2053" y="3328"/>
                    </a:cubicBezTo>
                    <a:lnTo>
                      <a:pt x="1883" y="3426"/>
                    </a:lnTo>
                    <a:cubicBezTo>
                      <a:pt x="1910" y="3408"/>
                      <a:pt x="1937" y="3363"/>
                      <a:pt x="1937" y="3301"/>
                    </a:cubicBezTo>
                    <a:lnTo>
                      <a:pt x="1937" y="1401"/>
                    </a:lnTo>
                    <a:cubicBezTo>
                      <a:pt x="1937" y="1383"/>
                      <a:pt x="1937" y="1374"/>
                      <a:pt x="1928" y="1365"/>
                    </a:cubicBezTo>
                    <a:cubicBezTo>
                      <a:pt x="1919" y="1267"/>
                      <a:pt x="1857" y="1151"/>
                      <a:pt x="1785" y="1106"/>
                    </a:cubicBezTo>
                    <a:cubicBezTo>
                      <a:pt x="1785" y="1106"/>
                      <a:pt x="1776" y="1097"/>
                      <a:pt x="1776" y="1097"/>
                    </a:cubicBezTo>
                    <a:lnTo>
                      <a:pt x="90" y="125"/>
                    </a:lnTo>
                    <a:cubicBezTo>
                      <a:pt x="54" y="107"/>
                      <a:pt x="19" y="98"/>
                      <a:pt x="1" y="107"/>
                    </a:cubicBezTo>
                    <a:lnTo>
                      <a:pt x="162" y="9"/>
                    </a:lnTo>
                    <a:lnTo>
                      <a:pt x="162" y="9"/>
                    </a:lnTo>
                    <a:cubicBezTo>
                      <a:pt x="188" y="0"/>
                      <a:pt x="224" y="0"/>
                      <a:pt x="269" y="18"/>
                    </a:cubicBezTo>
                    <a:lnTo>
                      <a:pt x="1955" y="999"/>
                    </a:lnTo>
                    <a:cubicBezTo>
                      <a:pt x="1955" y="999"/>
                      <a:pt x="1964" y="999"/>
                      <a:pt x="1964" y="999"/>
                    </a:cubicBezTo>
                    <a:cubicBezTo>
                      <a:pt x="2035" y="1053"/>
                      <a:pt x="2097" y="1160"/>
                      <a:pt x="2106" y="1267"/>
                    </a:cubicBezTo>
                    <a:cubicBezTo>
                      <a:pt x="2106" y="1276"/>
                      <a:pt x="2115" y="1285"/>
                      <a:pt x="2115" y="12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6" name="Google Shape;1255;p56">
                <a:extLst>
                  <a:ext uri="{FF2B5EF4-FFF2-40B4-BE49-F238E27FC236}">
                    <a16:creationId xmlns:a16="http://schemas.microsoft.com/office/drawing/2014/main" id="{72668AEC-CFF6-F998-693B-4E2B6EC162B7}"/>
                  </a:ext>
                </a:extLst>
              </p:cNvPr>
              <p:cNvSpPr/>
              <p:nvPr/>
            </p:nvSpPr>
            <p:spPr>
              <a:xfrm>
                <a:off x="9585510" y="260894"/>
                <a:ext cx="257279" cy="14501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107" extrusionOk="0">
                    <a:moveTo>
                      <a:pt x="1964" y="999"/>
                    </a:moveTo>
                    <a:lnTo>
                      <a:pt x="1785" y="1106"/>
                    </a:lnTo>
                    <a:cubicBezTo>
                      <a:pt x="1785" y="1106"/>
                      <a:pt x="1776" y="1097"/>
                      <a:pt x="1776" y="1097"/>
                    </a:cubicBezTo>
                    <a:lnTo>
                      <a:pt x="90" y="125"/>
                    </a:lnTo>
                    <a:cubicBezTo>
                      <a:pt x="54" y="107"/>
                      <a:pt x="28" y="98"/>
                      <a:pt x="1" y="107"/>
                    </a:cubicBezTo>
                    <a:lnTo>
                      <a:pt x="162" y="9"/>
                    </a:lnTo>
                    <a:lnTo>
                      <a:pt x="162" y="9"/>
                    </a:lnTo>
                    <a:cubicBezTo>
                      <a:pt x="188" y="0"/>
                      <a:pt x="224" y="0"/>
                      <a:pt x="269" y="18"/>
                    </a:cubicBezTo>
                    <a:lnTo>
                      <a:pt x="1955" y="999"/>
                    </a:lnTo>
                    <a:cubicBezTo>
                      <a:pt x="1955" y="999"/>
                      <a:pt x="1964" y="999"/>
                      <a:pt x="1964" y="9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7" name="Google Shape;1256;p56">
                <a:extLst>
                  <a:ext uri="{FF2B5EF4-FFF2-40B4-BE49-F238E27FC236}">
                    <a16:creationId xmlns:a16="http://schemas.microsoft.com/office/drawing/2014/main" id="{C37F95ED-6C19-0E02-6D10-49E611BC1B07}"/>
                  </a:ext>
                </a:extLst>
              </p:cNvPr>
              <p:cNvSpPr/>
              <p:nvPr/>
            </p:nvSpPr>
            <p:spPr>
              <a:xfrm>
                <a:off x="9576209" y="273732"/>
                <a:ext cx="263043" cy="4383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346" extrusionOk="0">
                    <a:moveTo>
                      <a:pt x="2008" y="1303"/>
                    </a:moveTo>
                    <a:lnTo>
                      <a:pt x="2008" y="3203"/>
                    </a:lnTo>
                    <a:cubicBezTo>
                      <a:pt x="2008" y="3265"/>
                      <a:pt x="1981" y="3310"/>
                      <a:pt x="1954" y="3328"/>
                    </a:cubicBezTo>
                    <a:cubicBezTo>
                      <a:pt x="1945" y="3328"/>
                      <a:pt x="1945" y="3328"/>
                      <a:pt x="1945" y="3337"/>
                    </a:cubicBezTo>
                    <a:cubicBezTo>
                      <a:pt x="1919" y="3346"/>
                      <a:pt x="1883" y="3346"/>
                      <a:pt x="1847" y="3319"/>
                    </a:cubicBezTo>
                    <a:lnTo>
                      <a:pt x="161" y="2346"/>
                    </a:lnTo>
                    <a:cubicBezTo>
                      <a:pt x="72" y="2302"/>
                      <a:pt x="1" y="2168"/>
                      <a:pt x="1" y="2052"/>
                    </a:cubicBezTo>
                    <a:lnTo>
                      <a:pt x="1" y="143"/>
                    </a:lnTo>
                    <a:cubicBezTo>
                      <a:pt x="1" y="72"/>
                      <a:pt x="27" y="27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99" y="0"/>
                      <a:pt x="125" y="9"/>
                      <a:pt x="161" y="27"/>
                    </a:cubicBezTo>
                    <a:lnTo>
                      <a:pt x="1847" y="999"/>
                    </a:lnTo>
                    <a:cubicBezTo>
                      <a:pt x="1936" y="1053"/>
                      <a:pt x="2008" y="1187"/>
                      <a:pt x="2008" y="13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8" name="Google Shape;1257;p56">
                <a:extLst>
                  <a:ext uri="{FF2B5EF4-FFF2-40B4-BE49-F238E27FC236}">
                    <a16:creationId xmlns:a16="http://schemas.microsoft.com/office/drawing/2014/main" id="{64B9DBA1-2FE7-C676-E643-6FB9F0AAEB25}"/>
                  </a:ext>
                </a:extLst>
              </p:cNvPr>
              <p:cNvSpPr/>
              <p:nvPr/>
            </p:nvSpPr>
            <p:spPr>
              <a:xfrm>
                <a:off x="9645116" y="544776"/>
                <a:ext cx="28295" cy="42312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23" extrusionOk="0">
                    <a:moveTo>
                      <a:pt x="46" y="286"/>
                    </a:moveTo>
                    <a:lnTo>
                      <a:pt x="46" y="286"/>
                    </a:lnTo>
                    <a:cubicBezTo>
                      <a:pt x="19" y="251"/>
                      <a:pt x="1" y="206"/>
                      <a:pt x="19" y="179"/>
                    </a:cubicBezTo>
                    <a:lnTo>
                      <a:pt x="99" y="28"/>
                    </a:lnTo>
                    <a:cubicBezTo>
                      <a:pt x="108" y="1"/>
                      <a:pt x="144" y="1"/>
                      <a:pt x="179" y="37"/>
                    </a:cubicBezTo>
                    <a:cubicBezTo>
                      <a:pt x="206" y="72"/>
                      <a:pt x="215" y="117"/>
                      <a:pt x="206" y="144"/>
                    </a:cubicBezTo>
                    <a:lnTo>
                      <a:pt x="126" y="295"/>
                    </a:lnTo>
                    <a:cubicBezTo>
                      <a:pt x="108" y="322"/>
                      <a:pt x="72" y="313"/>
                      <a:pt x="46" y="2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9" name="Google Shape;1258;p56">
                <a:extLst>
                  <a:ext uri="{FF2B5EF4-FFF2-40B4-BE49-F238E27FC236}">
                    <a16:creationId xmlns:a16="http://schemas.microsoft.com/office/drawing/2014/main" id="{3000556C-7214-B638-D781-E3C7887135E8}"/>
                  </a:ext>
                </a:extLst>
              </p:cNvPr>
              <p:cNvSpPr/>
              <p:nvPr/>
            </p:nvSpPr>
            <p:spPr>
              <a:xfrm>
                <a:off x="9743368" y="596260"/>
                <a:ext cx="28164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93" extrusionOk="0">
                    <a:moveTo>
                      <a:pt x="170" y="393"/>
                    </a:moveTo>
                    <a:lnTo>
                      <a:pt x="170" y="393"/>
                    </a:lnTo>
                    <a:cubicBezTo>
                      <a:pt x="205" y="393"/>
                      <a:pt x="214" y="366"/>
                      <a:pt x="197" y="322"/>
                    </a:cubicBezTo>
                    <a:lnTo>
                      <a:pt x="125" y="81"/>
                    </a:lnTo>
                    <a:cubicBezTo>
                      <a:pt x="107" y="36"/>
                      <a:pt x="72" y="0"/>
                      <a:pt x="45" y="0"/>
                    </a:cubicBezTo>
                    <a:cubicBezTo>
                      <a:pt x="9" y="0"/>
                      <a:pt x="0" y="27"/>
                      <a:pt x="9" y="72"/>
                    </a:cubicBezTo>
                    <a:lnTo>
                      <a:pt x="90" y="313"/>
                    </a:lnTo>
                    <a:cubicBezTo>
                      <a:pt x="107" y="357"/>
                      <a:pt x="143" y="393"/>
                      <a:pt x="170" y="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60" name="Google Shape;1259;p56">
                <a:extLst>
                  <a:ext uri="{FF2B5EF4-FFF2-40B4-BE49-F238E27FC236}">
                    <a16:creationId xmlns:a16="http://schemas.microsoft.com/office/drawing/2014/main" id="{2A96F5A0-CC06-D980-3487-287FF455F0D4}"/>
                  </a:ext>
                </a:extLst>
              </p:cNvPr>
              <p:cNvSpPr/>
              <p:nvPr/>
            </p:nvSpPr>
            <p:spPr>
              <a:xfrm>
                <a:off x="9676688" y="363731"/>
                <a:ext cx="62093" cy="91174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96" extrusionOk="0">
                    <a:moveTo>
                      <a:pt x="474" y="482"/>
                    </a:moveTo>
                    <a:cubicBezTo>
                      <a:pt x="474" y="634"/>
                      <a:pt x="367" y="696"/>
                      <a:pt x="233" y="616"/>
                    </a:cubicBezTo>
                    <a:cubicBezTo>
                      <a:pt x="108" y="544"/>
                      <a:pt x="1" y="366"/>
                      <a:pt x="1" y="214"/>
                    </a:cubicBezTo>
                    <a:cubicBezTo>
                      <a:pt x="1" y="63"/>
                      <a:pt x="108" y="0"/>
                      <a:pt x="233" y="80"/>
                    </a:cubicBezTo>
                    <a:cubicBezTo>
                      <a:pt x="367" y="152"/>
                      <a:pt x="474" y="339"/>
                      <a:pt x="474" y="4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61" name="Google Shape;1260;p56">
                <a:extLst>
                  <a:ext uri="{FF2B5EF4-FFF2-40B4-BE49-F238E27FC236}">
                    <a16:creationId xmlns:a16="http://schemas.microsoft.com/office/drawing/2014/main" id="{0E72F6E8-18D4-22EF-A0D6-21BACFFDE327}"/>
                  </a:ext>
                </a:extLst>
              </p:cNvPr>
              <p:cNvSpPr/>
              <p:nvPr/>
            </p:nvSpPr>
            <p:spPr>
              <a:xfrm>
                <a:off x="9618261" y="375390"/>
                <a:ext cx="178943" cy="263043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08" extrusionOk="0">
                    <a:moveTo>
                      <a:pt x="1366" y="1401"/>
                    </a:moveTo>
                    <a:cubicBezTo>
                      <a:pt x="1366" y="1838"/>
                      <a:pt x="1062" y="2008"/>
                      <a:pt x="679" y="1793"/>
                    </a:cubicBezTo>
                    <a:cubicBezTo>
                      <a:pt x="304" y="1570"/>
                      <a:pt x="1" y="1044"/>
                      <a:pt x="1" y="607"/>
                    </a:cubicBezTo>
                    <a:cubicBezTo>
                      <a:pt x="1" y="179"/>
                      <a:pt x="304" y="0"/>
                      <a:pt x="679" y="223"/>
                    </a:cubicBezTo>
                    <a:cubicBezTo>
                      <a:pt x="1062" y="437"/>
                      <a:pt x="1366" y="964"/>
                      <a:pt x="1366" y="14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grpSp>
            <p:nvGrpSpPr>
              <p:cNvPr id="62" name="Google Shape;1261;p56">
                <a:extLst>
                  <a:ext uri="{FF2B5EF4-FFF2-40B4-BE49-F238E27FC236}">
                    <a16:creationId xmlns:a16="http://schemas.microsoft.com/office/drawing/2014/main" id="{2AFE8065-5C87-83B0-5378-96357633880A}"/>
                  </a:ext>
                </a:extLst>
              </p:cNvPr>
              <p:cNvGrpSpPr/>
              <p:nvPr/>
            </p:nvGrpSpPr>
            <p:grpSpPr>
              <a:xfrm>
                <a:off x="9670924" y="438533"/>
                <a:ext cx="49125" cy="91176"/>
                <a:chOff x="9670924" y="438533"/>
                <a:chExt cx="49125" cy="91176"/>
              </a:xfrm>
            </p:grpSpPr>
            <p:sp>
              <p:nvSpPr>
                <p:cNvPr id="63" name="Google Shape;1262;p56">
                  <a:extLst>
                    <a:ext uri="{FF2B5EF4-FFF2-40B4-BE49-F238E27FC236}">
                      <a16:creationId xmlns:a16="http://schemas.microsoft.com/office/drawing/2014/main" id="{D3A612D4-48A3-1314-A106-FFFEF7B912DD}"/>
                    </a:ext>
                  </a:extLst>
                </p:cNvPr>
                <p:cNvSpPr/>
                <p:nvPr/>
              </p:nvSpPr>
              <p:spPr>
                <a:xfrm>
                  <a:off x="9705901" y="438533"/>
                  <a:ext cx="3668" cy="7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580" extrusionOk="0">
                      <a:moveTo>
                        <a:pt x="28" y="580"/>
                      </a:moveTo>
                      <a:lnTo>
                        <a:pt x="1" y="562"/>
                      </a:lnTo>
                      <a:lnTo>
                        <a:pt x="1" y="0"/>
                      </a:lnTo>
                      <a:lnTo>
                        <a:pt x="28" y="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/>
                </a:p>
              </p:txBody>
            </p:sp>
            <p:sp>
              <p:nvSpPr>
                <p:cNvPr id="704" name="Google Shape;1263;p56">
                  <a:extLst>
                    <a:ext uri="{FF2B5EF4-FFF2-40B4-BE49-F238E27FC236}">
                      <a16:creationId xmlns:a16="http://schemas.microsoft.com/office/drawing/2014/main" id="{00F8C388-B862-16B9-9155-5ADB7BCF81A5}"/>
                    </a:ext>
                  </a:extLst>
                </p:cNvPr>
                <p:cNvSpPr/>
                <p:nvPr/>
              </p:nvSpPr>
              <p:spPr>
                <a:xfrm>
                  <a:off x="9670924" y="488707"/>
                  <a:ext cx="38644" cy="2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06" extrusionOk="0">
                      <a:moveTo>
                        <a:pt x="295" y="170"/>
                      </a:moveTo>
                      <a:lnTo>
                        <a:pt x="295" y="206"/>
                      </a:lnTo>
                      <a:lnTo>
                        <a:pt x="0" y="3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/>
                </a:p>
              </p:txBody>
            </p:sp>
            <p:sp>
              <p:nvSpPr>
                <p:cNvPr id="705" name="Google Shape;1264;p56">
                  <a:extLst>
                    <a:ext uri="{FF2B5EF4-FFF2-40B4-BE49-F238E27FC236}">
                      <a16:creationId xmlns:a16="http://schemas.microsoft.com/office/drawing/2014/main" id="{C3AF756B-47F8-BB70-5781-BE7D2255ADFC}"/>
                    </a:ext>
                  </a:extLst>
                </p:cNvPr>
                <p:cNvSpPr/>
                <p:nvPr/>
              </p:nvSpPr>
              <p:spPr>
                <a:xfrm>
                  <a:off x="9695421" y="492244"/>
                  <a:ext cx="24628" cy="37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86" extrusionOk="0">
                      <a:moveTo>
                        <a:pt x="188" y="197"/>
                      </a:moveTo>
                      <a:cubicBezTo>
                        <a:pt x="188" y="259"/>
                        <a:pt x="143" y="286"/>
                        <a:pt x="90" y="250"/>
                      </a:cubicBezTo>
                      <a:cubicBezTo>
                        <a:pt x="45" y="223"/>
                        <a:pt x="1" y="143"/>
                        <a:pt x="1" y="90"/>
                      </a:cubicBezTo>
                      <a:cubicBezTo>
                        <a:pt x="1" y="27"/>
                        <a:pt x="45" y="0"/>
                        <a:pt x="90" y="36"/>
                      </a:cubicBezTo>
                      <a:cubicBezTo>
                        <a:pt x="143" y="63"/>
                        <a:pt x="188" y="134"/>
                        <a:pt x="188" y="1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/>
                </a:p>
              </p:txBody>
            </p:sp>
          </p:grpSp>
        </p:grpSp>
        <p:grpSp>
          <p:nvGrpSpPr>
            <p:cNvPr id="44" name="Google Shape;1265;p56">
              <a:extLst>
                <a:ext uri="{FF2B5EF4-FFF2-40B4-BE49-F238E27FC236}">
                  <a16:creationId xmlns:a16="http://schemas.microsoft.com/office/drawing/2014/main" id="{E8B7825D-5BEE-F734-D5AE-7238E12A115E}"/>
                </a:ext>
              </a:extLst>
            </p:cNvPr>
            <p:cNvGrpSpPr/>
            <p:nvPr/>
          </p:nvGrpSpPr>
          <p:grpSpPr>
            <a:xfrm>
              <a:off x="5472980" y="619462"/>
              <a:ext cx="757045" cy="1195286"/>
              <a:chOff x="932694" y="2142352"/>
              <a:chExt cx="228067" cy="360113"/>
            </a:xfrm>
          </p:grpSpPr>
          <p:sp>
            <p:nvSpPr>
              <p:cNvPr id="51" name="Google Shape;1266;p56">
                <a:extLst>
                  <a:ext uri="{FF2B5EF4-FFF2-40B4-BE49-F238E27FC236}">
                    <a16:creationId xmlns:a16="http://schemas.microsoft.com/office/drawing/2014/main" id="{668FCCB0-4E31-C642-7299-1D3C2F20C920}"/>
                  </a:ext>
                </a:extLst>
              </p:cNvPr>
              <p:cNvSpPr/>
              <p:nvPr/>
            </p:nvSpPr>
            <p:spPr>
              <a:xfrm>
                <a:off x="939768" y="2142352"/>
                <a:ext cx="220993" cy="358933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40" extrusionOk="0">
                    <a:moveTo>
                      <a:pt x="1686" y="1036"/>
                    </a:moveTo>
                    <a:lnTo>
                      <a:pt x="1686" y="2552"/>
                    </a:lnTo>
                    <a:cubicBezTo>
                      <a:pt x="1686" y="2606"/>
                      <a:pt x="1669" y="2641"/>
                      <a:pt x="1642" y="2650"/>
                    </a:cubicBezTo>
                    <a:lnTo>
                      <a:pt x="1499" y="2740"/>
                    </a:lnTo>
                    <a:cubicBezTo>
                      <a:pt x="1526" y="2722"/>
                      <a:pt x="1544" y="2686"/>
                      <a:pt x="1544" y="2633"/>
                    </a:cubicBezTo>
                    <a:lnTo>
                      <a:pt x="1544" y="1116"/>
                    </a:lnTo>
                    <a:cubicBezTo>
                      <a:pt x="1544" y="1107"/>
                      <a:pt x="1544" y="1098"/>
                      <a:pt x="1544" y="1089"/>
                    </a:cubicBezTo>
                    <a:cubicBezTo>
                      <a:pt x="1535" y="1009"/>
                      <a:pt x="1490" y="920"/>
                      <a:pt x="1428" y="884"/>
                    </a:cubicBezTo>
                    <a:cubicBezTo>
                      <a:pt x="1428" y="875"/>
                      <a:pt x="1428" y="875"/>
                      <a:pt x="1419" y="875"/>
                    </a:cubicBezTo>
                    <a:lnTo>
                      <a:pt x="72" y="99"/>
                    </a:lnTo>
                    <a:cubicBezTo>
                      <a:pt x="45" y="81"/>
                      <a:pt x="18" y="81"/>
                      <a:pt x="0" y="90"/>
                    </a:cubicBezTo>
                    <a:lnTo>
                      <a:pt x="134" y="10"/>
                    </a:lnTo>
                    <a:lnTo>
                      <a:pt x="134" y="10"/>
                    </a:lnTo>
                    <a:cubicBezTo>
                      <a:pt x="152" y="1"/>
                      <a:pt x="188" y="1"/>
                      <a:pt x="214" y="19"/>
                    </a:cubicBezTo>
                    <a:lnTo>
                      <a:pt x="1562" y="795"/>
                    </a:lnTo>
                    <a:cubicBezTo>
                      <a:pt x="1570" y="795"/>
                      <a:pt x="1570" y="795"/>
                      <a:pt x="1570" y="795"/>
                    </a:cubicBezTo>
                    <a:cubicBezTo>
                      <a:pt x="1633" y="839"/>
                      <a:pt x="1677" y="929"/>
                      <a:pt x="1686" y="1009"/>
                    </a:cubicBezTo>
                    <a:cubicBezTo>
                      <a:pt x="1686" y="1018"/>
                      <a:pt x="1686" y="1027"/>
                      <a:pt x="1686" y="10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2" name="Google Shape;1267;p56">
                <a:extLst>
                  <a:ext uri="{FF2B5EF4-FFF2-40B4-BE49-F238E27FC236}">
                    <a16:creationId xmlns:a16="http://schemas.microsoft.com/office/drawing/2014/main" id="{92BE3C0C-364B-8999-FC67-F916DAA1790A}"/>
                  </a:ext>
                </a:extLst>
              </p:cNvPr>
              <p:cNvSpPr/>
              <p:nvPr/>
            </p:nvSpPr>
            <p:spPr>
              <a:xfrm>
                <a:off x="939768" y="2142352"/>
                <a:ext cx="205797" cy="11593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885" extrusionOk="0">
                    <a:moveTo>
                      <a:pt x="1570" y="795"/>
                    </a:moveTo>
                    <a:lnTo>
                      <a:pt x="1428" y="884"/>
                    </a:lnTo>
                    <a:cubicBezTo>
                      <a:pt x="1428" y="875"/>
                      <a:pt x="1428" y="875"/>
                      <a:pt x="1419" y="875"/>
                    </a:cubicBezTo>
                    <a:lnTo>
                      <a:pt x="72" y="99"/>
                    </a:lnTo>
                    <a:cubicBezTo>
                      <a:pt x="45" y="81"/>
                      <a:pt x="18" y="81"/>
                      <a:pt x="0" y="90"/>
                    </a:cubicBezTo>
                    <a:lnTo>
                      <a:pt x="134" y="10"/>
                    </a:lnTo>
                    <a:lnTo>
                      <a:pt x="134" y="10"/>
                    </a:lnTo>
                    <a:cubicBezTo>
                      <a:pt x="152" y="1"/>
                      <a:pt x="188" y="1"/>
                      <a:pt x="214" y="19"/>
                    </a:cubicBezTo>
                    <a:lnTo>
                      <a:pt x="1562" y="795"/>
                    </a:lnTo>
                    <a:cubicBezTo>
                      <a:pt x="1562" y="795"/>
                      <a:pt x="1570" y="795"/>
                      <a:pt x="1570" y="7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3" name="Google Shape;1268;p56">
                <a:extLst>
                  <a:ext uri="{FF2B5EF4-FFF2-40B4-BE49-F238E27FC236}">
                    <a16:creationId xmlns:a16="http://schemas.microsoft.com/office/drawing/2014/main" id="{317304D8-9F5C-04A9-0867-0C542A886E25}"/>
                  </a:ext>
                </a:extLst>
              </p:cNvPr>
              <p:cNvSpPr/>
              <p:nvPr/>
            </p:nvSpPr>
            <p:spPr>
              <a:xfrm>
                <a:off x="932694" y="2152963"/>
                <a:ext cx="209334" cy="349501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668" extrusionOk="0">
                    <a:moveTo>
                      <a:pt x="1598" y="1035"/>
                    </a:moveTo>
                    <a:lnTo>
                      <a:pt x="1598" y="2552"/>
                    </a:lnTo>
                    <a:cubicBezTo>
                      <a:pt x="1598" y="2605"/>
                      <a:pt x="1580" y="2641"/>
                      <a:pt x="1553" y="2659"/>
                    </a:cubicBezTo>
                    <a:cubicBezTo>
                      <a:pt x="1553" y="2659"/>
                      <a:pt x="1553" y="2659"/>
                      <a:pt x="1553" y="2659"/>
                    </a:cubicBezTo>
                    <a:cubicBezTo>
                      <a:pt x="1535" y="2668"/>
                      <a:pt x="1508" y="2668"/>
                      <a:pt x="1473" y="2650"/>
                    </a:cubicBezTo>
                    <a:lnTo>
                      <a:pt x="126" y="1874"/>
                    </a:lnTo>
                    <a:cubicBezTo>
                      <a:pt x="54" y="1829"/>
                      <a:pt x="1" y="1722"/>
                      <a:pt x="1" y="1633"/>
                    </a:cubicBezTo>
                    <a:lnTo>
                      <a:pt x="1" y="107"/>
                    </a:lnTo>
                    <a:cubicBezTo>
                      <a:pt x="1" y="54"/>
                      <a:pt x="28" y="1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72" y="0"/>
                      <a:pt x="99" y="0"/>
                      <a:pt x="126" y="18"/>
                    </a:cubicBezTo>
                    <a:lnTo>
                      <a:pt x="1473" y="794"/>
                    </a:lnTo>
                    <a:cubicBezTo>
                      <a:pt x="1544" y="839"/>
                      <a:pt x="1598" y="946"/>
                      <a:pt x="1598" y="10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4" name="Google Shape;1269;p56">
                <a:extLst>
                  <a:ext uri="{FF2B5EF4-FFF2-40B4-BE49-F238E27FC236}">
                    <a16:creationId xmlns:a16="http://schemas.microsoft.com/office/drawing/2014/main" id="{4773FC94-0209-8C89-C5D1-FEDEB6747B50}"/>
                  </a:ext>
                </a:extLst>
              </p:cNvPr>
              <p:cNvSpPr/>
              <p:nvPr/>
            </p:nvSpPr>
            <p:spPr>
              <a:xfrm>
                <a:off x="970160" y="2234709"/>
                <a:ext cx="135713" cy="16728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277" extrusionOk="0">
                    <a:moveTo>
                      <a:pt x="0" y="241"/>
                    </a:moveTo>
                    <a:cubicBezTo>
                      <a:pt x="9" y="63"/>
                      <a:pt x="134" y="1"/>
                      <a:pt x="286" y="90"/>
                    </a:cubicBezTo>
                    <a:cubicBezTo>
                      <a:pt x="393" y="161"/>
                      <a:pt x="482" y="295"/>
                      <a:pt x="518" y="429"/>
                    </a:cubicBezTo>
                    <a:cubicBezTo>
                      <a:pt x="571" y="349"/>
                      <a:pt x="669" y="340"/>
                      <a:pt x="776" y="402"/>
                    </a:cubicBezTo>
                    <a:cubicBezTo>
                      <a:pt x="928" y="500"/>
                      <a:pt x="1035" y="723"/>
                      <a:pt x="1026" y="902"/>
                    </a:cubicBezTo>
                    <a:cubicBezTo>
                      <a:pt x="1026" y="991"/>
                      <a:pt x="991" y="1053"/>
                      <a:pt x="928" y="1080"/>
                    </a:cubicBezTo>
                    <a:lnTo>
                      <a:pt x="928" y="1080"/>
                    </a:lnTo>
                    <a:lnTo>
                      <a:pt x="473" y="1276"/>
                    </a:lnTo>
                    <a:lnTo>
                      <a:pt x="63" y="509"/>
                    </a:lnTo>
                    <a:lnTo>
                      <a:pt x="63" y="509"/>
                    </a:lnTo>
                    <a:cubicBezTo>
                      <a:pt x="18" y="420"/>
                      <a:pt x="0" y="322"/>
                      <a:pt x="0" y="2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</p:grpSp>
        <p:grpSp>
          <p:nvGrpSpPr>
            <p:cNvPr id="45" name="Google Shape;1270;p56">
              <a:extLst>
                <a:ext uri="{FF2B5EF4-FFF2-40B4-BE49-F238E27FC236}">
                  <a16:creationId xmlns:a16="http://schemas.microsoft.com/office/drawing/2014/main" id="{DAA1D294-8088-EE96-FC2A-7A708D0849D4}"/>
                </a:ext>
              </a:extLst>
            </p:cNvPr>
            <p:cNvGrpSpPr/>
            <p:nvPr/>
          </p:nvGrpSpPr>
          <p:grpSpPr>
            <a:xfrm>
              <a:off x="5473004" y="1743800"/>
              <a:ext cx="1281098" cy="2029013"/>
              <a:chOff x="2092245" y="2442094"/>
              <a:chExt cx="202261" cy="320347"/>
            </a:xfrm>
          </p:grpSpPr>
          <p:sp>
            <p:nvSpPr>
              <p:cNvPr id="46" name="Google Shape;1271;p56">
                <a:extLst>
                  <a:ext uri="{FF2B5EF4-FFF2-40B4-BE49-F238E27FC236}">
                    <a16:creationId xmlns:a16="http://schemas.microsoft.com/office/drawing/2014/main" id="{53008E38-AE3D-E0D7-07D5-613259EECD2B}"/>
                  </a:ext>
                </a:extLst>
              </p:cNvPr>
              <p:cNvSpPr/>
              <p:nvPr/>
            </p:nvSpPr>
            <p:spPr>
              <a:xfrm>
                <a:off x="2098387" y="2442094"/>
                <a:ext cx="196118" cy="318789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685" extrusionOk="0">
                    <a:moveTo>
                      <a:pt x="2267" y="1392"/>
                    </a:moveTo>
                    <a:lnTo>
                      <a:pt x="2267" y="3435"/>
                    </a:lnTo>
                    <a:cubicBezTo>
                      <a:pt x="2267" y="3506"/>
                      <a:pt x="2249" y="3551"/>
                      <a:pt x="2213" y="3569"/>
                    </a:cubicBezTo>
                    <a:lnTo>
                      <a:pt x="2017" y="3685"/>
                    </a:lnTo>
                    <a:cubicBezTo>
                      <a:pt x="2053" y="3658"/>
                      <a:pt x="2080" y="3613"/>
                      <a:pt x="2080" y="3542"/>
                    </a:cubicBezTo>
                    <a:lnTo>
                      <a:pt x="2080" y="1499"/>
                    </a:lnTo>
                    <a:cubicBezTo>
                      <a:pt x="2080" y="1490"/>
                      <a:pt x="2080" y="1481"/>
                      <a:pt x="2071" y="1463"/>
                    </a:cubicBezTo>
                    <a:cubicBezTo>
                      <a:pt x="2062" y="1356"/>
                      <a:pt x="1999" y="1240"/>
                      <a:pt x="1919" y="1187"/>
                    </a:cubicBezTo>
                    <a:cubicBezTo>
                      <a:pt x="1919" y="1187"/>
                      <a:pt x="1910" y="1187"/>
                      <a:pt x="1910" y="1178"/>
                    </a:cubicBezTo>
                    <a:lnTo>
                      <a:pt x="99" y="134"/>
                    </a:lnTo>
                    <a:cubicBezTo>
                      <a:pt x="63" y="116"/>
                      <a:pt x="28" y="107"/>
                      <a:pt x="1" y="116"/>
                    </a:cubicBezTo>
                    <a:lnTo>
                      <a:pt x="179" y="18"/>
                    </a:lnTo>
                    <a:lnTo>
                      <a:pt x="179" y="18"/>
                    </a:lnTo>
                    <a:cubicBezTo>
                      <a:pt x="206" y="0"/>
                      <a:pt x="242" y="0"/>
                      <a:pt x="286" y="27"/>
                    </a:cubicBezTo>
                    <a:lnTo>
                      <a:pt x="2097" y="1071"/>
                    </a:lnTo>
                    <a:cubicBezTo>
                      <a:pt x="2106" y="1071"/>
                      <a:pt x="2106" y="1071"/>
                      <a:pt x="2106" y="1080"/>
                    </a:cubicBezTo>
                    <a:cubicBezTo>
                      <a:pt x="2187" y="1124"/>
                      <a:pt x="2258" y="1249"/>
                      <a:pt x="2267" y="1356"/>
                    </a:cubicBezTo>
                    <a:cubicBezTo>
                      <a:pt x="2267" y="1365"/>
                      <a:pt x="2267" y="1383"/>
                      <a:pt x="2267" y="13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47" name="Google Shape;1272;p56">
                <a:extLst>
                  <a:ext uri="{FF2B5EF4-FFF2-40B4-BE49-F238E27FC236}">
                    <a16:creationId xmlns:a16="http://schemas.microsoft.com/office/drawing/2014/main" id="{DCA2B190-D7BD-7D51-831B-2FEB43280A3C}"/>
                  </a:ext>
                </a:extLst>
              </p:cNvPr>
              <p:cNvSpPr/>
              <p:nvPr/>
            </p:nvSpPr>
            <p:spPr>
              <a:xfrm>
                <a:off x="2098387" y="2442094"/>
                <a:ext cx="182277" cy="102687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187" extrusionOk="0">
                    <a:moveTo>
                      <a:pt x="2106" y="1080"/>
                    </a:moveTo>
                    <a:lnTo>
                      <a:pt x="1919" y="1187"/>
                    </a:lnTo>
                    <a:cubicBezTo>
                      <a:pt x="1919" y="1187"/>
                      <a:pt x="1910" y="1187"/>
                      <a:pt x="1910" y="1178"/>
                    </a:cubicBezTo>
                    <a:lnTo>
                      <a:pt x="99" y="134"/>
                    </a:lnTo>
                    <a:cubicBezTo>
                      <a:pt x="63" y="116"/>
                      <a:pt x="28" y="107"/>
                      <a:pt x="1" y="116"/>
                    </a:cubicBezTo>
                    <a:lnTo>
                      <a:pt x="179" y="18"/>
                    </a:lnTo>
                    <a:lnTo>
                      <a:pt x="179" y="18"/>
                    </a:lnTo>
                    <a:cubicBezTo>
                      <a:pt x="206" y="0"/>
                      <a:pt x="251" y="0"/>
                      <a:pt x="286" y="27"/>
                    </a:cubicBezTo>
                    <a:lnTo>
                      <a:pt x="2097" y="1071"/>
                    </a:lnTo>
                    <a:cubicBezTo>
                      <a:pt x="2106" y="1071"/>
                      <a:pt x="2106" y="1071"/>
                      <a:pt x="2106" y="10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48" name="Google Shape;1273;p56">
                <a:extLst>
                  <a:ext uri="{FF2B5EF4-FFF2-40B4-BE49-F238E27FC236}">
                    <a16:creationId xmlns:a16="http://schemas.microsoft.com/office/drawing/2014/main" id="{B2437773-50CD-B2BE-174A-ACE2080A5A35}"/>
                  </a:ext>
                </a:extLst>
              </p:cNvPr>
              <p:cNvSpPr/>
              <p:nvPr/>
            </p:nvSpPr>
            <p:spPr>
              <a:xfrm>
                <a:off x="2092245" y="2451351"/>
                <a:ext cx="186083" cy="31109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596" extrusionOk="0">
                    <a:moveTo>
                      <a:pt x="2151" y="1392"/>
                    </a:moveTo>
                    <a:lnTo>
                      <a:pt x="2151" y="3435"/>
                    </a:lnTo>
                    <a:cubicBezTo>
                      <a:pt x="2151" y="3506"/>
                      <a:pt x="2124" y="3551"/>
                      <a:pt x="2088" y="3578"/>
                    </a:cubicBezTo>
                    <a:cubicBezTo>
                      <a:pt x="2088" y="3578"/>
                      <a:pt x="2088" y="3578"/>
                      <a:pt x="2088" y="3578"/>
                    </a:cubicBezTo>
                    <a:cubicBezTo>
                      <a:pt x="2061" y="3595"/>
                      <a:pt x="2026" y="3587"/>
                      <a:pt x="1981" y="3569"/>
                    </a:cubicBezTo>
                    <a:lnTo>
                      <a:pt x="170" y="2516"/>
                    </a:lnTo>
                    <a:cubicBezTo>
                      <a:pt x="72" y="2463"/>
                      <a:pt x="1" y="2320"/>
                      <a:pt x="1" y="2195"/>
                    </a:cubicBezTo>
                    <a:lnTo>
                      <a:pt x="1" y="152"/>
                    </a:lnTo>
                    <a:cubicBezTo>
                      <a:pt x="1" y="81"/>
                      <a:pt x="27" y="27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99" y="0"/>
                      <a:pt x="134" y="9"/>
                      <a:pt x="170" y="27"/>
                    </a:cubicBezTo>
                    <a:lnTo>
                      <a:pt x="1981" y="1071"/>
                    </a:lnTo>
                    <a:cubicBezTo>
                      <a:pt x="2070" y="1124"/>
                      <a:pt x="2151" y="1267"/>
                      <a:pt x="2151" y="13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49" name="Google Shape;1274;p56">
                <a:extLst>
                  <a:ext uri="{FF2B5EF4-FFF2-40B4-BE49-F238E27FC236}">
                    <a16:creationId xmlns:a16="http://schemas.microsoft.com/office/drawing/2014/main" id="{88B3B6CF-B30C-9048-A6AD-5CFF5BCF73DE}"/>
                  </a:ext>
                </a:extLst>
              </p:cNvPr>
              <p:cNvSpPr/>
              <p:nvPr/>
            </p:nvSpPr>
            <p:spPr>
              <a:xfrm>
                <a:off x="2106174" y="2553177"/>
                <a:ext cx="159005" cy="13668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580" extrusionOk="0">
                    <a:moveTo>
                      <a:pt x="1722" y="1571"/>
                    </a:moveTo>
                    <a:cubicBezTo>
                      <a:pt x="1660" y="1580"/>
                      <a:pt x="1579" y="1544"/>
                      <a:pt x="1490" y="1491"/>
                    </a:cubicBezTo>
                    <a:cubicBezTo>
                      <a:pt x="1445" y="1464"/>
                      <a:pt x="1401" y="1437"/>
                      <a:pt x="1347" y="1401"/>
                    </a:cubicBezTo>
                    <a:cubicBezTo>
                      <a:pt x="1321" y="1384"/>
                      <a:pt x="1294" y="1357"/>
                      <a:pt x="1276" y="1357"/>
                    </a:cubicBezTo>
                    <a:cubicBezTo>
                      <a:pt x="1267" y="1348"/>
                      <a:pt x="1258" y="1348"/>
                      <a:pt x="1249" y="1348"/>
                    </a:cubicBezTo>
                    <a:cubicBezTo>
                      <a:pt x="1222" y="1357"/>
                      <a:pt x="1196" y="1357"/>
                      <a:pt x="1169" y="1357"/>
                    </a:cubicBezTo>
                    <a:cubicBezTo>
                      <a:pt x="1115" y="1357"/>
                      <a:pt x="1053" y="1321"/>
                      <a:pt x="982" y="1268"/>
                    </a:cubicBezTo>
                    <a:cubicBezTo>
                      <a:pt x="937" y="1241"/>
                      <a:pt x="892" y="1205"/>
                      <a:pt x="848" y="1161"/>
                    </a:cubicBezTo>
                    <a:cubicBezTo>
                      <a:pt x="803" y="1125"/>
                      <a:pt x="767" y="1089"/>
                      <a:pt x="732" y="1080"/>
                    </a:cubicBezTo>
                    <a:cubicBezTo>
                      <a:pt x="500" y="1027"/>
                      <a:pt x="143" y="697"/>
                      <a:pt x="36" y="358"/>
                    </a:cubicBezTo>
                    <a:cubicBezTo>
                      <a:pt x="9" y="260"/>
                      <a:pt x="0" y="170"/>
                      <a:pt x="36" y="126"/>
                    </a:cubicBezTo>
                    <a:cubicBezTo>
                      <a:pt x="45" y="117"/>
                      <a:pt x="54" y="108"/>
                      <a:pt x="63" y="108"/>
                    </a:cubicBezTo>
                    <a:cubicBezTo>
                      <a:pt x="80" y="99"/>
                      <a:pt x="98" y="99"/>
                      <a:pt x="116" y="99"/>
                    </a:cubicBezTo>
                    <a:cubicBezTo>
                      <a:pt x="152" y="99"/>
                      <a:pt x="188" y="99"/>
                      <a:pt x="223" y="99"/>
                    </a:cubicBezTo>
                    <a:cubicBezTo>
                      <a:pt x="304" y="99"/>
                      <a:pt x="330" y="1"/>
                      <a:pt x="411" y="1"/>
                    </a:cubicBezTo>
                    <a:cubicBezTo>
                      <a:pt x="482" y="1"/>
                      <a:pt x="589" y="81"/>
                      <a:pt x="678" y="108"/>
                    </a:cubicBezTo>
                    <a:cubicBezTo>
                      <a:pt x="767" y="144"/>
                      <a:pt x="839" y="126"/>
                      <a:pt x="928" y="161"/>
                    </a:cubicBezTo>
                    <a:cubicBezTo>
                      <a:pt x="1008" y="197"/>
                      <a:pt x="1106" y="277"/>
                      <a:pt x="1187" y="384"/>
                    </a:cubicBezTo>
                    <a:cubicBezTo>
                      <a:pt x="1196" y="393"/>
                      <a:pt x="1205" y="402"/>
                      <a:pt x="1213" y="402"/>
                    </a:cubicBezTo>
                    <a:cubicBezTo>
                      <a:pt x="1222" y="411"/>
                      <a:pt x="1222" y="411"/>
                      <a:pt x="1231" y="411"/>
                    </a:cubicBezTo>
                    <a:cubicBezTo>
                      <a:pt x="1267" y="420"/>
                      <a:pt x="1312" y="438"/>
                      <a:pt x="1365" y="474"/>
                    </a:cubicBezTo>
                    <a:cubicBezTo>
                      <a:pt x="1410" y="500"/>
                      <a:pt x="1445" y="536"/>
                      <a:pt x="1490" y="581"/>
                    </a:cubicBezTo>
                    <a:cubicBezTo>
                      <a:pt x="1579" y="670"/>
                      <a:pt x="1642" y="777"/>
                      <a:pt x="1677" y="875"/>
                    </a:cubicBezTo>
                    <a:cubicBezTo>
                      <a:pt x="1695" y="920"/>
                      <a:pt x="1713" y="955"/>
                      <a:pt x="1722" y="1000"/>
                    </a:cubicBezTo>
                    <a:cubicBezTo>
                      <a:pt x="1740" y="1062"/>
                      <a:pt x="1758" y="1125"/>
                      <a:pt x="1740" y="1161"/>
                    </a:cubicBezTo>
                    <a:cubicBezTo>
                      <a:pt x="1740" y="1161"/>
                      <a:pt x="1731" y="1170"/>
                      <a:pt x="1740" y="1178"/>
                    </a:cubicBezTo>
                    <a:cubicBezTo>
                      <a:pt x="1740" y="1178"/>
                      <a:pt x="1740" y="1187"/>
                      <a:pt x="1740" y="1187"/>
                    </a:cubicBezTo>
                    <a:cubicBezTo>
                      <a:pt x="1740" y="1196"/>
                      <a:pt x="1749" y="1205"/>
                      <a:pt x="1749" y="1214"/>
                    </a:cubicBezTo>
                    <a:cubicBezTo>
                      <a:pt x="1767" y="1250"/>
                      <a:pt x="1784" y="1277"/>
                      <a:pt x="1793" y="1312"/>
                    </a:cubicBezTo>
                    <a:cubicBezTo>
                      <a:pt x="1838" y="1446"/>
                      <a:pt x="1811" y="1553"/>
                      <a:pt x="1722" y="15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  <p:sp>
            <p:nvSpPr>
              <p:cNvPr id="50" name="Google Shape;1275;p56">
                <a:extLst>
                  <a:ext uri="{FF2B5EF4-FFF2-40B4-BE49-F238E27FC236}">
                    <a16:creationId xmlns:a16="http://schemas.microsoft.com/office/drawing/2014/main" id="{52248807-7972-B949-1C09-852801EB7A5C}"/>
                  </a:ext>
                </a:extLst>
              </p:cNvPr>
              <p:cNvSpPr/>
              <p:nvPr/>
            </p:nvSpPr>
            <p:spPr>
              <a:xfrm>
                <a:off x="2106174" y="2561741"/>
                <a:ext cx="159005" cy="128121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481" extrusionOk="0">
                    <a:moveTo>
                      <a:pt x="1722" y="1472"/>
                    </a:moveTo>
                    <a:cubicBezTo>
                      <a:pt x="1660" y="1481"/>
                      <a:pt x="1579" y="1445"/>
                      <a:pt x="1490" y="1392"/>
                    </a:cubicBezTo>
                    <a:cubicBezTo>
                      <a:pt x="1445" y="1365"/>
                      <a:pt x="1401" y="1338"/>
                      <a:pt x="1347" y="1302"/>
                    </a:cubicBezTo>
                    <a:cubicBezTo>
                      <a:pt x="1321" y="1285"/>
                      <a:pt x="1294" y="1258"/>
                      <a:pt x="1276" y="1258"/>
                    </a:cubicBezTo>
                    <a:cubicBezTo>
                      <a:pt x="1267" y="1249"/>
                      <a:pt x="1258" y="1249"/>
                      <a:pt x="1249" y="1249"/>
                    </a:cubicBezTo>
                    <a:cubicBezTo>
                      <a:pt x="1222" y="1258"/>
                      <a:pt x="1196" y="1258"/>
                      <a:pt x="1169" y="1258"/>
                    </a:cubicBezTo>
                    <a:cubicBezTo>
                      <a:pt x="1115" y="1258"/>
                      <a:pt x="1053" y="1222"/>
                      <a:pt x="982" y="1169"/>
                    </a:cubicBezTo>
                    <a:cubicBezTo>
                      <a:pt x="937" y="1142"/>
                      <a:pt x="892" y="1106"/>
                      <a:pt x="848" y="1062"/>
                    </a:cubicBezTo>
                    <a:cubicBezTo>
                      <a:pt x="803" y="1026"/>
                      <a:pt x="767" y="990"/>
                      <a:pt x="732" y="981"/>
                    </a:cubicBezTo>
                    <a:cubicBezTo>
                      <a:pt x="500" y="928"/>
                      <a:pt x="143" y="598"/>
                      <a:pt x="36" y="259"/>
                    </a:cubicBezTo>
                    <a:cubicBezTo>
                      <a:pt x="9" y="161"/>
                      <a:pt x="0" y="71"/>
                      <a:pt x="36" y="27"/>
                    </a:cubicBezTo>
                    <a:cubicBezTo>
                      <a:pt x="45" y="18"/>
                      <a:pt x="54" y="9"/>
                      <a:pt x="63" y="9"/>
                    </a:cubicBezTo>
                    <a:cubicBezTo>
                      <a:pt x="80" y="0"/>
                      <a:pt x="98" y="0"/>
                      <a:pt x="116" y="0"/>
                    </a:cubicBezTo>
                    <a:lnTo>
                      <a:pt x="107" y="9"/>
                    </a:lnTo>
                    <a:cubicBezTo>
                      <a:pt x="72" y="134"/>
                      <a:pt x="80" y="268"/>
                      <a:pt x="143" y="384"/>
                    </a:cubicBezTo>
                    <a:cubicBezTo>
                      <a:pt x="205" y="491"/>
                      <a:pt x="321" y="580"/>
                      <a:pt x="446" y="607"/>
                    </a:cubicBezTo>
                    <a:cubicBezTo>
                      <a:pt x="482" y="624"/>
                      <a:pt x="535" y="624"/>
                      <a:pt x="571" y="651"/>
                    </a:cubicBezTo>
                    <a:cubicBezTo>
                      <a:pt x="598" y="678"/>
                      <a:pt x="616" y="714"/>
                      <a:pt x="643" y="740"/>
                    </a:cubicBezTo>
                    <a:cubicBezTo>
                      <a:pt x="723" y="856"/>
                      <a:pt x="848" y="946"/>
                      <a:pt x="990" y="972"/>
                    </a:cubicBezTo>
                    <a:cubicBezTo>
                      <a:pt x="1008" y="981"/>
                      <a:pt x="1035" y="981"/>
                      <a:pt x="1053" y="990"/>
                    </a:cubicBezTo>
                    <a:cubicBezTo>
                      <a:pt x="1071" y="999"/>
                      <a:pt x="1089" y="1008"/>
                      <a:pt x="1106" y="1017"/>
                    </a:cubicBezTo>
                    <a:cubicBezTo>
                      <a:pt x="1151" y="1044"/>
                      <a:pt x="1196" y="1071"/>
                      <a:pt x="1240" y="1097"/>
                    </a:cubicBezTo>
                    <a:cubicBezTo>
                      <a:pt x="1329" y="1142"/>
                      <a:pt x="1410" y="1195"/>
                      <a:pt x="1508" y="1204"/>
                    </a:cubicBezTo>
                    <a:cubicBezTo>
                      <a:pt x="1597" y="1213"/>
                      <a:pt x="1704" y="1169"/>
                      <a:pt x="1740" y="1088"/>
                    </a:cubicBezTo>
                    <a:cubicBezTo>
                      <a:pt x="1740" y="1097"/>
                      <a:pt x="1749" y="1106"/>
                      <a:pt x="1749" y="1115"/>
                    </a:cubicBezTo>
                    <a:cubicBezTo>
                      <a:pt x="1767" y="1151"/>
                      <a:pt x="1784" y="1178"/>
                      <a:pt x="1793" y="1213"/>
                    </a:cubicBezTo>
                    <a:cubicBezTo>
                      <a:pt x="1838" y="1347"/>
                      <a:pt x="1811" y="1454"/>
                      <a:pt x="1722" y="1472"/>
                    </a:cubicBezTo>
                    <a:close/>
                  </a:path>
                </a:pathLst>
              </a:custGeom>
              <a:solidFill>
                <a:srgbClr val="1A1A1A">
                  <a:alpha val="24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/>
              </a:p>
            </p:txBody>
          </p:sp>
        </p:grpSp>
      </p:grpSp>
      <p:pic>
        <p:nvPicPr>
          <p:cNvPr id="713" name="Graphique 712" descr="Badge Tick1 avec un remplissage uni">
            <a:extLst>
              <a:ext uri="{FF2B5EF4-FFF2-40B4-BE49-F238E27FC236}">
                <a16:creationId xmlns:a16="http://schemas.microsoft.com/office/drawing/2014/main" id="{BA0B960B-9CB0-B6CA-E079-3AE128F08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0916" y="1071386"/>
            <a:ext cx="571255" cy="571255"/>
          </a:xfrm>
          <a:prstGeom prst="rect">
            <a:avLst/>
          </a:prstGeom>
        </p:spPr>
      </p:pic>
      <p:pic>
        <p:nvPicPr>
          <p:cNvPr id="720" name="Graphique 719" descr="Badge Tick1 avec un remplissage uni">
            <a:extLst>
              <a:ext uri="{FF2B5EF4-FFF2-40B4-BE49-F238E27FC236}">
                <a16:creationId xmlns:a16="http://schemas.microsoft.com/office/drawing/2014/main" id="{41CC4ABA-3CC2-B308-E8FF-74999383A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7598" y="2453103"/>
            <a:ext cx="571255" cy="571255"/>
          </a:xfrm>
          <a:prstGeom prst="rect">
            <a:avLst/>
          </a:prstGeom>
        </p:spPr>
      </p:pic>
      <p:pic>
        <p:nvPicPr>
          <p:cNvPr id="721" name="Graphique 720" descr="Badge Tick1 avec un remplissage uni">
            <a:extLst>
              <a:ext uri="{FF2B5EF4-FFF2-40B4-BE49-F238E27FC236}">
                <a16:creationId xmlns:a16="http://schemas.microsoft.com/office/drawing/2014/main" id="{661AF576-E8FB-4AE2-E5FB-2D77BE96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0916" y="3875614"/>
            <a:ext cx="571255" cy="571255"/>
          </a:xfrm>
          <a:prstGeom prst="rect">
            <a:avLst/>
          </a:prstGeom>
        </p:spPr>
      </p:pic>
      <p:sp>
        <p:nvSpPr>
          <p:cNvPr id="710" name="Google Shape;729;p40">
            <a:extLst>
              <a:ext uri="{FF2B5EF4-FFF2-40B4-BE49-F238E27FC236}">
                <a16:creationId xmlns:a16="http://schemas.microsoft.com/office/drawing/2014/main" id="{2A6FFC55-23F7-EFC4-8994-5C4DD9963937}"/>
              </a:ext>
            </a:extLst>
          </p:cNvPr>
          <p:cNvSpPr txBox="1"/>
          <p:nvPr/>
        </p:nvSpPr>
        <p:spPr>
          <a:xfrm flipH="1">
            <a:off x="7256033" y="1244403"/>
            <a:ext cx="1800952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Rockstroh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Blum et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Göritz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2019)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29;p40">
            <a:extLst>
              <a:ext uri="{FF2B5EF4-FFF2-40B4-BE49-F238E27FC236}">
                <a16:creationId xmlns:a16="http://schemas.microsoft.com/office/drawing/2014/main" id="{95F79364-8319-3C33-2450-4BE844F8C2B0}"/>
              </a:ext>
            </a:extLst>
          </p:cNvPr>
          <p:cNvSpPr txBox="1"/>
          <p:nvPr/>
        </p:nvSpPr>
        <p:spPr>
          <a:xfrm flipH="1">
            <a:off x="7094605" y="1378478"/>
            <a:ext cx="2203116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Connely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Boorigie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et McCabe, 2023)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8909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5FD7D4C2-6DB6-AD4F-5C1B-C175D1F9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E223599A-FB7D-39FC-C246-3DA2AD7B2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2140300"/>
            <a:ext cx="41334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 de recherche</a:t>
            </a:r>
            <a:endParaRPr dirty="0"/>
          </a:p>
        </p:txBody>
      </p:sp>
      <p:sp>
        <p:nvSpPr>
          <p:cNvPr id="377" name="Google Shape;377;p33">
            <a:extLst>
              <a:ext uri="{FF2B5EF4-FFF2-40B4-BE49-F238E27FC236}">
                <a16:creationId xmlns:a16="http://schemas.microsoft.com/office/drawing/2014/main" id="{9930A7B9-29D8-6B34-50A8-219EE850107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684925" y="1187938"/>
            <a:ext cx="219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D79B49-1928-32FB-C8F6-947AF8C3FBD8}"/>
              </a:ext>
            </a:extLst>
          </p:cNvPr>
          <p:cNvSpPr txBox="1"/>
          <p:nvPr/>
        </p:nvSpPr>
        <p:spPr>
          <a:xfrm>
            <a:off x="1047362" y="2407365"/>
            <a:ext cx="5397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30" name="Image 29" descr="Une image contenant Police, Graphique, cercle, logo&#10;&#10;Description générée automatiquement">
            <a:extLst>
              <a:ext uri="{FF2B5EF4-FFF2-40B4-BE49-F238E27FC236}">
                <a16:creationId xmlns:a16="http://schemas.microsoft.com/office/drawing/2014/main" id="{7B1C5B0E-5F24-B45A-C5B1-9B7569D6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66" y="1347854"/>
            <a:ext cx="2422772" cy="24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87324-7FCD-6041-0F7B-350CDE39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4316"/>
            <a:ext cx="7704000" cy="572700"/>
          </a:xfrm>
        </p:spPr>
        <p:txBody>
          <a:bodyPr/>
          <a:lstStyle/>
          <a:p>
            <a:r>
              <a:rPr lang="fr-FR" dirty="0"/>
              <a:t>Projet en 4 temps</a:t>
            </a:r>
          </a:p>
        </p:txBody>
      </p:sp>
      <p:grpSp>
        <p:nvGrpSpPr>
          <p:cNvPr id="29" name="Google Shape;12772;p82">
            <a:extLst>
              <a:ext uri="{FF2B5EF4-FFF2-40B4-BE49-F238E27FC236}">
                <a16:creationId xmlns:a16="http://schemas.microsoft.com/office/drawing/2014/main" id="{FAD32410-0FB4-801C-A6AD-DED866C628BB}"/>
              </a:ext>
            </a:extLst>
          </p:cNvPr>
          <p:cNvGrpSpPr/>
          <p:nvPr/>
        </p:nvGrpSpPr>
        <p:grpSpPr>
          <a:xfrm>
            <a:off x="763419" y="1683402"/>
            <a:ext cx="7110387" cy="2598572"/>
            <a:chOff x="3633502" y="1611316"/>
            <a:chExt cx="1354163" cy="516822"/>
          </a:xfrm>
          <a:solidFill>
            <a:schemeClr val="accent3"/>
          </a:solidFill>
        </p:grpSpPr>
        <p:cxnSp>
          <p:nvCxnSpPr>
            <p:cNvPr id="30" name="Google Shape;12773;p82">
              <a:extLst>
                <a:ext uri="{FF2B5EF4-FFF2-40B4-BE49-F238E27FC236}">
                  <a16:creationId xmlns:a16="http://schemas.microsoft.com/office/drawing/2014/main" id="{28B29AB8-006C-E234-3B39-545117B52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3502" y="1862145"/>
              <a:ext cx="1354163" cy="1715"/>
            </a:xfrm>
            <a:prstGeom prst="straightConnector1">
              <a:avLst/>
            </a:prstGeom>
            <a:grp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2" name="Google Shape;12779;p82">
              <a:extLst>
                <a:ext uri="{FF2B5EF4-FFF2-40B4-BE49-F238E27FC236}">
                  <a16:creationId xmlns:a16="http://schemas.microsoft.com/office/drawing/2014/main" id="{7ECCF8D2-9174-B612-1DAF-F8943E9C0BF9}"/>
                </a:ext>
              </a:extLst>
            </p:cNvPr>
            <p:cNvGrpSpPr/>
            <p:nvPr/>
          </p:nvGrpSpPr>
          <p:grpSpPr>
            <a:xfrm>
              <a:off x="3714139" y="1779521"/>
              <a:ext cx="286500" cy="348617"/>
              <a:chOff x="3714139" y="1779521"/>
              <a:chExt cx="286500" cy="348617"/>
            </a:xfrm>
            <a:grpFill/>
          </p:grpSpPr>
          <p:grpSp>
            <p:nvGrpSpPr>
              <p:cNvPr id="43" name="Google Shape;12780;p82">
                <a:extLst>
                  <a:ext uri="{FF2B5EF4-FFF2-40B4-BE49-F238E27FC236}">
                    <a16:creationId xmlns:a16="http://schemas.microsoft.com/office/drawing/2014/main" id="{AA291F26-C4BC-BD0E-C968-9CCB6E311AAF}"/>
                  </a:ext>
                </a:extLst>
              </p:cNvPr>
              <p:cNvGrpSpPr/>
              <p:nvPr/>
            </p:nvGrpSpPr>
            <p:grpSpPr>
              <a:xfrm>
                <a:off x="3714139" y="1861619"/>
                <a:ext cx="286500" cy="266519"/>
                <a:chOff x="3714139" y="1861619"/>
                <a:chExt cx="286500" cy="266519"/>
              </a:xfrm>
              <a:grpFill/>
            </p:grpSpPr>
            <p:cxnSp>
              <p:nvCxnSpPr>
                <p:cNvPr id="45" name="Google Shape;12781;p82">
                  <a:extLst>
                    <a:ext uri="{FF2B5EF4-FFF2-40B4-BE49-F238E27FC236}">
                      <a16:creationId xmlns:a16="http://schemas.microsoft.com/office/drawing/2014/main" id="{3D4389C5-F398-6BA2-DD2C-984648C8E6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60576" y="1861619"/>
                  <a:ext cx="0" cy="19006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" name="Google Shape;12782;p82">
                  <a:extLst>
                    <a:ext uri="{FF2B5EF4-FFF2-40B4-BE49-F238E27FC236}">
                      <a16:creationId xmlns:a16="http://schemas.microsoft.com/office/drawing/2014/main" id="{AA8353D1-16E0-AD5B-B40B-A41BD95A86CA}"/>
                    </a:ext>
                  </a:extLst>
                </p:cNvPr>
                <p:cNvSpPr/>
                <p:nvPr/>
              </p:nvSpPr>
              <p:spPr>
                <a:xfrm>
                  <a:off x="3714139" y="2028238"/>
                  <a:ext cx="286500" cy="9990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 dirty="0"/>
                </a:p>
              </p:txBody>
            </p:sp>
          </p:grpSp>
          <p:sp>
            <p:nvSpPr>
              <p:cNvPr id="44" name="Google Shape;12783;p82">
                <a:extLst>
                  <a:ext uri="{FF2B5EF4-FFF2-40B4-BE49-F238E27FC236}">
                    <a16:creationId xmlns:a16="http://schemas.microsoft.com/office/drawing/2014/main" id="{C58C3E89-D989-FEEF-9D91-0A4769BAF340}"/>
                  </a:ext>
                </a:extLst>
              </p:cNvPr>
              <p:cNvSpPr/>
              <p:nvPr/>
            </p:nvSpPr>
            <p:spPr>
              <a:xfrm>
                <a:off x="3763826" y="1779521"/>
                <a:ext cx="187800" cy="1878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  <p:grpSp>
          <p:nvGrpSpPr>
            <p:cNvPr id="33" name="Google Shape;12784;p82">
              <a:extLst>
                <a:ext uri="{FF2B5EF4-FFF2-40B4-BE49-F238E27FC236}">
                  <a16:creationId xmlns:a16="http://schemas.microsoft.com/office/drawing/2014/main" id="{B033EF62-520A-A78C-461B-1BBF36692C53}"/>
                </a:ext>
              </a:extLst>
            </p:cNvPr>
            <p:cNvGrpSpPr/>
            <p:nvPr/>
          </p:nvGrpSpPr>
          <p:grpSpPr>
            <a:xfrm>
              <a:off x="4273638" y="1771972"/>
              <a:ext cx="361037" cy="350076"/>
              <a:chOff x="4273638" y="1771972"/>
              <a:chExt cx="361037" cy="350076"/>
            </a:xfrm>
            <a:grpFill/>
          </p:grpSpPr>
          <p:grpSp>
            <p:nvGrpSpPr>
              <p:cNvPr id="39" name="Google Shape;12785;p82">
                <a:extLst>
                  <a:ext uri="{FF2B5EF4-FFF2-40B4-BE49-F238E27FC236}">
                    <a16:creationId xmlns:a16="http://schemas.microsoft.com/office/drawing/2014/main" id="{6D8D32CE-FADE-FDFC-357F-2C17D8FF34D7}"/>
                  </a:ext>
                </a:extLst>
              </p:cNvPr>
              <p:cNvGrpSpPr/>
              <p:nvPr/>
            </p:nvGrpSpPr>
            <p:grpSpPr>
              <a:xfrm>
                <a:off x="4273638" y="1850722"/>
                <a:ext cx="361037" cy="271326"/>
                <a:chOff x="4273638" y="1850722"/>
                <a:chExt cx="361037" cy="271326"/>
              </a:xfrm>
              <a:grpFill/>
            </p:grpSpPr>
            <p:cxnSp>
              <p:nvCxnSpPr>
                <p:cNvPr id="41" name="Google Shape;12786;p82">
                  <a:extLst>
                    <a:ext uri="{FF2B5EF4-FFF2-40B4-BE49-F238E27FC236}">
                      <a16:creationId xmlns:a16="http://schemas.microsoft.com/office/drawing/2014/main" id="{FE404E32-2C50-5F85-6E00-F44AD0244A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3360" y="1850722"/>
                  <a:ext cx="0" cy="195628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2" name="Google Shape;12787;p82">
                  <a:extLst>
                    <a:ext uri="{FF2B5EF4-FFF2-40B4-BE49-F238E27FC236}">
                      <a16:creationId xmlns:a16="http://schemas.microsoft.com/office/drawing/2014/main" id="{50B2DC7E-8411-7569-1C9E-5A6A0BB4D12D}"/>
                    </a:ext>
                  </a:extLst>
                </p:cNvPr>
                <p:cNvSpPr/>
                <p:nvPr/>
              </p:nvSpPr>
              <p:spPr>
                <a:xfrm>
                  <a:off x="4273638" y="2022148"/>
                  <a:ext cx="361037" cy="9990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/>
                </a:p>
              </p:txBody>
            </p:sp>
          </p:grpSp>
          <p:sp>
            <p:nvSpPr>
              <p:cNvPr id="40" name="Google Shape;12788;p82">
                <a:extLst>
                  <a:ext uri="{FF2B5EF4-FFF2-40B4-BE49-F238E27FC236}">
                    <a16:creationId xmlns:a16="http://schemas.microsoft.com/office/drawing/2014/main" id="{4B6562ED-1201-946C-C84E-ABD044AD95EE}"/>
                  </a:ext>
                </a:extLst>
              </p:cNvPr>
              <p:cNvSpPr/>
              <p:nvPr/>
            </p:nvSpPr>
            <p:spPr>
              <a:xfrm>
                <a:off x="4356655" y="1771972"/>
                <a:ext cx="187800" cy="1878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  <p:grpSp>
          <p:nvGrpSpPr>
            <p:cNvPr id="34" name="Google Shape;12789;p82">
              <a:extLst>
                <a:ext uri="{FF2B5EF4-FFF2-40B4-BE49-F238E27FC236}">
                  <a16:creationId xmlns:a16="http://schemas.microsoft.com/office/drawing/2014/main" id="{FCAE808B-3E39-E8FC-83DB-CC9D141C622A}"/>
                </a:ext>
              </a:extLst>
            </p:cNvPr>
            <p:cNvGrpSpPr/>
            <p:nvPr/>
          </p:nvGrpSpPr>
          <p:grpSpPr>
            <a:xfrm>
              <a:off x="4597359" y="1611316"/>
              <a:ext cx="304496" cy="356005"/>
              <a:chOff x="4597359" y="1611316"/>
              <a:chExt cx="304496" cy="356005"/>
            </a:xfrm>
            <a:grpFill/>
          </p:grpSpPr>
          <p:grpSp>
            <p:nvGrpSpPr>
              <p:cNvPr id="35" name="Google Shape;12790;p82">
                <a:extLst>
                  <a:ext uri="{FF2B5EF4-FFF2-40B4-BE49-F238E27FC236}">
                    <a16:creationId xmlns:a16="http://schemas.microsoft.com/office/drawing/2014/main" id="{AB0BC121-AFD6-C033-2078-08F9E44F5EB2}"/>
                  </a:ext>
                </a:extLst>
              </p:cNvPr>
              <p:cNvGrpSpPr/>
              <p:nvPr/>
            </p:nvGrpSpPr>
            <p:grpSpPr>
              <a:xfrm>
                <a:off x="4597359" y="1611316"/>
                <a:ext cx="304496" cy="255272"/>
                <a:chOff x="4597359" y="1611316"/>
                <a:chExt cx="304496" cy="255272"/>
              </a:xfrm>
              <a:grpFill/>
            </p:grpSpPr>
            <p:cxnSp>
              <p:nvCxnSpPr>
                <p:cNvPr id="37" name="Google Shape;12791;p82">
                  <a:extLst>
                    <a:ext uri="{FF2B5EF4-FFF2-40B4-BE49-F238E27FC236}">
                      <a16:creationId xmlns:a16="http://schemas.microsoft.com/office/drawing/2014/main" id="{D70AFB36-335A-2967-70C5-D84056108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9607" y="1692454"/>
                  <a:ext cx="0" cy="174134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" name="Google Shape;12792;p82">
                  <a:extLst>
                    <a:ext uri="{FF2B5EF4-FFF2-40B4-BE49-F238E27FC236}">
                      <a16:creationId xmlns:a16="http://schemas.microsoft.com/office/drawing/2014/main" id="{C7FF2EBF-2DB7-D596-A523-9A4313143A46}"/>
                    </a:ext>
                  </a:extLst>
                </p:cNvPr>
                <p:cNvSpPr/>
                <p:nvPr/>
              </p:nvSpPr>
              <p:spPr>
                <a:xfrm>
                  <a:off x="4597359" y="1611316"/>
                  <a:ext cx="304496" cy="9990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 dirty="0"/>
                </a:p>
              </p:txBody>
            </p:sp>
          </p:grpSp>
          <p:sp>
            <p:nvSpPr>
              <p:cNvPr id="36" name="Google Shape;12793;p82">
                <a:extLst>
                  <a:ext uri="{FF2B5EF4-FFF2-40B4-BE49-F238E27FC236}">
                    <a16:creationId xmlns:a16="http://schemas.microsoft.com/office/drawing/2014/main" id="{47D0C98F-8578-CF78-2AA5-C30A6396A320}"/>
                  </a:ext>
                </a:extLst>
              </p:cNvPr>
              <p:cNvSpPr/>
              <p:nvPr/>
            </p:nvSpPr>
            <p:spPr>
              <a:xfrm>
                <a:off x="4656306" y="1779521"/>
                <a:ext cx="187800" cy="1878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</p:grpSp>
      <p:grpSp>
        <p:nvGrpSpPr>
          <p:cNvPr id="53" name="Google Shape;5856;p62">
            <a:extLst>
              <a:ext uri="{FF2B5EF4-FFF2-40B4-BE49-F238E27FC236}">
                <a16:creationId xmlns:a16="http://schemas.microsoft.com/office/drawing/2014/main" id="{91FA83E7-2915-72F7-7189-BFA9CFD8C84A}"/>
              </a:ext>
            </a:extLst>
          </p:cNvPr>
          <p:cNvGrpSpPr/>
          <p:nvPr/>
        </p:nvGrpSpPr>
        <p:grpSpPr>
          <a:xfrm>
            <a:off x="1634319" y="2737967"/>
            <a:ext cx="604052" cy="450675"/>
            <a:chOff x="-40378075" y="3267450"/>
            <a:chExt cx="317425" cy="289075"/>
          </a:xfrm>
          <a:solidFill>
            <a:schemeClr val="bg2"/>
          </a:solidFill>
        </p:grpSpPr>
        <p:sp>
          <p:nvSpPr>
            <p:cNvPr id="54" name="Google Shape;5857;p62">
              <a:extLst>
                <a:ext uri="{FF2B5EF4-FFF2-40B4-BE49-F238E27FC236}">
                  <a16:creationId xmlns:a16="http://schemas.microsoft.com/office/drawing/2014/main" id="{546BBBD5-D6BA-A4F7-A30C-4EE6E2BE7693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55" name="Google Shape;5858;p62">
              <a:extLst>
                <a:ext uri="{FF2B5EF4-FFF2-40B4-BE49-F238E27FC236}">
                  <a16:creationId xmlns:a16="http://schemas.microsoft.com/office/drawing/2014/main" id="{EA154EC9-28C5-068C-EDC6-2FD70F3EDC2B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/>
            </a:p>
          </p:txBody>
        </p:sp>
        <p:sp>
          <p:nvSpPr>
            <p:cNvPr id="56" name="Google Shape;5859;p62">
              <a:extLst>
                <a:ext uri="{FF2B5EF4-FFF2-40B4-BE49-F238E27FC236}">
                  <a16:creationId xmlns:a16="http://schemas.microsoft.com/office/drawing/2014/main" id="{F9DBFB8A-1191-7402-B96E-388AE8BF60FD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57" name="Google Shape;5860;p62">
              <a:extLst>
                <a:ext uri="{FF2B5EF4-FFF2-40B4-BE49-F238E27FC236}">
                  <a16:creationId xmlns:a16="http://schemas.microsoft.com/office/drawing/2014/main" id="{425BA93F-4E0F-1F15-F11D-8ACD846F0B00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</p:grpSp>
      <p:pic>
        <p:nvPicPr>
          <p:cNvPr id="59" name="Graphique 58" descr="Cerveau dans une tête avec un remplissage uni">
            <a:extLst>
              <a:ext uri="{FF2B5EF4-FFF2-40B4-BE49-F238E27FC236}">
                <a16:creationId xmlns:a16="http://schemas.microsoft.com/office/drawing/2014/main" id="{210ADB69-7D8F-3A6A-E7AA-C76B4629F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521" y="2601915"/>
            <a:ext cx="680012" cy="680012"/>
          </a:xfrm>
          <a:prstGeom prst="rect">
            <a:avLst/>
          </a:prstGeom>
        </p:spPr>
      </p:pic>
      <p:sp>
        <p:nvSpPr>
          <p:cNvPr id="63" name="Google Shape;857;p41">
            <a:extLst>
              <a:ext uri="{FF2B5EF4-FFF2-40B4-BE49-F238E27FC236}">
                <a16:creationId xmlns:a16="http://schemas.microsoft.com/office/drawing/2014/main" id="{387C75F0-2A6F-4495-6F5A-3EE24AECDCE4}"/>
              </a:ext>
            </a:extLst>
          </p:cNvPr>
          <p:cNvSpPr txBox="1"/>
          <p:nvPr/>
        </p:nvSpPr>
        <p:spPr>
          <a:xfrm flipH="1">
            <a:off x="1172448" y="3870747"/>
            <a:ext cx="1504343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Scoping review</a:t>
            </a:r>
          </a:p>
        </p:txBody>
      </p:sp>
      <p:pic>
        <p:nvPicPr>
          <p:cNvPr id="65" name="Image 64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ED0B645-CA58-0581-2EAA-F68542AE2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553" y="2679060"/>
            <a:ext cx="642041" cy="645158"/>
          </a:xfrm>
          <a:prstGeom prst="rect">
            <a:avLst/>
          </a:prstGeom>
        </p:spPr>
      </p:pic>
      <p:sp>
        <p:nvSpPr>
          <p:cNvPr id="66" name="Google Shape;857;p41">
            <a:extLst>
              <a:ext uri="{FF2B5EF4-FFF2-40B4-BE49-F238E27FC236}">
                <a16:creationId xmlns:a16="http://schemas.microsoft.com/office/drawing/2014/main" id="{BA747995-5FDD-3E22-B7E6-41F41B40B4DC}"/>
              </a:ext>
            </a:extLst>
          </p:cNvPr>
          <p:cNvSpPr txBox="1"/>
          <p:nvPr/>
        </p:nvSpPr>
        <p:spPr>
          <a:xfrm flipH="1">
            <a:off x="4014632" y="3848861"/>
            <a:ext cx="2107332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Profil psychologique</a:t>
            </a:r>
          </a:p>
        </p:txBody>
      </p:sp>
      <p:sp>
        <p:nvSpPr>
          <p:cNvPr id="67" name="Google Shape;857;p41">
            <a:extLst>
              <a:ext uri="{FF2B5EF4-FFF2-40B4-BE49-F238E27FC236}">
                <a16:creationId xmlns:a16="http://schemas.microsoft.com/office/drawing/2014/main" id="{F792054B-4975-3499-FB44-B84871839150}"/>
              </a:ext>
            </a:extLst>
          </p:cNvPr>
          <p:cNvSpPr txBox="1"/>
          <p:nvPr/>
        </p:nvSpPr>
        <p:spPr>
          <a:xfrm flipH="1">
            <a:off x="5821833" y="1790986"/>
            <a:ext cx="1601406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Prise en charge</a:t>
            </a:r>
          </a:p>
        </p:txBody>
      </p:sp>
      <p:sp>
        <p:nvSpPr>
          <p:cNvPr id="69" name="Google Shape;857;p41">
            <a:extLst>
              <a:ext uri="{FF2B5EF4-FFF2-40B4-BE49-F238E27FC236}">
                <a16:creationId xmlns:a16="http://schemas.microsoft.com/office/drawing/2014/main" id="{ACA9A7E8-F9B4-0C25-012B-056E1ADFCBD0}"/>
              </a:ext>
            </a:extLst>
          </p:cNvPr>
          <p:cNvSpPr txBox="1"/>
          <p:nvPr/>
        </p:nvSpPr>
        <p:spPr>
          <a:xfrm flipH="1">
            <a:off x="752731" y="4297426"/>
            <a:ext cx="2406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RV &amp; douleurs chroniques pédiatriques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857;p41">
            <a:extLst>
              <a:ext uri="{FF2B5EF4-FFF2-40B4-BE49-F238E27FC236}">
                <a16:creationId xmlns:a16="http://schemas.microsoft.com/office/drawing/2014/main" id="{38B44224-8191-3738-0399-563CA7EF01C7}"/>
              </a:ext>
            </a:extLst>
          </p:cNvPr>
          <p:cNvSpPr txBox="1"/>
          <p:nvPr/>
        </p:nvSpPr>
        <p:spPr>
          <a:xfrm flipH="1">
            <a:off x="3513129" y="4251354"/>
            <a:ext cx="3123617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Étude du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profil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psychologique des enfants/adolescents migraineux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857;p41">
            <a:extLst>
              <a:ext uri="{FF2B5EF4-FFF2-40B4-BE49-F238E27FC236}">
                <a16:creationId xmlns:a16="http://schemas.microsoft.com/office/drawing/2014/main" id="{609A6786-7211-DB0F-F973-99495FA3180C}"/>
              </a:ext>
            </a:extLst>
          </p:cNvPr>
          <p:cNvSpPr txBox="1"/>
          <p:nvPr/>
        </p:nvSpPr>
        <p:spPr>
          <a:xfrm flipH="1">
            <a:off x="5042247" y="892146"/>
            <a:ext cx="3123941" cy="86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Intervention liant RV &amp; biofeedback dans la gestion et la prévention des maux de tête pédiatriques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2791;p82">
            <a:extLst>
              <a:ext uri="{FF2B5EF4-FFF2-40B4-BE49-F238E27FC236}">
                <a16:creationId xmlns:a16="http://schemas.microsoft.com/office/drawing/2014/main" id="{C45D9BEF-2453-39D9-D4F4-511F8A6B876A}"/>
              </a:ext>
            </a:extLst>
          </p:cNvPr>
          <p:cNvCxnSpPr>
            <a:cxnSpLocks/>
          </p:cNvCxnSpPr>
          <p:nvPr/>
        </p:nvCxnSpPr>
        <p:spPr>
          <a:xfrm flipV="1">
            <a:off x="3490289" y="2043997"/>
            <a:ext cx="0" cy="875543"/>
          </a:xfrm>
          <a:prstGeom prst="straightConnector1">
            <a:avLst/>
          </a:prstGeom>
          <a:solidFill>
            <a:schemeClr val="accent3"/>
          </a:solidFill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2788;p82">
            <a:extLst>
              <a:ext uri="{FF2B5EF4-FFF2-40B4-BE49-F238E27FC236}">
                <a16:creationId xmlns:a16="http://schemas.microsoft.com/office/drawing/2014/main" id="{AF64F822-E351-E0F1-D18A-4AC5D72B8C5C}"/>
              </a:ext>
            </a:extLst>
          </p:cNvPr>
          <p:cNvSpPr/>
          <p:nvPr/>
        </p:nvSpPr>
        <p:spPr>
          <a:xfrm>
            <a:off x="3001966" y="2481769"/>
            <a:ext cx="986093" cy="94425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8" name="Google Shape;12792;p82">
            <a:extLst>
              <a:ext uri="{FF2B5EF4-FFF2-40B4-BE49-F238E27FC236}">
                <a16:creationId xmlns:a16="http://schemas.microsoft.com/office/drawing/2014/main" id="{C69023BD-C09C-4AE1-B95B-355B3BC7578E}"/>
              </a:ext>
            </a:extLst>
          </p:cNvPr>
          <p:cNvSpPr/>
          <p:nvPr/>
        </p:nvSpPr>
        <p:spPr>
          <a:xfrm>
            <a:off x="2377958" y="1693588"/>
            <a:ext cx="2217885" cy="5022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pic>
        <p:nvPicPr>
          <p:cNvPr id="10" name="Image 9" descr="Une image contenant Graphique, Police, conception, symbole&#10;&#10;Description générée automatiquement">
            <a:extLst>
              <a:ext uri="{FF2B5EF4-FFF2-40B4-BE49-F238E27FC236}">
                <a16:creationId xmlns:a16="http://schemas.microsoft.com/office/drawing/2014/main" id="{5F6949C2-A35F-4E80-1EF0-87E1CC58C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315" y="2595337"/>
            <a:ext cx="613406" cy="693167"/>
          </a:xfrm>
          <a:prstGeom prst="rect">
            <a:avLst/>
          </a:prstGeom>
        </p:spPr>
      </p:pic>
      <p:sp>
        <p:nvSpPr>
          <p:cNvPr id="11" name="Google Shape;857;p41">
            <a:extLst>
              <a:ext uri="{FF2B5EF4-FFF2-40B4-BE49-F238E27FC236}">
                <a16:creationId xmlns:a16="http://schemas.microsoft.com/office/drawing/2014/main" id="{A35F6AAE-A612-236B-8F88-687FE2CBB182}"/>
              </a:ext>
            </a:extLst>
          </p:cNvPr>
          <p:cNvSpPr txBox="1"/>
          <p:nvPr/>
        </p:nvSpPr>
        <p:spPr>
          <a:xfrm flipH="1">
            <a:off x="2384371" y="1790987"/>
            <a:ext cx="2221282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Sentiment de présence</a:t>
            </a:r>
          </a:p>
        </p:txBody>
      </p:sp>
      <p:sp>
        <p:nvSpPr>
          <p:cNvPr id="12" name="Google Shape;857;p41">
            <a:extLst>
              <a:ext uri="{FF2B5EF4-FFF2-40B4-BE49-F238E27FC236}">
                <a16:creationId xmlns:a16="http://schemas.microsoft.com/office/drawing/2014/main" id="{80442202-A776-C6D7-D246-0987E7D5FF4D}"/>
              </a:ext>
            </a:extLst>
          </p:cNvPr>
          <p:cNvSpPr txBox="1"/>
          <p:nvPr/>
        </p:nvSpPr>
        <p:spPr>
          <a:xfrm flipH="1">
            <a:off x="1902414" y="1137575"/>
            <a:ext cx="3123941" cy="61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Validation d’un questionnaire de sentiment de pr</a:t>
            </a:r>
            <a:r>
              <a:rPr lang="fr-B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sence pour enfants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4143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de la présentation</a:t>
            </a:r>
            <a:endParaRPr dirty="0"/>
          </a:p>
        </p:txBody>
      </p:sp>
      <p:sp>
        <p:nvSpPr>
          <p:cNvPr id="353" name="Google Shape;353;p31"/>
          <p:cNvSpPr txBox="1">
            <a:spLocks noGrp="1"/>
          </p:cNvSpPr>
          <p:nvPr>
            <p:ph type="subTitle" idx="1"/>
          </p:nvPr>
        </p:nvSpPr>
        <p:spPr>
          <a:xfrm>
            <a:off x="931450" y="2544538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Prévalence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" dirty="0"/>
              <a:t> conséquences</a:t>
            </a:r>
            <a:endParaRPr dirty="0"/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 idx="2"/>
          </p:nvPr>
        </p:nvSpPr>
        <p:spPr>
          <a:xfrm>
            <a:off x="931450" y="1433722"/>
            <a:ext cx="30012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5" name="Google Shape;355;p31"/>
          <p:cNvSpPr txBox="1">
            <a:spLocks noGrp="1"/>
          </p:cNvSpPr>
          <p:nvPr>
            <p:ph type="subTitle" idx="3"/>
          </p:nvPr>
        </p:nvSpPr>
        <p:spPr>
          <a:xfrm>
            <a:off x="931450" y="1773197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Maux de tête pédiatriques</a:t>
            </a:r>
            <a:endParaRPr dirty="0"/>
          </a:p>
        </p:txBody>
      </p:sp>
      <p:sp>
        <p:nvSpPr>
          <p:cNvPr id="357" name="Google Shape;357;p31"/>
          <p:cNvSpPr txBox="1">
            <a:spLocks noGrp="1"/>
          </p:cNvSpPr>
          <p:nvPr>
            <p:ph type="title" idx="5"/>
          </p:nvPr>
        </p:nvSpPr>
        <p:spPr>
          <a:xfrm>
            <a:off x="931450" y="3076125"/>
            <a:ext cx="30012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8" name="Google Shape;358;p31"/>
          <p:cNvSpPr txBox="1">
            <a:spLocks noGrp="1"/>
          </p:cNvSpPr>
          <p:nvPr>
            <p:ph type="subTitle" idx="6"/>
          </p:nvPr>
        </p:nvSpPr>
        <p:spPr>
          <a:xfrm>
            <a:off x="931450" y="3415509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Apports de la réalité virtuelle</a:t>
            </a:r>
            <a:endParaRPr dirty="0"/>
          </a:p>
        </p:txBody>
      </p:sp>
      <p:sp>
        <p:nvSpPr>
          <p:cNvPr id="359" name="Google Shape;359;p31"/>
          <p:cNvSpPr txBox="1">
            <a:spLocks noGrp="1"/>
          </p:cNvSpPr>
          <p:nvPr>
            <p:ph type="subTitle" idx="7"/>
          </p:nvPr>
        </p:nvSpPr>
        <p:spPr>
          <a:xfrm>
            <a:off x="5211350" y="2544538"/>
            <a:ext cx="3001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Apports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" dirty="0"/>
              <a:t> limites</a:t>
            </a:r>
            <a:endParaRPr dirty="0"/>
          </a:p>
        </p:txBody>
      </p:sp>
      <p:sp>
        <p:nvSpPr>
          <p:cNvPr id="360" name="Google Shape;360;p31"/>
          <p:cNvSpPr txBox="1">
            <a:spLocks noGrp="1"/>
          </p:cNvSpPr>
          <p:nvPr>
            <p:ph type="title" idx="8"/>
          </p:nvPr>
        </p:nvSpPr>
        <p:spPr>
          <a:xfrm>
            <a:off x="5211350" y="1433722"/>
            <a:ext cx="30012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9"/>
          </p:nvPr>
        </p:nvSpPr>
        <p:spPr>
          <a:xfrm>
            <a:off x="5211350" y="1773197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Interventions existentes</a:t>
            </a:r>
            <a:endParaRPr dirty="0"/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14"/>
          </p:nvPr>
        </p:nvSpPr>
        <p:spPr>
          <a:xfrm>
            <a:off x="5211350" y="3076125"/>
            <a:ext cx="30012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4" name="Google Shape;364;p31"/>
          <p:cNvSpPr txBox="1">
            <a:spLocks noGrp="1"/>
          </p:cNvSpPr>
          <p:nvPr>
            <p:ph type="subTitle" idx="15"/>
          </p:nvPr>
        </p:nvSpPr>
        <p:spPr>
          <a:xfrm>
            <a:off x="5211350" y="3415509"/>
            <a:ext cx="3001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Projet de recherche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05A56-9730-6074-96BB-52896344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D1B6E-60D9-D634-D8C4-6D747D41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4316"/>
            <a:ext cx="7704000" cy="572700"/>
          </a:xfrm>
        </p:spPr>
        <p:txBody>
          <a:bodyPr/>
          <a:lstStyle/>
          <a:p>
            <a:r>
              <a:rPr lang="fr-FR" dirty="0"/>
              <a:t>Projet en 4 temps</a:t>
            </a:r>
          </a:p>
        </p:txBody>
      </p:sp>
      <p:grpSp>
        <p:nvGrpSpPr>
          <p:cNvPr id="29" name="Google Shape;12772;p82">
            <a:extLst>
              <a:ext uri="{FF2B5EF4-FFF2-40B4-BE49-F238E27FC236}">
                <a16:creationId xmlns:a16="http://schemas.microsoft.com/office/drawing/2014/main" id="{3BA97C5E-AFC2-8D1F-5BBD-C94EEC841C4A}"/>
              </a:ext>
            </a:extLst>
          </p:cNvPr>
          <p:cNvGrpSpPr/>
          <p:nvPr/>
        </p:nvGrpSpPr>
        <p:grpSpPr>
          <a:xfrm>
            <a:off x="763419" y="1683402"/>
            <a:ext cx="7110387" cy="2598572"/>
            <a:chOff x="3633502" y="1611316"/>
            <a:chExt cx="1354163" cy="516822"/>
          </a:xfrm>
          <a:solidFill>
            <a:schemeClr val="accent3"/>
          </a:solidFill>
        </p:grpSpPr>
        <p:cxnSp>
          <p:nvCxnSpPr>
            <p:cNvPr id="30" name="Google Shape;12773;p82">
              <a:extLst>
                <a:ext uri="{FF2B5EF4-FFF2-40B4-BE49-F238E27FC236}">
                  <a16:creationId xmlns:a16="http://schemas.microsoft.com/office/drawing/2014/main" id="{F56F427A-D7D0-5345-F4A5-65B85527A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3502" y="1862145"/>
              <a:ext cx="1354163" cy="1715"/>
            </a:xfrm>
            <a:prstGeom prst="straightConnector1">
              <a:avLst/>
            </a:prstGeom>
            <a:grp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2" name="Google Shape;12779;p82">
              <a:extLst>
                <a:ext uri="{FF2B5EF4-FFF2-40B4-BE49-F238E27FC236}">
                  <a16:creationId xmlns:a16="http://schemas.microsoft.com/office/drawing/2014/main" id="{74A88F9E-BE6D-C719-0F1A-B964E7C957D1}"/>
                </a:ext>
              </a:extLst>
            </p:cNvPr>
            <p:cNvGrpSpPr/>
            <p:nvPr/>
          </p:nvGrpSpPr>
          <p:grpSpPr>
            <a:xfrm>
              <a:off x="3714139" y="1779521"/>
              <a:ext cx="286500" cy="348617"/>
              <a:chOff x="3714139" y="1779521"/>
              <a:chExt cx="286500" cy="348617"/>
            </a:xfrm>
            <a:grpFill/>
          </p:grpSpPr>
          <p:grpSp>
            <p:nvGrpSpPr>
              <p:cNvPr id="43" name="Google Shape;12780;p82">
                <a:extLst>
                  <a:ext uri="{FF2B5EF4-FFF2-40B4-BE49-F238E27FC236}">
                    <a16:creationId xmlns:a16="http://schemas.microsoft.com/office/drawing/2014/main" id="{4BFE55F3-7414-C3CE-60AC-72F890BBF7C3}"/>
                  </a:ext>
                </a:extLst>
              </p:cNvPr>
              <p:cNvGrpSpPr/>
              <p:nvPr/>
            </p:nvGrpSpPr>
            <p:grpSpPr>
              <a:xfrm>
                <a:off x="3714139" y="1861619"/>
                <a:ext cx="286500" cy="266519"/>
                <a:chOff x="3714139" y="1861619"/>
                <a:chExt cx="286500" cy="266519"/>
              </a:xfrm>
              <a:grpFill/>
            </p:grpSpPr>
            <p:cxnSp>
              <p:nvCxnSpPr>
                <p:cNvPr id="45" name="Google Shape;12781;p82">
                  <a:extLst>
                    <a:ext uri="{FF2B5EF4-FFF2-40B4-BE49-F238E27FC236}">
                      <a16:creationId xmlns:a16="http://schemas.microsoft.com/office/drawing/2014/main" id="{5E4AFD6F-1F0F-37FE-C476-E994F607A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60576" y="1861619"/>
                  <a:ext cx="0" cy="19006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" name="Google Shape;12782;p82">
                  <a:extLst>
                    <a:ext uri="{FF2B5EF4-FFF2-40B4-BE49-F238E27FC236}">
                      <a16:creationId xmlns:a16="http://schemas.microsoft.com/office/drawing/2014/main" id="{B53F7B45-ACED-FA03-7EF4-030D83442139}"/>
                    </a:ext>
                  </a:extLst>
                </p:cNvPr>
                <p:cNvSpPr/>
                <p:nvPr/>
              </p:nvSpPr>
              <p:spPr>
                <a:xfrm>
                  <a:off x="3714139" y="2028238"/>
                  <a:ext cx="286500" cy="999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 dirty="0"/>
                </a:p>
              </p:txBody>
            </p:sp>
          </p:grpSp>
          <p:sp>
            <p:nvSpPr>
              <p:cNvPr id="44" name="Google Shape;12783;p82">
                <a:extLst>
                  <a:ext uri="{FF2B5EF4-FFF2-40B4-BE49-F238E27FC236}">
                    <a16:creationId xmlns:a16="http://schemas.microsoft.com/office/drawing/2014/main" id="{14B4A044-4E6A-0AFB-E43A-B4CA287B89CF}"/>
                  </a:ext>
                </a:extLst>
              </p:cNvPr>
              <p:cNvSpPr/>
              <p:nvPr/>
            </p:nvSpPr>
            <p:spPr>
              <a:xfrm>
                <a:off x="3763826" y="1779521"/>
                <a:ext cx="187800" cy="1878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  <p:grpSp>
          <p:nvGrpSpPr>
            <p:cNvPr id="33" name="Google Shape;12784;p82">
              <a:extLst>
                <a:ext uri="{FF2B5EF4-FFF2-40B4-BE49-F238E27FC236}">
                  <a16:creationId xmlns:a16="http://schemas.microsoft.com/office/drawing/2014/main" id="{06F5D9B8-527E-38BA-08E6-FFB835152269}"/>
                </a:ext>
              </a:extLst>
            </p:cNvPr>
            <p:cNvGrpSpPr/>
            <p:nvPr/>
          </p:nvGrpSpPr>
          <p:grpSpPr>
            <a:xfrm>
              <a:off x="4273638" y="1771972"/>
              <a:ext cx="361037" cy="350076"/>
              <a:chOff x="4273638" y="1771972"/>
              <a:chExt cx="361037" cy="350076"/>
            </a:xfrm>
            <a:grpFill/>
          </p:grpSpPr>
          <p:grpSp>
            <p:nvGrpSpPr>
              <p:cNvPr id="39" name="Google Shape;12785;p82">
                <a:extLst>
                  <a:ext uri="{FF2B5EF4-FFF2-40B4-BE49-F238E27FC236}">
                    <a16:creationId xmlns:a16="http://schemas.microsoft.com/office/drawing/2014/main" id="{F57A76A6-548C-06BD-CE87-2C4CAC294DEB}"/>
                  </a:ext>
                </a:extLst>
              </p:cNvPr>
              <p:cNvGrpSpPr/>
              <p:nvPr/>
            </p:nvGrpSpPr>
            <p:grpSpPr>
              <a:xfrm>
                <a:off x="4273638" y="1850722"/>
                <a:ext cx="361037" cy="271326"/>
                <a:chOff x="4273638" y="1850722"/>
                <a:chExt cx="361037" cy="271326"/>
              </a:xfrm>
              <a:grpFill/>
            </p:grpSpPr>
            <p:cxnSp>
              <p:nvCxnSpPr>
                <p:cNvPr id="41" name="Google Shape;12786;p82">
                  <a:extLst>
                    <a:ext uri="{FF2B5EF4-FFF2-40B4-BE49-F238E27FC236}">
                      <a16:creationId xmlns:a16="http://schemas.microsoft.com/office/drawing/2014/main" id="{BFF07E0D-5759-C32D-27C6-506578C099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3360" y="1850722"/>
                  <a:ext cx="0" cy="195628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2" name="Google Shape;12787;p82">
                  <a:extLst>
                    <a:ext uri="{FF2B5EF4-FFF2-40B4-BE49-F238E27FC236}">
                      <a16:creationId xmlns:a16="http://schemas.microsoft.com/office/drawing/2014/main" id="{A6A21F42-6A1D-A369-1A73-9C9D5BCCBD23}"/>
                    </a:ext>
                  </a:extLst>
                </p:cNvPr>
                <p:cNvSpPr/>
                <p:nvPr/>
              </p:nvSpPr>
              <p:spPr>
                <a:xfrm>
                  <a:off x="4273638" y="2022148"/>
                  <a:ext cx="361037" cy="999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/>
                </a:p>
              </p:txBody>
            </p:sp>
          </p:grpSp>
          <p:sp>
            <p:nvSpPr>
              <p:cNvPr id="40" name="Google Shape;12788;p82">
                <a:extLst>
                  <a:ext uri="{FF2B5EF4-FFF2-40B4-BE49-F238E27FC236}">
                    <a16:creationId xmlns:a16="http://schemas.microsoft.com/office/drawing/2014/main" id="{2C308AF3-9E73-504B-FB30-78876463327C}"/>
                  </a:ext>
                </a:extLst>
              </p:cNvPr>
              <p:cNvSpPr/>
              <p:nvPr/>
            </p:nvSpPr>
            <p:spPr>
              <a:xfrm>
                <a:off x="4356655" y="1771972"/>
                <a:ext cx="187800" cy="1878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  <p:grpSp>
          <p:nvGrpSpPr>
            <p:cNvPr id="34" name="Google Shape;12789;p82">
              <a:extLst>
                <a:ext uri="{FF2B5EF4-FFF2-40B4-BE49-F238E27FC236}">
                  <a16:creationId xmlns:a16="http://schemas.microsoft.com/office/drawing/2014/main" id="{2ADFA3CB-4B57-555A-D68F-35A58506CBFC}"/>
                </a:ext>
              </a:extLst>
            </p:cNvPr>
            <p:cNvGrpSpPr/>
            <p:nvPr/>
          </p:nvGrpSpPr>
          <p:grpSpPr>
            <a:xfrm>
              <a:off x="4597359" y="1611316"/>
              <a:ext cx="304496" cy="356005"/>
              <a:chOff x="4597359" y="1611316"/>
              <a:chExt cx="304496" cy="356005"/>
            </a:xfrm>
            <a:grpFill/>
          </p:grpSpPr>
          <p:grpSp>
            <p:nvGrpSpPr>
              <p:cNvPr id="35" name="Google Shape;12790;p82">
                <a:extLst>
                  <a:ext uri="{FF2B5EF4-FFF2-40B4-BE49-F238E27FC236}">
                    <a16:creationId xmlns:a16="http://schemas.microsoft.com/office/drawing/2014/main" id="{F682855F-CF43-D2BC-9C87-7861E921E9B9}"/>
                  </a:ext>
                </a:extLst>
              </p:cNvPr>
              <p:cNvGrpSpPr/>
              <p:nvPr/>
            </p:nvGrpSpPr>
            <p:grpSpPr>
              <a:xfrm>
                <a:off x="4597359" y="1611316"/>
                <a:ext cx="304496" cy="255272"/>
                <a:chOff x="4597359" y="1611316"/>
                <a:chExt cx="304496" cy="255272"/>
              </a:xfrm>
              <a:grpFill/>
            </p:grpSpPr>
            <p:cxnSp>
              <p:nvCxnSpPr>
                <p:cNvPr id="37" name="Google Shape;12791;p82">
                  <a:extLst>
                    <a:ext uri="{FF2B5EF4-FFF2-40B4-BE49-F238E27FC236}">
                      <a16:creationId xmlns:a16="http://schemas.microsoft.com/office/drawing/2014/main" id="{30599041-3BF1-0DB8-F751-6BB64EA20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9607" y="1692454"/>
                  <a:ext cx="0" cy="174134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" name="Google Shape;12792;p82">
                  <a:extLst>
                    <a:ext uri="{FF2B5EF4-FFF2-40B4-BE49-F238E27FC236}">
                      <a16:creationId xmlns:a16="http://schemas.microsoft.com/office/drawing/2014/main" id="{0F47F458-0FC4-663B-1F5F-2FE56B4DD35B}"/>
                    </a:ext>
                  </a:extLst>
                </p:cNvPr>
                <p:cNvSpPr/>
                <p:nvPr/>
              </p:nvSpPr>
              <p:spPr>
                <a:xfrm>
                  <a:off x="4597359" y="1611316"/>
                  <a:ext cx="304496" cy="9990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fr-FR" dirty="0"/>
                </a:p>
              </p:txBody>
            </p:sp>
          </p:grpSp>
          <p:sp>
            <p:nvSpPr>
              <p:cNvPr id="36" name="Google Shape;12793;p82">
                <a:extLst>
                  <a:ext uri="{FF2B5EF4-FFF2-40B4-BE49-F238E27FC236}">
                    <a16:creationId xmlns:a16="http://schemas.microsoft.com/office/drawing/2014/main" id="{4F1F5434-B390-A140-035F-63FA105867B8}"/>
                  </a:ext>
                </a:extLst>
              </p:cNvPr>
              <p:cNvSpPr/>
              <p:nvPr/>
            </p:nvSpPr>
            <p:spPr>
              <a:xfrm>
                <a:off x="4656306" y="1779521"/>
                <a:ext cx="187800" cy="1878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fr-FR" dirty="0"/>
              </a:p>
            </p:txBody>
          </p:sp>
        </p:grpSp>
      </p:grpSp>
      <p:grpSp>
        <p:nvGrpSpPr>
          <p:cNvPr id="53" name="Google Shape;5856;p62">
            <a:extLst>
              <a:ext uri="{FF2B5EF4-FFF2-40B4-BE49-F238E27FC236}">
                <a16:creationId xmlns:a16="http://schemas.microsoft.com/office/drawing/2014/main" id="{1DDBEFF1-FDDC-A5EF-7CE0-4639E0E62CAB}"/>
              </a:ext>
            </a:extLst>
          </p:cNvPr>
          <p:cNvGrpSpPr/>
          <p:nvPr/>
        </p:nvGrpSpPr>
        <p:grpSpPr>
          <a:xfrm>
            <a:off x="1634319" y="2737967"/>
            <a:ext cx="604052" cy="450675"/>
            <a:chOff x="-40378075" y="3267450"/>
            <a:chExt cx="317425" cy="289075"/>
          </a:xfrm>
          <a:solidFill>
            <a:schemeClr val="bg2"/>
          </a:solidFill>
        </p:grpSpPr>
        <p:sp>
          <p:nvSpPr>
            <p:cNvPr id="54" name="Google Shape;5857;p62">
              <a:extLst>
                <a:ext uri="{FF2B5EF4-FFF2-40B4-BE49-F238E27FC236}">
                  <a16:creationId xmlns:a16="http://schemas.microsoft.com/office/drawing/2014/main" id="{E8960C3F-D6E4-D44B-6E88-0963FADB1049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55" name="Google Shape;5858;p62">
              <a:extLst>
                <a:ext uri="{FF2B5EF4-FFF2-40B4-BE49-F238E27FC236}">
                  <a16:creationId xmlns:a16="http://schemas.microsoft.com/office/drawing/2014/main" id="{EBFDC33F-5948-09BE-5C84-F0D960549AAA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/>
            </a:p>
          </p:txBody>
        </p:sp>
        <p:sp>
          <p:nvSpPr>
            <p:cNvPr id="56" name="Google Shape;5859;p62">
              <a:extLst>
                <a:ext uri="{FF2B5EF4-FFF2-40B4-BE49-F238E27FC236}">
                  <a16:creationId xmlns:a16="http://schemas.microsoft.com/office/drawing/2014/main" id="{1CDA4267-F5AC-6EB1-A445-F5C257CA9157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  <p:sp>
          <p:nvSpPr>
            <p:cNvPr id="57" name="Google Shape;5860;p62">
              <a:extLst>
                <a:ext uri="{FF2B5EF4-FFF2-40B4-BE49-F238E27FC236}">
                  <a16:creationId xmlns:a16="http://schemas.microsoft.com/office/drawing/2014/main" id="{6AD9FF49-B15A-5FAB-F743-733D80E271A6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/>
            </a:p>
          </p:txBody>
        </p:sp>
      </p:grpSp>
      <p:pic>
        <p:nvPicPr>
          <p:cNvPr id="59" name="Graphique 58" descr="Cerveau dans une tête avec un remplissage uni">
            <a:extLst>
              <a:ext uri="{FF2B5EF4-FFF2-40B4-BE49-F238E27FC236}">
                <a16:creationId xmlns:a16="http://schemas.microsoft.com/office/drawing/2014/main" id="{6EC6CFEB-8702-14FD-7E40-CC3932B5E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2521" y="2601915"/>
            <a:ext cx="680012" cy="680012"/>
          </a:xfrm>
          <a:prstGeom prst="rect">
            <a:avLst/>
          </a:prstGeom>
        </p:spPr>
      </p:pic>
      <p:sp>
        <p:nvSpPr>
          <p:cNvPr id="63" name="Google Shape;857;p41">
            <a:extLst>
              <a:ext uri="{FF2B5EF4-FFF2-40B4-BE49-F238E27FC236}">
                <a16:creationId xmlns:a16="http://schemas.microsoft.com/office/drawing/2014/main" id="{61E49B8F-B3DF-6118-EFEA-E598D2FCD402}"/>
              </a:ext>
            </a:extLst>
          </p:cNvPr>
          <p:cNvSpPr txBox="1"/>
          <p:nvPr/>
        </p:nvSpPr>
        <p:spPr>
          <a:xfrm flipH="1">
            <a:off x="1172448" y="3870747"/>
            <a:ext cx="1504343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Scoping review</a:t>
            </a:r>
          </a:p>
        </p:txBody>
      </p:sp>
      <p:pic>
        <p:nvPicPr>
          <p:cNvPr id="65" name="Image 64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2DB01131-00DF-AB08-F451-42EF63BE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53" y="2679060"/>
            <a:ext cx="642041" cy="645158"/>
          </a:xfrm>
          <a:prstGeom prst="rect">
            <a:avLst/>
          </a:prstGeom>
        </p:spPr>
      </p:pic>
      <p:sp>
        <p:nvSpPr>
          <p:cNvPr id="66" name="Google Shape;857;p41">
            <a:extLst>
              <a:ext uri="{FF2B5EF4-FFF2-40B4-BE49-F238E27FC236}">
                <a16:creationId xmlns:a16="http://schemas.microsoft.com/office/drawing/2014/main" id="{770D5BF6-C8E9-B3D2-2D6D-0355DDF8804F}"/>
              </a:ext>
            </a:extLst>
          </p:cNvPr>
          <p:cNvSpPr txBox="1"/>
          <p:nvPr/>
        </p:nvSpPr>
        <p:spPr>
          <a:xfrm flipH="1">
            <a:off x="4014632" y="3848861"/>
            <a:ext cx="2107332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Profil psychologique</a:t>
            </a:r>
          </a:p>
        </p:txBody>
      </p:sp>
      <p:sp>
        <p:nvSpPr>
          <p:cNvPr id="67" name="Google Shape;857;p41">
            <a:extLst>
              <a:ext uri="{FF2B5EF4-FFF2-40B4-BE49-F238E27FC236}">
                <a16:creationId xmlns:a16="http://schemas.microsoft.com/office/drawing/2014/main" id="{1AA57C96-99B0-D994-4A12-B4E5A3A0D1C5}"/>
              </a:ext>
            </a:extLst>
          </p:cNvPr>
          <p:cNvSpPr txBox="1"/>
          <p:nvPr/>
        </p:nvSpPr>
        <p:spPr>
          <a:xfrm flipH="1">
            <a:off x="5821833" y="1790986"/>
            <a:ext cx="1601406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Prise en charge</a:t>
            </a:r>
          </a:p>
        </p:txBody>
      </p:sp>
      <p:sp>
        <p:nvSpPr>
          <p:cNvPr id="69" name="Google Shape;857;p41">
            <a:extLst>
              <a:ext uri="{FF2B5EF4-FFF2-40B4-BE49-F238E27FC236}">
                <a16:creationId xmlns:a16="http://schemas.microsoft.com/office/drawing/2014/main" id="{87CAD777-0A8A-D75A-F1D8-834806FB64B2}"/>
              </a:ext>
            </a:extLst>
          </p:cNvPr>
          <p:cNvSpPr txBox="1"/>
          <p:nvPr/>
        </p:nvSpPr>
        <p:spPr>
          <a:xfrm flipH="1">
            <a:off x="752731" y="4297426"/>
            <a:ext cx="2406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RV &amp; douleurs chroniques pédiatriques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857;p41">
            <a:extLst>
              <a:ext uri="{FF2B5EF4-FFF2-40B4-BE49-F238E27FC236}">
                <a16:creationId xmlns:a16="http://schemas.microsoft.com/office/drawing/2014/main" id="{CE0D9D45-A75D-811A-C021-74C54785E368}"/>
              </a:ext>
            </a:extLst>
          </p:cNvPr>
          <p:cNvSpPr txBox="1"/>
          <p:nvPr/>
        </p:nvSpPr>
        <p:spPr>
          <a:xfrm flipH="1">
            <a:off x="3513129" y="4251354"/>
            <a:ext cx="3123617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Étude du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profil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psychologique des enfants/adolescents migraineux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857;p41">
            <a:extLst>
              <a:ext uri="{FF2B5EF4-FFF2-40B4-BE49-F238E27FC236}">
                <a16:creationId xmlns:a16="http://schemas.microsoft.com/office/drawing/2014/main" id="{4289383C-41DB-9D7A-5569-55DCAA6769CF}"/>
              </a:ext>
            </a:extLst>
          </p:cNvPr>
          <p:cNvSpPr txBox="1"/>
          <p:nvPr/>
        </p:nvSpPr>
        <p:spPr>
          <a:xfrm flipH="1">
            <a:off x="5042247" y="892146"/>
            <a:ext cx="3123941" cy="86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Intervention liant RV &amp; biofeedback dans la gestion et la prévention des maux de tête pédiatriques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2791;p82">
            <a:extLst>
              <a:ext uri="{FF2B5EF4-FFF2-40B4-BE49-F238E27FC236}">
                <a16:creationId xmlns:a16="http://schemas.microsoft.com/office/drawing/2014/main" id="{5A9421FD-1AE9-983B-722D-CD3378B14427}"/>
              </a:ext>
            </a:extLst>
          </p:cNvPr>
          <p:cNvCxnSpPr>
            <a:cxnSpLocks/>
          </p:cNvCxnSpPr>
          <p:nvPr/>
        </p:nvCxnSpPr>
        <p:spPr>
          <a:xfrm flipV="1">
            <a:off x="3490289" y="2043997"/>
            <a:ext cx="0" cy="875543"/>
          </a:xfrm>
          <a:prstGeom prst="straightConnector1">
            <a:avLst/>
          </a:prstGeom>
          <a:solidFill>
            <a:schemeClr val="accent3"/>
          </a:solidFill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2788;p82">
            <a:extLst>
              <a:ext uri="{FF2B5EF4-FFF2-40B4-BE49-F238E27FC236}">
                <a16:creationId xmlns:a16="http://schemas.microsoft.com/office/drawing/2014/main" id="{5ED61607-D080-1CE5-E74D-C273723C55E5}"/>
              </a:ext>
            </a:extLst>
          </p:cNvPr>
          <p:cNvSpPr/>
          <p:nvPr/>
        </p:nvSpPr>
        <p:spPr>
          <a:xfrm>
            <a:off x="3001966" y="2481769"/>
            <a:ext cx="986093" cy="94425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8" name="Google Shape;12792;p82">
            <a:extLst>
              <a:ext uri="{FF2B5EF4-FFF2-40B4-BE49-F238E27FC236}">
                <a16:creationId xmlns:a16="http://schemas.microsoft.com/office/drawing/2014/main" id="{CD9091E7-0A3C-8653-91E5-19C19B871766}"/>
              </a:ext>
            </a:extLst>
          </p:cNvPr>
          <p:cNvSpPr/>
          <p:nvPr/>
        </p:nvSpPr>
        <p:spPr>
          <a:xfrm>
            <a:off x="2377958" y="1693588"/>
            <a:ext cx="2217885" cy="502295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1" name="Google Shape;857;p41">
            <a:extLst>
              <a:ext uri="{FF2B5EF4-FFF2-40B4-BE49-F238E27FC236}">
                <a16:creationId xmlns:a16="http://schemas.microsoft.com/office/drawing/2014/main" id="{ECF03A97-A070-3179-6037-134FD7728BA7}"/>
              </a:ext>
            </a:extLst>
          </p:cNvPr>
          <p:cNvSpPr txBox="1"/>
          <p:nvPr/>
        </p:nvSpPr>
        <p:spPr>
          <a:xfrm flipH="1">
            <a:off x="2384371" y="1790987"/>
            <a:ext cx="2221282" cy="3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Sentiment de présence</a:t>
            </a:r>
          </a:p>
        </p:txBody>
      </p:sp>
      <p:sp>
        <p:nvSpPr>
          <p:cNvPr id="12" name="Google Shape;857;p41">
            <a:extLst>
              <a:ext uri="{FF2B5EF4-FFF2-40B4-BE49-F238E27FC236}">
                <a16:creationId xmlns:a16="http://schemas.microsoft.com/office/drawing/2014/main" id="{7109C95C-DDFC-90C7-4E9F-2E213344C890}"/>
              </a:ext>
            </a:extLst>
          </p:cNvPr>
          <p:cNvSpPr txBox="1"/>
          <p:nvPr/>
        </p:nvSpPr>
        <p:spPr>
          <a:xfrm flipH="1">
            <a:off x="1902414" y="1137575"/>
            <a:ext cx="3123941" cy="61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Validation d’un questionnaire de sentiment de pr</a:t>
            </a:r>
            <a:r>
              <a:rPr lang="fr-B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sence pour enfants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 2" descr="Une image contenant Graphique, conception, Police, logo&#10;&#10;Description générée automatiquement">
            <a:extLst>
              <a:ext uri="{FF2B5EF4-FFF2-40B4-BE49-F238E27FC236}">
                <a16:creationId xmlns:a16="http://schemas.microsoft.com/office/drawing/2014/main" id="{D0768BCC-9DAB-584C-4468-344CEB728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073" y="2595337"/>
            <a:ext cx="609887" cy="6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9FD4BCF3-76E2-161A-B39D-574F634C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">
            <a:extLst>
              <a:ext uri="{FF2B5EF4-FFF2-40B4-BE49-F238E27FC236}">
                <a16:creationId xmlns:a16="http://schemas.microsoft.com/office/drawing/2014/main" id="{CCDA4054-0ED2-4547-ED3A-96AD7BBFD1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Objectif</a:t>
            </a:r>
            <a:endParaRPr dirty="0"/>
          </a:p>
        </p:txBody>
      </p:sp>
      <p:sp>
        <p:nvSpPr>
          <p:cNvPr id="464" name="Google Shape;464;p34">
            <a:extLst>
              <a:ext uri="{FF2B5EF4-FFF2-40B4-BE49-F238E27FC236}">
                <a16:creationId xmlns:a16="http://schemas.microsoft.com/office/drawing/2014/main" id="{9421CA60-8911-E9E0-AEEC-EFDF50A413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1099" y="2878572"/>
            <a:ext cx="5482453" cy="1206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Évaluer la pertinence de l’outil dans : 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dirty="0"/>
              <a:t>L’apprentissage de compétences de relaxation</a:t>
            </a:r>
            <a:endParaRPr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dirty="0"/>
              <a:t>Le changement de cognitions impliquées dans l’ajustement de la douleur</a:t>
            </a:r>
            <a:endParaRPr dirty="0"/>
          </a:p>
        </p:txBody>
      </p:sp>
      <p:sp>
        <p:nvSpPr>
          <p:cNvPr id="6" name="Google Shape;464;p34">
            <a:extLst>
              <a:ext uri="{FF2B5EF4-FFF2-40B4-BE49-F238E27FC236}">
                <a16:creationId xmlns:a16="http://schemas.microsoft.com/office/drawing/2014/main" id="{CD80CCF8-90B9-FFF1-9BF8-FB605B0B93F9}"/>
              </a:ext>
            </a:extLst>
          </p:cNvPr>
          <p:cNvSpPr txBox="1">
            <a:spLocks/>
          </p:cNvSpPr>
          <p:nvPr/>
        </p:nvSpPr>
        <p:spPr>
          <a:xfrm>
            <a:off x="2018539" y="1679702"/>
            <a:ext cx="6697757" cy="69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Évaluer </a:t>
            </a:r>
            <a:r>
              <a:rPr lang="nl-BE" b="1" dirty="0">
                <a:solidFill>
                  <a:schemeClr val="accent3"/>
                </a:solidFill>
              </a:rPr>
              <a:t>l’efficacité d’un outil </a:t>
            </a:r>
            <a:r>
              <a:rPr lang="nl-BE" dirty="0"/>
              <a:t>(réalité virtuelle combinée à un biofeedback) dans la gestion et la prévention des maux de tête chroniques pédiatriques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86A22-397F-A8AA-A76F-73288495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99" y="1364515"/>
            <a:ext cx="987441" cy="630375"/>
          </a:xfrm>
          <a:prstGeom prst="rect">
            <a:avLst/>
          </a:prstGeom>
        </p:spPr>
      </p:pic>
      <p:grpSp>
        <p:nvGrpSpPr>
          <p:cNvPr id="2" name="Google Shape;1312;p58">
            <a:extLst>
              <a:ext uri="{FF2B5EF4-FFF2-40B4-BE49-F238E27FC236}">
                <a16:creationId xmlns:a16="http://schemas.microsoft.com/office/drawing/2014/main" id="{2E338438-DE6E-B2C7-3EA4-7073867D858B}"/>
              </a:ext>
            </a:extLst>
          </p:cNvPr>
          <p:cNvGrpSpPr/>
          <p:nvPr/>
        </p:nvGrpSpPr>
        <p:grpSpPr>
          <a:xfrm>
            <a:off x="6328847" y="3162266"/>
            <a:ext cx="1888067" cy="1887275"/>
            <a:chOff x="7926038" y="939155"/>
            <a:chExt cx="1526838" cy="1543163"/>
          </a:xfrm>
        </p:grpSpPr>
        <p:sp>
          <p:nvSpPr>
            <p:cNvPr id="3" name="Google Shape;1313;p58">
              <a:extLst>
                <a:ext uri="{FF2B5EF4-FFF2-40B4-BE49-F238E27FC236}">
                  <a16:creationId xmlns:a16="http://schemas.microsoft.com/office/drawing/2014/main" id="{A6F4B98C-356C-6082-4FC0-340442C6DBD6}"/>
                </a:ext>
              </a:extLst>
            </p:cNvPr>
            <p:cNvSpPr/>
            <p:nvPr/>
          </p:nvSpPr>
          <p:spPr>
            <a:xfrm>
              <a:off x="8019504" y="1968456"/>
              <a:ext cx="366155" cy="513863"/>
            </a:xfrm>
            <a:custGeom>
              <a:avLst/>
              <a:gdLst/>
              <a:ahLst/>
              <a:cxnLst/>
              <a:rect l="l" t="t" r="r" b="b"/>
              <a:pathLst>
                <a:path w="2566" h="3601" extrusionOk="0">
                  <a:moveTo>
                    <a:pt x="2566" y="0"/>
                  </a:moveTo>
                  <a:cubicBezTo>
                    <a:pt x="2566" y="0"/>
                    <a:pt x="1511" y="741"/>
                    <a:pt x="1017" y="1557"/>
                  </a:cubicBezTo>
                  <a:cubicBezTo>
                    <a:pt x="363" y="2635"/>
                    <a:pt x="0" y="3600"/>
                    <a:pt x="0" y="3600"/>
                  </a:cubicBezTo>
                  <a:lnTo>
                    <a:pt x="1151" y="3600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14;p58">
              <a:extLst>
                <a:ext uri="{FF2B5EF4-FFF2-40B4-BE49-F238E27FC236}">
                  <a16:creationId xmlns:a16="http://schemas.microsoft.com/office/drawing/2014/main" id="{7A6BB743-6F22-A332-6B96-16FCA50C11A9}"/>
                </a:ext>
              </a:extLst>
            </p:cNvPr>
            <p:cNvSpPr/>
            <p:nvPr/>
          </p:nvSpPr>
          <p:spPr>
            <a:xfrm>
              <a:off x="8122388" y="1879839"/>
              <a:ext cx="1330488" cy="602479"/>
            </a:xfrm>
            <a:custGeom>
              <a:avLst/>
              <a:gdLst/>
              <a:ahLst/>
              <a:cxnLst/>
              <a:rect l="l" t="t" r="r" b="b"/>
              <a:pathLst>
                <a:path w="9324" h="4222" extrusionOk="0">
                  <a:moveTo>
                    <a:pt x="6111" y="1"/>
                  </a:moveTo>
                  <a:cubicBezTo>
                    <a:pt x="6110" y="1"/>
                    <a:pt x="6111" y="1"/>
                    <a:pt x="6112" y="2"/>
                  </a:cubicBezTo>
                  <a:lnTo>
                    <a:pt x="2383" y="262"/>
                  </a:lnTo>
                  <a:cubicBezTo>
                    <a:pt x="1" y="1599"/>
                    <a:pt x="430" y="4221"/>
                    <a:pt x="430" y="4221"/>
                  </a:cubicBezTo>
                  <a:lnTo>
                    <a:pt x="9324" y="4221"/>
                  </a:lnTo>
                  <a:cubicBezTo>
                    <a:pt x="8613" y="801"/>
                    <a:pt x="6153" y="1"/>
                    <a:pt x="6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15;p58">
              <a:extLst>
                <a:ext uri="{FF2B5EF4-FFF2-40B4-BE49-F238E27FC236}">
                  <a16:creationId xmlns:a16="http://schemas.microsoft.com/office/drawing/2014/main" id="{51113EBF-3F1E-A488-135A-35E1173806E1}"/>
                </a:ext>
              </a:extLst>
            </p:cNvPr>
            <p:cNvSpPr/>
            <p:nvPr/>
          </p:nvSpPr>
          <p:spPr>
            <a:xfrm>
              <a:off x="8462576" y="1558619"/>
              <a:ext cx="532252" cy="595344"/>
            </a:xfrm>
            <a:custGeom>
              <a:avLst/>
              <a:gdLst/>
              <a:ahLst/>
              <a:cxnLst/>
              <a:rect l="l" t="t" r="r" b="b"/>
              <a:pathLst>
                <a:path w="3730" h="4172" extrusionOk="0">
                  <a:moveTo>
                    <a:pt x="2351" y="0"/>
                  </a:moveTo>
                  <a:lnTo>
                    <a:pt x="439" y="1198"/>
                  </a:lnTo>
                  <a:lnTo>
                    <a:pt x="517" y="2169"/>
                  </a:lnTo>
                  <a:cubicBezTo>
                    <a:pt x="379" y="2244"/>
                    <a:pt x="1" y="2495"/>
                    <a:pt x="1" y="2495"/>
                  </a:cubicBezTo>
                  <a:cubicBezTo>
                    <a:pt x="1" y="2495"/>
                    <a:pt x="364" y="4172"/>
                    <a:pt x="1292" y="4172"/>
                  </a:cubicBezTo>
                  <a:cubicBezTo>
                    <a:pt x="1326" y="4172"/>
                    <a:pt x="1360" y="4170"/>
                    <a:pt x="1395" y="4165"/>
                  </a:cubicBezTo>
                  <a:cubicBezTo>
                    <a:pt x="2223" y="4056"/>
                    <a:pt x="3730" y="2254"/>
                    <a:pt x="3730" y="2254"/>
                  </a:cubicBezTo>
                  <a:cubicBezTo>
                    <a:pt x="3730" y="2254"/>
                    <a:pt x="2823" y="1891"/>
                    <a:pt x="2779" y="1806"/>
                  </a:cubicBezTo>
                  <a:cubicBezTo>
                    <a:pt x="2736" y="1722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6;p58">
              <a:extLst>
                <a:ext uri="{FF2B5EF4-FFF2-40B4-BE49-F238E27FC236}">
                  <a16:creationId xmlns:a16="http://schemas.microsoft.com/office/drawing/2014/main" id="{FF5E0CCD-6EA6-0ED6-4D5F-CE10BAF354A2}"/>
                </a:ext>
              </a:extLst>
            </p:cNvPr>
            <p:cNvSpPr/>
            <p:nvPr/>
          </p:nvSpPr>
          <p:spPr>
            <a:xfrm>
              <a:off x="8524934" y="1558619"/>
              <a:ext cx="273118" cy="303380"/>
            </a:xfrm>
            <a:custGeom>
              <a:avLst/>
              <a:gdLst/>
              <a:ahLst/>
              <a:cxnLst/>
              <a:rect l="l" t="t" r="r" b="b"/>
              <a:pathLst>
                <a:path w="1914" h="2126" extrusionOk="0">
                  <a:moveTo>
                    <a:pt x="1914" y="0"/>
                  </a:moveTo>
                  <a:lnTo>
                    <a:pt x="1" y="1197"/>
                  </a:lnTo>
                  <a:lnTo>
                    <a:pt x="74" y="2101"/>
                  </a:lnTo>
                  <a:cubicBezTo>
                    <a:pt x="169" y="2117"/>
                    <a:pt x="259" y="2125"/>
                    <a:pt x="346" y="2125"/>
                  </a:cubicBezTo>
                  <a:cubicBezTo>
                    <a:pt x="1232" y="2125"/>
                    <a:pt x="1708" y="1316"/>
                    <a:pt x="1897" y="333"/>
                  </a:cubicBezTo>
                  <a:cubicBezTo>
                    <a:pt x="1854" y="125"/>
                    <a:pt x="1914" y="0"/>
                    <a:pt x="1914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7;p58">
              <a:extLst>
                <a:ext uri="{FF2B5EF4-FFF2-40B4-BE49-F238E27FC236}">
                  <a16:creationId xmlns:a16="http://schemas.microsoft.com/office/drawing/2014/main" id="{3BFDD0A5-1FD3-57B0-C88C-E3CABF70048A}"/>
                </a:ext>
              </a:extLst>
            </p:cNvPr>
            <p:cNvSpPr/>
            <p:nvPr/>
          </p:nvSpPr>
          <p:spPr>
            <a:xfrm>
              <a:off x="8096275" y="1460584"/>
              <a:ext cx="175515" cy="203918"/>
            </a:xfrm>
            <a:custGeom>
              <a:avLst/>
              <a:gdLst/>
              <a:ahLst/>
              <a:cxnLst/>
              <a:rect l="l" t="t" r="r" b="b"/>
              <a:pathLst>
                <a:path w="1230" h="1429" extrusionOk="0">
                  <a:moveTo>
                    <a:pt x="548" y="0"/>
                  </a:moveTo>
                  <a:cubicBezTo>
                    <a:pt x="518" y="0"/>
                    <a:pt x="489" y="3"/>
                    <a:pt x="459" y="10"/>
                  </a:cubicBezTo>
                  <a:cubicBezTo>
                    <a:pt x="168" y="74"/>
                    <a:pt x="1" y="442"/>
                    <a:pt x="87" y="832"/>
                  </a:cubicBezTo>
                  <a:cubicBezTo>
                    <a:pt x="164" y="1180"/>
                    <a:pt x="420" y="1429"/>
                    <a:pt x="682" y="1429"/>
                  </a:cubicBezTo>
                  <a:cubicBezTo>
                    <a:pt x="712" y="1429"/>
                    <a:pt x="741" y="1426"/>
                    <a:pt x="771" y="1419"/>
                  </a:cubicBezTo>
                  <a:cubicBezTo>
                    <a:pt x="1062" y="1355"/>
                    <a:pt x="1229" y="987"/>
                    <a:pt x="1144" y="597"/>
                  </a:cubicBezTo>
                  <a:cubicBezTo>
                    <a:pt x="1066" y="249"/>
                    <a:pt x="811" y="0"/>
                    <a:pt x="548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8;p58">
              <a:extLst>
                <a:ext uri="{FF2B5EF4-FFF2-40B4-BE49-F238E27FC236}">
                  <a16:creationId xmlns:a16="http://schemas.microsoft.com/office/drawing/2014/main" id="{66D1441B-2BE3-C99D-30BC-0F8136D90E72}"/>
                </a:ext>
              </a:extLst>
            </p:cNvPr>
            <p:cNvSpPr/>
            <p:nvPr/>
          </p:nvSpPr>
          <p:spPr>
            <a:xfrm>
              <a:off x="8109118" y="1070297"/>
              <a:ext cx="721323" cy="778714"/>
            </a:xfrm>
            <a:custGeom>
              <a:avLst/>
              <a:gdLst/>
              <a:ahLst/>
              <a:cxnLst/>
              <a:rect l="l" t="t" r="r" b="b"/>
              <a:pathLst>
                <a:path w="5055" h="5457" extrusionOk="0">
                  <a:moveTo>
                    <a:pt x="2403" y="0"/>
                  </a:moveTo>
                  <a:cubicBezTo>
                    <a:pt x="2249" y="0"/>
                    <a:pt x="2093" y="17"/>
                    <a:pt x="1937" y="51"/>
                  </a:cubicBezTo>
                  <a:cubicBezTo>
                    <a:pt x="745" y="314"/>
                    <a:pt x="1" y="1523"/>
                    <a:pt x="271" y="2748"/>
                  </a:cubicBezTo>
                  <a:lnTo>
                    <a:pt x="472" y="3653"/>
                  </a:lnTo>
                  <a:cubicBezTo>
                    <a:pt x="1003" y="5062"/>
                    <a:pt x="2091" y="5457"/>
                    <a:pt x="2697" y="5457"/>
                  </a:cubicBezTo>
                  <a:cubicBezTo>
                    <a:pt x="2779" y="5457"/>
                    <a:pt x="2852" y="5450"/>
                    <a:pt x="2914" y="5437"/>
                  </a:cubicBezTo>
                  <a:cubicBezTo>
                    <a:pt x="4429" y="5116"/>
                    <a:pt x="5054" y="3927"/>
                    <a:pt x="4784" y="2701"/>
                  </a:cubicBezTo>
                  <a:lnTo>
                    <a:pt x="4583" y="1794"/>
                  </a:lnTo>
                  <a:cubicBezTo>
                    <a:pt x="4347" y="730"/>
                    <a:pt x="3422" y="0"/>
                    <a:pt x="2403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19;p58">
              <a:extLst>
                <a:ext uri="{FF2B5EF4-FFF2-40B4-BE49-F238E27FC236}">
                  <a16:creationId xmlns:a16="http://schemas.microsoft.com/office/drawing/2014/main" id="{C96F1C58-9618-5CC0-C6A8-3BB93FF8CFEE}"/>
                </a:ext>
              </a:extLst>
            </p:cNvPr>
            <p:cNvSpPr/>
            <p:nvPr/>
          </p:nvSpPr>
          <p:spPr>
            <a:xfrm>
              <a:off x="8494254" y="1383240"/>
              <a:ext cx="136987" cy="25829"/>
            </a:xfrm>
            <a:custGeom>
              <a:avLst/>
              <a:gdLst/>
              <a:ahLst/>
              <a:cxnLst/>
              <a:rect l="l" t="t" r="r" b="b"/>
              <a:pathLst>
                <a:path w="960" h="181" extrusionOk="0">
                  <a:moveTo>
                    <a:pt x="32" y="0"/>
                  </a:moveTo>
                  <a:cubicBezTo>
                    <a:pt x="11" y="0"/>
                    <a:pt x="1" y="33"/>
                    <a:pt x="21" y="44"/>
                  </a:cubicBezTo>
                  <a:cubicBezTo>
                    <a:pt x="178" y="126"/>
                    <a:pt x="367" y="180"/>
                    <a:pt x="553" y="180"/>
                  </a:cubicBezTo>
                  <a:cubicBezTo>
                    <a:pt x="684" y="180"/>
                    <a:pt x="813" y="153"/>
                    <a:pt x="928" y="88"/>
                  </a:cubicBezTo>
                  <a:cubicBezTo>
                    <a:pt x="960" y="72"/>
                    <a:pt x="941" y="30"/>
                    <a:pt x="910" y="30"/>
                  </a:cubicBezTo>
                  <a:cubicBezTo>
                    <a:pt x="908" y="30"/>
                    <a:pt x="906" y="30"/>
                    <a:pt x="904" y="30"/>
                  </a:cubicBezTo>
                  <a:cubicBezTo>
                    <a:pt x="748" y="59"/>
                    <a:pt x="604" y="82"/>
                    <a:pt x="461" y="82"/>
                  </a:cubicBezTo>
                  <a:cubicBezTo>
                    <a:pt x="323" y="82"/>
                    <a:pt x="186" y="61"/>
                    <a:pt x="40" y="2"/>
                  </a:cubicBezTo>
                  <a:cubicBezTo>
                    <a:pt x="37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0;p58">
              <a:extLst>
                <a:ext uri="{FF2B5EF4-FFF2-40B4-BE49-F238E27FC236}">
                  <a16:creationId xmlns:a16="http://schemas.microsoft.com/office/drawing/2014/main" id="{CD1556C1-6BB1-EA10-AF91-3AEAA6EFEF85}"/>
                </a:ext>
              </a:extLst>
            </p:cNvPr>
            <p:cNvSpPr/>
            <p:nvPr/>
          </p:nvSpPr>
          <p:spPr>
            <a:xfrm>
              <a:off x="8194164" y="1418202"/>
              <a:ext cx="89184" cy="78057"/>
            </a:xfrm>
            <a:custGeom>
              <a:avLst/>
              <a:gdLst/>
              <a:ahLst/>
              <a:cxnLst/>
              <a:rect l="l" t="t" r="r" b="b"/>
              <a:pathLst>
                <a:path w="625" h="547" extrusionOk="0">
                  <a:moveTo>
                    <a:pt x="592" y="0"/>
                  </a:moveTo>
                  <a:cubicBezTo>
                    <a:pt x="584" y="0"/>
                    <a:pt x="575" y="4"/>
                    <a:pt x="570" y="12"/>
                  </a:cubicBezTo>
                  <a:cubicBezTo>
                    <a:pt x="501" y="122"/>
                    <a:pt x="426" y="228"/>
                    <a:pt x="327" y="312"/>
                  </a:cubicBezTo>
                  <a:cubicBezTo>
                    <a:pt x="234" y="390"/>
                    <a:pt x="109" y="422"/>
                    <a:pt x="20" y="498"/>
                  </a:cubicBezTo>
                  <a:cubicBezTo>
                    <a:pt x="0" y="516"/>
                    <a:pt x="17" y="545"/>
                    <a:pt x="40" y="546"/>
                  </a:cubicBezTo>
                  <a:cubicBezTo>
                    <a:pt x="46" y="546"/>
                    <a:pt x="52" y="546"/>
                    <a:pt x="57" y="546"/>
                  </a:cubicBezTo>
                  <a:cubicBezTo>
                    <a:pt x="175" y="546"/>
                    <a:pt x="304" y="445"/>
                    <a:pt x="386" y="371"/>
                  </a:cubicBezTo>
                  <a:cubicBezTo>
                    <a:pt x="492" y="280"/>
                    <a:pt x="575" y="165"/>
                    <a:pt x="617" y="32"/>
                  </a:cubicBezTo>
                  <a:cubicBezTo>
                    <a:pt x="624" y="14"/>
                    <a:pt x="608" y="0"/>
                    <a:pt x="59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1;p58">
              <a:extLst>
                <a:ext uri="{FF2B5EF4-FFF2-40B4-BE49-F238E27FC236}">
                  <a16:creationId xmlns:a16="http://schemas.microsoft.com/office/drawing/2014/main" id="{1093EC3C-1D44-6E21-A6A3-0085E5541B3B}"/>
                </a:ext>
              </a:extLst>
            </p:cNvPr>
            <p:cNvSpPr/>
            <p:nvPr/>
          </p:nvSpPr>
          <p:spPr>
            <a:xfrm>
              <a:off x="8153353" y="1060451"/>
              <a:ext cx="640701" cy="387716"/>
            </a:xfrm>
            <a:custGeom>
              <a:avLst/>
              <a:gdLst/>
              <a:ahLst/>
              <a:cxnLst/>
              <a:rect l="l" t="t" r="r" b="b"/>
              <a:pathLst>
                <a:path w="4490" h="2717" extrusionOk="0">
                  <a:moveTo>
                    <a:pt x="3237" y="1"/>
                  </a:moveTo>
                  <a:cubicBezTo>
                    <a:pt x="2339" y="1"/>
                    <a:pt x="877" y="407"/>
                    <a:pt x="490" y="850"/>
                  </a:cubicBezTo>
                  <a:cubicBezTo>
                    <a:pt x="0" y="1413"/>
                    <a:pt x="85" y="2717"/>
                    <a:pt x="85" y="2717"/>
                  </a:cubicBezTo>
                  <a:lnTo>
                    <a:pt x="361" y="2301"/>
                  </a:lnTo>
                  <a:cubicBezTo>
                    <a:pt x="361" y="2301"/>
                    <a:pt x="1291" y="1868"/>
                    <a:pt x="1754" y="1466"/>
                  </a:cubicBezTo>
                  <a:lnTo>
                    <a:pt x="1754" y="1466"/>
                  </a:lnTo>
                  <a:lnTo>
                    <a:pt x="1480" y="2021"/>
                  </a:lnTo>
                  <a:cubicBezTo>
                    <a:pt x="1480" y="2021"/>
                    <a:pt x="1520" y="2027"/>
                    <a:pt x="1593" y="2027"/>
                  </a:cubicBezTo>
                  <a:cubicBezTo>
                    <a:pt x="1833" y="2027"/>
                    <a:pt x="2423" y="1958"/>
                    <a:pt x="3048" y="1359"/>
                  </a:cubicBezTo>
                  <a:cubicBezTo>
                    <a:pt x="3048" y="1359"/>
                    <a:pt x="3863" y="2440"/>
                    <a:pt x="4489" y="2492"/>
                  </a:cubicBezTo>
                  <a:cubicBezTo>
                    <a:pt x="4489" y="2492"/>
                    <a:pt x="4410" y="400"/>
                    <a:pt x="3802" y="94"/>
                  </a:cubicBezTo>
                  <a:cubicBezTo>
                    <a:pt x="3674" y="30"/>
                    <a:pt x="3475" y="1"/>
                    <a:pt x="3237" y="1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2;p58">
              <a:extLst>
                <a:ext uri="{FF2B5EF4-FFF2-40B4-BE49-F238E27FC236}">
                  <a16:creationId xmlns:a16="http://schemas.microsoft.com/office/drawing/2014/main" id="{5C62C24C-DD3D-B76B-7123-96BFE3200E63}"/>
                </a:ext>
              </a:extLst>
            </p:cNvPr>
            <p:cNvSpPr/>
            <p:nvPr/>
          </p:nvSpPr>
          <p:spPr>
            <a:xfrm>
              <a:off x="8523935" y="1493833"/>
              <a:ext cx="41096" cy="54797"/>
            </a:xfrm>
            <a:custGeom>
              <a:avLst/>
              <a:gdLst/>
              <a:ahLst/>
              <a:cxnLst/>
              <a:rect l="l" t="t" r="r" b="b"/>
              <a:pathLst>
                <a:path w="288" h="384" extrusionOk="0">
                  <a:moveTo>
                    <a:pt x="119" y="0"/>
                  </a:moveTo>
                  <a:cubicBezTo>
                    <a:pt x="113" y="0"/>
                    <a:pt x="108" y="1"/>
                    <a:pt x="102" y="2"/>
                  </a:cubicBezTo>
                  <a:cubicBezTo>
                    <a:pt x="35" y="16"/>
                    <a:pt x="1" y="113"/>
                    <a:pt x="24" y="219"/>
                  </a:cubicBezTo>
                  <a:cubicBezTo>
                    <a:pt x="46" y="315"/>
                    <a:pt x="108" y="384"/>
                    <a:pt x="170" y="384"/>
                  </a:cubicBezTo>
                  <a:cubicBezTo>
                    <a:pt x="176" y="384"/>
                    <a:pt x="181" y="383"/>
                    <a:pt x="186" y="382"/>
                  </a:cubicBezTo>
                  <a:cubicBezTo>
                    <a:pt x="252" y="367"/>
                    <a:pt x="288" y="269"/>
                    <a:pt x="264" y="166"/>
                  </a:cubicBezTo>
                  <a:cubicBezTo>
                    <a:pt x="242" y="69"/>
                    <a:pt x="180" y="0"/>
                    <a:pt x="11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3;p58">
              <a:extLst>
                <a:ext uri="{FF2B5EF4-FFF2-40B4-BE49-F238E27FC236}">
                  <a16:creationId xmlns:a16="http://schemas.microsoft.com/office/drawing/2014/main" id="{16F6B360-5C44-7C97-2C24-92B3C0CCFAA8}"/>
                </a:ext>
              </a:extLst>
            </p:cNvPr>
            <p:cNvSpPr/>
            <p:nvPr/>
          </p:nvSpPr>
          <p:spPr>
            <a:xfrm>
              <a:off x="8269223" y="1528509"/>
              <a:ext cx="41096" cy="54797"/>
            </a:xfrm>
            <a:custGeom>
              <a:avLst/>
              <a:gdLst/>
              <a:ahLst/>
              <a:cxnLst/>
              <a:rect l="l" t="t" r="r" b="b"/>
              <a:pathLst>
                <a:path w="288" h="384" extrusionOk="0">
                  <a:moveTo>
                    <a:pt x="119" y="0"/>
                  </a:moveTo>
                  <a:cubicBezTo>
                    <a:pt x="113" y="0"/>
                    <a:pt x="107" y="1"/>
                    <a:pt x="102" y="2"/>
                  </a:cubicBezTo>
                  <a:cubicBezTo>
                    <a:pt x="35" y="16"/>
                    <a:pt x="0" y="113"/>
                    <a:pt x="24" y="218"/>
                  </a:cubicBezTo>
                  <a:cubicBezTo>
                    <a:pt x="46" y="315"/>
                    <a:pt x="108" y="384"/>
                    <a:pt x="170" y="384"/>
                  </a:cubicBezTo>
                  <a:cubicBezTo>
                    <a:pt x="175" y="384"/>
                    <a:pt x="181" y="383"/>
                    <a:pt x="186" y="382"/>
                  </a:cubicBezTo>
                  <a:cubicBezTo>
                    <a:pt x="252" y="367"/>
                    <a:pt x="288" y="269"/>
                    <a:pt x="264" y="166"/>
                  </a:cubicBezTo>
                  <a:cubicBezTo>
                    <a:pt x="242" y="69"/>
                    <a:pt x="180" y="0"/>
                    <a:pt x="11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4;p58">
              <a:extLst>
                <a:ext uri="{FF2B5EF4-FFF2-40B4-BE49-F238E27FC236}">
                  <a16:creationId xmlns:a16="http://schemas.microsoft.com/office/drawing/2014/main" id="{0D69AA3B-7940-1AB6-D2EF-B9BDE4710C07}"/>
                </a:ext>
              </a:extLst>
            </p:cNvPr>
            <p:cNvSpPr/>
            <p:nvPr/>
          </p:nvSpPr>
          <p:spPr>
            <a:xfrm>
              <a:off x="8415486" y="1520518"/>
              <a:ext cx="32820" cy="103743"/>
            </a:xfrm>
            <a:custGeom>
              <a:avLst/>
              <a:gdLst/>
              <a:ahLst/>
              <a:cxnLst/>
              <a:rect l="l" t="t" r="r" b="b"/>
              <a:pathLst>
                <a:path w="230" h="727" fill="none" extrusionOk="0">
                  <a:moveTo>
                    <a:pt x="21" y="1"/>
                  </a:moveTo>
                  <a:cubicBezTo>
                    <a:pt x="11" y="133"/>
                    <a:pt x="0" y="267"/>
                    <a:pt x="24" y="398"/>
                  </a:cubicBezTo>
                  <a:cubicBezTo>
                    <a:pt x="50" y="529"/>
                    <a:pt x="117" y="657"/>
                    <a:pt x="229" y="727"/>
                  </a:cubicBezTo>
                </a:path>
              </a:pathLst>
            </a:custGeom>
            <a:noFill/>
            <a:ln w="9525" cap="rnd" cmpd="sng">
              <a:solidFill>
                <a:srgbClr val="2C2C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5;p58">
              <a:extLst>
                <a:ext uri="{FF2B5EF4-FFF2-40B4-BE49-F238E27FC236}">
                  <a16:creationId xmlns:a16="http://schemas.microsoft.com/office/drawing/2014/main" id="{00C74CA7-C8CE-53B1-DD55-A2A9EC882B70}"/>
                </a:ext>
              </a:extLst>
            </p:cNvPr>
            <p:cNvSpPr/>
            <p:nvPr/>
          </p:nvSpPr>
          <p:spPr>
            <a:xfrm>
              <a:off x="7926038" y="939441"/>
              <a:ext cx="1038534" cy="580504"/>
            </a:xfrm>
            <a:custGeom>
              <a:avLst/>
              <a:gdLst/>
              <a:ahLst/>
              <a:cxnLst/>
              <a:rect l="l" t="t" r="r" b="b"/>
              <a:pathLst>
                <a:path w="7278" h="4068" extrusionOk="0">
                  <a:moveTo>
                    <a:pt x="4269" y="0"/>
                  </a:moveTo>
                  <a:cubicBezTo>
                    <a:pt x="3858" y="0"/>
                    <a:pt x="3321" y="110"/>
                    <a:pt x="2620" y="415"/>
                  </a:cubicBezTo>
                  <a:cubicBezTo>
                    <a:pt x="0" y="1556"/>
                    <a:pt x="1662" y="4068"/>
                    <a:pt x="1662" y="4068"/>
                  </a:cubicBezTo>
                  <a:cubicBezTo>
                    <a:pt x="1661" y="3637"/>
                    <a:pt x="1769" y="3098"/>
                    <a:pt x="1769" y="3098"/>
                  </a:cubicBezTo>
                  <a:cubicBezTo>
                    <a:pt x="2712" y="2799"/>
                    <a:pt x="3979" y="1717"/>
                    <a:pt x="3979" y="1717"/>
                  </a:cubicBezTo>
                  <a:lnTo>
                    <a:pt x="3979" y="1717"/>
                  </a:lnTo>
                  <a:cubicBezTo>
                    <a:pt x="3955" y="1986"/>
                    <a:pt x="3437" y="2694"/>
                    <a:pt x="3437" y="2694"/>
                  </a:cubicBezTo>
                  <a:cubicBezTo>
                    <a:pt x="4398" y="2475"/>
                    <a:pt x="4767" y="1552"/>
                    <a:pt x="4767" y="1552"/>
                  </a:cubicBezTo>
                  <a:cubicBezTo>
                    <a:pt x="4925" y="2574"/>
                    <a:pt x="6362" y="3670"/>
                    <a:pt x="6362" y="3670"/>
                  </a:cubicBezTo>
                  <a:cubicBezTo>
                    <a:pt x="7277" y="1148"/>
                    <a:pt x="5543" y="731"/>
                    <a:pt x="5543" y="731"/>
                  </a:cubicBezTo>
                  <a:cubicBezTo>
                    <a:pt x="5543" y="731"/>
                    <a:pt x="5328" y="0"/>
                    <a:pt x="426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6;p58">
              <a:extLst>
                <a:ext uri="{FF2B5EF4-FFF2-40B4-BE49-F238E27FC236}">
                  <a16:creationId xmlns:a16="http://schemas.microsoft.com/office/drawing/2014/main" id="{6789246B-7A70-5C73-4885-AC4994AE26D8}"/>
                </a:ext>
              </a:extLst>
            </p:cNvPr>
            <p:cNvSpPr/>
            <p:nvPr/>
          </p:nvSpPr>
          <p:spPr>
            <a:xfrm>
              <a:off x="8137657" y="939155"/>
              <a:ext cx="713903" cy="226037"/>
            </a:xfrm>
            <a:custGeom>
              <a:avLst/>
              <a:gdLst/>
              <a:ahLst/>
              <a:cxnLst/>
              <a:rect l="l" t="t" r="r" b="b"/>
              <a:pathLst>
                <a:path w="5003" h="1584" extrusionOk="0">
                  <a:moveTo>
                    <a:pt x="2788" y="1"/>
                  </a:moveTo>
                  <a:cubicBezTo>
                    <a:pt x="2377" y="1"/>
                    <a:pt x="1840" y="111"/>
                    <a:pt x="1139" y="416"/>
                  </a:cubicBezTo>
                  <a:cubicBezTo>
                    <a:pt x="588" y="654"/>
                    <a:pt x="227" y="956"/>
                    <a:pt x="0" y="1281"/>
                  </a:cubicBezTo>
                  <a:cubicBezTo>
                    <a:pt x="600" y="804"/>
                    <a:pt x="1340" y="491"/>
                    <a:pt x="2111" y="393"/>
                  </a:cubicBezTo>
                  <a:cubicBezTo>
                    <a:pt x="2249" y="374"/>
                    <a:pt x="2389" y="363"/>
                    <a:pt x="2530" y="363"/>
                  </a:cubicBezTo>
                  <a:cubicBezTo>
                    <a:pt x="2730" y="363"/>
                    <a:pt x="2931" y="386"/>
                    <a:pt x="3122" y="443"/>
                  </a:cubicBezTo>
                  <a:cubicBezTo>
                    <a:pt x="3447" y="541"/>
                    <a:pt x="3746" y="747"/>
                    <a:pt x="3898" y="1042"/>
                  </a:cubicBezTo>
                  <a:cubicBezTo>
                    <a:pt x="3936" y="1034"/>
                    <a:pt x="3975" y="1030"/>
                    <a:pt x="4014" y="1030"/>
                  </a:cubicBezTo>
                  <a:cubicBezTo>
                    <a:pt x="4134" y="1030"/>
                    <a:pt x="4255" y="1067"/>
                    <a:pt x="4362" y="1122"/>
                  </a:cubicBezTo>
                  <a:cubicBezTo>
                    <a:pt x="4503" y="1195"/>
                    <a:pt x="4626" y="1298"/>
                    <a:pt x="4753" y="1393"/>
                  </a:cubicBezTo>
                  <a:cubicBezTo>
                    <a:pt x="4836" y="1456"/>
                    <a:pt x="4922" y="1519"/>
                    <a:pt x="5003" y="1583"/>
                  </a:cubicBezTo>
                  <a:cubicBezTo>
                    <a:pt x="4706" y="889"/>
                    <a:pt x="4061" y="732"/>
                    <a:pt x="4061" y="732"/>
                  </a:cubicBezTo>
                  <a:cubicBezTo>
                    <a:pt x="4061" y="732"/>
                    <a:pt x="3846" y="1"/>
                    <a:pt x="2788" y="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7;p58">
              <a:extLst>
                <a:ext uri="{FF2B5EF4-FFF2-40B4-BE49-F238E27FC236}">
                  <a16:creationId xmlns:a16="http://schemas.microsoft.com/office/drawing/2014/main" id="{2F962BB9-2226-12F2-38BB-E6EFA6A8CAC2}"/>
                </a:ext>
              </a:extLst>
            </p:cNvPr>
            <p:cNvSpPr/>
            <p:nvPr/>
          </p:nvSpPr>
          <p:spPr>
            <a:xfrm>
              <a:off x="8731701" y="1348706"/>
              <a:ext cx="175372" cy="203918"/>
            </a:xfrm>
            <a:custGeom>
              <a:avLst/>
              <a:gdLst/>
              <a:ahLst/>
              <a:cxnLst/>
              <a:rect l="l" t="t" r="r" b="b"/>
              <a:pathLst>
                <a:path w="1229" h="1429" extrusionOk="0">
                  <a:moveTo>
                    <a:pt x="549" y="0"/>
                  </a:moveTo>
                  <a:cubicBezTo>
                    <a:pt x="519" y="0"/>
                    <a:pt x="489" y="3"/>
                    <a:pt x="459" y="10"/>
                  </a:cubicBezTo>
                  <a:cubicBezTo>
                    <a:pt x="167" y="75"/>
                    <a:pt x="0" y="441"/>
                    <a:pt x="87" y="831"/>
                  </a:cubicBezTo>
                  <a:cubicBezTo>
                    <a:pt x="164" y="1180"/>
                    <a:pt x="418" y="1428"/>
                    <a:pt x="680" y="1428"/>
                  </a:cubicBezTo>
                  <a:cubicBezTo>
                    <a:pt x="710" y="1428"/>
                    <a:pt x="740" y="1425"/>
                    <a:pt x="770" y="1418"/>
                  </a:cubicBezTo>
                  <a:cubicBezTo>
                    <a:pt x="1062" y="1354"/>
                    <a:pt x="1229" y="987"/>
                    <a:pt x="1143" y="598"/>
                  </a:cubicBezTo>
                  <a:cubicBezTo>
                    <a:pt x="1065" y="24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8;p58">
              <a:extLst>
                <a:ext uri="{FF2B5EF4-FFF2-40B4-BE49-F238E27FC236}">
                  <a16:creationId xmlns:a16="http://schemas.microsoft.com/office/drawing/2014/main" id="{079B3E73-F193-11A4-8BF0-4829B881524A}"/>
                </a:ext>
              </a:extLst>
            </p:cNvPr>
            <p:cNvSpPr/>
            <p:nvPr/>
          </p:nvSpPr>
          <p:spPr>
            <a:xfrm>
              <a:off x="8472993" y="1637675"/>
              <a:ext cx="131993" cy="82195"/>
            </a:xfrm>
            <a:custGeom>
              <a:avLst/>
              <a:gdLst/>
              <a:ahLst/>
              <a:cxnLst/>
              <a:rect l="l" t="t" r="r" b="b"/>
              <a:pathLst>
                <a:path w="925" h="576" fill="none" extrusionOk="0">
                  <a:moveTo>
                    <a:pt x="1" y="575"/>
                  </a:moveTo>
                  <a:cubicBezTo>
                    <a:pt x="25" y="563"/>
                    <a:pt x="213" y="1"/>
                    <a:pt x="925" y="275"/>
                  </a:cubicBezTo>
                </a:path>
              </a:pathLst>
            </a:custGeom>
            <a:noFill/>
            <a:ln w="9525" cap="rnd" cmpd="sng">
              <a:solidFill>
                <a:srgbClr val="2C2C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29;p58">
              <a:extLst>
                <a:ext uri="{FF2B5EF4-FFF2-40B4-BE49-F238E27FC236}">
                  <a16:creationId xmlns:a16="http://schemas.microsoft.com/office/drawing/2014/main" id="{4C213FDB-9134-4CF6-014C-0915BC85E9A1}"/>
                </a:ext>
              </a:extLst>
            </p:cNvPr>
            <p:cNvSpPr/>
            <p:nvPr/>
          </p:nvSpPr>
          <p:spPr>
            <a:xfrm>
              <a:off x="8245250" y="2243583"/>
              <a:ext cx="132136" cy="230889"/>
            </a:xfrm>
            <a:custGeom>
              <a:avLst/>
              <a:gdLst/>
              <a:ahLst/>
              <a:cxnLst/>
              <a:rect l="l" t="t" r="r" b="b"/>
              <a:pathLst>
                <a:path w="926" h="1618" fill="none" extrusionOk="0">
                  <a:moveTo>
                    <a:pt x="0" y="0"/>
                  </a:moveTo>
                  <a:cubicBezTo>
                    <a:pt x="448" y="679"/>
                    <a:pt x="596" y="875"/>
                    <a:pt x="926" y="1617"/>
                  </a:cubicBezTo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330;p58">
            <a:extLst>
              <a:ext uri="{FF2B5EF4-FFF2-40B4-BE49-F238E27FC236}">
                <a16:creationId xmlns:a16="http://schemas.microsoft.com/office/drawing/2014/main" id="{068582BA-52B3-C277-CB96-B4CA391FD2D3}"/>
              </a:ext>
            </a:extLst>
          </p:cNvPr>
          <p:cNvGrpSpPr/>
          <p:nvPr/>
        </p:nvGrpSpPr>
        <p:grpSpPr>
          <a:xfrm>
            <a:off x="7089415" y="2791380"/>
            <a:ext cx="2724433" cy="2264640"/>
            <a:chOff x="9856146" y="799737"/>
            <a:chExt cx="2006021" cy="1686008"/>
          </a:xfrm>
        </p:grpSpPr>
        <p:sp>
          <p:nvSpPr>
            <p:cNvPr id="23" name="Google Shape;1331;p58">
              <a:extLst>
                <a:ext uri="{FF2B5EF4-FFF2-40B4-BE49-F238E27FC236}">
                  <a16:creationId xmlns:a16="http://schemas.microsoft.com/office/drawing/2014/main" id="{DF73F373-7811-DA67-3B9D-847D9774AF58}"/>
                </a:ext>
              </a:extLst>
            </p:cNvPr>
            <p:cNvSpPr/>
            <p:nvPr/>
          </p:nvSpPr>
          <p:spPr>
            <a:xfrm>
              <a:off x="11122003" y="1882550"/>
              <a:ext cx="437360" cy="603193"/>
            </a:xfrm>
            <a:custGeom>
              <a:avLst/>
              <a:gdLst/>
              <a:ahLst/>
              <a:cxnLst/>
              <a:rect l="l" t="t" r="r" b="b"/>
              <a:pathLst>
                <a:path w="3065" h="4227" extrusionOk="0">
                  <a:moveTo>
                    <a:pt x="1" y="0"/>
                  </a:moveTo>
                  <a:lnTo>
                    <a:pt x="322" y="4227"/>
                  </a:lnTo>
                  <a:lnTo>
                    <a:pt x="3065" y="4227"/>
                  </a:lnTo>
                  <a:cubicBezTo>
                    <a:pt x="3065" y="4227"/>
                    <a:pt x="1660" y="1631"/>
                    <a:pt x="1214" y="969"/>
                  </a:cubicBezTo>
                  <a:cubicBezTo>
                    <a:pt x="767" y="3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2;p58">
              <a:extLst>
                <a:ext uri="{FF2B5EF4-FFF2-40B4-BE49-F238E27FC236}">
                  <a16:creationId xmlns:a16="http://schemas.microsoft.com/office/drawing/2014/main" id="{5EEB4925-1F8D-E6E4-DA32-F5E86F94EBA7}"/>
                </a:ext>
              </a:extLst>
            </p:cNvPr>
            <p:cNvSpPr/>
            <p:nvPr/>
          </p:nvSpPr>
          <p:spPr>
            <a:xfrm>
              <a:off x="11154823" y="2154680"/>
              <a:ext cx="313358" cy="330921"/>
            </a:xfrm>
            <a:custGeom>
              <a:avLst/>
              <a:gdLst/>
              <a:ahLst/>
              <a:cxnLst/>
              <a:rect l="l" t="t" r="r" b="b"/>
              <a:pathLst>
                <a:path w="2196" h="2319" extrusionOk="0">
                  <a:moveTo>
                    <a:pt x="1548" y="1"/>
                  </a:moveTo>
                  <a:lnTo>
                    <a:pt x="1" y="1130"/>
                  </a:lnTo>
                  <a:lnTo>
                    <a:pt x="91" y="2318"/>
                  </a:lnTo>
                  <a:lnTo>
                    <a:pt x="602" y="2318"/>
                  </a:lnTo>
                  <a:cubicBezTo>
                    <a:pt x="1429" y="2048"/>
                    <a:pt x="1921" y="1546"/>
                    <a:pt x="2196" y="1151"/>
                  </a:cubicBezTo>
                  <a:cubicBezTo>
                    <a:pt x="1989" y="780"/>
                    <a:pt x="1759" y="370"/>
                    <a:pt x="1548" y="1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3;p58">
              <a:extLst>
                <a:ext uri="{FF2B5EF4-FFF2-40B4-BE49-F238E27FC236}">
                  <a16:creationId xmlns:a16="http://schemas.microsoft.com/office/drawing/2014/main" id="{634811C9-3C2F-A7B1-0852-E69C4681F71C}"/>
                </a:ext>
              </a:extLst>
            </p:cNvPr>
            <p:cNvSpPr/>
            <p:nvPr/>
          </p:nvSpPr>
          <p:spPr>
            <a:xfrm>
              <a:off x="11122003" y="1882407"/>
              <a:ext cx="364158" cy="562951"/>
            </a:xfrm>
            <a:custGeom>
              <a:avLst/>
              <a:gdLst/>
              <a:ahLst/>
              <a:cxnLst/>
              <a:rect l="l" t="t" r="r" b="b"/>
              <a:pathLst>
                <a:path w="2552" h="3945" extrusionOk="0">
                  <a:moveTo>
                    <a:pt x="1" y="0"/>
                  </a:moveTo>
                  <a:lnTo>
                    <a:pt x="308" y="3944"/>
                  </a:lnTo>
                  <a:cubicBezTo>
                    <a:pt x="1058" y="3782"/>
                    <a:pt x="2218" y="3123"/>
                    <a:pt x="2552" y="2830"/>
                  </a:cubicBezTo>
                  <a:cubicBezTo>
                    <a:pt x="2061" y="2062"/>
                    <a:pt x="1528" y="1300"/>
                    <a:pt x="1276" y="969"/>
                  </a:cubicBezTo>
                  <a:cubicBezTo>
                    <a:pt x="790" y="33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4;p58">
              <a:extLst>
                <a:ext uri="{FF2B5EF4-FFF2-40B4-BE49-F238E27FC236}">
                  <a16:creationId xmlns:a16="http://schemas.microsoft.com/office/drawing/2014/main" id="{431332DA-AAA1-7F4C-5E32-DED906DDDA3E}"/>
                </a:ext>
              </a:extLst>
            </p:cNvPr>
            <p:cNvSpPr/>
            <p:nvPr/>
          </p:nvSpPr>
          <p:spPr>
            <a:xfrm>
              <a:off x="10112571" y="1817336"/>
              <a:ext cx="1144557" cy="668264"/>
            </a:xfrm>
            <a:custGeom>
              <a:avLst/>
              <a:gdLst/>
              <a:ahLst/>
              <a:cxnLst/>
              <a:rect l="l" t="t" r="r" b="b"/>
              <a:pathLst>
                <a:path w="8021" h="4683" extrusionOk="0">
                  <a:moveTo>
                    <a:pt x="5566" y="1"/>
                  </a:moveTo>
                  <a:lnTo>
                    <a:pt x="2132" y="293"/>
                  </a:lnTo>
                  <a:cubicBezTo>
                    <a:pt x="2132" y="293"/>
                    <a:pt x="653" y="959"/>
                    <a:pt x="327" y="1425"/>
                  </a:cubicBezTo>
                  <a:cubicBezTo>
                    <a:pt x="0" y="1892"/>
                    <a:pt x="763" y="4682"/>
                    <a:pt x="763" y="4682"/>
                  </a:cubicBezTo>
                  <a:lnTo>
                    <a:pt x="8021" y="4682"/>
                  </a:lnTo>
                  <a:cubicBezTo>
                    <a:pt x="8021" y="4682"/>
                    <a:pt x="7939" y="1203"/>
                    <a:pt x="7531" y="741"/>
                  </a:cubicBezTo>
                  <a:cubicBezTo>
                    <a:pt x="7180" y="344"/>
                    <a:pt x="5566" y="1"/>
                    <a:pt x="5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5;p58">
              <a:extLst>
                <a:ext uri="{FF2B5EF4-FFF2-40B4-BE49-F238E27FC236}">
                  <a16:creationId xmlns:a16="http://schemas.microsoft.com/office/drawing/2014/main" id="{31023DA5-6661-51D8-DD22-4BF15645B49B}"/>
                </a:ext>
              </a:extLst>
            </p:cNvPr>
            <p:cNvSpPr/>
            <p:nvPr/>
          </p:nvSpPr>
          <p:spPr>
            <a:xfrm>
              <a:off x="10416513" y="1569893"/>
              <a:ext cx="490443" cy="450647"/>
            </a:xfrm>
            <a:custGeom>
              <a:avLst/>
              <a:gdLst/>
              <a:ahLst/>
              <a:cxnLst/>
              <a:rect l="l" t="t" r="r" b="b"/>
              <a:pathLst>
                <a:path w="3437" h="3158" extrusionOk="0">
                  <a:moveTo>
                    <a:pt x="449" y="0"/>
                  </a:moveTo>
                  <a:cubicBezTo>
                    <a:pt x="449" y="0"/>
                    <a:pt x="600" y="1526"/>
                    <a:pt x="557" y="1609"/>
                  </a:cubicBezTo>
                  <a:cubicBezTo>
                    <a:pt x="513" y="1693"/>
                    <a:pt x="1" y="2026"/>
                    <a:pt x="1" y="2026"/>
                  </a:cubicBezTo>
                  <a:cubicBezTo>
                    <a:pt x="1" y="2026"/>
                    <a:pt x="1065" y="3158"/>
                    <a:pt x="2036" y="3158"/>
                  </a:cubicBezTo>
                  <a:cubicBezTo>
                    <a:pt x="2070" y="3158"/>
                    <a:pt x="2103" y="3156"/>
                    <a:pt x="2137" y="3153"/>
                  </a:cubicBezTo>
                  <a:cubicBezTo>
                    <a:pt x="3133" y="3071"/>
                    <a:pt x="3436" y="1733"/>
                    <a:pt x="3436" y="1733"/>
                  </a:cubicBezTo>
                  <a:cubicBezTo>
                    <a:pt x="3436" y="1733"/>
                    <a:pt x="2890" y="1653"/>
                    <a:pt x="2752" y="1578"/>
                  </a:cubicBezTo>
                  <a:cubicBezTo>
                    <a:pt x="2612" y="1503"/>
                    <a:pt x="2410" y="438"/>
                    <a:pt x="2410" y="438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6;p58">
              <a:extLst>
                <a:ext uri="{FF2B5EF4-FFF2-40B4-BE49-F238E27FC236}">
                  <a16:creationId xmlns:a16="http://schemas.microsoft.com/office/drawing/2014/main" id="{DC43DE52-B0F9-AE91-4717-52DD62BF3A69}"/>
                </a:ext>
              </a:extLst>
            </p:cNvPr>
            <p:cNvSpPr/>
            <p:nvPr/>
          </p:nvSpPr>
          <p:spPr>
            <a:xfrm>
              <a:off x="10481012" y="1605853"/>
              <a:ext cx="305653" cy="142129"/>
            </a:xfrm>
            <a:custGeom>
              <a:avLst/>
              <a:gdLst/>
              <a:ahLst/>
              <a:cxnLst/>
              <a:rect l="l" t="t" r="r" b="b"/>
              <a:pathLst>
                <a:path w="2142" h="996" extrusionOk="0">
                  <a:moveTo>
                    <a:pt x="1128" y="1"/>
                  </a:moveTo>
                  <a:lnTo>
                    <a:pt x="32" y="112"/>
                  </a:lnTo>
                  <a:cubicBezTo>
                    <a:pt x="0" y="182"/>
                    <a:pt x="685" y="996"/>
                    <a:pt x="1778" y="996"/>
                  </a:cubicBezTo>
                  <a:cubicBezTo>
                    <a:pt x="1895" y="996"/>
                    <a:pt x="2016" y="987"/>
                    <a:pt x="2141" y="966"/>
                  </a:cubicBezTo>
                  <a:cubicBezTo>
                    <a:pt x="2044" y="630"/>
                    <a:pt x="1959" y="187"/>
                    <a:pt x="1959" y="187"/>
                  </a:cubicBezTo>
                  <a:lnTo>
                    <a:pt x="1128" y="1"/>
                  </a:ln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7;p58">
              <a:extLst>
                <a:ext uri="{FF2B5EF4-FFF2-40B4-BE49-F238E27FC236}">
                  <a16:creationId xmlns:a16="http://schemas.microsoft.com/office/drawing/2014/main" id="{5A5062BB-FF79-27C8-7B4A-9FA9C153F84A}"/>
                </a:ext>
              </a:extLst>
            </p:cNvPr>
            <p:cNvSpPr/>
            <p:nvPr/>
          </p:nvSpPr>
          <p:spPr>
            <a:xfrm>
              <a:off x="10906674" y="1255666"/>
              <a:ext cx="154539" cy="206059"/>
            </a:xfrm>
            <a:custGeom>
              <a:avLst/>
              <a:gdLst/>
              <a:ahLst/>
              <a:cxnLst/>
              <a:rect l="l" t="t" r="r" b="b"/>
              <a:pathLst>
                <a:path w="1083" h="1444" extrusionOk="0">
                  <a:moveTo>
                    <a:pt x="541" y="1"/>
                  </a:moveTo>
                  <a:cubicBezTo>
                    <a:pt x="242" y="1"/>
                    <a:pt x="0" y="323"/>
                    <a:pt x="0" y="722"/>
                  </a:cubicBezTo>
                  <a:cubicBezTo>
                    <a:pt x="0" y="1122"/>
                    <a:pt x="242" y="1444"/>
                    <a:pt x="541" y="1444"/>
                  </a:cubicBezTo>
                  <a:cubicBezTo>
                    <a:pt x="841" y="1444"/>
                    <a:pt x="1083" y="1122"/>
                    <a:pt x="1083" y="722"/>
                  </a:cubicBezTo>
                  <a:cubicBezTo>
                    <a:pt x="1083" y="324"/>
                    <a:pt x="841" y="1"/>
                    <a:pt x="541" y="1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8;p58">
              <a:extLst>
                <a:ext uri="{FF2B5EF4-FFF2-40B4-BE49-F238E27FC236}">
                  <a16:creationId xmlns:a16="http://schemas.microsoft.com/office/drawing/2014/main" id="{527F1C5E-D5DE-2D56-B62B-A42C64DF466E}"/>
                </a:ext>
              </a:extLst>
            </p:cNvPr>
            <p:cNvSpPr/>
            <p:nvPr/>
          </p:nvSpPr>
          <p:spPr>
            <a:xfrm>
              <a:off x="10367569" y="928738"/>
              <a:ext cx="630427" cy="781425"/>
            </a:xfrm>
            <a:custGeom>
              <a:avLst/>
              <a:gdLst/>
              <a:ahLst/>
              <a:cxnLst/>
              <a:rect l="l" t="t" r="r" b="b"/>
              <a:pathLst>
                <a:path w="4418" h="5476" extrusionOk="0">
                  <a:moveTo>
                    <a:pt x="2208" y="1"/>
                  </a:moveTo>
                  <a:cubicBezTo>
                    <a:pt x="989" y="1"/>
                    <a:pt x="1" y="1018"/>
                    <a:pt x="1" y="2274"/>
                  </a:cubicBezTo>
                  <a:lnTo>
                    <a:pt x="1" y="3202"/>
                  </a:lnTo>
                  <a:cubicBezTo>
                    <a:pt x="1" y="4457"/>
                    <a:pt x="988" y="5476"/>
                    <a:pt x="2208" y="5476"/>
                  </a:cubicBezTo>
                  <a:cubicBezTo>
                    <a:pt x="3428" y="5476"/>
                    <a:pt x="4417" y="4458"/>
                    <a:pt x="4416" y="3202"/>
                  </a:cubicBezTo>
                  <a:lnTo>
                    <a:pt x="4416" y="2274"/>
                  </a:lnTo>
                  <a:cubicBezTo>
                    <a:pt x="4416" y="1018"/>
                    <a:pt x="3428" y="1"/>
                    <a:pt x="2208" y="1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39;p58">
              <a:extLst>
                <a:ext uri="{FF2B5EF4-FFF2-40B4-BE49-F238E27FC236}">
                  <a16:creationId xmlns:a16="http://schemas.microsoft.com/office/drawing/2014/main" id="{C1D1D837-F74B-66B7-FEA5-F9CAA4697F41}"/>
                </a:ext>
              </a:extLst>
            </p:cNvPr>
            <p:cNvSpPr/>
            <p:nvPr/>
          </p:nvSpPr>
          <p:spPr>
            <a:xfrm>
              <a:off x="10834756" y="1212570"/>
              <a:ext cx="107164" cy="42810"/>
            </a:xfrm>
            <a:custGeom>
              <a:avLst/>
              <a:gdLst/>
              <a:ahLst/>
              <a:cxnLst/>
              <a:rect l="l" t="t" r="r" b="b"/>
              <a:pathLst>
                <a:path w="751" h="300" extrusionOk="0">
                  <a:moveTo>
                    <a:pt x="296" y="1"/>
                  </a:moveTo>
                  <a:cubicBezTo>
                    <a:pt x="198" y="1"/>
                    <a:pt x="102" y="26"/>
                    <a:pt x="23" y="82"/>
                  </a:cubicBezTo>
                  <a:cubicBezTo>
                    <a:pt x="1" y="97"/>
                    <a:pt x="10" y="137"/>
                    <a:pt x="36" y="137"/>
                  </a:cubicBezTo>
                  <a:cubicBezTo>
                    <a:pt x="39" y="137"/>
                    <a:pt x="42" y="136"/>
                    <a:pt x="46" y="135"/>
                  </a:cubicBezTo>
                  <a:cubicBezTo>
                    <a:pt x="130" y="106"/>
                    <a:pt x="212" y="83"/>
                    <a:pt x="297" y="83"/>
                  </a:cubicBezTo>
                  <a:cubicBezTo>
                    <a:pt x="343" y="83"/>
                    <a:pt x="390" y="90"/>
                    <a:pt x="439" y="106"/>
                  </a:cubicBezTo>
                  <a:cubicBezTo>
                    <a:pt x="552" y="147"/>
                    <a:pt x="609" y="241"/>
                    <a:pt x="708" y="296"/>
                  </a:cubicBezTo>
                  <a:cubicBezTo>
                    <a:pt x="712" y="298"/>
                    <a:pt x="717" y="299"/>
                    <a:pt x="721" y="299"/>
                  </a:cubicBezTo>
                  <a:cubicBezTo>
                    <a:pt x="737" y="299"/>
                    <a:pt x="750" y="283"/>
                    <a:pt x="746" y="265"/>
                  </a:cubicBezTo>
                  <a:cubicBezTo>
                    <a:pt x="724" y="143"/>
                    <a:pt x="567" y="58"/>
                    <a:pt x="460" y="25"/>
                  </a:cubicBezTo>
                  <a:cubicBezTo>
                    <a:pt x="407" y="9"/>
                    <a:pt x="351" y="1"/>
                    <a:pt x="296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0;p58">
              <a:extLst>
                <a:ext uri="{FF2B5EF4-FFF2-40B4-BE49-F238E27FC236}">
                  <a16:creationId xmlns:a16="http://schemas.microsoft.com/office/drawing/2014/main" id="{CB57642C-9BD1-3AB9-C189-D356BE3A43BB}"/>
                </a:ext>
              </a:extLst>
            </p:cNvPr>
            <p:cNvSpPr/>
            <p:nvPr/>
          </p:nvSpPr>
          <p:spPr>
            <a:xfrm>
              <a:off x="10477159" y="1210572"/>
              <a:ext cx="133848" cy="43381"/>
            </a:xfrm>
            <a:custGeom>
              <a:avLst/>
              <a:gdLst/>
              <a:ahLst/>
              <a:cxnLst/>
              <a:rect l="l" t="t" r="r" b="b"/>
              <a:pathLst>
                <a:path w="938" h="304" extrusionOk="0">
                  <a:moveTo>
                    <a:pt x="517" y="0"/>
                  </a:moveTo>
                  <a:cubicBezTo>
                    <a:pt x="319" y="0"/>
                    <a:pt x="116" y="91"/>
                    <a:pt x="16" y="256"/>
                  </a:cubicBezTo>
                  <a:cubicBezTo>
                    <a:pt x="1" y="281"/>
                    <a:pt x="22" y="303"/>
                    <a:pt x="45" y="303"/>
                  </a:cubicBezTo>
                  <a:cubicBezTo>
                    <a:pt x="53" y="303"/>
                    <a:pt x="61" y="301"/>
                    <a:pt x="68" y="295"/>
                  </a:cubicBezTo>
                  <a:cubicBezTo>
                    <a:pt x="210" y="182"/>
                    <a:pt x="296" y="97"/>
                    <a:pt x="488" y="89"/>
                  </a:cubicBezTo>
                  <a:cubicBezTo>
                    <a:pt x="505" y="88"/>
                    <a:pt x="522" y="88"/>
                    <a:pt x="539" y="88"/>
                  </a:cubicBezTo>
                  <a:cubicBezTo>
                    <a:pt x="669" y="88"/>
                    <a:pt x="799" y="112"/>
                    <a:pt x="897" y="204"/>
                  </a:cubicBezTo>
                  <a:cubicBezTo>
                    <a:pt x="902" y="207"/>
                    <a:pt x="906" y="209"/>
                    <a:pt x="911" y="209"/>
                  </a:cubicBezTo>
                  <a:cubicBezTo>
                    <a:pt x="926" y="209"/>
                    <a:pt x="937" y="190"/>
                    <a:pt x="925" y="176"/>
                  </a:cubicBezTo>
                  <a:cubicBezTo>
                    <a:pt x="826" y="56"/>
                    <a:pt x="673" y="0"/>
                    <a:pt x="517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1;p58">
              <a:extLst>
                <a:ext uri="{FF2B5EF4-FFF2-40B4-BE49-F238E27FC236}">
                  <a16:creationId xmlns:a16="http://schemas.microsoft.com/office/drawing/2014/main" id="{95C648B4-9842-9792-1A1E-B3E1621FA4EC}"/>
                </a:ext>
              </a:extLst>
            </p:cNvPr>
            <p:cNvSpPr/>
            <p:nvPr/>
          </p:nvSpPr>
          <p:spPr>
            <a:xfrm>
              <a:off x="10385120" y="918892"/>
              <a:ext cx="598891" cy="359033"/>
            </a:xfrm>
            <a:custGeom>
              <a:avLst/>
              <a:gdLst/>
              <a:ahLst/>
              <a:cxnLst/>
              <a:rect l="l" t="t" r="r" b="b"/>
              <a:pathLst>
                <a:path w="4197" h="2516" extrusionOk="0">
                  <a:moveTo>
                    <a:pt x="2869" y="0"/>
                  </a:moveTo>
                  <a:cubicBezTo>
                    <a:pt x="2092" y="0"/>
                    <a:pt x="1012" y="305"/>
                    <a:pt x="646" y="721"/>
                  </a:cubicBezTo>
                  <a:cubicBezTo>
                    <a:pt x="154" y="1281"/>
                    <a:pt x="0" y="2420"/>
                    <a:pt x="0" y="2420"/>
                  </a:cubicBezTo>
                  <a:lnTo>
                    <a:pt x="549" y="2063"/>
                  </a:lnTo>
                  <a:cubicBezTo>
                    <a:pt x="549" y="2063"/>
                    <a:pt x="1330" y="1879"/>
                    <a:pt x="2063" y="1243"/>
                  </a:cubicBezTo>
                  <a:lnTo>
                    <a:pt x="2063" y="1243"/>
                  </a:lnTo>
                  <a:lnTo>
                    <a:pt x="1561" y="1831"/>
                  </a:lnTo>
                  <a:cubicBezTo>
                    <a:pt x="1561" y="1831"/>
                    <a:pt x="1592" y="1835"/>
                    <a:pt x="1647" y="1835"/>
                  </a:cubicBezTo>
                  <a:cubicBezTo>
                    <a:pt x="1865" y="1835"/>
                    <a:pt x="2473" y="1765"/>
                    <a:pt x="3162" y="1069"/>
                  </a:cubicBezTo>
                  <a:cubicBezTo>
                    <a:pt x="3162" y="1069"/>
                    <a:pt x="3901" y="2370"/>
                    <a:pt x="4197" y="2515"/>
                  </a:cubicBezTo>
                  <a:cubicBezTo>
                    <a:pt x="4197" y="2515"/>
                    <a:pt x="4126" y="421"/>
                    <a:pt x="3519" y="114"/>
                  </a:cubicBezTo>
                  <a:cubicBezTo>
                    <a:pt x="3364" y="36"/>
                    <a:pt x="3134" y="0"/>
                    <a:pt x="2869" y="0"/>
                  </a:cubicBez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2;p58">
              <a:extLst>
                <a:ext uri="{FF2B5EF4-FFF2-40B4-BE49-F238E27FC236}">
                  <a16:creationId xmlns:a16="http://schemas.microsoft.com/office/drawing/2014/main" id="{6E6E797E-9AFF-DBB1-3ECF-72E6C46B056D}"/>
                </a:ext>
              </a:extLst>
            </p:cNvPr>
            <p:cNvSpPr/>
            <p:nvPr/>
          </p:nvSpPr>
          <p:spPr>
            <a:xfrm>
              <a:off x="10556926" y="1350704"/>
              <a:ext cx="35246" cy="56081"/>
            </a:xfrm>
            <a:custGeom>
              <a:avLst/>
              <a:gdLst/>
              <a:ahLst/>
              <a:cxnLst/>
              <a:rect l="l" t="t" r="r" b="b"/>
              <a:pathLst>
                <a:path w="247" h="393" extrusionOk="0">
                  <a:moveTo>
                    <a:pt x="123" y="0"/>
                  </a:moveTo>
                  <a:cubicBezTo>
                    <a:pt x="55" y="0"/>
                    <a:pt x="0" y="88"/>
                    <a:pt x="0" y="197"/>
                  </a:cubicBezTo>
                  <a:cubicBezTo>
                    <a:pt x="0" y="305"/>
                    <a:pt x="55" y="392"/>
                    <a:pt x="123" y="392"/>
                  </a:cubicBezTo>
                  <a:cubicBezTo>
                    <a:pt x="190" y="392"/>
                    <a:pt x="246" y="305"/>
                    <a:pt x="246" y="197"/>
                  </a:cubicBezTo>
                  <a:cubicBezTo>
                    <a:pt x="246" y="88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3;p58">
              <a:extLst>
                <a:ext uri="{FF2B5EF4-FFF2-40B4-BE49-F238E27FC236}">
                  <a16:creationId xmlns:a16="http://schemas.microsoft.com/office/drawing/2014/main" id="{A6BCE4F7-CA4F-AD93-1A17-112B497F1B58}"/>
                </a:ext>
              </a:extLst>
            </p:cNvPr>
            <p:cNvSpPr/>
            <p:nvPr/>
          </p:nvSpPr>
          <p:spPr>
            <a:xfrm>
              <a:off x="10851451" y="1330726"/>
              <a:ext cx="35103" cy="55938"/>
            </a:xfrm>
            <a:custGeom>
              <a:avLst/>
              <a:gdLst/>
              <a:ahLst/>
              <a:cxnLst/>
              <a:rect l="l" t="t" r="r" b="b"/>
              <a:pathLst>
                <a:path w="246" h="392" extrusionOk="0">
                  <a:moveTo>
                    <a:pt x="123" y="1"/>
                  </a:moveTo>
                  <a:cubicBezTo>
                    <a:pt x="55" y="1"/>
                    <a:pt x="0" y="89"/>
                    <a:pt x="0" y="196"/>
                  </a:cubicBezTo>
                  <a:cubicBezTo>
                    <a:pt x="0" y="305"/>
                    <a:pt x="54" y="392"/>
                    <a:pt x="123" y="392"/>
                  </a:cubicBezTo>
                  <a:cubicBezTo>
                    <a:pt x="191" y="392"/>
                    <a:pt x="245" y="305"/>
                    <a:pt x="245" y="196"/>
                  </a:cubicBezTo>
                  <a:cubicBezTo>
                    <a:pt x="245" y="89"/>
                    <a:pt x="191" y="1"/>
                    <a:pt x="12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4;p58">
              <a:extLst>
                <a:ext uri="{FF2B5EF4-FFF2-40B4-BE49-F238E27FC236}">
                  <a16:creationId xmlns:a16="http://schemas.microsoft.com/office/drawing/2014/main" id="{5BC64304-5F07-5F17-1C99-3E5899E4D510}"/>
                </a:ext>
              </a:extLst>
            </p:cNvPr>
            <p:cNvSpPr/>
            <p:nvPr/>
          </p:nvSpPr>
          <p:spPr>
            <a:xfrm>
              <a:off x="10739292" y="1368399"/>
              <a:ext cx="19121" cy="107453"/>
            </a:xfrm>
            <a:custGeom>
              <a:avLst/>
              <a:gdLst/>
              <a:ahLst/>
              <a:cxnLst/>
              <a:rect l="l" t="t" r="r" b="b"/>
              <a:pathLst>
                <a:path w="134" h="753" fill="none" extrusionOk="0">
                  <a:moveTo>
                    <a:pt x="48" y="0"/>
                  </a:moveTo>
                  <a:cubicBezTo>
                    <a:pt x="88" y="127"/>
                    <a:pt x="126" y="256"/>
                    <a:pt x="130" y="388"/>
                  </a:cubicBezTo>
                  <a:cubicBezTo>
                    <a:pt x="134" y="520"/>
                    <a:pt x="96" y="660"/>
                    <a:pt x="1" y="752"/>
                  </a:cubicBezTo>
                </a:path>
              </a:pathLst>
            </a:custGeom>
            <a:noFill/>
            <a:ln w="9525" cap="rnd" cmpd="sng">
              <a:solidFill>
                <a:srgbClr val="2C2C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5;p58">
              <a:extLst>
                <a:ext uri="{FF2B5EF4-FFF2-40B4-BE49-F238E27FC236}">
                  <a16:creationId xmlns:a16="http://schemas.microsoft.com/office/drawing/2014/main" id="{2EB2EE3C-D940-B4B8-E1D7-A5C68EA73E36}"/>
                </a:ext>
              </a:extLst>
            </p:cNvPr>
            <p:cNvSpPr/>
            <p:nvPr/>
          </p:nvSpPr>
          <p:spPr>
            <a:xfrm>
              <a:off x="10593314" y="1489552"/>
              <a:ext cx="176371" cy="116443"/>
            </a:xfrm>
            <a:custGeom>
              <a:avLst/>
              <a:gdLst/>
              <a:ahLst/>
              <a:cxnLst/>
              <a:rect l="l" t="t" r="r" b="b"/>
              <a:pathLst>
                <a:path w="1236" h="81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" y="504"/>
                    <a:pt x="381" y="815"/>
                    <a:pt x="738" y="815"/>
                  </a:cubicBezTo>
                  <a:cubicBezTo>
                    <a:pt x="993" y="815"/>
                    <a:pt x="1236" y="657"/>
                    <a:pt x="1236" y="296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6;p58">
              <a:extLst>
                <a:ext uri="{FF2B5EF4-FFF2-40B4-BE49-F238E27FC236}">
                  <a16:creationId xmlns:a16="http://schemas.microsoft.com/office/drawing/2014/main" id="{F19385D9-09D9-E1BE-0418-78AD387AA922}"/>
                </a:ext>
              </a:extLst>
            </p:cNvPr>
            <p:cNvSpPr/>
            <p:nvPr/>
          </p:nvSpPr>
          <p:spPr>
            <a:xfrm>
              <a:off x="10122988" y="799879"/>
              <a:ext cx="1002290" cy="579077"/>
            </a:xfrm>
            <a:custGeom>
              <a:avLst/>
              <a:gdLst/>
              <a:ahLst/>
              <a:cxnLst/>
              <a:rect l="l" t="t" r="r" b="b"/>
              <a:pathLst>
                <a:path w="7024" h="4058" extrusionOk="0">
                  <a:moveTo>
                    <a:pt x="4117" y="1"/>
                  </a:moveTo>
                  <a:cubicBezTo>
                    <a:pt x="3722" y="1"/>
                    <a:pt x="3206" y="109"/>
                    <a:pt x="2533" y="409"/>
                  </a:cubicBezTo>
                  <a:cubicBezTo>
                    <a:pt x="0" y="1539"/>
                    <a:pt x="1593" y="4058"/>
                    <a:pt x="1593" y="4058"/>
                  </a:cubicBezTo>
                  <a:cubicBezTo>
                    <a:pt x="1593" y="3627"/>
                    <a:pt x="2247" y="2821"/>
                    <a:pt x="2247" y="2821"/>
                  </a:cubicBezTo>
                  <a:cubicBezTo>
                    <a:pt x="3156" y="2525"/>
                    <a:pt x="4384" y="1449"/>
                    <a:pt x="4384" y="1449"/>
                  </a:cubicBezTo>
                  <a:lnTo>
                    <a:pt x="4384" y="1449"/>
                  </a:lnTo>
                  <a:cubicBezTo>
                    <a:pt x="4360" y="1718"/>
                    <a:pt x="3858" y="2425"/>
                    <a:pt x="3858" y="2425"/>
                  </a:cubicBezTo>
                  <a:cubicBezTo>
                    <a:pt x="4785" y="2209"/>
                    <a:pt x="5147" y="1287"/>
                    <a:pt x="5147" y="1287"/>
                  </a:cubicBezTo>
                  <a:cubicBezTo>
                    <a:pt x="5292" y="2309"/>
                    <a:pt x="6131" y="3680"/>
                    <a:pt x="6131" y="3680"/>
                  </a:cubicBezTo>
                  <a:cubicBezTo>
                    <a:pt x="7024" y="1163"/>
                    <a:pt x="5350" y="737"/>
                    <a:pt x="5350" y="737"/>
                  </a:cubicBezTo>
                  <a:cubicBezTo>
                    <a:pt x="5350" y="737"/>
                    <a:pt x="5146" y="1"/>
                    <a:pt x="4117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7;p58">
              <a:extLst>
                <a:ext uri="{FF2B5EF4-FFF2-40B4-BE49-F238E27FC236}">
                  <a16:creationId xmlns:a16="http://schemas.microsoft.com/office/drawing/2014/main" id="{8D8A8683-D067-DEAA-8AAC-2B0A0F9ED90B}"/>
                </a:ext>
              </a:extLst>
            </p:cNvPr>
            <p:cNvSpPr/>
            <p:nvPr/>
          </p:nvSpPr>
          <p:spPr>
            <a:xfrm>
              <a:off x="10327186" y="799737"/>
              <a:ext cx="688789" cy="227464"/>
            </a:xfrm>
            <a:custGeom>
              <a:avLst/>
              <a:gdLst/>
              <a:ahLst/>
              <a:cxnLst/>
              <a:rect l="l" t="t" r="r" b="b"/>
              <a:pathLst>
                <a:path w="4827" h="1594" extrusionOk="0">
                  <a:moveTo>
                    <a:pt x="2687" y="1"/>
                  </a:moveTo>
                  <a:cubicBezTo>
                    <a:pt x="2292" y="1"/>
                    <a:pt x="1776" y="109"/>
                    <a:pt x="1103" y="409"/>
                  </a:cubicBezTo>
                  <a:cubicBezTo>
                    <a:pt x="571" y="647"/>
                    <a:pt x="221" y="945"/>
                    <a:pt x="0" y="1269"/>
                  </a:cubicBezTo>
                  <a:cubicBezTo>
                    <a:pt x="581" y="795"/>
                    <a:pt x="1297" y="485"/>
                    <a:pt x="2041" y="389"/>
                  </a:cubicBezTo>
                  <a:cubicBezTo>
                    <a:pt x="2171" y="372"/>
                    <a:pt x="2303" y="362"/>
                    <a:pt x="2434" y="362"/>
                  </a:cubicBezTo>
                  <a:cubicBezTo>
                    <a:pt x="2632" y="362"/>
                    <a:pt x="2828" y="386"/>
                    <a:pt x="3016" y="445"/>
                  </a:cubicBezTo>
                  <a:cubicBezTo>
                    <a:pt x="3330" y="543"/>
                    <a:pt x="3618" y="752"/>
                    <a:pt x="3763" y="1045"/>
                  </a:cubicBezTo>
                  <a:cubicBezTo>
                    <a:pt x="3799" y="1038"/>
                    <a:pt x="3834" y="1034"/>
                    <a:pt x="3870" y="1034"/>
                  </a:cubicBezTo>
                  <a:cubicBezTo>
                    <a:pt x="3988" y="1034"/>
                    <a:pt x="4106" y="1072"/>
                    <a:pt x="4210" y="1129"/>
                  </a:cubicBezTo>
                  <a:cubicBezTo>
                    <a:pt x="4346" y="1203"/>
                    <a:pt x="4466" y="1304"/>
                    <a:pt x="4587" y="1402"/>
                  </a:cubicBezTo>
                  <a:cubicBezTo>
                    <a:pt x="4666" y="1466"/>
                    <a:pt x="4749" y="1528"/>
                    <a:pt x="4827" y="1593"/>
                  </a:cubicBezTo>
                  <a:cubicBezTo>
                    <a:pt x="4543" y="897"/>
                    <a:pt x="3922" y="737"/>
                    <a:pt x="3922" y="737"/>
                  </a:cubicBezTo>
                  <a:cubicBezTo>
                    <a:pt x="3922" y="737"/>
                    <a:pt x="3716" y="1"/>
                    <a:pt x="2687" y="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8;p58">
              <a:extLst>
                <a:ext uri="{FF2B5EF4-FFF2-40B4-BE49-F238E27FC236}">
                  <a16:creationId xmlns:a16="http://schemas.microsoft.com/office/drawing/2014/main" id="{EF66CDEE-BA71-84D2-AC48-58FF46AC9521}"/>
                </a:ext>
              </a:extLst>
            </p:cNvPr>
            <p:cNvSpPr/>
            <p:nvPr/>
          </p:nvSpPr>
          <p:spPr>
            <a:xfrm>
              <a:off x="10262259" y="1283778"/>
              <a:ext cx="154539" cy="205916"/>
            </a:xfrm>
            <a:custGeom>
              <a:avLst/>
              <a:gdLst/>
              <a:ahLst/>
              <a:cxnLst/>
              <a:rect l="l" t="t" r="r" b="b"/>
              <a:pathLst>
                <a:path w="1083" h="1443" extrusionOk="0">
                  <a:moveTo>
                    <a:pt x="541" y="0"/>
                  </a:moveTo>
                  <a:cubicBezTo>
                    <a:pt x="242" y="0"/>
                    <a:pt x="0" y="323"/>
                    <a:pt x="0" y="721"/>
                  </a:cubicBezTo>
                  <a:cubicBezTo>
                    <a:pt x="0" y="1120"/>
                    <a:pt x="243" y="1442"/>
                    <a:pt x="541" y="1442"/>
                  </a:cubicBezTo>
                  <a:cubicBezTo>
                    <a:pt x="841" y="1442"/>
                    <a:pt x="1083" y="1120"/>
                    <a:pt x="1083" y="721"/>
                  </a:cubicBezTo>
                  <a:cubicBezTo>
                    <a:pt x="1083" y="323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49;p58">
              <a:extLst>
                <a:ext uri="{FF2B5EF4-FFF2-40B4-BE49-F238E27FC236}">
                  <a16:creationId xmlns:a16="http://schemas.microsoft.com/office/drawing/2014/main" id="{5BC8D483-DCC4-C58D-9B09-F66A2D3F99B4}"/>
                </a:ext>
              </a:extLst>
            </p:cNvPr>
            <p:cNvSpPr/>
            <p:nvPr/>
          </p:nvSpPr>
          <p:spPr>
            <a:xfrm>
              <a:off x="11744871" y="1948620"/>
              <a:ext cx="117295" cy="72920"/>
            </a:xfrm>
            <a:custGeom>
              <a:avLst/>
              <a:gdLst/>
              <a:ahLst/>
              <a:cxnLst/>
              <a:rect l="l" t="t" r="r" b="b"/>
              <a:pathLst>
                <a:path w="822" h="511" fill="none" extrusionOk="0">
                  <a:moveTo>
                    <a:pt x="0" y="1"/>
                  </a:moveTo>
                  <a:lnTo>
                    <a:pt x="167" y="190"/>
                  </a:lnTo>
                  <a:cubicBezTo>
                    <a:pt x="167" y="190"/>
                    <a:pt x="654" y="90"/>
                    <a:pt x="821" y="510"/>
                  </a:cubicBezTo>
                </a:path>
              </a:pathLst>
            </a:custGeom>
            <a:noFill/>
            <a:ln w="350" cap="rnd" cmpd="sng">
              <a:solidFill>
                <a:srgbClr val="2C2C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350;p58">
              <a:extLst>
                <a:ext uri="{FF2B5EF4-FFF2-40B4-BE49-F238E27FC236}">
                  <a16:creationId xmlns:a16="http://schemas.microsoft.com/office/drawing/2014/main" id="{F9E0E1FB-BF10-4FC2-FC18-B6783A238568}"/>
                </a:ext>
              </a:extLst>
            </p:cNvPr>
            <p:cNvSpPr/>
            <p:nvPr/>
          </p:nvSpPr>
          <p:spPr>
            <a:xfrm>
              <a:off x="9856146" y="2001705"/>
              <a:ext cx="406253" cy="483896"/>
            </a:xfrm>
            <a:custGeom>
              <a:avLst/>
              <a:gdLst/>
              <a:ahLst/>
              <a:cxnLst/>
              <a:rect l="l" t="t" r="r" b="b"/>
              <a:pathLst>
                <a:path w="2847" h="3391" extrusionOk="0">
                  <a:moveTo>
                    <a:pt x="2240" y="1"/>
                  </a:moveTo>
                  <a:cubicBezTo>
                    <a:pt x="2240" y="1"/>
                    <a:pt x="1680" y="545"/>
                    <a:pt x="1315" y="1136"/>
                  </a:cubicBezTo>
                  <a:cubicBezTo>
                    <a:pt x="950" y="1728"/>
                    <a:pt x="0" y="3390"/>
                    <a:pt x="0" y="3390"/>
                  </a:cubicBezTo>
                  <a:lnTo>
                    <a:pt x="2846" y="3390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C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1;p58">
              <a:extLst>
                <a:ext uri="{FF2B5EF4-FFF2-40B4-BE49-F238E27FC236}">
                  <a16:creationId xmlns:a16="http://schemas.microsoft.com/office/drawing/2014/main" id="{E78D82A6-38DC-8295-993D-C97BCC1C77EB}"/>
                </a:ext>
              </a:extLst>
            </p:cNvPr>
            <p:cNvSpPr/>
            <p:nvPr/>
          </p:nvSpPr>
          <p:spPr>
            <a:xfrm>
              <a:off x="9913224" y="2210048"/>
              <a:ext cx="349317" cy="275696"/>
            </a:xfrm>
            <a:custGeom>
              <a:avLst/>
              <a:gdLst/>
              <a:ahLst/>
              <a:cxnLst/>
              <a:rect l="l" t="t" r="r" b="b"/>
              <a:pathLst>
                <a:path w="2448" h="1932" extrusionOk="0">
                  <a:moveTo>
                    <a:pt x="720" y="1"/>
                  </a:moveTo>
                  <a:cubicBezTo>
                    <a:pt x="507" y="361"/>
                    <a:pt x="227" y="842"/>
                    <a:pt x="1" y="1236"/>
                  </a:cubicBezTo>
                  <a:cubicBezTo>
                    <a:pt x="297" y="1455"/>
                    <a:pt x="768" y="1731"/>
                    <a:pt x="1451" y="1932"/>
                  </a:cubicBezTo>
                  <a:lnTo>
                    <a:pt x="2447" y="1932"/>
                  </a:lnTo>
                  <a:lnTo>
                    <a:pt x="2149" y="26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89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2;p58">
              <a:extLst>
                <a:ext uri="{FF2B5EF4-FFF2-40B4-BE49-F238E27FC236}">
                  <a16:creationId xmlns:a16="http://schemas.microsoft.com/office/drawing/2014/main" id="{D6C57924-2264-2640-CB11-0FE9384C7122}"/>
                </a:ext>
              </a:extLst>
            </p:cNvPr>
            <p:cNvSpPr/>
            <p:nvPr/>
          </p:nvSpPr>
          <p:spPr>
            <a:xfrm>
              <a:off x="9886255" y="2001562"/>
              <a:ext cx="376144" cy="458923"/>
            </a:xfrm>
            <a:custGeom>
              <a:avLst/>
              <a:gdLst/>
              <a:ahLst/>
              <a:cxnLst/>
              <a:rect l="l" t="t" r="r" b="b"/>
              <a:pathLst>
                <a:path w="2636" h="3216" extrusionOk="0">
                  <a:moveTo>
                    <a:pt x="2028" y="1"/>
                  </a:moveTo>
                  <a:lnTo>
                    <a:pt x="2028" y="1"/>
                  </a:lnTo>
                  <a:lnTo>
                    <a:pt x="2028" y="1"/>
                  </a:lnTo>
                  <a:cubicBezTo>
                    <a:pt x="2028" y="1"/>
                    <a:pt x="2028" y="1"/>
                    <a:pt x="2028" y="1"/>
                  </a:cubicBezTo>
                  <a:close/>
                  <a:moveTo>
                    <a:pt x="2028" y="1"/>
                  </a:moveTo>
                  <a:lnTo>
                    <a:pt x="2028" y="1"/>
                  </a:lnTo>
                  <a:cubicBezTo>
                    <a:pt x="2027" y="3"/>
                    <a:pt x="1463" y="506"/>
                    <a:pt x="1010" y="1074"/>
                  </a:cubicBezTo>
                  <a:cubicBezTo>
                    <a:pt x="760" y="1388"/>
                    <a:pt x="306" y="2103"/>
                    <a:pt x="1" y="2631"/>
                  </a:cubicBezTo>
                  <a:cubicBezTo>
                    <a:pt x="888" y="2991"/>
                    <a:pt x="1944" y="3215"/>
                    <a:pt x="2538" y="3215"/>
                  </a:cubicBezTo>
                  <a:cubicBezTo>
                    <a:pt x="2572" y="3215"/>
                    <a:pt x="2604" y="3214"/>
                    <a:pt x="2635" y="3213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3;p58">
              <a:extLst>
                <a:ext uri="{FF2B5EF4-FFF2-40B4-BE49-F238E27FC236}">
                  <a16:creationId xmlns:a16="http://schemas.microsoft.com/office/drawing/2014/main" id="{007ABE25-B5EC-583D-D40D-F63B1E9EC51D}"/>
                </a:ext>
              </a:extLst>
            </p:cNvPr>
            <p:cNvSpPr/>
            <p:nvPr/>
          </p:nvSpPr>
          <p:spPr>
            <a:xfrm>
              <a:off x="10324189" y="1985152"/>
              <a:ext cx="77483" cy="446366"/>
            </a:xfrm>
            <a:custGeom>
              <a:avLst/>
              <a:gdLst/>
              <a:ahLst/>
              <a:cxnLst/>
              <a:rect l="l" t="t" r="r" b="b"/>
              <a:pathLst>
                <a:path w="543" h="3128" fill="none" extrusionOk="0">
                  <a:moveTo>
                    <a:pt x="48" y="1"/>
                  </a:moveTo>
                  <a:cubicBezTo>
                    <a:pt x="542" y="966"/>
                    <a:pt x="523" y="2177"/>
                    <a:pt x="0" y="3127"/>
                  </a:cubicBezTo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4;p58">
              <a:extLst>
                <a:ext uri="{FF2B5EF4-FFF2-40B4-BE49-F238E27FC236}">
                  <a16:creationId xmlns:a16="http://schemas.microsoft.com/office/drawing/2014/main" id="{A1B41AA2-2114-1371-8B89-2CA5103631E1}"/>
                </a:ext>
              </a:extLst>
            </p:cNvPr>
            <p:cNvSpPr/>
            <p:nvPr/>
          </p:nvSpPr>
          <p:spPr>
            <a:xfrm>
              <a:off x="11198060" y="2009554"/>
              <a:ext cx="48802" cy="345762"/>
            </a:xfrm>
            <a:custGeom>
              <a:avLst/>
              <a:gdLst/>
              <a:ahLst/>
              <a:cxnLst/>
              <a:rect l="l" t="t" r="r" b="b"/>
              <a:pathLst>
                <a:path w="342" h="2423" fill="none" extrusionOk="0">
                  <a:moveTo>
                    <a:pt x="1" y="1"/>
                  </a:moveTo>
                  <a:cubicBezTo>
                    <a:pt x="228" y="785"/>
                    <a:pt x="341" y="1606"/>
                    <a:pt x="335" y="2423"/>
                  </a:cubicBezTo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5;p58">
              <a:extLst>
                <a:ext uri="{FF2B5EF4-FFF2-40B4-BE49-F238E27FC236}">
                  <a16:creationId xmlns:a16="http://schemas.microsoft.com/office/drawing/2014/main" id="{6ECC97C9-533B-831C-A6A1-D02F9D4DC9AB}"/>
                </a:ext>
              </a:extLst>
            </p:cNvPr>
            <p:cNvSpPr/>
            <p:nvPr/>
          </p:nvSpPr>
          <p:spPr>
            <a:xfrm>
              <a:off x="11275258" y="2167523"/>
              <a:ext cx="52797" cy="187080"/>
            </a:xfrm>
            <a:custGeom>
              <a:avLst/>
              <a:gdLst/>
              <a:ahLst/>
              <a:cxnLst/>
              <a:rect l="l" t="t" r="r" b="b"/>
              <a:pathLst>
                <a:path w="370" h="1311" fill="none" extrusionOk="0">
                  <a:moveTo>
                    <a:pt x="369" y="1"/>
                  </a:moveTo>
                  <a:cubicBezTo>
                    <a:pt x="312" y="453"/>
                    <a:pt x="189" y="896"/>
                    <a:pt x="1" y="1311"/>
                  </a:cubicBezTo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377;p58">
            <a:extLst>
              <a:ext uri="{FF2B5EF4-FFF2-40B4-BE49-F238E27FC236}">
                <a16:creationId xmlns:a16="http://schemas.microsoft.com/office/drawing/2014/main" id="{68207DDF-57D1-4ACE-A8BB-384A77683C3C}"/>
              </a:ext>
            </a:extLst>
          </p:cNvPr>
          <p:cNvSpPr/>
          <p:nvPr/>
        </p:nvSpPr>
        <p:spPr>
          <a:xfrm rot="45097">
            <a:off x="6988143" y="2724719"/>
            <a:ext cx="139043" cy="348200"/>
          </a:xfrm>
          <a:custGeom>
            <a:avLst/>
            <a:gdLst/>
            <a:ahLst/>
            <a:cxnLst/>
            <a:rect l="l" t="t" r="r" b="b"/>
            <a:pathLst>
              <a:path w="1145" h="2899" extrusionOk="0">
                <a:moveTo>
                  <a:pt x="930" y="0"/>
                </a:moveTo>
                <a:cubicBezTo>
                  <a:pt x="825" y="0"/>
                  <a:pt x="720" y="68"/>
                  <a:pt x="719" y="204"/>
                </a:cubicBezTo>
                <a:cubicBezTo>
                  <a:pt x="716" y="609"/>
                  <a:pt x="712" y="1009"/>
                  <a:pt x="669" y="1411"/>
                </a:cubicBezTo>
                <a:cubicBezTo>
                  <a:pt x="596" y="1403"/>
                  <a:pt x="525" y="1398"/>
                  <a:pt x="453" y="1398"/>
                </a:cubicBezTo>
                <a:cubicBezTo>
                  <a:pt x="336" y="1398"/>
                  <a:pt x="220" y="1409"/>
                  <a:pt x="98" y="1433"/>
                </a:cubicBezTo>
                <a:cubicBezTo>
                  <a:pt x="46" y="1444"/>
                  <a:pt x="0" y="1504"/>
                  <a:pt x="4" y="1557"/>
                </a:cubicBezTo>
                <a:cubicBezTo>
                  <a:pt x="30" y="2014"/>
                  <a:pt x="249" y="2421"/>
                  <a:pt x="300" y="2874"/>
                </a:cubicBezTo>
                <a:cubicBezTo>
                  <a:pt x="303" y="2890"/>
                  <a:pt x="315" y="2899"/>
                  <a:pt x="328" y="2899"/>
                </a:cubicBezTo>
                <a:cubicBezTo>
                  <a:pt x="340" y="2899"/>
                  <a:pt x="352" y="2891"/>
                  <a:pt x="353" y="2874"/>
                </a:cubicBezTo>
                <a:cubicBezTo>
                  <a:pt x="383" y="2478"/>
                  <a:pt x="252" y="2097"/>
                  <a:pt x="252" y="1706"/>
                </a:cubicBezTo>
                <a:lnTo>
                  <a:pt x="252" y="1706"/>
                </a:lnTo>
                <a:cubicBezTo>
                  <a:pt x="432" y="1737"/>
                  <a:pt x="610" y="1771"/>
                  <a:pt x="786" y="1832"/>
                </a:cubicBezTo>
                <a:cubicBezTo>
                  <a:pt x="803" y="1838"/>
                  <a:pt x="820" y="1840"/>
                  <a:pt x="838" y="1840"/>
                </a:cubicBezTo>
                <a:cubicBezTo>
                  <a:pt x="924" y="1840"/>
                  <a:pt x="1015" y="1777"/>
                  <a:pt x="1030" y="1693"/>
                </a:cubicBezTo>
                <a:cubicBezTo>
                  <a:pt x="1131" y="1203"/>
                  <a:pt x="1144" y="702"/>
                  <a:pt x="1140" y="204"/>
                </a:cubicBezTo>
                <a:cubicBezTo>
                  <a:pt x="1139" y="69"/>
                  <a:pt x="1034" y="0"/>
                  <a:pt x="9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378;p58">
            <a:extLst>
              <a:ext uri="{FF2B5EF4-FFF2-40B4-BE49-F238E27FC236}">
                <a16:creationId xmlns:a16="http://schemas.microsoft.com/office/drawing/2014/main" id="{566CB806-1B71-1D00-73E3-21F219216132}"/>
              </a:ext>
            </a:extLst>
          </p:cNvPr>
          <p:cNvGrpSpPr/>
          <p:nvPr/>
        </p:nvGrpSpPr>
        <p:grpSpPr>
          <a:xfrm rot="45017">
            <a:off x="6453021" y="2761390"/>
            <a:ext cx="302868" cy="395307"/>
            <a:chOff x="1809081" y="1094559"/>
            <a:chExt cx="317075" cy="418429"/>
          </a:xfrm>
        </p:grpSpPr>
        <p:sp>
          <p:nvSpPr>
            <p:cNvPr id="50" name="Google Shape;1379;p58">
              <a:extLst>
                <a:ext uri="{FF2B5EF4-FFF2-40B4-BE49-F238E27FC236}">
                  <a16:creationId xmlns:a16="http://schemas.microsoft.com/office/drawing/2014/main" id="{F5C5CAF6-B316-9D78-B817-AFBC1C0E33FD}"/>
                </a:ext>
              </a:extLst>
            </p:cNvPr>
            <p:cNvSpPr/>
            <p:nvPr/>
          </p:nvSpPr>
          <p:spPr>
            <a:xfrm>
              <a:off x="1809081" y="1143382"/>
              <a:ext cx="167564" cy="291411"/>
            </a:xfrm>
            <a:custGeom>
              <a:avLst/>
              <a:gdLst/>
              <a:ahLst/>
              <a:cxnLst/>
              <a:rect l="l" t="t" r="r" b="b"/>
              <a:pathLst>
                <a:path w="1318" h="2292" extrusionOk="0">
                  <a:moveTo>
                    <a:pt x="262" y="1"/>
                  </a:moveTo>
                  <a:cubicBezTo>
                    <a:pt x="137" y="1"/>
                    <a:pt x="1" y="112"/>
                    <a:pt x="54" y="252"/>
                  </a:cubicBezTo>
                  <a:cubicBezTo>
                    <a:pt x="326" y="959"/>
                    <a:pt x="774" y="1595"/>
                    <a:pt x="1150" y="2250"/>
                  </a:cubicBezTo>
                  <a:cubicBezTo>
                    <a:pt x="1167" y="2279"/>
                    <a:pt x="1192" y="2291"/>
                    <a:pt x="1218" y="2291"/>
                  </a:cubicBezTo>
                  <a:cubicBezTo>
                    <a:pt x="1268" y="2291"/>
                    <a:pt x="1318" y="2246"/>
                    <a:pt x="1303" y="2186"/>
                  </a:cubicBezTo>
                  <a:cubicBezTo>
                    <a:pt x="1118" y="1453"/>
                    <a:pt x="727" y="784"/>
                    <a:pt x="417" y="99"/>
                  </a:cubicBezTo>
                  <a:cubicBezTo>
                    <a:pt x="387" y="30"/>
                    <a:pt x="326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80;p58">
              <a:extLst>
                <a:ext uri="{FF2B5EF4-FFF2-40B4-BE49-F238E27FC236}">
                  <a16:creationId xmlns:a16="http://schemas.microsoft.com/office/drawing/2014/main" id="{D5F6901C-5294-375D-09FF-83DA54F5842D}"/>
                </a:ext>
              </a:extLst>
            </p:cNvPr>
            <p:cNvSpPr/>
            <p:nvPr/>
          </p:nvSpPr>
          <p:spPr>
            <a:xfrm>
              <a:off x="1970798" y="1463402"/>
              <a:ext cx="51363" cy="49586"/>
            </a:xfrm>
            <a:custGeom>
              <a:avLst/>
              <a:gdLst/>
              <a:ahLst/>
              <a:cxnLst/>
              <a:rect l="l" t="t" r="r" b="b"/>
              <a:pathLst>
                <a:path w="404" h="390" extrusionOk="0">
                  <a:moveTo>
                    <a:pt x="188" y="0"/>
                  </a:moveTo>
                  <a:cubicBezTo>
                    <a:pt x="162" y="0"/>
                    <a:pt x="136" y="5"/>
                    <a:pt x="113" y="14"/>
                  </a:cubicBezTo>
                  <a:cubicBezTo>
                    <a:pt x="47" y="42"/>
                    <a:pt x="1" y="95"/>
                    <a:pt x="12" y="171"/>
                  </a:cubicBezTo>
                  <a:cubicBezTo>
                    <a:pt x="17" y="211"/>
                    <a:pt x="41" y="248"/>
                    <a:pt x="74" y="271"/>
                  </a:cubicBezTo>
                  <a:cubicBezTo>
                    <a:pt x="76" y="284"/>
                    <a:pt x="81" y="295"/>
                    <a:pt x="89" y="307"/>
                  </a:cubicBezTo>
                  <a:cubicBezTo>
                    <a:pt x="108" y="343"/>
                    <a:pt x="141" y="371"/>
                    <a:pt x="181" y="384"/>
                  </a:cubicBezTo>
                  <a:cubicBezTo>
                    <a:pt x="194" y="388"/>
                    <a:pt x="207" y="389"/>
                    <a:pt x="220" y="389"/>
                  </a:cubicBezTo>
                  <a:cubicBezTo>
                    <a:pt x="280" y="389"/>
                    <a:pt x="336" y="352"/>
                    <a:pt x="370" y="302"/>
                  </a:cubicBezTo>
                  <a:cubicBezTo>
                    <a:pt x="390" y="273"/>
                    <a:pt x="401" y="239"/>
                    <a:pt x="403" y="204"/>
                  </a:cubicBezTo>
                  <a:cubicBezTo>
                    <a:pt x="402" y="185"/>
                    <a:pt x="402" y="170"/>
                    <a:pt x="398" y="153"/>
                  </a:cubicBezTo>
                  <a:cubicBezTo>
                    <a:pt x="397" y="148"/>
                    <a:pt x="396" y="144"/>
                    <a:pt x="395" y="142"/>
                  </a:cubicBezTo>
                  <a:cubicBezTo>
                    <a:pt x="390" y="128"/>
                    <a:pt x="385" y="121"/>
                    <a:pt x="384" y="117"/>
                  </a:cubicBezTo>
                  <a:cubicBezTo>
                    <a:pt x="353" y="43"/>
                    <a:pt x="268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81;p58">
              <a:extLst>
                <a:ext uri="{FF2B5EF4-FFF2-40B4-BE49-F238E27FC236}">
                  <a16:creationId xmlns:a16="http://schemas.microsoft.com/office/drawing/2014/main" id="{46827633-5484-CE08-841C-9988AD924739}"/>
                </a:ext>
              </a:extLst>
            </p:cNvPr>
            <p:cNvSpPr/>
            <p:nvPr/>
          </p:nvSpPr>
          <p:spPr>
            <a:xfrm>
              <a:off x="2019872" y="1478914"/>
              <a:ext cx="763" cy="1653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1" y="0"/>
                  </a:moveTo>
                  <a:lnTo>
                    <a:pt x="1" y="1"/>
                  </a:lnTo>
                  <a:cubicBezTo>
                    <a:pt x="4" y="9"/>
                    <a:pt x="5" y="13"/>
                    <a:pt x="6" y="13"/>
                  </a:cubicBezTo>
                  <a:cubicBezTo>
                    <a:pt x="6" y="13"/>
                    <a:pt x="6" y="11"/>
                    <a:pt x="5" y="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82;p58">
              <a:extLst>
                <a:ext uri="{FF2B5EF4-FFF2-40B4-BE49-F238E27FC236}">
                  <a16:creationId xmlns:a16="http://schemas.microsoft.com/office/drawing/2014/main" id="{A6345F62-1380-893B-DAB9-4C192DCDB204}"/>
                </a:ext>
              </a:extLst>
            </p:cNvPr>
            <p:cNvSpPr/>
            <p:nvPr/>
          </p:nvSpPr>
          <p:spPr>
            <a:xfrm>
              <a:off x="2019363" y="1477769"/>
              <a:ext cx="636" cy="1144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3"/>
                  </a:lnTo>
                  <a:cubicBezTo>
                    <a:pt x="1" y="1"/>
                    <a:pt x="0" y="0"/>
                    <a:pt x="0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2" y="5"/>
                    <a:pt x="3" y="6"/>
                    <a:pt x="5" y="9"/>
                  </a:cubicBezTo>
                  <a:cubicBezTo>
                    <a:pt x="5" y="7"/>
                    <a:pt x="4" y="5"/>
                    <a:pt x="2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83;p58">
              <a:extLst>
                <a:ext uri="{FF2B5EF4-FFF2-40B4-BE49-F238E27FC236}">
                  <a16:creationId xmlns:a16="http://schemas.microsoft.com/office/drawing/2014/main" id="{125D7FB4-520A-E1E5-287F-8635FE648182}"/>
                </a:ext>
              </a:extLst>
            </p:cNvPr>
            <p:cNvSpPr/>
            <p:nvPr/>
          </p:nvSpPr>
          <p:spPr>
            <a:xfrm>
              <a:off x="2004997" y="1094559"/>
              <a:ext cx="85816" cy="302218"/>
            </a:xfrm>
            <a:custGeom>
              <a:avLst/>
              <a:gdLst/>
              <a:ahLst/>
              <a:cxnLst/>
              <a:rect l="l" t="t" r="r" b="b"/>
              <a:pathLst>
                <a:path w="675" h="2377" extrusionOk="0">
                  <a:moveTo>
                    <a:pt x="220" y="0"/>
                  </a:moveTo>
                  <a:cubicBezTo>
                    <a:pt x="109" y="0"/>
                    <a:pt x="1" y="86"/>
                    <a:pt x="41" y="233"/>
                  </a:cubicBezTo>
                  <a:cubicBezTo>
                    <a:pt x="237" y="930"/>
                    <a:pt x="308" y="1676"/>
                    <a:pt x="585" y="2347"/>
                  </a:cubicBezTo>
                  <a:cubicBezTo>
                    <a:pt x="593" y="2366"/>
                    <a:pt x="614" y="2377"/>
                    <a:pt x="634" y="2377"/>
                  </a:cubicBezTo>
                  <a:cubicBezTo>
                    <a:pt x="655" y="2377"/>
                    <a:pt x="674" y="2364"/>
                    <a:pt x="671" y="2335"/>
                  </a:cubicBezTo>
                  <a:cubicBezTo>
                    <a:pt x="583" y="1617"/>
                    <a:pt x="510" y="898"/>
                    <a:pt x="418" y="181"/>
                  </a:cubicBezTo>
                  <a:cubicBezTo>
                    <a:pt x="401" y="56"/>
                    <a:pt x="310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84;p58">
              <a:extLst>
                <a:ext uri="{FF2B5EF4-FFF2-40B4-BE49-F238E27FC236}">
                  <a16:creationId xmlns:a16="http://schemas.microsoft.com/office/drawing/2014/main" id="{78FBD8D3-B211-B904-4FB1-A63DFA059588}"/>
                </a:ext>
              </a:extLst>
            </p:cNvPr>
            <p:cNvSpPr/>
            <p:nvPr/>
          </p:nvSpPr>
          <p:spPr>
            <a:xfrm>
              <a:off x="2084329" y="1443822"/>
              <a:ext cx="41827" cy="46661"/>
            </a:xfrm>
            <a:custGeom>
              <a:avLst/>
              <a:gdLst/>
              <a:ahLst/>
              <a:cxnLst/>
              <a:rect l="l" t="t" r="r" b="b"/>
              <a:pathLst>
                <a:path w="329" h="367" extrusionOk="0">
                  <a:moveTo>
                    <a:pt x="176" y="0"/>
                  </a:moveTo>
                  <a:cubicBezTo>
                    <a:pt x="142" y="0"/>
                    <a:pt x="103" y="16"/>
                    <a:pt x="79" y="44"/>
                  </a:cubicBezTo>
                  <a:cubicBezTo>
                    <a:pt x="44" y="59"/>
                    <a:pt x="19" y="90"/>
                    <a:pt x="15" y="138"/>
                  </a:cubicBezTo>
                  <a:cubicBezTo>
                    <a:pt x="16" y="131"/>
                    <a:pt x="16" y="129"/>
                    <a:pt x="15" y="129"/>
                  </a:cubicBezTo>
                  <a:lnTo>
                    <a:pt x="15" y="129"/>
                  </a:lnTo>
                  <a:cubicBezTo>
                    <a:pt x="15" y="129"/>
                    <a:pt x="13" y="139"/>
                    <a:pt x="11" y="145"/>
                  </a:cubicBezTo>
                  <a:cubicBezTo>
                    <a:pt x="9" y="156"/>
                    <a:pt x="7" y="166"/>
                    <a:pt x="6" y="177"/>
                  </a:cubicBezTo>
                  <a:cubicBezTo>
                    <a:pt x="1" y="213"/>
                    <a:pt x="1" y="242"/>
                    <a:pt x="6" y="277"/>
                  </a:cubicBezTo>
                  <a:cubicBezTo>
                    <a:pt x="14" y="324"/>
                    <a:pt x="69" y="366"/>
                    <a:pt x="115" y="366"/>
                  </a:cubicBezTo>
                  <a:cubicBezTo>
                    <a:pt x="118" y="366"/>
                    <a:pt x="120" y="366"/>
                    <a:pt x="122" y="366"/>
                  </a:cubicBezTo>
                  <a:cubicBezTo>
                    <a:pt x="205" y="361"/>
                    <a:pt x="295" y="337"/>
                    <a:pt x="319" y="244"/>
                  </a:cubicBezTo>
                  <a:cubicBezTo>
                    <a:pt x="328" y="212"/>
                    <a:pt x="324" y="176"/>
                    <a:pt x="313" y="145"/>
                  </a:cubicBezTo>
                  <a:cubicBezTo>
                    <a:pt x="315" y="118"/>
                    <a:pt x="308" y="87"/>
                    <a:pt x="291" y="66"/>
                  </a:cubicBezTo>
                  <a:cubicBezTo>
                    <a:pt x="261" y="28"/>
                    <a:pt x="228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1385;p58">
            <a:extLst>
              <a:ext uri="{FF2B5EF4-FFF2-40B4-BE49-F238E27FC236}">
                <a16:creationId xmlns:a16="http://schemas.microsoft.com/office/drawing/2014/main" id="{3B2C1893-10C1-21F3-9B24-1DF8F39BD603}"/>
              </a:ext>
            </a:extLst>
          </p:cNvPr>
          <p:cNvSpPr/>
          <p:nvPr/>
        </p:nvSpPr>
        <p:spPr>
          <a:xfrm rot="45097">
            <a:off x="7330255" y="2962067"/>
            <a:ext cx="265093" cy="226288"/>
          </a:xfrm>
          <a:custGeom>
            <a:avLst/>
            <a:gdLst/>
            <a:ahLst/>
            <a:cxnLst/>
            <a:rect l="l" t="t" r="r" b="b"/>
            <a:pathLst>
              <a:path w="2183" h="1884" extrusionOk="0">
                <a:moveTo>
                  <a:pt x="1900" y="0"/>
                </a:moveTo>
                <a:cubicBezTo>
                  <a:pt x="1854" y="0"/>
                  <a:pt x="1808" y="20"/>
                  <a:pt x="1769" y="68"/>
                </a:cubicBezTo>
                <a:cubicBezTo>
                  <a:pt x="1531" y="364"/>
                  <a:pt x="1343" y="696"/>
                  <a:pt x="1136" y="1013"/>
                </a:cubicBezTo>
                <a:cubicBezTo>
                  <a:pt x="1034" y="940"/>
                  <a:pt x="946" y="849"/>
                  <a:pt x="834" y="849"/>
                </a:cubicBezTo>
                <a:cubicBezTo>
                  <a:pt x="796" y="849"/>
                  <a:pt x="754" y="860"/>
                  <a:pt x="708" y="886"/>
                </a:cubicBezTo>
                <a:cubicBezTo>
                  <a:pt x="586" y="957"/>
                  <a:pt x="472" y="1184"/>
                  <a:pt x="381" y="1298"/>
                </a:cubicBezTo>
                <a:cubicBezTo>
                  <a:pt x="244" y="1468"/>
                  <a:pt x="129" y="1642"/>
                  <a:pt x="16" y="1830"/>
                </a:cubicBezTo>
                <a:cubicBezTo>
                  <a:pt x="0" y="1855"/>
                  <a:pt x="23" y="1883"/>
                  <a:pt x="47" y="1883"/>
                </a:cubicBezTo>
                <a:cubicBezTo>
                  <a:pt x="55" y="1883"/>
                  <a:pt x="63" y="1880"/>
                  <a:pt x="69" y="1873"/>
                </a:cubicBezTo>
                <a:cubicBezTo>
                  <a:pt x="180" y="1747"/>
                  <a:pt x="295" y="1626"/>
                  <a:pt x="407" y="1503"/>
                </a:cubicBezTo>
                <a:cubicBezTo>
                  <a:pt x="488" y="1415"/>
                  <a:pt x="609" y="1209"/>
                  <a:pt x="729" y="1175"/>
                </a:cubicBezTo>
                <a:cubicBezTo>
                  <a:pt x="785" y="1159"/>
                  <a:pt x="797" y="1149"/>
                  <a:pt x="801" y="1149"/>
                </a:cubicBezTo>
                <a:cubicBezTo>
                  <a:pt x="807" y="1149"/>
                  <a:pt x="798" y="1169"/>
                  <a:pt x="871" y="1218"/>
                </a:cubicBezTo>
                <a:cubicBezTo>
                  <a:pt x="951" y="1272"/>
                  <a:pt x="1019" y="1344"/>
                  <a:pt x="1104" y="1397"/>
                </a:cubicBezTo>
                <a:cubicBezTo>
                  <a:pt x="1129" y="1413"/>
                  <a:pt x="1159" y="1421"/>
                  <a:pt x="1190" y="1421"/>
                </a:cubicBezTo>
                <a:cubicBezTo>
                  <a:pt x="1237" y="1421"/>
                  <a:pt x="1285" y="1403"/>
                  <a:pt x="1317" y="1370"/>
                </a:cubicBezTo>
                <a:cubicBezTo>
                  <a:pt x="1607" y="1064"/>
                  <a:pt x="1782" y="675"/>
                  <a:pt x="2053" y="354"/>
                </a:cubicBezTo>
                <a:cubicBezTo>
                  <a:pt x="2183" y="203"/>
                  <a:pt x="2045" y="0"/>
                  <a:pt x="19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386;p58">
            <a:extLst>
              <a:ext uri="{FF2B5EF4-FFF2-40B4-BE49-F238E27FC236}">
                <a16:creationId xmlns:a16="http://schemas.microsoft.com/office/drawing/2014/main" id="{B2E152A3-9BCC-FCE4-F754-E8A8FF5C055D}"/>
              </a:ext>
            </a:extLst>
          </p:cNvPr>
          <p:cNvSpPr/>
          <p:nvPr/>
        </p:nvSpPr>
        <p:spPr>
          <a:xfrm rot="638405" flipH="1">
            <a:off x="7528912" y="3969713"/>
            <a:ext cx="205309" cy="219781"/>
          </a:xfrm>
          <a:custGeom>
            <a:avLst/>
            <a:gdLst/>
            <a:ahLst/>
            <a:cxnLst/>
            <a:rect l="l" t="t" r="r" b="b"/>
            <a:pathLst>
              <a:path w="4011" h="3772" extrusionOk="0">
                <a:moveTo>
                  <a:pt x="3466" y="901"/>
                </a:moveTo>
                <a:cubicBezTo>
                  <a:pt x="3513" y="901"/>
                  <a:pt x="3559" y="905"/>
                  <a:pt x="3604" y="913"/>
                </a:cubicBezTo>
                <a:cubicBezTo>
                  <a:pt x="3416" y="1299"/>
                  <a:pt x="2911" y="1592"/>
                  <a:pt x="2577" y="1798"/>
                </a:cubicBezTo>
                <a:cubicBezTo>
                  <a:pt x="2135" y="2072"/>
                  <a:pt x="1633" y="2338"/>
                  <a:pt x="1117" y="2438"/>
                </a:cubicBezTo>
                <a:cubicBezTo>
                  <a:pt x="1358" y="2084"/>
                  <a:pt x="1777" y="1711"/>
                  <a:pt x="1932" y="1608"/>
                </a:cubicBezTo>
                <a:cubicBezTo>
                  <a:pt x="2319" y="1352"/>
                  <a:pt x="2947" y="901"/>
                  <a:pt x="3466" y="901"/>
                </a:cubicBezTo>
                <a:close/>
                <a:moveTo>
                  <a:pt x="3489" y="2093"/>
                </a:moveTo>
                <a:cubicBezTo>
                  <a:pt x="3502" y="2093"/>
                  <a:pt x="3515" y="2093"/>
                  <a:pt x="3527" y="2094"/>
                </a:cubicBezTo>
                <a:cubicBezTo>
                  <a:pt x="3329" y="2422"/>
                  <a:pt x="2861" y="2645"/>
                  <a:pt x="2544" y="2802"/>
                </a:cubicBezTo>
                <a:cubicBezTo>
                  <a:pt x="2475" y="2836"/>
                  <a:pt x="2397" y="2873"/>
                  <a:pt x="2316" y="2912"/>
                </a:cubicBezTo>
                <a:cubicBezTo>
                  <a:pt x="2364" y="2830"/>
                  <a:pt x="2427" y="2754"/>
                  <a:pt x="2479" y="2698"/>
                </a:cubicBezTo>
                <a:cubicBezTo>
                  <a:pt x="2701" y="2466"/>
                  <a:pt x="3120" y="2093"/>
                  <a:pt x="3489" y="2093"/>
                </a:cubicBezTo>
                <a:close/>
                <a:moveTo>
                  <a:pt x="3551" y="2816"/>
                </a:moveTo>
                <a:cubicBezTo>
                  <a:pt x="3621" y="2816"/>
                  <a:pt x="3504" y="2976"/>
                  <a:pt x="3388" y="3057"/>
                </a:cubicBezTo>
                <a:cubicBezTo>
                  <a:pt x="3300" y="3119"/>
                  <a:pt x="3208" y="3178"/>
                  <a:pt x="3112" y="3228"/>
                </a:cubicBezTo>
                <a:cubicBezTo>
                  <a:pt x="3152" y="3098"/>
                  <a:pt x="3271" y="2967"/>
                  <a:pt x="3388" y="2893"/>
                </a:cubicBezTo>
                <a:cubicBezTo>
                  <a:pt x="3474" y="2838"/>
                  <a:pt x="3525" y="2816"/>
                  <a:pt x="3551" y="2816"/>
                </a:cubicBezTo>
                <a:close/>
                <a:moveTo>
                  <a:pt x="3404" y="0"/>
                </a:moveTo>
                <a:cubicBezTo>
                  <a:pt x="2324" y="57"/>
                  <a:pt x="1347" y="488"/>
                  <a:pt x="676" y="1350"/>
                </a:cubicBezTo>
                <a:cubicBezTo>
                  <a:pt x="416" y="1684"/>
                  <a:pt x="0" y="2511"/>
                  <a:pt x="681" y="2645"/>
                </a:cubicBezTo>
                <a:cubicBezTo>
                  <a:pt x="716" y="2653"/>
                  <a:pt x="752" y="2658"/>
                  <a:pt x="786" y="2660"/>
                </a:cubicBezTo>
                <a:cubicBezTo>
                  <a:pt x="717" y="2873"/>
                  <a:pt x="734" y="3078"/>
                  <a:pt x="916" y="3234"/>
                </a:cubicBezTo>
                <a:cubicBezTo>
                  <a:pt x="1030" y="3333"/>
                  <a:pt x="1181" y="3370"/>
                  <a:pt x="1344" y="3370"/>
                </a:cubicBezTo>
                <a:cubicBezTo>
                  <a:pt x="1566" y="3370"/>
                  <a:pt x="1812" y="3302"/>
                  <a:pt x="2027" y="3224"/>
                </a:cubicBezTo>
                <a:cubicBezTo>
                  <a:pt x="2057" y="3477"/>
                  <a:pt x="2235" y="3565"/>
                  <a:pt x="2462" y="3565"/>
                </a:cubicBezTo>
                <a:cubicBezTo>
                  <a:pt x="2594" y="3565"/>
                  <a:pt x="2742" y="3535"/>
                  <a:pt x="2886" y="3491"/>
                </a:cubicBezTo>
                <a:cubicBezTo>
                  <a:pt x="2897" y="3515"/>
                  <a:pt x="2908" y="3537"/>
                  <a:pt x="2925" y="3561"/>
                </a:cubicBezTo>
                <a:cubicBezTo>
                  <a:pt x="3041" y="3719"/>
                  <a:pt x="3247" y="3772"/>
                  <a:pt x="3455" y="3772"/>
                </a:cubicBezTo>
                <a:cubicBezTo>
                  <a:pt x="3618" y="3772"/>
                  <a:pt x="3782" y="3740"/>
                  <a:pt x="3905" y="3701"/>
                </a:cubicBezTo>
                <a:cubicBezTo>
                  <a:pt x="4010" y="3666"/>
                  <a:pt x="3978" y="3512"/>
                  <a:pt x="3884" y="3512"/>
                </a:cubicBezTo>
                <a:cubicBezTo>
                  <a:pt x="3875" y="3512"/>
                  <a:pt x="3865" y="3514"/>
                  <a:pt x="3855" y="3517"/>
                </a:cubicBezTo>
                <a:cubicBezTo>
                  <a:pt x="3744" y="3552"/>
                  <a:pt x="3600" y="3589"/>
                  <a:pt x="3466" y="3589"/>
                </a:cubicBezTo>
                <a:cubicBezTo>
                  <a:pt x="3396" y="3589"/>
                  <a:pt x="3328" y="3579"/>
                  <a:pt x="3268" y="3553"/>
                </a:cubicBezTo>
                <a:cubicBezTo>
                  <a:pt x="3184" y="3516"/>
                  <a:pt x="3134" y="3466"/>
                  <a:pt x="3110" y="3409"/>
                </a:cubicBezTo>
                <a:cubicBezTo>
                  <a:pt x="3285" y="3336"/>
                  <a:pt x="3436" y="3255"/>
                  <a:pt x="3521" y="3194"/>
                </a:cubicBezTo>
                <a:cubicBezTo>
                  <a:pt x="3664" y="3091"/>
                  <a:pt x="3962" y="2870"/>
                  <a:pt x="3775" y="2671"/>
                </a:cubicBezTo>
                <a:cubicBezTo>
                  <a:pt x="3729" y="2621"/>
                  <a:pt x="3672" y="2601"/>
                  <a:pt x="3611" y="2601"/>
                </a:cubicBezTo>
                <a:cubicBezTo>
                  <a:pt x="3430" y="2601"/>
                  <a:pt x="3212" y="2776"/>
                  <a:pt x="3108" y="2875"/>
                </a:cubicBezTo>
                <a:cubicBezTo>
                  <a:pt x="2983" y="2992"/>
                  <a:pt x="2862" y="3162"/>
                  <a:pt x="2855" y="3334"/>
                </a:cubicBezTo>
                <a:cubicBezTo>
                  <a:pt x="2764" y="3361"/>
                  <a:pt x="2657" y="3382"/>
                  <a:pt x="2559" y="3382"/>
                </a:cubicBezTo>
                <a:cubicBezTo>
                  <a:pt x="2501" y="3382"/>
                  <a:pt x="2445" y="3374"/>
                  <a:pt x="2398" y="3355"/>
                </a:cubicBezTo>
                <a:cubicBezTo>
                  <a:pt x="2281" y="3308"/>
                  <a:pt x="2239" y="3230"/>
                  <a:pt x="2240" y="3142"/>
                </a:cubicBezTo>
                <a:cubicBezTo>
                  <a:pt x="2295" y="3120"/>
                  <a:pt x="2343" y="3099"/>
                  <a:pt x="2387" y="3081"/>
                </a:cubicBezTo>
                <a:cubicBezTo>
                  <a:pt x="2861" y="2878"/>
                  <a:pt x="3543" y="2562"/>
                  <a:pt x="3758" y="2053"/>
                </a:cubicBezTo>
                <a:cubicBezTo>
                  <a:pt x="3778" y="2005"/>
                  <a:pt x="3734" y="1953"/>
                  <a:pt x="3693" y="1938"/>
                </a:cubicBezTo>
                <a:cubicBezTo>
                  <a:pt x="3639" y="1920"/>
                  <a:pt x="3579" y="1911"/>
                  <a:pt x="3515" y="1911"/>
                </a:cubicBezTo>
                <a:cubicBezTo>
                  <a:pt x="2976" y="1911"/>
                  <a:pt x="2159" y="2510"/>
                  <a:pt x="2040" y="3034"/>
                </a:cubicBezTo>
                <a:cubicBezTo>
                  <a:pt x="1827" y="3115"/>
                  <a:pt x="1601" y="3178"/>
                  <a:pt x="1397" y="3178"/>
                </a:cubicBezTo>
                <a:cubicBezTo>
                  <a:pt x="1335" y="3178"/>
                  <a:pt x="1276" y="3173"/>
                  <a:pt x="1219" y="3160"/>
                </a:cubicBezTo>
                <a:cubicBezTo>
                  <a:pt x="918" y="3090"/>
                  <a:pt x="892" y="2894"/>
                  <a:pt x="993" y="2660"/>
                </a:cubicBezTo>
                <a:cubicBezTo>
                  <a:pt x="1509" y="2622"/>
                  <a:pt x="2076" y="2301"/>
                  <a:pt x="2476" y="2073"/>
                </a:cubicBezTo>
                <a:cubicBezTo>
                  <a:pt x="2941" y="1808"/>
                  <a:pt x="3633" y="1419"/>
                  <a:pt x="3819" y="876"/>
                </a:cubicBezTo>
                <a:cubicBezTo>
                  <a:pt x="3837" y="828"/>
                  <a:pt x="3800" y="779"/>
                  <a:pt x="3756" y="764"/>
                </a:cubicBezTo>
                <a:cubicBezTo>
                  <a:pt x="3665" y="734"/>
                  <a:pt x="3569" y="720"/>
                  <a:pt x="3468" y="720"/>
                </a:cubicBezTo>
                <a:cubicBezTo>
                  <a:pt x="2834" y="720"/>
                  <a:pt x="2058" y="1272"/>
                  <a:pt x="1625" y="1608"/>
                </a:cubicBezTo>
                <a:cubicBezTo>
                  <a:pt x="1435" y="1755"/>
                  <a:pt x="1055" y="2111"/>
                  <a:pt x="865" y="2476"/>
                </a:cubicBezTo>
                <a:cubicBezTo>
                  <a:pt x="851" y="2477"/>
                  <a:pt x="836" y="2478"/>
                  <a:pt x="821" y="2478"/>
                </a:cubicBezTo>
                <a:cubicBezTo>
                  <a:pt x="700" y="2478"/>
                  <a:pt x="582" y="2451"/>
                  <a:pt x="517" y="2351"/>
                </a:cubicBezTo>
                <a:cubicBezTo>
                  <a:pt x="321" y="2048"/>
                  <a:pt x="746" y="1519"/>
                  <a:pt x="926" y="1311"/>
                </a:cubicBezTo>
                <a:cubicBezTo>
                  <a:pt x="1562" y="568"/>
                  <a:pt x="2448" y="165"/>
                  <a:pt x="3406" y="23"/>
                </a:cubicBezTo>
                <a:cubicBezTo>
                  <a:pt x="3417" y="20"/>
                  <a:pt x="3415" y="0"/>
                  <a:pt x="34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11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5388A-DDBB-DCF4-F5B5-691ED1E5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outil? </a:t>
            </a:r>
          </a:p>
        </p:txBody>
      </p:sp>
      <p:pic>
        <p:nvPicPr>
          <p:cNvPr id="10" name="Image 9" descr="Une image contenant intérieur, mur, meubles, décoration d’intérieur&#10;&#10;Description générée automatiquement">
            <a:extLst>
              <a:ext uri="{FF2B5EF4-FFF2-40B4-BE49-F238E27FC236}">
                <a16:creationId xmlns:a16="http://schemas.microsoft.com/office/drawing/2014/main" id="{950D0F42-0A75-6AF9-C394-F64105B9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46" y="2396620"/>
            <a:ext cx="2882900" cy="2171700"/>
          </a:xfrm>
          <a:prstGeom prst="rect">
            <a:avLst/>
          </a:prstGeom>
        </p:spPr>
      </p:pic>
      <p:pic>
        <p:nvPicPr>
          <p:cNvPr id="12" name="Image 11" descr="Une image contenant intérieur, Commerce de proximité, magasin, Magasin&#10;&#10;Description générée automatiquement">
            <a:extLst>
              <a:ext uri="{FF2B5EF4-FFF2-40B4-BE49-F238E27FC236}">
                <a16:creationId xmlns:a16="http://schemas.microsoft.com/office/drawing/2014/main" id="{3E345286-F193-9F66-A299-1A70F012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946" y="2409320"/>
            <a:ext cx="2882900" cy="2159000"/>
          </a:xfrm>
          <a:prstGeom prst="rect">
            <a:avLst/>
          </a:prstGeom>
        </p:spPr>
      </p:pic>
      <p:pic>
        <p:nvPicPr>
          <p:cNvPr id="14" name="Image 13" descr="Une image contenant meubles, table, habits, bureau&#10;&#10;Description générée automatiquement">
            <a:extLst>
              <a:ext uri="{FF2B5EF4-FFF2-40B4-BE49-F238E27FC236}">
                <a16:creationId xmlns:a16="http://schemas.microsoft.com/office/drawing/2014/main" id="{3CAD1A5D-1DAC-1AEF-6DEC-9586C5071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596" y="324466"/>
            <a:ext cx="3606800" cy="2032000"/>
          </a:xfrm>
          <a:prstGeom prst="rect">
            <a:avLst/>
          </a:prstGeom>
        </p:spPr>
      </p:pic>
      <p:sp>
        <p:nvSpPr>
          <p:cNvPr id="15" name="Google Shape;857;p41">
            <a:extLst>
              <a:ext uri="{FF2B5EF4-FFF2-40B4-BE49-F238E27FC236}">
                <a16:creationId xmlns:a16="http://schemas.microsoft.com/office/drawing/2014/main" id="{21F956D5-BACD-6C53-46EC-4500DF23BA1C}"/>
              </a:ext>
            </a:extLst>
          </p:cNvPr>
          <p:cNvSpPr txBox="1"/>
          <p:nvPr/>
        </p:nvSpPr>
        <p:spPr>
          <a:xfrm flipH="1">
            <a:off x="258859" y="4508928"/>
            <a:ext cx="6871475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Environnements virtuels développés par le laboratoire de Cyberpsychologie de l’UQO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9124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y.mp4">
            <a:hlinkClick r:id="" action="ppaction://media"/>
            <a:extLst>
              <a:ext uri="{FF2B5EF4-FFF2-40B4-BE49-F238E27FC236}">
                <a16:creationId xmlns:a16="http://schemas.microsoft.com/office/drawing/2014/main" id="{5E94CBEB-F7FB-333C-DBC3-00D724DD60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60774590-645D-7807-F0FA-FB624F57C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">
            <a:extLst>
              <a:ext uri="{FF2B5EF4-FFF2-40B4-BE49-F238E27FC236}">
                <a16:creationId xmlns:a16="http://schemas.microsoft.com/office/drawing/2014/main" id="{0B62AD1D-D4FC-6715-4143-396AA34DC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Hypothèses</a:t>
            </a:r>
          </a:p>
        </p:txBody>
      </p:sp>
      <p:sp>
        <p:nvSpPr>
          <p:cNvPr id="6" name="Google Shape;464;p34">
            <a:extLst>
              <a:ext uri="{FF2B5EF4-FFF2-40B4-BE49-F238E27FC236}">
                <a16:creationId xmlns:a16="http://schemas.microsoft.com/office/drawing/2014/main" id="{2E68BB98-A378-27BB-3B49-FDF773940956}"/>
              </a:ext>
            </a:extLst>
          </p:cNvPr>
          <p:cNvSpPr txBox="1">
            <a:spLocks/>
          </p:cNvSpPr>
          <p:nvPr/>
        </p:nvSpPr>
        <p:spPr>
          <a:xfrm>
            <a:off x="2957979" y="1693819"/>
            <a:ext cx="5139419" cy="114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fr-FR" dirty="0"/>
              <a:t>Diminution des maux de tête (fréquence et intensité)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Augmentation des scores d’auto-efficacité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Utilisation des techniques de relaxation apprises</a:t>
            </a:r>
          </a:p>
        </p:txBody>
      </p:sp>
      <p:sp>
        <p:nvSpPr>
          <p:cNvPr id="5" name="Google Shape;12787;p82">
            <a:extLst>
              <a:ext uri="{FF2B5EF4-FFF2-40B4-BE49-F238E27FC236}">
                <a16:creationId xmlns:a16="http://schemas.microsoft.com/office/drawing/2014/main" id="{AD9F503D-F659-44F4-98F0-C014E4F809DE}"/>
              </a:ext>
            </a:extLst>
          </p:cNvPr>
          <p:cNvSpPr/>
          <p:nvPr/>
        </p:nvSpPr>
        <p:spPr>
          <a:xfrm>
            <a:off x="438421" y="1161810"/>
            <a:ext cx="8277875" cy="5022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4" name="Google Shape;857;p41">
            <a:extLst>
              <a:ext uri="{FF2B5EF4-FFF2-40B4-BE49-F238E27FC236}">
                <a16:creationId xmlns:a16="http://schemas.microsoft.com/office/drawing/2014/main" id="{CF2C9149-AB55-23C5-08D2-F3A37303812F}"/>
              </a:ext>
            </a:extLst>
          </p:cNvPr>
          <p:cNvSpPr txBox="1"/>
          <p:nvPr/>
        </p:nvSpPr>
        <p:spPr>
          <a:xfrm flipH="1">
            <a:off x="548542" y="1198876"/>
            <a:ext cx="4818875" cy="42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La relaxation avec biofeedback 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8C87801-3C75-C615-7EE8-523ECF08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36" y="4016149"/>
            <a:ext cx="987441" cy="630375"/>
          </a:xfrm>
          <a:prstGeom prst="rect">
            <a:avLst/>
          </a:prstGeom>
        </p:spPr>
      </p:pic>
      <p:sp>
        <p:nvSpPr>
          <p:cNvPr id="20" name="Google Shape;464;p34">
            <a:extLst>
              <a:ext uri="{FF2B5EF4-FFF2-40B4-BE49-F238E27FC236}">
                <a16:creationId xmlns:a16="http://schemas.microsoft.com/office/drawing/2014/main" id="{87A038DD-A506-B6A8-4A1B-F985D01B4DE6}"/>
              </a:ext>
            </a:extLst>
          </p:cNvPr>
          <p:cNvSpPr txBox="1">
            <a:spLocks/>
          </p:cNvSpPr>
          <p:nvPr/>
        </p:nvSpPr>
        <p:spPr>
          <a:xfrm>
            <a:off x="2883477" y="4300621"/>
            <a:ext cx="4210005" cy="69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Maintien de ces effets 2 mois après l’intervention</a:t>
            </a:r>
          </a:p>
        </p:txBody>
      </p:sp>
      <p:sp>
        <p:nvSpPr>
          <p:cNvPr id="2" name="Google Shape;464;p34">
            <a:extLst>
              <a:ext uri="{FF2B5EF4-FFF2-40B4-BE49-F238E27FC236}">
                <a16:creationId xmlns:a16="http://schemas.microsoft.com/office/drawing/2014/main" id="{9B5AC913-4D52-C04B-25B5-1185872A3B61}"/>
              </a:ext>
            </a:extLst>
          </p:cNvPr>
          <p:cNvSpPr txBox="1">
            <a:spLocks/>
          </p:cNvSpPr>
          <p:nvPr/>
        </p:nvSpPr>
        <p:spPr>
          <a:xfrm>
            <a:off x="2957979" y="3039086"/>
            <a:ext cx="5071199" cy="81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fr-FR" dirty="0"/>
              <a:t>Diminution des scores de la catastrophisation de la douleur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Amélioration de la qualité de vie</a:t>
            </a:r>
          </a:p>
        </p:txBody>
      </p:sp>
      <p:sp>
        <p:nvSpPr>
          <p:cNvPr id="3" name="Google Shape;464;p34">
            <a:extLst>
              <a:ext uri="{FF2B5EF4-FFF2-40B4-BE49-F238E27FC236}">
                <a16:creationId xmlns:a16="http://schemas.microsoft.com/office/drawing/2014/main" id="{57AC05A9-F7A1-75BA-2515-6A3C7EA10AFA}"/>
              </a:ext>
            </a:extLst>
          </p:cNvPr>
          <p:cNvSpPr txBox="1">
            <a:spLocks/>
          </p:cNvSpPr>
          <p:nvPr/>
        </p:nvSpPr>
        <p:spPr>
          <a:xfrm>
            <a:off x="438421" y="1769631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Hypothèses primaires : </a:t>
            </a:r>
          </a:p>
        </p:txBody>
      </p:sp>
      <p:sp>
        <p:nvSpPr>
          <p:cNvPr id="7" name="Google Shape;464;p34">
            <a:extLst>
              <a:ext uri="{FF2B5EF4-FFF2-40B4-BE49-F238E27FC236}">
                <a16:creationId xmlns:a16="http://schemas.microsoft.com/office/drawing/2014/main" id="{74A3A0D9-0CCE-474A-DDF5-76C12E266E8E}"/>
              </a:ext>
            </a:extLst>
          </p:cNvPr>
          <p:cNvSpPr txBox="1">
            <a:spLocks/>
          </p:cNvSpPr>
          <p:nvPr/>
        </p:nvSpPr>
        <p:spPr>
          <a:xfrm>
            <a:off x="438421" y="3112131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Hypothèses secondaires : </a:t>
            </a:r>
          </a:p>
        </p:txBody>
      </p:sp>
    </p:spTree>
    <p:extLst>
      <p:ext uri="{BB962C8B-B14F-4D97-AF65-F5344CB8AC3E}">
        <p14:creationId xmlns:p14="http://schemas.microsoft.com/office/powerpoint/2010/main" val="8277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>
          <a:extLst>
            <a:ext uri="{FF2B5EF4-FFF2-40B4-BE49-F238E27FC236}">
              <a16:creationId xmlns:a16="http://schemas.microsoft.com/office/drawing/2014/main" id="{6CF1088B-F5D6-8CA8-9D09-986782E2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">
            <a:extLst>
              <a:ext uri="{FF2B5EF4-FFF2-40B4-BE49-F238E27FC236}">
                <a16:creationId xmlns:a16="http://schemas.microsoft.com/office/drawing/2014/main" id="{C20327D1-1F05-FBCF-991D-2F15419AA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Hypothèses</a:t>
            </a:r>
          </a:p>
        </p:txBody>
      </p:sp>
      <p:sp>
        <p:nvSpPr>
          <p:cNvPr id="5" name="Google Shape;12787;p82">
            <a:extLst>
              <a:ext uri="{FF2B5EF4-FFF2-40B4-BE49-F238E27FC236}">
                <a16:creationId xmlns:a16="http://schemas.microsoft.com/office/drawing/2014/main" id="{1C62F55C-6EAC-3077-D864-B804F31B7C7F}"/>
              </a:ext>
            </a:extLst>
          </p:cNvPr>
          <p:cNvSpPr/>
          <p:nvPr/>
        </p:nvSpPr>
        <p:spPr>
          <a:xfrm>
            <a:off x="438421" y="1161810"/>
            <a:ext cx="8277875" cy="5022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4" name="Google Shape;857;p41">
            <a:extLst>
              <a:ext uri="{FF2B5EF4-FFF2-40B4-BE49-F238E27FC236}">
                <a16:creationId xmlns:a16="http://schemas.microsoft.com/office/drawing/2014/main" id="{058CD194-DE34-6E6D-7810-BDDAC712BCDD}"/>
              </a:ext>
            </a:extLst>
          </p:cNvPr>
          <p:cNvSpPr txBox="1"/>
          <p:nvPr/>
        </p:nvSpPr>
        <p:spPr>
          <a:xfrm flipH="1">
            <a:off x="548542" y="1198876"/>
            <a:ext cx="4818875" cy="42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La relaxation avec biofeedback :</a:t>
            </a:r>
          </a:p>
        </p:txBody>
      </p:sp>
      <p:sp>
        <p:nvSpPr>
          <p:cNvPr id="2" name="Google Shape;464;p34">
            <a:extLst>
              <a:ext uri="{FF2B5EF4-FFF2-40B4-BE49-F238E27FC236}">
                <a16:creationId xmlns:a16="http://schemas.microsoft.com/office/drawing/2014/main" id="{9301AE62-ACD7-5993-F0F1-98CF29CC0AE0}"/>
              </a:ext>
            </a:extLst>
          </p:cNvPr>
          <p:cNvSpPr txBox="1">
            <a:spLocks/>
          </p:cNvSpPr>
          <p:nvPr/>
        </p:nvSpPr>
        <p:spPr>
          <a:xfrm>
            <a:off x="1879723" y="4214574"/>
            <a:ext cx="2436311" cy="69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Relaxation avec biofeedback </a:t>
            </a:r>
            <a:r>
              <a:rPr lang="nl-BE" b="1" dirty="0">
                <a:solidFill>
                  <a:schemeClr val="accent3"/>
                </a:solidFill>
              </a:rPr>
              <a:t>en  RV</a:t>
            </a:r>
          </a:p>
        </p:txBody>
      </p:sp>
      <p:pic>
        <p:nvPicPr>
          <p:cNvPr id="3" name="Graphique 2" descr="Point d’insertion vers la droite avec un remplissage uni">
            <a:extLst>
              <a:ext uri="{FF2B5EF4-FFF2-40B4-BE49-F238E27FC236}">
                <a16:creationId xmlns:a16="http://schemas.microsoft.com/office/drawing/2014/main" id="{3FEE9CB9-D2EB-71B0-0D04-20C793E5A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1167" y="4041364"/>
            <a:ext cx="914400" cy="914400"/>
          </a:xfrm>
          <a:prstGeom prst="rect">
            <a:avLst/>
          </a:prstGeom>
        </p:spPr>
      </p:pic>
      <p:sp>
        <p:nvSpPr>
          <p:cNvPr id="7" name="Google Shape;464;p34">
            <a:extLst>
              <a:ext uri="{FF2B5EF4-FFF2-40B4-BE49-F238E27FC236}">
                <a16:creationId xmlns:a16="http://schemas.microsoft.com/office/drawing/2014/main" id="{1A6B85FA-E636-1D5A-7E83-C4DCF56A76E6}"/>
              </a:ext>
            </a:extLst>
          </p:cNvPr>
          <p:cNvSpPr txBox="1">
            <a:spLocks/>
          </p:cNvSpPr>
          <p:nvPr/>
        </p:nvSpPr>
        <p:spPr>
          <a:xfrm>
            <a:off x="4880700" y="4214574"/>
            <a:ext cx="2436311" cy="69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Relaxation avec biofeedback </a:t>
            </a:r>
            <a:r>
              <a:rPr lang="nl-BE" b="1" dirty="0">
                <a:solidFill>
                  <a:schemeClr val="accent3"/>
                </a:solidFill>
              </a:rPr>
              <a:t>sans  RV</a:t>
            </a:r>
          </a:p>
        </p:txBody>
      </p:sp>
      <p:sp>
        <p:nvSpPr>
          <p:cNvPr id="8" name="Google Shape;464;p34">
            <a:extLst>
              <a:ext uri="{FF2B5EF4-FFF2-40B4-BE49-F238E27FC236}">
                <a16:creationId xmlns:a16="http://schemas.microsoft.com/office/drawing/2014/main" id="{C1AA47E7-23E2-D06B-5D00-77B71A63CD6F}"/>
              </a:ext>
            </a:extLst>
          </p:cNvPr>
          <p:cNvSpPr txBox="1">
            <a:spLocks/>
          </p:cNvSpPr>
          <p:nvPr/>
        </p:nvSpPr>
        <p:spPr>
          <a:xfrm>
            <a:off x="2957979" y="1693819"/>
            <a:ext cx="5139419" cy="114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fr-FR" dirty="0"/>
              <a:t>Diminution des maux de tête (fréquence et intensité)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Augmentation des scores d’auto-efficacité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Utilisation des techniques de relaxation apprises</a:t>
            </a:r>
          </a:p>
        </p:txBody>
      </p:sp>
      <p:sp>
        <p:nvSpPr>
          <p:cNvPr id="9" name="Google Shape;464;p34">
            <a:extLst>
              <a:ext uri="{FF2B5EF4-FFF2-40B4-BE49-F238E27FC236}">
                <a16:creationId xmlns:a16="http://schemas.microsoft.com/office/drawing/2014/main" id="{632A65F1-3C46-B46E-C54C-ACB4E0464E3F}"/>
              </a:ext>
            </a:extLst>
          </p:cNvPr>
          <p:cNvSpPr txBox="1">
            <a:spLocks/>
          </p:cNvSpPr>
          <p:nvPr/>
        </p:nvSpPr>
        <p:spPr>
          <a:xfrm>
            <a:off x="2957979" y="3039086"/>
            <a:ext cx="5071199" cy="81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fr-FR" dirty="0"/>
              <a:t>Diminution des scores de la catastrophisation de la douleur</a:t>
            </a:r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Amélioration de la qualité de vie</a:t>
            </a:r>
          </a:p>
        </p:txBody>
      </p:sp>
      <p:sp>
        <p:nvSpPr>
          <p:cNvPr id="10" name="Google Shape;464;p34">
            <a:extLst>
              <a:ext uri="{FF2B5EF4-FFF2-40B4-BE49-F238E27FC236}">
                <a16:creationId xmlns:a16="http://schemas.microsoft.com/office/drawing/2014/main" id="{BDAD7122-BA39-3292-3B19-41C60D87D583}"/>
              </a:ext>
            </a:extLst>
          </p:cNvPr>
          <p:cNvSpPr txBox="1">
            <a:spLocks/>
          </p:cNvSpPr>
          <p:nvPr/>
        </p:nvSpPr>
        <p:spPr>
          <a:xfrm>
            <a:off x="438421" y="1769631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Hypothèses primaires : </a:t>
            </a:r>
          </a:p>
        </p:txBody>
      </p:sp>
      <p:sp>
        <p:nvSpPr>
          <p:cNvPr id="11" name="Google Shape;464;p34">
            <a:extLst>
              <a:ext uri="{FF2B5EF4-FFF2-40B4-BE49-F238E27FC236}">
                <a16:creationId xmlns:a16="http://schemas.microsoft.com/office/drawing/2014/main" id="{60DABF6B-A10B-8E66-57F9-5A5A59CAE557}"/>
              </a:ext>
            </a:extLst>
          </p:cNvPr>
          <p:cNvSpPr txBox="1">
            <a:spLocks/>
          </p:cNvSpPr>
          <p:nvPr/>
        </p:nvSpPr>
        <p:spPr>
          <a:xfrm>
            <a:off x="438421" y="3112131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Hypothèses secondaires : </a:t>
            </a:r>
          </a:p>
        </p:txBody>
      </p:sp>
    </p:spTree>
    <p:extLst>
      <p:ext uri="{BB962C8B-B14F-4D97-AF65-F5344CB8AC3E}">
        <p14:creationId xmlns:p14="http://schemas.microsoft.com/office/powerpoint/2010/main" val="28238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8FA5D47-DCFA-B6BF-EC81-2EA2A5897E07}"/>
              </a:ext>
            </a:extLst>
          </p:cNvPr>
          <p:cNvSpPr/>
          <p:nvPr/>
        </p:nvSpPr>
        <p:spPr>
          <a:xfrm>
            <a:off x="701456" y="1727182"/>
            <a:ext cx="7741085" cy="30830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F97FF1-5165-55A7-E055-AEF99693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618170" cy="518700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Google Shape;950;p44">
            <a:extLst>
              <a:ext uri="{FF2B5EF4-FFF2-40B4-BE49-F238E27FC236}">
                <a16:creationId xmlns:a16="http://schemas.microsoft.com/office/drawing/2014/main" id="{C6608165-387D-51FC-B4B3-AC2546BB7697}"/>
              </a:ext>
            </a:extLst>
          </p:cNvPr>
          <p:cNvSpPr/>
          <p:nvPr/>
        </p:nvSpPr>
        <p:spPr>
          <a:xfrm>
            <a:off x="4067708" y="1167469"/>
            <a:ext cx="1008584" cy="80035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GE2</a:t>
            </a:r>
          </a:p>
        </p:txBody>
      </p:sp>
      <p:sp>
        <p:nvSpPr>
          <p:cNvPr id="11" name="Google Shape;950;p44">
            <a:extLst>
              <a:ext uri="{FF2B5EF4-FFF2-40B4-BE49-F238E27FC236}">
                <a16:creationId xmlns:a16="http://schemas.microsoft.com/office/drawing/2014/main" id="{11AF1355-94BD-8DE6-33F8-A61856902A30}"/>
              </a:ext>
            </a:extLst>
          </p:cNvPr>
          <p:cNvSpPr/>
          <p:nvPr/>
        </p:nvSpPr>
        <p:spPr>
          <a:xfrm>
            <a:off x="1527694" y="1167469"/>
            <a:ext cx="1008584" cy="80035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GE1</a:t>
            </a:r>
          </a:p>
        </p:txBody>
      </p:sp>
      <p:sp>
        <p:nvSpPr>
          <p:cNvPr id="12" name="Google Shape;950;p44">
            <a:extLst>
              <a:ext uri="{FF2B5EF4-FFF2-40B4-BE49-F238E27FC236}">
                <a16:creationId xmlns:a16="http://schemas.microsoft.com/office/drawing/2014/main" id="{FF6D7298-E1B3-A33B-2826-B499372A37F2}"/>
              </a:ext>
            </a:extLst>
          </p:cNvPr>
          <p:cNvSpPr/>
          <p:nvPr/>
        </p:nvSpPr>
        <p:spPr>
          <a:xfrm>
            <a:off x="6607722" y="1167469"/>
            <a:ext cx="1008584" cy="80035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GC</a:t>
            </a:r>
          </a:p>
        </p:txBody>
      </p:sp>
      <p:sp>
        <p:nvSpPr>
          <p:cNvPr id="13" name="Google Shape;464;p34">
            <a:extLst>
              <a:ext uri="{FF2B5EF4-FFF2-40B4-BE49-F238E27FC236}">
                <a16:creationId xmlns:a16="http://schemas.microsoft.com/office/drawing/2014/main" id="{9DF80058-AE7F-B0A4-D4C2-48F414553ABB}"/>
              </a:ext>
            </a:extLst>
          </p:cNvPr>
          <p:cNvSpPr txBox="1">
            <a:spLocks/>
          </p:cNvSpPr>
          <p:nvPr/>
        </p:nvSpPr>
        <p:spPr>
          <a:xfrm>
            <a:off x="1109108" y="2053050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Groupe expérimental 1</a:t>
            </a:r>
          </a:p>
        </p:txBody>
      </p:sp>
      <p:sp>
        <p:nvSpPr>
          <p:cNvPr id="14" name="Google Shape;464;p34">
            <a:extLst>
              <a:ext uri="{FF2B5EF4-FFF2-40B4-BE49-F238E27FC236}">
                <a16:creationId xmlns:a16="http://schemas.microsoft.com/office/drawing/2014/main" id="{96F49F4E-012F-9B1A-0438-5419BCCACAD0}"/>
              </a:ext>
            </a:extLst>
          </p:cNvPr>
          <p:cNvSpPr txBox="1">
            <a:spLocks/>
          </p:cNvSpPr>
          <p:nvPr/>
        </p:nvSpPr>
        <p:spPr>
          <a:xfrm>
            <a:off x="3599422" y="2057618"/>
            <a:ext cx="1945155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Groupe expérimental 2</a:t>
            </a:r>
          </a:p>
        </p:txBody>
      </p:sp>
      <p:sp>
        <p:nvSpPr>
          <p:cNvPr id="15" name="Google Shape;464;p34">
            <a:extLst>
              <a:ext uri="{FF2B5EF4-FFF2-40B4-BE49-F238E27FC236}">
                <a16:creationId xmlns:a16="http://schemas.microsoft.com/office/drawing/2014/main" id="{123DC761-CAEF-CF45-441C-FD00A6C0380C}"/>
              </a:ext>
            </a:extLst>
          </p:cNvPr>
          <p:cNvSpPr txBox="1">
            <a:spLocks/>
          </p:cNvSpPr>
          <p:nvPr/>
        </p:nvSpPr>
        <p:spPr>
          <a:xfrm>
            <a:off x="6189135" y="2053050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Groupe contrôle</a:t>
            </a:r>
          </a:p>
        </p:txBody>
      </p:sp>
      <p:sp>
        <p:nvSpPr>
          <p:cNvPr id="16" name="Google Shape;464;p34">
            <a:extLst>
              <a:ext uri="{FF2B5EF4-FFF2-40B4-BE49-F238E27FC236}">
                <a16:creationId xmlns:a16="http://schemas.microsoft.com/office/drawing/2014/main" id="{86E68053-26C2-B0BE-C8DB-62F9E7722858}"/>
              </a:ext>
            </a:extLst>
          </p:cNvPr>
          <p:cNvSpPr txBox="1">
            <a:spLocks/>
          </p:cNvSpPr>
          <p:nvPr/>
        </p:nvSpPr>
        <p:spPr>
          <a:xfrm>
            <a:off x="1109108" y="3009340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Relaxation en RV avec biofeedback</a:t>
            </a:r>
          </a:p>
        </p:txBody>
      </p:sp>
      <p:sp>
        <p:nvSpPr>
          <p:cNvPr id="19" name="Google Shape;464;p34">
            <a:extLst>
              <a:ext uri="{FF2B5EF4-FFF2-40B4-BE49-F238E27FC236}">
                <a16:creationId xmlns:a16="http://schemas.microsoft.com/office/drawing/2014/main" id="{72140391-95C0-2038-3ECF-63499421B7CA}"/>
              </a:ext>
            </a:extLst>
          </p:cNvPr>
          <p:cNvSpPr txBox="1">
            <a:spLocks/>
          </p:cNvSpPr>
          <p:nvPr/>
        </p:nvSpPr>
        <p:spPr>
          <a:xfrm>
            <a:off x="3649121" y="3009340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Relaxation avec biofeedback</a:t>
            </a:r>
          </a:p>
        </p:txBody>
      </p:sp>
      <p:sp>
        <p:nvSpPr>
          <p:cNvPr id="20" name="Google Shape;464;p34">
            <a:extLst>
              <a:ext uri="{FF2B5EF4-FFF2-40B4-BE49-F238E27FC236}">
                <a16:creationId xmlns:a16="http://schemas.microsoft.com/office/drawing/2014/main" id="{96E276BB-B2B4-A906-0BD0-4755D83EEB10}"/>
              </a:ext>
            </a:extLst>
          </p:cNvPr>
          <p:cNvSpPr txBox="1">
            <a:spLocks/>
          </p:cNvSpPr>
          <p:nvPr/>
        </p:nvSpPr>
        <p:spPr>
          <a:xfrm>
            <a:off x="6189135" y="3009340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Liste d’attente</a:t>
            </a:r>
          </a:p>
        </p:txBody>
      </p:sp>
      <p:sp>
        <p:nvSpPr>
          <p:cNvPr id="21" name="Google Shape;464;p34">
            <a:extLst>
              <a:ext uri="{FF2B5EF4-FFF2-40B4-BE49-F238E27FC236}">
                <a16:creationId xmlns:a16="http://schemas.microsoft.com/office/drawing/2014/main" id="{58EA4D9E-153D-C7B1-94DE-285B3A259D2B}"/>
              </a:ext>
            </a:extLst>
          </p:cNvPr>
          <p:cNvSpPr txBox="1">
            <a:spLocks/>
          </p:cNvSpPr>
          <p:nvPr/>
        </p:nvSpPr>
        <p:spPr>
          <a:xfrm>
            <a:off x="1109108" y="4087753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20 participants</a:t>
            </a:r>
          </a:p>
        </p:txBody>
      </p:sp>
      <p:sp>
        <p:nvSpPr>
          <p:cNvPr id="22" name="Google Shape;464;p34">
            <a:extLst>
              <a:ext uri="{FF2B5EF4-FFF2-40B4-BE49-F238E27FC236}">
                <a16:creationId xmlns:a16="http://schemas.microsoft.com/office/drawing/2014/main" id="{6F8765BD-DC68-E19A-20F8-0B10BCC08D34}"/>
              </a:ext>
            </a:extLst>
          </p:cNvPr>
          <p:cNvSpPr txBox="1">
            <a:spLocks/>
          </p:cNvSpPr>
          <p:nvPr/>
        </p:nvSpPr>
        <p:spPr>
          <a:xfrm>
            <a:off x="3649121" y="4087753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20 participants</a:t>
            </a:r>
          </a:p>
        </p:txBody>
      </p:sp>
      <p:sp>
        <p:nvSpPr>
          <p:cNvPr id="23" name="Google Shape;464;p34">
            <a:extLst>
              <a:ext uri="{FF2B5EF4-FFF2-40B4-BE49-F238E27FC236}">
                <a16:creationId xmlns:a16="http://schemas.microsoft.com/office/drawing/2014/main" id="{2DAC6994-30BC-8612-2599-2033A278DBB3}"/>
              </a:ext>
            </a:extLst>
          </p:cNvPr>
          <p:cNvSpPr txBox="1">
            <a:spLocks/>
          </p:cNvSpPr>
          <p:nvPr/>
        </p:nvSpPr>
        <p:spPr>
          <a:xfrm>
            <a:off x="6189135" y="4087753"/>
            <a:ext cx="1845756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20 participants</a:t>
            </a:r>
          </a:p>
        </p:txBody>
      </p:sp>
    </p:spTree>
    <p:extLst>
      <p:ext uri="{BB962C8B-B14F-4D97-AF65-F5344CB8AC3E}">
        <p14:creationId xmlns:p14="http://schemas.microsoft.com/office/powerpoint/2010/main" val="214782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Qualité des participants</a:t>
            </a:r>
          </a:p>
        </p:txBody>
      </p:sp>
      <p:sp>
        <p:nvSpPr>
          <p:cNvPr id="1031" name="Google Shape;1031;p47"/>
          <p:cNvSpPr txBox="1">
            <a:spLocks noGrp="1"/>
          </p:cNvSpPr>
          <p:nvPr>
            <p:ph type="subTitle" idx="4"/>
          </p:nvPr>
        </p:nvSpPr>
        <p:spPr>
          <a:xfrm>
            <a:off x="713225" y="1511541"/>
            <a:ext cx="3701700" cy="1281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Critères d’inclusion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033" name="Google Shape;1033;p47"/>
          <p:cNvSpPr txBox="1">
            <a:spLocks noGrp="1"/>
          </p:cNvSpPr>
          <p:nvPr>
            <p:ph type="subTitle" idx="6"/>
          </p:nvPr>
        </p:nvSpPr>
        <p:spPr>
          <a:xfrm>
            <a:off x="713225" y="2990996"/>
            <a:ext cx="3701700" cy="11476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Critères de non-inclusion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" name="Google Shape;464;p34">
            <a:extLst>
              <a:ext uri="{FF2B5EF4-FFF2-40B4-BE49-F238E27FC236}">
                <a16:creationId xmlns:a16="http://schemas.microsoft.com/office/drawing/2014/main" id="{84E29467-276D-FE1C-B6DA-CB60FF33753D}"/>
              </a:ext>
            </a:extLst>
          </p:cNvPr>
          <p:cNvSpPr txBox="1">
            <a:spLocks/>
          </p:cNvSpPr>
          <p:nvPr/>
        </p:nvSpPr>
        <p:spPr>
          <a:xfrm>
            <a:off x="4414925" y="1511541"/>
            <a:ext cx="4371723" cy="128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fr-FR" dirty="0"/>
              <a:t>Être âgé entre 6 et 15 ans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/>
              <a:t>Avoir un historique de maux de tête d’au moins 6 mois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/>
              <a:t>Avoir reçu le diagnostic de migraines et/ou céphalées de tension chroniques  par un neuropédiatre</a:t>
            </a:r>
          </a:p>
        </p:txBody>
      </p:sp>
      <p:sp>
        <p:nvSpPr>
          <p:cNvPr id="11" name="Google Shape;464;p34">
            <a:extLst>
              <a:ext uri="{FF2B5EF4-FFF2-40B4-BE49-F238E27FC236}">
                <a16:creationId xmlns:a16="http://schemas.microsoft.com/office/drawing/2014/main" id="{20DF4CB4-57B2-5AAC-A274-9383B41AC136}"/>
              </a:ext>
            </a:extLst>
          </p:cNvPr>
          <p:cNvSpPr txBox="1">
            <a:spLocks/>
          </p:cNvSpPr>
          <p:nvPr/>
        </p:nvSpPr>
        <p:spPr>
          <a:xfrm>
            <a:off x="4414925" y="2990997"/>
            <a:ext cx="4371723" cy="128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fr-FR" dirty="0"/>
              <a:t>Début d’intervention psychologique et/ou alimentaire durant le protocole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/>
              <a:t>Modifications de la médication au cours du protocole</a:t>
            </a:r>
          </a:p>
          <a:p>
            <a:pPr marL="285750" indent="-285750">
              <a:lnSpc>
                <a:spcPct val="100000"/>
              </a:lnSpc>
            </a:pPr>
            <a:r>
              <a:rPr lang="fr-FR" dirty="0"/>
              <a:t>Souffrir d’épilepsie photosensible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7B1F61-6717-567A-F70E-B066195F4CA4}"/>
              </a:ext>
            </a:extLst>
          </p:cNvPr>
          <p:cNvCxnSpPr/>
          <p:nvPr/>
        </p:nvCxnSpPr>
        <p:spPr>
          <a:xfrm>
            <a:off x="669895" y="1607245"/>
            <a:ext cx="76223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1961194-F42F-8F16-3F5C-1B6480960665}"/>
              </a:ext>
            </a:extLst>
          </p:cNvPr>
          <p:cNvCxnSpPr/>
          <p:nvPr/>
        </p:nvCxnSpPr>
        <p:spPr>
          <a:xfrm>
            <a:off x="1265129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0BD6AD-34D7-D5B8-3F54-7187E3A899B3}"/>
              </a:ext>
            </a:extLst>
          </p:cNvPr>
          <p:cNvCxnSpPr/>
          <p:nvPr/>
        </p:nvCxnSpPr>
        <p:spPr>
          <a:xfrm>
            <a:off x="4373671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7E7117F-9B29-0076-7678-D022CE67EFF0}"/>
              </a:ext>
            </a:extLst>
          </p:cNvPr>
          <p:cNvCxnSpPr/>
          <p:nvPr/>
        </p:nvCxnSpPr>
        <p:spPr>
          <a:xfrm>
            <a:off x="7482212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Google Shape;873;p41">
            <a:extLst>
              <a:ext uri="{FF2B5EF4-FFF2-40B4-BE49-F238E27FC236}">
                <a16:creationId xmlns:a16="http://schemas.microsoft.com/office/drawing/2014/main" id="{5E54BB18-12AA-B675-1F89-B9D0B49C1A37}"/>
              </a:ext>
            </a:extLst>
          </p:cNvPr>
          <p:cNvSpPr/>
          <p:nvPr/>
        </p:nvSpPr>
        <p:spPr>
          <a:xfrm>
            <a:off x="98504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1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1" name="Google Shape;873;p41">
            <a:extLst>
              <a:ext uri="{FF2B5EF4-FFF2-40B4-BE49-F238E27FC236}">
                <a16:creationId xmlns:a16="http://schemas.microsoft.com/office/drawing/2014/main" id="{5DE7220D-A6AE-1F1A-EF3A-C900C38F564E}"/>
              </a:ext>
            </a:extLst>
          </p:cNvPr>
          <p:cNvSpPr/>
          <p:nvPr/>
        </p:nvSpPr>
        <p:spPr>
          <a:xfrm>
            <a:off x="4093587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2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2" name="Google Shape;873;p41">
            <a:extLst>
              <a:ext uri="{FF2B5EF4-FFF2-40B4-BE49-F238E27FC236}">
                <a16:creationId xmlns:a16="http://schemas.microsoft.com/office/drawing/2014/main" id="{A7E9A354-16ED-27A1-928D-F2CAA142C48C}"/>
              </a:ext>
            </a:extLst>
          </p:cNvPr>
          <p:cNvSpPr/>
          <p:nvPr/>
        </p:nvSpPr>
        <p:spPr>
          <a:xfrm>
            <a:off x="7202129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3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E8A5BB4-401D-F2C3-0D8C-4FFE0CCBEDDF}"/>
              </a:ext>
            </a:extLst>
          </p:cNvPr>
          <p:cNvCxnSpPr>
            <a:cxnSpLocks/>
          </p:cNvCxnSpPr>
          <p:nvPr/>
        </p:nvCxnSpPr>
        <p:spPr>
          <a:xfrm>
            <a:off x="1377260" y="1475459"/>
            <a:ext cx="2884279" cy="325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873;p41">
            <a:extLst>
              <a:ext uri="{FF2B5EF4-FFF2-40B4-BE49-F238E27FC236}">
                <a16:creationId xmlns:a16="http://schemas.microsoft.com/office/drawing/2014/main" id="{AD6A2C64-3F24-AEC3-DB74-E2E58A1D1325}"/>
              </a:ext>
            </a:extLst>
          </p:cNvPr>
          <p:cNvSpPr/>
          <p:nvPr/>
        </p:nvSpPr>
        <p:spPr>
          <a:xfrm>
            <a:off x="253931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4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6F8DFD2-2A9A-112F-0F00-B1FE0A4777FB}"/>
              </a:ext>
            </a:extLst>
          </p:cNvPr>
          <p:cNvCxnSpPr>
            <a:cxnSpLocks/>
          </p:cNvCxnSpPr>
          <p:nvPr/>
        </p:nvCxnSpPr>
        <p:spPr>
          <a:xfrm>
            <a:off x="1377260" y="1896118"/>
            <a:ext cx="6022087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873;p41">
            <a:extLst>
              <a:ext uri="{FF2B5EF4-FFF2-40B4-BE49-F238E27FC236}">
                <a16:creationId xmlns:a16="http://schemas.microsoft.com/office/drawing/2014/main" id="{F9263F81-6781-1BD4-E61F-D5E1FC48B278}"/>
              </a:ext>
            </a:extLst>
          </p:cNvPr>
          <p:cNvSpPr/>
          <p:nvPr/>
        </p:nvSpPr>
        <p:spPr>
          <a:xfrm rot="10800000">
            <a:off x="4108219" y="201615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8336BD1-D75B-25B5-AD85-8DB59A1E2A01}"/>
              </a:ext>
            </a:extLst>
          </p:cNvPr>
          <p:cNvSpPr txBox="1"/>
          <p:nvPr/>
        </p:nvSpPr>
        <p:spPr>
          <a:xfrm>
            <a:off x="4108225" y="2076708"/>
            <a:ext cx="560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5</a:t>
            </a:r>
          </a:p>
        </p:txBody>
      </p:sp>
      <p:sp>
        <p:nvSpPr>
          <p:cNvPr id="2" name="Google Shape;873;p41">
            <a:extLst>
              <a:ext uri="{FF2B5EF4-FFF2-40B4-BE49-F238E27FC236}">
                <a16:creationId xmlns:a16="http://schemas.microsoft.com/office/drawing/2014/main" id="{B18472D8-AFE7-4D10-FACB-07E4C0F84B7C}"/>
              </a:ext>
            </a:extLst>
          </p:cNvPr>
          <p:cNvSpPr/>
          <p:nvPr/>
        </p:nvSpPr>
        <p:spPr>
          <a:xfrm>
            <a:off x="607246" y="2943058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1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7" name="Google Shape;873;p41">
            <a:extLst>
              <a:ext uri="{FF2B5EF4-FFF2-40B4-BE49-F238E27FC236}">
                <a16:creationId xmlns:a16="http://schemas.microsoft.com/office/drawing/2014/main" id="{676427AB-CAA9-EE73-E0CD-6E827FE80FB1}"/>
              </a:ext>
            </a:extLst>
          </p:cNvPr>
          <p:cNvSpPr/>
          <p:nvPr/>
        </p:nvSpPr>
        <p:spPr>
          <a:xfrm>
            <a:off x="1261622" y="2943058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2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1" name="Google Shape;873;p41">
            <a:extLst>
              <a:ext uri="{FF2B5EF4-FFF2-40B4-BE49-F238E27FC236}">
                <a16:creationId xmlns:a16="http://schemas.microsoft.com/office/drawing/2014/main" id="{7F023888-44C0-4E26-E82C-087886852F99}"/>
              </a:ext>
            </a:extLst>
          </p:cNvPr>
          <p:cNvSpPr/>
          <p:nvPr/>
        </p:nvSpPr>
        <p:spPr>
          <a:xfrm>
            <a:off x="1915998" y="2943058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3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ADE8ED-1E6D-C8E7-7A51-B4A7B6FD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3055322"/>
            <a:ext cx="476932" cy="243179"/>
          </a:xfrm>
          <a:prstGeom prst="rect">
            <a:avLst/>
          </a:prstGeom>
        </p:spPr>
      </p:pic>
      <p:sp>
        <p:nvSpPr>
          <p:cNvPr id="14" name="Google Shape;464;p34">
            <a:extLst>
              <a:ext uri="{FF2B5EF4-FFF2-40B4-BE49-F238E27FC236}">
                <a16:creationId xmlns:a16="http://schemas.microsoft.com/office/drawing/2014/main" id="{BA1BC653-DC2A-3761-CA12-113000DCB456}"/>
              </a:ext>
            </a:extLst>
          </p:cNvPr>
          <p:cNvSpPr txBox="1">
            <a:spLocks/>
          </p:cNvSpPr>
          <p:nvPr/>
        </p:nvSpPr>
        <p:spPr>
          <a:xfrm>
            <a:off x="3107276" y="2943058"/>
            <a:ext cx="1281026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Ligne de base</a:t>
            </a:r>
          </a:p>
        </p:txBody>
      </p:sp>
      <p:sp>
        <p:nvSpPr>
          <p:cNvPr id="15" name="Google Shape;729;p40">
            <a:extLst>
              <a:ext uri="{FF2B5EF4-FFF2-40B4-BE49-F238E27FC236}">
                <a16:creationId xmlns:a16="http://schemas.microsoft.com/office/drawing/2014/main" id="{7DB65243-A4CB-ADA6-6DC1-FF6A93B6B14D}"/>
              </a:ext>
            </a:extLst>
          </p:cNvPr>
          <p:cNvSpPr txBox="1"/>
          <p:nvPr/>
        </p:nvSpPr>
        <p:spPr>
          <a:xfrm flipH="1">
            <a:off x="1016511" y="3613873"/>
            <a:ext cx="4994156" cy="130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Mesure de la fréquence et de l’intensité des maux de tête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Questionnaire sur l’incapacité fonctionnelle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Échelle de catastrophisation de la douleur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Échelle d’auto-efficacité liée à la douleur chronique</a:t>
            </a:r>
          </a:p>
        </p:txBody>
      </p:sp>
      <p:sp>
        <p:nvSpPr>
          <p:cNvPr id="4" name="Google Shape;464;p34">
            <a:extLst>
              <a:ext uri="{FF2B5EF4-FFF2-40B4-BE49-F238E27FC236}">
                <a16:creationId xmlns:a16="http://schemas.microsoft.com/office/drawing/2014/main" id="{0B0B8A0C-593A-8EB1-5012-7F09C683D459}"/>
              </a:ext>
            </a:extLst>
          </p:cNvPr>
          <p:cNvSpPr txBox="1">
            <a:spLocks/>
          </p:cNvSpPr>
          <p:nvPr/>
        </p:nvSpPr>
        <p:spPr>
          <a:xfrm>
            <a:off x="220502" y="458363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Pré-intervention</a:t>
            </a:r>
          </a:p>
        </p:txBody>
      </p:sp>
      <p:sp>
        <p:nvSpPr>
          <p:cNvPr id="5" name="Google Shape;464;p34">
            <a:extLst>
              <a:ext uri="{FF2B5EF4-FFF2-40B4-BE49-F238E27FC236}">
                <a16:creationId xmlns:a16="http://schemas.microsoft.com/office/drawing/2014/main" id="{8C5039C3-BA7C-09A7-B585-64F00820C9C1}"/>
              </a:ext>
            </a:extLst>
          </p:cNvPr>
          <p:cNvSpPr txBox="1">
            <a:spLocks/>
          </p:cNvSpPr>
          <p:nvPr/>
        </p:nvSpPr>
        <p:spPr>
          <a:xfrm>
            <a:off x="3332550" y="44966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Post-intervention</a:t>
            </a:r>
          </a:p>
        </p:txBody>
      </p:sp>
      <p:sp>
        <p:nvSpPr>
          <p:cNvPr id="16" name="Google Shape;464;p34">
            <a:extLst>
              <a:ext uri="{FF2B5EF4-FFF2-40B4-BE49-F238E27FC236}">
                <a16:creationId xmlns:a16="http://schemas.microsoft.com/office/drawing/2014/main" id="{112391FF-914D-66EB-10DB-153A4F1BA253}"/>
              </a:ext>
            </a:extLst>
          </p:cNvPr>
          <p:cNvSpPr txBox="1">
            <a:spLocks/>
          </p:cNvSpPr>
          <p:nvPr/>
        </p:nvSpPr>
        <p:spPr>
          <a:xfrm>
            <a:off x="6441092" y="44804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 mois post-intervention</a:t>
            </a:r>
          </a:p>
        </p:txBody>
      </p:sp>
    </p:spTree>
    <p:extLst>
      <p:ext uri="{BB962C8B-B14F-4D97-AF65-F5344CB8AC3E}">
        <p14:creationId xmlns:p14="http://schemas.microsoft.com/office/powerpoint/2010/main" val="17969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68B9-15B5-E03A-D659-A81739A3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AD3DEA7-32AB-97ED-EF27-572317BF089E}"/>
              </a:ext>
            </a:extLst>
          </p:cNvPr>
          <p:cNvCxnSpPr/>
          <p:nvPr/>
        </p:nvCxnSpPr>
        <p:spPr>
          <a:xfrm>
            <a:off x="669895" y="1607245"/>
            <a:ext cx="76223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83716D-BFD5-826E-4120-BEB9151BC721}"/>
              </a:ext>
            </a:extLst>
          </p:cNvPr>
          <p:cNvCxnSpPr/>
          <p:nvPr/>
        </p:nvCxnSpPr>
        <p:spPr>
          <a:xfrm>
            <a:off x="1265129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42F4C4B-9072-FEC6-FE8F-12DBD3DE0C66}"/>
              </a:ext>
            </a:extLst>
          </p:cNvPr>
          <p:cNvCxnSpPr/>
          <p:nvPr/>
        </p:nvCxnSpPr>
        <p:spPr>
          <a:xfrm>
            <a:off x="4373671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3186E8-9170-EB2C-DA7F-50339E2F1414}"/>
              </a:ext>
            </a:extLst>
          </p:cNvPr>
          <p:cNvCxnSpPr/>
          <p:nvPr/>
        </p:nvCxnSpPr>
        <p:spPr>
          <a:xfrm>
            <a:off x="7482212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Google Shape;873;p41">
            <a:extLst>
              <a:ext uri="{FF2B5EF4-FFF2-40B4-BE49-F238E27FC236}">
                <a16:creationId xmlns:a16="http://schemas.microsoft.com/office/drawing/2014/main" id="{1A3ABFEB-D479-C047-4D5B-525D01B2C9F1}"/>
              </a:ext>
            </a:extLst>
          </p:cNvPr>
          <p:cNvSpPr/>
          <p:nvPr/>
        </p:nvSpPr>
        <p:spPr>
          <a:xfrm>
            <a:off x="98504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1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1" name="Google Shape;873;p41">
            <a:extLst>
              <a:ext uri="{FF2B5EF4-FFF2-40B4-BE49-F238E27FC236}">
                <a16:creationId xmlns:a16="http://schemas.microsoft.com/office/drawing/2014/main" id="{F4344A24-94BA-A9CA-3F9B-F5EDC60AC366}"/>
              </a:ext>
            </a:extLst>
          </p:cNvPr>
          <p:cNvSpPr/>
          <p:nvPr/>
        </p:nvSpPr>
        <p:spPr>
          <a:xfrm>
            <a:off x="4093587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2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2" name="Google Shape;873;p41">
            <a:extLst>
              <a:ext uri="{FF2B5EF4-FFF2-40B4-BE49-F238E27FC236}">
                <a16:creationId xmlns:a16="http://schemas.microsoft.com/office/drawing/2014/main" id="{EFB8D9BA-0E8D-DD84-DC49-62EF1431A944}"/>
              </a:ext>
            </a:extLst>
          </p:cNvPr>
          <p:cNvSpPr/>
          <p:nvPr/>
        </p:nvSpPr>
        <p:spPr>
          <a:xfrm>
            <a:off x="7202129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3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3E50C29-8FA0-BFA2-9782-4A80CF40EF9F}"/>
              </a:ext>
            </a:extLst>
          </p:cNvPr>
          <p:cNvCxnSpPr>
            <a:cxnSpLocks/>
          </p:cNvCxnSpPr>
          <p:nvPr/>
        </p:nvCxnSpPr>
        <p:spPr>
          <a:xfrm>
            <a:off x="1377260" y="1475459"/>
            <a:ext cx="2884279" cy="325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873;p41">
            <a:extLst>
              <a:ext uri="{FF2B5EF4-FFF2-40B4-BE49-F238E27FC236}">
                <a16:creationId xmlns:a16="http://schemas.microsoft.com/office/drawing/2014/main" id="{A90CE364-459E-D0C6-EA63-9763D29B20A0}"/>
              </a:ext>
            </a:extLst>
          </p:cNvPr>
          <p:cNvSpPr/>
          <p:nvPr/>
        </p:nvSpPr>
        <p:spPr>
          <a:xfrm>
            <a:off x="253931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4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0CCF6B8-EFA9-C8DF-4C91-AA9CE393D3D3}"/>
              </a:ext>
            </a:extLst>
          </p:cNvPr>
          <p:cNvCxnSpPr>
            <a:cxnSpLocks/>
          </p:cNvCxnSpPr>
          <p:nvPr/>
        </p:nvCxnSpPr>
        <p:spPr>
          <a:xfrm>
            <a:off x="1377260" y="1896118"/>
            <a:ext cx="6022087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873;p41">
            <a:extLst>
              <a:ext uri="{FF2B5EF4-FFF2-40B4-BE49-F238E27FC236}">
                <a16:creationId xmlns:a16="http://schemas.microsoft.com/office/drawing/2014/main" id="{5C4A5971-D9AD-21A0-ECC8-FA66D1167E36}"/>
              </a:ext>
            </a:extLst>
          </p:cNvPr>
          <p:cNvSpPr/>
          <p:nvPr/>
        </p:nvSpPr>
        <p:spPr>
          <a:xfrm rot="10800000">
            <a:off x="4108219" y="201615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DBD11F2-6CB4-FFDB-144B-97ADC1042074}"/>
              </a:ext>
            </a:extLst>
          </p:cNvPr>
          <p:cNvSpPr txBox="1"/>
          <p:nvPr/>
        </p:nvSpPr>
        <p:spPr>
          <a:xfrm>
            <a:off x="4108225" y="2076708"/>
            <a:ext cx="560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5</a:t>
            </a:r>
          </a:p>
        </p:txBody>
      </p:sp>
      <p:sp>
        <p:nvSpPr>
          <p:cNvPr id="19" name="Google Shape;873;p41">
            <a:extLst>
              <a:ext uri="{FF2B5EF4-FFF2-40B4-BE49-F238E27FC236}">
                <a16:creationId xmlns:a16="http://schemas.microsoft.com/office/drawing/2014/main" id="{C33B0BFD-E3E2-CF71-21CF-4024E6C2C6A1}"/>
              </a:ext>
            </a:extLst>
          </p:cNvPr>
          <p:cNvSpPr/>
          <p:nvPr/>
        </p:nvSpPr>
        <p:spPr>
          <a:xfrm>
            <a:off x="607245" y="2943058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4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E2F8802-23A5-56A4-8FC9-297BBF79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8" y="3076297"/>
            <a:ext cx="476932" cy="243179"/>
          </a:xfrm>
          <a:prstGeom prst="rect">
            <a:avLst/>
          </a:prstGeom>
        </p:spPr>
      </p:pic>
      <p:sp>
        <p:nvSpPr>
          <p:cNvPr id="25" name="Google Shape;464;p34">
            <a:extLst>
              <a:ext uri="{FF2B5EF4-FFF2-40B4-BE49-F238E27FC236}">
                <a16:creationId xmlns:a16="http://schemas.microsoft.com/office/drawing/2014/main" id="{38CC5013-2072-EEDF-5C3E-EEE7A2338FD7}"/>
              </a:ext>
            </a:extLst>
          </p:cNvPr>
          <p:cNvSpPr txBox="1">
            <a:spLocks/>
          </p:cNvSpPr>
          <p:nvPr/>
        </p:nvSpPr>
        <p:spPr>
          <a:xfrm>
            <a:off x="1839776" y="3003260"/>
            <a:ext cx="1281026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Intervention</a:t>
            </a:r>
          </a:p>
        </p:txBody>
      </p:sp>
      <p:sp>
        <p:nvSpPr>
          <p:cNvPr id="27" name="Google Shape;729;p40">
            <a:extLst>
              <a:ext uri="{FF2B5EF4-FFF2-40B4-BE49-F238E27FC236}">
                <a16:creationId xmlns:a16="http://schemas.microsoft.com/office/drawing/2014/main" id="{EED21625-2F98-A0F9-F405-B5773EE2A45E}"/>
              </a:ext>
            </a:extLst>
          </p:cNvPr>
          <p:cNvSpPr txBox="1"/>
          <p:nvPr/>
        </p:nvSpPr>
        <p:spPr>
          <a:xfrm flipH="1">
            <a:off x="1265128" y="3418454"/>
            <a:ext cx="4994156" cy="4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Une séance de 45 minutes par semaine, durant 8 semaines</a:t>
            </a:r>
          </a:p>
        </p:txBody>
      </p:sp>
      <p:sp>
        <p:nvSpPr>
          <p:cNvPr id="30" name="Google Shape;729;p40">
            <a:extLst>
              <a:ext uri="{FF2B5EF4-FFF2-40B4-BE49-F238E27FC236}">
                <a16:creationId xmlns:a16="http://schemas.microsoft.com/office/drawing/2014/main" id="{F3DFDC8F-DF88-522A-B8B2-207B6CA528C1}"/>
              </a:ext>
            </a:extLst>
          </p:cNvPr>
          <p:cNvSpPr txBox="1"/>
          <p:nvPr/>
        </p:nvSpPr>
        <p:spPr>
          <a:xfrm flipH="1">
            <a:off x="1983984" y="3797139"/>
            <a:ext cx="4994156" cy="125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Pour le GE1 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Propension à l’immersion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Cybermalaise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Sentiment de présence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464;p34">
            <a:extLst>
              <a:ext uri="{FF2B5EF4-FFF2-40B4-BE49-F238E27FC236}">
                <a16:creationId xmlns:a16="http://schemas.microsoft.com/office/drawing/2014/main" id="{AE70F4F4-17BC-AF0E-3C12-089C9E9AB230}"/>
              </a:ext>
            </a:extLst>
          </p:cNvPr>
          <p:cNvSpPr txBox="1">
            <a:spLocks/>
          </p:cNvSpPr>
          <p:nvPr/>
        </p:nvSpPr>
        <p:spPr>
          <a:xfrm>
            <a:off x="220502" y="458363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Pré-intervention</a:t>
            </a:r>
          </a:p>
        </p:txBody>
      </p:sp>
      <p:sp>
        <p:nvSpPr>
          <p:cNvPr id="3" name="Google Shape;464;p34">
            <a:extLst>
              <a:ext uri="{FF2B5EF4-FFF2-40B4-BE49-F238E27FC236}">
                <a16:creationId xmlns:a16="http://schemas.microsoft.com/office/drawing/2014/main" id="{3C613FF6-5C7E-D98B-5E73-CFC856784F4F}"/>
              </a:ext>
            </a:extLst>
          </p:cNvPr>
          <p:cNvSpPr txBox="1">
            <a:spLocks/>
          </p:cNvSpPr>
          <p:nvPr/>
        </p:nvSpPr>
        <p:spPr>
          <a:xfrm>
            <a:off x="3332550" y="44966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Post-intervention</a:t>
            </a:r>
          </a:p>
        </p:txBody>
      </p:sp>
      <p:sp>
        <p:nvSpPr>
          <p:cNvPr id="4" name="Google Shape;464;p34">
            <a:extLst>
              <a:ext uri="{FF2B5EF4-FFF2-40B4-BE49-F238E27FC236}">
                <a16:creationId xmlns:a16="http://schemas.microsoft.com/office/drawing/2014/main" id="{DC719BFB-0B25-F5C7-E740-BF7FDBBA178E}"/>
              </a:ext>
            </a:extLst>
          </p:cNvPr>
          <p:cNvSpPr txBox="1">
            <a:spLocks/>
          </p:cNvSpPr>
          <p:nvPr/>
        </p:nvSpPr>
        <p:spPr>
          <a:xfrm>
            <a:off x="6441092" y="44804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 mois post-intervention</a:t>
            </a:r>
          </a:p>
        </p:txBody>
      </p:sp>
    </p:spTree>
    <p:extLst>
      <p:ext uri="{BB962C8B-B14F-4D97-AF65-F5344CB8AC3E}">
        <p14:creationId xmlns:p14="http://schemas.microsoft.com/office/powerpoint/2010/main" val="42866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5" grpId="0"/>
      <p:bldP spid="25" grpId="1"/>
      <p:bldP spid="27" grpId="0"/>
      <p:bldP spid="27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713225" y="2140300"/>
            <a:ext cx="41334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Maux de tête pédiatriques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title" idx="2"/>
          </p:nvPr>
        </p:nvSpPr>
        <p:spPr>
          <a:xfrm>
            <a:off x="1684925" y="1187938"/>
            <a:ext cx="219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6" name="Google Shape;420;p37">
            <a:extLst>
              <a:ext uri="{FF2B5EF4-FFF2-40B4-BE49-F238E27FC236}">
                <a16:creationId xmlns:a16="http://schemas.microsoft.com/office/drawing/2014/main" id="{EF6CECB3-AF99-416D-07D9-E000F13ADCBE}"/>
              </a:ext>
            </a:extLst>
          </p:cNvPr>
          <p:cNvGrpSpPr/>
          <p:nvPr/>
        </p:nvGrpSpPr>
        <p:grpSpPr>
          <a:xfrm>
            <a:off x="5543551" y="371475"/>
            <a:ext cx="2743200" cy="4667250"/>
            <a:chOff x="5457575" y="-336950"/>
            <a:chExt cx="3190975" cy="5480545"/>
          </a:xfrm>
        </p:grpSpPr>
        <p:grpSp>
          <p:nvGrpSpPr>
            <p:cNvPr id="7" name="Google Shape;421;p37">
              <a:extLst>
                <a:ext uri="{FF2B5EF4-FFF2-40B4-BE49-F238E27FC236}">
                  <a16:creationId xmlns:a16="http://schemas.microsoft.com/office/drawing/2014/main" id="{A931D656-A011-08AD-C476-ED18554DF93B}"/>
                </a:ext>
              </a:extLst>
            </p:cNvPr>
            <p:cNvGrpSpPr/>
            <p:nvPr/>
          </p:nvGrpSpPr>
          <p:grpSpPr>
            <a:xfrm>
              <a:off x="5530222" y="381964"/>
              <a:ext cx="3118328" cy="4761631"/>
              <a:chOff x="2707095" y="3172887"/>
              <a:chExt cx="456871" cy="697644"/>
            </a:xfrm>
          </p:grpSpPr>
          <p:sp>
            <p:nvSpPr>
              <p:cNvPr id="15" name="Google Shape;422;p37">
                <a:extLst>
                  <a:ext uri="{FF2B5EF4-FFF2-40B4-BE49-F238E27FC236}">
                    <a16:creationId xmlns:a16="http://schemas.microsoft.com/office/drawing/2014/main" id="{A31C1F4B-57AA-8B4F-2429-DBD922DFFD38}"/>
                  </a:ext>
                </a:extLst>
              </p:cNvPr>
              <p:cNvSpPr/>
              <p:nvPr/>
            </p:nvSpPr>
            <p:spPr>
              <a:xfrm>
                <a:off x="2707138" y="3546148"/>
                <a:ext cx="156474" cy="324384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7546" extrusionOk="0">
                    <a:moveTo>
                      <a:pt x="2614" y="1"/>
                    </a:moveTo>
                    <a:cubicBezTo>
                      <a:pt x="2583" y="1"/>
                      <a:pt x="2550" y="3"/>
                      <a:pt x="2515" y="8"/>
                    </a:cubicBezTo>
                    <a:cubicBezTo>
                      <a:pt x="2319" y="103"/>
                      <a:pt x="1474" y="665"/>
                      <a:pt x="1179" y="1816"/>
                    </a:cubicBezTo>
                    <a:cubicBezTo>
                      <a:pt x="986" y="2575"/>
                      <a:pt x="0" y="7546"/>
                      <a:pt x="0" y="7546"/>
                    </a:cubicBezTo>
                    <a:lnTo>
                      <a:pt x="1496" y="7546"/>
                    </a:lnTo>
                    <a:cubicBezTo>
                      <a:pt x="1496" y="7546"/>
                      <a:pt x="2878" y="3758"/>
                      <a:pt x="2936" y="3113"/>
                    </a:cubicBezTo>
                    <a:cubicBezTo>
                      <a:pt x="2991" y="2489"/>
                      <a:pt x="3639" y="1"/>
                      <a:pt x="2614" y="1"/>
                    </a:cubicBezTo>
                    <a:close/>
                  </a:path>
                </a:pathLst>
              </a:custGeom>
              <a:solidFill>
                <a:srgbClr val="ECB8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23;p37">
                <a:extLst>
                  <a:ext uri="{FF2B5EF4-FFF2-40B4-BE49-F238E27FC236}">
                    <a16:creationId xmlns:a16="http://schemas.microsoft.com/office/drawing/2014/main" id="{E623C1E3-B516-3DB1-3628-43B14CCA3076}"/>
                  </a:ext>
                </a:extLst>
              </p:cNvPr>
              <p:cNvSpPr/>
              <p:nvPr/>
            </p:nvSpPr>
            <p:spPr>
              <a:xfrm>
                <a:off x="2742732" y="3686158"/>
                <a:ext cx="89586" cy="711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654" extrusionOk="0">
                    <a:moveTo>
                      <a:pt x="2083" y="0"/>
                    </a:moveTo>
                    <a:lnTo>
                      <a:pt x="0" y="810"/>
                    </a:lnTo>
                    <a:lnTo>
                      <a:pt x="1590" y="1653"/>
                    </a:lnTo>
                    <a:cubicBezTo>
                      <a:pt x="1818" y="968"/>
                      <a:pt x="2017" y="33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24;p37">
                <a:extLst>
                  <a:ext uri="{FF2B5EF4-FFF2-40B4-BE49-F238E27FC236}">
                    <a16:creationId xmlns:a16="http://schemas.microsoft.com/office/drawing/2014/main" id="{CA9638B3-FDEB-B23B-61D8-BCABA97A58E9}"/>
                  </a:ext>
                </a:extLst>
              </p:cNvPr>
              <p:cNvSpPr/>
              <p:nvPr/>
            </p:nvSpPr>
            <p:spPr>
              <a:xfrm>
                <a:off x="2721367" y="3546148"/>
                <a:ext cx="142246" cy="192627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481" extrusionOk="0">
                    <a:moveTo>
                      <a:pt x="2283" y="1"/>
                    </a:moveTo>
                    <a:cubicBezTo>
                      <a:pt x="2252" y="1"/>
                      <a:pt x="2219" y="3"/>
                      <a:pt x="2184" y="8"/>
                    </a:cubicBezTo>
                    <a:cubicBezTo>
                      <a:pt x="1988" y="103"/>
                      <a:pt x="1109" y="734"/>
                      <a:pt x="662" y="1883"/>
                    </a:cubicBezTo>
                    <a:cubicBezTo>
                      <a:pt x="568" y="2126"/>
                      <a:pt x="267" y="3115"/>
                      <a:pt x="1" y="3948"/>
                    </a:cubicBezTo>
                    <a:lnTo>
                      <a:pt x="2228" y="4480"/>
                    </a:lnTo>
                    <a:cubicBezTo>
                      <a:pt x="2430" y="3854"/>
                      <a:pt x="2586" y="3321"/>
                      <a:pt x="2605" y="3113"/>
                    </a:cubicBezTo>
                    <a:cubicBezTo>
                      <a:pt x="2660" y="2489"/>
                      <a:pt x="3308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25;p37">
                <a:extLst>
                  <a:ext uri="{FF2B5EF4-FFF2-40B4-BE49-F238E27FC236}">
                    <a16:creationId xmlns:a16="http://schemas.microsoft.com/office/drawing/2014/main" id="{CB4CED7F-C782-ECD8-D509-B067FED801AA}"/>
                  </a:ext>
                </a:extLst>
              </p:cNvPr>
              <p:cNvSpPr/>
              <p:nvPr/>
            </p:nvSpPr>
            <p:spPr>
              <a:xfrm>
                <a:off x="3007535" y="3546148"/>
                <a:ext cx="156432" cy="32438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7546" extrusionOk="0">
                    <a:moveTo>
                      <a:pt x="1025" y="1"/>
                    </a:moveTo>
                    <a:cubicBezTo>
                      <a:pt x="1" y="1"/>
                      <a:pt x="649" y="2489"/>
                      <a:pt x="703" y="3113"/>
                    </a:cubicBezTo>
                    <a:cubicBezTo>
                      <a:pt x="761" y="3758"/>
                      <a:pt x="2143" y="7546"/>
                      <a:pt x="2143" y="7546"/>
                    </a:cubicBezTo>
                    <a:lnTo>
                      <a:pt x="3639" y="7546"/>
                    </a:lnTo>
                    <a:cubicBezTo>
                      <a:pt x="3639" y="7546"/>
                      <a:pt x="2654" y="2575"/>
                      <a:pt x="2460" y="1816"/>
                    </a:cubicBezTo>
                    <a:cubicBezTo>
                      <a:pt x="2165" y="665"/>
                      <a:pt x="1320" y="103"/>
                      <a:pt x="1124" y="8"/>
                    </a:cubicBezTo>
                    <a:cubicBezTo>
                      <a:pt x="1089" y="3"/>
                      <a:pt x="1057" y="1"/>
                      <a:pt x="1025" y="1"/>
                    </a:cubicBezTo>
                    <a:close/>
                  </a:path>
                </a:pathLst>
              </a:custGeom>
              <a:solidFill>
                <a:srgbClr val="ECB8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26;p37">
                <a:extLst>
                  <a:ext uri="{FF2B5EF4-FFF2-40B4-BE49-F238E27FC236}">
                    <a16:creationId xmlns:a16="http://schemas.microsoft.com/office/drawing/2014/main" id="{6FB31BB7-2002-AB7A-40EB-72C215236379}"/>
                  </a:ext>
                </a:extLst>
              </p:cNvPr>
              <p:cNvSpPr/>
              <p:nvPr/>
            </p:nvSpPr>
            <p:spPr>
              <a:xfrm>
                <a:off x="3038787" y="3686158"/>
                <a:ext cx="89586" cy="711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654" extrusionOk="0">
                    <a:moveTo>
                      <a:pt x="1" y="0"/>
                    </a:moveTo>
                    <a:cubicBezTo>
                      <a:pt x="68" y="330"/>
                      <a:pt x="266" y="968"/>
                      <a:pt x="494" y="1653"/>
                    </a:cubicBezTo>
                    <a:lnTo>
                      <a:pt x="2084" y="8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27;p37">
                <a:extLst>
                  <a:ext uri="{FF2B5EF4-FFF2-40B4-BE49-F238E27FC236}">
                    <a16:creationId xmlns:a16="http://schemas.microsoft.com/office/drawing/2014/main" id="{7648E989-B1F0-7E38-F4A0-3FD5384F48D7}"/>
                  </a:ext>
                </a:extLst>
              </p:cNvPr>
              <p:cNvSpPr/>
              <p:nvPr/>
            </p:nvSpPr>
            <p:spPr>
              <a:xfrm>
                <a:off x="3007535" y="3546148"/>
                <a:ext cx="142203" cy="192627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481" extrusionOk="0">
                    <a:moveTo>
                      <a:pt x="1025" y="1"/>
                    </a:moveTo>
                    <a:cubicBezTo>
                      <a:pt x="1" y="1"/>
                      <a:pt x="649" y="2489"/>
                      <a:pt x="703" y="3113"/>
                    </a:cubicBezTo>
                    <a:cubicBezTo>
                      <a:pt x="722" y="3321"/>
                      <a:pt x="878" y="3854"/>
                      <a:pt x="1080" y="4480"/>
                    </a:cubicBezTo>
                    <a:lnTo>
                      <a:pt x="3307" y="3948"/>
                    </a:lnTo>
                    <a:cubicBezTo>
                      <a:pt x="3041" y="3115"/>
                      <a:pt x="2740" y="2126"/>
                      <a:pt x="2646" y="1883"/>
                    </a:cubicBezTo>
                    <a:cubicBezTo>
                      <a:pt x="2200" y="734"/>
                      <a:pt x="1320" y="103"/>
                      <a:pt x="1124" y="8"/>
                    </a:cubicBezTo>
                    <a:cubicBezTo>
                      <a:pt x="1089" y="3"/>
                      <a:pt x="1057" y="1"/>
                      <a:pt x="1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28;p37">
                <a:extLst>
                  <a:ext uri="{FF2B5EF4-FFF2-40B4-BE49-F238E27FC236}">
                    <a16:creationId xmlns:a16="http://schemas.microsoft.com/office/drawing/2014/main" id="{CA875FE4-311A-6122-20F5-414CACBCB3ED}"/>
                  </a:ext>
                </a:extLst>
              </p:cNvPr>
              <p:cNvSpPr/>
              <p:nvPr/>
            </p:nvSpPr>
            <p:spPr>
              <a:xfrm>
                <a:off x="2777079" y="3489447"/>
                <a:ext cx="316947" cy="381084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865" extrusionOk="0">
                    <a:moveTo>
                      <a:pt x="3661" y="0"/>
                    </a:moveTo>
                    <a:lnTo>
                      <a:pt x="3661" y="21"/>
                    </a:lnTo>
                    <a:lnTo>
                      <a:pt x="2269" y="579"/>
                    </a:lnTo>
                    <a:cubicBezTo>
                      <a:pt x="2149" y="650"/>
                      <a:pt x="685" y="1283"/>
                      <a:pt x="495" y="1716"/>
                    </a:cubicBezTo>
                    <a:cubicBezTo>
                      <a:pt x="305" y="2151"/>
                      <a:pt x="381" y="3302"/>
                      <a:pt x="191" y="4256"/>
                    </a:cubicBezTo>
                    <a:cubicBezTo>
                      <a:pt x="1" y="5210"/>
                      <a:pt x="1113" y="8865"/>
                      <a:pt x="1113" y="8865"/>
                    </a:cubicBezTo>
                    <a:lnTo>
                      <a:pt x="6354" y="8865"/>
                    </a:lnTo>
                    <a:cubicBezTo>
                      <a:pt x="6350" y="8864"/>
                      <a:pt x="7372" y="5210"/>
                      <a:pt x="7182" y="4256"/>
                    </a:cubicBezTo>
                    <a:cubicBezTo>
                      <a:pt x="6992" y="3303"/>
                      <a:pt x="7068" y="2151"/>
                      <a:pt x="6878" y="1716"/>
                    </a:cubicBezTo>
                    <a:cubicBezTo>
                      <a:pt x="6688" y="1282"/>
                      <a:pt x="5225" y="649"/>
                      <a:pt x="5105" y="579"/>
                    </a:cubicBezTo>
                    <a:lnTo>
                      <a:pt x="3712" y="21"/>
                    </a:lnTo>
                    <a:lnTo>
                      <a:pt x="3712" y="0"/>
                    </a:lnTo>
                    <a:lnTo>
                      <a:pt x="3687" y="11"/>
                    </a:lnTo>
                    <a:lnTo>
                      <a:pt x="3661" y="0"/>
                    </a:lnTo>
                    <a:close/>
                    <a:moveTo>
                      <a:pt x="6354" y="8865"/>
                    </a:moveTo>
                    <a:lnTo>
                      <a:pt x="6354" y="8865"/>
                    </a:lnTo>
                    <a:cubicBezTo>
                      <a:pt x="6354" y="8865"/>
                      <a:pt x="6354" y="8865"/>
                      <a:pt x="6354" y="8865"/>
                    </a:cubicBezTo>
                    <a:cubicBezTo>
                      <a:pt x="6354" y="8865"/>
                      <a:pt x="6354" y="8865"/>
                      <a:pt x="6354" y="88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29;p37">
                <a:extLst>
                  <a:ext uri="{FF2B5EF4-FFF2-40B4-BE49-F238E27FC236}">
                    <a16:creationId xmlns:a16="http://schemas.microsoft.com/office/drawing/2014/main" id="{CCDA327E-0B1C-A9AF-32A3-ADA5BC3E8A19}"/>
                  </a:ext>
                </a:extLst>
              </p:cNvPr>
              <p:cNvSpPr/>
              <p:nvPr/>
            </p:nvSpPr>
            <p:spPr>
              <a:xfrm>
                <a:off x="2707095" y="3172887"/>
                <a:ext cx="436237" cy="328124"/>
              </a:xfrm>
              <a:custGeom>
                <a:avLst/>
                <a:gdLst/>
                <a:ahLst/>
                <a:cxnLst/>
                <a:rect l="l" t="t" r="r" b="b"/>
                <a:pathLst>
                  <a:path w="10148" h="7633" extrusionOk="0">
                    <a:moveTo>
                      <a:pt x="5178" y="0"/>
                    </a:moveTo>
                    <a:cubicBezTo>
                      <a:pt x="4271" y="0"/>
                      <a:pt x="3492" y="498"/>
                      <a:pt x="3365" y="1174"/>
                    </a:cubicBezTo>
                    <a:cubicBezTo>
                      <a:pt x="3354" y="1174"/>
                      <a:pt x="3344" y="1174"/>
                      <a:pt x="3334" y="1174"/>
                    </a:cubicBezTo>
                    <a:cubicBezTo>
                      <a:pt x="1592" y="1174"/>
                      <a:pt x="1851" y="3709"/>
                      <a:pt x="2171" y="3998"/>
                    </a:cubicBezTo>
                    <a:cubicBezTo>
                      <a:pt x="2171" y="3998"/>
                      <a:pt x="0" y="4408"/>
                      <a:pt x="377" y="5396"/>
                    </a:cubicBezTo>
                    <a:cubicBezTo>
                      <a:pt x="523" y="5778"/>
                      <a:pt x="786" y="5895"/>
                      <a:pt x="1054" y="5895"/>
                    </a:cubicBezTo>
                    <a:cubicBezTo>
                      <a:pt x="1480" y="5895"/>
                      <a:pt x="1918" y="5599"/>
                      <a:pt x="1918" y="5599"/>
                    </a:cubicBezTo>
                    <a:lnTo>
                      <a:pt x="1918" y="5599"/>
                    </a:lnTo>
                    <a:cubicBezTo>
                      <a:pt x="1918" y="5599"/>
                      <a:pt x="1104" y="6180"/>
                      <a:pt x="2151" y="6937"/>
                    </a:cubicBezTo>
                    <a:cubicBezTo>
                      <a:pt x="2413" y="7127"/>
                      <a:pt x="2641" y="7197"/>
                      <a:pt x="2838" y="7197"/>
                    </a:cubicBezTo>
                    <a:cubicBezTo>
                      <a:pt x="3426" y="7197"/>
                      <a:pt x="3721" y="6559"/>
                      <a:pt x="3721" y="6559"/>
                    </a:cubicBezTo>
                    <a:cubicBezTo>
                      <a:pt x="3721" y="6559"/>
                      <a:pt x="4006" y="7609"/>
                      <a:pt x="5178" y="7633"/>
                    </a:cubicBezTo>
                    <a:cubicBezTo>
                      <a:pt x="5183" y="7633"/>
                      <a:pt x="5188" y="7633"/>
                      <a:pt x="5193" y="7633"/>
                    </a:cubicBezTo>
                    <a:cubicBezTo>
                      <a:pt x="5838" y="7633"/>
                      <a:pt x="6240" y="6725"/>
                      <a:pt x="6240" y="6725"/>
                    </a:cubicBezTo>
                    <a:cubicBezTo>
                      <a:pt x="6240" y="6725"/>
                      <a:pt x="6530" y="7120"/>
                      <a:pt x="7070" y="7120"/>
                    </a:cubicBezTo>
                    <a:cubicBezTo>
                      <a:pt x="7231" y="7120"/>
                      <a:pt x="7414" y="7085"/>
                      <a:pt x="7617" y="6994"/>
                    </a:cubicBezTo>
                    <a:cubicBezTo>
                      <a:pt x="8583" y="6567"/>
                      <a:pt x="8228" y="5948"/>
                      <a:pt x="8228" y="5948"/>
                    </a:cubicBezTo>
                    <a:lnTo>
                      <a:pt x="8228" y="5948"/>
                    </a:lnTo>
                    <a:cubicBezTo>
                      <a:pt x="8228" y="5948"/>
                      <a:pt x="8371" y="6019"/>
                      <a:pt x="8577" y="6019"/>
                    </a:cubicBezTo>
                    <a:cubicBezTo>
                      <a:pt x="8878" y="6019"/>
                      <a:pt x="9312" y="5865"/>
                      <a:pt x="9623" y="5105"/>
                    </a:cubicBezTo>
                    <a:cubicBezTo>
                      <a:pt x="10147" y="3824"/>
                      <a:pt x="7661" y="3155"/>
                      <a:pt x="7661" y="3155"/>
                    </a:cubicBezTo>
                    <a:cubicBezTo>
                      <a:pt x="7661" y="3155"/>
                      <a:pt x="8157" y="1716"/>
                      <a:pt x="6865" y="632"/>
                    </a:cubicBezTo>
                    <a:cubicBezTo>
                      <a:pt x="6335" y="186"/>
                      <a:pt x="5732" y="0"/>
                      <a:pt x="5178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0;p37">
                <a:extLst>
                  <a:ext uri="{FF2B5EF4-FFF2-40B4-BE49-F238E27FC236}">
                    <a16:creationId xmlns:a16="http://schemas.microsoft.com/office/drawing/2014/main" id="{ECDCA6AD-8BD6-822B-B068-FDA082AFA917}"/>
                  </a:ext>
                </a:extLst>
              </p:cNvPr>
              <p:cNvSpPr/>
              <p:nvPr/>
            </p:nvSpPr>
            <p:spPr>
              <a:xfrm>
                <a:off x="2801367" y="3337357"/>
                <a:ext cx="45438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394" extrusionOk="0">
                    <a:moveTo>
                      <a:pt x="464" y="1"/>
                    </a:moveTo>
                    <a:cubicBezTo>
                      <a:pt x="445" y="1"/>
                      <a:pt x="426" y="3"/>
                      <a:pt x="408" y="6"/>
                    </a:cubicBezTo>
                    <a:cubicBezTo>
                      <a:pt x="153" y="50"/>
                      <a:pt x="0" y="397"/>
                      <a:pt x="67" y="778"/>
                    </a:cubicBezTo>
                    <a:cubicBezTo>
                      <a:pt x="127" y="1132"/>
                      <a:pt x="357" y="1393"/>
                      <a:pt x="593" y="1393"/>
                    </a:cubicBezTo>
                    <a:cubicBezTo>
                      <a:pt x="612" y="1393"/>
                      <a:pt x="630" y="1392"/>
                      <a:pt x="649" y="1389"/>
                    </a:cubicBezTo>
                    <a:cubicBezTo>
                      <a:pt x="903" y="1344"/>
                      <a:pt x="1056" y="998"/>
                      <a:pt x="991" y="616"/>
                    </a:cubicBezTo>
                    <a:cubicBezTo>
                      <a:pt x="929" y="263"/>
                      <a:pt x="701" y="1"/>
                      <a:pt x="464" y="1"/>
                    </a:cubicBezTo>
                    <a:close/>
                  </a:path>
                </a:pathLst>
              </a:custGeom>
              <a:solidFill>
                <a:srgbClr val="D6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31;p37">
                <a:extLst>
                  <a:ext uri="{FF2B5EF4-FFF2-40B4-BE49-F238E27FC236}">
                    <a16:creationId xmlns:a16="http://schemas.microsoft.com/office/drawing/2014/main" id="{A605F185-030E-7FA9-CE57-DDADFDD0ABFA}"/>
                  </a:ext>
                </a:extLst>
              </p:cNvPr>
              <p:cNvSpPr/>
              <p:nvPr/>
            </p:nvSpPr>
            <p:spPr>
              <a:xfrm>
                <a:off x="2992919" y="3331511"/>
                <a:ext cx="46770" cy="59581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386" extrusionOk="0">
                    <a:moveTo>
                      <a:pt x="629" y="0"/>
                    </a:moveTo>
                    <a:cubicBezTo>
                      <a:pt x="398" y="0"/>
                      <a:pt x="164" y="246"/>
                      <a:pt x="86" y="589"/>
                    </a:cubicBezTo>
                    <a:cubicBezTo>
                      <a:pt x="1" y="967"/>
                      <a:pt x="137" y="1321"/>
                      <a:pt x="388" y="1378"/>
                    </a:cubicBezTo>
                    <a:cubicBezTo>
                      <a:pt x="411" y="1383"/>
                      <a:pt x="435" y="1385"/>
                      <a:pt x="458" y="1385"/>
                    </a:cubicBezTo>
                    <a:cubicBezTo>
                      <a:pt x="689" y="1385"/>
                      <a:pt x="923" y="1139"/>
                      <a:pt x="1001" y="797"/>
                    </a:cubicBezTo>
                    <a:cubicBezTo>
                      <a:pt x="1088" y="418"/>
                      <a:pt x="952" y="65"/>
                      <a:pt x="699" y="8"/>
                    </a:cubicBezTo>
                    <a:cubicBezTo>
                      <a:pt x="676" y="3"/>
                      <a:pt x="653" y="0"/>
                      <a:pt x="629" y="0"/>
                    </a:cubicBezTo>
                    <a:close/>
                  </a:path>
                </a:pathLst>
              </a:custGeom>
              <a:solidFill>
                <a:srgbClr val="D6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2;p37">
                <a:extLst>
                  <a:ext uri="{FF2B5EF4-FFF2-40B4-BE49-F238E27FC236}">
                    <a16:creationId xmlns:a16="http://schemas.microsoft.com/office/drawing/2014/main" id="{49775CFC-BB98-143A-9E67-B95E589B0C85}"/>
                  </a:ext>
                </a:extLst>
              </p:cNvPr>
              <p:cNvSpPr/>
              <p:nvPr/>
            </p:nvSpPr>
            <p:spPr>
              <a:xfrm>
                <a:off x="2861893" y="3428276"/>
                <a:ext cx="131929" cy="167909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906" extrusionOk="0">
                    <a:moveTo>
                      <a:pt x="552" y="0"/>
                    </a:moveTo>
                    <a:lnTo>
                      <a:pt x="552" y="1"/>
                    </a:lnTo>
                    <a:lnTo>
                      <a:pt x="552" y="1"/>
                    </a:lnTo>
                    <a:cubicBezTo>
                      <a:pt x="552" y="1"/>
                      <a:pt x="552" y="1"/>
                      <a:pt x="552" y="0"/>
                    </a:cubicBezTo>
                    <a:close/>
                    <a:moveTo>
                      <a:pt x="552" y="1"/>
                    </a:moveTo>
                    <a:cubicBezTo>
                      <a:pt x="580" y="100"/>
                      <a:pt x="668" y="1746"/>
                      <a:pt x="0" y="2146"/>
                    </a:cubicBezTo>
                    <a:cubicBezTo>
                      <a:pt x="0" y="2146"/>
                      <a:pt x="613" y="3825"/>
                      <a:pt x="1580" y="3903"/>
                    </a:cubicBezTo>
                    <a:cubicBezTo>
                      <a:pt x="1602" y="3905"/>
                      <a:pt x="1623" y="3906"/>
                      <a:pt x="1643" y="3906"/>
                    </a:cubicBezTo>
                    <a:cubicBezTo>
                      <a:pt x="2640" y="3906"/>
                      <a:pt x="3069" y="1979"/>
                      <a:pt x="3069" y="1979"/>
                    </a:cubicBezTo>
                    <a:cubicBezTo>
                      <a:pt x="2502" y="1784"/>
                      <a:pt x="2301" y="1324"/>
                      <a:pt x="2345" y="1"/>
                    </a:cubicBezTo>
                    <a:close/>
                  </a:path>
                </a:pathLst>
              </a:custGeom>
              <a:solidFill>
                <a:srgbClr val="ECB8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33;p37">
                <a:extLst>
                  <a:ext uri="{FF2B5EF4-FFF2-40B4-BE49-F238E27FC236}">
                    <a16:creationId xmlns:a16="http://schemas.microsoft.com/office/drawing/2014/main" id="{1ED0B882-3D0E-F9D1-8A2E-D1EC2A49D3F7}"/>
                  </a:ext>
                </a:extLst>
              </p:cNvPr>
              <p:cNvSpPr/>
              <p:nvPr/>
            </p:nvSpPr>
            <p:spPr>
              <a:xfrm>
                <a:off x="2886439" y="3428276"/>
                <a:ext cx="76389" cy="3331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775" extrusionOk="0">
                    <a:moveTo>
                      <a:pt x="628" y="0"/>
                    </a:moveTo>
                    <a:lnTo>
                      <a:pt x="1" y="158"/>
                    </a:lnTo>
                    <a:cubicBezTo>
                      <a:pt x="4" y="201"/>
                      <a:pt x="253" y="775"/>
                      <a:pt x="1093" y="775"/>
                    </a:cubicBezTo>
                    <a:cubicBezTo>
                      <a:pt x="1288" y="775"/>
                      <a:pt x="1514" y="744"/>
                      <a:pt x="1776" y="669"/>
                    </a:cubicBezTo>
                    <a:cubicBezTo>
                      <a:pt x="1767" y="467"/>
                      <a:pt x="1766" y="246"/>
                      <a:pt x="1775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34;p37">
                <a:extLst>
                  <a:ext uri="{FF2B5EF4-FFF2-40B4-BE49-F238E27FC236}">
                    <a16:creationId xmlns:a16="http://schemas.microsoft.com/office/drawing/2014/main" id="{BDDD2A9A-8169-5ED2-00F1-0DE66B3DA10E}"/>
                  </a:ext>
                </a:extLst>
              </p:cNvPr>
              <p:cNvSpPr/>
              <p:nvPr/>
            </p:nvSpPr>
            <p:spPr>
              <a:xfrm>
                <a:off x="2826686" y="3215488"/>
                <a:ext cx="189661" cy="240343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5591" extrusionOk="0">
                    <a:moveTo>
                      <a:pt x="2215" y="0"/>
                    </a:moveTo>
                    <a:cubicBezTo>
                      <a:pt x="916" y="0"/>
                      <a:pt x="1" y="1216"/>
                      <a:pt x="1" y="2716"/>
                    </a:cubicBezTo>
                    <a:cubicBezTo>
                      <a:pt x="1" y="4216"/>
                      <a:pt x="933" y="5590"/>
                      <a:pt x="2231" y="5590"/>
                    </a:cubicBezTo>
                    <a:cubicBezTo>
                      <a:pt x="3531" y="5590"/>
                      <a:pt x="4412" y="4216"/>
                      <a:pt x="4412" y="2716"/>
                    </a:cubicBezTo>
                    <a:cubicBezTo>
                      <a:pt x="4412" y="1216"/>
                      <a:pt x="3514" y="0"/>
                      <a:pt x="2215" y="0"/>
                    </a:cubicBezTo>
                    <a:close/>
                  </a:path>
                </a:pathLst>
              </a:custGeom>
              <a:solidFill>
                <a:srgbClr val="ECB8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35;p37">
                <a:extLst>
                  <a:ext uri="{FF2B5EF4-FFF2-40B4-BE49-F238E27FC236}">
                    <a16:creationId xmlns:a16="http://schemas.microsoft.com/office/drawing/2014/main" id="{BEAD6525-4461-9123-6903-0C3BC361456A}"/>
                  </a:ext>
                </a:extLst>
              </p:cNvPr>
              <p:cNvSpPr/>
              <p:nvPr/>
            </p:nvSpPr>
            <p:spPr>
              <a:xfrm>
                <a:off x="2856262" y="3209298"/>
                <a:ext cx="171004" cy="99258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2309" extrusionOk="0">
                    <a:moveTo>
                      <a:pt x="1595" y="0"/>
                    </a:moveTo>
                    <a:cubicBezTo>
                      <a:pt x="1576" y="0"/>
                      <a:pt x="1557" y="0"/>
                      <a:pt x="1538" y="1"/>
                    </a:cubicBezTo>
                    <a:cubicBezTo>
                      <a:pt x="63" y="19"/>
                      <a:pt x="0" y="796"/>
                      <a:pt x="0" y="796"/>
                    </a:cubicBezTo>
                    <a:cubicBezTo>
                      <a:pt x="0" y="796"/>
                      <a:pt x="781" y="1903"/>
                      <a:pt x="1457" y="1903"/>
                    </a:cubicBezTo>
                    <a:cubicBezTo>
                      <a:pt x="1481" y="1903"/>
                      <a:pt x="1504" y="1902"/>
                      <a:pt x="1528" y="1899"/>
                    </a:cubicBezTo>
                    <a:cubicBezTo>
                      <a:pt x="2217" y="1817"/>
                      <a:pt x="1784" y="1136"/>
                      <a:pt x="1784" y="1136"/>
                    </a:cubicBezTo>
                    <a:lnTo>
                      <a:pt x="1784" y="1136"/>
                    </a:lnTo>
                    <a:cubicBezTo>
                      <a:pt x="1785" y="1136"/>
                      <a:pt x="3253" y="2309"/>
                      <a:pt x="3758" y="2309"/>
                    </a:cubicBezTo>
                    <a:cubicBezTo>
                      <a:pt x="3914" y="2309"/>
                      <a:pt x="3978" y="2196"/>
                      <a:pt x="3878" y="1903"/>
                    </a:cubicBezTo>
                    <a:cubicBezTo>
                      <a:pt x="3460" y="677"/>
                      <a:pt x="3028" y="0"/>
                      <a:pt x="1595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36;p37">
                <a:extLst>
                  <a:ext uri="{FF2B5EF4-FFF2-40B4-BE49-F238E27FC236}">
                    <a16:creationId xmlns:a16="http://schemas.microsoft.com/office/drawing/2014/main" id="{AA074A76-2911-F1D2-BD70-663CAFDE902A}"/>
                  </a:ext>
                </a:extLst>
              </p:cNvPr>
              <p:cNvSpPr/>
              <p:nvPr/>
            </p:nvSpPr>
            <p:spPr>
              <a:xfrm>
                <a:off x="2795434" y="3241022"/>
                <a:ext cx="79785" cy="9126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123" extrusionOk="0">
                    <a:moveTo>
                      <a:pt x="1339" y="0"/>
                    </a:moveTo>
                    <a:cubicBezTo>
                      <a:pt x="0" y="0"/>
                      <a:pt x="591" y="2122"/>
                      <a:pt x="591" y="2122"/>
                    </a:cubicBezTo>
                    <a:cubicBezTo>
                      <a:pt x="1430" y="1990"/>
                      <a:pt x="1856" y="78"/>
                      <a:pt x="1713" y="46"/>
                    </a:cubicBezTo>
                    <a:cubicBezTo>
                      <a:pt x="1574" y="15"/>
                      <a:pt x="1450" y="0"/>
                      <a:pt x="1339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37;p37">
                <a:extLst>
                  <a:ext uri="{FF2B5EF4-FFF2-40B4-BE49-F238E27FC236}">
                    <a16:creationId xmlns:a16="http://schemas.microsoft.com/office/drawing/2014/main" id="{304DFCB2-C344-CABE-CF62-8C9C3D1263CF}"/>
                  </a:ext>
                </a:extLst>
              </p:cNvPr>
              <p:cNvSpPr/>
              <p:nvPr/>
            </p:nvSpPr>
            <p:spPr>
              <a:xfrm>
                <a:off x="2860646" y="3172887"/>
                <a:ext cx="179774" cy="10669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482" extrusionOk="0">
                    <a:moveTo>
                      <a:pt x="1603" y="0"/>
                    </a:moveTo>
                    <a:cubicBezTo>
                      <a:pt x="924" y="0"/>
                      <a:pt x="316" y="280"/>
                      <a:pt x="1" y="704"/>
                    </a:cubicBezTo>
                    <a:cubicBezTo>
                      <a:pt x="173" y="606"/>
                      <a:pt x="362" y="534"/>
                      <a:pt x="554" y="493"/>
                    </a:cubicBezTo>
                    <a:cubicBezTo>
                      <a:pt x="709" y="460"/>
                      <a:pt x="867" y="446"/>
                      <a:pt x="1026" y="446"/>
                    </a:cubicBezTo>
                    <a:cubicBezTo>
                      <a:pt x="1272" y="446"/>
                      <a:pt x="1519" y="481"/>
                      <a:pt x="1757" y="540"/>
                    </a:cubicBezTo>
                    <a:cubicBezTo>
                      <a:pt x="2795" y="800"/>
                      <a:pt x="3695" y="1535"/>
                      <a:pt x="4182" y="2482"/>
                    </a:cubicBezTo>
                    <a:cubicBezTo>
                      <a:pt x="4181" y="1966"/>
                      <a:pt x="4020" y="1244"/>
                      <a:pt x="3291" y="632"/>
                    </a:cubicBezTo>
                    <a:cubicBezTo>
                      <a:pt x="2760" y="186"/>
                      <a:pt x="2158" y="0"/>
                      <a:pt x="1603" y="0"/>
                    </a:cubicBezTo>
                    <a:close/>
                  </a:path>
                </a:pathLst>
              </a:custGeom>
              <a:solidFill>
                <a:srgbClr val="504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38;p37">
                <a:extLst>
                  <a:ext uri="{FF2B5EF4-FFF2-40B4-BE49-F238E27FC236}">
                    <a16:creationId xmlns:a16="http://schemas.microsoft.com/office/drawing/2014/main" id="{6EEF4C44-A78F-75C1-3EAD-760187E47109}"/>
                  </a:ext>
                </a:extLst>
              </p:cNvPr>
              <p:cNvSpPr/>
              <p:nvPr/>
            </p:nvSpPr>
            <p:spPr>
              <a:xfrm>
                <a:off x="3053273" y="3314058"/>
                <a:ext cx="84298" cy="106523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478" extrusionOk="0">
                    <a:moveTo>
                      <a:pt x="1" y="1"/>
                    </a:moveTo>
                    <a:cubicBezTo>
                      <a:pt x="453" y="347"/>
                      <a:pt x="838" y="785"/>
                      <a:pt x="1042" y="1315"/>
                    </a:cubicBezTo>
                    <a:cubicBezTo>
                      <a:pt x="1183" y="1681"/>
                      <a:pt x="1223" y="2093"/>
                      <a:pt x="1146" y="2478"/>
                    </a:cubicBezTo>
                    <a:cubicBezTo>
                      <a:pt x="1297" y="2339"/>
                      <a:pt x="1444" y="2130"/>
                      <a:pt x="1570" y="1821"/>
                    </a:cubicBezTo>
                    <a:cubicBezTo>
                      <a:pt x="1960" y="866"/>
                      <a:pt x="678" y="252"/>
                      <a:pt x="1" y="1"/>
                    </a:cubicBezTo>
                    <a:close/>
                  </a:path>
                </a:pathLst>
              </a:custGeom>
              <a:solidFill>
                <a:srgbClr val="504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39;p37">
                <a:extLst>
                  <a:ext uri="{FF2B5EF4-FFF2-40B4-BE49-F238E27FC236}">
                    <a16:creationId xmlns:a16="http://schemas.microsoft.com/office/drawing/2014/main" id="{AFC27150-415E-71D8-A23B-B7FC631B1B22}"/>
                  </a:ext>
                </a:extLst>
              </p:cNvPr>
              <p:cNvSpPr/>
              <p:nvPr/>
            </p:nvSpPr>
            <p:spPr>
              <a:xfrm>
                <a:off x="2873930" y="3351328"/>
                <a:ext cx="11693" cy="1117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135" y="1"/>
                    </a:moveTo>
                    <a:cubicBezTo>
                      <a:pt x="60" y="1"/>
                      <a:pt x="0" y="59"/>
                      <a:pt x="0" y="131"/>
                    </a:cubicBezTo>
                    <a:cubicBezTo>
                      <a:pt x="0" y="202"/>
                      <a:pt x="60" y="260"/>
                      <a:pt x="135" y="260"/>
                    </a:cubicBezTo>
                    <a:cubicBezTo>
                      <a:pt x="211" y="260"/>
                      <a:pt x="272" y="202"/>
                      <a:pt x="272" y="131"/>
                    </a:cubicBezTo>
                    <a:cubicBezTo>
                      <a:pt x="272" y="59"/>
                      <a:pt x="211" y="1"/>
                      <a:pt x="135" y="1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40;p37">
                <a:extLst>
                  <a:ext uri="{FF2B5EF4-FFF2-40B4-BE49-F238E27FC236}">
                    <a16:creationId xmlns:a16="http://schemas.microsoft.com/office/drawing/2014/main" id="{71F4B49F-C852-FC54-0934-7763EAB43343}"/>
                  </a:ext>
                </a:extLst>
              </p:cNvPr>
              <p:cNvSpPr/>
              <p:nvPr/>
            </p:nvSpPr>
            <p:spPr>
              <a:xfrm>
                <a:off x="2962699" y="3350125"/>
                <a:ext cx="11693" cy="1117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135" y="0"/>
                    </a:moveTo>
                    <a:cubicBezTo>
                      <a:pt x="60" y="0"/>
                      <a:pt x="0" y="58"/>
                      <a:pt x="0" y="129"/>
                    </a:cubicBezTo>
                    <a:cubicBezTo>
                      <a:pt x="0" y="201"/>
                      <a:pt x="60" y="259"/>
                      <a:pt x="135" y="259"/>
                    </a:cubicBezTo>
                    <a:cubicBezTo>
                      <a:pt x="211" y="259"/>
                      <a:pt x="272" y="201"/>
                      <a:pt x="272" y="129"/>
                    </a:cubicBezTo>
                    <a:cubicBezTo>
                      <a:pt x="272" y="58"/>
                      <a:pt x="211" y="0"/>
                      <a:pt x="135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41;p37">
                <a:extLst>
                  <a:ext uri="{FF2B5EF4-FFF2-40B4-BE49-F238E27FC236}">
                    <a16:creationId xmlns:a16="http://schemas.microsoft.com/office/drawing/2014/main" id="{84043456-0BAC-E0B1-737F-EA7027328408}"/>
                  </a:ext>
                </a:extLst>
              </p:cNvPr>
              <p:cNvSpPr/>
              <p:nvPr/>
            </p:nvSpPr>
            <p:spPr>
              <a:xfrm>
                <a:off x="2923365" y="3335380"/>
                <a:ext cx="187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262" extrusionOk="0">
                    <a:moveTo>
                      <a:pt x="134" y="0"/>
                    </a:moveTo>
                    <a:cubicBezTo>
                      <a:pt x="121" y="0"/>
                      <a:pt x="107" y="7"/>
                      <a:pt x="104" y="22"/>
                    </a:cubicBezTo>
                    <a:cubicBezTo>
                      <a:pt x="49" y="400"/>
                      <a:pt x="352" y="877"/>
                      <a:pt x="31" y="1189"/>
                    </a:cubicBezTo>
                    <a:cubicBezTo>
                      <a:pt x="1" y="1219"/>
                      <a:pt x="30" y="1261"/>
                      <a:pt x="63" y="1261"/>
                    </a:cubicBezTo>
                    <a:cubicBezTo>
                      <a:pt x="73" y="1261"/>
                      <a:pt x="83" y="1258"/>
                      <a:pt x="92" y="1250"/>
                    </a:cubicBezTo>
                    <a:cubicBezTo>
                      <a:pt x="435" y="932"/>
                      <a:pt x="225" y="414"/>
                      <a:pt x="163" y="22"/>
                    </a:cubicBezTo>
                    <a:cubicBezTo>
                      <a:pt x="162" y="7"/>
                      <a:pt x="148" y="0"/>
                      <a:pt x="134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42;p37">
                <a:extLst>
                  <a:ext uri="{FF2B5EF4-FFF2-40B4-BE49-F238E27FC236}">
                    <a16:creationId xmlns:a16="http://schemas.microsoft.com/office/drawing/2014/main" id="{64AF75CA-C9BA-8320-46A3-0221BC917878}"/>
                  </a:ext>
                </a:extLst>
              </p:cNvPr>
              <p:cNvSpPr/>
              <p:nvPr/>
            </p:nvSpPr>
            <p:spPr>
              <a:xfrm>
                <a:off x="2947051" y="3302366"/>
                <a:ext cx="36625" cy="1607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74" extrusionOk="0">
                    <a:moveTo>
                      <a:pt x="60" y="1"/>
                    </a:moveTo>
                    <a:cubicBezTo>
                      <a:pt x="28" y="1"/>
                      <a:pt x="1" y="39"/>
                      <a:pt x="24" y="73"/>
                    </a:cubicBezTo>
                    <a:cubicBezTo>
                      <a:pt x="168" y="284"/>
                      <a:pt x="392" y="373"/>
                      <a:pt x="630" y="373"/>
                    </a:cubicBezTo>
                    <a:cubicBezTo>
                      <a:pt x="695" y="373"/>
                      <a:pt x="761" y="367"/>
                      <a:pt x="827" y="354"/>
                    </a:cubicBezTo>
                    <a:cubicBezTo>
                      <a:pt x="851" y="351"/>
                      <a:pt x="851" y="311"/>
                      <a:pt x="825" y="311"/>
                    </a:cubicBezTo>
                    <a:cubicBezTo>
                      <a:pt x="521" y="305"/>
                      <a:pt x="298" y="255"/>
                      <a:pt x="93" y="17"/>
                    </a:cubicBezTo>
                    <a:cubicBezTo>
                      <a:pt x="83" y="5"/>
                      <a:pt x="71" y="1"/>
                      <a:pt x="60" y="1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43;p37">
                <a:extLst>
                  <a:ext uri="{FF2B5EF4-FFF2-40B4-BE49-F238E27FC236}">
                    <a16:creationId xmlns:a16="http://schemas.microsoft.com/office/drawing/2014/main" id="{11374125-8599-649C-8E72-498DDB550546}"/>
                  </a:ext>
                </a:extLst>
              </p:cNvPr>
              <p:cNvSpPr/>
              <p:nvPr/>
            </p:nvSpPr>
            <p:spPr>
              <a:xfrm>
                <a:off x="2866407" y="3305676"/>
                <a:ext cx="36840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87" extrusionOk="0">
                    <a:moveTo>
                      <a:pt x="814" y="1"/>
                    </a:moveTo>
                    <a:cubicBezTo>
                      <a:pt x="807" y="1"/>
                      <a:pt x="801" y="2"/>
                      <a:pt x="794" y="7"/>
                    </a:cubicBezTo>
                    <a:cubicBezTo>
                      <a:pt x="672" y="80"/>
                      <a:pt x="585" y="184"/>
                      <a:pt x="447" y="239"/>
                    </a:cubicBezTo>
                    <a:cubicBezTo>
                      <a:pt x="313" y="292"/>
                      <a:pt x="171" y="320"/>
                      <a:pt x="30" y="337"/>
                    </a:cubicBezTo>
                    <a:cubicBezTo>
                      <a:pt x="8" y="339"/>
                      <a:pt x="1" y="375"/>
                      <a:pt x="27" y="379"/>
                    </a:cubicBezTo>
                    <a:cubicBezTo>
                      <a:pt x="65" y="384"/>
                      <a:pt x="106" y="387"/>
                      <a:pt x="150" y="387"/>
                    </a:cubicBezTo>
                    <a:cubicBezTo>
                      <a:pt x="410" y="387"/>
                      <a:pt x="754" y="298"/>
                      <a:pt x="847" y="54"/>
                    </a:cubicBezTo>
                    <a:cubicBezTo>
                      <a:pt x="857" y="28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44;p37">
                <a:extLst>
                  <a:ext uri="{FF2B5EF4-FFF2-40B4-BE49-F238E27FC236}">
                    <a16:creationId xmlns:a16="http://schemas.microsoft.com/office/drawing/2014/main" id="{DD9292BB-FECC-95A8-4F2F-F65E2CCB0F1D}"/>
                  </a:ext>
                </a:extLst>
              </p:cNvPr>
              <p:cNvSpPr/>
              <p:nvPr/>
            </p:nvSpPr>
            <p:spPr>
              <a:xfrm>
                <a:off x="2910856" y="3408674"/>
                <a:ext cx="34863" cy="58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5" extrusionOk="0">
                    <a:moveTo>
                      <a:pt x="435" y="0"/>
                    </a:moveTo>
                    <a:cubicBezTo>
                      <a:pt x="294" y="0"/>
                      <a:pt x="155" y="15"/>
                      <a:pt x="29" y="80"/>
                    </a:cubicBezTo>
                    <a:cubicBezTo>
                      <a:pt x="1" y="95"/>
                      <a:pt x="19" y="135"/>
                      <a:pt x="47" y="135"/>
                    </a:cubicBezTo>
                    <a:cubicBezTo>
                      <a:pt x="48" y="135"/>
                      <a:pt x="50" y="134"/>
                      <a:pt x="52" y="134"/>
                    </a:cubicBezTo>
                    <a:cubicBezTo>
                      <a:pt x="161" y="112"/>
                      <a:pt x="269" y="106"/>
                      <a:pt x="378" y="106"/>
                    </a:cubicBezTo>
                    <a:cubicBezTo>
                      <a:pt x="494" y="106"/>
                      <a:pt x="611" y="113"/>
                      <a:pt x="729" y="113"/>
                    </a:cubicBezTo>
                    <a:cubicBezTo>
                      <a:pt x="733" y="113"/>
                      <a:pt x="738" y="113"/>
                      <a:pt x="742" y="113"/>
                    </a:cubicBezTo>
                    <a:cubicBezTo>
                      <a:pt x="810" y="112"/>
                      <a:pt x="810" y="13"/>
                      <a:pt x="744" y="11"/>
                    </a:cubicBezTo>
                    <a:cubicBezTo>
                      <a:pt x="643" y="8"/>
                      <a:pt x="539" y="0"/>
                      <a:pt x="435" y="0"/>
                    </a:cubicBezTo>
                    <a:close/>
                  </a:path>
                </a:pathLst>
              </a:custGeom>
              <a:solidFill>
                <a:srgbClr val="333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45;p37">
                <a:extLst>
                  <a:ext uri="{FF2B5EF4-FFF2-40B4-BE49-F238E27FC236}">
                    <a16:creationId xmlns:a16="http://schemas.microsoft.com/office/drawing/2014/main" id="{26F49A33-4130-60B0-ACA5-3547B90711AD}"/>
                  </a:ext>
                </a:extLst>
              </p:cNvPr>
              <p:cNvSpPr/>
              <p:nvPr/>
            </p:nvSpPr>
            <p:spPr>
              <a:xfrm>
                <a:off x="2782194" y="3511199"/>
                <a:ext cx="125910" cy="359333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8359" extrusionOk="0">
                    <a:moveTo>
                      <a:pt x="2044" y="1"/>
                    </a:moveTo>
                    <a:cubicBezTo>
                      <a:pt x="1701" y="1"/>
                      <a:pt x="440" y="910"/>
                      <a:pt x="383" y="1023"/>
                    </a:cubicBezTo>
                    <a:cubicBezTo>
                      <a:pt x="272" y="1241"/>
                      <a:pt x="0" y="3120"/>
                      <a:pt x="14" y="3927"/>
                    </a:cubicBezTo>
                    <a:cubicBezTo>
                      <a:pt x="29" y="4735"/>
                      <a:pt x="255" y="8359"/>
                      <a:pt x="255" y="8359"/>
                    </a:cubicBezTo>
                    <a:lnTo>
                      <a:pt x="2522" y="8359"/>
                    </a:lnTo>
                    <a:cubicBezTo>
                      <a:pt x="2522" y="8359"/>
                      <a:pt x="2928" y="3641"/>
                      <a:pt x="2553" y="3157"/>
                    </a:cubicBezTo>
                    <a:cubicBezTo>
                      <a:pt x="1947" y="2375"/>
                      <a:pt x="2077" y="4"/>
                      <a:pt x="2077" y="4"/>
                    </a:cubicBezTo>
                    <a:cubicBezTo>
                      <a:pt x="2067" y="2"/>
                      <a:pt x="2056" y="1"/>
                      <a:pt x="204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6;p37">
                <a:extLst>
                  <a:ext uri="{FF2B5EF4-FFF2-40B4-BE49-F238E27FC236}">
                    <a16:creationId xmlns:a16="http://schemas.microsoft.com/office/drawing/2014/main" id="{1804249A-91DA-9151-220F-70CC66CB0065}"/>
                  </a:ext>
                </a:extLst>
              </p:cNvPr>
              <p:cNvSpPr/>
              <p:nvPr/>
            </p:nvSpPr>
            <p:spPr>
              <a:xfrm>
                <a:off x="2953499" y="3510296"/>
                <a:ext cx="125996" cy="36023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8380" extrusionOk="0">
                    <a:moveTo>
                      <a:pt x="821" y="0"/>
                    </a:moveTo>
                    <a:cubicBezTo>
                      <a:pt x="808" y="0"/>
                      <a:pt x="795" y="2"/>
                      <a:pt x="785" y="4"/>
                    </a:cubicBezTo>
                    <a:cubicBezTo>
                      <a:pt x="785" y="4"/>
                      <a:pt x="982" y="2396"/>
                      <a:pt x="376" y="3178"/>
                    </a:cubicBezTo>
                    <a:cubicBezTo>
                      <a:pt x="1" y="3662"/>
                      <a:pt x="408" y="8380"/>
                      <a:pt x="408" y="8380"/>
                    </a:cubicBezTo>
                    <a:lnTo>
                      <a:pt x="2675" y="8380"/>
                    </a:lnTo>
                    <a:cubicBezTo>
                      <a:pt x="2675" y="8380"/>
                      <a:pt x="2900" y="4756"/>
                      <a:pt x="2915" y="3947"/>
                    </a:cubicBezTo>
                    <a:cubicBezTo>
                      <a:pt x="2930" y="3138"/>
                      <a:pt x="2598" y="1145"/>
                      <a:pt x="2487" y="926"/>
                    </a:cubicBezTo>
                    <a:cubicBezTo>
                      <a:pt x="2430" y="813"/>
                      <a:pt x="1169" y="0"/>
                      <a:pt x="82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47;p37">
                <a:extLst>
                  <a:ext uri="{FF2B5EF4-FFF2-40B4-BE49-F238E27FC236}">
                    <a16:creationId xmlns:a16="http://schemas.microsoft.com/office/drawing/2014/main" id="{055F56F3-8C93-C2E6-5F10-5E8415132BE8}"/>
                  </a:ext>
                </a:extLst>
              </p:cNvPr>
              <p:cNvSpPr/>
              <p:nvPr/>
            </p:nvSpPr>
            <p:spPr>
              <a:xfrm>
                <a:off x="2974563" y="3506943"/>
                <a:ext cx="82708" cy="131886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3068" extrusionOk="0">
                    <a:moveTo>
                      <a:pt x="604" y="1"/>
                    </a:moveTo>
                    <a:cubicBezTo>
                      <a:pt x="432" y="1"/>
                      <a:pt x="256" y="62"/>
                      <a:pt x="256" y="62"/>
                    </a:cubicBezTo>
                    <a:cubicBezTo>
                      <a:pt x="261" y="1208"/>
                      <a:pt x="260" y="2300"/>
                      <a:pt x="1" y="3067"/>
                    </a:cubicBezTo>
                    <a:cubicBezTo>
                      <a:pt x="1" y="3067"/>
                      <a:pt x="726" y="2559"/>
                      <a:pt x="1252" y="2559"/>
                    </a:cubicBezTo>
                    <a:cubicBezTo>
                      <a:pt x="1349" y="2559"/>
                      <a:pt x="1439" y="2576"/>
                      <a:pt x="1517" y="2617"/>
                    </a:cubicBezTo>
                    <a:cubicBezTo>
                      <a:pt x="1541" y="2630"/>
                      <a:pt x="1561" y="2636"/>
                      <a:pt x="1579" y="2636"/>
                    </a:cubicBezTo>
                    <a:cubicBezTo>
                      <a:pt x="1923" y="2636"/>
                      <a:pt x="1018" y="272"/>
                      <a:pt x="866" y="93"/>
                    </a:cubicBezTo>
                    <a:cubicBezTo>
                      <a:pt x="806" y="23"/>
                      <a:pt x="706" y="1"/>
                      <a:pt x="604" y="1"/>
                    </a:cubicBezTo>
                    <a:close/>
                  </a:path>
                </a:pathLst>
              </a:custGeom>
              <a:solidFill>
                <a:srgbClr val="E4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48;p37">
                <a:extLst>
                  <a:ext uri="{FF2B5EF4-FFF2-40B4-BE49-F238E27FC236}">
                    <a16:creationId xmlns:a16="http://schemas.microsoft.com/office/drawing/2014/main" id="{893325AC-FAD5-D533-D39E-C2BF59901137}"/>
                  </a:ext>
                </a:extLst>
              </p:cNvPr>
              <p:cNvSpPr/>
              <p:nvPr/>
            </p:nvSpPr>
            <p:spPr>
              <a:xfrm>
                <a:off x="2804849" y="3511027"/>
                <a:ext cx="83525" cy="13154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3060" extrusionOk="0">
                    <a:moveTo>
                      <a:pt x="1532" y="1"/>
                    </a:moveTo>
                    <a:cubicBezTo>
                      <a:pt x="1435" y="1"/>
                      <a:pt x="1016" y="13"/>
                      <a:pt x="818" y="220"/>
                    </a:cubicBezTo>
                    <a:cubicBezTo>
                      <a:pt x="657" y="389"/>
                      <a:pt x="1" y="2628"/>
                      <a:pt x="361" y="2628"/>
                    </a:cubicBezTo>
                    <a:cubicBezTo>
                      <a:pt x="380" y="2628"/>
                      <a:pt x="402" y="2621"/>
                      <a:pt x="427" y="2608"/>
                    </a:cubicBezTo>
                    <a:cubicBezTo>
                      <a:pt x="505" y="2567"/>
                      <a:pt x="595" y="2550"/>
                      <a:pt x="692" y="2550"/>
                    </a:cubicBezTo>
                    <a:cubicBezTo>
                      <a:pt x="1218" y="2550"/>
                      <a:pt x="1943" y="3059"/>
                      <a:pt x="1943" y="3059"/>
                    </a:cubicBezTo>
                    <a:cubicBezTo>
                      <a:pt x="1684" y="2289"/>
                      <a:pt x="1546" y="1145"/>
                      <a:pt x="1552" y="1"/>
                    </a:cubicBezTo>
                    <a:cubicBezTo>
                      <a:pt x="1552" y="1"/>
                      <a:pt x="1545" y="1"/>
                      <a:pt x="1532" y="1"/>
                    </a:cubicBezTo>
                    <a:close/>
                  </a:path>
                </a:pathLst>
              </a:custGeom>
              <a:solidFill>
                <a:srgbClr val="E4E7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49;p37">
              <a:extLst>
                <a:ext uri="{FF2B5EF4-FFF2-40B4-BE49-F238E27FC236}">
                  <a16:creationId xmlns:a16="http://schemas.microsoft.com/office/drawing/2014/main" id="{F1E09D22-8FDE-8BA3-C198-1BA2D25AC0B1}"/>
                </a:ext>
              </a:extLst>
            </p:cNvPr>
            <p:cNvSpPr/>
            <p:nvPr/>
          </p:nvSpPr>
          <p:spPr>
            <a:xfrm>
              <a:off x="7803238" y="599601"/>
              <a:ext cx="620763" cy="488758"/>
            </a:xfrm>
            <a:custGeom>
              <a:avLst/>
              <a:gdLst/>
              <a:ahLst/>
              <a:cxnLst/>
              <a:rect l="l" t="t" r="r" b="b"/>
              <a:pathLst>
                <a:path w="2182" h="1718" extrusionOk="0">
                  <a:moveTo>
                    <a:pt x="1527" y="0"/>
                  </a:moveTo>
                  <a:cubicBezTo>
                    <a:pt x="752" y="0"/>
                    <a:pt x="1" y="1105"/>
                    <a:pt x="853" y="1596"/>
                  </a:cubicBezTo>
                  <a:cubicBezTo>
                    <a:pt x="993" y="1677"/>
                    <a:pt x="1160" y="1718"/>
                    <a:pt x="1327" y="1718"/>
                  </a:cubicBezTo>
                  <a:cubicBezTo>
                    <a:pt x="1672" y="1718"/>
                    <a:pt x="2014" y="1540"/>
                    <a:pt x="2096" y="1174"/>
                  </a:cubicBezTo>
                  <a:cubicBezTo>
                    <a:pt x="2181" y="800"/>
                    <a:pt x="1897" y="454"/>
                    <a:pt x="1547" y="454"/>
                  </a:cubicBezTo>
                  <a:cubicBezTo>
                    <a:pt x="1470" y="454"/>
                    <a:pt x="1390" y="471"/>
                    <a:pt x="1310" y="508"/>
                  </a:cubicBezTo>
                  <a:cubicBezTo>
                    <a:pt x="874" y="709"/>
                    <a:pt x="1136" y="1176"/>
                    <a:pt x="1423" y="1176"/>
                  </a:cubicBezTo>
                  <a:cubicBezTo>
                    <a:pt x="1505" y="1176"/>
                    <a:pt x="1589" y="1138"/>
                    <a:pt x="1659" y="1046"/>
                  </a:cubicBezTo>
                  <a:cubicBezTo>
                    <a:pt x="1721" y="965"/>
                    <a:pt x="1643" y="886"/>
                    <a:pt x="1562" y="886"/>
                  </a:cubicBezTo>
                  <a:cubicBezTo>
                    <a:pt x="1527" y="886"/>
                    <a:pt x="1492" y="900"/>
                    <a:pt x="1467" y="934"/>
                  </a:cubicBezTo>
                  <a:cubicBezTo>
                    <a:pt x="1445" y="937"/>
                    <a:pt x="1426" y="939"/>
                    <a:pt x="1409" y="939"/>
                  </a:cubicBezTo>
                  <a:cubicBezTo>
                    <a:pt x="1309" y="939"/>
                    <a:pt x="1281" y="882"/>
                    <a:pt x="1324" y="766"/>
                  </a:cubicBezTo>
                  <a:cubicBezTo>
                    <a:pt x="1372" y="723"/>
                    <a:pt x="1426" y="698"/>
                    <a:pt x="1487" y="687"/>
                  </a:cubicBezTo>
                  <a:cubicBezTo>
                    <a:pt x="1507" y="684"/>
                    <a:pt x="1527" y="682"/>
                    <a:pt x="1547" y="682"/>
                  </a:cubicBezTo>
                  <a:cubicBezTo>
                    <a:pt x="1617" y="682"/>
                    <a:pt x="1688" y="702"/>
                    <a:pt x="1744" y="741"/>
                  </a:cubicBezTo>
                  <a:cubicBezTo>
                    <a:pt x="1907" y="855"/>
                    <a:pt x="1917" y="1093"/>
                    <a:pt x="1822" y="1253"/>
                  </a:cubicBezTo>
                  <a:cubicBezTo>
                    <a:pt x="1724" y="1419"/>
                    <a:pt x="1537" y="1493"/>
                    <a:pt x="1345" y="1493"/>
                  </a:cubicBezTo>
                  <a:cubicBezTo>
                    <a:pt x="1129" y="1493"/>
                    <a:pt x="906" y="1400"/>
                    <a:pt x="788" y="1242"/>
                  </a:cubicBezTo>
                  <a:cubicBezTo>
                    <a:pt x="393" y="712"/>
                    <a:pt x="1198" y="196"/>
                    <a:pt x="1694" y="196"/>
                  </a:cubicBezTo>
                  <a:cubicBezTo>
                    <a:pt x="1727" y="196"/>
                    <a:pt x="1758" y="198"/>
                    <a:pt x="1788" y="203"/>
                  </a:cubicBezTo>
                  <a:cubicBezTo>
                    <a:pt x="1794" y="204"/>
                    <a:pt x="1799" y="204"/>
                    <a:pt x="1805" y="204"/>
                  </a:cubicBezTo>
                  <a:cubicBezTo>
                    <a:pt x="1887" y="204"/>
                    <a:pt x="1909" y="95"/>
                    <a:pt x="1827" y="60"/>
                  </a:cubicBezTo>
                  <a:cubicBezTo>
                    <a:pt x="1729" y="19"/>
                    <a:pt x="1628" y="0"/>
                    <a:pt x="1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7">
              <a:extLst>
                <a:ext uri="{FF2B5EF4-FFF2-40B4-BE49-F238E27FC236}">
                  <a16:creationId xmlns:a16="http://schemas.microsoft.com/office/drawing/2014/main" id="{2957BD99-FE9D-49C0-B7BA-68F151FBB5A5}"/>
                </a:ext>
              </a:extLst>
            </p:cNvPr>
            <p:cNvSpPr/>
            <p:nvPr/>
          </p:nvSpPr>
          <p:spPr>
            <a:xfrm>
              <a:off x="5627703" y="206716"/>
              <a:ext cx="562157" cy="433851"/>
            </a:xfrm>
            <a:custGeom>
              <a:avLst/>
              <a:gdLst/>
              <a:ahLst/>
              <a:cxnLst/>
              <a:rect l="l" t="t" r="r" b="b"/>
              <a:pathLst>
                <a:path w="1976" h="1525" extrusionOk="0">
                  <a:moveTo>
                    <a:pt x="1140" y="0"/>
                  </a:moveTo>
                  <a:cubicBezTo>
                    <a:pt x="1068" y="0"/>
                    <a:pt x="995" y="10"/>
                    <a:pt x="922" y="30"/>
                  </a:cubicBezTo>
                  <a:cubicBezTo>
                    <a:pt x="661" y="102"/>
                    <a:pt x="1" y="450"/>
                    <a:pt x="421" y="746"/>
                  </a:cubicBezTo>
                  <a:cubicBezTo>
                    <a:pt x="428" y="751"/>
                    <a:pt x="436" y="753"/>
                    <a:pt x="443" y="753"/>
                  </a:cubicBezTo>
                  <a:cubicBezTo>
                    <a:pt x="475" y="753"/>
                    <a:pt x="506" y="713"/>
                    <a:pt x="485" y="683"/>
                  </a:cubicBezTo>
                  <a:cubicBezTo>
                    <a:pt x="325" y="457"/>
                    <a:pt x="763" y="309"/>
                    <a:pt x="917" y="260"/>
                  </a:cubicBezTo>
                  <a:cubicBezTo>
                    <a:pt x="991" y="237"/>
                    <a:pt x="1068" y="224"/>
                    <a:pt x="1143" y="224"/>
                  </a:cubicBezTo>
                  <a:cubicBezTo>
                    <a:pt x="1316" y="224"/>
                    <a:pt x="1482" y="290"/>
                    <a:pt x="1595" y="441"/>
                  </a:cubicBezTo>
                  <a:cubicBezTo>
                    <a:pt x="1782" y="689"/>
                    <a:pt x="1717" y="1217"/>
                    <a:pt x="1359" y="1287"/>
                  </a:cubicBezTo>
                  <a:cubicBezTo>
                    <a:pt x="1343" y="1290"/>
                    <a:pt x="1327" y="1291"/>
                    <a:pt x="1311" y="1291"/>
                  </a:cubicBezTo>
                  <a:cubicBezTo>
                    <a:pt x="1157" y="1291"/>
                    <a:pt x="1019" y="1153"/>
                    <a:pt x="995" y="1005"/>
                  </a:cubicBezTo>
                  <a:cubicBezTo>
                    <a:pt x="973" y="872"/>
                    <a:pt x="1022" y="786"/>
                    <a:pt x="1111" y="786"/>
                  </a:cubicBezTo>
                  <a:cubicBezTo>
                    <a:pt x="1148" y="786"/>
                    <a:pt x="1192" y="801"/>
                    <a:pt x="1241" y="834"/>
                  </a:cubicBezTo>
                  <a:cubicBezTo>
                    <a:pt x="1263" y="848"/>
                    <a:pt x="1284" y="854"/>
                    <a:pt x="1304" y="854"/>
                  </a:cubicBezTo>
                  <a:cubicBezTo>
                    <a:pt x="1403" y="854"/>
                    <a:pt x="1467" y="700"/>
                    <a:pt x="1361" y="628"/>
                  </a:cubicBezTo>
                  <a:cubicBezTo>
                    <a:pt x="1271" y="567"/>
                    <a:pt x="1186" y="541"/>
                    <a:pt x="1110" y="541"/>
                  </a:cubicBezTo>
                  <a:cubicBezTo>
                    <a:pt x="812" y="541"/>
                    <a:pt x="650" y="941"/>
                    <a:pt x="839" y="1251"/>
                  </a:cubicBezTo>
                  <a:cubicBezTo>
                    <a:pt x="956" y="1445"/>
                    <a:pt x="1112" y="1524"/>
                    <a:pt x="1269" y="1524"/>
                  </a:cubicBezTo>
                  <a:cubicBezTo>
                    <a:pt x="1581" y="1524"/>
                    <a:pt x="1900" y="1208"/>
                    <a:pt x="1932" y="847"/>
                  </a:cubicBezTo>
                  <a:cubicBezTo>
                    <a:pt x="1976" y="366"/>
                    <a:pt x="158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;p37">
              <a:extLst>
                <a:ext uri="{FF2B5EF4-FFF2-40B4-BE49-F238E27FC236}">
                  <a16:creationId xmlns:a16="http://schemas.microsoft.com/office/drawing/2014/main" id="{83DC34B8-0A14-781C-E793-720DF9243A9F}"/>
                </a:ext>
              </a:extLst>
            </p:cNvPr>
            <p:cNvSpPr/>
            <p:nvPr/>
          </p:nvSpPr>
          <p:spPr>
            <a:xfrm>
              <a:off x="6324716" y="-299966"/>
              <a:ext cx="380082" cy="629582"/>
            </a:xfrm>
            <a:custGeom>
              <a:avLst/>
              <a:gdLst/>
              <a:ahLst/>
              <a:cxnLst/>
              <a:rect l="l" t="t" r="r" b="b"/>
              <a:pathLst>
                <a:path w="1336" h="2213" extrusionOk="0">
                  <a:moveTo>
                    <a:pt x="137" y="0"/>
                  </a:moveTo>
                  <a:cubicBezTo>
                    <a:pt x="66" y="0"/>
                    <a:pt x="0" y="45"/>
                    <a:pt x="9" y="135"/>
                  </a:cubicBezTo>
                  <a:cubicBezTo>
                    <a:pt x="51" y="580"/>
                    <a:pt x="147" y="1013"/>
                    <a:pt x="264" y="1445"/>
                  </a:cubicBezTo>
                  <a:cubicBezTo>
                    <a:pt x="280" y="1506"/>
                    <a:pt x="339" y="1547"/>
                    <a:pt x="399" y="1547"/>
                  </a:cubicBezTo>
                  <a:cubicBezTo>
                    <a:pt x="411" y="1547"/>
                    <a:pt x="423" y="1546"/>
                    <a:pt x="435" y="1542"/>
                  </a:cubicBezTo>
                  <a:cubicBezTo>
                    <a:pt x="656" y="1481"/>
                    <a:pt x="872" y="1408"/>
                    <a:pt x="1094" y="1351"/>
                  </a:cubicBezTo>
                  <a:lnTo>
                    <a:pt x="1094" y="1351"/>
                  </a:lnTo>
                  <a:cubicBezTo>
                    <a:pt x="1130" y="1627"/>
                    <a:pt x="1109" y="1916"/>
                    <a:pt x="1060" y="2187"/>
                  </a:cubicBezTo>
                  <a:cubicBezTo>
                    <a:pt x="1057" y="2203"/>
                    <a:pt x="1069" y="2213"/>
                    <a:pt x="1081" y="2213"/>
                  </a:cubicBezTo>
                  <a:cubicBezTo>
                    <a:pt x="1089" y="2213"/>
                    <a:pt x="1097" y="2208"/>
                    <a:pt x="1100" y="2197"/>
                  </a:cubicBezTo>
                  <a:cubicBezTo>
                    <a:pt x="1213" y="1879"/>
                    <a:pt x="1279" y="1558"/>
                    <a:pt x="1326" y="1225"/>
                  </a:cubicBezTo>
                  <a:cubicBezTo>
                    <a:pt x="1335" y="1156"/>
                    <a:pt x="1298" y="1059"/>
                    <a:pt x="1216" y="1059"/>
                  </a:cubicBezTo>
                  <a:cubicBezTo>
                    <a:pt x="1211" y="1059"/>
                    <a:pt x="1205" y="1059"/>
                    <a:pt x="1200" y="1060"/>
                  </a:cubicBezTo>
                  <a:cubicBezTo>
                    <a:pt x="959" y="1091"/>
                    <a:pt x="732" y="1166"/>
                    <a:pt x="499" y="1234"/>
                  </a:cubicBezTo>
                  <a:cubicBezTo>
                    <a:pt x="406" y="872"/>
                    <a:pt x="326" y="507"/>
                    <a:pt x="291" y="135"/>
                  </a:cubicBezTo>
                  <a:cubicBezTo>
                    <a:pt x="283" y="46"/>
                    <a:pt x="207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2;p37">
              <a:extLst>
                <a:ext uri="{FF2B5EF4-FFF2-40B4-BE49-F238E27FC236}">
                  <a16:creationId xmlns:a16="http://schemas.microsoft.com/office/drawing/2014/main" id="{674DB90B-ACAE-26CE-79FC-DA21CC58B5FF}"/>
                </a:ext>
              </a:extLst>
            </p:cNvPr>
            <p:cNvSpPr/>
            <p:nvPr/>
          </p:nvSpPr>
          <p:spPr>
            <a:xfrm>
              <a:off x="7170521" y="-336950"/>
              <a:ext cx="412799" cy="659454"/>
            </a:xfrm>
            <a:custGeom>
              <a:avLst/>
              <a:gdLst/>
              <a:ahLst/>
              <a:cxnLst/>
              <a:rect l="l" t="t" r="r" b="b"/>
              <a:pathLst>
                <a:path w="1451" h="2318" extrusionOk="0">
                  <a:moveTo>
                    <a:pt x="1281" y="0"/>
                  </a:moveTo>
                  <a:cubicBezTo>
                    <a:pt x="1209" y="0"/>
                    <a:pt x="1141" y="47"/>
                    <a:pt x="1142" y="143"/>
                  </a:cubicBezTo>
                  <a:cubicBezTo>
                    <a:pt x="1145" y="318"/>
                    <a:pt x="993" y="482"/>
                    <a:pt x="922" y="635"/>
                  </a:cubicBezTo>
                  <a:cubicBezTo>
                    <a:pt x="846" y="798"/>
                    <a:pt x="791" y="972"/>
                    <a:pt x="737" y="1143"/>
                  </a:cubicBezTo>
                  <a:cubicBezTo>
                    <a:pt x="539" y="1094"/>
                    <a:pt x="349" y="1031"/>
                    <a:pt x="142" y="1023"/>
                  </a:cubicBezTo>
                  <a:cubicBezTo>
                    <a:pt x="141" y="1023"/>
                    <a:pt x="140" y="1023"/>
                    <a:pt x="139" y="1023"/>
                  </a:cubicBezTo>
                  <a:cubicBezTo>
                    <a:pt x="89" y="1023"/>
                    <a:pt x="31" y="1074"/>
                    <a:pt x="38" y="1126"/>
                  </a:cubicBezTo>
                  <a:cubicBezTo>
                    <a:pt x="90" y="1512"/>
                    <a:pt x="0" y="1896"/>
                    <a:pt x="72" y="2285"/>
                  </a:cubicBezTo>
                  <a:cubicBezTo>
                    <a:pt x="76" y="2307"/>
                    <a:pt x="95" y="2317"/>
                    <a:pt x="114" y="2317"/>
                  </a:cubicBezTo>
                  <a:cubicBezTo>
                    <a:pt x="138" y="2317"/>
                    <a:pt x="163" y="2302"/>
                    <a:pt x="160" y="2274"/>
                  </a:cubicBezTo>
                  <a:cubicBezTo>
                    <a:pt x="127" y="1947"/>
                    <a:pt x="143" y="1575"/>
                    <a:pt x="220" y="1248"/>
                  </a:cubicBezTo>
                  <a:cubicBezTo>
                    <a:pt x="412" y="1290"/>
                    <a:pt x="596" y="1360"/>
                    <a:pt x="788" y="1412"/>
                  </a:cubicBezTo>
                  <a:cubicBezTo>
                    <a:pt x="799" y="1414"/>
                    <a:pt x="810" y="1416"/>
                    <a:pt x="820" y="1416"/>
                  </a:cubicBezTo>
                  <a:cubicBezTo>
                    <a:pt x="876" y="1416"/>
                    <a:pt x="919" y="1377"/>
                    <a:pt x="941" y="1324"/>
                  </a:cubicBezTo>
                  <a:cubicBezTo>
                    <a:pt x="1055" y="1053"/>
                    <a:pt x="1163" y="793"/>
                    <a:pt x="1309" y="537"/>
                  </a:cubicBezTo>
                  <a:cubicBezTo>
                    <a:pt x="1380" y="410"/>
                    <a:pt x="1450" y="293"/>
                    <a:pt x="1437" y="143"/>
                  </a:cubicBezTo>
                  <a:cubicBezTo>
                    <a:pt x="1429" y="49"/>
                    <a:pt x="1353" y="0"/>
                    <a:pt x="1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37">
              <a:extLst>
                <a:ext uri="{FF2B5EF4-FFF2-40B4-BE49-F238E27FC236}">
                  <a16:creationId xmlns:a16="http://schemas.microsoft.com/office/drawing/2014/main" id="{41DCA909-E2D4-F1B2-7211-6255D2599BF9}"/>
                </a:ext>
              </a:extLst>
            </p:cNvPr>
            <p:cNvSpPr/>
            <p:nvPr/>
          </p:nvSpPr>
          <p:spPr>
            <a:xfrm>
              <a:off x="7657292" y="181681"/>
              <a:ext cx="606538" cy="283070"/>
            </a:xfrm>
            <a:custGeom>
              <a:avLst/>
              <a:gdLst/>
              <a:ahLst/>
              <a:cxnLst/>
              <a:rect l="l" t="t" r="r" b="b"/>
              <a:pathLst>
                <a:path w="2132" h="995" extrusionOk="0">
                  <a:moveTo>
                    <a:pt x="1963" y="1"/>
                  </a:moveTo>
                  <a:cubicBezTo>
                    <a:pt x="1950" y="1"/>
                    <a:pt x="1935" y="4"/>
                    <a:pt x="1921" y="10"/>
                  </a:cubicBezTo>
                  <a:cubicBezTo>
                    <a:pt x="1678" y="111"/>
                    <a:pt x="1535" y="279"/>
                    <a:pt x="1332" y="439"/>
                  </a:cubicBezTo>
                  <a:cubicBezTo>
                    <a:pt x="1274" y="512"/>
                    <a:pt x="1200" y="557"/>
                    <a:pt x="1108" y="578"/>
                  </a:cubicBezTo>
                  <a:cubicBezTo>
                    <a:pt x="1076" y="543"/>
                    <a:pt x="1040" y="509"/>
                    <a:pt x="1002" y="477"/>
                  </a:cubicBezTo>
                  <a:cubicBezTo>
                    <a:pt x="931" y="445"/>
                    <a:pt x="881" y="385"/>
                    <a:pt x="803" y="362"/>
                  </a:cubicBezTo>
                  <a:cubicBezTo>
                    <a:pt x="765" y="351"/>
                    <a:pt x="729" y="345"/>
                    <a:pt x="695" y="345"/>
                  </a:cubicBezTo>
                  <a:cubicBezTo>
                    <a:pt x="401" y="345"/>
                    <a:pt x="220" y="719"/>
                    <a:pt x="32" y="905"/>
                  </a:cubicBezTo>
                  <a:cubicBezTo>
                    <a:pt x="0" y="938"/>
                    <a:pt x="30" y="994"/>
                    <a:pt x="68" y="994"/>
                  </a:cubicBezTo>
                  <a:cubicBezTo>
                    <a:pt x="77" y="994"/>
                    <a:pt x="86" y="992"/>
                    <a:pt x="94" y="985"/>
                  </a:cubicBezTo>
                  <a:cubicBezTo>
                    <a:pt x="232" y="882"/>
                    <a:pt x="365" y="672"/>
                    <a:pt x="524" y="608"/>
                  </a:cubicBezTo>
                  <a:cubicBezTo>
                    <a:pt x="576" y="587"/>
                    <a:pt x="619" y="579"/>
                    <a:pt x="656" y="579"/>
                  </a:cubicBezTo>
                  <a:cubicBezTo>
                    <a:pt x="845" y="579"/>
                    <a:pt x="885" y="802"/>
                    <a:pt x="1063" y="856"/>
                  </a:cubicBezTo>
                  <a:cubicBezTo>
                    <a:pt x="1087" y="863"/>
                    <a:pt x="1109" y="866"/>
                    <a:pt x="1130" y="866"/>
                  </a:cubicBezTo>
                  <a:cubicBezTo>
                    <a:pt x="1212" y="866"/>
                    <a:pt x="1279" y="821"/>
                    <a:pt x="1350" y="773"/>
                  </a:cubicBezTo>
                  <a:cubicBezTo>
                    <a:pt x="1590" y="609"/>
                    <a:pt x="1749" y="376"/>
                    <a:pt x="2018" y="243"/>
                  </a:cubicBezTo>
                  <a:cubicBezTo>
                    <a:pt x="2132" y="187"/>
                    <a:pt x="2071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;p37">
              <a:extLst>
                <a:ext uri="{FF2B5EF4-FFF2-40B4-BE49-F238E27FC236}">
                  <a16:creationId xmlns:a16="http://schemas.microsoft.com/office/drawing/2014/main" id="{1469B8F5-A51F-BE91-9CBF-47625D1DC2FC}"/>
                </a:ext>
              </a:extLst>
            </p:cNvPr>
            <p:cNvSpPr/>
            <p:nvPr/>
          </p:nvSpPr>
          <p:spPr>
            <a:xfrm>
              <a:off x="5457575" y="1287505"/>
              <a:ext cx="372116" cy="129444"/>
            </a:xfrm>
            <a:custGeom>
              <a:avLst/>
              <a:gdLst/>
              <a:ahLst/>
              <a:cxnLst/>
              <a:rect l="l" t="t" r="r" b="b"/>
              <a:pathLst>
                <a:path w="1308" h="455" extrusionOk="0">
                  <a:moveTo>
                    <a:pt x="1209" y="1"/>
                  </a:moveTo>
                  <a:cubicBezTo>
                    <a:pt x="1205" y="1"/>
                    <a:pt x="1201" y="1"/>
                    <a:pt x="1197" y="2"/>
                  </a:cubicBezTo>
                  <a:cubicBezTo>
                    <a:pt x="978" y="40"/>
                    <a:pt x="764" y="100"/>
                    <a:pt x="548" y="146"/>
                  </a:cubicBezTo>
                  <a:cubicBezTo>
                    <a:pt x="395" y="179"/>
                    <a:pt x="136" y="175"/>
                    <a:pt x="33" y="304"/>
                  </a:cubicBezTo>
                  <a:cubicBezTo>
                    <a:pt x="5" y="340"/>
                    <a:pt x="0" y="399"/>
                    <a:pt x="49" y="424"/>
                  </a:cubicBezTo>
                  <a:cubicBezTo>
                    <a:pt x="90" y="446"/>
                    <a:pt x="137" y="454"/>
                    <a:pt x="186" y="454"/>
                  </a:cubicBezTo>
                  <a:cubicBezTo>
                    <a:pt x="325" y="454"/>
                    <a:pt x="484" y="386"/>
                    <a:pt x="605" y="356"/>
                  </a:cubicBezTo>
                  <a:cubicBezTo>
                    <a:pt x="824" y="302"/>
                    <a:pt x="1054" y="243"/>
                    <a:pt x="1246" y="121"/>
                  </a:cubicBezTo>
                  <a:cubicBezTo>
                    <a:pt x="1307" y="83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5;p37">
              <a:extLst>
                <a:ext uri="{FF2B5EF4-FFF2-40B4-BE49-F238E27FC236}">
                  <a16:creationId xmlns:a16="http://schemas.microsoft.com/office/drawing/2014/main" id="{498C79CF-91B8-E0E4-ACF2-895DA9BE692A}"/>
                </a:ext>
              </a:extLst>
            </p:cNvPr>
            <p:cNvSpPr/>
            <p:nvPr/>
          </p:nvSpPr>
          <p:spPr>
            <a:xfrm>
              <a:off x="5524716" y="765745"/>
              <a:ext cx="278803" cy="134565"/>
            </a:xfrm>
            <a:custGeom>
              <a:avLst/>
              <a:gdLst/>
              <a:ahLst/>
              <a:cxnLst/>
              <a:rect l="l" t="t" r="r" b="b"/>
              <a:pathLst>
                <a:path w="980" h="473" extrusionOk="0">
                  <a:moveTo>
                    <a:pt x="128" y="1"/>
                  </a:moveTo>
                  <a:cubicBezTo>
                    <a:pt x="109" y="1"/>
                    <a:pt x="91" y="3"/>
                    <a:pt x="75" y="8"/>
                  </a:cubicBezTo>
                  <a:cubicBezTo>
                    <a:pt x="37" y="22"/>
                    <a:pt x="1" y="67"/>
                    <a:pt x="18" y="109"/>
                  </a:cubicBezTo>
                  <a:cubicBezTo>
                    <a:pt x="66" y="230"/>
                    <a:pt x="216" y="245"/>
                    <a:pt x="332" y="277"/>
                  </a:cubicBezTo>
                  <a:cubicBezTo>
                    <a:pt x="508" y="326"/>
                    <a:pt x="687" y="371"/>
                    <a:pt x="846" y="464"/>
                  </a:cubicBezTo>
                  <a:cubicBezTo>
                    <a:pt x="856" y="470"/>
                    <a:pt x="867" y="472"/>
                    <a:pt x="877" y="472"/>
                  </a:cubicBezTo>
                  <a:cubicBezTo>
                    <a:pt x="932" y="472"/>
                    <a:pt x="979" y="400"/>
                    <a:pt x="927" y="357"/>
                  </a:cubicBezTo>
                  <a:cubicBezTo>
                    <a:pt x="797" y="251"/>
                    <a:pt x="651" y="173"/>
                    <a:pt x="493" y="119"/>
                  </a:cubicBezTo>
                  <a:cubicBezTo>
                    <a:pt x="398" y="87"/>
                    <a:pt x="24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AAA80-1DF4-7137-0370-AFCF5AE6E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9837F2A-6337-8740-0E86-5CDC3359C9DA}"/>
              </a:ext>
            </a:extLst>
          </p:cNvPr>
          <p:cNvCxnSpPr/>
          <p:nvPr/>
        </p:nvCxnSpPr>
        <p:spPr>
          <a:xfrm>
            <a:off x="669895" y="1607245"/>
            <a:ext cx="76223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B56F92D-60E1-A5C3-9295-E9589515497A}"/>
              </a:ext>
            </a:extLst>
          </p:cNvPr>
          <p:cNvCxnSpPr/>
          <p:nvPr/>
        </p:nvCxnSpPr>
        <p:spPr>
          <a:xfrm>
            <a:off x="1265129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0AEE56-892B-7542-7705-CA0C8D695C3E}"/>
              </a:ext>
            </a:extLst>
          </p:cNvPr>
          <p:cNvCxnSpPr/>
          <p:nvPr/>
        </p:nvCxnSpPr>
        <p:spPr>
          <a:xfrm>
            <a:off x="4373671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176F971-9398-47AA-CFC1-9D9388BC9C13}"/>
              </a:ext>
            </a:extLst>
          </p:cNvPr>
          <p:cNvCxnSpPr/>
          <p:nvPr/>
        </p:nvCxnSpPr>
        <p:spPr>
          <a:xfrm>
            <a:off x="7482212" y="1475459"/>
            <a:ext cx="0" cy="30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Google Shape;873;p41">
            <a:extLst>
              <a:ext uri="{FF2B5EF4-FFF2-40B4-BE49-F238E27FC236}">
                <a16:creationId xmlns:a16="http://schemas.microsoft.com/office/drawing/2014/main" id="{7A401741-6873-4781-1780-564929C9BED7}"/>
              </a:ext>
            </a:extLst>
          </p:cNvPr>
          <p:cNvSpPr/>
          <p:nvPr/>
        </p:nvSpPr>
        <p:spPr>
          <a:xfrm>
            <a:off x="98504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1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1" name="Google Shape;873;p41">
            <a:extLst>
              <a:ext uri="{FF2B5EF4-FFF2-40B4-BE49-F238E27FC236}">
                <a16:creationId xmlns:a16="http://schemas.microsoft.com/office/drawing/2014/main" id="{72F08BD9-2ABC-F995-D7C4-D7EA920C3598}"/>
              </a:ext>
            </a:extLst>
          </p:cNvPr>
          <p:cNvSpPr/>
          <p:nvPr/>
        </p:nvSpPr>
        <p:spPr>
          <a:xfrm>
            <a:off x="4093587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2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22" name="Google Shape;873;p41">
            <a:extLst>
              <a:ext uri="{FF2B5EF4-FFF2-40B4-BE49-F238E27FC236}">
                <a16:creationId xmlns:a16="http://schemas.microsoft.com/office/drawing/2014/main" id="{9D486D3B-7169-FA58-5229-227FE31B10B9}"/>
              </a:ext>
            </a:extLst>
          </p:cNvPr>
          <p:cNvSpPr/>
          <p:nvPr/>
        </p:nvSpPr>
        <p:spPr>
          <a:xfrm>
            <a:off x="7202129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3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87E93FC-5F2D-F371-7ED0-EBA439318383}"/>
              </a:ext>
            </a:extLst>
          </p:cNvPr>
          <p:cNvCxnSpPr>
            <a:cxnSpLocks/>
          </p:cNvCxnSpPr>
          <p:nvPr/>
        </p:nvCxnSpPr>
        <p:spPr>
          <a:xfrm>
            <a:off x="1377260" y="1475459"/>
            <a:ext cx="2884279" cy="325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Google Shape;873;p41">
            <a:extLst>
              <a:ext uri="{FF2B5EF4-FFF2-40B4-BE49-F238E27FC236}">
                <a16:creationId xmlns:a16="http://schemas.microsoft.com/office/drawing/2014/main" id="{56E358D3-B90C-4E94-3D73-D8A97F13D7C2}"/>
              </a:ext>
            </a:extLst>
          </p:cNvPr>
          <p:cNvSpPr/>
          <p:nvPr/>
        </p:nvSpPr>
        <p:spPr>
          <a:xfrm>
            <a:off x="2539315" y="83891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4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29D4FE1-B447-E5D3-314E-50EB1661B493}"/>
              </a:ext>
            </a:extLst>
          </p:cNvPr>
          <p:cNvCxnSpPr>
            <a:cxnSpLocks/>
          </p:cNvCxnSpPr>
          <p:nvPr/>
        </p:nvCxnSpPr>
        <p:spPr>
          <a:xfrm>
            <a:off x="1377260" y="1896118"/>
            <a:ext cx="6022087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873;p41">
            <a:extLst>
              <a:ext uri="{FF2B5EF4-FFF2-40B4-BE49-F238E27FC236}">
                <a16:creationId xmlns:a16="http://schemas.microsoft.com/office/drawing/2014/main" id="{95C13728-605F-D12C-5F50-73E1308C7A48}"/>
              </a:ext>
            </a:extLst>
          </p:cNvPr>
          <p:cNvSpPr/>
          <p:nvPr/>
        </p:nvSpPr>
        <p:spPr>
          <a:xfrm rot="10800000">
            <a:off x="4108219" y="2016153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2D2951-C775-83FF-B734-6B62BCF3B4BF}"/>
              </a:ext>
            </a:extLst>
          </p:cNvPr>
          <p:cNvSpPr txBox="1"/>
          <p:nvPr/>
        </p:nvSpPr>
        <p:spPr>
          <a:xfrm>
            <a:off x="4108225" y="2076708"/>
            <a:ext cx="560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8E192-2108-06FA-0642-C713FFB8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8" y="3076297"/>
            <a:ext cx="476932" cy="243179"/>
          </a:xfrm>
          <a:prstGeom prst="rect">
            <a:avLst/>
          </a:prstGeom>
        </p:spPr>
      </p:pic>
      <p:sp>
        <p:nvSpPr>
          <p:cNvPr id="11" name="Google Shape;873;p41">
            <a:extLst>
              <a:ext uri="{FF2B5EF4-FFF2-40B4-BE49-F238E27FC236}">
                <a16:creationId xmlns:a16="http://schemas.microsoft.com/office/drawing/2014/main" id="{04E048A8-D262-578C-BD3A-8E02909CFDAC}"/>
              </a:ext>
            </a:extLst>
          </p:cNvPr>
          <p:cNvSpPr/>
          <p:nvPr/>
        </p:nvSpPr>
        <p:spPr>
          <a:xfrm>
            <a:off x="607244" y="2943058"/>
            <a:ext cx="560167" cy="467708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>
                <a:solidFill>
                  <a:schemeClr val="bg2"/>
                </a:solidFill>
                <a:latin typeface="Blinker"/>
                <a:ea typeface="Blinker"/>
                <a:cs typeface="Blinker"/>
                <a:sym typeface="Blinker"/>
              </a:rPr>
              <a:t>5</a:t>
            </a:r>
            <a:endParaRPr b="1" dirty="0">
              <a:solidFill>
                <a:schemeClr val="bg2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4" name="Google Shape;464;p34">
            <a:extLst>
              <a:ext uri="{FF2B5EF4-FFF2-40B4-BE49-F238E27FC236}">
                <a16:creationId xmlns:a16="http://schemas.microsoft.com/office/drawing/2014/main" id="{637EA23E-D0FF-C3CD-E046-BA197338371C}"/>
              </a:ext>
            </a:extLst>
          </p:cNvPr>
          <p:cNvSpPr txBox="1">
            <a:spLocks/>
          </p:cNvSpPr>
          <p:nvPr/>
        </p:nvSpPr>
        <p:spPr>
          <a:xfrm>
            <a:off x="1839776" y="3003260"/>
            <a:ext cx="1281026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>
              <a:buFont typeface="Nunito Light"/>
              <a:buNone/>
            </a:pPr>
            <a:r>
              <a:rPr lang="nl-BE" dirty="0"/>
              <a:t>Carnet de bord</a:t>
            </a:r>
          </a:p>
        </p:txBody>
      </p:sp>
      <p:sp>
        <p:nvSpPr>
          <p:cNvPr id="15" name="Google Shape;729;p40">
            <a:extLst>
              <a:ext uri="{FF2B5EF4-FFF2-40B4-BE49-F238E27FC236}">
                <a16:creationId xmlns:a16="http://schemas.microsoft.com/office/drawing/2014/main" id="{EB00BFCC-1C85-5F34-B01D-76FB5AAEB595}"/>
              </a:ext>
            </a:extLst>
          </p:cNvPr>
          <p:cNvSpPr txBox="1"/>
          <p:nvPr/>
        </p:nvSpPr>
        <p:spPr>
          <a:xfrm flipH="1">
            <a:off x="1377259" y="3491626"/>
            <a:ext cx="6582831" cy="125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Fréquence et intensité des maux de tête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Stratégies mises en place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Fréquence d’utilisation des compétences de relaxation au quotidien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464;p34">
            <a:extLst>
              <a:ext uri="{FF2B5EF4-FFF2-40B4-BE49-F238E27FC236}">
                <a16:creationId xmlns:a16="http://schemas.microsoft.com/office/drawing/2014/main" id="{78914F06-EF37-5D1D-2824-FC8F6E9ADDB3}"/>
              </a:ext>
            </a:extLst>
          </p:cNvPr>
          <p:cNvSpPr txBox="1">
            <a:spLocks/>
          </p:cNvSpPr>
          <p:nvPr/>
        </p:nvSpPr>
        <p:spPr>
          <a:xfrm>
            <a:off x="220502" y="458363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Pré-intervention</a:t>
            </a:r>
          </a:p>
        </p:txBody>
      </p:sp>
      <p:sp>
        <p:nvSpPr>
          <p:cNvPr id="3" name="Google Shape;464;p34">
            <a:extLst>
              <a:ext uri="{FF2B5EF4-FFF2-40B4-BE49-F238E27FC236}">
                <a16:creationId xmlns:a16="http://schemas.microsoft.com/office/drawing/2014/main" id="{CB395D58-4594-4C5E-8A8D-58D4119999A4}"/>
              </a:ext>
            </a:extLst>
          </p:cNvPr>
          <p:cNvSpPr txBox="1">
            <a:spLocks/>
          </p:cNvSpPr>
          <p:nvPr/>
        </p:nvSpPr>
        <p:spPr>
          <a:xfrm>
            <a:off x="3332550" y="44966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Post-intervention</a:t>
            </a:r>
          </a:p>
        </p:txBody>
      </p:sp>
      <p:sp>
        <p:nvSpPr>
          <p:cNvPr id="4" name="Google Shape;464;p34">
            <a:extLst>
              <a:ext uri="{FF2B5EF4-FFF2-40B4-BE49-F238E27FC236}">
                <a16:creationId xmlns:a16="http://schemas.microsoft.com/office/drawing/2014/main" id="{76620856-71C8-87FD-9DFF-F240B77EFC32}"/>
              </a:ext>
            </a:extLst>
          </p:cNvPr>
          <p:cNvSpPr txBox="1">
            <a:spLocks/>
          </p:cNvSpPr>
          <p:nvPr/>
        </p:nvSpPr>
        <p:spPr>
          <a:xfrm>
            <a:off x="6441092" y="448042"/>
            <a:ext cx="2082240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2 mois post-intervention</a:t>
            </a:r>
          </a:p>
        </p:txBody>
      </p:sp>
    </p:spTree>
    <p:extLst>
      <p:ext uri="{BB962C8B-B14F-4D97-AF65-F5344CB8AC3E}">
        <p14:creationId xmlns:p14="http://schemas.microsoft.com/office/powerpoint/2010/main" val="24220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4" grpId="1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7"/>
          <p:cNvSpPr txBox="1">
            <a:spLocks noGrp="1"/>
          </p:cNvSpPr>
          <p:nvPr>
            <p:ph type="title"/>
          </p:nvPr>
        </p:nvSpPr>
        <p:spPr>
          <a:xfrm>
            <a:off x="498859" y="1769756"/>
            <a:ext cx="4387959" cy="14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Des questions?</a:t>
            </a:r>
            <a:endParaRPr sz="3000" dirty="0"/>
          </a:p>
        </p:txBody>
      </p:sp>
      <p:grpSp>
        <p:nvGrpSpPr>
          <p:cNvPr id="509" name="Google Shape;509;p37"/>
          <p:cNvGrpSpPr/>
          <p:nvPr/>
        </p:nvGrpSpPr>
        <p:grpSpPr>
          <a:xfrm>
            <a:off x="4827726" y="764133"/>
            <a:ext cx="4060658" cy="4096642"/>
            <a:chOff x="4827726" y="764133"/>
            <a:chExt cx="4060658" cy="4096642"/>
          </a:xfrm>
        </p:grpSpPr>
        <p:sp>
          <p:nvSpPr>
            <p:cNvPr id="510" name="Google Shape;510;p37"/>
            <p:cNvSpPr/>
            <p:nvPr/>
          </p:nvSpPr>
          <p:spPr>
            <a:xfrm>
              <a:off x="5389954" y="1115743"/>
              <a:ext cx="3122256" cy="3122256"/>
            </a:xfrm>
            <a:custGeom>
              <a:avLst/>
              <a:gdLst/>
              <a:ahLst/>
              <a:cxnLst/>
              <a:rect l="l" t="t" r="r" b="b"/>
              <a:pathLst>
                <a:path w="3393757" h="3393757" extrusionOk="0">
                  <a:moveTo>
                    <a:pt x="3393758" y="1696879"/>
                  </a:moveTo>
                  <a:cubicBezTo>
                    <a:pt x="3393758" y="2634039"/>
                    <a:pt x="2634039" y="3393758"/>
                    <a:pt x="1696879" y="3393758"/>
                  </a:cubicBezTo>
                  <a:cubicBezTo>
                    <a:pt x="759719" y="3393758"/>
                    <a:pt x="0" y="2634039"/>
                    <a:pt x="0" y="1696879"/>
                  </a:cubicBezTo>
                  <a:cubicBezTo>
                    <a:pt x="0" y="759719"/>
                    <a:pt x="759719" y="0"/>
                    <a:pt x="1696879" y="0"/>
                  </a:cubicBezTo>
                  <a:cubicBezTo>
                    <a:pt x="2634039" y="0"/>
                    <a:pt x="3393758" y="759719"/>
                    <a:pt x="3393758" y="16968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37"/>
            <p:cNvGrpSpPr/>
            <p:nvPr/>
          </p:nvGrpSpPr>
          <p:grpSpPr>
            <a:xfrm>
              <a:off x="6352664" y="764133"/>
              <a:ext cx="1220243" cy="1490488"/>
              <a:chOff x="1365412" y="539492"/>
              <a:chExt cx="1708308" cy="2086641"/>
            </a:xfrm>
          </p:grpSpPr>
          <p:sp>
            <p:nvSpPr>
              <p:cNvPr id="512" name="Google Shape;512;p37"/>
              <p:cNvSpPr/>
              <p:nvPr/>
            </p:nvSpPr>
            <p:spPr>
              <a:xfrm>
                <a:off x="1950152" y="1680873"/>
                <a:ext cx="668464" cy="838580"/>
              </a:xfrm>
              <a:custGeom>
                <a:avLst/>
                <a:gdLst/>
                <a:ahLst/>
                <a:cxnLst/>
                <a:rect l="l" t="t" r="r" b="b"/>
                <a:pathLst>
                  <a:path w="668464" h="838580" extrusionOk="0">
                    <a:moveTo>
                      <a:pt x="668464" y="419290"/>
                    </a:moveTo>
                    <a:cubicBezTo>
                      <a:pt x="668464" y="650858"/>
                      <a:pt x="518824" y="838581"/>
                      <a:pt x="334232" y="838581"/>
                    </a:cubicBezTo>
                    <a:cubicBezTo>
                      <a:pt x="149641" y="838581"/>
                      <a:pt x="0" y="650858"/>
                      <a:pt x="0" y="419290"/>
                    </a:cubicBezTo>
                    <a:cubicBezTo>
                      <a:pt x="0" y="187723"/>
                      <a:pt x="149641" y="0"/>
                      <a:pt x="334232" y="0"/>
                    </a:cubicBezTo>
                    <a:cubicBezTo>
                      <a:pt x="518824" y="0"/>
                      <a:pt x="668464" y="187723"/>
                      <a:pt x="668464" y="4192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1365412" y="539492"/>
                <a:ext cx="1428559" cy="1791843"/>
              </a:xfrm>
              <a:custGeom>
                <a:avLst/>
                <a:gdLst/>
                <a:ahLst/>
                <a:cxnLst/>
                <a:rect l="l" t="t" r="r" b="b"/>
                <a:pathLst>
                  <a:path w="1428559" h="1791843" extrusionOk="0">
                    <a:moveTo>
                      <a:pt x="1428559" y="895922"/>
                    </a:moveTo>
                    <a:cubicBezTo>
                      <a:pt x="1428559" y="1390725"/>
                      <a:pt x="1108766" y="1791843"/>
                      <a:pt x="714280" y="1791843"/>
                    </a:cubicBezTo>
                    <a:cubicBezTo>
                      <a:pt x="319794" y="1791843"/>
                      <a:pt x="0" y="1390726"/>
                      <a:pt x="0" y="895922"/>
                    </a:cubicBezTo>
                    <a:cubicBezTo>
                      <a:pt x="0" y="401118"/>
                      <a:pt x="319794" y="0"/>
                      <a:pt x="714280" y="0"/>
                    </a:cubicBezTo>
                    <a:cubicBezTo>
                      <a:pt x="1108766" y="0"/>
                      <a:pt x="1428559" y="401118"/>
                      <a:pt x="1428559" y="8959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2405256" y="632170"/>
                <a:ext cx="668464" cy="838581"/>
              </a:xfrm>
              <a:custGeom>
                <a:avLst/>
                <a:gdLst/>
                <a:ahLst/>
                <a:cxnLst/>
                <a:rect l="l" t="t" r="r" b="b"/>
                <a:pathLst>
                  <a:path w="668464" h="838581" extrusionOk="0">
                    <a:moveTo>
                      <a:pt x="668465" y="419291"/>
                    </a:moveTo>
                    <a:cubicBezTo>
                      <a:pt x="668465" y="650858"/>
                      <a:pt x="518824" y="838581"/>
                      <a:pt x="334232" y="838581"/>
                    </a:cubicBezTo>
                    <a:cubicBezTo>
                      <a:pt x="149641" y="838581"/>
                      <a:pt x="0" y="650858"/>
                      <a:pt x="0" y="419291"/>
                    </a:cubicBezTo>
                    <a:cubicBezTo>
                      <a:pt x="0" y="187723"/>
                      <a:pt x="149641" y="0"/>
                      <a:pt x="334232" y="0"/>
                    </a:cubicBezTo>
                    <a:cubicBezTo>
                      <a:pt x="518824" y="0"/>
                      <a:pt x="668465" y="187723"/>
                      <a:pt x="668465" y="4192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5" name="Google Shape;515;p37"/>
              <p:cNvGrpSpPr/>
              <p:nvPr/>
            </p:nvGrpSpPr>
            <p:grpSpPr>
              <a:xfrm>
                <a:off x="1734505" y="781629"/>
                <a:ext cx="594935" cy="1307579"/>
                <a:chOff x="5677280" y="2180379"/>
                <a:chExt cx="594935" cy="1307579"/>
              </a:xfrm>
            </p:grpSpPr>
            <p:sp>
              <p:nvSpPr>
                <p:cNvPr id="516" name="Google Shape;516;p37"/>
                <p:cNvSpPr/>
                <p:nvPr/>
              </p:nvSpPr>
              <p:spPr>
                <a:xfrm>
                  <a:off x="5677280" y="2180379"/>
                  <a:ext cx="594935" cy="111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935" h="1113841" extrusionOk="0">
                      <a:moveTo>
                        <a:pt x="0" y="268402"/>
                      </a:moveTo>
                      <a:cubicBezTo>
                        <a:pt x="36671" y="112573"/>
                        <a:pt x="204216" y="-23825"/>
                        <a:pt x="379476" y="3512"/>
                      </a:cubicBezTo>
                      <a:cubicBezTo>
                        <a:pt x="554736" y="30849"/>
                        <a:pt x="703135" y="280118"/>
                        <a:pt x="488728" y="591776"/>
                      </a:cubicBezTo>
                      <a:cubicBezTo>
                        <a:pt x="274320" y="903434"/>
                        <a:pt x="430530" y="1086600"/>
                        <a:pt x="430530" y="1086600"/>
                      </a:cubicBezTo>
                      <a:lnTo>
                        <a:pt x="345281" y="1113841"/>
                      </a:lnTo>
                      <a:cubicBezTo>
                        <a:pt x="345281" y="1113841"/>
                        <a:pt x="147638" y="852761"/>
                        <a:pt x="308324" y="603492"/>
                      </a:cubicBezTo>
                      <a:cubicBezTo>
                        <a:pt x="469011" y="354223"/>
                        <a:pt x="453485" y="233350"/>
                        <a:pt x="402812" y="159341"/>
                      </a:cubicBezTo>
                      <a:cubicBezTo>
                        <a:pt x="352139" y="85332"/>
                        <a:pt x="149543" y="202204"/>
                        <a:pt x="145637" y="330791"/>
                      </a:cubicBezTo>
                      <a:lnTo>
                        <a:pt x="0" y="26840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37"/>
                <p:cNvSpPr/>
                <p:nvPr/>
              </p:nvSpPr>
              <p:spPr>
                <a:xfrm>
                  <a:off x="6062376" y="3353847"/>
                  <a:ext cx="134112" cy="13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12" h="134111" extrusionOk="0">
                      <a:moveTo>
                        <a:pt x="134112" y="67056"/>
                      </a:moveTo>
                      <a:cubicBezTo>
                        <a:pt x="134112" y="104090"/>
                        <a:pt x="104090" y="134112"/>
                        <a:pt x="67056" y="134112"/>
                      </a:cubicBezTo>
                      <a:cubicBezTo>
                        <a:pt x="30022" y="134112"/>
                        <a:pt x="0" y="104090"/>
                        <a:pt x="0" y="67056"/>
                      </a:cubicBezTo>
                      <a:cubicBezTo>
                        <a:pt x="0" y="30022"/>
                        <a:pt x="30022" y="0"/>
                        <a:pt x="67056" y="0"/>
                      </a:cubicBezTo>
                      <a:cubicBezTo>
                        <a:pt x="104090" y="0"/>
                        <a:pt x="134112" y="30022"/>
                        <a:pt x="134112" y="6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8" name="Google Shape;518;p37"/>
              <p:cNvGrpSpPr/>
              <p:nvPr/>
            </p:nvGrpSpPr>
            <p:grpSpPr>
              <a:xfrm>
                <a:off x="2560037" y="798847"/>
                <a:ext cx="262828" cy="577606"/>
                <a:chOff x="6502812" y="2197597"/>
                <a:chExt cx="262828" cy="577606"/>
              </a:xfrm>
            </p:grpSpPr>
            <p:sp>
              <p:nvSpPr>
                <p:cNvPr id="519" name="Google Shape;519;p37"/>
                <p:cNvSpPr/>
                <p:nvPr/>
              </p:nvSpPr>
              <p:spPr>
                <a:xfrm>
                  <a:off x="6502812" y="2197597"/>
                  <a:ext cx="262828" cy="491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28" h="491881" extrusionOk="0">
                      <a:moveTo>
                        <a:pt x="0" y="118597"/>
                      </a:moveTo>
                      <a:cubicBezTo>
                        <a:pt x="16193" y="49731"/>
                        <a:pt x="90202" y="-10467"/>
                        <a:pt x="167640" y="1535"/>
                      </a:cubicBezTo>
                      <a:cubicBezTo>
                        <a:pt x="245078" y="13536"/>
                        <a:pt x="310610" y="123741"/>
                        <a:pt x="215932" y="261377"/>
                      </a:cubicBezTo>
                      <a:cubicBezTo>
                        <a:pt x="121253" y="399013"/>
                        <a:pt x="190214" y="479880"/>
                        <a:pt x="190214" y="479880"/>
                      </a:cubicBezTo>
                      <a:lnTo>
                        <a:pt x="152591" y="491882"/>
                      </a:lnTo>
                      <a:cubicBezTo>
                        <a:pt x="152591" y="491882"/>
                        <a:pt x="65246" y="376629"/>
                        <a:pt x="136303" y="266425"/>
                      </a:cubicBezTo>
                      <a:cubicBezTo>
                        <a:pt x="207264" y="156316"/>
                        <a:pt x="200406" y="102976"/>
                        <a:pt x="178022" y="70210"/>
                      </a:cubicBezTo>
                      <a:cubicBezTo>
                        <a:pt x="155638" y="37539"/>
                        <a:pt x="66199" y="89165"/>
                        <a:pt x="64484" y="145934"/>
                      </a:cubicBezTo>
                      <a:lnTo>
                        <a:pt x="0" y="11859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37"/>
                <p:cNvSpPr/>
                <p:nvPr/>
              </p:nvSpPr>
              <p:spPr>
                <a:xfrm>
                  <a:off x="6672929" y="2715958"/>
                  <a:ext cx="59245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45" h="59245" extrusionOk="0">
                      <a:moveTo>
                        <a:pt x="59246" y="29623"/>
                      </a:moveTo>
                      <a:cubicBezTo>
                        <a:pt x="59246" y="45983"/>
                        <a:pt x="45983" y="59246"/>
                        <a:pt x="29623" y="59246"/>
                      </a:cubicBezTo>
                      <a:cubicBezTo>
                        <a:pt x="13263" y="59246"/>
                        <a:pt x="0" y="45983"/>
                        <a:pt x="0" y="29623"/>
                      </a:cubicBezTo>
                      <a:cubicBezTo>
                        <a:pt x="0" y="13263"/>
                        <a:pt x="13263" y="0"/>
                        <a:pt x="29623" y="0"/>
                      </a:cubicBezTo>
                      <a:cubicBezTo>
                        <a:pt x="45983" y="0"/>
                        <a:pt x="59246" y="13263"/>
                        <a:pt x="59246" y="296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1" name="Google Shape;521;p37"/>
              <p:cNvSpPr/>
              <p:nvPr/>
            </p:nvSpPr>
            <p:spPr>
              <a:xfrm>
                <a:off x="1587440" y="2141025"/>
                <a:ext cx="224504" cy="426148"/>
              </a:xfrm>
              <a:custGeom>
                <a:avLst/>
                <a:gdLst/>
                <a:ahLst/>
                <a:cxnLst/>
                <a:rect l="l" t="t" r="r" b="b"/>
                <a:pathLst>
                  <a:path w="224504" h="426148" extrusionOk="0">
                    <a:moveTo>
                      <a:pt x="126778" y="0"/>
                    </a:moveTo>
                    <a:cubicBezTo>
                      <a:pt x="126778" y="0"/>
                      <a:pt x="77914" y="346710"/>
                      <a:pt x="0" y="426148"/>
                    </a:cubicBezTo>
                    <a:cubicBezTo>
                      <a:pt x="0" y="426148"/>
                      <a:pt x="219932" y="197072"/>
                      <a:pt x="224504" y="68771"/>
                    </a:cubicBezTo>
                    <a:lnTo>
                      <a:pt x="12677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7"/>
              <p:cNvSpPr/>
              <p:nvPr/>
            </p:nvSpPr>
            <p:spPr>
              <a:xfrm>
                <a:off x="1902526" y="2388485"/>
                <a:ext cx="205073" cy="237648"/>
              </a:xfrm>
              <a:custGeom>
                <a:avLst/>
                <a:gdLst/>
                <a:ahLst/>
                <a:cxnLst/>
                <a:rect l="l" t="t" r="r" b="b"/>
                <a:pathLst>
                  <a:path w="205073" h="237648" extrusionOk="0">
                    <a:moveTo>
                      <a:pt x="154305" y="0"/>
                    </a:moveTo>
                    <a:lnTo>
                      <a:pt x="0" y="237649"/>
                    </a:lnTo>
                    <a:lnTo>
                      <a:pt x="205073" y="592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37"/>
            <p:cNvSpPr/>
            <p:nvPr/>
          </p:nvSpPr>
          <p:spPr>
            <a:xfrm>
              <a:off x="4938579" y="2443411"/>
              <a:ext cx="490432" cy="1022904"/>
            </a:xfrm>
            <a:custGeom>
              <a:avLst/>
              <a:gdLst/>
              <a:ahLst/>
              <a:cxnLst/>
              <a:rect l="l" t="t" r="r" b="b"/>
              <a:pathLst>
                <a:path w="544925" h="1136560" extrusionOk="0">
                  <a:moveTo>
                    <a:pt x="544925" y="0"/>
                  </a:moveTo>
                  <a:cubicBezTo>
                    <a:pt x="544925" y="0"/>
                    <a:pt x="431387" y="39980"/>
                    <a:pt x="387858" y="311459"/>
                  </a:cubicBezTo>
                  <a:cubicBezTo>
                    <a:pt x="328422" y="682412"/>
                    <a:pt x="209455" y="1067643"/>
                    <a:pt x="0" y="1136560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6102280" y="2908193"/>
              <a:ext cx="1462884" cy="1388117"/>
            </a:xfrm>
            <a:custGeom>
              <a:avLst/>
              <a:gdLst/>
              <a:ahLst/>
              <a:cxnLst/>
              <a:rect l="l" t="t" r="r" b="b"/>
              <a:pathLst>
                <a:path w="1625427" h="1542352" extrusionOk="0">
                  <a:moveTo>
                    <a:pt x="1625427" y="464429"/>
                  </a:moveTo>
                  <a:lnTo>
                    <a:pt x="1442452" y="897826"/>
                  </a:lnTo>
                  <a:lnTo>
                    <a:pt x="1263572" y="876693"/>
                  </a:lnTo>
                  <a:lnTo>
                    <a:pt x="1175371" y="1484192"/>
                  </a:lnTo>
                  <a:lnTo>
                    <a:pt x="235444" y="1542352"/>
                  </a:lnTo>
                  <a:cubicBezTo>
                    <a:pt x="235444" y="1542352"/>
                    <a:pt x="137908" y="1532452"/>
                    <a:pt x="107904" y="1434979"/>
                  </a:cubicBezTo>
                  <a:cubicBezTo>
                    <a:pt x="77996" y="1337505"/>
                    <a:pt x="10368" y="916102"/>
                    <a:pt x="462" y="745903"/>
                  </a:cubicBezTo>
                  <a:cubicBezTo>
                    <a:pt x="-9349" y="578846"/>
                    <a:pt x="139432" y="378663"/>
                    <a:pt x="220585" y="342777"/>
                  </a:cubicBezTo>
                  <a:cubicBezTo>
                    <a:pt x="222299" y="342015"/>
                    <a:pt x="223823" y="341349"/>
                    <a:pt x="225347" y="340683"/>
                  </a:cubicBezTo>
                  <a:cubicBezTo>
                    <a:pt x="279164" y="320597"/>
                    <a:pt x="400322" y="309841"/>
                    <a:pt x="492428" y="296229"/>
                  </a:cubicBezTo>
                  <a:cubicBezTo>
                    <a:pt x="510621" y="293564"/>
                    <a:pt x="527671" y="290708"/>
                    <a:pt x="542720" y="287757"/>
                  </a:cubicBezTo>
                  <a:cubicBezTo>
                    <a:pt x="542720" y="287662"/>
                    <a:pt x="542720" y="287662"/>
                    <a:pt x="542720" y="287662"/>
                  </a:cubicBezTo>
                  <a:cubicBezTo>
                    <a:pt x="565199" y="283283"/>
                    <a:pt x="583583" y="278238"/>
                    <a:pt x="595298" y="272622"/>
                  </a:cubicBezTo>
                  <a:cubicBezTo>
                    <a:pt x="607205" y="266816"/>
                    <a:pt x="617587" y="258724"/>
                    <a:pt x="626636" y="249301"/>
                  </a:cubicBezTo>
                  <a:lnTo>
                    <a:pt x="626921" y="249015"/>
                  </a:lnTo>
                  <a:cubicBezTo>
                    <a:pt x="633494" y="242352"/>
                    <a:pt x="639304" y="234832"/>
                    <a:pt x="644447" y="227217"/>
                  </a:cubicBezTo>
                  <a:lnTo>
                    <a:pt x="644924" y="226455"/>
                  </a:lnTo>
                  <a:lnTo>
                    <a:pt x="645019" y="226360"/>
                  </a:lnTo>
                  <a:cubicBezTo>
                    <a:pt x="668260" y="191997"/>
                    <a:pt x="677785" y="154302"/>
                    <a:pt x="677785" y="154302"/>
                  </a:cubicBezTo>
                  <a:lnTo>
                    <a:pt x="947914" y="0"/>
                  </a:lnTo>
                  <a:cubicBezTo>
                    <a:pt x="947914" y="0"/>
                    <a:pt x="917243" y="189617"/>
                    <a:pt x="939532" y="222267"/>
                  </a:cubicBezTo>
                  <a:cubicBezTo>
                    <a:pt x="939627" y="222267"/>
                    <a:pt x="939627" y="222362"/>
                    <a:pt x="939627" y="222362"/>
                  </a:cubicBezTo>
                  <a:cubicBezTo>
                    <a:pt x="944675" y="229597"/>
                    <a:pt x="950105" y="236545"/>
                    <a:pt x="956010" y="243114"/>
                  </a:cubicBezTo>
                  <a:cubicBezTo>
                    <a:pt x="972869" y="261961"/>
                    <a:pt x="994205" y="277096"/>
                    <a:pt x="1023542" y="283950"/>
                  </a:cubicBezTo>
                  <a:cubicBezTo>
                    <a:pt x="1030019" y="285378"/>
                    <a:pt x="1036782" y="286520"/>
                    <a:pt x="1044021" y="286996"/>
                  </a:cubicBezTo>
                  <a:cubicBezTo>
                    <a:pt x="1095837" y="291279"/>
                    <a:pt x="1252142" y="274336"/>
                    <a:pt x="1364728" y="331925"/>
                  </a:cubicBezTo>
                  <a:cubicBezTo>
                    <a:pt x="1477599" y="389800"/>
                    <a:pt x="1625427" y="464429"/>
                    <a:pt x="1625427" y="464429"/>
                  </a:cubicBezTo>
                  <a:close/>
                </a:path>
              </a:pathLst>
            </a:custGeom>
            <a:solidFill>
              <a:srgbClr val="9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6047954" y="3163572"/>
              <a:ext cx="1517246" cy="1132562"/>
            </a:xfrm>
            <a:custGeom>
              <a:avLst/>
              <a:gdLst/>
              <a:ahLst/>
              <a:cxnLst/>
              <a:rect l="l" t="t" r="r" b="b"/>
              <a:pathLst>
                <a:path w="1685829" h="1258402" extrusionOk="0">
                  <a:moveTo>
                    <a:pt x="1685830" y="180479"/>
                  </a:moveTo>
                  <a:lnTo>
                    <a:pt x="1502855" y="613876"/>
                  </a:lnTo>
                  <a:lnTo>
                    <a:pt x="1323975" y="592744"/>
                  </a:lnTo>
                  <a:lnTo>
                    <a:pt x="1235773" y="1200242"/>
                  </a:lnTo>
                  <a:lnTo>
                    <a:pt x="295846" y="1258403"/>
                  </a:lnTo>
                  <a:cubicBezTo>
                    <a:pt x="295846" y="1258403"/>
                    <a:pt x="198310" y="1248503"/>
                    <a:pt x="168307" y="1151029"/>
                  </a:cubicBezTo>
                  <a:cubicBezTo>
                    <a:pt x="149923" y="1091250"/>
                    <a:pt x="112109" y="823864"/>
                    <a:pt x="81153" y="654617"/>
                  </a:cubicBezTo>
                  <a:cubicBezTo>
                    <a:pt x="81153" y="654617"/>
                    <a:pt x="67151" y="647287"/>
                    <a:pt x="0" y="637007"/>
                  </a:cubicBezTo>
                  <a:cubicBezTo>
                    <a:pt x="5905" y="564758"/>
                    <a:pt x="34099" y="482324"/>
                    <a:pt x="45244" y="432921"/>
                  </a:cubicBezTo>
                  <a:cubicBezTo>
                    <a:pt x="97726" y="199707"/>
                    <a:pt x="196120" y="84433"/>
                    <a:pt x="280988" y="58827"/>
                  </a:cubicBezTo>
                  <a:cubicBezTo>
                    <a:pt x="361855" y="27795"/>
                    <a:pt x="552831" y="12280"/>
                    <a:pt x="552831" y="12280"/>
                  </a:cubicBezTo>
                  <a:lnTo>
                    <a:pt x="603123" y="3617"/>
                  </a:lnTo>
                  <a:cubicBezTo>
                    <a:pt x="603123" y="3617"/>
                    <a:pt x="603123" y="3617"/>
                    <a:pt x="603123" y="3713"/>
                  </a:cubicBezTo>
                  <a:cubicBezTo>
                    <a:pt x="605409" y="9138"/>
                    <a:pt x="661035" y="137644"/>
                    <a:pt x="860774" y="133741"/>
                  </a:cubicBezTo>
                  <a:cubicBezTo>
                    <a:pt x="1060418" y="129743"/>
                    <a:pt x="1083183" y="5236"/>
                    <a:pt x="1084136" y="0"/>
                  </a:cubicBezTo>
                  <a:cubicBezTo>
                    <a:pt x="1090613" y="1428"/>
                    <a:pt x="1097375" y="2570"/>
                    <a:pt x="1104614" y="3046"/>
                  </a:cubicBezTo>
                  <a:cubicBezTo>
                    <a:pt x="1156430" y="7330"/>
                    <a:pt x="1312736" y="-9614"/>
                    <a:pt x="1425321" y="47975"/>
                  </a:cubicBezTo>
                  <a:cubicBezTo>
                    <a:pt x="1538002" y="105851"/>
                    <a:pt x="1685830" y="180479"/>
                    <a:pt x="1685830" y="180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6263062" y="3163486"/>
              <a:ext cx="980198" cy="1230997"/>
            </a:xfrm>
            <a:custGeom>
              <a:avLst/>
              <a:gdLst/>
              <a:ahLst/>
              <a:cxnLst/>
              <a:rect l="l" t="t" r="r" b="b"/>
              <a:pathLst>
                <a:path w="1089109" h="1367774" extrusionOk="0">
                  <a:moveTo>
                    <a:pt x="313658" y="12374"/>
                  </a:moveTo>
                  <a:cubicBezTo>
                    <a:pt x="313658" y="12374"/>
                    <a:pt x="322707" y="450150"/>
                    <a:pt x="216408" y="556381"/>
                  </a:cubicBezTo>
                  <a:lnTo>
                    <a:pt x="191643" y="592744"/>
                  </a:lnTo>
                  <a:lnTo>
                    <a:pt x="0" y="1367775"/>
                  </a:lnTo>
                  <a:lnTo>
                    <a:pt x="965359" y="1367775"/>
                  </a:lnTo>
                  <a:lnTo>
                    <a:pt x="1086898" y="555715"/>
                  </a:lnTo>
                  <a:cubicBezTo>
                    <a:pt x="1086898" y="555715"/>
                    <a:pt x="1114044" y="177814"/>
                    <a:pt x="978122" y="0"/>
                  </a:cubicBezTo>
                  <a:lnTo>
                    <a:pt x="947357" y="0"/>
                  </a:lnTo>
                  <a:cubicBezTo>
                    <a:pt x="947357" y="0"/>
                    <a:pt x="1032796" y="101281"/>
                    <a:pt x="1055179" y="365717"/>
                  </a:cubicBezTo>
                  <a:lnTo>
                    <a:pt x="656368" y="514117"/>
                  </a:lnTo>
                  <a:lnTo>
                    <a:pt x="311182" y="403507"/>
                  </a:lnTo>
                  <a:cubicBezTo>
                    <a:pt x="311182" y="403507"/>
                    <a:pt x="360521" y="249491"/>
                    <a:pt x="346138" y="6568"/>
                  </a:cubicBezTo>
                  <a:lnTo>
                    <a:pt x="313658" y="123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6106893" y="3427548"/>
              <a:ext cx="1274947" cy="862125"/>
            </a:xfrm>
            <a:custGeom>
              <a:avLst/>
              <a:gdLst/>
              <a:ahLst/>
              <a:cxnLst/>
              <a:rect l="l" t="t" r="r" b="b"/>
              <a:pathLst>
                <a:path w="1416608" h="957917" extrusionOk="0">
                  <a:moveTo>
                    <a:pt x="0" y="353493"/>
                  </a:moveTo>
                  <a:cubicBezTo>
                    <a:pt x="0" y="353493"/>
                    <a:pt x="163354" y="331409"/>
                    <a:pt x="390049" y="262777"/>
                  </a:cubicBezTo>
                  <a:lnTo>
                    <a:pt x="390049" y="424694"/>
                  </a:lnTo>
                  <a:lnTo>
                    <a:pt x="859155" y="252211"/>
                  </a:lnTo>
                  <a:cubicBezTo>
                    <a:pt x="859155" y="252211"/>
                    <a:pt x="903732" y="142363"/>
                    <a:pt x="1014508" y="69733"/>
                  </a:cubicBezTo>
                  <a:cubicBezTo>
                    <a:pt x="1125284" y="-2896"/>
                    <a:pt x="1139095" y="-13652"/>
                    <a:pt x="1165193" y="13953"/>
                  </a:cubicBezTo>
                  <a:cubicBezTo>
                    <a:pt x="1191292" y="41653"/>
                    <a:pt x="1109853" y="112188"/>
                    <a:pt x="1092899" y="129893"/>
                  </a:cubicBezTo>
                  <a:cubicBezTo>
                    <a:pt x="1075944" y="147598"/>
                    <a:pt x="1036034" y="172347"/>
                    <a:pt x="1049846" y="179963"/>
                  </a:cubicBezTo>
                  <a:cubicBezTo>
                    <a:pt x="1063657" y="187578"/>
                    <a:pt x="1199007" y="116947"/>
                    <a:pt x="1245203" y="81537"/>
                  </a:cubicBezTo>
                  <a:cubicBezTo>
                    <a:pt x="1291304" y="46222"/>
                    <a:pt x="1348264" y="3672"/>
                    <a:pt x="1363599" y="23376"/>
                  </a:cubicBezTo>
                  <a:cubicBezTo>
                    <a:pt x="1378934" y="43080"/>
                    <a:pt x="1363599" y="81537"/>
                    <a:pt x="1363599" y="81537"/>
                  </a:cubicBezTo>
                  <a:cubicBezTo>
                    <a:pt x="1363599" y="81537"/>
                    <a:pt x="1378458" y="65069"/>
                    <a:pt x="1391888" y="74874"/>
                  </a:cubicBezTo>
                  <a:cubicBezTo>
                    <a:pt x="1405318" y="84678"/>
                    <a:pt x="1387602" y="130179"/>
                    <a:pt x="1387602" y="130179"/>
                  </a:cubicBezTo>
                  <a:cubicBezTo>
                    <a:pt x="1387602" y="130179"/>
                    <a:pt x="1399127" y="117994"/>
                    <a:pt x="1412558" y="124087"/>
                  </a:cubicBezTo>
                  <a:cubicBezTo>
                    <a:pt x="1425988" y="130179"/>
                    <a:pt x="1404080" y="185484"/>
                    <a:pt x="1375410" y="209281"/>
                  </a:cubicBezTo>
                  <a:cubicBezTo>
                    <a:pt x="1375410" y="209281"/>
                    <a:pt x="1400366" y="228700"/>
                    <a:pt x="1366933" y="262777"/>
                  </a:cubicBezTo>
                  <a:cubicBezTo>
                    <a:pt x="1333500" y="296855"/>
                    <a:pt x="1152049" y="397184"/>
                    <a:pt x="1152049" y="397184"/>
                  </a:cubicBezTo>
                  <a:cubicBezTo>
                    <a:pt x="1152049" y="397184"/>
                    <a:pt x="473488" y="886362"/>
                    <a:pt x="362236" y="928722"/>
                  </a:cubicBezTo>
                  <a:cubicBezTo>
                    <a:pt x="250889" y="971081"/>
                    <a:pt x="174974" y="972889"/>
                    <a:pt x="116586" y="896928"/>
                  </a:cubicBezTo>
                  <a:cubicBezTo>
                    <a:pt x="58198" y="820967"/>
                    <a:pt x="0" y="353493"/>
                    <a:pt x="0" y="353493"/>
                  </a:cubicBezTo>
                  <a:close/>
                </a:path>
              </a:pathLst>
            </a:custGeom>
            <a:solidFill>
              <a:srgbClr val="9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4888102" y="3277778"/>
              <a:ext cx="268596" cy="790271"/>
            </a:xfrm>
            <a:custGeom>
              <a:avLst/>
              <a:gdLst/>
              <a:ahLst/>
              <a:cxnLst/>
              <a:rect l="l" t="t" r="r" b="b"/>
              <a:pathLst>
                <a:path w="298440" h="878079" extrusionOk="0">
                  <a:moveTo>
                    <a:pt x="298440" y="0"/>
                  </a:moveTo>
                  <a:cubicBezTo>
                    <a:pt x="231479" y="105850"/>
                    <a:pt x="-35792" y="314601"/>
                    <a:pt x="4022" y="572944"/>
                  </a:cubicBezTo>
                  <a:cubicBezTo>
                    <a:pt x="7165" y="593219"/>
                    <a:pt x="24310" y="474899"/>
                    <a:pt x="44503" y="460811"/>
                  </a:cubicBezTo>
                  <a:cubicBezTo>
                    <a:pt x="17929" y="579607"/>
                    <a:pt x="-62367" y="882690"/>
                    <a:pt x="149183" y="878026"/>
                  </a:cubicBezTo>
                  <a:lnTo>
                    <a:pt x="298440" y="0"/>
                  </a:ln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5719424" y="2908108"/>
              <a:ext cx="169221" cy="245273"/>
            </a:xfrm>
            <a:custGeom>
              <a:avLst/>
              <a:gdLst/>
              <a:ahLst/>
              <a:cxnLst/>
              <a:rect l="l" t="t" r="r" b="b"/>
              <a:pathLst>
                <a:path w="188023" h="272526" extrusionOk="0">
                  <a:moveTo>
                    <a:pt x="168021" y="18657"/>
                  </a:moveTo>
                  <a:lnTo>
                    <a:pt x="188024" y="272527"/>
                  </a:lnTo>
                  <a:lnTo>
                    <a:pt x="0" y="261580"/>
                  </a:lnTo>
                  <a:lnTo>
                    <a:pt x="11525" y="0"/>
                  </a:ln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4955283" y="2841759"/>
              <a:ext cx="1016441" cy="1553032"/>
            </a:xfrm>
            <a:custGeom>
              <a:avLst/>
              <a:gdLst/>
              <a:ahLst/>
              <a:cxnLst/>
              <a:rect l="l" t="t" r="r" b="b"/>
              <a:pathLst>
                <a:path w="1129379" h="1725591" extrusionOk="0">
                  <a:moveTo>
                    <a:pt x="883253" y="126982"/>
                  </a:moveTo>
                  <a:cubicBezTo>
                    <a:pt x="879253" y="167819"/>
                    <a:pt x="861917" y="254346"/>
                    <a:pt x="912305" y="266911"/>
                  </a:cubicBezTo>
                  <a:cubicBezTo>
                    <a:pt x="962597" y="279476"/>
                    <a:pt x="1108901" y="299942"/>
                    <a:pt x="1129379" y="705448"/>
                  </a:cubicBezTo>
                  <a:lnTo>
                    <a:pt x="1126808" y="1111240"/>
                  </a:lnTo>
                  <a:lnTo>
                    <a:pt x="1000697" y="1111240"/>
                  </a:lnTo>
                  <a:lnTo>
                    <a:pt x="954786" y="1725592"/>
                  </a:lnTo>
                  <a:lnTo>
                    <a:pt x="0" y="1725592"/>
                  </a:lnTo>
                  <a:lnTo>
                    <a:pt x="132112" y="908201"/>
                  </a:lnTo>
                  <a:cubicBezTo>
                    <a:pt x="132112" y="908201"/>
                    <a:pt x="-2381" y="447485"/>
                    <a:pt x="288227" y="357150"/>
                  </a:cubicBezTo>
                  <a:cubicBezTo>
                    <a:pt x="578834" y="266816"/>
                    <a:pt x="629507" y="204657"/>
                    <a:pt x="673322" y="0"/>
                  </a:cubicBezTo>
                  <a:lnTo>
                    <a:pt x="883253" y="126982"/>
                  </a:lnTo>
                  <a:close/>
                </a:path>
              </a:pathLst>
            </a:custGeom>
            <a:solidFill>
              <a:srgbClr val="C985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5011651" y="3059126"/>
              <a:ext cx="1001439" cy="971416"/>
            </a:xfrm>
            <a:custGeom>
              <a:avLst/>
              <a:gdLst/>
              <a:ahLst/>
              <a:cxnLst/>
              <a:rect l="l" t="t" r="r" b="b"/>
              <a:pathLst>
                <a:path w="1112710" h="1079351" extrusionOk="0">
                  <a:moveTo>
                    <a:pt x="458533" y="0"/>
                  </a:moveTo>
                  <a:cubicBezTo>
                    <a:pt x="458533" y="0"/>
                    <a:pt x="647986" y="102614"/>
                    <a:pt x="836295" y="19133"/>
                  </a:cubicBezTo>
                  <a:cubicBezTo>
                    <a:pt x="836295" y="19133"/>
                    <a:pt x="1003459" y="59779"/>
                    <a:pt x="1042416" y="125745"/>
                  </a:cubicBezTo>
                  <a:cubicBezTo>
                    <a:pt x="1081373" y="191711"/>
                    <a:pt x="1118140" y="450721"/>
                    <a:pt x="1112044" y="582558"/>
                  </a:cubicBezTo>
                  <a:lnTo>
                    <a:pt x="1112711" y="697547"/>
                  </a:lnTo>
                  <a:lnTo>
                    <a:pt x="924878" y="751234"/>
                  </a:lnTo>
                  <a:lnTo>
                    <a:pt x="539877" y="814059"/>
                  </a:lnTo>
                  <a:cubicBezTo>
                    <a:pt x="539877" y="814059"/>
                    <a:pt x="285274" y="898397"/>
                    <a:pt x="170212" y="985780"/>
                  </a:cubicBezTo>
                  <a:lnTo>
                    <a:pt x="0" y="1079351"/>
                  </a:lnTo>
                  <a:lnTo>
                    <a:pt x="69628" y="666611"/>
                  </a:lnTo>
                  <a:cubicBezTo>
                    <a:pt x="69628" y="666611"/>
                    <a:pt x="18764" y="554668"/>
                    <a:pt x="30099" y="386944"/>
                  </a:cubicBezTo>
                  <a:cubicBezTo>
                    <a:pt x="42863" y="197899"/>
                    <a:pt x="142589" y="111276"/>
                    <a:pt x="345948" y="68536"/>
                  </a:cubicBezTo>
                  <a:cubicBezTo>
                    <a:pt x="345853" y="68441"/>
                    <a:pt x="451104" y="34839"/>
                    <a:pt x="458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5749664" y="2331596"/>
              <a:ext cx="260115" cy="337289"/>
            </a:xfrm>
            <a:custGeom>
              <a:avLst/>
              <a:gdLst/>
              <a:ahLst/>
              <a:cxnLst/>
              <a:rect l="l" t="t" r="r" b="b"/>
              <a:pathLst>
                <a:path w="289017" h="374766" extrusionOk="0">
                  <a:moveTo>
                    <a:pt x="21622" y="863"/>
                  </a:moveTo>
                  <a:cubicBezTo>
                    <a:pt x="66389" y="-2754"/>
                    <a:pt x="387953" y="-7894"/>
                    <a:pt x="258509" y="278150"/>
                  </a:cubicBezTo>
                  <a:cubicBezTo>
                    <a:pt x="246412" y="304803"/>
                    <a:pt x="192500" y="374767"/>
                    <a:pt x="192500" y="374767"/>
                  </a:cubicBezTo>
                  <a:lnTo>
                    <a:pt x="0" y="346115"/>
                  </a:lnTo>
                  <a:lnTo>
                    <a:pt x="21622" y="863"/>
                  </a:ln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7876228" y="2379380"/>
              <a:ext cx="496613" cy="614753"/>
            </a:xfrm>
            <a:custGeom>
              <a:avLst/>
              <a:gdLst/>
              <a:ahLst/>
              <a:cxnLst/>
              <a:rect l="l" t="t" r="r" b="b"/>
              <a:pathLst>
                <a:path w="551792" h="683059" extrusionOk="0">
                  <a:moveTo>
                    <a:pt x="181941" y="12367"/>
                  </a:moveTo>
                  <a:cubicBezTo>
                    <a:pt x="14301" y="76810"/>
                    <a:pt x="-50183" y="282990"/>
                    <a:pt x="65927" y="360284"/>
                  </a:cubicBezTo>
                  <a:cubicBezTo>
                    <a:pt x="65927" y="360284"/>
                    <a:pt x="-11416" y="450523"/>
                    <a:pt x="1442" y="463374"/>
                  </a:cubicBezTo>
                  <a:cubicBezTo>
                    <a:pt x="14301" y="476225"/>
                    <a:pt x="65927" y="476225"/>
                    <a:pt x="65927" y="476225"/>
                  </a:cubicBezTo>
                  <a:cubicBezTo>
                    <a:pt x="65927" y="476225"/>
                    <a:pt x="1442" y="669554"/>
                    <a:pt x="130411" y="682405"/>
                  </a:cubicBezTo>
                  <a:cubicBezTo>
                    <a:pt x="259379" y="695255"/>
                    <a:pt x="401207" y="514871"/>
                    <a:pt x="401207" y="514871"/>
                  </a:cubicBezTo>
                  <a:cubicBezTo>
                    <a:pt x="401207" y="514871"/>
                    <a:pt x="594659" y="398931"/>
                    <a:pt x="543034" y="166954"/>
                  </a:cubicBezTo>
                  <a:cubicBezTo>
                    <a:pt x="491408" y="-64927"/>
                    <a:pt x="181941" y="12367"/>
                    <a:pt x="181941" y="12367"/>
                  </a:cubicBez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6271418" y="2784656"/>
              <a:ext cx="2616966" cy="2028074"/>
            </a:xfrm>
            <a:custGeom>
              <a:avLst/>
              <a:gdLst/>
              <a:ahLst/>
              <a:cxnLst/>
              <a:rect l="l" t="t" r="r" b="b"/>
              <a:pathLst>
                <a:path w="2907740" h="2253415" extrusionOk="0">
                  <a:moveTo>
                    <a:pt x="1980863" y="223504"/>
                  </a:moveTo>
                  <a:cubicBezTo>
                    <a:pt x="1980863" y="223504"/>
                    <a:pt x="2017915" y="296324"/>
                    <a:pt x="1979148" y="322121"/>
                  </a:cubicBezTo>
                  <a:lnTo>
                    <a:pt x="1824367" y="347917"/>
                  </a:lnTo>
                  <a:cubicBezTo>
                    <a:pt x="1643868" y="386564"/>
                    <a:pt x="1514900" y="438156"/>
                    <a:pt x="1476228" y="515450"/>
                  </a:cubicBezTo>
                  <a:cubicBezTo>
                    <a:pt x="1437557" y="592744"/>
                    <a:pt x="1179620" y="1108289"/>
                    <a:pt x="1179620" y="1108289"/>
                  </a:cubicBezTo>
                  <a:lnTo>
                    <a:pt x="302748" y="1095438"/>
                  </a:lnTo>
                  <a:cubicBezTo>
                    <a:pt x="302748" y="1095438"/>
                    <a:pt x="173780" y="1069642"/>
                    <a:pt x="83483" y="1095438"/>
                  </a:cubicBezTo>
                  <a:cubicBezTo>
                    <a:pt x="-6814" y="1121235"/>
                    <a:pt x="-6814" y="1147031"/>
                    <a:pt x="6140" y="1172732"/>
                  </a:cubicBezTo>
                  <a:cubicBezTo>
                    <a:pt x="18998" y="1198528"/>
                    <a:pt x="173780" y="1172732"/>
                    <a:pt x="173780" y="1172732"/>
                  </a:cubicBezTo>
                  <a:lnTo>
                    <a:pt x="367232" y="1378912"/>
                  </a:lnTo>
                  <a:cubicBezTo>
                    <a:pt x="367232" y="1378912"/>
                    <a:pt x="1231245" y="1482002"/>
                    <a:pt x="1334401" y="1469152"/>
                  </a:cubicBezTo>
                  <a:cubicBezTo>
                    <a:pt x="1437557" y="1456301"/>
                    <a:pt x="1496326" y="1384338"/>
                    <a:pt x="1496326" y="1384338"/>
                  </a:cubicBezTo>
                  <a:lnTo>
                    <a:pt x="1469465" y="2253416"/>
                  </a:lnTo>
                  <a:lnTo>
                    <a:pt x="2810586" y="2253416"/>
                  </a:lnTo>
                  <a:cubicBezTo>
                    <a:pt x="2810586" y="2253416"/>
                    <a:pt x="2907740" y="1456301"/>
                    <a:pt x="2907740" y="1391858"/>
                  </a:cubicBezTo>
                  <a:cubicBezTo>
                    <a:pt x="2907740" y="1340551"/>
                    <a:pt x="2843256" y="889258"/>
                    <a:pt x="2820587" y="671180"/>
                  </a:cubicBezTo>
                  <a:cubicBezTo>
                    <a:pt x="2815443" y="622062"/>
                    <a:pt x="2766294" y="530490"/>
                    <a:pt x="2727242" y="502599"/>
                  </a:cubicBezTo>
                  <a:cubicBezTo>
                    <a:pt x="2615704" y="423021"/>
                    <a:pt x="2327478" y="296419"/>
                    <a:pt x="2288806" y="257772"/>
                  </a:cubicBezTo>
                  <a:cubicBezTo>
                    <a:pt x="2250135" y="219126"/>
                    <a:pt x="2237180" y="90239"/>
                    <a:pt x="2224322" y="0"/>
                  </a:cubicBezTo>
                  <a:lnTo>
                    <a:pt x="1980863" y="223504"/>
                  </a:ln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7581206" y="4455788"/>
              <a:ext cx="1261615" cy="363071"/>
            </a:xfrm>
            <a:custGeom>
              <a:avLst/>
              <a:gdLst/>
              <a:ahLst/>
              <a:cxnLst/>
              <a:rect l="l" t="t" r="r" b="b"/>
              <a:pathLst>
                <a:path w="1401794" h="403412" extrusionOk="0">
                  <a:moveTo>
                    <a:pt x="9049" y="90430"/>
                  </a:moveTo>
                  <a:lnTo>
                    <a:pt x="0" y="399319"/>
                  </a:lnTo>
                  <a:lnTo>
                    <a:pt x="1363599" y="403412"/>
                  </a:lnTo>
                  <a:lnTo>
                    <a:pt x="14017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181660" y="3055530"/>
              <a:ext cx="884082" cy="1530586"/>
            </a:xfrm>
            <a:custGeom>
              <a:avLst/>
              <a:gdLst/>
              <a:ahLst/>
              <a:cxnLst/>
              <a:rect l="l" t="t" r="r" b="b"/>
              <a:pathLst>
                <a:path w="982313" h="1700651" extrusionOk="0">
                  <a:moveTo>
                    <a:pt x="982313" y="0"/>
                  </a:moveTo>
                  <a:cubicBezTo>
                    <a:pt x="982313" y="0"/>
                    <a:pt x="981932" y="19990"/>
                    <a:pt x="967073" y="20846"/>
                  </a:cubicBezTo>
                  <a:lnTo>
                    <a:pt x="874395" y="1700652"/>
                  </a:lnTo>
                  <a:lnTo>
                    <a:pt x="442913" y="1645918"/>
                  </a:lnTo>
                  <a:lnTo>
                    <a:pt x="484251" y="1082874"/>
                  </a:lnTo>
                  <a:cubicBezTo>
                    <a:pt x="484251" y="1082874"/>
                    <a:pt x="386810" y="1180633"/>
                    <a:pt x="296608" y="1180633"/>
                  </a:cubicBezTo>
                  <a:cubicBezTo>
                    <a:pt x="206312" y="1180633"/>
                    <a:pt x="0" y="1154837"/>
                    <a:pt x="0" y="1154837"/>
                  </a:cubicBezTo>
                  <a:lnTo>
                    <a:pt x="22574" y="804730"/>
                  </a:lnTo>
                  <a:lnTo>
                    <a:pt x="141827" y="794069"/>
                  </a:lnTo>
                  <a:cubicBezTo>
                    <a:pt x="141827" y="794069"/>
                    <a:pt x="128969" y="755422"/>
                    <a:pt x="154686" y="755422"/>
                  </a:cubicBezTo>
                  <a:cubicBezTo>
                    <a:pt x="180499" y="755422"/>
                    <a:pt x="188214" y="763133"/>
                    <a:pt x="188214" y="763133"/>
                  </a:cubicBezTo>
                  <a:cubicBezTo>
                    <a:pt x="188214" y="763133"/>
                    <a:pt x="420433" y="218269"/>
                    <a:pt x="489490" y="159633"/>
                  </a:cubicBezTo>
                  <a:cubicBezTo>
                    <a:pt x="550736" y="107279"/>
                    <a:pt x="773049" y="34839"/>
                    <a:pt x="912114" y="11994"/>
                  </a:cubicBezTo>
                  <a:cubicBezTo>
                    <a:pt x="929259" y="9138"/>
                    <a:pt x="945261" y="6949"/>
                    <a:pt x="959453" y="5807"/>
                  </a:cubicBezTo>
                  <a:lnTo>
                    <a:pt x="982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8298232" y="3013621"/>
              <a:ext cx="589274" cy="1536886"/>
            </a:xfrm>
            <a:custGeom>
              <a:avLst/>
              <a:gdLst/>
              <a:ahLst/>
              <a:cxnLst/>
              <a:rect l="l" t="t" r="r" b="b"/>
              <a:pathLst>
                <a:path w="654749" h="1707651" extrusionOk="0">
                  <a:moveTo>
                    <a:pt x="654082" y="1170403"/>
                  </a:moveTo>
                  <a:cubicBezTo>
                    <a:pt x="644843" y="1232276"/>
                    <a:pt x="604742" y="1703844"/>
                    <a:pt x="604742" y="1703844"/>
                  </a:cubicBezTo>
                  <a:lnTo>
                    <a:pt x="0" y="1707652"/>
                  </a:lnTo>
                  <a:lnTo>
                    <a:pt x="60198" y="21278"/>
                  </a:lnTo>
                  <a:cubicBezTo>
                    <a:pt x="47815" y="21278"/>
                    <a:pt x="33242" y="431"/>
                    <a:pt x="33242" y="431"/>
                  </a:cubicBezTo>
                  <a:cubicBezTo>
                    <a:pt x="42672" y="-2519"/>
                    <a:pt x="71247" y="9950"/>
                    <a:pt x="107632" y="29084"/>
                  </a:cubicBezTo>
                  <a:cubicBezTo>
                    <a:pt x="175831" y="65065"/>
                    <a:pt x="271367" y="124178"/>
                    <a:pt x="318516" y="147214"/>
                  </a:cubicBezTo>
                  <a:cubicBezTo>
                    <a:pt x="539305" y="255444"/>
                    <a:pt x="571786" y="396705"/>
                    <a:pt x="571786" y="396705"/>
                  </a:cubicBezTo>
                  <a:cubicBezTo>
                    <a:pt x="571786" y="396705"/>
                    <a:pt x="663416" y="1108530"/>
                    <a:pt x="654082" y="1170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7968503" y="3123763"/>
              <a:ext cx="384047" cy="1421442"/>
            </a:xfrm>
            <a:custGeom>
              <a:avLst/>
              <a:gdLst/>
              <a:ahLst/>
              <a:cxnLst/>
              <a:rect l="l" t="t" r="r" b="b"/>
              <a:pathLst>
                <a:path w="426719" h="1579380" extrusionOk="0">
                  <a:moveTo>
                    <a:pt x="87821" y="8091"/>
                  </a:moveTo>
                  <a:lnTo>
                    <a:pt x="197929" y="326119"/>
                  </a:lnTo>
                  <a:lnTo>
                    <a:pt x="426720" y="0"/>
                  </a:lnTo>
                  <a:lnTo>
                    <a:pt x="365570" y="1579381"/>
                  </a:lnTo>
                  <a:lnTo>
                    <a:pt x="0" y="15793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7830067" y="3055530"/>
              <a:ext cx="235229" cy="1526217"/>
            </a:xfrm>
            <a:custGeom>
              <a:avLst/>
              <a:gdLst/>
              <a:ahLst/>
              <a:cxnLst/>
              <a:rect l="l" t="t" r="r" b="b"/>
              <a:pathLst>
                <a:path w="261366" h="1695797" extrusionOk="0">
                  <a:moveTo>
                    <a:pt x="261366" y="0"/>
                  </a:moveTo>
                  <a:cubicBezTo>
                    <a:pt x="261366" y="0"/>
                    <a:pt x="260985" y="19990"/>
                    <a:pt x="246126" y="20846"/>
                  </a:cubicBezTo>
                  <a:lnTo>
                    <a:pt x="152590" y="1695797"/>
                  </a:lnTo>
                  <a:lnTo>
                    <a:pt x="77057" y="1687611"/>
                  </a:lnTo>
                  <a:lnTo>
                    <a:pt x="18193" y="576847"/>
                  </a:lnTo>
                  <a:lnTo>
                    <a:pt x="125254" y="445105"/>
                  </a:lnTo>
                  <a:lnTo>
                    <a:pt x="0" y="359530"/>
                  </a:lnTo>
                  <a:lnTo>
                    <a:pt x="191071" y="11994"/>
                  </a:lnTo>
                  <a:cubicBezTo>
                    <a:pt x="208216" y="9138"/>
                    <a:pt x="224219" y="6949"/>
                    <a:pt x="238411" y="5807"/>
                  </a:cubicBezTo>
                  <a:lnTo>
                    <a:pt x="261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8254285" y="3013621"/>
              <a:ext cx="296265" cy="1536886"/>
            </a:xfrm>
            <a:custGeom>
              <a:avLst/>
              <a:gdLst/>
              <a:ahLst/>
              <a:cxnLst/>
              <a:rect l="l" t="t" r="r" b="b"/>
              <a:pathLst>
                <a:path w="329183" h="1707651" extrusionOk="0">
                  <a:moveTo>
                    <a:pt x="204026" y="428593"/>
                  </a:moveTo>
                  <a:lnTo>
                    <a:pt x="311087" y="560335"/>
                  </a:lnTo>
                  <a:lnTo>
                    <a:pt x="86296" y="1707652"/>
                  </a:lnTo>
                  <a:lnTo>
                    <a:pt x="0" y="1707652"/>
                  </a:lnTo>
                  <a:lnTo>
                    <a:pt x="109061" y="21278"/>
                  </a:lnTo>
                  <a:cubicBezTo>
                    <a:pt x="96679" y="21278"/>
                    <a:pt x="82105" y="431"/>
                    <a:pt x="82105" y="431"/>
                  </a:cubicBezTo>
                  <a:cubicBezTo>
                    <a:pt x="91535" y="-2519"/>
                    <a:pt x="120110" y="9950"/>
                    <a:pt x="156496" y="29084"/>
                  </a:cubicBezTo>
                  <a:lnTo>
                    <a:pt x="329184" y="343113"/>
                  </a:lnTo>
                  <a:lnTo>
                    <a:pt x="204026" y="428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7966019" y="2662660"/>
              <a:ext cx="35490" cy="61682"/>
            </a:xfrm>
            <a:custGeom>
              <a:avLst/>
              <a:gdLst/>
              <a:ahLst/>
              <a:cxnLst/>
              <a:rect l="l" t="t" r="r" b="b"/>
              <a:pathLst>
                <a:path w="39433" h="68536" extrusionOk="0">
                  <a:moveTo>
                    <a:pt x="39434" y="34268"/>
                  </a:moveTo>
                  <a:cubicBezTo>
                    <a:pt x="39434" y="53194"/>
                    <a:pt x="30606" y="68536"/>
                    <a:pt x="19717" y="68536"/>
                  </a:cubicBezTo>
                  <a:cubicBezTo>
                    <a:pt x="8828" y="68536"/>
                    <a:pt x="0" y="53194"/>
                    <a:pt x="0" y="34268"/>
                  </a:cubicBezTo>
                  <a:cubicBezTo>
                    <a:pt x="0" y="15343"/>
                    <a:pt x="8827" y="0"/>
                    <a:pt x="19717" y="0"/>
                  </a:cubicBezTo>
                  <a:cubicBezTo>
                    <a:pt x="30606" y="0"/>
                    <a:pt x="39434" y="15342"/>
                    <a:pt x="39434" y="34268"/>
                  </a:cubicBez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7925584" y="2841931"/>
              <a:ext cx="125244" cy="25735"/>
            </a:xfrm>
            <a:custGeom>
              <a:avLst/>
              <a:gdLst/>
              <a:ahLst/>
              <a:cxnLst/>
              <a:rect l="l" t="t" r="r" b="b"/>
              <a:pathLst>
                <a:path w="139160" h="28594" extrusionOk="0">
                  <a:moveTo>
                    <a:pt x="0" y="16277"/>
                  </a:moveTo>
                  <a:cubicBezTo>
                    <a:pt x="0" y="16277"/>
                    <a:pt x="52864" y="52830"/>
                    <a:pt x="139160" y="0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7911963" y="2366946"/>
              <a:ext cx="515662" cy="553614"/>
            </a:xfrm>
            <a:custGeom>
              <a:avLst/>
              <a:gdLst/>
              <a:ahLst/>
              <a:cxnLst/>
              <a:rect l="l" t="t" r="r" b="b"/>
              <a:pathLst>
                <a:path w="572958" h="615127" extrusionOk="0">
                  <a:moveTo>
                    <a:pt x="541972" y="374394"/>
                  </a:moveTo>
                  <a:cubicBezTo>
                    <a:pt x="543020" y="364685"/>
                    <a:pt x="540068" y="328893"/>
                    <a:pt x="540068" y="328893"/>
                  </a:cubicBezTo>
                  <a:cubicBezTo>
                    <a:pt x="540068" y="328893"/>
                    <a:pt x="527399" y="421037"/>
                    <a:pt x="477869" y="455971"/>
                  </a:cubicBezTo>
                  <a:cubicBezTo>
                    <a:pt x="428339" y="490906"/>
                    <a:pt x="420624" y="615128"/>
                    <a:pt x="420624" y="615128"/>
                  </a:cubicBezTo>
                  <a:lnTo>
                    <a:pt x="332518" y="475009"/>
                  </a:lnTo>
                  <a:lnTo>
                    <a:pt x="249364" y="485385"/>
                  </a:lnTo>
                  <a:lnTo>
                    <a:pt x="248698" y="314329"/>
                  </a:lnTo>
                  <a:cubicBezTo>
                    <a:pt x="265462" y="301669"/>
                    <a:pt x="296323" y="225327"/>
                    <a:pt x="265557" y="188204"/>
                  </a:cubicBezTo>
                  <a:cubicBezTo>
                    <a:pt x="253651" y="173735"/>
                    <a:pt x="232315" y="165263"/>
                    <a:pt x="197168" y="168785"/>
                  </a:cubicBezTo>
                  <a:cubicBezTo>
                    <a:pt x="71914" y="181445"/>
                    <a:pt x="25146" y="164406"/>
                    <a:pt x="0" y="147938"/>
                  </a:cubicBezTo>
                  <a:cubicBezTo>
                    <a:pt x="0" y="147938"/>
                    <a:pt x="37052" y="1918"/>
                    <a:pt x="270891" y="14"/>
                  </a:cubicBezTo>
                  <a:cubicBezTo>
                    <a:pt x="463963" y="-1509"/>
                    <a:pt x="530828" y="118335"/>
                    <a:pt x="548354" y="160313"/>
                  </a:cubicBezTo>
                  <a:cubicBezTo>
                    <a:pt x="551974" y="169166"/>
                    <a:pt x="553498" y="174592"/>
                    <a:pt x="553498" y="174592"/>
                  </a:cubicBezTo>
                  <a:cubicBezTo>
                    <a:pt x="603218" y="289961"/>
                    <a:pt x="541972" y="374394"/>
                    <a:pt x="541972" y="374394"/>
                  </a:cubicBez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 rot="-4929782">
              <a:off x="8139072" y="2684411"/>
              <a:ext cx="221805" cy="164024"/>
            </a:xfrm>
            <a:custGeom>
              <a:avLst/>
              <a:gdLst/>
              <a:ahLst/>
              <a:cxnLst/>
              <a:rect l="l" t="t" r="r" b="b"/>
              <a:pathLst>
                <a:path w="246891" h="182575" extrusionOk="0">
                  <a:moveTo>
                    <a:pt x="246892" y="91288"/>
                  </a:moveTo>
                  <a:cubicBezTo>
                    <a:pt x="246892" y="141705"/>
                    <a:pt x="191623" y="182576"/>
                    <a:pt x="123446" y="182576"/>
                  </a:cubicBezTo>
                  <a:cubicBezTo>
                    <a:pt x="55269" y="182576"/>
                    <a:pt x="0" y="141705"/>
                    <a:pt x="0" y="91288"/>
                  </a:cubicBezTo>
                  <a:cubicBezTo>
                    <a:pt x="0" y="40871"/>
                    <a:pt x="55269" y="0"/>
                    <a:pt x="123446" y="0"/>
                  </a:cubicBezTo>
                  <a:cubicBezTo>
                    <a:pt x="191623" y="0"/>
                    <a:pt x="246892" y="40871"/>
                    <a:pt x="246892" y="91288"/>
                  </a:cubicBez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7884515" y="2305450"/>
              <a:ext cx="597076" cy="259345"/>
            </a:xfrm>
            <a:custGeom>
              <a:avLst/>
              <a:gdLst/>
              <a:ahLst/>
              <a:cxnLst/>
              <a:rect l="l" t="t" r="r" b="b"/>
              <a:pathLst>
                <a:path w="663418" h="288161" extrusionOk="0">
                  <a:moveTo>
                    <a:pt x="579063" y="228594"/>
                  </a:moveTo>
                  <a:cubicBezTo>
                    <a:pt x="586017" y="227927"/>
                    <a:pt x="592875" y="226690"/>
                    <a:pt x="598018" y="229355"/>
                  </a:cubicBezTo>
                  <a:cubicBezTo>
                    <a:pt x="658311" y="260958"/>
                    <a:pt x="661550" y="306173"/>
                    <a:pt x="663074" y="280662"/>
                  </a:cubicBezTo>
                  <a:cubicBezTo>
                    <a:pt x="669837" y="168529"/>
                    <a:pt x="574682" y="132548"/>
                    <a:pt x="574682" y="132548"/>
                  </a:cubicBezTo>
                  <a:cubicBezTo>
                    <a:pt x="648024" y="136831"/>
                    <a:pt x="665169" y="89998"/>
                    <a:pt x="653454" y="85810"/>
                  </a:cubicBezTo>
                  <a:cubicBezTo>
                    <a:pt x="641738" y="81526"/>
                    <a:pt x="614020" y="96376"/>
                    <a:pt x="588493" y="78290"/>
                  </a:cubicBezTo>
                  <a:cubicBezTo>
                    <a:pt x="562966" y="60109"/>
                    <a:pt x="513912" y="61251"/>
                    <a:pt x="513912" y="61251"/>
                  </a:cubicBezTo>
                  <a:cubicBezTo>
                    <a:pt x="556585" y="58014"/>
                    <a:pt x="577825" y="-11188"/>
                    <a:pt x="562871" y="1567"/>
                  </a:cubicBezTo>
                  <a:cubicBezTo>
                    <a:pt x="547917" y="14323"/>
                    <a:pt x="436284" y="51542"/>
                    <a:pt x="363798" y="50494"/>
                  </a:cubicBezTo>
                  <a:cubicBezTo>
                    <a:pt x="291408" y="49447"/>
                    <a:pt x="157392" y="-48502"/>
                    <a:pt x="52998" y="36692"/>
                  </a:cubicBezTo>
                  <a:cubicBezTo>
                    <a:pt x="-51301" y="121791"/>
                    <a:pt x="30519" y="216124"/>
                    <a:pt x="30519" y="216124"/>
                  </a:cubicBezTo>
                  <a:cubicBezTo>
                    <a:pt x="55664" y="232592"/>
                    <a:pt x="102432" y="249630"/>
                    <a:pt x="227686" y="236970"/>
                  </a:cubicBezTo>
                  <a:cubicBezTo>
                    <a:pt x="262738" y="233448"/>
                    <a:pt x="284169" y="242015"/>
                    <a:pt x="296076" y="256389"/>
                  </a:cubicBezTo>
                  <a:cubicBezTo>
                    <a:pt x="322174" y="273904"/>
                    <a:pt x="390849" y="260101"/>
                    <a:pt x="411804" y="264956"/>
                  </a:cubicBezTo>
                  <a:cubicBezTo>
                    <a:pt x="432760" y="269715"/>
                    <a:pt x="411804" y="247632"/>
                    <a:pt x="381896" y="235733"/>
                  </a:cubicBezTo>
                  <a:cubicBezTo>
                    <a:pt x="351987" y="223834"/>
                    <a:pt x="501435" y="277521"/>
                    <a:pt x="564109" y="252486"/>
                  </a:cubicBezTo>
                  <a:cubicBezTo>
                    <a:pt x="564109" y="252486"/>
                    <a:pt x="534201" y="245347"/>
                    <a:pt x="534201" y="236399"/>
                  </a:cubicBezTo>
                  <a:cubicBezTo>
                    <a:pt x="534201" y="227451"/>
                    <a:pt x="579063" y="228594"/>
                    <a:pt x="579063" y="228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7173780" y="3759854"/>
              <a:ext cx="164762" cy="368505"/>
            </a:xfrm>
            <a:custGeom>
              <a:avLst/>
              <a:gdLst/>
              <a:ahLst/>
              <a:cxnLst/>
              <a:rect l="l" t="t" r="r" b="b"/>
              <a:pathLst>
                <a:path w="183069" h="409450" extrusionOk="0">
                  <a:moveTo>
                    <a:pt x="29526" y="1523"/>
                  </a:moveTo>
                  <a:cubicBezTo>
                    <a:pt x="29526" y="1523"/>
                    <a:pt x="-8859" y="403603"/>
                    <a:pt x="1904" y="408171"/>
                  </a:cubicBezTo>
                  <a:cubicBezTo>
                    <a:pt x="12667" y="412741"/>
                    <a:pt x="183069" y="403603"/>
                    <a:pt x="183069" y="403603"/>
                  </a:cubicBezTo>
                  <a:lnTo>
                    <a:pt x="147732" y="0"/>
                  </a:lnTo>
                  <a:lnTo>
                    <a:pt x="29526" y="1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8519250" y="3811905"/>
              <a:ext cx="77924" cy="734537"/>
            </a:xfrm>
            <a:custGeom>
              <a:avLst/>
              <a:gdLst/>
              <a:ahLst/>
              <a:cxnLst/>
              <a:rect l="l" t="t" r="r" b="b"/>
              <a:pathLst>
                <a:path w="86582" h="816152" extrusionOk="0">
                  <a:moveTo>
                    <a:pt x="24765" y="0"/>
                  </a:moveTo>
                  <a:lnTo>
                    <a:pt x="62198" y="261771"/>
                  </a:lnTo>
                  <a:lnTo>
                    <a:pt x="34671" y="274240"/>
                  </a:lnTo>
                  <a:lnTo>
                    <a:pt x="62198" y="286710"/>
                  </a:lnTo>
                  <a:lnTo>
                    <a:pt x="43529" y="300894"/>
                  </a:lnTo>
                  <a:lnTo>
                    <a:pt x="0" y="816153"/>
                  </a:lnTo>
                  <a:lnTo>
                    <a:pt x="86583" y="291755"/>
                  </a:lnTo>
                  <a:lnTo>
                    <a:pt x="86583" y="2706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7617186" y="3589488"/>
              <a:ext cx="36090" cy="440346"/>
            </a:xfrm>
            <a:custGeom>
              <a:avLst/>
              <a:gdLst/>
              <a:ahLst/>
              <a:cxnLst/>
              <a:rect l="l" t="t" r="r" b="b"/>
              <a:pathLst>
                <a:path w="40100" h="489273" extrusionOk="0">
                  <a:moveTo>
                    <a:pt x="0" y="489273"/>
                  </a:moveTo>
                  <a:lnTo>
                    <a:pt x="6953" y="25035"/>
                  </a:lnTo>
                  <a:lnTo>
                    <a:pt x="22193" y="57209"/>
                  </a:lnTo>
                  <a:lnTo>
                    <a:pt x="40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8233639" y="2699216"/>
              <a:ext cx="55649" cy="113513"/>
            </a:xfrm>
            <a:custGeom>
              <a:avLst/>
              <a:gdLst/>
              <a:ahLst/>
              <a:cxnLst/>
              <a:rect l="l" t="t" r="r" b="b"/>
              <a:pathLst>
                <a:path w="61832" h="126125" extrusionOk="0">
                  <a:moveTo>
                    <a:pt x="0" y="0"/>
                  </a:moveTo>
                  <a:cubicBezTo>
                    <a:pt x="0" y="0"/>
                    <a:pt x="74295" y="24273"/>
                    <a:pt x="60008" y="126126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8211966" y="2748272"/>
              <a:ext cx="69952" cy="53458"/>
            </a:xfrm>
            <a:custGeom>
              <a:avLst/>
              <a:gdLst/>
              <a:ahLst/>
              <a:cxnLst/>
              <a:rect l="l" t="t" r="r" b="b"/>
              <a:pathLst>
                <a:path w="77724" h="59398" extrusionOk="0">
                  <a:moveTo>
                    <a:pt x="0" y="59398"/>
                  </a:moveTo>
                  <a:cubicBezTo>
                    <a:pt x="0" y="59398"/>
                    <a:pt x="11430" y="10376"/>
                    <a:pt x="77724" y="0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37"/>
            <p:cNvGrpSpPr/>
            <p:nvPr/>
          </p:nvGrpSpPr>
          <p:grpSpPr>
            <a:xfrm>
              <a:off x="8233777" y="2690475"/>
              <a:ext cx="134151" cy="262375"/>
              <a:chOff x="7584185" y="3379316"/>
              <a:chExt cx="149156" cy="291722"/>
            </a:xfrm>
          </p:grpSpPr>
          <p:sp>
            <p:nvSpPr>
              <p:cNvPr id="552" name="Google Shape;552;p37"/>
              <p:cNvSpPr/>
              <p:nvPr/>
            </p:nvSpPr>
            <p:spPr>
              <a:xfrm>
                <a:off x="7584185" y="3558076"/>
                <a:ext cx="30861" cy="28909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28909" extrusionOk="0">
                    <a:moveTo>
                      <a:pt x="0" y="3998"/>
                    </a:moveTo>
                    <a:lnTo>
                      <a:pt x="1429" y="28081"/>
                    </a:lnTo>
                    <a:cubicBezTo>
                      <a:pt x="1429" y="28081"/>
                      <a:pt x="17431" y="31032"/>
                      <a:pt x="30861" y="25796"/>
                    </a:cubicBezTo>
                    <a:lnTo>
                      <a:pt x="30861" y="0"/>
                    </a:lnTo>
                    <a:lnTo>
                      <a:pt x="0" y="39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7"/>
              <p:cNvSpPr/>
              <p:nvPr/>
            </p:nvSpPr>
            <p:spPr>
              <a:xfrm>
                <a:off x="7592949" y="3594438"/>
                <a:ext cx="14097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14088" extrusionOk="0">
                    <a:moveTo>
                      <a:pt x="14097" y="7044"/>
                    </a:moveTo>
                    <a:cubicBezTo>
                      <a:pt x="14097" y="10934"/>
                      <a:pt x="10942" y="14088"/>
                      <a:pt x="7049" y="14088"/>
                    </a:cubicBezTo>
                    <a:cubicBezTo>
                      <a:pt x="3156" y="14088"/>
                      <a:pt x="0" y="10934"/>
                      <a:pt x="0" y="7044"/>
                    </a:cubicBezTo>
                    <a:cubicBezTo>
                      <a:pt x="0" y="3154"/>
                      <a:pt x="3156" y="0"/>
                      <a:pt x="7049" y="0"/>
                    </a:cubicBezTo>
                    <a:cubicBezTo>
                      <a:pt x="10942" y="0"/>
                      <a:pt x="14097" y="3154"/>
                      <a:pt x="14097" y="70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7"/>
              <p:cNvSpPr/>
              <p:nvPr/>
            </p:nvSpPr>
            <p:spPr>
              <a:xfrm>
                <a:off x="7592853" y="3616808"/>
                <a:ext cx="19490" cy="54230"/>
              </a:xfrm>
              <a:custGeom>
                <a:avLst/>
                <a:gdLst/>
                <a:ahLst/>
                <a:cxnLst/>
                <a:rect l="l" t="t" r="r" b="b"/>
                <a:pathLst>
                  <a:path w="19490" h="54230" extrusionOk="0">
                    <a:moveTo>
                      <a:pt x="7239" y="0"/>
                    </a:moveTo>
                    <a:cubicBezTo>
                      <a:pt x="7239" y="0"/>
                      <a:pt x="-9049" y="48737"/>
                      <a:pt x="7239" y="53591"/>
                    </a:cubicBezTo>
                    <a:cubicBezTo>
                      <a:pt x="23527" y="58541"/>
                      <a:pt x="23622" y="34173"/>
                      <a:pt x="7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7"/>
              <p:cNvSpPr/>
              <p:nvPr/>
            </p:nvSpPr>
            <p:spPr>
              <a:xfrm>
                <a:off x="7674101" y="3379316"/>
                <a:ext cx="59240" cy="64432"/>
              </a:xfrm>
              <a:custGeom>
                <a:avLst/>
                <a:gdLst/>
                <a:ahLst/>
                <a:cxnLst/>
                <a:rect l="l" t="t" r="r" b="b"/>
                <a:pathLst>
                  <a:path w="59240" h="64432" extrusionOk="0">
                    <a:moveTo>
                      <a:pt x="9430" y="5230"/>
                    </a:moveTo>
                    <a:cubicBezTo>
                      <a:pt x="24289" y="-4479"/>
                      <a:pt x="44291" y="-291"/>
                      <a:pt x="54007" y="14654"/>
                    </a:cubicBezTo>
                    <a:cubicBezTo>
                      <a:pt x="63722" y="29503"/>
                      <a:pt x="59531" y="49493"/>
                      <a:pt x="44577" y="59202"/>
                    </a:cubicBezTo>
                    <a:cubicBezTo>
                      <a:pt x="29718" y="68911"/>
                      <a:pt x="9716" y="64723"/>
                      <a:pt x="0" y="49779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p37"/>
            <p:cNvSpPr/>
            <p:nvPr/>
          </p:nvSpPr>
          <p:spPr>
            <a:xfrm>
              <a:off x="5461994" y="2358404"/>
              <a:ext cx="535884" cy="611220"/>
            </a:xfrm>
            <a:custGeom>
              <a:avLst/>
              <a:gdLst/>
              <a:ahLst/>
              <a:cxnLst/>
              <a:rect l="l" t="t" r="r" b="b"/>
              <a:pathLst>
                <a:path w="595427" h="679133" extrusionOk="0">
                  <a:moveTo>
                    <a:pt x="255275" y="22459"/>
                  </a:moveTo>
                  <a:cubicBezTo>
                    <a:pt x="403961" y="-8954"/>
                    <a:pt x="495210" y="-15236"/>
                    <a:pt x="535310" y="55489"/>
                  </a:cubicBezTo>
                  <a:cubicBezTo>
                    <a:pt x="605510" y="179426"/>
                    <a:pt x="507402" y="320782"/>
                    <a:pt x="507402" y="320782"/>
                  </a:cubicBezTo>
                  <a:cubicBezTo>
                    <a:pt x="507402" y="320782"/>
                    <a:pt x="594080" y="314595"/>
                    <a:pt x="595413" y="344389"/>
                  </a:cubicBezTo>
                  <a:cubicBezTo>
                    <a:pt x="596747" y="374183"/>
                    <a:pt x="505973" y="431011"/>
                    <a:pt x="505973" y="431011"/>
                  </a:cubicBezTo>
                  <a:cubicBezTo>
                    <a:pt x="505973" y="431011"/>
                    <a:pt x="575030" y="520394"/>
                    <a:pt x="534453" y="582647"/>
                  </a:cubicBezTo>
                  <a:cubicBezTo>
                    <a:pt x="493781" y="644901"/>
                    <a:pt x="367861" y="739710"/>
                    <a:pt x="179552" y="625959"/>
                  </a:cubicBezTo>
                  <a:cubicBezTo>
                    <a:pt x="179552" y="625959"/>
                    <a:pt x="-29046" y="512207"/>
                    <a:pt x="3434" y="305171"/>
                  </a:cubicBezTo>
                  <a:cubicBezTo>
                    <a:pt x="35915" y="98134"/>
                    <a:pt x="255275" y="22459"/>
                    <a:pt x="255275" y="22459"/>
                  </a:cubicBezTo>
                  <a:close/>
                </a:path>
              </a:pathLst>
            </a:custGeom>
            <a:solidFill>
              <a:srgbClr val="C985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214509" y="2333587"/>
              <a:ext cx="697176" cy="820277"/>
            </a:xfrm>
            <a:custGeom>
              <a:avLst/>
              <a:gdLst/>
              <a:ahLst/>
              <a:cxnLst/>
              <a:rect l="l" t="t" r="r" b="b"/>
              <a:pathLst>
                <a:path w="774640" h="911419" extrusionOk="0">
                  <a:moveTo>
                    <a:pt x="423577" y="403965"/>
                  </a:moveTo>
                  <a:cubicBezTo>
                    <a:pt x="423577" y="403965"/>
                    <a:pt x="891826" y="300399"/>
                    <a:pt x="746760" y="20733"/>
                  </a:cubicBezTo>
                  <a:cubicBezTo>
                    <a:pt x="746760" y="20733"/>
                    <a:pt x="676085" y="-10204"/>
                    <a:pt x="578549" y="3504"/>
                  </a:cubicBezTo>
                  <a:cubicBezTo>
                    <a:pt x="513588" y="12642"/>
                    <a:pt x="380619" y="39009"/>
                    <a:pt x="268510" y="87080"/>
                  </a:cubicBezTo>
                  <a:cubicBezTo>
                    <a:pt x="178879" y="125441"/>
                    <a:pt x="129540" y="220440"/>
                    <a:pt x="97631" y="465933"/>
                  </a:cubicBezTo>
                  <a:cubicBezTo>
                    <a:pt x="97631" y="465933"/>
                    <a:pt x="48958" y="858113"/>
                    <a:pt x="0" y="911419"/>
                  </a:cubicBezTo>
                  <a:cubicBezTo>
                    <a:pt x="0" y="911419"/>
                    <a:pt x="372332" y="839646"/>
                    <a:pt x="370427" y="626898"/>
                  </a:cubicBezTo>
                  <a:lnTo>
                    <a:pt x="423577" y="403965"/>
                  </a:ln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795325" y="2347611"/>
              <a:ext cx="84794" cy="243646"/>
            </a:xfrm>
            <a:custGeom>
              <a:avLst/>
              <a:gdLst/>
              <a:ahLst/>
              <a:cxnLst/>
              <a:rect l="l" t="t" r="r" b="b"/>
              <a:pathLst>
                <a:path w="94216" h="270718" extrusionOk="0">
                  <a:moveTo>
                    <a:pt x="46482" y="0"/>
                  </a:moveTo>
                  <a:cubicBezTo>
                    <a:pt x="46482" y="0"/>
                    <a:pt x="180213" y="126126"/>
                    <a:pt x="0" y="270718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835160" y="2624563"/>
              <a:ext cx="35490" cy="61682"/>
            </a:xfrm>
            <a:custGeom>
              <a:avLst/>
              <a:gdLst/>
              <a:ahLst/>
              <a:cxnLst/>
              <a:rect l="l" t="t" r="r" b="b"/>
              <a:pathLst>
                <a:path w="39433" h="68536" extrusionOk="0">
                  <a:moveTo>
                    <a:pt x="39433" y="34268"/>
                  </a:moveTo>
                  <a:cubicBezTo>
                    <a:pt x="39433" y="53194"/>
                    <a:pt x="30606" y="68536"/>
                    <a:pt x="19717" y="68536"/>
                  </a:cubicBezTo>
                  <a:cubicBezTo>
                    <a:pt x="8827" y="68536"/>
                    <a:pt x="0" y="53194"/>
                    <a:pt x="0" y="34268"/>
                  </a:cubicBezTo>
                  <a:cubicBezTo>
                    <a:pt x="0" y="15342"/>
                    <a:pt x="8827" y="0"/>
                    <a:pt x="19717" y="0"/>
                  </a:cubicBezTo>
                  <a:cubicBezTo>
                    <a:pt x="30606" y="0"/>
                    <a:pt x="39433" y="15342"/>
                    <a:pt x="39433" y="34268"/>
                  </a:cubicBez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816313" y="2797412"/>
              <a:ext cx="132873" cy="21387"/>
            </a:xfrm>
            <a:custGeom>
              <a:avLst/>
              <a:gdLst/>
              <a:ahLst/>
              <a:cxnLst/>
              <a:rect l="l" t="t" r="r" b="b"/>
              <a:pathLst>
                <a:path w="147637" h="23763" extrusionOk="0">
                  <a:moveTo>
                    <a:pt x="147638" y="13231"/>
                  </a:moveTo>
                  <a:cubicBezTo>
                    <a:pt x="147638" y="13231"/>
                    <a:pt x="88487" y="44168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63656" y="2673961"/>
              <a:ext cx="55721" cy="95864"/>
            </a:xfrm>
            <a:custGeom>
              <a:avLst/>
              <a:gdLst/>
              <a:ahLst/>
              <a:cxnLst/>
              <a:rect l="l" t="t" r="r" b="b"/>
              <a:pathLst>
                <a:path w="61912" h="106516" extrusionOk="0">
                  <a:moveTo>
                    <a:pt x="37433" y="106517"/>
                  </a:moveTo>
                  <a:cubicBezTo>
                    <a:pt x="47530" y="43978"/>
                    <a:pt x="0" y="0"/>
                    <a:pt x="0" y="0"/>
                  </a:cubicBezTo>
                  <a:cubicBezTo>
                    <a:pt x="0" y="0"/>
                    <a:pt x="41624" y="2570"/>
                    <a:pt x="61913" y="48166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 rot="-4929782">
              <a:off x="5451505" y="2657468"/>
              <a:ext cx="221805" cy="164024"/>
            </a:xfrm>
            <a:custGeom>
              <a:avLst/>
              <a:gdLst/>
              <a:ahLst/>
              <a:cxnLst/>
              <a:rect l="l" t="t" r="r" b="b"/>
              <a:pathLst>
                <a:path w="246891" h="182575" extrusionOk="0">
                  <a:moveTo>
                    <a:pt x="246892" y="91288"/>
                  </a:moveTo>
                  <a:cubicBezTo>
                    <a:pt x="246892" y="141705"/>
                    <a:pt x="191623" y="182576"/>
                    <a:pt x="123446" y="182576"/>
                  </a:cubicBezTo>
                  <a:cubicBezTo>
                    <a:pt x="55269" y="182576"/>
                    <a:pt x="0" y="141705"/>
                    <a:pt x="0" y="91288"/>
                  </a:cubicBezTo>
                  <a:cubicBezTo>
                    <a:pt x="0" y="40871"/>
                    <a:pt x="55269" y="0"/>
                    <a:pt x="123446" y="0"/>
                  </a:cubicBezTo>
                  <a:cubicBezTo>
                    <a:pt x="191623" y="0"/>
                    <a:pt x="246892" y="40871"/>
                    <a:pt x="246892" y="91288"/>
                  </a:cubicBezTo>
                  <a:close/>
                </a:path>
              </a:pathLst>
            </a:custGeom>
            <a:solidFill>
              <a:srgbClr val="C985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525371" y="2679697"/>
              <a:ext cx="62085" cy="108715"/>
            </a:xfrm>
            <a:custGeom>
              <a:avLst/>
              <a:gdLst/>
              <a:ahLst/>
              <a:cxnLst/>
              <a:rect l="l" t="t" r="r" b="b"/>
              <a:pathLst>
                <a:path w="68983" h="120795" extrusionOk="0">
                  <a:moveTo>
                    <a:pt x="68983" y="0"/>
                  </a:moveTo>
                  <a:cubicBezTo>
                    <a:pt x="68983" y="0"/>
                    <a:pt x="-11313" y="16848"/>
                    <a:pt x="1356" y="120795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544152" y="2722246"/>
              <a:ext cx="48398" cy="61597"/>
            </a:xfrm>
            <a:custGeom>
              <a:avLst/>
              <a:gdLst/>
              <a:ahLst/>
              <a:cxnLst/>
              <a:rect l="l" t="t" r="r" b="b"/>
              <a:pathLst>
                <a:path w="53776" h="68441" extrusionOk="0">
                  <a:moveTo>
                    <a:pt x="0" y="0"/>
                  </a:moveTo>
                  <a:cubicBezTo>
                    <a:pt x="0" y="0"/>
                    <a:pt x="60007" y="10947"/>
                    <a:pt x="53245" y="68441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303180" y="3056086"/>
              <a:ext cx="567833" cy="785555"/>
            </a:xfrm>
            <a:custGeom>
              <a:avLst/>
              <a:gdLst/>
              <a:ahLst/>
              <a:cxnLst/>
              <a:rect l="l" t="t" r="r" b="b"/>
              <a:pathLst>
                <a:path w="630926" h="872839" extrusionOk="0">
                  <a:moveTo>
                    <a:pt x="88" y="71821"/>
                  </a:moveTo>
                  <a:cubicBezTo>
                    <a:pt x="88" y="71821"/>
                    <a:pt x="81050" y="302750"/>
                    <a:pt x="52094" y="477423"/>
                  </a:cubicBezTo>
                  <a:lnTo>
                    <a:pt x="194779" y="810300"/>
                  </a:lnTo>
                  <a:lnTo>
                    <a:pt x="231164" y="865605"/>
                  </a:lnTo>
                  <a:lnTo>
                    <a:pt x="617308" y="872839"/>
                  </a:lnTo>
                  <a:cubicBezTo>
                    <a:pt x="617308" y="872839"/>
                    <a:pt x="614069" y="443631"/>
                    <a:pt x="616546" y="399463"/>
                  </a:cubicBezTo>
                  <a:cubicBezTo>
                    <a:pt x="619022" y="355295"/>
                    <a:pt x="642644" y="103424"/>
                    <a:pt x="623499" y="47929"/>
                  </a:cubicBezTo>
                  <a:cubicBezTo>
                    <a:pt x="613212" y="18039"/>
                    <a:pt x="510532" y="-1094"/>
                    <a:pt x="500150" y="48"/>
                  </a:cubicBezTo>
                  <a:cubicBezTo>
                    <a:pt x="489768" y="1191"/>
                    <a:pt x="512247" y="22418"/>
                    <a:pt x="512247" y="22418"/>
                  </a:cubicBezTo>
                  <a:lnTo>
                    <a:pt x="525582" y="28510"/>
                  </a:lnTo>
                  <a:cubicBezTo>
                    <a:pt x="525582" y="28510"/>
                    <a:pt x="551299" y="286378"/>
                    <a:pt x="514914" y="403365"/>
                  </a:cubicBezTo>
                  <a:lnTo>
                    <a:pt x="160012" y="439728"/>
                  </a:lnTo>
                  <a:cubicBezTo>
                    <a:pt x="160012" y="439728"/>
                    <a:pt x="158679" y="192902"/>
                    <a:pt x="95052" y="29272"/>
                  </a:cubicBezTo>
                  <a:cubicBezTo>
                    <a:pt x="94957" y="29272"/>
                    <a:pt x="-3341" y="45359"/>
                    <a:pt x="88" y="718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4827726" y="3882792"/>
              <a:ext cx="1035301" cy="963534"/>
            </a:xfrm>
            <a:custGeom>
              <a:avLst/>
              <a:gdLst/>
              <a:ahLst/>
              <a:cxnLst/>
              <a:rect l="l" t="t" r="r" b="b"/>
              <a:pathLst>
                <a:path w="1150334" h="1070593" extrusionOk="0">
                  <a:moveTo>
                    <a:pt x="195167" y="138120"/>
                  </a:moveTo>
                  <a:cubicBezTo>
                    <a:pt x="195167" y="138120"/>
                    <a:pt x="346901" y="135264"/>
                    <a:pt x="377762" y="0"/>
                  </a:cubicBezTo>
                  <a:lnTo>
                    <a:pt x="1139857" y="0"/>
                  </a:lnTo>
                  <a:lnTo>
                    <a:pt x="1150334" y="1055554"/>
                  </a:lnTo>
                  <a:lnTo>
                    <a:pt x="0" y="1070594"/>
                  </a:lnTo>
                  <a:lnTo>
                    <a:pt x="195167" y="1381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873709" y="2876261"/>
              <a:ext cx="27432" cy="44977"/>
            </a:xfrm>
            <a:custGeom>
              <a:avLst/>
              <a:gdLst/>
              <a:ahLst/>
              <a:cxnLst/>
              <a:rect l="l" t="t" r="r" b="b"/>
              <a:pathLst>
                <a:path w="30480" h="49974" extrusionOk="0">
                  <a:moveTo>
                    <a:pt x="30480" y="0"/>
                  </a:moveTo>
                  <a:cubicBezTo>
                    <a:pt x="30480" y="0"/>
                    <a:pt x="26956" y="21989"/>
                    <a:pt x="0" y="49974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821967" y="2872665"/>
              <a:ext cx="51777" cy="66994"/>
            </a:xfrm>
            <a:custGeom>
              <a:avLst/>
              <a:gdLst/>
              <a:ahLst/>
              <a:cxnLst/>
              <a:rect l="l" t="t" r="r" b="b"/>
              <a:pathLst>
                <a:path w="57530" h="74438" extrusionOk="0">
                  <a:moveTo>
                    <a:pt x="57531" y="0"/>
                  </a:moveTo>
                  <a:cubicBezTo>
                    <a:pt x="57531" y="0"/>
                    <a:pt x="47054" y="41598"/>
                    <a:pt x="0" y="74438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773737" y="2358399"/>
              <a:ext cx="158750" cy="266434"/>
            </a:xfrm>
            <a:custGeom>
              <a:avLst/>
              <a:gdLst/>
              <a:ahLst/>
              <a:cxnLst/>
              <a:rect l="l" t="t" r="r" b="b"/>
              <a:pathLst>
                <a:path w="176389" h="296038" extrusionOk="0">
                  <a:moveTo>
                    <a:pt x="128397" y="0"/>
                  </a:moveTo>
                  <a:cubicBezTo>
                    <a:pt x="128397" y="0"/>
                    <a:pt x="206597" y="57018"/>
                    <a:pt x="163354" y="164106"/>
                  </a:cubicBezTo>
                  <a:cubicBezTo>
                    <a:pt x="122682" y="264817"/>
                    <a:pt x="0" y="296039"/>
                    <a:pt x="0" y="296039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373591" y="3469032"/>
              <a:ext cx="61207" cy="61168"/>
            </a:xfrm>
            <a:custGeom>
              <a:avLst/>
              <a:gdLst/>
              <a:ahLst/>
              <a:cxnLst/>
              <a:rect l="l" t="t" r="r" b="b"/>
              <a:pathLst>
                <a:path w="68008" h="67965" extrusionOk="0">
                  <a:moveTo>
                    <a:pt x="68008" y="33982"/>
                  </a:moveTo>
                  <a:cubicBezTo>
                    <a:pt x="68008" y="52750"/>
                    <a:pt x="52784" y="67965"/>
                    <a:pt x="34004" y="67965"/>
                  </a:cubicBezTo>
                  <a:cubicBezTo>
                    <a:pt x="15224" y="67965"/>
                    <a:pt x="0" y="52750"/>
                    <a:pt x="0" y="33982"/>
                  </a:cubicBezTo>
                  <a:cubicBezTo>
                    <a:pt x="0" y="15214"/>
                    <a:pt x="15224" y="0"/>
                    <a:pt x="34004" y="0"/>
                  </a:cubicBezTo>
                  <a:cubicBezTo>
                    <a:pt x="52784" y="0"/>
                    <a:pt x="68008" y="15214"/>
                    <a:pt x="68008" y="33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773395" y="3429223"/>
              <a:ext cx="61207" cy="61168"/>
            </a:xfrm>
            <a:custGeom>
              <a:avLst/>
              <a:gdLst/>
              <a:ahLst/>
              <a:cxnLst/>
              <a:rect l="l" t="t" r="r" b="b"/>
              <a:pathLst>
                <a:path w="68008" h="67965" extrusionOk="0">
                  <a:moveTo>
                    <a:pt x="68009" y="33983"/>
                  </a:moveTo>
                  <a:cubicBezTo>
                    <a:pt x="68009" y="52751"/>
                    <a:pt x="52784" y="67965"/>
                    <a:pt x="34004" y="67965"/>
                  </a:cubicBezTo>
                  <a:cubicBezTo>
                    <a:pt x="15224" y="67965"/>
                    <a:pt x="0" y="52751"/>
                    <a:pt x="0" y="33983"/>
                  </a:cubicBezTo>
                  <a:cubicBezTo>
                    <a:pt x="0" y="15215"/>
                    <a:pt x="15224" y="0"/>
                    <a:pt x="34004" y="0"/>
                  </a:cubicBezTo>
                  <a:cubicBezTo>
                    <a:pt x="52784" y="0"/>
                    <a:pt x="68009" y="15215"/>
                    <a:pt x="68009" y="339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4996489" y="4045281"/>
              <a:ext cx="841219" cy="8566"/>
            </a:xfrm>
            <a:custGeom>
              <a:avLst/>
              <a:gdLst/>
              <a:ahLst/>
              <a:cxnLst/>
              <a:rect l="l" t="t" r="r" b="b"/>
              <a:pathLst>
                <a:path w="934688" h="9518" extrusionOk="0">
                  <a:moveTo>
                    <a:pt x="0" y="0"/>
                  </a:moveTo>
                  <a:lnTo>
                    <a:pt x="934688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4968733" y="4164966"/>
              <a:ext cx="885368" cy="13364"/>
            </a:xfrm>
            <a:custGeom>
              <a:avLst/>
              <a:gdLst/>
              <a:ahLst/>
              <a:cxnLst/>
              <a:rect l="l" t="t" r="r" b="b"/>
              <a:pathLst>
                <a:path w="983742" h="14849" extrusionOk="0">
                  <a:moveTo>
                    <a:pt x="0" y="14849"/>
                  </a:moveTo>
                  <a:lnTo>
                    <a:pt x="983742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5214509" y="3721023"/>
              <a:ext cx="1388230" cy="427291"/>
            </a:xfrm>
            <a:custGeom>
              <a:avLst/>
              <a:gdLst/>
              <a:ahLst/>
              <a:cxnLst/>
              <a:rect l="l" t="t" r="r" b="b"/>
              <a:pathLst>
                <a:path w="1542478" h="474768" extrusionOk="0">
                  <a:moveTo>
                    <a:pt x="0" y="202427"/>
                  </a:moveTo>
                  <a:lnTo>
                    <a:pt x="293275" y="70970"/>
                  </a:lnTo>
                  <a:lnTo>
                    <a:pt x="329660" y="126275"/>
                  </a:lnTo>
                  <a:lnTo>
                    <a:pt x="989076" y="126275"/>
                  </a:lnTo>
                  <a:cubicBezTo>
                    <a:pt x="989076" y="126275"/>
                    <a:pt x="1127570" y="13857"/>
                    <a:pt x="1255586" y="1768"/>
                  </a:cubicBezTo>
                  <a:cubicBezTo>
                    <a:pt x="1383697" y="-10321"/>
                    <a:pt x="1387126" y="43556"/>
                    <a:pt x="1387126" y="43556"/>
                  </a:cubicBezTo>
                  <a:cubicBezTo>
                    <a:pt x="1387126" y="43556"/>
                    <a:pt x="1262634" y="47554"/>
                    <a:pt x="1206055" y="72303"/>
                  </a:cubicBezTo>
                  <a:cubicBezTo>
                    <a:pt x="1149477" y="97052"/>
                    <a:pt x="1186053" y="139507"/>
                    <a:pt x="1201674" y="141030"/>
                  </a:cubicBezTo>
                  <a:cubicBezTo>
                    <a:pt x="1217295" y="142553"/>
                    <a:pt x="1349026" y="131416"/>
                    <a:pt x="1349026" y="131416"/>
                  </a:cubicBezTo>
                  <a:lnTo>
                    <a:pt x="1542479" y="337596"/>
                  </a:lnTo>
                  <a:cubicBezTo>
                    <a:pt x="1542479" y="337596"/>
                    <a:pt x="1537145" y="381097"/>
                    <a:pt x="1474184" y="383286"/>
                  </a:cubicBezTo>
                  <a:lnTo>
                    <a:pt x="1445895" y="383286"/>
                  </a:lnTo>
                  <a:cubicBezTo>
                    <a:pt x="1445895" y="383286"/>
                    <a:pt x="1401318" y="422124"/>
                    <a:pt x="1353217" y="391092"/>
                  </a:cubicBezTo>
                  <a:cubicBezTo>
                    <a:pt x="1353217" y="391092"/>
                    <a:pt x="1315688" y="428597"/>
                    <a:pt x="1259872" y="411558"/>
                  </a:cubicBezTo>
                  <a:cubicBezTo>
                    <a:pt x="1203960" y="394614"/>
                    <a:pt x="976217" y="410891"/>
                    <a:pt x="976217" y="410891"/>
                  </a:cubicBezTo>
                  <a:cubicBezTo>
                    <a:pt x="976217" y="410891"/>
                    <a:pt x="360140" y="474478"/>
                    <a:pt x="297180" y="474478"/>
                  </a:cubicBezTo>
                  <a:cubicBezTo>
                    <a:pt x="234124" y="474573"/>
                    <a:pt x="92678" y="493801"/>
                    <a:pt x="0" y="202427"/>
                  </a:cubicBezTo>
                  <a:close/>
                </a:path>
              </a:pathLst>
            </a:custGeom>
            <a:solidFill>
              <a:srgbClr val="C985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5094234" y="3703008"/>
              <a:ext cx="184737" cy="214690"/>
            </a:xfrm>
            <a:custGeom>
              <a:avLst/>
              <a:gdLst/>
              <a:ahLst/>
              <a:cxnLst/>
              <a:rect l="l" t="t" r="r" b="b"/>
              <a:pathLst>
                <a:path w="205263" h="238544" extrusionOk="0">
                  <a:moveTo>
                    <a:pt x="0" y="0"/>
                  </a:moveTo>
                  <a:lnTo>
                    <a:pt x="86963" y="238544"/>
                  </a:lnTo>
                  <a:lnTo>
                    <a:pt x="205264" y="1904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4929755" y="4173014"/>
              <a:ext cx="264032" cy="222743"/>
            </a:xfrm>
            <a:custGeom>
              <a:avLst/>
              <a:gdLst/>
              <a:ahLst/>
              <a:cxnLst/>
              <a:rect l="l" t="t" r="r" b="b"/>
              <a:pathLst>
                <a:path w="293369" h="247492" extrusionOk="0">
                  <a:moveTo>
                    <a:pt x="0" y="247492"/>
                  </a:moveTo>
                  <a:cubicBezTo>
                    <a:pt x="0" y="247492"/>
                    <a:pt x="183737" y="231976"/>
                    <a:pt x="293370" y="0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4956397" y="4242959"/>
              <a:ext cx="195367" cy="1970"/>
            </a:xfrm>
            <a:custGeom>
              <a:avLst/>
              <a:gdLst/>
              <a:ahLst/>
              <a:cxnLst/>
              <a:rect l="l" t="t" r="r" b="b"/>
              <a:pathLst>
                <a:path w="217074" h="2189" extrusionOk="0">
                  <a:moveTo>
                    <a:pt x="0" y="2189"/>
                  </a:moveTo>
                  <a:lnTo>
                    <a:pt x="217075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5458058" y="4173014"/>
              <a:ext cx="45176" cy="341139"/>
            </a:xfrm>
            <a:custGeom>
              <a:avLst/>
              <a:gdLst/>
              <a:ahLst/>
              <a:cxnLst/>
              <a:rect l="l" t="t" r="r" b="b"/>
              <a:pathLst>
                <a:path w="50196" h="379043" extrusionOk="0">
                  <a:moveTo>
                    <a:pt x="50197" y="0"/>
                  </a:moveTo>
                  <a:lnTo>
                    <a:pt x="0" y="379044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5393294" y="4173014"/>
              <a:ext cx="173078" cy="687761"/>
            </a:xfrm>
            <a:custGeom>
              <a:avLst/>
              <a:gdLst/>
              <a:ahLst/>
              <a:cxnLst/>
              <a:rect l="l" t="t" r="r" b="b"/>
              <a:pathLst>
                <a:path w="192309" h="764179" extrusionOk="0">
                  <a:moveTo>
                    <a:pt x="192310" y="0"/>
                  </a:moveTo>
                  <a:lnTo>
                    <a:pt x="158210" y="317076"/>
                  </a:lnTo>
                  <a:lnTo>
                    <a:pt x="49435" y="396178"/>
                  </a:lnTo>
                  <a:lnTo>
                    <a:pt x="0" y="76418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5325789" y="3271699"/>
              <a:ext cx="130216" cy="71535"/>
            </a:xfrm>
            <a:custGeom>
              <a:avLst/>
              <a:gdLst/>
              <a:ahLst/>
              <a:cxnLst/>
              <a:rect l="l" t="t" r="r" b="b"/>
              <a:pathLst>
                <a:path w="144684" h="79483" extrusionOk="0">
                  <a:moveTo>
                    <a:pt x="0" y="11232"/>
                  </a:moveTo>
                  <a:lnTo>
                    <a:pt x="13144" y="79483"/>
                  </a:lnTo>
                  <a:lnTo>
                    <a:pt x="144685" y="69108"/>
                  </a:lnTo>
                  <a:lnTo>
                    <a:pt x="130778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5767398" y="3250382"/>
              <a:ext cx="123272" cy="66994"/>
            </a:xfrm>
            <a:custGeom>
              <a:avLst/>
              <a:gdLst/>
              <a:ahLst/>
              <a:cxnLst/>
              <a:rect l="l" t="t" r="r" b="b"/>
              <a:pathLst>
                <a:path w="136969" h="74438" extrusionOk="0">
                  <a:moveTo>
                    <a:pt x="0" y="0"/>
                  </a:moveTo>
                  <a:lnTo>
                    <a:pt x="5048" y="69298"/>
                  </a:lnTo>
                  <a:lnTo>
                    <a:pt x="136969" y="74438"/>
                  </a:lnTo>
                  <a:lnTo>
                    <a:pt x="131255" y="418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5060310" y="3658576"/>
              <a:ext cx="103984" cy="236535"/>
            </a:xfrm>
            <a:custGeom>
              <a:avLst/>
              <a:gdLst/>
              <a:ahLst/>
              <a:cxnLst/>
              <a:rect l="l" t="t" r="r" b="b"/>
              <a:pathLst>
                <a:path w="115538" h="262817" extrusionOk="0">
                  <a:moveTo>
                    <a:pt x="115538" y="262818"/>
                  </a:moveTo>
                  <a:lnTo>
                    <a:pt x="15335" y="0"/>
                  </a:lnTo>
                  <a:lnTo>
                    <a:pt x="0" y="90811"/>
                  </a:lnTo>
                  <a:cubicBezTo>
                    <a:pt x="95" y="90811"/>
                    <a:pt x="41053" y="125936"/>
                    <a:pt x="115538" y="2628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6550011" y="2432341"/>
              <a:ext cx="491778" cy="628743"/>
            </a:xfrm>
            <a:custGeom>
              <a:avLst/>
              <a:gdLst/>
              <a:ahLst/>
              <a:cxnLst/>
              <a:rect l="l" t="t" r="r" b="b"/>
              <a:pathLst>
                <a:path w="546420" h="698603" extrusionOk="0">
                  <a:moveTo>
                    <a:pt x="524864" y="420861"/>
                  </a:moveTo>
                  <a:cubicBezTo>
                    <a:pt x="490860" y="465599"/>
                    <a:pt x="394657" y="641224"/>
                    <a:pt x="270356" y="684916"/>
                  </a:cubicBezTo>
                  <a:cubicBezTo>
                    <a:pt x="171582" y="719565"/>
                    <a:pt x="116908" y="682631"/>
                    <a:pt x="86047" y="638654"/>
                  </a:cubicBezTo>
                  <a:cubicBezTo>
                    <a:pt x="78046" y="627326"/>
                    <a:pt x="71569" y="615618"/>
                    <a:pt x="66426" y="604386"/>
                  </a:cubicBezTo>
                  <a:cubicBezTo>
                    <a:pt x="53948" y="577447"/>
                    <a:pt x="55758" y="546891"/>
                    <a:pt x="60616" y="522904"/>
                  </a:cubicBezTo>
                  <a:cubicBezTo>
                    <a:pt x="65759" y="498535"/>
                    <a:pt x="74141" y="481020"/>
                    <a:pt x="74141" y="481020"/>
                  </a:cubicBezTo>
                  <a:cubicBezTo>
                    <a:pt x="74141" y="481020"/>
                    <a:pt x="17372" y="468646"/>
                    <a:pt x="2037" y="436852"/>
                  </a:cubicBezTo>
                  <a:cubicBezTo>
                    <a:pt x="-13299" y="405059"/>
                    <a:pt x="62997" y="374503"/>
                    <a:pt x="62997" y="374503"/>
                  </a:cubicBezTo>
                  <a:cubicBezTo>
                    <a:pt x="-67115" y="254184"/>
                    <a:pt x="39375" y="113018"/>
                    <a:pt x="118432" y="41150"/>
                  </a:cubicBezTo>
                  <a:cubicBezTo>
                    <a:pt x="118432" y="41150"/>
                    <a:pt x="262450" y="-34240"/>
                    <a:pt x="416946" y="19066"/>
                  </a:cubicBezTo>
                  <a:cubicBezTo>
                    <a:pt x="571441" y="72468"/>
                    <a:pt x="558773" y="376312"/>
                    <a:pt x="524864" y="420861"/>
                  </a:cubicBezTo>
                  <a:close/>
                </a:path>
              </a:pathLst>
            </a:custGeom>
            <a:solidFill>
              <a:srgbClr val="9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6655584" y="2738341"/>
              <a:ext cx="35490" cy="61682"/>
            </a:xfrm>
            <a:custGeom>
              <a:avLst/>
              <a:gdLst/>
              <a:ahLst/>
              <a:cxnLst/>
              <a:rect l="l" t="t" r="r" b="b"/>
              <a:pathLst>
                <a:path w="39433" h="68536" extrusionOk="0">
                  <a:moveTo>
                    <a:pt x="39433" y="34268"/>
                  </a:moveTo>
                  <a:cubicBezTo>
                    <a:pt x="39433" y="53194"/>
                    <a:pt x="30606" y="68536"/>
                    <a:pt x="19717" y="68536"/>
                  </a:cubicBezTo>
                  <a:cubicBezTo>
                    <a:pt x="8827" y="68536"/>
                    <a:pt x="0" y="53194"/>
                    <a:pt x="0" y="34268"/>
                  </a:cubicBezTo>
                  <a:cubicBezTo>
                    <a:pt x="0" y="15343"/>
                    <a:pt x="8827" y="0"/>
                    <a:pt x="19717" y="0"/>
                  </a:cubicBezTo>
                  <a:cubicBezTo>
                    <a:pt x="30606" y="0"/>
                    <a:pt x="39433" y="15343"/>
                    <a:pt x="39433" y="34268"/>
                  </a:cubicBez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6601205" y="2879387"/>
              <a:ext cx="144652" cy="127433"/>
            </a:xfrm>
            <a:custGeom>
              <a:avLst/>
              <a:gdLst/>
              <a:ahLst/>
              <a:cxnLst/>
              <a:rect l="l" t="t" r="r" b="b"/>
              <a:pathLst>
                <a:path w="160724" h="141592" extrusionOk="0">
                  <a:moveTo>
                    <a:pt x="155903" y="50687"/>
                  </a:moveTo>
                  <a:cubicBezTo>
                    <a:pt x="149331" y="70391"/>
                    <a:pt x="135900" y="92475"/>
                    <a:pt x="115517" y="109799"/>
                  </a:cubicBezTo>
                  <a:lnTo>
                    <a:pt x="114850" y="110275"/>
                  </a:lnTo>
                  <a:lnTo>
                    <a:pt x="102468" y="119509"/>
                  </a:lnTo>
                  <a:cubicBezTo>
                    <a:pt x="83036" y="132359"/>
                    <a:pt x="58652" y="141021"/>
                    <a:pt x="29125" y="141592"/>
                  </a:cubicBezTo>
                  <a:cubicBezTo>
                    <a:pt x="21124" y="130265"/>
                    <a:pt x="14647" y="118557"/>
                    <a:pt x="9503" y="107324"/>
                  </a:cubicBezTo>
                  <a:cubicBezTo>
                    <a:pt x="8170" y="104659"/>
                    <a:pt x="7218" y="101803"/>
                    <a:pt x="6170" y="99043"/>
                  </a:cubicBezTo>
                  <a:cubicBezTo>
                    <a:pt x="-2593" y="74294"/>
                    <a:pt x="-688" y="47355"/>
                    <a:pt x="3693" y="25842"/>
                  </a:cubicBezTo>
                  <a:cubicBezTo>
                    <a:pt x="22648" y="26318"/>
                    <a:pt x="107611" y="-2905"/>
                    <a:pt x="145902" y="236"/>
                  </a:cubicBezTo>
                  <a:cubicBezTo>
                    <a:pt x="161237" y="1379"/>
                    <a:pt x="164856" y="23938"/>
                    <a:pt x="155903" y="50687"/>
                  </a:cubicBezTo>
                  <a:close/>
                </a:path>
              </a:pathLst>
            </a:custGeom>
            <a:solidFill>
              <a:srgbClr val="2626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606755" y="2917856"/>
              <a:ext cx="134760" cy="88936"/>
            </a:xfrm>
            <a:custGeom>
              <a:avLst/>
              <a:gdLst/>
              <a:ahLst/>
              <a:cxnLst/>
              <a:rect l="l" t="t" r="r" b="b"/>
              <a:pathLst>
                <a:path w="149733" h="98818" extrusionOk="0">
                  <a:moveTo>
                    <a:pt x="149733" y="7913"/>
                  </a:moveTo>
                  <a:cubicBezTo>
                    <a:pt x="143161" y="27617"/>
                    <a:pt x="129730" y="49701"/>
                    <a:pt x="109347" y="67026"/>
                  </a:cubicBezTo>
                  <a:lnTo>
                    <a:pt x="108680" y="67501"/>
                  </a:lnTo>
                  <a:lnTo>
                    <a:pt x="96298" y="76735"/>
                  </a:lnTo>
                  <a:cubicBezTo>
                    <a:pt x="76867" y="89585"/>
                    <a:pt x="52483" y="98248"/>
                    <a:pt x="22955" y="98819"/>
                  </a:cubicBezTo>
                  <a:cubicBezTo>
                    <a:pt x="14954" y="87491"/>
                    <a:pt x="8477" y="75783"/>
                    <a:pt x="3334" y="64551"/>
                  </a:cubicBezTo>
                  <a:cubicBezTo>
                    <a:pt x="2000" y="61885"/>
                    <a:pt x="1048" y="59029"/>
                    <a:pt x="0" y="56269"/>
                  </a:cubicBezTo>
                  <a:cubicBezTo>
                    <a:pt x="18193" y="34947"/>
                    <a:pt x="74390" y="-20453"/>
                    <a:pt x="149733" y="7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6822204" y="2566947"/>
              <a:ext cx="353958" cy="480182"/>
            </a:xfrm>
            <a:custGeom>
              <a:avLst/>
              <a:gdLst/>
              <a:ahLst/>
              <a:cxnLst/>
              <a:rect l="l" t="t" r="r" b="b"/>
              <a:pathLst>
                <a:path w="393287" h="533536" extrusionOk="0">
                  <a:moveTo>
                    <a:pt x="335661" y="87574"/>
                  </a:moveTo>
                  <a:lnTo>
                    <a:pt x="393287" y="139643"/>
                  </a:lnTo>
                  <a:cubicBezTo>
                    <a:pt x="393287" y="139643"/>
                    <a:pt x="386906" y="227407"/>
                    <a:pt x="318325" y="269386"/>
                  </a:cubicBezTo>
                  <a:cubicBezTo>
                    <a:pt x="249746" y="311459"/>
                    <a:pt x="194024" y="422641"/>
                    <a:pt x="184785" y="439489"/>
                  </a:cubicBezTo>
                  <a:cubicBezTo>
                    <a:pt x="154305" y="495175"/>
                    <a:pt x="127159" y="533536"/>
                    <a:pt x="127159" y="533536"/>
                  </a:cubicBezTo>
                  <a:lnTo>
                    <a:pt x="120491" y="370953"/>
                  </a:lnTo>
                  <a:lnTo>
                    <a:pt x="77819" y="296895"/>
                  </a:lnTo>
                  <a:lnTo>
                    <a:pt x="12764" y="289756"/>
                  </a:lnTo>
                  <a:cubicBezTo>
                    <a:pt x="12764" y="289756"/>
                    <a:pt x="38386" y="186476"/>
                    <a:pt x="0" y="137168"/>
                  </a:cubicBezTo>
                  <a:lnTo>
                    <a:pt x="212789" y="0"/>
                  </a:lnTo>
                  <a:lnTo>
                    <a:pt x="335661" y="87574"/>
                  </a:lnTo>
                  <a:close/>
                </a:path>
              </a:pathLst>
            </a:custGeom>
            <a:solidFill>
              <a:srgbClr val="4D0E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6509916" y="2410526"/>
              <a:ext cx="788361" cy="312957"/>
            </a:xfrm>
            <a:custGeom>
              <a:avLst/>
              <a:gdLst/>
              <a:ahLst/>
              <a:cxnLst/>
              <a:rect l="l" t="t" r="r" b="b"/>
              <a:pathLst>
                <a:path w="875957" h="347730" extrusionOk="0">
                  <a:moveTo>
                    <a:pt x="292933" y="24284"/>
                  </a:moveTo>
                  <a:cubicBezTo>
                    <a:pt x="205207" y="35802"/>
                    <a:pt x="-46634" y="92439"/>
                    <a:pt x="7564" y="325082"/>
                  </a:cubicBezTo>
                  <a:cubicBezTo>
                    <a:pt x="7564" y="325082"/>
                    <a:pt x="35377" y="355828"/>
                    <a:pt x="113005" y="341169"/>
                  </a:cubicBezTo>
                  <a:cubicBezTo>
                    <a:pt x="113005" y="341169"/>
                    <a:pt x="98337" y="265113"/>
                    <a:pt x="127674" y="221135"/>
                  </a:cubicBezTo>
                  <a:cubicBezTo>
                    <a:pt x="127674" y="221135"/>
                    <a:pt x="104242" y="330032"/>
                    <a:pt x="148153" y="345072"/>
                  </a:cubicBezTo>
                  <a:lnTo>
                    <a:pt x="268263" y="345072"/>
                  </a:lnTo>
                  <a:cubicBezTo>
                    <a:pt x="268263" y="345072"/>
                    <a:pt x="241879" y="281104"/>
                    <a:pt x="247784" y="244552"/>
                  </a:cubicBezTo>
                  <a:cubicBezTo>
                    <a:pt x="247784" y="244552"/>
                    <a:pt x="274168" y="340217"/>
                    <a:pt x="307791" y="345072"/>
                  </a:cubicBezTo>
                  <a:cubicBezTo>
                    <a:pt x="307791" y="345072"/>
                    <a:pt x="504007" y="357256"/>
                    <a:pt x="580207" y="329461"/>
                  </a:cubicBezTo>
                  <a:cubicBezTo>
                    <a:pt x="580207" y="329461"/>
                    <a:pt x="545059" y="276821"/>
                    <a:pt x="546488" y="215329"/>
                  </a:cubicBezTo>
                  <a:cubicBezTo>
                    <a:pt x="546488" y="215329"/>
                    <a:pt x="586017" y="313374"/>
                    <a:pt x="631451" y="330984"/>
                  </a:cubicBezTo>
                  <a:lnTo>
                    <a:pt x="675361" y="323654"/>
                  </a:lnTo>
                  <a:cubicBezTo>
                    <a:pt x="675361" y="323654"/>
                    <a:pt x="641643" y="285388"/>
                    <a:pt x="641643" y="259116"/>
                  </a:cubicBezTo>
                  <a:cubicBezTo>
                    <a:pt x="641643" y="259116"/>
                    <a:pt x="687077" y="323654"/>
                    <a:pt x="726606" y="323654"/>
                  </a:cubicBezTo>
                  <a:cubicBezTo>
                    <a:pt x="766134" y="323654"/>
                    <a:pt x="849574" y="315753"/>
                    <a:pt x="875958" y="281676"/>
                  </a:cubicBezTo>
                  <a:cubicBezTo>
                    <a:pt x="875958" y="281676"/>
                    <a:pt x="771945" y="207999"/>
                    <a:pt x="763182" y="171446"/>
                  </a:cubicBezTo>
                  <a:cubicBezTo>
                    <a:pt x="754419" y="134894"/>
                    <a:pt x="691840" y="-35019"/>
                    <a:pt x="415233" y="6483"/>
                  </a:cubicBezTo>
                  <a:cubicBezTo>
                    <a:pt x="374848" y="12480"/>
                    <a:pt x="320650" y="20571"/>
                    <a:pt x="292933" y="24284"/>
                  </a:cubicBezTo>
                  <a:close/>
                </a:path>
              </a:pathLst>
            </a:custGeom>
            <a:solidFill>
              <a:srgbClr val="6612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 rot="-4929782">
              <a:off x="6843078" y="2745451"/>
              <a:ext cx="221805" cy="164024"/>
            </a:xfrm>
            <a:custGeom>
              <a:avLst/>
              <a:gdLst/>
              <a:ahLst/>
              <a:cxnLst/>
              <a:rect l="l" t="t" r="r" b="b"/>
              <a:pathLst>
                <a:path w="246891" h="182575" extrusionOk="0">
                  <a:moveTo>
                    <a:pt x="246892" y="91288"/>
                  </a:moveTo>
                  <a:cubicBezTo>
                    <a:pt x="246892" y="141705"/>
                    <a:pt x="191623" y="182576"/>
                    <a:pt x="123446" y="182576"/>
                  </a:cubicBezTo>
                  <a:cubicBezTo>
                    <a:pt x="55269" y="182576"/>
                    <a:pt x="0" y="141705"/>
                    <a:pt x="0" y="91288"/>
                  </a:cubicBezTo>
                  <a:cubicBezTo>
                    <a:pt x="0" y="40871"/>
                    <a:pt x="55269" y="0"/>
                    <a:pt x="123446" y="0"/>
                  </a:cubicBezTo>
                  <a:cubicBezTo>
                    <a:pt x="191623" y="0"/>
                    <a:pt x="246892" y="40871"/>
                    <a:pt x="246892" y="91288"/>
                  </a:cubicBezTo>
                  <a:close/>
                </a:path>
              </a:pathLst>
            </a:custGeom>
            <a:solidFill>
              <a:srgbClr val="9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665864" y="3108010"/>
              <a:ext cx="296522" cy="50961"/>
            </a:xfrm>
            <a:custGeom>
              <a:avLst/>
              <a:gdLst/>
              <a:ahLst/>
              <a:cxnLst/>
              <a:rect l="l" t="t" r="r" b="b"/>
              <a:pathLst>
                <a:path w="329469" h="56623" extrusionOk="0">
                  <a:moveTo>
                    <a:pt x="329470" y="20942"/>
                  </a:moveTo>
                  <a:cubicBezTo>
                    <a:pt x="302800" y="31984"/>
                    <a:pt x="243554" y="53116"/>
                    <a:pt x="173736" y="56352"/>
                  </a:cubicBezTo>
                  <a:cubicBezTo>
                    <a:pt x="102965" y="59589"/>
                    <a:pt x="17812" y="32935"/>
                    <a:pt x="0" y="26939"/>
                  </a:cubicBezTo>
                  <a:lnTo>
                    <a:pt x="286" y="26653"/>
                  </a:lnTo>
                  <a:lnTo>
                    <a:pt x="17812" y="4855"/>
                  </a:lnTo>
                  <a:lnTo>
                    <a:pt x="18288" y="4093"/>
                  </a:lnTo>
                  <a:lnTo>
                    <a:pt x="18383" y="3998"/>
                  </a:lnTo>
                  <a:cubicBezTo>
                    <a:pt x="18383" y="3998"/>
                    <a:pt x="86773" y="36838"/>
                    <a:pt x="186023" y="29033"/>
                  </a:cubicBezTo>
                  <a:cubicBezTo>
                    <a:pt x="248412" y="24178"/>
                    <a:pt x="290322" y="9804"/>
                    <a:pt x="312896" y="0"/>
                  </a:cubicBezTo>
                  <a:cubicBezTo>
                    <a:pt x="312992" y="0"/>
                    <a:pt x="312992" y="95"/>
                    <a:pt x="312992" y="95"/>
                  </a:cubicBezTo>
                  <a:cubicBezTo>
                    <a:pt x="318135" y="7425"/>
                    <a:pt x="323564" y="14374"/>
                    <a:pt x="329470" y="209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6239371" y="4025490"/>
              <a:ext cx="90896" cy="101676"/>
            </a:xfrm>
            <a:custGeom>
              <a:avLst/>
              <a:gdLst/>
              <a:ahLst/>
              <a:cxnLst/>
              <a:rect l="l" t="t" r="r" b="b"/>
              <a:pathLst>
                <a:path w="100996" h="112973" extrusionOk="0">
                  <a:moveTo>
                    <a:pt x="48439" y="6395"/>
                  </a:moveTo>
                  <a:cubicBezTo>
                    <a:pt x="48439" y="6395"/>
                    <a:pt x="70441" y="-6551"/>
                    <a:pt x="91968" y="4396"/>
                  </a:cubicBezTo>
                  <a:cubicBezTo>
                    <a:pt x="113494" y="15343"/>
                    <a:pt x="91110" y="61985"/>
                    <a:pt x="80728" y="76930"/>
                  </a:cubicBezTo>
                  <a:cubicBezTo>
                    <a:pt x="70251" y="91875"/>
                    <a:pt x="43485" y="124620"/>
                    <a:pt x="11101" y="108723"/>
                  </a:cubicBezTo>
                  <a:cubicBezTo>
                    <a:pt x="-21094" y="92827"/>
                    <a:pt x="24626" y="23244"/>
                    <a:pt x="48439" y="6395"/>
                  </a:cubicBez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6177873" y="4001815"/>
              <a:ext cx="93714" cy="109805"/>
            </a:xfrm>
            <a:custGeom>
              <a:avLst/>
              <a:gdLst/>
              <a:ahLst/>
              <a:cxnLst/>
              <a:rect l="l" t="t" r="r" b="b"/>
              <a:pathLst>
                <a:path w="104127" h="122006" extrusionOk="0">
                  <a:moveTo>
                    <a:pt x="49952" y="6922"/>
                  </a:moveTo>
                  <a:cubicBezTo>
                    <a:pt x="49952" y="6922"/>
                    <a:pt x="72621" y="-7071"/>
                    <a:pt x="94815" y="4733"/>
                  </a:cubicBezTo>
                  <a:cubicBezTo>
                    <a:pt x="117008" y="16537"/>
                    <a:pt x="93957" y="66987"/>
                    <a:pt x="83194" y="83074"/>
                  </a:cubicBezTo>
                  <a:cubicBezTo>
                    <a:pt x="72431" y="99161"/>
                    <a:pt x="44808" y="134571"/>
                    <a:pt x="11471" y="117437"/>
                  </a:cubicBezTo>
                  <a:cubicBezTo>
                    <a:pt x="-21771" y="100208"/>
                    <a:pt x="25377" y="25103"/>
                    <a:pt x="49952" y="6922"/>
                  </a:cubicBez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6455382" y="4001791"/>
              <a:ext cx="59578" cy="64081"/>
            </a:xfrm>
            <a:custGeom>
              <a:avLst/>
              <a:gdLst/>
              <a:ahLst/>
              <a:cxnLst/>
              <a:rect l="l" t="t" r="r" b="b"/>
              <a:pathLst>
                <a:path w="66198" h="71201" extrusionOk="0">
                  <a:moveTo>
                    <a:pt x="66199" y="7120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661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6381024" y="4015403"/>
              <a:ext cx="59493" cy="63995"/>
            </a:xfrm>
            <a:custGeom>
              <a:avLst/>
              <a:gdLst/>
              <a:ahLst/>
              <a:cxnLst/>
              <a:rect l="l" t="t" r="r" b="b"/>
              <a:pathLst>
                <a:path w="66103" h="71106" extrusionOk="0">
                  <a:moveTo>
                    <a:pt x="66103" y="71106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661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6308934" y="4051180"/>
              <a:ext cx="136546" cy="69590"/>
            </a:xfrm>
            <a:custGeom>
              <a:avLst/>
              <a:gdLst/>
              <a:ahLst/>
              <a:cxnLst/>
              <a:rect l="l" t="t" r="r" b="b"/>
              <a:pathLst>
                <a:path w="151718" h="77322" extrusionOk="0">
                  <a:moveTo>
                    <a:pt x="53580" y="1152"/>
                  </a:moveTo>
                  <a:cubicBezTo>
                    <a:pt x="16147" y="10481"/>
                    <a:pt x="-6713" y="56743"/>
                    <a:pt x="1764" y="69688"/>
                  </a:cubicBezTo>
                  <a:cubicBezTo>
                    <a:pt x="10336" y="82634"/>
                    <a:pt x="58057" y="78256"/>
                    <a:pt x="72916" y="63025"/>
                  </a:cubicBezTo>
                  <a:cubicBezTo>
                    <a:pt x="72916" y="63025"/>
                    <a:pt x="123589" y="80635"/>
                    <a:pt x="141972" y="48842"/>
                  </a:cubicBezTo>
                  <a:cubicBezTo>
                    <a:pt x="160355" y="17049"/>
                    <a:pt x="149973" y="8577"/>
                    <a:pt x="133590" y="4103"/>
                  </a:cubicBezTo>
                  <a:cubicBezTo>
                    <a:pt x="117207" y="-371"/>
                    <a:pt x="86822" y="20952"/>
                    <a:pt x="86822" y="20952"/>
                  </a:cubicBezTo>
                  <a:cubicBezTo>
                    <a:pt x="86822" y="20952"/>
                    <a:pt x="81393" y="-5797"/>
                    <a:pt x="53580" y="1152"/>
                  </a:cubicBezTo>
                  <a:close/>
                </a:path>
              </a:pathLst>
            </a:custGeom>
            <a:solidFill>
              <a:srgbClr val="DA94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7194167" y="3505075"/>
              <a:ext cx="133559" cy="89525"/>
            </a:xfrm>
            <a:custGeom>
              <a:avLst/>
              <a:gdLst/>
              <a:ahLst/>
              <a:cxnLst/>
              <a:rect l="l" t="t" r="r" b="b"/>
              <a:pathLst>
                <a:path w="148399" h="99472" extrusionOk="0">
                  <a:moveTo>
                    <a:pt x="148400" y="0"/>
                  </a:moveTo>
                  <a:cubicBezTo>
                    <a:pt x="148400" y="6473"/>
                    <a:pt x="62103" y="82910"/>
                    <a:pt x="0" y="99473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7209759" y="3544713"/>
              <a:ext cx="145218" cy="101690"/>
            </a:xfrm>
            <a:custGeom>
              <a:avLst/>
              <a:gdLst/>
              <a:ahLst/>
              <a:cxnLst/>
              <a:rect l="l" t="t" r="r" b="b"/>
              <a:pathLst>
                <a:path w="161353" h="112989" extrusionOk="0">
                  <a:moveTo>
                    <a:pt x="161354" y="0"/>
                  </a:moveTo>
                  <a:cubicBezTo>
                    <a:pt x="161354" y="0"/>
                    <a:pt x="113252" y="53877"/>
                    <a:pt x="0" y="112990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7221408" y="3615856"/>
              <a:ext cx="122586" cy="80787"/>
            </a:xfrm>
            <a:custGeom>
              <a:avLst/>
              <a:gdLst/>
              <a:ahLst/>
              <a:cxnLst/>
              <a:rect l="l" t="t" r="r" b="b"/>
              <a:pathLst>
                <a:path w="136207" h="89763" extrusionOk="0">
                  <a:moveTo>
                    <a:pt x="136208" y="0"/>
                  </a:moveTo>
                  <a:cubicBezTo>
                    <a:pt x="136208" y="0"/>
                    <a:pt x="75724" y="69964"/>
                    <a:pt x="0" y="89763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6935113" y="2765822"/>
              <a:ext cx="55346" cy="126706"/>
            </a:xfrm>
            <a:custGeom>
              <a:avLst/>
              <a:gdLst/>
              <a:ahLst/>
              <a:cxnLst/>
              <a:rect l="l" t="t" r="r" b="b"/>
              <a:pathLst>
                <a:path w="61496" h="140785" extrusionOk="0">
                  <a:moveTo>
                    <a:pt x="0" y="0"/>
                  </a:moveTo>
                  <a:cubicBezTo>
                    <a:pt x="0" y="0"/>
                    <a:pt x="96393" y="27510"/>
                    <a:pt x="47815" y="140785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6913525" y="2814600"/>
              <a:ext cx="73381" cy="57933"/>
            </a:xfrm>
            <a:custGeom>
              <a:avLst/>
              <a:gdLst/>
              <a:ahLst/>
              <a:cxnLst/>
              <a:rect l="l" t="t" r="r" b="b"/>
              <a:pathLst>
                <a:path w="81534" h="64370" extrusionOk="0">
                  <a:moveTo>
                    <a:pt x="0" y="64371"/>
                  </a:moveTo>
                  <a:cubicBezTo>
                    <a:pt x="0" y="64371"/>
                    <a:pt x="26099" y="-11686"/>
                    <a:pt x="81534" y="1546"/>
                  </a:cubicBezTo>
                </a:path>
              </a:pathLst>
            </a:custGeom>
            <a:noFill/>
            <a:ln w="9525" cap="rnd" cmpd="sng">
              <a:solidFill>
                <a:srgbClr val="262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903845" y="2317390"/>
              <a:ext cx="82467" cy="108629"/>
            </a:xfrm>
            <a:custGeom>
              <a:avLst/>
              <a:gdLst/>
              <a:ahLst/>
              <a:cxnLst/>
              <a:rect l="l" t="t" r="r" b="b"/>
              <a:pathLst>
                <a:path w="91630" h="120699" extrusionOk="0">
                  <a:moveTo>
                    <a:pt x="91631" y="0"/>
                  </a:moveTo>
                  <a:cubicBezTo>
                    <a:pt x="26384" y="30365"/>
                    <a:pt x="0" y="120700"/>
                    <a:pt x="0" y="120700"/>
                  </a:cubicBezTo>
                  <a:cubicBezTo>
                    <a:pt x="0" y="120700"/>
                    <a:pt x="34385" y="60921"/>
                    <a:pt x="91631" y="66442"/>
                  </a:cubicBezTo>
                </a:path>
              </a:pathLst>
            </a:custGeom>
            <a:noFill/>
            <a:ln w="9525" cap="rnd" cmpd="sng">
              <a:solidFill>
                <a:srgbClr val="661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045641" y="4393720"/>
              <a:ext cx="1287589" cy="440602"/>
            </a:xfrm>
            <a:custGeom>
              <a:avLst/>
              <a:gdLst/>
              <a:ahLst/>
              <a:cxnLst/>
              <a:rect l="l" t="t" r="r" b="b"/>
              <a:pathLst>
                <a:path w="1430654" h="489558" extrusionOk="0">
                  <a:moveTo>
                    <a:pt x="241745" y="0"/>
                  </a:moveTo>
                  <a:lnTo>
                    <a:pt x="0" y="489559"/>
                  </a:lnTo>
                  <a:lnTo>
                    <a:pt x="1430655" y="489559"/>
                  </a:lnTo>
                  <a:lnTo>
                    <a:pt x="12071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771167" y="4168048"/>
              <a:ext cx="86153" cy="274658"/>
            </a:xfrm>
            <a:custGeom>
              <a:avLst/>
              <a:gdLst/>
              <a:ahLst/>
              <a:cxnLst/>
              <a:rect l="l" t="t" r="r" b="b"/>
              <a:pathLst>
                <a:path w="95726" h="305176" extrusionOk="0">
                  <a:moveTo>
                    <a:pt x="0" y="0"/>
                  </a:moveTo>
                  <a:cubicBezTo>
                    <a:pt x="0" y="0"/>
                    <a:pt x="13240" y="249206"/>
                    <a:pt x="95726" y="305177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80333" y="4244927"/>
              <a:ext cx="73294" cy="1798"/>
            </a:xfrm>
            <a:custGeom>
              <a:avLst/>
              <a:gdLst/>
              <a:ahLst/>
              <a:cxnLst/>
              <a:rect l="l" t="t" r="r" b="b"/>
              <a:pathLst>
                <a:path w="81438" h="1998" extrusionOk="0">
                  <a:moveTo>
                    <a:pt x="0" y="0"/>
                  </a:moveTo>
                  <a:lnTo>
                    <a:pt x="81439" y="1999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4873130" y="4385843"/>
              <a:ext cx="84267" cy="459535"/>
            </a:xfrm>
            <a:custGeom>
              <a:avLst/>
              <a:gdLst/>
              <a:ahLst/>
              <a:cxnLst/>
              <a:rect l="l" t="t" r="r" b="b"/>
              <a:pathLst>
                <a:path w="93630" h="510595" extrusionOk="0">
                  <a:moveTo>
                    <a:pt x="93631" y="0"/>
                  </a:moveTo>
                  <a:lnTo>
                    <a:pt x="0" y="510595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466282" y="4500134"/>
              <a:ext cx="14658" cy="335142"/>
            </a:xfrm>
            <a:custGeom>
              <a:avLst/>
              <a:gdLst/>
              <a:ahLst/>
              <a:cxnLst/>
              <a:rect l="l" t="t" r="r" b="b"/>
              <a:pathLst>
                <a:path w="16287" h="372380" extrusionOk="0">
                  <a:moveTo>
                    <a:pt x="16288" y="0"/>
                  </a:moveTo>
                  <a:lnTo>
                    <a:pt x="0" y="37238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8052969" y="2958619"/>
              <a:ext cx="55035" cy="60397"/>
            </a:xfrm>
            <a:custGeom>
              <a:avLst/>
              <a:gdLst/>
              <a:ahLst/>
              <a:cxnLst/>
              <a:rect l="l" t="t" r="r" b="b"/>
              <a:pathLst>
                <a:path w="61150" h="67108" extrusionOk="0">
                  <a:moveTo>
                    <a:pt x="0" y="30080"/>
                  </a:moveTo>
                  <a:cubicBezTo>
                    <a:pt x="0" y="30080"/>
                    <a:pt x="36862" y="12470"/>
                    <a:pt x="61151" y="0"/>
                  </a:cubicBezTo>
                  <a:lnTo>
                    <a:pt x="13240" y="67109"/>
                  </a:lnTo>
                  <a:lnTo>
                    <a:pt x="0" y="30080"/>
                  </a:lnTo>
                  <a:close/>
                </a:path>
              </a:pathLst>
            </a:custGeom>
            <a:solidFill>
              <a:srgbClr val="A36F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6697303" y="3025139"/>
              <a:ext cx="105356" cy="62881"/>
            </a:xfrm>
            <a:custGeom>
              <a:avLst/>
              <a:gdLst/>
              <a:ahLst/>
              <a:cxnLst/>
              <a:rect l="l" t="t" r="r" b="b"/>
              <a:pathLst>
                <a:path w="117062" h="69868" extrusionOk="0">
                  <a:moveTo>
                    <a:pt x="12573" y="38932"/>
                  </a:moveTo>
                  <a:cubicBezTo>
                    <a:pt x="12573" y="38932"/>
                    <a:pt x="52578" y="45691"/>
                    <a:pt x="117062" y="0"/>
                  </a:cubicBezTo>
                  <a:cubicBezTo>
                    <a:pt x="117062" y="0"/>
                    <a:pt x="71628" y="66728"/>
                    <a:pt x="0" y="69869"/>
                  </a:cubicBezTo>
                  <a:lnTo>
                    <a:pt x="12573" y="38932"/>
                  </a:lnTo>
                  <a:close/>
                </a:path>
              </a:pathLst>
            </a:custGeom>
            <a:solidFill>
              <a:srgbClr val="71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5664256" y="2929768"/>
              <a:ext cx="85125" cy="62367"/>
            </a:xfrm>
            <a:custGeom>
              <a:avLst/>
              <a:gdLst/>
              <a:ahLst/>
              <a:cxnLst/>
              <a:rect l="l" t="t" r="r" b="b"/>
              <a:pathLst>
                <a:path w="94583" h="69297" extrusionOk="0">
                  <a:moveTo>
                    <a:pt x="94583" y="40170"/>
                  </a:moveTo>
                  <a:cubicBezTo>
                    <a:pt x="94583" y="40170"/>
                    <a:pt x="29051" y="28271"/>
                    <a:pt x="0" y="0"/>
                  </a:cubicBezTo>
                  <a:cubicBezTo>
                    <a:pt x="0" y="0"/>
                    <a:pt x="39529" y="61016"/>
                    <a:pt x="90869" y="69298"/>
                  </a:cubicBezTo>
                  <a:lnTo>
                    <a:pt x="94583" y="40170"/>
                  </a:lnTo>
                  <a:close/>
                </a:path>
              </a:pathLst>
            </a:custGeom>
            <a:solidFill>
              <a:srgbClr val="976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7152276" y="2501027"/>
              <a:ext cx="166477" cy="120653"/>
            </a:xfrm>
            <a:custGeom>
              <a:avLst/>
              <a:gdLst/>
              <a:ahLst/>
              <a:cxnLst/>
              <a:rect l="l" t="t" r="r" b="b"/>
              <a:pathLst>
                <a:path w="184975" h="134059" extrusionOk="0">
                  <a:moveTo>
                    <a:pt x="0" y="0"/>
                  </a:moveTo>
                  <a:cubicBezTo>
                    <a:pt x="0" y="0"/>
                    <a:pt x="79438" y="148686"/>
                    <a:pt x="184975" y="132884"/>
                  </a:cubicBezTo>
                </a:path>
              </a:pathLst>
            </a:custGeom>
            <a:noFill/>
            <a:ln w="9525" cap="rnd" cmpd="sng">
              <a:solidFill>
                <a:srgbClr val="661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469077" y="2455567"/>
              <a:ext cx="225983" cy="211776"/>
            </a:xfrm>
            <a:custGeom>
              <a:avLst/>
              <a:gdLst/>
              <a:ahLst/>
              <a:cxnLst/>
              <a:rect l="l" t="t" r="r" b="b"/>
              <a:pathLst>
                <a:path w="251092" h="235307" extrusionOk="0">
                  <a:moveTo>
                    <a:pt x="251092" y="0"/>
                  </a:moveTo>
                  <a:cubicBezTo>
                    <a:pt x="165843" y="15897"/>
                    <a:pt x="-16179" y="92429"/>
                    <a:pt x="1156" y="235308"/>
                  </a:cubicBezTo>
                </a:path>
              </a:pathLst>
            </a:custGeom>
            <a:noFill/>
            <a:ln w="9525" cap="rnd" cmpd="sng">
              <a:solidFill>
                <a:srgbClr val="661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7864445" y="2342902"/>
              <a:ext cx="53465" cy="147181"/>
            </a:xfrm>
            <a:custGeom>
              <a:avLst/>
              <a:gdLst/>
              <a:ahLst/>
              <a:cxnLst/>
              <a:rect l="l" t="t" r="r" b="b"/>
              <a:pathLst>
                <a:path w="59406" h="163535" extrusionOk="0">
                  <a:moveTo>
                    <a:pt x="59407" y="163535"/>
                  </a:moveTo>
                  <a:cubicBezTo>
                    <a:pt x="28355" y="140499"/>
                    <a:pt x="-35176" y="83291"/>
                    <a:pt x="24926" y="0"/>
                  </a:cubicBezTo>
                </a:path>
              </a:pathLst>
            </a:custGeom>
            <a:noFill/>
            <a:ln w="9525" cap="rnd" cmpd="sng">
              <a:solidFill>
                <a:srgbClr val="A6A3E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38;p48">
            <a:extLst>
              <a:ext uri="{FF2B5EF4-FFF2-40B4-BE49-F238E27FC236}">
                <a16:creationId xmlns:a16="http://schemas.microsoft.com/office/drawing/2014/main" id="{3363187E-56F0-A27C-240F-260B662455CA}"/>
              </a:ext>
            </a:extLst>
          </p:cNvPr>
          <p:cNvSpPr txBox="1">
            <a:spLocks/>
          </p:cNvSpPr>
          <p:nvPr/>
        </p:nvSpPr>
        <p:spPr>
          <a:xfrm>
            <a:off x="498859" y="698711"/>
            <a:ext cx="8181473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5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nbounded"/>
              <a:buNone/>
              <a:defRPr sz="48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rPr lang="fr-BE" sz="6000" dirty="0"/>
              <a:t>Merci!</a:t>
            </a:r>
          </a:p>
        </p:txBody>
      </p:sp>
      <p:sp>
        <p:nvSpPr>
          <p:cNvPr id="5" name="Google Shape;1019;p46">
            <a:extLst>
              <a:ext uri="{FF2B5EF4-FFF2-40B4-BE49-F238E27FC236}">
                <a16:creationId xmlns:a16="http://schemas.microsoft.com/office/drawing/2014/main" id="{EC88E253-5DF8-FE93-65D0-89265E009DE2}"/>
              </a:ext>
            </a:extLst>
          </p:cNvPr>
          <p:cNvSpPr txBox="1"/>
          <p:nvPr/>
        </p:nvSpPr>
        <p:spPr>
          <a:xfrm>
            <a:off x="524166" y="3942235"/>
            <a:ext cx="52089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Adresse</a:t>
            </a:r>
            <a:r>
              <a:rPr lang="en" b="1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de contact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MICHAUX Romane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b="1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r</a:t>
            </a:r>
            <a:r>
              <a:rPr lang="en" b="1" dirty="0" err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omane</a:t>
            </a:r>
            <a:r>
              <a:rPr lang="en" b="1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.</a:t>
            </a:r>
            <a:r>
              <a:rPr lang="fr-BE" b="1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m</a:t>
            </a:r>
            <a:r>
              <a:rPr lang="en" b="1" dirty="0" err="1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ichaux@uliege.be</a:t>
            </a:r>
            <a:endParaRPr b="1" dirty="0">
              <a:solidFill>
                <a:schemeClr val="dk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3;p34">
            <a:extLst>
              <a:ext uri="{FF2B5EF4-FFF2-40B4-BE49-F238E27FC236}">
                <a16:creationId xmlns:a16="http://schemas.microsoft.com/office/drawing/2014/main" id="{7F5F659A-AE9A-503E-75EC-F8C03FB64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4214"/>
            <a:ext cx="4718274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dirty="0"/>
              <a:t>Ressources :</a:t>
            </a:r>
          </a:p>
        </p:txBody>
      </p:sp>
      <p:sp>
        <p:nvSpPr>
          <p:cNvPr id="4" name="Google Shape;729;p40">
            <a:extLst>
              <a:ext uri="{FF2B5EF4-FFF2-40B4-BE49-F238E27FC236}">
                <a16:creationId xmlns:a16="http://schemas.microsoft.com/office/drawing/2014/main" id="{906BBF06-0835-2526-3667-C0F13CC07E33}"/>
              </a:ext>
            </a:extLst>
          </p:cNvPr>
          <p:cNvSpPr txBox="1"/>
          <p:nvPr/>
        </p:nvSpPr>
        <p:spPr>
          <a:xfrm flipH="1">
            <a:off x="306837" y="921768"/>
            <a:ext cx="8530326" cy="378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Anghelescu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D. L., &amp;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Tesney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J. M. (2019).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Neuropathic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Pain in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Pediatric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Oncology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: A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Clinical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Decision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Algorithm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Pediatric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Drugs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21(2), 59-70.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https://doi.org/10.1007/s40272-018-00324-4</a:t>
            </a:r>
            <a:endParaRPr lang="fr-FR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Annequin, D.,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Tourniaire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B., &amp;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Massiou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H. (2000) Migraine and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Headache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Childhood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Adolescence.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Pediatric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Clinics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North America, 47(3), 617-631.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https://doi.org/10.1016/s0031-3955(05)70229-7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  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Connelly, M.,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Boorigie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M., &amp; McCabe, K. (2023).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Acceptability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Tolerability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Extended Reality Training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without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Wearable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Neurofeedback in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pediatric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Migraine. Children, 10(2), 329.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https://doi.org/10.3390/children10020329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Larsson, B., Melin, L.,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Lamminen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M., &amp;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Ullstedt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F. (1987). A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school-based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treatment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chronic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headaches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adolescents. Journal of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pediatric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psychology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12(4), 553–566.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https://doi.org/10.1093/jpepsy/12.4.553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McGrath, P. J.,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Humphreys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P., Keene, D., Goodman, J.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.,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Lascelles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M. A., Cunningham, S., &amp; Firestone, P. (1992). The efficacy and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efficiency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a self-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administered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treatment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adolescent migraine. Pain, 49(3), 321-324. 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https://doi.org/10.1016/0304-3959(92)90238-7</a:t>
            </a:r>
            <a:r>
              <a:rPr lang="fr-F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51300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702EC-F76B-78E2-F819-B177321A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3;p34">
            <a:extLst>
              <a:ext uri="{FF2B5EF4-FFF2-40B4-BE49-F238E27FC236}">
                <a16:creationId xmlns:a16="http://schemas.microsoft.com/office/drawing/2014/main" id="{B575062B-FBDB-2655-D2F8-3E640CEDB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4214"/>
            <a:ext cx="4718274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dirty="0"/>
              <a:t>Ressources :</a:t>
            </a:r>
          </a:p>
        </p:txBody>
      </p:sp>
      <p:sp>
        <p:nvSpPr>
          <p:cNvPr id="4" name="Google Shape;729;p40">
            <a:extLst>
              <a:ext uri="{FF2B5EF4-FFF2-40B4-BE49-F238E27FC236}">
                <a16:creationId xmlns:a16="http://schemas.microsoft.com/office/drawing/2014/main" id="{4DACC274-9759-B85C-453A-47DDF105D110}"/>
              </a:ext>
            </a:extLst>
          </p:cNvPr>
          <p:cNvSpPr txBox="1"/>
          <p:nvPr/>
        </p:nvSpPr>
        <p:spPr>
          <a:xfrm flipH="1">
            <a:off x="306837" y="921768"/>
            <a:ext cx="8530326" cy="413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Mennuti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R. B., &amp;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Christner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R. W. (2012). An introduction to cognitive-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behavioral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therapy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with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youth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In: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Mennuti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R. B.,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Christner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R. W., Freeman, A. (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Eds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). Cognitive-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Behavioral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Interventions in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Educational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Settings: A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Handbook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for Practice (pp. 13-30). Second Edition. New York: Routledge.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Rastogi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R. G.,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Borrero-Mejias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C.,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Hickman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C., Lewis, K. S., &amp; Little, R. (2018). Management of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Episodic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Migraine in Children and Adolescents: a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Practical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Approach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Current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neurology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and neuroscience reports, 18(12), 103. 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https://doi.org/10.1007/s11910-018-0900-0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Rockstroh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C., Blum, J., &amp;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Göritz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A. S. (2019). Virtual reality in the application of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heart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rate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variability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biofeedback. International Journal of Human-Computer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Studies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130, 209–220. 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https://doi.org/10.1016/j.ijhcs.2019.06.011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Schwartz, M. S., &amp;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Andrasik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F. (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Eds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.). (2003). (3rd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ed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.). Guilford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Press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Silver, S.,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Gano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D., &amp;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Gerretsen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P. (2007). Acute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treatment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paediatric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migraine : A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meta-analysis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of efficacy. Journal Of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Paediatrics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And Child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Health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44(1-2), 3-9. 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https://doi.org/10.1111/j.1440-1754.2007.01206.x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Split, W., &amp;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Neuman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W. (1999).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Epidemiology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of Migraine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Among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Students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From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Randomly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Selected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Secondary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Schools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in Lodz. </a:t>
            </a:r>
            <a:r>
              <a:rPr lang="fr-FR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Headache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: The Journal Of Head And Face Pain, 39(7), 494‑501. 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https://doi.org/10.1046/j.1526-4610.1999.3907494.x</a:t>
            </a:r>
            <a:r>
              <a:rPr lang="fr-FR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15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5271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8F974534-CD53-3666-E823-1466F0ED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">
            <a:extLst>
              <a:ext uri="{FF2B5EF4-FFF2-40B4-BE49-F238E27FC236}">
                <a16:creationId xmlns:a16="http://schemas.microsoft.com/office/drawing/2014/main" id="{B19E1C57-6173-51D8-E0AF-66670B8157D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86926" y="2542411"/>
            <a:ext cx="650205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Parmi les douleurs chroniques les </a:t>
            </a:r>
            <a:r>
              <a:rPr lang="en" dirty="0">
                <a:solidFill>
                  <a:schemeClr val="accent3"/>
                </a:solidFill>
              </a:rPr>
              <a:t>plus fréquentes </a:t>
            </a:r>
            <a:r>
              <a:rPr lang="en" dirty="0"/>
              <a:t>chez les enfants et les adolescents</a:t>
            </a:r>
            <a:endParaRPr dirty="0"/>
          </a:p>
        </p:txBody>
      </p:sp>
      <p:sp>
        <p:nvSpPr>
          <p:cNvPr id="473" name="Google Shape;473;p35">
            <a:extLst>
              <a:ext uri="{FF2B5EF4-FFF2-40B4-BE49-F238E27FC236}">
                <a16:creationId xmlns:a16="http://schemas.microsoft.com/office/drawing/2014/main" id="{2FA29D0B-75E5-D782-75C9-DFD10D87522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3264" y="909738"/>
            <a:ext cx="3530100" cy="4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Migraines</a:t>
            </a:r>
            <a:endParaRPr dirty="0"/>
          </a:p>
        </p:txBody>
      </p:sp>
      <p:sp>
        <p:nvSpPr>
          <p:cNvPr id="474" name="Google Shape;474;p35">
            <a:extLst>
              <a:ext uri="{FF2B5EF4-FFF2-40B4-BE49-F238E27FC236}">
                <a16:creationId xmlns:a16="http://schemas.microsoft.com/office/drawing/2014/main" id="{691574DA-440E-96B2-7D50-F5D55C205D7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510729" y="825892"/>
            <a:ext cx="2607226" cy="8560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Céphalées de tension</a:t>
            </a:r>
            <a:endParaRPr dirty="0"/>
          </a:p>
        </p:txBody>
      </p:sp>
      <p:sp>
        <p:nvSpPr>
          <p:cNvPr id="8" name="Google Shape;472;p35">
            <a:extLst>
              <a:ext uri="{FF2B5EF4-FFF2-40B4-BE49-F238E27FC236}">
                <a16:creationId xmlns:a16="http://schemas.microsoft.com/office/drawing/2014/main" id="{C082230E-A661-052C-0B39-2CFFD0AE0C7C}"/>
              </a:ext>
            </a:extLst>
          </p:cNvPr>
          <p:cNvSpPr txBox="1">
            <a:spLocks/>
          </p:cNvSpPr>
          <p:nvPr/>
        </p:nvSpPr>
        <p:spPr>
          <a:xfrm>
            <a:off x="2556125" y="3187987"/>
            <a:ext cx="902321" cy="4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Jusque</a:t>
            </a:r>
          </a:p>
        </p:txBody>
      </p:sp>
      <p:sp>
        <p:nvSpPr>
          <p:cNvPr id="10" name="Google Shape;472;p35">
            <a:extLst>
              <a:ext uri="{FF2B5EF4-FFF2-40B4-BE49-F238E27FC236}">
                <a16:creationId xmlns:a16="http://schemas.microsoft.com/office/drawing/2014/main" id="{23278D9D-065C-D59D-7B12-B06DEB3D5C29}"/>
              </a:ext>
            </a:extLst>
          </p:cNvPr>
          <p:cNvSpPr txBox="1">
            <a:spLocks/>
          </p:cNvSpPr>
          <p:nvPr/>
        </p:nvSpPr>
        <p:spPr>
          <a:xfrm>
            <a:off x="5768973" y="3184466"/>
            <a:ext cx="758945" cy="38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Jusque</a:t>
            </a:r>
          </a:p>
        </p:txBody>
      </p:sp>
      <p:sp>
        <p:nvSpPr>
          <p:cNvPr id="14" name="Google Shape;931;p47">
            <a:extLst>
              <a:ext uri="{FF2B5EF4-FFF2-40B4-BE49-F238E27FC236}">
                <a16:creationId xmlns:a16="http://schemas.microsoft.com/office/drawing/2014/main" id="{9B2CCFDE-D9C7-E17A-8B2F-2691BE5139D9}"/>
              </a:ext>
            </a:extLst>
          </p:cNvPr>
          <p:cNvSpPr/>
          <p:nvPr/>
        </p:nvSpPr>
        <p:spPr>
          <a:xfrm>
            <a:off x="2594991" y="3571681"/>
            <a:ext cx="794818" cy="808566"/>
          </a:xfrm>
          <a:prstGeom prst="donut">
            <a:avLst>
              <a:gd name="adj" fmla="val 21940"/>
            </a:avLst>
          </a:prstGeom>
          <a:solidFill>
            <a:schemeClr val="bg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32;p47">
            <a:extLst>
              <a:ext uri="{FF2B5EF4-FFF2-40B4-BE49-F238E27FC236}">
                <a16:creationId xmlns:a16="http://schemas.microsoft.com/office/drawing/2014/main" id="{8A7B743F-EB8A-10DB-ADE7-2BEFD6184D94}"/>
              </a:ext>
            </a:extLst>
          </p:cNvPr>
          <p:cNvSpPr/>
          <p:nvPr/>
        </p:nvSpPr>
        <p:spPr>
          <a:xfrm rot="5400000" flipH="1">
            <a:off x="2588117" y="3578554"/>
            <a:ext cx="808565" cy="794819"/>
          </a:xfrm>
          <a:prstGeom prst="blockArc">
            <a:avLst>
              <a:gd name="adj1" fmla="val 19313501"/>
              <a:gd name="adj2" fmla="val 21533192"/>
              <a:gd name="adj3" fmla="val 21681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33;p47">
            <a:extLst>
              <a:ext uri="{FF2B5EF4-FFF2-40B4-BE49-F238E27FC236}">
                <a16:creationId xmlns:a16="http://schemas.microsoft.com/office/drawing/2014/main" id="{0D18102B-47BE-6225-B115-4D43E32A25B9}"/>
              </a:ext>
            </a:extLst>
          </p:cNvPr>
          <p:cNvSpPr/>
          <p:nvPr/>
        </p:nvSpPr>
        <p:spPr>
          <a:xfrm>
            <a:off x="5754189" y="3571678"/>
            <a:ext cx="792719" cy="808567"/>
          </a:xfrm>
          <a:prstGeom prst="donut">
            <a:avLst>
              <a:gd name="adj" fmla="val 21940"/>
            </a:avLst>
          </a:prstGeom>
          <a:solidFill>
            <a:schemeClr val="bg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34;p47">
            <a:extLst>
              <a:ext uri="{FF2B5EF4-FFF2-40B4-BE49-F238E27FC236}">
                <a16:creationId xmlns:a16="http://schemas.microsoft.com/office/drawing/2014/main" id="{33CDE992-C35C-0D50-CC49-67B759A60B76}"/>
              </a:ext>
            </a:extLst>
          </p:cNvPr>
          <p:cNvSpPr/>
          <p:nvPr/>
        </p:nvSpPr>
        <p:spPr>
          <a:xfrm rot="5400000" flipH="1">
            <a:off x="5749391" y="3574374"/>
            <a:ext cx="798111" cy="792718"/>
          </a:xfrm>
          <a:prstGeom prst="blockArc">
            <a:avLst>
              <a:gd name="adj1" fmla="val 15223832"/>
              <a:gd name="adj2" fmla="val 21533192"/>
              <a:gd name="adj3" fmla="val 21681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646;p43">
            <a:extLst>
              <a:ext uri="{FF2B5EF4-FFF2-40B4-BE49-F238E27FC236}">
                <a16:creationId xmlns:a16="http://schemas.microsoft.com/office/drawing/2014/main" id="{859472DD-713E-868B-67A9-E967589022F5}"/>
              </a:ext>
            </a:extLst>
          </p:cNvPr>
          <p:cNvGrpSpPr/>
          <p:nvPr/>
        </p:nvGrpSpPr>
        <p:grpSpPr>
          <a:xfrm>
            <a:off x="3795500" y="386216"/>
            <a:ext cx="1553000" cy="2161083"/>
            <a:chOff x="5171157" y="-60729"/>
            <a:chExt cx="3605256" cy="5204380"/>
          </a:xfrm>
        </p:grpSpPr>
        <p:grpSp>
          <p:nvGrpSpPr>
            <p:cNvPr id="21" name="Google Shape;647;p43">
              <a:extLst>
                <a:ext uri="{FF2B5EF4-FFF2-40B4-BE49-F238E27FC236}">
                  <a16:creationId xmlns:a16="http://schemas.microsoft.com/office/drawing/2014/main" id="{5609E0E8-4655-CA08-D1CE-F35DD962BBE5}"/>
                </a:ext>
              </a:extLst>
            </p:cNvPr>
            <p:cNvGrpSpPr/>
            <p:nvPr/>
          </p:nvGrpSpPr>
          <p:grpSpPr>
            <a:xfrm>
              <a:off x="5171157" y="768117"/>
              <a:ext cx="3161560" cy="4375534"/>
              <a:chOff x="5422186" y="3560849"/>
              <a:chExt cx="803221" cy="1111614"/>
            </a:xfrm>
          </p:grpSpPr>
          <p:sp>
            <p:nvSpPr>
              <p:cNvPr id="34" name="Google Shape;648;p43">
                <a:extLst>
                  <a:ext uri="{FF2B5EF4-FFF2-40B4-BE49-F238E27FC236}">
                    <a16:creationId xmlns:a16="http://schemas.microsoft.com/office/drawing/2014/main" id="{4E9E1E56-E7F5-7475-97B9-B9C3882209DF}"/>
                  </a:ext>
                </a:extLst>
              </p:cNvPr>
              <p:cNvSpPr/>
              <p:nvPr/>
            </p:nvSpPr>
            <p:spPr>
              <a:xfrm>
                <a:off x="5445098" y="4077000"/>
                <a:ext cx="493411" cy="495173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519" extrusionOk="0">
                    <a:moveTo>
                      <a:pt x="7480" y="0"/>
                    </a:moveTo>
                    <a:cubicBezTo>
                      <a:pt x="7480" y="0"/>
                      <a:pt x="5539" y="877"/>
                      <a:pt x="4582" y="3078"/>
                    </a:cubicBezTo>
                    <a:cubicBezTo>
                      <a:pt x="3624" y="5280"/>
                      <a:pt x="1" y="10784"/>
                      <a:pt x="1800" y="11360"/>
                    </a:cubicBezTo>
                    <a:cubicBezTo>
                      <a:pt x="2148" y="11471"/>
                      <a:pt x="2478" y="11518"/>
                      <a:pt x="2786" y="11518"/>
                    </a:cubicBezTo>
                    <a:cubicBezTo>
                      <a:pt x="4365" y="11518"/>
                      <a:pt x="5375" y="10283"/>
                      <a:pt x="5375" y="10164"/>
                    </a:cubicBezTo>
                    <a:cubicBezTo>
                      <a:pt x="5375" y="10019"/>
                      <a:pt x="11478" y="1325"/>
                      <a:pt x="7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649;p43">
                <a:extLst>
                  <a:ext uri="{FF2B5EF4-FFF2-40B4-BE49-F238E27FC236}">
                    <a16:creationId xmlns:a16="http://schemas.microsoft.com/office/drawing/2014/main" id="{983AAC81-FCEC-9BC9-DDCC-1E5BC621287B}"/>
                  </a:ext>
                </a:extLst>
              </p:cNvPr>
              <p:cNvSpPr/>
              <p:nvPr/>
            </p:nvSpPr>
            <p:spPr>
              <a:xfrm>
                <a:off x="5590181" y="4177075"/>
                <a:ext cx="84384" cy="179903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4185" extrusionOk="0">
                    <a:moveTo>
                      <a:pt x="1873" y="0"/>
                    </a:moveTo>
                    <a:cubicBezTo>
                      <a:pt x="1852" y="0"/>
                      <a:pt x="1831" y="10"/>
                      <a:pt x="1817" y="33"/>
                    </a:cubicBezTo>
                    <a:cubicBezTo>
                      <a:pt x="1447" y="613"/>
                      <a:pt x="1424" y="1263"/>
                      <a:pt x="1212" y="1886"/>
                    </a:cubicBezTo>
                    <a:cubicBezTo>
                      <a:pt x="1117" y="2166"/>
                      <a:pt x="856" y="2344"/>
                      <a:pt x="742" y="2599"/>
                    </a:cubicBezTo>
                    <a:cubicBezTo>
                      <a:pt x="517" y="3097"/>
                      <a:pt x="411" y="3542"/>
                      <a:pt x="66" y="3992"/>
                    </a:cubicBezTo>
                    <a:cubicBezTo>
                      <a:pt x="0" y="4077"/>
                      <a:pt x="94" y="4185"/>
                      <a:pt x="184" y="4185"/>
                    </a:cubicBezTo>
                    <a:cubicBezTo>
                      <a:pt x="213" y="4185"/>
                      <a:pt x="242" y="4173"/>
                      <a:pt x="265" y="4146"/>
                    </a:cubicBezTo>
                    <a:cubicBezTo>
                      <a:pt x="465" y="3915"/>
                      <a:pt x="672" y="3676"/>
                      <a:pt x="792" y="3392"/>
                    </a:cubicBezTo>
                    <a:cubicBezTo>
                      <a:pt x="896" y="3148"/>
                      <a:pt x="920" y="2937"/>
                      <a:pt x="1064" y="2705"/>
                    </a:cubicBezTo>
                    <a:lnTo>
                      <a:pt x="1064" y="2705"/>
                    </a:lnTo>
                    <a:cubicBezTo>
                      <a:pt x="1064" y="2705"/>
                      <a:pt x="1064" y="2705"/>
                      <a:pt x="1064" y="2705"/>
                    </a:cubicBezTo>
                    <a:cubicBezTo>
                      <a:pt x="1066" y="2705"/>
                      <a:pt x="1364" y="2346"/>
                      <a:pt x="1374" y="2325"/>
                    </a:cubicBezTo>
                    <a:cubicBezTo>
                      <a:pt x="1494" y="2072"/>
                      <a:pt x="1462" y="1796"/>
                      <a:pt x="1513" y="1521"/>
                    </a:cubicBezTo>
                    <a:cubicBezTo>
                      <a:pt x="1599" y="1066"/>
                      <a:pt x="1725" y="515"/>
                      <a:pt x="1936" y="102"/>
                    </a:cubicBezTo>
                    <a:cubicBezTo>
                      <a:pt x="1962" y="48"/>
                      <a:pt x="1918" y="0"/>
                      <a:pt x="1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50;p43">
                <a:extLst>
                  <a:ext uri="{FF2B5EF4-FFF2-40B4-BE49-F238E27FC236}">
                    <a16:creationId xmlns:a16="http://schemas.microsoft.com/office/drawing/2014/main" id="{FC5E3AFC-0505-1699-BF40-4595AC76BA5F}"/>
                  </a:ext>
                </a:extLst>
              </p:cNvPr>
              <p:cNvSpPr/>
              <p:nvPr/>
            </p:nvSpPr>
            <p:spPr>
              <a:xfrm>
                <a:off x="5538897" y="4038097"/>
                <a:ext cx="665318" cy="634367"/>
              </a:xfrm>
              <a:custGeom>
                <a:avLst/>
                <a:gdLst/>
                <a:ahLst/>
                <a:cxnLst/>
                <a:rect l="l" t="t" r="r" b="b"/>
                <a:pathLst>
                  <a:path w="15477" h="14757" extrusionOk="0">
                    <a:moveTo>
                      <a:pt x="9982" y="1"/>
                    </a:moveTo>
                    <a:cubicBezTo>
                      <a:pt x="9850" y="1"/>
                      <a:pt x="9716" y="3"/>
                      <a:pt x="9579" y="8"/>
                    </a:cubicBezTo>
                    <a:cubicBezTo>
                      <a:pt x="5203" y="171"/>
                      <a:pt x="3623" y="1549"/>
                      <a:pt x="3233" y="3892"/>
                    </a:cubicBezTo>
                    <a:cubicBezTo>
                      <a:pt x="1743" y="12836"/>
                      <a:pt x="4" y="14756"/>
                      <a:pt x="0" y="14757"/>
                    </a:cubicBezTo>
                    <a:lnTo>
                      <a:pt x="11803" y="14757"/>
                    </a:lnTo>
                    <a:cubicBezTo>
                      <a:pt x="11803" y="14757"/>
                      <a:pt x="14359" y="10866"/>
                      <a:pt x="14926" y="6572"/>
                    </a:cubicBezTo>
                    <a:cubicBezTo>
                      <a:pt x="15477" y="2412"/>
                      <a:pt x="14049" y="1"/>
                      <a:pt x="9982" y="1"/>
                    </a:cubicBezTo>
                    <a:close/>
                    <a:moveTo>
                      <a:pt x="0" y="14757"/>
                    </a:moveTo>
                    <a:cubicBezTo>
                      <a:pt x="0" y="14757"/>
                      <a:pt x="0" y="14757"/>
                      <a:pt x="0" y="14757"/>
                    </a:cubicBezTo>
                    <a:cubicBezTo>
                      <a:pt x="0" y="14757"/>
                      <a:pt x="0" y="14757"/>
                      <a:pt x="0" y="14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651;p43">
                <a:extLst>
                  <a:ext uri="{FF2B5EF4-FFF2-40B4-BE49-F238E27FC236}">
                    <a16:creationId xmlns:a16="http://schemas.microsoft.com/office/drawing/2014/main" id="{B3E004AD-F2A1-E928-B8E0-9A3F49F51467}"/>
                  </a:ext>
                </a:extLst>
              </p:cNvPr>
              <p:cNvSpPr/>
              <p:nvPr/>
            </p:nvSpPr>
            <p:spPr>
              <a:xfrm>
                <a:off x="5977928" y="4057570"/>
                <a:ext cx="87265" cy="421235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9799" extrusionOk="0">
                    <a:moveTo>
                      <a:pt x="1944" y="1"/>
                    </a:moveTo>
                    <a:cubicBezTo>
                      <a:pt x="1930" y="1"/>
                      <a:pt x="1915" y="6"/>
                      <a:pt x="1900" y="19"/>
                    </a:cubicBezTo>
                    <a:cubicBezTo>
                      <a:pt x="713" y="1090"/>
                      <a:pt x="347" y="2964"/>
                      <a:pt x="391" y="4501"/>
                    </a:cubicBezTo>
                    <a:cubicBezTo>
                      <a:pt x="405" y="5021"/>
                      <a:pt x="541" y="5593"/>
                      <a:pt x="333" y="6093"/>
                    </a:cubicBezTo>
                    <a:cubicBezTo>
                      <a:pt x="223" y="6356"/>
                      <a:pt x="85" y="6504"/>
                      <a:pt x="71" y="6805"/>
                    </a:cubicBezTo>
                    <a:cubicBezTo>
                      <a:pt x="52" y="7227"/>
                      <a:pt x="229" y="7671"/>
                      <a:pt x="252" y="8094"/>
                    </a:cubicBezTo>
                    <a:cubicBezTo>
                      <a:pt x="279" y="8589"/>
                      <a:pt x="275" y="9122"/>
                      <a:pt x="57" y="9577"/>
                    </a:cubicBezTo>
                    <a:cubicBezTo>
                      <a:pt x="1" y="9693"/>
                      <a:pt x="102" y="9799"/>
                      <a:pt x="197" y="9799"/>
                    </a:cubicBezTo>
                    <a:cubicBezTo>
                      <a:pt x="241" y="9799"/>
                      <a:pt x="283" y="9777"/>
                      <a:pt x="308" y="9724"/>
                    </a:cubicBezTo>
                    <a:cubicBezTo>
                      <a:pt x="575" y="9166"/>
                      <a:pt x="581" y="8510"/>
                      <a:pt x="529" y="7903"/>
                    </a:cubicBezTo>
                    <a:cubicBezTo>
                      <a:pt x="483" y="7365"/>
                      <a:pt x="274" y="6904"/>
                      <a:pt x="493" y="6375"/>
                    </a:cubicBezTo>
                    <a:cubicBezTo>
                      <a:pt x="597" y="6127"/>
                      <a:pt x="692" y="5965"/>
                      <a:pt x="714" y="5686"/>
                    </a:cubicBezTo>
                    <a:cubicBezTo>
                      <a:pt x="789" y="4798"/>
                      <a:pt x="622" y="3926"/>
                      <a:pt x="754" y="3028"/>
                    </a:cubicBezTo>
                    <a:cubicBezTo>
                      <a:pt x="913" y="1942"/>
                      <a:pt x="1314" y="977"/>
                      <a:pt x="1991" y="112"/>
                    </a:cubicBezTo>
                    <a:cubicBezTo>
                      <a:pt x="2029" y="62"/>
                      <a:pt x="1992" y="1"/>
                      <a:pt x="19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52;p43">
                <a:extLst>
                  <a:ext uri="{FF2B5EF4-FFF2-40B4-BE49-F238E27FC236}">
                    <a16:creationId xmlns:a16="http://schemas.microsoft.com/office/drawing/2014/main" id="{0234B3B2-C1C6-2F66-F33C-07629C0F64B3}"/>
                  </a:ext>
                </a:extLst>
              </p:cNvPr>
              <p:cNvSpPr/>
              <p:nvPr/>
            </p:nvSpPr>
            <p:spPr>
              <a:xfrm>
                <a:off x="5884817" y="4120934"/>
                <a:ext cx="68479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8606" extrusionOk="0">
                    <a:moveTo>
                      <a:pt x="1545" y="1"/>
                    </a:moveTo>
                    <a:cubicBezTo>
                      <a:pt x="1529" y="1"/>
                      <a:pt x="1514" y="7"/>
                      <a:pt x="1507" y="22"/>
                    </a:cubicBezTo>
                    <a:cubicBezTo>
                      <a:pt x="921" y="1164"/>
                      <a:pt x="794" y="2698"/>
                      <a:pt x="625" y="3958"/>
                    </a:cubicBezTo>
                    <a:cubicBezTo>
                      <a:pt x="520" y="4733"/>
                      <a:pt x="491" y="5515"/>
                      <a:pt x="414" y="6292"/>
                    </a:cubicBezTo>
                    <a:cubicBezTo>
                      <a:pt x="349" y="6969"/>
                      <a:pt x="334" y="7749"/>
                      <a:pt x="54" y="8377"/>
                    </a:cubicBezTo>
                    <a:cubicBezTo>
                      <a:pt x="1" y="8497"/>
                      <a:pt x="105" y="8606"/>
                      <a:pt x="201" y="8606"/>
                    </a:cubicBezTo>
                    <a:cubicBezTo>
                      <a:pt x="245" y="8606"/>
                      <a:pt x="288" y="8583"/>
                      <a:pt x="313" y="8527"/>
                    </a:cubicBezTo>
                    <a:cubicBezTo>
                      <a:pt x="799" y="7432"/>
                      <a:pt x="731" y="6002"/>
                      <a:pt x="834" y="4830"/>
                    </a:cubicBezTo>
                    <a:cubicBezTo>
                      <a:pt x="973" y="3214"/>
                      <a:pt x="1386" y="1645"/>
                      <a:pt x="1589" y="43"/>
                    </a:cubicBezTo>
                    <a:cubicBezTo>
                      <a:pt x="1593" y="17"/>
                      <a:pt x="1569" y="1"/>
                      <a:pt x="1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53;p43">
                <a:extLst>
                  <a:ext uri="{FF2B5EF4-FFF2-40B4-BE49-F238E27FC236}">
                    <a16:creationId xmlns:a16="http://schemas.microsoft.com/office/drawing/2014/main" id="{5D0C77BF-76E8-F794-60B6-CE4329BFF003}"/>
                  </a:ext>
                </a:extLst>
              </p:cNvPr>
              <p:cNvSpPr/>
              <p:nvPr/>
            </p:nvSpPr>
            <p:spPr>
              <a:xfrm>
                <a:off x="5685269" y="4136581"/>
                <a:ext cx="149339" cy="524490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2201" extrusionOk="0">
                    <a:moveTo>
                      <a:pt x="3374" y="0"/>
                    </a:moveTo>
                    <a:cubicBezTo>
                      <a:pt x="3341" y="0"/>
                      <a:pt x="3306" y="18"/>
                      <a:pt x="3291" y="59"/>
                    </a:cubicBezTo>
                    <a:cubicBezTo>
                      <a:pt x="2544" y="2142"/>
                      <a:pt x="2282" y="4334"/>
                      <a:pt x="1726" y="6467"/>
                    </a:cubicBezTo>
                    <a:cubicBezTo>
                      <a:pt x="1473" y="7434"/>
                      <a:pt x="1172" y="8384"/>
                      <a:pt x="897" y="9344"/>
                    </a:cubicBezTo>
                    <a:cubicBezTo>
                      <a:pt x="762" y="9806"/>
                      <a:pt x="749" y="10302"/>
                      <a:pt x="592" y="10756"/>
                    </a:cubicBezTo>
                    <a:cubicBezTo>
                      <a:pt x="496" y="11036"/>
                      <a:pt x="249" y="11712"/>
                      <a:pt x="81" y="11965"/>
                    </a:cubicBezTo>
                    <a:cubicBezTo>
                      <a:pt x="1" y="12086"/>
                      <a:pt x="112" y="12201"/>
                      <a:pt x="226" y="12201"/>
                    </a:cubicBezTo>
                    <a:cubicBezTo>
                      <a:pt x="275" y="12201"/>
                      <a:pt x="324" y="12179"/>
                      <a:pt x="359" y="12128"/>
                    </a:cubicBezTo>
                    <a:cubicBezTo>
                      <a:pt x="554" y="11832"/>
                      <a:pt x="632" y="11458"/>
                      <a:pt x="785" y="11132"/>
                    </a:cubicBezTo>
                    <a:cubicBezTo>
                      <a:pt x="983" y="10712"/>
                      <a:pt x="1006" y="10268"/>
                      <a:pt x="1105" y="9820"/>
                    </a:cubicBezTo>
                    <a:cubicBezTo>
                      <a:pt x="1326" y="8812"/>
                      <a:pt x="1701" y="7820"/>
                      <a:pt x="1972" y="6822"/>
                    </a:cubicBezTo>
                    <a:cubicBezTo>
                      <a:pt x="2574" y="4608"/>
                      <a:pt x="2849" y="2319"/>
                      <a:pt x="3455" y="104"/>
                    </a:cubicBezTo>
                    <a:cubicBezTo>
                      <a:pt x="3473" y="40"/>
                      <a:pt x="3425" y="0"/>
                      <a:pt x="3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4;p43">
                <a:extLst>
                  <a:ext uri="{FF2B5EF4-FFF2-40B4-BE49-F238E27FC236}">
                    <a16:creationId xmlns:a16="http://schemas.microsoft.com/office/drawing/2014/main" id="{7B67E53D-905F-387F-7454-7A4865EA1AC1}"/>
                  </a:ext>
                </a:extLst>
              </p:cNvPr>
              <p:cNvSpPr/>
              <p:nvPr/>
            </p:nvSpPr>
            <p:spPr>
              <a:xfrm>
                <a:off x="5592502" y="4090541"/>
                <a:ext cx="185577" cy="5686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3229" extrusionOk="0">
                    <a:moveTo>
                      <a:pt x="4226" y="0"/>
                    </a:moveTo>
                    <a:cubicBezTo>
                      <a:pt x="4204" y="0"/>
                      <a:pt x="4183" y="11"/>
                      <a:pt x="4172" y="36"/>
                    </a:cubicBezTo>
                    <a:cubicBezTo>
                      <a:pt x="3218" y="2241"/>
                      <a:pt x="2882" y="4660"/>
                      <a:pt x="2186" y="6955"/>
                    </a:cubicBezTo>
                    <a:cubicBezTo>
                      <a:pt x="1826" y="8143"/>
                      <a:pt x="1518" y="9356"/>
                      <a:pt x="1054" y="10505"/>
                    </a:cubicBezTo>
                    <a:cubicBezTo>
                      <a:pt x="900" y="10886"/>
                      <a:pt x="854" y="11284"/>
                      <a:pt x="728" y="11672"/>
                    </a:cubicBezTo>
                    <a:cubicBezTo>
                      <a:pt x="599" y="12075"/>
                      <a:pt x="266" y="12574"/>
                      <a:pt x="67" y="12971"/>
                    </a:cubicBezTo>
                    <a:cubicBezTo>
                      <a:pt x="0" y="13104"/>
                      <a:pt x="119" y="13228"/>
                      <a:pt x="231" y="13228"/>
                    </a:cubicBezTo>
                    <a:cubicBezTo>
                      <a:pt x="282" y="13228"/>
                      <a:pt x="331" y="13203"/>
                      <a:pt x="362" y="13142"/>
                    </a:cubicBezTo>
                    <a:cubicBezTo>
                      <a:pt x="549" y="12768"/>
                      <a:pt x="789" y="12411"/>
                      <a:pt x="960" y="12028"/>
                    </a:cubicBezTo>
                    <a:cubicBezTo>
                      <a:pt x="1130" y="11652"/>
                      <a:pt x="1151" y="11230"/>
                      <a:pt x="1282" y="10842"/>
                    </a:cubicBezTo>
                    <a:cubicBezTo>
                      <a:pt x="1470" y="10291"/>
                      <a:pt x="1708" y="9826"/>
                      <a:pt x="1845" y="9258"/>
                    </a:cubicBezTo>
                    <a:cubicBezTo>
                      <a:pt x="1993" y="8652"/>
                      <a:pt x="2195" y="8065"/>
                      <a:pt x="2380" y="7469"/>
                    </a:cubicBezTo>
                    <a:cubicBezTo>
                      <a:pt x="3132" y="5038"/>
                      <a:pt x="3537" y="2516"/>
                      <a:pt x="4301" y="89"/>
                    </a:cubicBezTo>
                    <a:cubicBezTo>
                      <a:pt x="4316" y="40"/>
                      <a:pt x="4269" y="0"/>
                      <a:pt x="4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5;p43">
                <a:extLst>
                  <a:ext uri="{FF2B5EF4-FFF2-40B4-BE49-F238E27FC236}">
                    <a16:creationId xmlns:a16="http://schemas.microsoft.com/office/drawing/2014/main" id="{FA233F59-3894-3DB0-5356-B99EE8B9ACBA}"/>
                  </a:ext>
                </a:extLst>
              </p:cNvPr>
              <p:cNvSpPr/>
              <p:nvPr/>
            </p:nvSpPr>
            <p:spPr>
              <a:xfrm>
                <a:off x="5731696" y="4169681"/>
                <a:ext cx="136227" cy="49616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542" extrusionOk="0">
                    <a:moveTo>
                      <a:pt x="3029" y="0"/>
                    </a:moveTo>
                    <a:cubicBezTo>
                      <a:pt x="3008" y="0"/>
                      <a:pt x="2988" y="14"/>
                      <a:pt x="2988" y="41"/>
                    </a:cubicBezTo>
                    <a:cubicBezTo>
                      <a:pt x="2992" y="960"/>
                      <a:pt x="2700" y="1836"/>
                      <a:pt x="2602" y="2743"/>
                    </a:cubicBezTo>
                    <a:cubicBezTo>
                      <a:pt x="2491" y="3786"/>
                      <a:pt x="2440" y="4852"/>
                      <a:pt x="2218" y="5881"/>
                    </a:cubicBezTo>
                    <a:cubicBezTo>
                      <a:pt x="2015" y="6816"/>
                      <a:pt x="1652" y="7705"/>
                      <a:pt x="1289" y="8587"/>
                    </a:cubicBezTo>
                    <a:cubicBezTo>
                      <a:pt x="915" y="9498"/>
                      <a:pt x="521" y="10392"/>
                      <a:pt x="89" y="11274"/>
                    </a:cubicBezTo>
                    <a:cubicBezTo>
                      <a:pt x="87" y="11274"/>
                      <a:pt x="86" y="11274"/>
                      <a:pt x="84" y="11274"/>
                    </a:cubicBezTo>
                    <a:cubicBezTo>
                      <a:pt x="54" y="11274"/>
                      <a:pt x="23" y="11293"/>
                      <a:pt x="18" y="11336"/>
                    </a:cubicBezTo>
                    <a:cubicBezTo>
                      <a:pt x="14" y="11379"/>
                      <a:pt x="9" y="11422"/>
                      <a:pt x="5" y="11465"/>
                    </a:cubicBezTo>
                    <a:cubicBezTo>
                      <a:pt x="0" y="11512"/>
                      <a:pt x="43" y="11541"/>
                      <a:pt x="83" y="11541"/>
                    </a:cubicBezTo>
                    <a:cubicBezTo>
                      <a:pt x="109" y="11541"/>
                      <a:pt x="134" y="11530"/>
                      <a:pt x="146" y="11505"/>
                    </a:cubicBezTo>
                    <a:cubicBezTo>
                      <a:pt x="583" y="10626"/>
                      <a:pt x="980" y="9736"/>
                      <a:pt x="1351" y="8829"/>
                    </a:cubicBezTo>
                    <a:cubicBezTo>
                      <a:pt x="1742" y="7879"/>
                      <a:pt x="2143" y="6926"/>
                      <a:pt x="2362" y="5919"/>
                    </a:cubicBezTo>
                    <a:cubicBezTo>
                      <a:pt x="2570" y="4955"/>
                      <a:pt x="2639" y="3950"/>
                      <a:pt x="2729" y="2970"/>
                    </a:cubicBezTo>
                    <a:cubicBezTo>
                      <a:pt x="2820" y="2003"/>
                      <a:pt x="3168" y="1022"/>
                      <a:pt x="3075" y="41"/>
                    </a:cubicBezTo>
                    <a:cubicBezTo>
                      <a:pt x="3073" y="14"/>
                      <a:pt x="3050" y="0"/>
                      <a:pt x="3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6;p43">
                <a:extLst>
                  <a:ext uri="{FF2B5EF4-FFF2-40B4-BE49-F238E27FC236}">
                    <a16:creationId xmlns:a16="http://schemas.microsoft.com/office/drawing/2014/main" id="{C62DBCB2-DF3A-5DC9-7A98-74C289C033A7}"/>
                  </a:ext>
                </a:extLst>
              </p:cNvPr>
              <p:cNvSpPr/>
              <p:nvPr/>
            </p:nvSpPr>
            <p:spPr>
              <a:xfrm>
                <a:off x="5826569" y="3881149"/>
                <a:ext cx="205781" cy="280021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6514" extrusionOk="0">
                    <a:moveTo>
                      <a:pt x="4143" y="0"/>
                    </a:moveTo>
                    <a:lnTo>
                      <a:pt x="4143" y="0"/>
                    </a:lnTo>
                    <a:cubicBezTo>
                      <a:pt x="4143" y="0"/>
                      <a:pt x="750" y="664"/>
                      <a:pt x="861" y="2325"/>
                    </a:cubicBezTo>
                    <a:cubicBezTo>
                      <a:pt x="972" y="3986"/>
                      <a:pt x="0" y="4034"/>
                      <a:pt x="0" y="4034"/>
                    </a:cubicBezTo>
                    <a:cubicBezTo>
                      <a:pt x="0" y="4034"/>
                      <a:pt x="547" y="6513"/>
                      <a:pt x="885" y="6513"/>
                    </a:cubicBezTo>
                    <a:cubicBezTo>
                      <a:pt x="885" y="6513"/>
                      <a:pt x="885" y="6513"/>
                      <a:pt x="885" y="6513"/>
                    </a:cubicBezTo>
                    <a:cubicBezTo>
                      <a:pt x="1288" y="6512"/>
                      <a:pt x="4786" y="3783"/>
                      <a:pt x="4786" y="3783"/>
                    </a:cubicBezTo>
                    <a:cubicBezTo>
                      <a:pt x="4119" y="2584"/>
                      <a:pt x="4143" y="0"/>
                      <a:pt x="4143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7;p43">
                <a:extLst>
                  <a:ext uri="{FF2B5EF4-FFF2-40B4-BE49-F238E27FC236}">
                    <a16:creationId xmlns:a16="http://schemas.microsoft.com/office/drawing/2014/main" id="{2F87EEF5-FB9C-42EC-68AA-837F7E845251}"/>
                  </a:ext>
                </a:extLst>
              </p:cNvPr>
              <p:cNvSpPr/>
              <p:nvPr/>
            </p:nvSpPr>
            <p:spPr>
              <a:xfrm>
                <a:off x="5860873" y="3937506"/>
                <a:ext cx="1074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1905" extrusionOk="0">
                    <a:moveTo>
                      <a:pt x="480" y="0"/>
                    </a:moveTo>
                    <a:cubicBezTo>
                      <a:pt x="208" y="285"/>
                      <a:pt x="37" y="620"/>
                      <a:pt x="62" y="1013"/>
                    </a:cubicBezTo>
                    <a:cubicBezTo>
                      <a:pt x="85" y="1374"/>
                      <a:pt x="59" y="1661"/>
                      <a:pt x="1" y="1886"/>
                    </a:cubicBezTo>
                    <a:cubicBezTo>
                      <a:pt x="111" y="1898"/>
                      <a:pt x="217" y="1904"/>
                      <a:pt x="321" y="1904"/>
                    </a:cubicBezTo>
                    <a:cubicBezTo>
                      <a:pt x="1705" y="1904"/>
                      <a:pt x="2500" y="851"/>
                      <a:pt x="2500" y="851"/>
                    </a:cubicBez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8;p43">
                <a:extLst>
                  <a:ext uri="{FF2B5EF4-FFF2-40B4-BE49-F238E27FC236}">
                    <a16:creationId xmlns:a16="http://schemas.microsoft.com/office/drawing/2014/main" id="{E71E7684-9EF2-0EEC-2F99-24FA12B5ABFD}"/>
                  </a:ext>
                </a:extLst>
              </p:cNvPr>
              <p:cNvSpPr/>
              <p:nvPr/>
            </p:nvSpPr>
            <p:spPr>
              <a:xfrm>
                <a:off x="5712523" y="3797539"/>
                <a:ext cx="86233" cy="13184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067" extrusionOk="0">
                    <a:moveTo>
                      <a:pt x="942" y="0"/>
                    </a:moveTo>
                    <a:cubicBezTo>
                      <a:pt x="929" y="0"/>
                      <a:pt x="916" y="1"/>
                      <a:pt x="903" y="1"/>
                    </a:cubicBezTo>
                    <a:cubicBezTo>
                      <a:pt x="380" y="35"/>
                      <a:pt x="1" y="748"/>
                      <a:pt x="57" y="1594"/>
                    </a:cubicBezTo>
                    <a:cubicBezTo>
                      <a:pt x="110" y="2421"/>
                      <a:pt x="558" y="3066"/>
                      <a:pt x="1065" y="3066"/>
                    </a:cubicBezTo>
                    <a:cubicBezTo>
                      <a:pt x="1078" y="3066"/>
                      <a:pt x="1090" y="3066"/>
                      <a:pt x="1103" y="3065"/>
                    </a:cubicBezTo>
                    <a:cubicBezTo>
                      <a:pt x="1626" y="3030"/>
                      <a:pt x="2005" y="2317"/>
                      <a:pt x="1949" y="1471"/>
                    </a:cubicBezTo>
                    <a:cubicBezTo>
                      <a:pt x="1896" y="647"/>
                      <a:pt x="1449" y="0"/>
                      <a:pt x="942" y="0"/>
                    </a:cubicBezTo>
                    <a:close/>
                  </a:path>
                </a:pathLst>
              </a:custGeom>
              <a:solidFill>
                <a:srgbClr val="D6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9;p43">
                <a:extLst>
                  <a:ext uri="{FF2B5EF4-FFF2-40B4-BE49-F238E27FC236}">
                    <a16:creationId xmlns:a16="http://schemas.microsoft.com/office/drawing/2014/main" id="{974243AA-DD5E-2A3F-CD14-B7FA8D94D017}"/>
                  </a:ext>
                </a:extLst>
              </p:cNvPr>
              <p:cNvSpPr/>
              <p:nvPr/>
            </p:nvSpPr>
            <p:spPr>
              <a:xfrm>
                <a:off x="5751470" y="3612821"/>
                <a:ext cx="320945" cy="384738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8950" extrusionOk="0">
                    <a:moveTo>
                      <a:pt x="3732" y="0"/>
                    </a:moveTo>
                    <a:cubicBezTo>
                      <a:pt x="1742" y="0"/>
                      <a:pt x="189" y="1423"/>
                      <a:pt x="98" y="4311"/>
                    </a:cubicBezTo>
                    <a:cubicBezTo>
                      <a:pt x="1" y="7389"/>
                      <a:pt x="790" y="8832"/>
                      <a:pt x="2888" y="8944"/>
                    </a:cubicBezTo>
                    <a:cubicBezTo>
                      <a:pt x="2950" y="8948"/>
                      <a:pt x="3012" y="8949"/>
                      <a:pt x="3075" y="8949"/>
                    </a:cubicBezTo>
                    <a:cubicBezTo>
                      <a:pt x="5117" y="8949"/>
                      <a:pt x="7202" y="7169"/>
                      <a:pt x="7333" y="4750"/>
                    </a:cubicBezTo>
                    <a:cubicBezTo>
                      <a:pt x="7466" y="2258"/>
                      <a:pt x="6060" y="121"/>
                      <a:pt x="3962" y="7"/>
                    </a:cubicBezTo>
                    <a:cubicBezTo>
                      <a:pt x="3885" y="2"/>
                      <a:pt x="3808" y="0"/>
                      <a:pt x="3732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0;p43">
                <a:extLst>
                  <a:ext uri="{FF2B5EF4-FFF2-40B4-BE49-F238E27FC236}">
                    <a16:creationId xmlns:a16="http://schemas.microsoft.com/office/drawing/2014/main" id="{F6E16C83-91D7-A949-F35A-6AD53BDAC2FF}"/>
                  </a:ext>
                </a:extLst>
              </p:cNvPr>
              <p:cNvSpPr/>
              <p:nvPr/>
            </p:nvSpPr>
            <p:spPr>
              <a:xfrm>
                <a:off x="5703625" y="3560892"/>
                <a:ext cx="468177" cy="303535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7061" extrusionOk="0">
                    <a:moveTo>
                      <a:pt x="5239" y="0"/>
                    </a:moveTo>
                    <a:cubicBezTo>
                      <a:pt x="5097" y="0"/>
                      <a:pt x="4950" y="10"/>
                      <a:pt x="4797" y="30"/>
                    </a:cubicBezTo>
                    <a:cubicBezTo>
                      <a:pt x="2184" y="381"/>
                      <a:pt x="1" y="3199"/>
                      <a:pt x="1105" y="4720"/>
                    </a:cubicBezTo>
                    <a:cubicBezTo>
                      <a:pt x="1105" y="4720"/>
                      <a:pt x="2558" y="3696"/>
                      <a:pt x="3923" y="3696"/>
                    </a:cubicBezTo>
                    <a:cubicBezTo>
                      <a:pt x="3985" y="3696"/>
                      <a:pt x="4046" y="3698"/>
                      <a:pt x="4106" y="3702"/>
                    </a:cubicBezTo>
                    <a:cubicBezTo>
                      <a:pt x="5031" y="3768"/>
                      <a:pt x="5558" y="3969"/>
                      <a:pt x="6013" y="3969"/>
                    </a:cubicBezTo>
                    <a:cubicBezTo>
                      <a:pt x="6254" y="3969"/>
                      <a:pt x="6475" y="3912"/>
                      <a:pt x="6725" y="3749"/>
                    </a:cubicBezTo>
                    <a:lnTo>
                      <a:pt x="6725" y="3749"/>
                    </a:lnTo>
                    <a:cubicBezTo>
                      <a:pt x="6725" y="3749"/>
                      <a:pt x="6510" y="5567"/>
                      <a:pt x="8438" y="7060"/>
                    </a:cubicBezTo>
                    <a:cubicBezTo>
                      <a:pt x="8440" y="7059"/>
                      <a:pt x="10890" y="3740"/>
                      <a:pt x="8496" y="2596"/>
                    </a:cubicBezTo>
                    <a:cubicBezTo>
                      <a:pt x="9127" y="2267"/>
                      <a:pt x="9888" y="2011"/>
                      <a:pt x="9888" y="2011"/>
                    </a:cubicBezTo>
                    <a:cubicBezTo>
                      <a:pt x="9627" y="1926"/>
                      <a:pt x="9398" y="1890"/>
                      <a:pt x="9198" y="1890"/>
                    </a:cubicBezTo>
                    <a:cubicBezTo>
                      <a:pt x="8914" y="1890"/>
                      <a:pt x="8686" y="1962"/>
                      <a:pt x="8505" y="2070"/>
                    </a:cubicBezTo>
                    <a:cubicBezTo>
                      <a:pt x="8816" y="1151"/>
                      <a:pt x="7913" y="591"/>
                      <a:pt x="7912" y="591"/>
                    </a:cubicBezTo>
                    <a:lnTo>
                      <a:pt x="7912" y="591"/>
                    </a:lnTo>
                    <a:cubicBezTo>
                      <a:pt x="8056" y="1004"/>
                      <a:pt x="8074" y="1492"/>
                      <a:pt x="8050" y="1915"/>
                    </a:cubicBezTo>
                    <a:cubicBezTo>
                      <a:pt x="7656" y="1170"/>
                      <a:pt x="6791" y="0"/>
                      <a:pt x="5239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1;p43">
                <a:extLst>
                  <a:ext uri="{FF2B5EF4-FFF2-40B4-BE49-F238E27FC236}">
                    <a16:creationId xmlns:a16="http://schemas.microsoft.com/office/drawing/2014/main" id="{5EDE2148-D03D-052B-2659-643777E66E2F}"/>
                  </a:ext>
                </a:extLst>
              </p:cNvPr>
              <p:cNvSpPr/>
              <p:nvPr/>
            </p:nvSpPr>
            <p:spPr>
              <a:xfrm>
                <a:off x="5723915" y="3560849"/>
                <a:ext cx="304137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4194" extrusionOk="0">
                    <a:moveTo>
                      <a:pt x="4765" y="0"/>
                    </a:moveTo>
                    <a:cubicBezTo>
                      <a:pt x="4625" y="0"/>
                      <a:pt x="4478" y="10"/>
                      <a:pt x="4326" y="30"/>
                    </a:cubicBezTo>
                    <a:cubicBezTo>
                      <a:pt x="1992" y="343"/>
                      <a:pt x="1" y="2626"/>
                      <a:pt x="392" y="4193"/>
                    </a:cubicBezTo>
                    <a:cubicBezTo>
                      <a:pt x="2008" y="1420"/>
                      <a:pt x="3840" y="755"/>
                      <a:pt x="5225" y="755"/>
                    </a:cubicBezTo>
                    <a:cubicBezTo>
                      <a:pt x="6043" y="755"/>
                      <a:pt x="6705" y="987"/>
                      <a:pt x="7075" y="1153"/>
                    </a:cubicBezTo>
                    <a:cubicBezTo>
                      <a:pt x="6586" y="562"/>
                      <a:pt x="5840" y="0"/>
                      <a:pt x="4765" y="0"/>
                    </a:cubicBezTo>
                    <a:close/>
                  </a:path>
                </a:pathLst>
              </a:custGeom>
              <a:solidFill>
                <a:srgbClr val="504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62;p43">
                <a:extLst>
                  <a:ext uri="{FF2B5EF4-FFF2-40B4-BE49-F238E27FC236}">
                    <a16:creationId xmlns:a16="http://schemas.microsoft.com/office/drawing/2014/main" id="{46D750B1-EA3C-D099-5918-ED1C84B0D9E5}"/>
                  </a:ext>
                </a:extLst>
              </p:cNvPr>
              <p:cNvSpPr/>
              <p:nvPr/>
            </p:nvSpPr>
            <p:spPr>
              <a:xfrm>
                <a:off x="6010641" y="3816668"/>
                <a:ext cx="98183" cy="1290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003" extrusionOk="0">
                    <a:moveTo>
                      <a:pt x="1391" y="0"/>
                    </a:moveTo>
                    <a:cubicBezTo>
                      <a:pt x="928" y="0"/>
                      <a:pt x="431" y="516"/>
                      <a:pt x="227" y="1247"/>
                    </a:cubicBezTo>
                    <a:cubicBezTo>
                      <a:pt x="0" y="2062"/>
                      <a:pt x="225" y="2838"/>
                      <a:pt x="729" y="2980"/>
                    </a:cubicBezTo>
                    <a:cubicBezTo>
                      <a:pt x="783" y="2995"/>
                      <a:pt x="838" y="3002"/>
                      <a:pt x="893" y="3002"/>
                    </a:cubicBezTo>
                    <a:cubicBezTo>
                      <a:pt x="1357" y="3002"/>
                      <a:pt x="1852" y="2487"/>
                      <a:pt x="2056" y="1756"/>
                    </a:cubicBezTo>
                    <a:cubicBezTo>
                      <a:pt x="2283" y="940"/>
                      <a:pt x="2060" y="164"/>
                      <a:pt x="1554" y="22"/>
                    </a:cubicBezTo>
                    <a:cubicBezTo>
                      <a:pt x="1501" y="7"/>
                      <a:pt x="1446" y="0"/>
                      <a:pt x="1391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63;p43">
                <a:extLst>
                  <a:ext uri="{FF2B5EF4-FFF2-40B4-BE49-F238E27FC236}">
                    <a16:creationId xmlns:a16="http://schemas.microsoft.com/office/drawing/2014/main" id="{CAD97109-6DA9-DEE4-A3D6-14CAF3331E85}"/>
                  </a:ext>
                </a:extLst>
              </p:cNvPr>
              <p:cNvSpPr/>
              <p:nvPr/>
            </p:nvSpPr>
            <p:spPr>
              <a:xfrm>
                <a:off x="5613781" y="4077000"/>
                <a:ext cx="611626" cy="569455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3247" extrusionOk="0">
                    <a:moveTo>
                      <a:pt x="11323" y="1"/>
                    </a:moveTo>
                    <a:cubicBezTo>
                      <a:pt x="9397" y="1"/>
                      <a:pt x="9910" y="8472"/>
                      <a:pt x="9737" y="9280"/>
                    </a:cubicBezTo>
                    <a:cubicBezTo>
                      <a:pt x="9654" y="9666"/>
                      <a:pt x="8565" y="9774"/>
                      <a:pt x="7367" y="9774"/>
                    </a:cubicBezTo>
                    <a:cubicBezTo>
                      <a:pt x="5830" y="9774"/>
                      <a:pt x="4113" y="9596"/>
                      <a:pt x="4113" y="9596"/>
                    </a:cubicBezTo>
                    <a:cubicBezTo>
                      <a:pt x="3873" y="9390"/>
                      <a:pt x="3664" y="9143"/>
                      <a:pt x="3408" y="8954"/>
                    </a:cubicBezTo>
                    <a:cubicBezTo>
                      <a:pt x="3049" y="8688"/>
                      <a:pt x="2607" y="8435"/>
                      <a:pt x="2145" y="8383"/>
                    </a:cubicBezTo>
                    <a:cubicBezTo>
                      <a:pt x="2113" y="8380"/>
                      <a:pt x="2080" y="8378"/>
                      <a:pt x="2048" y="8378"/>
                    </a:cubicBezTo>
                    <a:cubicBezTo>
                      <a:pt x="1597" y="8378"/>
                      <a:pt x="1125" y="8701"/>
                      <a:pt x="769" y="8936"/>
                    </a:cubicBezTo>
                    <a:cubicBezTo>
                      <a:pt x="510" y="9106"/>
                      <a:pt x="132" y="9513"/>
                      <a:pt x="260" y="9729"/>
                    </a:cubicBezTo>
                    <a:cubicBezTo>
                      <a:pt x="328" y="9842"/>
                      <a:pt x="387" y="9886"/>
                      <a:pt x="462" y="9886"/>
                    </a:cubicBezTo>
                    <a:cubicBezTo>
                      <a:pt x="534" y="9886"/>
                      <a:pt x="621" y="9846"/>
                      <a:pt x="744" y="9787"/>
                    </a:cubicBezTo>
                    <a:lnTo>
                      <a:pt x="744" y="9787"/>
                    </a:lnTo>
                    <a:cubicBezTo>
                      <a:pt x="457" y="10020"/>
                      <a:pt x="212" y="10293"/>
                      <a:pt x="105" y="10614"/>
                    </a:cubicBezTo>
                    <a:cubicBezTo>
                      <a:pt x="0" y="10925"/>
                      <a:pt x="81" y="11171"/>
                      <a:pt x="372" y="11171"/>
                    </a:cubicBezTo>
                    <a:cubicBezTo>
                      <a:pt x="378" y="11171"/>
                      <a:pt x="385" y="11171"/>
                      <a:pt x="392" y="11171"/>
                    </a:cubicBezTo>
                    <a:lnTo>
                      <a:pt x="392" y="11171"/>
                    </a:lnTo>
                    <a:cubicBezTo>
                      <a:pt x="292" y="11372"/>
                      <a:pt x="181" y="11658"/>
                      <a:pt x="386" y="11802"/>
                    </a:cubicBezTo>
                    <a:cubicBezTo>
                      <a:pt x="443" y="11843"/>
                      <a:pt x="516" y="11843"/>
                      <a:pt x="581" y="11850"/>
                    </a:cubicBezTo>
                    <a:cubicBezTo>
                      <a:pt x="600" y="11852"/>
                      <a:pt x="616" y="11853"/>
                      <a:pt x="631" y="11853"/>
                    </a:cubicBezTo>
                    <a:cubicBezTo>
                      <a:pt x="678" y="11853"/>
                      <a:pt x="701" y="11845"/>
                      <a:pt x="712" y="11845"/>
                    </a:cubicBezTo>
                    <a:cubicBezTo>
                      <a:pt x="727" y="11845"/>
                      <a:pt x="722" y="11859"/>
                      <a:pt x="725" y="11924"/>
                    </a:cubicBezTo>
                    <a:cubicBezTo>
                      <a:pt x="729" y="12042"/>
                      <a:pt x="649" y="12133"/>
                      <a:pt x="685" y="12262"/>
                    </a:cubicBezTo>
                    <a:cubicBezTo>
                      <a:pt x="725" y="12410"/>
                      <a:pt x="828" y="12465"/>
                      <a:pt x="947" y="12465"/>
                    </a:cubicBezTo>
                    <a:cubicBezTo>
                      <a:pt x="1023" y="12465"/>
                      <a:pt x="1106" y="12442"/>
                      <a:pt x="1183" y="12408"/>
                    </a:cubicBezTo>
                    <a:cubicBezTo>
                      <a:pt x="1388" y="12316"/>
                      <a:pt x="1547" y="12133"/>
                      <a:pt x="1685" y="11963"/>
                    </a:cubicBezTo>
                    <a:cubicBezTo>
                      <a:pt x="1738" y="11899"/>
                      <a:pt x="1800" y="11777"/>
                      <a:pt x="1864" y="11729"/>
                    </a:cubicBezTo>
                    <a:cubicBezTo>
                      <a:pt x="1915" y="11691"/>
                      <a:pt x="1911" y="11675"/>
                      <a:pt x="1913" y="11675"/>
                    </a:cubicBezTo>
                    <a:lnTo>
                      <a:pt x="1913" y="11675"/>
                    </a:lnTo>
                    <a:cubicBezTo>
                      <a:pt x="1915" y="11675"/>
                      <a:pt x="1922" y="11689"/>
                      <a:pt x="1984" y="11711"/>
                    </a:cubicBezTo>
                    <a:cubicBezTo>
                      <a:pt x="2158" y="11774"/>
                      <a:pt x="2338" y="11959"/>
                      <a:pt x="2505" y="12048"/>
                    </a:cubicBezTo>
                    <a:cubicBezTo>
                      <a:pt x="2681" y="12141"/>
                      <a:pt x="2868" y="12223"/>
                      <a:pt x="3061" y="12270"/>
                    </a:cubicBezTo>
                    <a:cubicBezTo>
                      <a:pt x="3078" y="12275"/>
                      <a:pt x="3097" y="12276"/>
                      <a:pt x="3117" y="12276"/>
                    </a:cubicBezTo>
                    <a:cubicBezTo>
                      <a:pt x="3351" y="12276"/>
                      <a:pt x="3834" y="12040"/>
                      <a:pt x="4007" y="11974"/>
                    </a:cubicBezTo>
                    <a:cubicBezTo>
                      <a:pt x="5102" y="12306"/>
                      <a:pt x="8254" y="13246"/>
                      <a:pt x="10407" y="13246"/>
                    </a:cubicBezTo>
                    <a:cubicBezTo>
                      <a:pt x="10811" y="13246"/>
                      <a:pt x="11180" y="13213"/>
                      <a:pt x="11493" y="13137"/>
                    </a:cubicBezTo>
                    <a:cubicBezTo>
                      <a:pt x="13822" y="12570"/>
                      <a:pt x="14228" y="9708"/>
                      <a:pt x="13991" y="5807"/>
                    </a:cubicBezTo>
                    <a:cubicBezTo>
                      <a:pt x="13844" y="3375"/>
                      <a:pt x="13298" y="1172"/>
                      <a:pt x="11894" y="211"/>
                    </a:cubicBezTo>
                    <a:cubicBezTo>
                      <a:pt x="11683" y="67"/>
                      <a:pt x="11493" y="1"/>
                      <a:pt x="11323" y="1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4;p43">
                <a:extLst>
                  <a:ext uri="{FF2B5EF4-FFF2-40B4-BE49-F238E27FC236}">
                    <a16:creationId xmlns:a16="http://schemas.microsoft.com/office/drawing/2014/main" id="{37608A77-57D3-EDD9-0CA9-DD9F8D2FFCAC}"/>
                  </a:ext>
                </a:extLst>
              </p:cNvPr>
              <p:cNvSpPr/>
              <p:nvPr/>
            </p:nvSpPr>
            <p:spPr>
              <a:xfrm>
                <a:off x="5893973" y="3821655"/>
                <a:ext cx="41956" cy="33616"/>
              </a:xfrm>
              <a:custGeom>
                <a:avLst/>
                <a:gdLst/>
                <a:ahLst/>
                <a:cxnLst/>
                <a:rect l="l" t="t" r="r" b="b"/>
                <a:pathLst>
                  <a:path w="976" h="782" extrusionOk="0">
                    <a:moveTo>
                      <a:pt x="90" y="0"/>
                    </a:moveTo>
                    <a:cubicBezTo>
                      <a:pt x="79" y="0"/>
                      <a:pt x="68" y="1"/>
                      <a:pt x="57" y="1"/>
                    </a:cubicBezTo>
                    <a:cubicBezTo>
                      <a:pt x="1" y="6"/>
                      <a:pt x="10" y="81"/>
                      <a:pt x="57" y="92"/>
                    </a:cubicBezTo>
                    <a:cubicBezTo>
                      <a:pt x="141" y="112"/>
                      <a:pt x="225" y="138"/>
                      <a:pt x="307" y="161"/>
                    </a:cubicBezTo>
                    <a:cubicBezTo>
                      <a:pt x="248" y="227"/>
                      <a:pt x="216" y="345"/>
                      <a:pt x="235" y="474"/>
                    </a:cubicBezTo>
                    <a:cubicBezTo>
                      <a:pt x="260" y="650"/>
                      <a:pt x="364" y="781"/>
                      <a:pt x="474" y="781"/>
                    </a:cubicBezTo>
                    <a:cubicBezTo>
                      <a:pt x="481" y="781"/>
                      <a:pt x="488" y="781"/>
                      <a:pt x="495" y="780"/>
                    </a:cubicBezTo>
                    <a:cubicBezTo>
                      <a:pt x="612" y="764"/>
                      <a:pt x="686" y="599"/>
                      <a:pt x="660" y="413"/>
                    </a:cubicBezTo>
                    <a:cubicBezTo>
                      <a:pt x="649" y="342"/>
                      <a:pt x="627" y="278"/>
                      <a:pt x="595" y="228"/>
                    </a:cubicBezTo>
                    <a:lnTo>
                      <a:pt x="595" y="228"/>
                    </a:lnTo>
                    <a:cubicBezTo>
                      <a:pt x="682" y="240"/>
                      <a:pt x="771" y="250"/>
                      <a:pt x="855" y="276"/>
                    </a:cubicBezTo>
                    <a:cubicBezTo>
                      <a:pt x="863" y="279"/>
                      <a:pt x="870" y="280"/>
                      <a:pt x="877" y="280"/>
                    </a:cubicBezTo>
                    <a:cubicBezTo>
                      <a:pt x="942" y="280"/>
                      <a:pt x="975" y="180"/>
                      <a:pt x="904" y="157"/>
                    </a:cubicBezTo>
                    <a:cubicBezTo>
                      <a:pt x="767" y="112"/>
                      <a:pt x="624" y="109"/>
                      <a:pt x="484" y="81"/>
                    </a:cubicBezTo>
                    <a:cubicBezTo>
                      <a:pt x="351" y="52"/>
                      <a:pt x="226" y="0"/>
                      <a:pt x="90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5;p43">
                <a:extLst>
                  <a:ext uri="{FF2B5EF4-FFF2-40B4-BE49-F238E27FC236}">
                    <a16:creationId xmlns:a16="http://schemas.microsoft.com/office/drawing/2014/main" id="{9F5E918C-9B91-9D10-1B35-7A48EBABB207}"/>
                  </a:ext>
                </a:extLst>
              </p:cNvPr>
              <p:cNvSpPr/>
              <p:nvPr/>
            </p:nvSpPr>
            <p:spPr>
              <a:xfrm>
                <a:off x="5777735" y="3824922"/>
                <a:ext cx="42042" cy="3353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80" extrusionOk="0">
                    <a:moveTo>
                      <a:pt x="883" y="1"/>
                    </a:moveTo>
                    <a:cubicBezTo>
                      <a:pt x="749" y="1"/>
                      <a:pt x="625" y="51"/>
                      <a:pt x="495" y="77"/>
                    </a:cubicBezTo>
                    <a:cubicBezTo>
                      <a:pt x="353" y="105"/>
                      <a:pt x="212" y="105"/>
                      <a:pt x="73" y="148"/>
                    </a:cubicBezTo>
                    <a:cubicBezTo>
                      <a:pt x="0" y="171"/>
                      <a:pt x="34" y="273"/>
                      <a:pt x="102" y="273"/>
                    </a:cubicBezTo>
                    <a:cubicBezTo>
                      <a:pt x="108" y="273"/>
                      <a:pt x="115" y="272"/>
                      <a:pt x="122" y="270"/>
                    </a:cubicBezTo>
                    <a:cubicBezTo>
                      <a:pt x="206" y="243"/>
                      <a:pt x="295" y="235"/>
                      <a:pt x="383" y="224"/>
                    </a:cubicBezTo>
                    <a:lnTo>
                      <a:pt x="383" y="224"/>
                    </a:lnTo>
                    <a:cubicBezTo>
                      <a:pt x="351" y="275"/>
                      <a:pt x="327" y="338"/>
                      <a:pt x="316" y="409"/>
                    </a:cubicBezTo>
                    <a:cubicBezTo>
                      <a:pt x="288" y="596"/>
                      <a:pt x="359" y="760"/>
                      <a:pt x="476" y="778"/>
                    </a:cubicBezTo>
                    <a:cubicBezTo>
                      <a:pt x="482" y="779"/>
                      <a:pt x="489" y="779"/>
                      <a:pt x="496" y="779"/>
                    </a:cubicBezTo>
                    <a:cubicBezTo>
                      <a:pt x="605" y="779"/>
                      <a:pt x="712" y="650"/>
                      <a:pt x="739" y="475"/>
                    </a:cubicBezTo>
                    <a:cubicBezTo>
                      <a:pt x="759" y="345"/>
                      <a:pt x="729" y="226"/>
                      <a:pt x="670" y="160"/>
                    </a:cubicBezTo>
                    <a:cubicBezTo>
                      <a:pt x="754" y="137"/>
                      <a:pt x="837" y="112"/>
                      <a:pt x="922" y="94"/>
                    </a:cubicBezTo>
                    <a:cubicBezTo>
                      <a:pt x="967" y="84"/>
                      <a:pt x="978" y="7"/>
                      <a:pt x="923" y="2"/>
                    </a:cubicBezTo>
                    <a:cubicBezTo>
                      <a:pt x="909" y="1"/>
                      <a:pt x="896" y="1"/>
                      <a:pt x="883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66;p43">
                <a:extLst>
                  <a:ext uri="{FF2B5EF4-FFF2-40B4-BE49-F238E27FC236}">
                    <a16:creationId xmlns:a16="http://schemas.microsoft.com/office/drawing/2014/main" id="{B01A98CD-7A24-843E-D177-053651DA729B}"/>
                  </a:ext>
                </a:extLst>
              </p:cNvPr>
              <p:cNvSpPr/>
              <p:nvPr/>
            </p:nvSpPr>
            <p:spPr>
              <a:xfrm>
                <a:off x="5897369" y="3767146"/>
                <a:ext cx="60397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99" extrusionOk="0">
                    <a:moveTo>
                      <a:pt x="85" y="0"/>
                    </a:moveTo>
                    <a:cubicBezTo>
                      <a:pt x="33" y="0"/>
                      <a:pt x="0" y="76"/>
                      <a:pt x="37" y="123"/>
                    </a:cubicBezTo>
                    <a:cubicBezTo>
                      <a:pt x="315" y="480"/>
                      <a:pt x="827" y="599"/>
                      <a:pt x="1260" y="599"/>
                    </a:cubicBezTo>
                    <a:cubicBezTo>
                      <a:pt x="1268" y="599"/>
                      <a:pt x="1276" y="599"/>
                      <a:pt x="1283" y="599"/>
                    </a:cubicBezTo>
                    <a:cubicBezTo>
                      <a:pt x="1405" y="598"/>
                      <a:pt x="1404" y="419"/>
                      <a:pt x="1284" y="413"/>
                    </a:cubicBezTo>
                    <a:cubicBezTo>
                      <a:pt x="1065" y="399"/>
                      <a:pt x="845" y="376"/>
                      <a:pt x="634" y="309"/>
                    </a:cubicBezTo>
                    <a:cubicBezTo>
                      <a:pt x="434" y="246"/>
                      <a:pt x="296" y="120"/>
                      <a:pt x="122" y="12"/>
                    </a:cubicBezTo>
                    <a:cubicBezTo>
                      <a:pt x="109" y="4"/>
                      <a:pt x="97" y="0"/>
                      <a:pt x="85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67;p43">
                <a:extLst>
                  <a:ext uri="{FF2B5EF4-FFF2-40B4-BE49-F238E27FC236}">
                    <a16:creationId xmlns:a16="http://schemas.microsoft.com/office/drawing/2014/main" id="{7F7345CF-4F65-F044-8B2B-14BE2E20860C}"/>
                  </a:ext>
                </a:extLst>
              </p:cNvPr>
              <p:cNvSpPr/>
              <p:nvPr/>
            </p:nvSpPr>
            <p:spPr>
              <a:xfrm>
                <a:off x="5762045" y="3778022"/>
                <a:ext cx="46942" cy="3451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03" extrusionOk="0">
                    <a:moveTo>
                      <a:pt x="1013" y="0"/>
                    </a:moveTo>
                    <a:cubicBezTo>
                      <a:pt x="1001" y="0"/>
                      <a:pt x="989" y="4"/>
                      <a:pt x="981" y="14"/>
                    </a:cubicBezTo>
                    <a:cubicBezTo>
                      <a:pt x="859" y="168"/>
                      <a:pt x="754" y="305"/>
                      <a:pt x="593" y="426"/>
                    </a:cubicBezTo>
                    <a:cubicBezTo>
                      <a:pt x="511" y="488"/>
                      <a:pt x="426" y="543"/>
                      <a:pt x="326" y="574"/>
                    </a:cubicBezTo>
                    <a:cubicBezTo>
                      <a:pt x="242" y="599"/>
                      <a:pt x="164" y="609"/>
                      <a:pt x="83" y="648"/>
                    </a:cubicBezTo>
                    <a:cubicBezTo>
                      <a:pt x="1" y="688"/>
                      <a:pt x="51" y="803"/>
                      <a:pt x="129" y="803"/>
                    </a:cubicBezTo>
                    <a:cubicBezTo>
                      <a:pt x="135" y="803"/>
                      <a:pt x="142" y="802"/>
                      <a:pt x="148" y="801"/>
                    </a:cubicBezTo>
                    <a:cubicBezTo>
                      <a:pt x="392" y="748"/>
                      <a:pt x="561" y="695"/>
                      <a:pt x="758" y="536"/>
                    </a:cubicBezTo>
                    <a:cubicBezTo>
                      <a:pt x="907" y="413"/>
                      <a:pt x="1091" y="246"/>
                      <a:pt x="1061" y="35"/>
                    </a:cubicBezTo>
                    <a:cubicBezTo>
                      <a:pt x="1057" y="13"/>
                      <a:pt x="1034" y="0"/>
                      <a:pt x="1013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68;p43">
                <a:extLst>
                  <a:ext uri="{FF2B5EF4-FFF2-40B4-BE49-F238E27FC236}">
                    <a16:creationId xmlns:a16="http://schemas.microsoft.com/office/drawing/2014/main" id="{BAAAC6A0-3E35-46E7-194C-211A323143C3}"/>
                  </a:ext>
                </a:extLst>
              </p:cNvPr>
              <p:cNvSpPr/>
              <p:nvPr/>
            </p:nvSpPr>
            <p:spPr>
              <a:xfrm>
                <a:off x="5824248" y="3812154"/>
                <a:ext cx="31940" cy="8550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989" extrusionOk="0">
                    <a:moveTo>
                      <a:pt x="235" y="1"/>
                    </a:moveTo>
                    <a:cubicBezTo>
                      <a:pt x="212" y="1"/>
                      <a:pt x="186" y="20"/>
                      <a:pt x="185" y="45"/>
                    </a:cubicBezTo>
                    <a:cubicBezTo>
                      <a:pt x="182" y="480"/>
                      <a:pt x="0" y="873"/>
                      <a:pt x="53" y="1325"/>
                    </a:cubicBezTo>
                    <a:cubicBezTo>
                      <a:pt x="92" y="1660"/>
                      <a:pt x="269" y="1849"/>
                      <a:pt x="573" y="1981"/>
                    </a:cubicBezTo>
                    <a:cubicBezTo>
                      <a:pt x="585" y="1987"/>
                      <a:pt x="597" y="1989"/>
                      <a:pt x="609" y="1989"/>
                    </a:cubicBezTo>
                    <a:cubicBezTo>
                      <a:pt x="689" y="1989"/>
                      <a:pt x="742" y="1876"/>
                      <a:pt x="658" y="1840"/>
                    </a:cubicBezTo>
                    <a:cubicBezTo>
                      <a:pt x="206" y="1639"/>
                      <a:pt x="179" y="1273"/>
                      <a:pt x="212" y="821"/>
                    </a:cubicBezTo>
                    <a:cubicBezTo>
                      <a:pt x="231" y="573"/>
                      <a:pt x="377" y="264"/>
                      <a:pt x="269" y="23"/>
                    </a:cubicBezTo>
                    <a:cubicBezTo>
                      <a:pt x="262" y="7"/>
                      <a:pt x="249" y="1"/>
                      <a:pt x="235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69;p43">
                <a:extLst>
                  <a:ext uri="{FF2B5EF4-FFF2-40B4-BE49-F238E27FC236}">
                    <a16:creationId xmlns:a16="http://schemas.microsoft.com/office/drawing/2014/main" id="{560BA6B8-52B3-222D-2C78-764B3A162D82}"/>
                  </a:ext>
                </a:extLst>
              </p:cNvPr>
              <p:cNvSpPr/>
              <p:nvPr/>
            </p:nvSpPr>
            <p:spPr>
              <a:xfrm>
                <a:off x="5849610" y="3918720"/>
                <a:ext cx="64352" cy="2777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46" extrusionOk="0">
                    <a:moveTo>
                      <a:pt x="784" y="1"/>
                    </a:moveTo>
                    <a:cubicBezTo>
                      <a:pt x="669" y="1"/>
                      <a:pt x="555" y="20"/>
                      <a:pt x="452" y="63"/>
                    </a:cubicBezTo>
                    <a:cubicBezTo>
                      <a:pt x="228" y="93"/>
                      <a:pt x="1" y="317"/>
                      <a:pt x="149" y="534"/>
                    </a:cubicBezTo>
                    <a:cubicBezTo>
                      <a:pt x="205" y="617"/>
                      <a:pt x="279" y="645"/>
                      <a:pt x="358" y="645"/>
                    </a:cubicBezTo>
                    <a:cubicBezTo>
                      <a:pt x="440" y="645"/>
                      <a:pt x="528" y="614"/>
                      <a:pt x="609" y="580"/>
                    </a:cubicBezTo>
                    <a:cubicBezTo>
                      <a:pt x="705" y="538"/>
                      <a:pt x="774" y="517"/>
                      <a:pt x="859" y="517"/>
                    </a:cubicBezTo>
                    <a:cubicBezTo>
                      <a:pt x="891" y="517"/>
                      <a:pt x="925" y="520"/>
                      <a:pt x="964" y="526"/>
                    </a:cubicBezTo>
                    <a:cubicBezTo>
                      <a:pt x="1048" y="539"/>
                      <a:pt x="1135" y="560"/>
                      <a:pt x="1220" y="560"/>
                    </a:cubicBezTo>
                    <a:cubicBezTo>
                      <a:pt x="1237" y="560"/>
                      <a:pt x="1254" y="559"/>
                      <a:pt x="1271" y="557"/>
                    </a:cubicBezTo>
                    <a:cubicBezTo>
                      <a:pt x="1390" y="544"/>
                      <a:pt x="1496" y="470"/>
                      <a:pt x="1486" y="338"/>
                    </a:cubicBezTo>
                    <a:cubicBezTo>
                      <a:pt x="1475" y="210"/>
                      <a:pt x="1338" y="138"/>
                      <a:pt x="1233" y="94"/>
                    </a:cubicBezTo>
                    <a:cubicBezTo>
                      <a:pt x="1094" y="35"/>
                      <a:pt x="938" y="1"/>
                      <a:pt x="78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0;p43">
                <a:extLst>
                  <a:ext uri="{FF2B5EF4-FFF2-40B4-BE49-F238E27FC236}">
                    <a16:creationId xmlns:a16="http://schemas.microsoft.com/office/drawing/2014/main" id="{A7797CFC-1967-0CBC-F9C6-CFC39ABA239F}"/>
                  </a:ext>
                </a:extLst>
              </p:cNvPr>
              <p:cNvSpPr/>
              <p:nvPr/>
            </p:nvSpPr>
            <p:spPr>
              <a:xfrm>
                <a:off x="5648558" y="4472399"/>
                <a:ext cx="50209" cy="2282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31" extrusionOk="0">
                    <a:moveTo>
                      <a:pt x="951" y="0"/>
                    </a:moveTo>
                    <a:cubicBezTo>
                      <a:pt x="607" y="0"/>
                      <a:pt x="141" y="212"/>
                      <a:pt x="9" y="493"/>
                    </a:cubicBezTo>
                    <a:cubicBezTo>
                      <a:pt x="0" y="512"/>
                      <a:pt x="13" y="531"/>
                      <a:pt x="30" y="531"/>
                    </a:cubicBezTo>
                    <a:cubicBezTo>
                      <a:pt x="36" y="531"/>
                      <a:pt x="42" y="529"/>
                      <a:pt x="48" y="524"/>
                    </a:cubicBezTo>
                    <a:cubicBezTo>
                      <a:pt x="271" y="332"/>
                      <a:pt x="606" y="100"/>
                      <a:pt x="925" y="100"/>
                    </a:cubicBezTo>
                    <a:cubicBezTo>
                      <a:pt x="977" y="100"/>
                      <a:pt x="1028" y="106"/>
                      <a:pt x="1078" y="119"/>
                    </a:cubicBezTo>
                    <a:cubicBezTo>
                      <a:pt x="1082" y="120"/>
                      <a:pt x="1087" y="121"/>
                      <a:pt x="1091" y="121"/>
                    </a:cubicBezTo>
                    <a:cubicBezTo>
                      <a:pt x="1148" y="121"/>
                      <a:pt x="1168" y="32"/>
                      <a:pt x="1107" y="18"/>
                    </a:cubicBezTo>
                    <a:cubicBezTo>
                      <a:pt x="1060" y="6"/>
                      <a:pt x="1007" y="0"/>
                      <a:pt x="951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1;p43">
                <a:extLst>
                  <a:ext uri="{FF2B5EF4-FFF2-40B4-BE49-F238E27FC236}">
                    <a16:creationId xmlns:a16="http://schemas.microsoft.com/office/drawing/2014/main" id="{F582208F-5133-9CBC-D406-1C62947E631F}"/>
                  </a:ext>
                </a:extLst>
              </p:cNvPr>
              <p:cNvSpPr/>
              <p:nvPr/>
            </p:nvSpPr>
            <p:spPr>
              <a:xfrm>
                <a:off x="5635489" y="4510142"/>
                <a:ext cx="53304" cy="4389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21" extrusionOk="0">
                    <a:moveTo>
                      <a:pt x="1160" y="1"/>
                    </a:moveTo>
                    <a:cubicBezTo>
                      <a:pt x="1153" y="1"/>
                      <a:pt x="1145" y="2"/>
                      <a:pt x="1138" y="6"/>
                    </a:cubicBezTo>
                    <a:cubicBezTo>
                      <a:pt x="705" y="194"/>
                      <a:pt x="223" y="537"/>
                      <a:pt x="12" y="971"/>
                    </a:cubicBezTo>
                    <a:cubicBezTo>
                      <a:pt x="1" y="994"/>
                      <a:pt x="20" y="1021"/>
                      <a:pt x="40" y="1021"/>
                    </a:cubicBezTo>
                    <a:cubicBezTo>
                      <a:pt x="47" y="1021"/>
                      <a:pt x="54" y="1017"/>
                      <a:pt x="60" y="1009"/>
                    </a:cubicBezTo>
                    <a:cubicBezTo>
                      <a:pt x="373" y="612"/>
                      <a:pt x="736" y="321"/>
                      <a:pt x="1188" y="93"/>
                    </a:cubicBezTo>
                    <a:cubicBezTo>
                      <a:pt x="1240" y="67"/>
                      <a:pt x="1208" y="1"/>
                      <a:pt x="1160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72;p43">
                <a:extLst>
                  <a:ext uri="{FF2B5EF4-FFF2-40B4-BE49-F238E27FC236}">
                    <a16:creationId xmlns:a16="http://schemas.microsoft.com/office/drawing/2014/main" id="{77DA1FE3-4694-87EB-FE4B-EC3A525D1138}"/>
                  </a:ext>
                </a:extLst>
              </p:cNvPr>
              <p:cNvSpPr/>
              <p:nvPr/>
            </p:nvSpPr>
            <p:spPr>
              <a:xfrm>
                <a:off x="5646150" y="4545005"/>
                <a:ext cx="44621" cy="38818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903" extrusionOk="0">
                    <a:moveTo>
                      <a:pt x="949" y="0"/>
                    </a:moveTo>
                    <a:cubicBezTo>
                      <a:pt x="941" y="0"/>
                      <a:pt x="933" y="2"/>
                      <a:pt x="924" y="6"/>
                    </a:cubicBezTo>
                    <a:cubicBezTo>
                      <a:pt x="690" y="112"/>
                      <a:pt x="486" y="256"/>
                      <a:pt x="296" y="429"/>
                    </a:cubicBezTo>
                    <a:cubicBezTo>
                      <a:pt x="174" y="537"/>
                      <a:pt x="0" y="693"/>
                      <a:pt x="18" y="873"/>
                    </a:cubicBezTo>
                    <a:cubicBezTo>
                      <a:pt x="21" y="892"/>
                      <a:pt x="35" y="902"/>
                      <a:pt x="49" y="902"/>
                    </a:cubicBezTo>
                    <a:cubicBezTo>
                      <a:pt x="61" y="902"/>
                      <a:pt x="72" y="896"/>
                      <a:pt x="76" y="881"/>
                    </a:cubicBezTo>
                    <a:cubicBezTo>
                      <a:pt x="196" y="526"/>
                      <a:pt x="661" y="246"/>
                      <a:pt x="979" y="102"/>
                    </a:cubicBezTo>
                    <a:cubicBezTo>
                      <a:pt x="1037" y="76"/>
                      <a:pt x="1002" y="0"/>
                      <a:pt x="949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73;p43">
                <a:extLst>
                  <a:ext uri="{FF2B5EF4-FFF2-40B4-BE49-F238E27FC236}">
                    <a16:creationId xmlns:a16="http://schemas.microsoft.com/office/drawing/2014/main" id="{51CF3D95-D617-9B1C-899C-66B8E2189AEA}"/>
                  </a:ext>
                </a:extLst>
              </p:cNvPr>
              <p:cNvSpPr/>
              <p:nvPr/>
            </p:nvSpPr>
            <p:spPr>
              <a:xfrm>
                <a:off x="5437790" y="4053142"/>
                <a:ext cx="247651" cy="516968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12026" extrusionOk="0">
                    <a:moveTo>
                      <a:pt x="923" y="1"/>
                    </a:moveTo>
                    <a:cubicBezTo>
                      <a:pt x="923" y="1"/>
                      <a:pt x="118" y="6765"/>
                      <a:pt x="58" y="9137"/>
                    </a:cubicBezTo>
                    <a:cubicBezTo>
                      <a:pt x="1" y="11383"/>
                      <a:pt x="1538" y="12026"/>
                      <a:pt x="2212" y="12026"/>
                    </a:cubicBezTo>
                    <a:cubicBezTo>
                      <a:pt x="2265" y="12026"/>
                      <a:pt x="2313" y="12022"/>
                      <a:pt x="2354" y="12014"/>
                    </a:cubicBezTo>
                    <a:cubicBezTo>
                      <a:pt x="5761" y="11392"/>
                      <a:pt x="2953" y="8454"/>
                      <a:pt x="2952" y="780"/>
                    </a:cubicBezTo>
                    <a:lnTo>
                      <a:pt x="923" y="1"/>
                    </a:ln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74;p43">
                <a:extLst>
                  <a:ext uri="{FF2B5EF4-FFF2-40B4-BE49-F238E27FC236}">
                    <a16:creationId xmlns:a16="http://schemas.microsoft.com/office/drawing/2014/main" id="{A67B9FBA-7109-170E-3C9A-7ADF4DBC7F43}"/>
                  </a:ext>
                </a:extLst>
              </p:cNvPr>
              <p:cNvSpPr/>
              <p:nvPr/>
            </p:nvSpPr>
            <p:spPr>
              <a:xfrm>
                <a:off x="5422186" y="3817571"/>
                <a:ext cx="183815" cy="288532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712" extrusionOk="0">
                    <a:moveTo>
                      <a:pt x="596" y="0"/>
                    </a:moveTo>
                    <a:cubicBezTo>
                      <a:pt x="340" y="0"/>
                      <a:pt x="117" y="573"/>
                      <a:pt x="58" y="870"/>
                    </a:cubicBezTo>
                    <a:cubicBezTo>
                      <a:pt x="0" y="1171"/>
                      <a:pt x="67" y="1676"/>
                      <a:pt x="177" y="1981"/>
                    </a:cubicBezTo>
                    <a:cubicBezTo>
                      <a:pt x="262" y="2222"/>
                      <a:pt x="298" y="2341"/>
                      <a:pt x="351" y="2596"/>
                    </a:cubicBezTo>
                    <a:cubicBezTo>
                      <a:pt x="410" y="2884"/>
                      <a:pt x="406" y="3180"/>
                      <a:pt x="431" y="3470"/>
                    </a:cubicBezTo>
                    <a:cubicBezTo>
                      <a:pt x="518" y="4482"/>
                      <a:pt x="988" y="5449"/>
                      <a:pt x="1569" y="6270"/>
                    </a:cubicBezTo>
                    <a:cubicBezTo>
                      <a:pt x="1579" y="6282"/>
                      <a:pt x="1592" y="6288"/>
                      <a:pt x="1605" y="6288"/>
                    </a:cubicBezTo>
                    <a:cubicBezTo>
                      <a:pt x="1610" y="6288"/>
                      <a:pt x="1615" y="6287"/>
                      <a:pt x="1620" y="6285"/>
                    </a:cubicBezTo>
                    <a:cubicBezTo>
                      <a:pt x="1863" y="6613"/>
                      <a:pt x="2426" y="6711"/>
                      <a:pt x="2797" y="6711"/>
                    </a:cubicBezTo>
                    <a:cubicBezTo>
                      <a:pt x="2803" y="6711"/>
                      <a:pt x="2809" y="6711"/>
                      <a:pt x="2814" y="6711"/>
                    </a:cubicBezTo>
                    <a:cubicBezTo>
                      <a:pt x="3349" y="6709"/>
                      <a:pt x="3595" y="6423"/>
                      <a:pt x="3737" y="5924"/>
                    </a:cubicBezTo>
                    <a:cubicBezTo>
                      <a:pt x="3917" y="5283"/>
                      <a:pt x="3923" y="4569"/>
                      <a:pt x="3673" y="3949"/>
                    </a:cubicBezTo>
                    <a:cubicBezTo>
                      <a:pt x="3457" y="3412"/>
                      <a:pt x="3363" y="3011"/>
                      <a:pt x="3811" y="2542"/>
                    </a:cubicBezTo>
                    <a:cubicBezTo>
                      <a:pt x="3996" y="2347"/>
                      <a:pt x="4275" y="2095"/>
                      <a:pt x="4236" y="1792"/>
                    </a:cubicBezTo>
                    <a:cubicBezTo>
                      <a:pt x="4208" y="1573"/>
                      <a:pt x="4072" y="1496"/>
                      <a:pt x="3907" y="1496"/>
                    </a:cubicBezTo>
                    <a:cubicBezTo>
                      <a:pt x="3699" y="1496"/>
                      <a:pt x="3446" y="1618"/>
                      <a:pt x="3310" y="1734"/>
                    </a:cubicBezTo>
                    <a:cubicBezTo>
                      <a:pt x="3073" y="1931"/>
                      <a:pt x="2888" y="2183"/>
                      <a:pt x="2676" y="2404"/>
                    </a:cubicBezTo>
                    <a:cubicBezTo>
                      <a:pt x="2574" y="2509"/>
                      <a:pt x="2440" y="2662"/>
                      <a:pt x="2292" y="2700"/>
                    </a:cubicBezTo>
                    <a:cubicBezTo>
                      <a:pt x="2258" y="2709"/>
                      <a:pt x="2224" y="2713"/>
                      <a:pt x="2189" y="2713"/>
                    </a:cubicBezTo>
                    <a:cubicBezTo>
                      <a:pt x="1973" y="2713"/>
                      <a:pt x="1734" y="2566"/>
                      <a:pt x="1605" y="2431"/>
                    </a:cubicBezTo>
                    <a:cubicBezTo>
                      <a:pt x="1337" y="2150"/>
                      <a:pt x="1136" y="1909"/>
                      <a:pt x="999" y="1545"/>
                    </a:cubicBezTo>
                    <a:cubicBezTo>
                      <a:pt x="859" y="1174"/>
                      <a:pt x="1048" y="525"/>
                      <a:pt x="835" y="182"/>
                    </a:cubicBezTo>
                    <a:cubicBezTo>
                      <a:pt x="755" y="53"/>
                      <a:pt x="674" y="0"/>
                      <a:pt x="596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75;p43">
                <a:extLst>
                  <a:ext uri="{FF2B5EF4-FFF2-40B4-BE49-F238E27FC236}">
                    <a16:creationId xmlns:a16="http://schemas.microsoft.com/office/drawing/2014/main" id="{E4D51EF0-BFE6-79E7-A7F1-FA5B9FF803FE}"/>
                  </a:ext>
                </a:extLst>
              </p:cNvPr>
              <p:cNvSpPr/>
              <p:nvPr/>
            </p:nvSpPr>
            <p:spPr>
              <a:xfrm>
                <a:off x="5446044" y="3931789"/>
                <a:ext cx="116109" cy="149038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3467" extrusionOk="0">
                    <a:moveTo>
                      <a:pt x="1192" y="0"/>
                    </a:moveTo>
                    <a:cubicBezTo>
                      <a:pt x="779" y="0"/>
                      <a:pt x="315" y="258"/>
                      <a:pt x="20" y="493"/>
                    </a:cubicBezTo>
                    <a:cubicBezTo>
                      <a:pt x="1" y="508"/>
                      <a:pt x="14" y="543"/>
                      <a:pt x="37" y="543"/>
                    </a:cubicBezTo>
                    <a:cubicBezTo>
                      <a:pt x="39" y="543"/>
                      <a:pt x="40" y="543"/>
                      <a:pt x="41" y="543"/>
                    </a:cubicBezTo>
                    <a:cubicBezTo>
                      <a:pt x="136" y="532"/>
                      <a:pt x="195" y="492"/>
                      <a:pt x="280" y="443"/>
                    </a:cubicBezTo>
                    <a:cubicBezTo>
                      <a:pt x="463" y="337"/>
                      <a:pt x="639" y="252"/>
                      <a:pt x="843" y="199"/>
                    </a:cubicBezTo>
                    <a:cubicBezTo>
                      <a:pt x="963" y="167"/>
                      <a:pt x="1091" y="137"/>
                      <a:pt x="1214" y="137"/>
                    </a:cubicBezTo>
                    <a:cubicBezTo>
                      <a:pt x="1325" y="137"/>
                      <a:pt x="1433" y="161"/>
                      <a:pt x="1531" y="228"/>
                    </a:cubicBezTo>
                    <a:cubicBezTo>
                      <a:pt x="1737" y="369"/>
                      <a:pt x="1775" y="646"/>
                      <a:pt x="1742" y="878"/>
                    </a:cubicBezTo>
                    <a:cubicBezTo>
                      <a:pt x="1686" y="866"/>
                      <a:pt x="1627" y="860"/>
                      <a:pt x="1564" y="860"/>
                    </a:cubicBezTo>
                    <a:cubicBezTo>
                      <a:pt x="1135" y="860"/>
                      <a:pt x="572" y="1118"/>
                      <a:pt x="263" y="1296"/>
                    </a:cubicBezTo>
                    <a:cubicBezTo>
                      <a:pt x="227" y="1316"/>
                      <a:pt x="249" y="1364"/>
                      <a:pt x="282" y="1364"/>
                    </a:cubicBezTo>
                    <a:cubicBezTo>
                      <a:pt x="288" y="1364"/>
                      <a:pt x="294" y="1362"/>
                      <a:pt x="300" y="1359"/>
                    </a:cubicBezTo>
                    <a:cubicBezTo>
                      <a:pt x="593" y="1217"/>
                      <a:pt x="1115" y="972"/>
                      <a:pt x="1504" y="972"/>
                    </a:cubicBezTo>
                    <a:cubicBezTo>
                      <a:pt x="1804" y="972"/>
                      <a:pt x="2025" y="1118"/>
                      <a:pt x="2001" y="1568"/>
                    </a:cubicBezTo>
                    <a:cubicBezTo>
                      <a:pt x="1941" y="1555"/>
                      <a:pt x="1878" y="1549"/>
                      <a:pt x="1814" y="1549"/>
                    </a:cubicBezTo>
                    <a:cubicBezTo>
                      <a:pt x="1404" y="1549"/>
                      <a:pt x="928" y="1781"/>
                      <a:pt x="639" y="1936"/>
                    </a:cubicBezTo>
                    <a:cubicBezTo>
                      <a:pt x="609" y="1951"/>
                      <a:pt x="625" y="2000"/>
                      <a:pt x="655" y="2000"/>
                    </a:cubicBezTo>
                    <a:cubicBezTo>
                      <a:pt x="658" y="2000"/>
                      <a:pt x="662" y="2000"/>
                      <a:pt x="665" y="1999"/>
                    </a:cubicBezTo>
                    <a:cubicBezTo>
                      <a:pt x="1008" y="1869"/>
                      <a:pt x="1370" y="1674"/>
                      <a:pt x="1745" y="1674"/>
                    </a:cubicBezTo>
                    <a:cubicBezTo>
                      <a:pt x="1842" y="1674"/>
                      <a:pt x="1940" y="1687"/>
                      <a:pt x="2039" y="1718"/>
                    </a:cubicBezTo>
                    <a:cubicBezTo>
                      <a:pt x="2655" y="1906"/>
                      <a:pt x="2324" y="2743"/>
                      <a:pt x="1801" y="2777"/>
                    </a:cubicBezTo>
                    <a:cubicBezTo>
                      <a:pt x="1796" y="2777"/>
                      <a:pt x="1793" y="2780"/>
                      <a:pt x="1788" y="2781"/>
                    </a:cubicBezTo>
                    <a:cubicBezTo>
                      <a:pt x="1750" y="2686"/>
                      <a:pt x="1715" y="2591"/>
                      <a:pt x="1703" y="2494"/>
                    </a:cubicBezTo>
                    <a:cubicBezTo>
                      <a:pt x="1700" y="2473"/>
                      <a:pt x="1683" y="2462"/>
                      <a:pt x="1667" y="2462"/>
                    </a:cubicBezTo>
                    <a:cubicBezTo>
                      <a:pt x="1651" y="2462"/>
                      <a:pt x="1636" y="2473"/>
                      <a:pt x="1636" y="2494"/>
                    </a:cubicBezTo>
                    <a:cubicBezTo>
                      <a:pt x="1637" y="2784"/>
                      <a:pt x="1856" y="3078"/>
                      <a:pt x="1719" y="3361"/>
                    </a:cubicBezTo>
                    <a:cubicBezTo>
                      <a:pt x="1691" y="3417"/>
                      <a:pt x="1737" y="3467"/>
                      <a:pt x="1784" y="3467"/>
                    </a:cubicBezTo>
                    <a:cubicBezTo>
                      <a:pt x="1805" y="3467"/>
                      <a:pt x="1826" y="3457"/>
                      <a:pt x="1840" y="3432"/>
                    </a:cubicBezTo>
                    <a:cubicBezTo>
                      <a:pt x="1944" y="3252"/>
                      <a:pt x="1901" y="3081"/>
                      <a:pt x="1837" y="2909"/>
                    </a:cubicBezTo>
                    <a:cubicBezTo>
                      <a:pt x="2315" y="2855"/>
                      <a:pt x="2701" y="2308"/>
                      <a:pt x="2419" y="1859"/>
                    </a:cubicBezTo>
                    <a:cubicBezTo>
                      <a:pt x="2340" y="1732"/>
                      <a:pt x="2236" y="1653"/>
                      <a:pt x="2118" y="1606"/>
                    </a:cubicBezTo>
                    <a:cubicBezTo>
                      <a:pt x="2125" y="1596"/>
                      <a:pt x="2131" y="1585"/>
                      <a:pt x="2132" y="1572"/>
                    </a:cubicBezTo>
                    <a:cubicBezTo>
                      <a:pt x="2164" y="1207"/>
                      <a:pt x="2055" y="1011"/>
                      <a:pt x="1872" y="922"/>
                    </a:cubicBezTo>
                    <a:cubicBezTo>
                      <a:pt x="1930" y="558"/>
                      <a:pt x="1809" y="133"/>
                      <a:pt x="1410" y="27"/>
                    </a:cubicBezTo>
                    <a:cubicBezTo>
                      <a:pt x="1340" y="9"/>
                      <a:pt x="1267" y="0"/>
                      <a:pt x="1192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76;p43">
                <a:extLst>
                  <a:ext uri="{FF2B5EF4-FFF2-40B4-BE49-F238E27FC236}">
                    <a16:creationId xmlns:a16="http://schemas.microsoft.com/office/drawing/2014/main" id="{B92F3F26-08DC-F891-A95A-11A8952350BC}"/>
                  </a:ext>
                </a:extLst>
              </p:cNvPr>
              <p:cNvSpPr/>
              <p:nvPr/>
            </p:nvSpPr>
            <p:spPr>
              <a:xfrm>
                <a:off x="5822442" y="3745051"/>
                <a:ext cx="6792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7" extrusionOk="0">
                    <a:moveTo>
                      <a:pt x="11" y="0"/>
                    </a:moveTo>
                    <a:cubicBezTo>
                      <a:pt x="1" y="0"/>
                      <a:pt x="1" y="16"/>
                      <a:pt x="11" y="16"/>
                    </a:cubicBezTo>
                    <a:lnTo>
                      <a:pt x="148" y="16"/>
                    </a:lnTo>
                    <a:cubicBezTo>
                      <a:pt x="157" y="16"/>
                      <a:pt x="157" y="0"/>
                      <a:pt x="148" y="0"/>
                    </a:cubicBezTo>
                    <a:close/>
                  </a:path>
                </a:pathLst>
              </a:custGeom>
              <a:solidFill>
                <a:srgbClr val="FA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77;p43">
                <a:extLst>
                  <a:ext uri="{FF2B5EF4-FFF2-40B4-BE49-F238E27FC236}">
                    <a16:creationId xmlns:a16="http://schemas.microsoft.com/office/drawing/2014/main" id="{85E18065-9D9D-3782-7749-0CA408D82062}"/>
                  </a:ext>
                </a:extLst>
              </p:cNvPr>
              <p:cNvSpPr/>
              <p:nvPr/>
            </p:nvSpPr>
            <p:spPr>
              <a:xfrm>
                <a:off x="5864226" y="4011917"/>
                <a:ext cx="168167" cy="14946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477" extrusionOk="0">
                    <a:moveTo>
                      <a:pt x="3710" y="0"/>
                    </a:moveTo>
                    <a:cubicBezTo>
                      <a:pt x="3688" y="0"/>
                      <a:pt x="3665" y="22"/>
                      <a:pt x="3640" y="71"/>
                    </a:cubicBezTo>
                    <a:cubicBezTo>
                      <a:pt x="3470" y="413"/>
                      <a:pt x="555" y="2206"/>
                      <a:pt x="279" y="2378"/>
                    </a:cubicBezTo>
                    <a:cubicBezTo>
                      <a:pt x="1" y="2549"/>
                      <a:pt x="9" y="3469"/>
                      <a:pt x="9" y="3469"/>
                    </a:cubicBezTo>
                    <a:cubicBezTo>
                      <a:pt x="32" y="3474"/>
                      <a:pt x="57" y="3477"/>
                      <a:pt x="83" y="3477"/>
                    </a:cubicBezTo>
                    <a:cubicBezTo>
                      <a:pt x="982" y="3477"/>
                      <a:pt x="3911" y="741"/>
                      <a:pt x="3911" y="741"/>
                    </a:cubicBezTo>
                    <a:cubicBezTo>
                      <a:pt x="3911" y="741"/>
                      <a:pt x="3838" y="0"/>
                      <a:pt x="3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678;p43">
                <a:extLst>
                  <a:ext uri="{FF2B5EF4-FFF2-40B4-BE49-F238E27FC236}">
                    <a16:creationId xmlns:a16="http://schemas.microsoft.com/office/drawing/2014/main" id="{DBBD691B-30DF-628A-6698-557D2E56E3B3}"/>
                  </a:ext>
                </a:extLst>
              </p:cNvPr>
              <p:cNvSpPr/>
              <p:nvPr/>
            </p:nvSpPr>
            <p:spPr>
              <a:xfrm>
                <a:off x="5825150" y="4023180"/>
                <a:ext cx="41698" cy="13592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3162" extrusionOk="0">
                    <a:moveTo>
                      <a:pt x="686" y="1"/>
                    </a:moveTo>
                    <a:cubicBezTo>
                      <a:pt x="507" y="1"/>
                      <a:pt x="57" y="371"/>
                      <a:pt x="33" y="729"/>
                    </a:cubicBezTo>
                    <a:cubicBezTo>
                      <a:pt x="0" y="1207"/>
                      <a:pt x="486" y="3057"/>
                      <a:pt x="834" y="3162"/>
                    </a:cubicBezTo>
                    <a:cubicBezTo>
                      <a:pt x="834" y="3162"/>
                      <a:pt x="970" y="2256"/>
                      <a:pt x="862" y="1900"/>
                    </a:cubicBezTo>
                    <a:cubicBezTo>
                      <a:pt x="754" y="1543"/>
                      <a:pt x="592" y="739"/>
                      <a:pt x="750" y="136"/>
                    </a:cubicBezTo>
                    <a:cubicBezTo>
                      <a:pt x="775" y="41"/>
                      <a:pt x="745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679;p43">
                <a:extLst>
                  <a:ext uri="{FF2B5EF4-FFF2-40B4-BE49-F238E27FC236}">
                    <a16:creationId xmlns:a16="http://schemas.microsoft.com/office/drawing/2014/main" id="{51365439-E7C0-1994-F7F1-36B8B1B3692A}"/>
                  </a:ext>
                </a:extLst>
              </p:cNvPr>
              <p:cNvSpPr/>
              <p:nvPr/>
            </p:nvSpPr>
            <p:spPr>
              <a:xfrm>
                <a:off x="5814876" y="4077000"/>
                <a:ext cx="410531" cy="58794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13677" extrusionOk="0">
                    <a:moveTo>
                      <a:pt x="6645" y="1"/>
                    </a:moveTo>
                    <a:cubicBezTo>
                      <a:pt x="4719" y="1"/>
                      <a:pt x="5232" y="8472"/>
                      <a:pt x="5059" y="9280"/>
                    </a:cubicBezTo>
                    <a:cubicBezTo>
                      <a:pt x="4977" y="9666"/>
                      <a:pt x="3888" y="9774"/>
                      <a:pt x="2690" y="9774"/>
                    </a:cubicBezTo>
                    <a:cubicBezTo>
                      <a:pt x="1699" y="9774"/>
                      <a:pt x="632" y="9700"/>
                      <a:pt x="1" y="9648"/>
                    </a:cubicBezTo>
                    <a:lnTo>
                      <a:pt x="1" y="9648"/>
                    </a:lnTo>
                    <a:cubicBezTo>
                      <a:pt x="68" y="10289"/>
                      <a:pt x="149" y="12061"/>
                      <a:pt x="272" y="13187"/>
                    </a:cubicBezTo>
                    <a:cubicBezTo>
                      <a:pt x="1447" y="13503"/>
                      <a:pt x="3068" y="13676"/>
                      <a:pt x="4498" y="13676"/>
                    </a:cubicBezTo>
                    <a:cubicBezTo>
                      <a:pt x="5394" y="13676"/>
                      <a:pt x="6214" y="13608"/>
                      <a:pt x="6803" y="13465"/>
                    </a:cubicBezTo>
                    <a:cubicBezTo>
                      <a:pt x="9131" y="12898"/>
                      <a:pt x="9550" y="9708"/>
                      <a:pt x="9313" y="5807"/>
                    </a:cubicBezTo>
                    <a:cubicBezTo>
                      <a:pt x="9166" y="3375"/>
                      <a:pt x="8620" y="1171"/>
                      <a:pt x="7216" y="211"/>
                    </a:cubicBezTo>
                    <a:cubicBezTo>
                      <a:pt x="7005" y="67"/>
                      <a:pt x="6815" y="1"/>
                      <a:pt x="6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680;p43">
                <a:extLst>
                  <a:ext uri="{FF2B5EF4-FFF2-40B4-BE49-F238E27FC236}">
                    <a16:creationId xmlns:a16="http://schemas.microsoft.com/office/drawing/2014/main" id="{1A9C040F-0A8D-B53D-0C31-8E5AA8E70D9A}"/>
                  </a:ext>
                </a:extLst>
              </p:cNvPr>
              <p:cNvSpPr/>
              <p:nvPr/>
            </p:nvSpPr>
            <p:spPr>
              <a:xfrm>
                <a:off x="5819089" y="4122782"/>
                <a:ext cx="296442" cy="42613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9913" extrusionOk="0">
                    <a:moveTo>
                      <a:pt x="5647" y="1"/>
                    </a:moveTo>
                    <a:cubicBezTo>
                      <a:pt x="5592" y="1"/>
                      <a:pt x="5541" y="60"/>
                      <a:pt x="5570" y="127"/>
                    </a:cubicBezTo>
                    <a:cubicBezTo>
                      <a:pt x="6089" y="1322"/>
                      <a:pt x="6422" y="2467"/>
                      <a:pt x="6526" y="3777"/>
                    </a:cubicBezTo>
                    <a:cubicBezTo>
                      <a:pt x="6607" y="4821"/>
                      <a:pt x="6519" y="5941"/>
                      <a:pt x="6459" y="6984"/>
                    </a:cubicBezTo>
                    <a:cubicBezTo>
                      <a:pt x="6435" y="7417"/>
                      <a:pt x="6271" y="7755"/>
                      <a:pt x="5949" y="8024"/>
                    </a:cubicBezTo>
                    <a:cubicBezTo>
                      <a:pt x="5834" y="8119"/>
                      <a:pt x="5723" y="8199"/>
                      <a:pt x="5609" y="8296"/>
                    </a:cubicBezTo>
                    <a:cubicBezTo>
                      <a:pt x="5345" y="8519"/>
                      <a:pt x="5144" y="8817"/>
                      <a:pt x="4788" y="8974"/>
                    </a:cubicBezTo>
                    <a:cubicBezTo>
                      <a:pt x="4519" y="9094"/>
                      <a:pt x="4220" y="9189"/>
                      <a:pt x="3941" y="9282"/>
                    </a:cubicBezTo>
                    <a:cubicBezTo>
                      <a:pt x="3226" y="9519"/>
                      <a:pt x="2375" y="9636"/>
                      <a:pt x="1549" y="9636"/>
                    </a:cubicBezTo>
                    <a:cubicBezTo>
                      <a:pt x="1094" y="9636"/>
                      <a:pt x="646" y="9601"/>
                      <a:pt x="233" y="9530"/>
                    </a:cubicBezTo>
                    <a:cubicBezTo>
                      <a:pt x="224" y="9529"/>
                      <a:pt x="216" y="9528"/>
                      <a:pt x="208" y="9528"/>
                    </a:cubicBezTo>
                    <a:cubicBezTo>
                      <a:pt x="58" y="9528"/>
                      <a:pt x="0" y="9760"/>
                      <a:pt x="162" y="9791"/>
                    </a:cubicBezTo>
                    <a:cubicBezTo>
                      <a:pt x="603" y="9872"/>
                      <a:pt x="1081" y="9912"/>
                      <a:pt x="1567" y="9912"/>
                    </a:cubicBezTo>
                    <a:cubicBezTo>
                      <a:pt x="2409" y="9912"/>
                      <a:pt x="3276" y="9791"/>
                      <a:pt x="4014" y="9545"/>
                    </a:cubicBezTo>
                    <a:cubicBezTo>
                      <a:pt x="4482" y="9390"/>
                      <a:pt x="5175" y="9249"/>
                      <a:pt x="5537" y="8882"/>
                    </a:cubicBezTo>
                    <a:cubicBezTo>
                      <a:pt x="5786" y="8630"/>
                      <a:pt x="6004" y="8389"/>
                      <a:pt x="6280" y="8171"/>
                    </a:cubicBezTo>
                    <a:cubicBezTo>
                      <a:pt x="6455" y="8030"/>
                      <a:pt x="6613" y="7913"/>
                      <a:pt x="6711" y="7701"/>
                    </a:cubicBezTo>
                    <a:cubicBezTo>
                      <a:pt x="6895" y="7292"/>
                      <a:pt x="6722" y="6776"/>
                      <a:pt x="6737" y="6339"/>
                    </a:cubicBezTo>
                    <a:cubicBezTo>
                      <a:pt x="6764" y="5537"/>
                      <a:pt x="6836" y="4722"/>
                      <a:pt x="6795" y="3924"/>
                    </a:cubicBezTo>
                    <a:cubicBezTo>
                      <a:pt x="6726" y="2578"/>
                      <a:pt x="6447" y="1188"/>
                      <a:pt x="5714" y="42"/>
                    </a:cubicBezTo>
                    <a:cubicBezTo>
                      <a:pt x="5696" y="13"/>
                      <a:pt x="5671" y="1"/>
                      <a:pt x="5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681;p43">
                <a:extLst>
                  <a:ext uri="{FF2B5EF4-FFF2-40B4-BE49-F238E27FC236}">
                    <a16:creationId xmlns:a16="http://schemas.microsoft.com/office/drawing/2014/main" id="{65D64840-29A4-77E8-B4E5-4EED5CCF3DB2}"/>
                  </a:ext>
                </a:extLst>
              </p:cNvPr>
              <p:cNvSpPr/>
              <p:nvPr/>
            </p:nvSpPr>
            <p:spPr>
              <a:xfrm>
                <a:off x="5825924" y="4091143"/>
                <a:ext cx="363115" cy="545769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12696" extrusionOk="0">
                    <a:moveTo>
                      <a:pt x="6695" y="0"/>
                    </a:moveTo>
                    <a:cubicBezTo>
                      <a:pt x="6646" y="0"/>
                      <a:pt x="6597" y="54"/>
                      <a:pt x="6632" y="102"/>
                    </a:cubicBezTo>
                    <a:cubicBezTo>
                      <a:pt x="7071" y="709"/>
                      <a:pt x="7283" y="1491"/>
                      <a:pt x="7529" y="2196"/>
                    </a:cubicBezTo>
                    <a:cubicBezTo>
                      <a:pt x="7811" y="3009"/>
                      <a:pt x="8042" y="3877"/>
                      <a:pt x="8101" y="4738"/>
                    </a:cubicBezTo>
                    <a:cubicBezTo>
                      <a:pt x="8153" y="5481"/>
                      <a:pt x="8075" y="6234"/>
                      <a:pt x="8053" y="6978"/>
                    </a:cubicBezTo>
                    <a:cubicBezTo>
                      <a:pt x="8026" y="7831"/>
                      <a:pt x="8002" y="8708"/>
                      <a:pt x="7687" y="9504"/>
                    </a:cubicBezTo>
                    <a:cubicBezTo>
                      <a:pt x="7429" y="10155"/>
                      <a:pt x="7185" y="10886"/>
                      <a:pt x="6687" y="11400"/>
                    </a:cubicBezTo>
                    <a:cubicBezTo>
                      <a:pt x="6187" y="11916"/>
                      <a:pt x="5456" y="12178"/>
                      <a:pt x="4762" y="12303"/>
                    </a:cubicBezTo>
                    <a:cubicBezTo>
                      <a:pt x="4482" y="12352"/>
                      <a:pt x="4207" y="12372"/>
                      <a:pt x="3933" y="12372"/>
                    </a:cubicBezTo>
                    <a:cubicBezTo>
                      <a:pt x="3416" y="12372"/>
                      <a:pt x="2904" y="12302"/>
                      <a:pt x="2377" y="12234"/>
                    </a:cubicBezTo>
                    <a:cubicBezTo>
                      <a:pt x="1682" y="12143"/>
                      <a:pt x="946" y="12173"/>
                      <a:pt x="269" y="11983"/>
                    </a:cubicBezTo>
                    <a:cubicBezTo>
                      <a:pt x="252" y="11978"/>
                      <a:pt x="237" y="11976"/>
                      <a:pt x="222" y="11976"/>
                    </a:cubicBezTo>
                    <a:cubicBezTo>
                      <a:pt x="57" y="11976"/>
                      <a:pt x="1" y="12240"/>
                      <a:pt x="183" y="12293"/>
                    </a:cubicBezTo>
                    <a:cubicBezTo>
                      <a:pt x="1014" y="12537"/>
                      <a:pt x="1959" y="12511"/>
                      <a:pt x="2817" y="12620"/>
                    </a:cubicBezTo>
                    <a:cubicBezTo>
                      <a:pt x="3182" y="12666"/>
                      <a:pt x="3541" y="12696"/>
                      <a:pt x="3900" y="12696"/>
                    </a:cubicBezTo>
                    <a:cubicBezTo>
                      <a:pt x="4251" y="12696"/>
                      <a:pt x="4601" y="12667"/>
                      <a:pt x="4954" y="12595"/>
                    </a:cubicBezTo>
                    <a:cubicBezTo>
                      <a:pt x="6574" y="12270"/>
                      <a:pt x="7256" y="11306"/>
                      <a:pt x="7864" y="9859"/>
                    </a:cubicBezTo>
                    <a:cubicBezTo>
                      <a:pt x="8178" y="9113"/>
                      <a:pt x="8258" y="8485"/>
                      <a:pt x="8312" y="7670"/>
                    </a:cubicBezTo>
                    <a:cubicBezTo>
                      <a:pt x="8379" y="6709"/>
                      <a:pt x="8447" y="5700"/>
                      <a:pt x="8380" y="4738"/>
                    </a:cubicBezTo>
                    <a:cubicBezTo>
                      <a:pt x="8316" y="3805"/>
                      <a:pt x="8062" y="2866"/>
                      <a:pt x="7737" y="1992"/>
                    </a:cubicBezTo>
                    <a:cubicBezTo>
                      <a:pt x="7482" y="1303"/>
                      <a:pt x="7248" y="564"/>
                      <a:pt x="6739" y="20"/>
                    </a:cubicBezTo>
                    <a:cubicBezTo>
                      <a:pt x="6726" y="6"/>
                      <a:pt x="6711" y="0"/>
                      <a:pt x="6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682;p43">
                <a:extLst>
                  <a:ext uri="{FF2B5EF4-FFF2-40B4-BE49-F238E27FC236}">
                    <a16:creationId xmlns:a16="http://schemas.microsoft.com/office/drawing/2014/main" id="{9865779C-2EBD-ADA7-31C4-52045A0BA8F4}"/>
                  </a:ext>
                </a:extLst>
              </p:cNvPr>
              <p:cNvSpPr/>
              <p:nvPr/>
            </p:nvSpPr>
            <p:spPr>
              <a:xfrm>
                <a:off x="5430783" y="4167747"/>
                <a:ext cx="242020" cy="40232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9359" extrusionOk="0">
                    <a:moveTo>
                      <a:pt x="3174" y="1"/>
                    </a:moveTo>
                    <a:lnTo>
                      <a:pt x="3174" y="1"/>
                    </a:lnTo>
                    <a:cubicBezTo>
                      <a:pt x="2452" y="191"/>
                      <a:pt x="941" y="511"/>
                      <a:pt x="220" y="714"/>
                    </a:cubicBezTo>
                    <a:cubicBezTo>
                      <a:pt x="0" y="2774"/>
                      <a:pt x="252" y="5217"/>
                      <a:pt x="221" y="6470"/>
                    </a:cubicBezTo>
                    <a:cubicBezTo>
                      <a:pt x="163" y="8716"/>
                      <a:pt x="1701" y="9359"/>
                      <a:pt x="2375" y="9359"/>
                    </a:cubicBezTo>
                    <a:cubicBezTo>
                      <a:pt x="2428" y="9359"/>
                      <a:pt x="2476" y="9355"/>
                      <a:pt x="2517" y="9347"/>
                    </a:cubicBezTo>
                    <a:cubicBezTo>
                      <a:pt x="5629" y="8780"/>
                      <a:pt x="3556" y="6278"/>
                      <a:pt x="3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683;p43">
                <a:extLst>
                  <a:ext uri="{FF2B5EF4-FFF2-40B4-BE49-F238E27FC236}">
                    <a16:creationId xmlns:a16="http://schemas.microsoft.com/office/drawing/2014/main" id="{BD8BCC21-8327-370B-F77F-E120AFD4E13E}"/>
                  </a:ext>
                </a:extLst>
              </p:cNvPr>
              <p:cNvSpPr/>
              <p:nvPr/>
            </p:nvSpPr>
            <p:spPr>
              <a:xfrm>
                <a:off x="5587859" y="4144749"/>
                <a:ext cx="111553" cy="418440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734" extrusionOk="0">
                    <a:moveTo>
                      <a:pt x="2524" y="1"/>
                    </a:moveTo>
                    <a:cubicBezTo>
                      <a:pt x="2510" y="1"/>
                      <a:pt x="2496" y="10"/>
                      <a:pt x="2495" y="29"/>
                    </a:cubicBezTo>
                    <a:cubicBezTo>
                      <a:pt x="2479" y="470"/>
                      <a:pt x="2255" y="901"/>
                      <a:pt x="2125" y="1317"/>
                    </a:cubicBezTo>
                    <a:cubicBezTo>
                      <a:pt x="1988" y="1757"/>
                      <a:pt x="1877" y="2199"/>
                      <a:pt x="1773" y="2647"/>
                    </a:cubicBezTo>
                    <a:cubicBezTo>
                      <a:pt x="1694" y="2985"/>
                      <a:pt x="1612" y="3323"/>
                      <a:pt x="1534" y="3662"/>
                    </a:cubicBezTo>
                    <a:cubicBezTo>
                      <a:pt x="1532" y="3644"/>
                      <a:pt x="1530" y="3627"/>
                      <a:pt x="1527" y="3616"/>
                    </a:cubicBezTo>
                    <a:cubicBezTo>
                      <a:pt x="1501" y="3505"/>
                      <a:pt x="1462" y="3397"/>
                      <a:pt x="1428" y="3288"/>
                    </a:cubicBezTo>
                    <a:cubicBezTo>
                      <a:pt x="1342" y="3014"/>
                      <a:pt x="1259" y="2742"/>
                      <a:pt x="1234" y="2454"/>
                    </a:cubicBezTo>
                    <a:cubicBezTo>
                      <a:pt x="1233" y="2440"/>
                      <a:pt x="1221" y="2432"/>
                      <a:pt x="1210" y="2432"/>
                    </a:cubicBezTo>
                    <a:cubicBezTo>
                      <a:pt x="1198" y="2432"/>
                      <a:pt x="1187" y="2439"/>
                      <a:pt x="1186" y="2454"/>
                    </a:cubicBezTo>
                    <a:cubicBezTo>
                      <a:pt x="1185" y="2718"/>
                      <a:pt x="1226" y="2968"/>
                      <a:pt x="1285" y="3225"/>
                    </a:cubicBezTo>
                    <a:cubicBezTo>
                      <a:pt x="1334" y="3442"/>
                      <a:pt x="1366" y="3697"/>
                      <a:pt x="1447" y="3901"/>
                    </a:cubicBezTo>
                    <a:cubicBezTo>
                      <a:pt x="1452" y="3916"/>
                      <a:pt x="1463" y="3928"/>
                      <a:pt x="1475" y="3938"/>
                    </a:cubicBezTo>
                    <a:cubicBezTo>
                      <a:pt x="1384" y="4353"/>
                      <a:pt x="1304" y="4771"/>
                      <a:pt x="1245" y="5189"/>
                    </a:cubicBezTo>
                    <a:cubicBezTo>
                      <a:pt x="1163" y="5528"/>
                      <a:pt x="1148" y="5897"/>
                      <a:pt x="1084" y="6236"/>
                    </a:cubicBezTo>
                    <a:cubicBezTo>
                      <a:pt x="995" y="6693"/>
                      <a:pt x="914" y="7125"/>
                      <a:pt x="760" y="7566"/>
                    </a:cubicBezTo>
                    <a:cubicBezTo>
                      <a:pt x="618" y="7979"/>
                      <a:pt x="581" y="8446"/>
                      <a:pt x="372" y="8831"/>
                    </a:cubicBezTo>
                    <a:cubicBezTo>
                      <a:pt x="224" y="9103"/>
                      <a:pt x="137" y="9355"/>
                      <a:pt x="22" y="9640"/>
                    </a:cubicBezTo>
                    <a:cubicBezTo>
                      <a:pt x="1" y="9691"/>
                      <a:pt x="53" y="9733"/>
                      <a:pt x="100" y="9733"/>
                    </a:cubicBezTo>
                    <a:cubicBezTo>
                      <a:pt x="124" y="9733"/>
                      <a:pt x="147" y="9723"/>
                      <a:pt x="158" y="9697"/>
                    </a:cubicBezTo>
                    <a:cubicBezTo>
                      <a:pt x="211" y="9579"/>
                      <a:pt x="241" y="9456"/>
                      <a:pt x="288" y="9338"/>
                    </a:cubicBezTo>
                    <a:cubicBezTo>
                      <a:pt x="371" y="9133"/>
                      <a:pt x="514" y="8965"/>
                      <a:pt x="602" y="8763"/>
                    </a:cubicBezTo>
                    <a:cubicBezTo>
                      <a:pt x="758" y="8397"/>
                      <a:pt x="805" y="7989"/>
                      <a:pt x="936" y="7613"/>
                    </a:cubicBezTo>
                    <a:cubicBezTo>
                      <a:pt x="1175" y="6932"/>
                      <a:pt x="1365" y="6155"/>
                      <a:pt x="1385" y="5410"/>
                    </a:cubicBezTo>
                    <a:cubicBezTo>
                      <a:pt x="1389" y="5401"/>
                      <a:pt x="1392" y="5394"/>
                      <a:pt x="1395" y="5383"/>
                    </a:cubicBezTo>
                    <a:cubicBezTo>
                      <a:pt x="1539" y="4401"/>
                      <a:pt x="1781" y="3435"/>
                      <a:pt x="1991" y="2467"/>
                    </a:cubicBezTo>
                    <a:cubicBezTo>
                      <a:pt x="2087" y="2023"/>
                      <a:pt x="2209" y="1588"/>
                      <a:pt x="2332" y="1153"/>
                    </a:cubicBezTo>
                    <a:cubicBezTo>
                      <a:pt x="2439" y="779"/>
                      <a:pt x="2594" y="424"/>
                      <a:pt x="2555" y="29"/>
                    </a:cubicBezTo>
                    <a:cubicBezTo>
                      <a:pt x="2553" y="10"/>
                      <a:pt x="2538" y="1"/>
                      <a:pt x="2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684;p43">
                <a:extLst>
                  <a:ext uri="{FF2B5EF4-FFF2-40B4-BE49-F238E27FC236}">
                    <a16:creationId xmlns:a16="http://schemas.microsoft.com/office/drawing/2014/main" id="{6E11D26E-D657-14EE-F486-DB6DD036CFEB}"/>
                  </a:ext>
                </a:extLst>
              </p:cNvPr>
              <p:cNvSpPr/>
              <p:nvPr/>
            </p:nvSpPr>
            <p:spPr>
              <a:xfrm>
                <a:off x="5822356" y="4097720"/>
                <a:ext cx="301514" cy="411304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9568" extrusionOk="0">
                    <a:moveTo>
                      <a:pt x="5777" y="1"/>
                    </a:moveTo>
                    <a:cubicBezTo>
                      <a:pt x="5769" y="1"/>
                      <a:pt x="5761" y="4"/>
                      <a:pt x="5755" y="12"/>
                    </a:cubicBezTo>
                    <a:cubicBezTo>
                      <a:pt x="5123" y="893"/>
                      <a:pt x="5123" y="2037"/>
                      <a:pt x="4989" y="3072"/>
                    </a:cubicBezTo>
                    <a:cubicBezTo>
                      <a:pt x="4857" y="4097"/>
                      <a:pt x="4775" y="5108"/>
                      <a:pt x="4749" y="6130"/>
                    </a:cubicBezTo>
                    <a:cubicBezTo>
                      <a:pt x="4663" y="5950"/>
                      <a:pt x="4544" y="5772"/>
                      <a:pt x="4498" y="5680"/>
                    </a:cubicBezTo>
                    <a:cubicBezTo>
                      <a:pt x="4194" y="5083"/>
                      <a:pt x="3884" y="4456"/>
                      <a:pt x="3804" y="3785"/>
                    </a:cubicBezTo>
                    <a:cubicBezTo>
                      <a:pt x="3801" y="3767"/>
                      <a:pt x="3787" y="3757"/>
                      <a:pt x="3773" y="3757"/>
                    </a:cubicBezTo>
                    <a:cubicBezTo>
                      <a:pt x="3760" y="3757"/>
                      <a:pt x="3747" y="3766"/>
                      <a:pt x="3747" y="3785"/>
                    </a:cubicBezTo>
                    <a:cubicBezTo>
                      <a:pt x="3736" y="4351"/>
                      <a:pt x="3953" y="4909"/>
                      <a:pt x="4193" y="5415"/>
                    </a:cubicBezTo>
                    <a:cubicBezTo>
                      <a:pt x="4285" y="5607"/>
                      <a:pt x="4381" y="5798"/>
                      <a:pt x="4474" y="5991"/>
                    </a:cubicBezTo>
                    <a:cubicBezTo>
                      <a:pt x="4530" y="6112"/>
                      <a:pt x="4710" y="6371"/>
                      <a:pt x="4692" y="6508"/>
                    </a:cubicBezTo>
                    <a:cubicBezTo>
                      <a:pt x="4687" y="6547"/>
                      <a:pt x="4710" y="6580"/>
                      <a:pt x="4742" y="6593"/>
                    </a:cubicBezTo>
                    <a:cubicBezTo>
                      <a:pt x="4740" y="6847"/>
                      <a:pt x="4740" y="7101"/>
                      <a:pt x="4745" y="7358"/>
                    </a:cubicBezTo>
                    <a:cubicBezTo>
                      <a:pt x="4745" y="7381"/>
                      <a:pt x="4754" y="7398"/>
                      <a:pt x="4767" y="7412"/>
                    </a:cubicBezTo>
                    <a:cubicBezTo>
                      <a:pt x="4766" y="7784"/>
                      <a:pt x="4730" y="8158"/>
                      <a:pt x="4510" y="8425"/>
                    </a:cubicBezTo>
                    <a:cubicBezTo>
                      <a:pt x="4238" y="8754"/>
                      <a:pt x="3768" y="8886"/>
                      <a:pt x="3366" y="8969"/>
                    </a:cubicBezTo>
                    <a:cubicBezTo>
                      <a:pt x="2914" y="9063"/>
                      <a:pt x="2450" y="9099"/>
                      <a:pt x="1988" y="9099"/>
                    </a:cubicBezTo>
                    <a:cubicBezTo>
                      <a:pt x="1950" y="9099"/>
                      <a:pt x="1911" y="9098"/>
                      <a:pt x="1873" y="9098"/>
                    </a:cubicBezTo>
                    <a:cubicBezTo>
                      <a:pt x="1565" y="9094"/>
                      <a:pt x="1258" y="9077"/>
                      <a:pt x="952" y="9065"/>
                    </a:cubicBezTo>
                    <a:cubicBezTo>
                      <a:pt x="839" y="9061"/>
                      <a:pt x="604" y="9024"/>
                      <a:pt x="399" y="9024"/>
                    </a:cubicBezTo>
                    <a:cubicBezTo>
                      <a:pt x="258" y="9024"/>
                      <a:pt x="131" y="9042"/>
                      <a:pt x="69" y="9101"/>
                    </a:cubicBezTo>
                    <a:cubicBezTo>
                      <a:pt x="79" y="9091"/>
                      <a:pt x="74" y="9069"/>
                      <a:pt x="59" y="9069"/>
                    </a:cubicBezTo>
                    <a:cubicBezTo>
                      <a:pt x="58" y="9069"/>
                      <a:pt x="57" y="9069"/>
                      <a:pt x="56" y="9069"/>
                    </a:cubicBezTo>
                    <a:cubicBezTo>
                      <a:pt x="48" y="9071"/>
                      <a:pt x="39" y="9072"/>
                      <a:pt x="31" y="9072"/>
                    </a:cubicBezTo>
                    <a:cubicBezTo>
                      <a:pt x="19" y="9073"/>
                      <a:pt x="7" y="9080"/>
                      <a:pt x="5" y="9092"/>
                    </a:cubicBezTo>
                    <a:cubicBezTo>
                      <a:pt x="5" y="9094"/>
                      <a:pt x="3" y="9098"/>
                      <a:pt x="3" y="9101"/>
                    </a:cubicBezTo>
                    <a:cubicBezTo>
                      <a:pt x="1" y="9115"/>
                      <a:pt x="7" y="9136"/>
                      <a:pt x="24" y="9139"/>
                    </a:cubicBezTo>
                    <a:cubicBezTo>
                      <a:pt x="620" y="9221"/>
                      <a:pt x="1260" y="9285"/>
                      <a:pt x="1897" y="9285"/>
                    </a:cubicBezTo>
                    <a:cubicBezTo>
                      <a:pt x="2540" y="9285"/>
                      <a:pt x="3181" y="9219"/>
                      <a:pt x="3772" y="9038"/>
                    </a:cubicBezTo>
                    <a:cubicBezTo>
                      <a:pt x="4098" y="8937"/>
                      <a:pt x="4444" y="8780"/>
                      <a:pt x="4660" y="8505"/>
                    </a:cubicBezTo>
                    <a:cubicBezTo>
                      <a:pt x="4935" y="8616"/>
                      <a:pt x="5197" y="8734"/>
                      <a:pt x="5422" y="8930"/>
                    </a:cubicBezTo>
                    <a:cubicBezTo>
                      <a:pt x="5630" y="9110"/>
                      <a:pt x="5763" y="9337"/>
                      <a:pt x="5936" y="9546"/>
                    </a:cubicBezTo>
                    <a:cubicBezTo>
                      <a:pt x="5949" y="9561"/>
                      <a:pt x="5966" y="9567"/>
                      <a:pt x="5983" y="9567"/>
                    </a:cubicBezTo>
                    <a:cubicBezTo>
                      <a:pt x="6029" y="9567"/>
                      <a:pt x="6078" y="9523"/>
                      <a:pt x="6059" y="9474"/>
                    </a:cubicBezTo>
                    <a:cubicBezTo>
                      <a:pt x="5860" y="8962"/>
                      <a:pt x="5290" y="8523"/>
                      <a:pt x="4749" y="8415"/>
                    </a:cubicBezTo>
                    <a:cubicBezTo>
                      <a:pt x="4765" y="8405"/>
                      <a:pt x="4777" y="8389"/>
                      <a:pt x="4772" y="8365"/>
                    </a:cubicBezTo>
                    <a:cubicBezTo>
                      <a:pt x="4770" y="8348"/>
                      <a:pt x="4771" y="8331"/>
                      <a:pt x="4775" y="8315"/>
                    </a:cubicBezTo>
                    <a:cubicBezTo>
                      <a:pt x="4784" y="8296"/>
                      <a:pt x="4793" y="8278"/>
                      <a:pt x="4802" y="8259"/>
                    </a:cubicBezTo>
                    <a:cubicBezTo>
                      <a:pt x="5052" y="7923"/>
                      <a:pt x="6775" y="7813"/>
                      <a:pt x="6951" y="7787"/>
                    </a:cubicBezTo>
                    <a:cubicBezTo>
                      <a:pt x="7014" y="7779"/>
                      <a:pt x="6990" y="7692"/>
                      <a:pt x="6937" y="7687"/>
                    </a:cubicBezTo>
                    <a:cubicBezTo>
                      <a:pt x="6853" y="7677"/>
                      <a:pt x="6770" y="7673"/>
                      <a:pt x="6685" y="7673"/>
                    </a:cubicBezTo>
                    <a:cubicBezTo>
                      <a:pt x="6168" y="7673"/>
                      <a:pt x="5640" y="7837"/>
                      <a:pt x="5146" y="7958"/>
                    </a:cubicBezTo>
                    <a:cubicBezTo>
                      <a:pt x="5066" y="7978"/>
                      <a:pt x="4962" y="8005"/>
                      <a:pt x="4873" y="8046"/>
                    </a:cubicBezTo>
                    <a:cubicBezTo>
                      <a:pt x="4984" y="7610"/>
                      <a:pt x="4950" y="7075"/>
                      <a:pt x="4915" y="6679"/>
                    </a:cubicBezTo>
                    <a:cubicBezTo>
                      <a:pt x="4940" y="5563"/>
                      <a:pt x="4984" y="4461"/>
                      <a:pt x="5128" y="3345"/>
                    </a:cubicBezTo>
                    <a:cubicBezTo>
                      <a:pt x="5268" y="2257"/>
                      <a:pt x="5227" y="1012"/>
                      <a:pt x="5800" y="39"/>
                    </a:cubicBezTo>
                    <a:cubicBezTo>
                      <a:pt x="5812" y="18"/>
                      <a:pt x="5795" y="1"/>
                      <a:pt x="5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685;p43">
                <a:extLst>
                  <a:ext uri="{FF2B5EF4-FFF2-40B4-BE49-F238E27FC236}">
                    <a16:creationId xmlns:a16="http://schemas.microsoft.com/office/drawing/2014/main" id="{5F327E18-A7AE-B2A6-88F7-E758415C2427}"/>
                  </a:ext>
                </a:extLst>
              </p:cNvPr>
              <p:cNvSpPr/>
              <p:nvPr/>
            </p:nvSpPr>
            <p:spPr>
              <a:xfrm>
                <a:off x="5819863" y="4608670"/>
                <a:ext cx="223277" cy="56786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1321" extrusionOk="0">
                    <a:moveTo>
                      <a:pt x="48" y="0"/>
                    </a:moveTo>
                    <a:cubicBezTo>
                      <a:pt x="25" y="0"/>
                      <a:pt x="1" y="20"/>
                      <a:pt x="6" y="49"/>
                    </a:cubicBezTo>
                    <a:cubicBezTo>
                      <a:pt x="65" y="424"/>
                      <a:pt x="93" y="801"/>
                      <a:pt x="172" y="1173"/>
                    </a:cubicBezTo>
                    <a:cubicBezTo>
                      <a:pt x="179" y="1204"/>
                      <a:pt x="211" y="1224"/>
                      <a:pt x="239" y="1225"/>
                    </a:cubicBezTo>
                    <a:cubicBezTo>
                      <a:pt x="435" y="1232"/>
                      <a:pt x="631" y="1235"/>
                      <a:pt x="827" y="1235"/>
                    </a:cubicBezTo>
                    <a:cubicBezTo>
                      <a:pt x="1460" y="1235"/>
                      <a:pt x="2093" y="1205"/>
                      <a:pt x="2727" y="1195"/>
                    </a:cubicBezTo>
                    <a:cubicBezTo>
                      <a:pt x="2758" y="1195"/>
                      <a:pt x="2789" y="1195"/>
                      <a:pt x="2820" y="1195"/>
                    </a:cubicBezTo>
                    <a:cubicBezTo>
                      <a:pt x="3583" y="1195"/>
                      <a:pt x="4333" y="1315"/>
                      <a:pt x="5093" y="1320"/>
                    </a:cubicBezTo>
                    <a:cubicBezTo>
                      <a:pt x="5194" y="1320"/>
                      <a:pt x="5194" y="1167"/>
                      <a:pt x="5093" y="1164"/>
                    </a:cubicBezTo>
                    <a:cubicBezTo>
                      <a:pt x="4612" y="1151"/>
                      <a:pt x="4136" y="1069"/>
                      <a:pt x="3655" y="1045"/>
                    </a:cubicBezTo>
                    <a:cubicBezTo>
                      <a:pt x="3439" y="1034"/>
                      <a:pt x="3223" y="1030"/>
                      <a:pt x="3008" y="1030"/>
                    </a:cubicBezTo>
                    <a:cubicBezTo>
                      <a:pt x="2733" y="1030"/>
                      <a:pt x="2459" y="1037"/>
                      <a:pt x="2184" y="1046"/>
                    </a:cubicBezTo>
                    <a:cubicBezTo>
                      <a:pt x="1692" y="1062"/>
                      <a:pt x="1200" y="1087"/>
                      <a:pt x="707" y="1089"/>
                    </a:cubicBezTo>
                    <a:cubicBezTo>
                      <a:pt x="693" y="1089"/>
                      <a:pt x="679" y="1089"/>
                      <a:pt x="666" y="1089"/>
                    </a:cubicBezTo>
                    <a:cubicBezTo>
                      <a:pt x="348" y="1089"/>
                      <a:pt x="284" y="1047"/>
                      <a:pt x="227" y="718"/>
                    </a:cubicBezTo>
                    <a:cubicBezTo>
                      <a:pt x="187" y="486"/>
                      <a:pt x="144" y="255"/>
                      <a:pt x="82" y="28"/>
                    </a:cubicBezTo>
                    <a:cubicBezTo>
                      <a:pt x="77" y="9"/>
                      <a:pt x="63" y="0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686;p43">
                <a:extLst>
                  <a:ext uri="{FF2B5EF4-FFF2-40B4-BE49-F238E27FC236}">
                    <a16:creationId xmlns:a16="http://schemas.microsoft.com/office/drawing/2014/main" id="{BBFCB8AE-7EC6-E78B-6800-8B89BBD89EBA}"/>
                  </a:ext>
                </a:extLst>
              </p:cNvPr>
              <p:cNvSpPr/>
              <p:nvPr/>
            </p:nvSpPr>
            <p:spPr>
              <a:xfrm>
                <a:off x="5474372" y="4213787"/>
                <a:ext cx="108543" cy="345405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8035" extrusionOk="0">
                    <a:moveTo>
                      <a:pt x="180" y="0"/>
                    </a:moveTo>
                    <a:cubicBezTo>
                      <a:pt x="140" y="0"/>
                      <a:pt x="99" y="27"/>
                      <a:pt x="96" y="80"/>
                    </a:cubicBezTo>
                    <a:cubicBezTo>
                      <a:pt x="6" y="1915"/>
                      <a:pt x="0" y="3727"/>
                      <a:pt x="222" y="5557"/>
                    </a:cubicBezTo>
                    <a:cubicBezTo>
                      <a:pt x="297" y="6175"/>
                      <a:pt x="448" y="6832"/>
                      <a:pt x="836" y="7337"/>
                    </a:cubicBezTo>
                    <a:cubicBezTo>
                      <a:pt x="1242" y="7865"/>
                      <a:pt x="1627" y="7912"/>
                      <a:pt x="2237" y="8031"/>
                    </a:cubicBezTo>
                    <a:cubicBezTo>
                      <a:pt x="2250" y="8033"/>
                      <a:pt x="2262" y="8035"/>
                      <a:pt x="2273" y="8035"/>
                    </a:cubicBezTo>
                    <a:cubicBezTo>
                      <a:pt x="2456" y="8035"/>
                      <a:pt x="2524" y="7748"/>
                      <a:pt x="2327" y="7709"/>
                    </a:cubicBezTo>
                    <a:cubicBezTo>
                      <a:pt x="1916" y="7629"/>
                      <a:pt x="1543" y="7614"/>
                      <a:pt x="1232" y="7290"/>
                    </a:cubicBezTo>
                    <a:cubicBezTo>
                      <a:pt x="996" y="7042"/>
                      <a:pt x="843" y="6725"/>
                      <a:pt x="737" y="6404"/>
                    </a:cubicBezTo>
                    <a:cubicBezTo>
                      <a:pt x="535" y="5794"/>
                      <a:pt x="510" y="5140"/>
                      <a:pt x="469" y="4502"/>
                    </a:cubicBezTo>
                    <a:cubicBezTo>
                      <a:pt x="424" y="3798"/>
                      <a:pt x="302" y="3101"/>
                      <a:pt x="262" y="2398"/>
                    </a:cubicBezTo>
                    <a:cubicBezTo>
                      <a:pt x="217" y="1627"/>
                      <a:pt x="279" y="852"/>
                      <a:pt x="262" y="80"/>
                    </a:cubicBezTo>
                    <a:cubicBezTo>
                      <a:pt x="260" y="27"/>
                      <a:pt x="221" y="0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687;p43">
                <a:extLst>
                  <a:ext uri="{FF2B5EF4-FFF2-40B4-BE49-F238E27FC236}">
                    <a16:creationId xmlns:a16="http://schemas.microsoft.com/office/drawing/2014/main" id="{8860FF26-D124-691E-3FBA-60D8776DAC60}"/>
                  </a:ext>
                </a:extLst>
              </p:cNvPr>
              <p:cNvSpPr/>
              <p:nvPr/>
            </p:nvSpPr>
            <p:spPr>
              <a:xfrm>
                <a:off x="5522303" y="4200976"/>
                <a:ext cx="103729" cy="223019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5188" extrusionOk="0">
                    <a:moveTo>
                      <a:pt x="209" y="1"/>
                    </a:moveTo>
                    <a:cubicBezTo>
                      <a:pt x="176" y="1"/>
                      <a:pt x="143" y="23"/>
                      <a:pt x="141" y="66"/>
                    </a:cubicBezTo>
                    <a:cubicBezTo>
                      <a:pt x="78" y="1293"/>
                      <a:pt x="1" y="2754"/>
                      <a:pt x="420" y="3934"/>
                    </a:cubicBezTo>
                    <a:cubicBezTo>
                      <a:pt x="711" y="4757"/>
                      <a:pt x="1389" y="5101"/>
                      <a:pt x="2245" y="5186"/>
                    </a:cubicBezTo>
                    <a:cubicBezTo>
                      <a:pt x="2251" y="5187"/>
                      <a:pt x="2256" y="5187"/>
                      <a:pt x="2261" y="5187"/>
                    </a:cubicBezTo>
                    <a:cubicBezTo>
                      <a:pt x="2371" y="5187"/>
                      <a:pt x="2412" y="5052"/>
                      <a:pt x="2372" y="4965"/>
                    </a:cubicBezTo>
                    <a:lnTo>
                      <a:pt x="2340" y="4898"/>
                    </a:lnTo>
                    <a:cubicBezTo>
                      <a:pt x="2324" y="4862"/>
                      <a:pt x="2290" y="4846"/>
                      <a:pt x="2255" y="4846"/>
                    </a:cubicBezTo>
                    <a:cubicBezTo>
                      <a:pt x="2217" y="4846"/>
                      <a:pt x="2177" y="4865"/>
                      <a:pt x="2158" y="4898"/>
                    </a:cubicBezTo>
                    <a:cubicBezTo>
                      <a:pt x="2149" y="4912"/>
                      <a:pt x="2131" y="4919"/>
                      <a:pt x="2105" y="4919"/>
                    </a:cubicBezTo>
                    <a:cubicBezTo>
                      <a:pt x="1882" y="4919"/>
                      <a:pt x="1090" y="4437"/>
                      <a:pt x="1040" y="4391"/>
                    </a:cubicBezTo>
                    <a:cubicBezTo>
                      <a:pt x="611" y="3992"/>
                      <a:pt x="517" y="3326"/>
                      <a:pt x="462" y="2767"/>
                    </a:cubicBezTo>
                    <a:cubicBezTo>
                      <a:pt x="370" y="1870"/>
                      <a:pt x="325" y="966"/>
                      <a:pt x="277" y="66"/>
                    </a:cubicBezTo>
                    <a:cubicBezTo>
                      <a:pt x="275" y="23"/>
                      <a:pt x="242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688;p43">
              <a:extLst>
                <a:ext uri="{FF2B5EF4-FFF2-40B4-BE49-F238E27FC236}">
                  <a16:creationId xmlns:a16="http://schemas.microsoft.com/office/drawing/2014/main" id="{5A3699B1-3099-9935-1066-817AB4536D81}"/>
                </a:ext>
              </a:extLst>
            </p:cNvPr>
            <p:cNvSpPr/>
            <p:nvPr/>
          </p:nvSpPr>
          <p:spPr>
            <a:xfrm rot="-170396">
              <a:off x="5473854" y="158545"/>
              <a:ext cx="846789" cy="796380"/>
            </a:xfrm>
            <a:custGeom>
              <a:avLst/>
              <a:gdLst/>
              <a:ahLst/>
              <a:cxnLst/>
              <a:rect l="l" t="t" r="r" b="b"/>
              <a:pathLst>
                <a:path w="4011" h="3772" extrusionOk="0">
                  <a:moveTo>
                    <a:pt x="3466" y="901"/>
                  </a:moveTo>
                  <a:cubicBezTo>
                    <a:pt x="3513" y="901"/>
                    <a:pt x="3559" y="905"/>
                    <a:pt x="3604" y="913"/>
                  </a:cubicBezTo>
                  <a:cubicBezTo>
                    <a:pt x="3416" y="1299"/>
                    <a:pt x="2911" y="1592"/>
                    <a:pt x="2577" y="1798"/>
                  </a:cubicBezTo>
                  <a:cubicBezTo>
                    <a:pt x="2135" y="2072"/>
                    <a:pt x="1633" y="2338"/>
                    <a:pt x="1117" y="2438"/>
                  </a:cubicBezTo>
                  <a:cubicBezTo>
                    <a:pt x="1358" y="2084"/>
                    <a:pt x="1777" y="1711"/>
                    <a:pt x="1932" y="1608"/>
                  </a:cubicBezTo>
                  <a:cubicBezTo>
                    <a:pt x="2319" y="1352"/>
                    <a:pt x="2947" y="901"/>
                    <a:pt x="3466" y="901"/>
                  </a:cubicBezTo>
                  <a:close/>
                  <a:moveTo>
                    <a:pt x="3489" y="2093"/>
                  </a:moveTo>
                  <a:cubicBezTo>
                    <a:pt x="3502" y="2093"/>
                    <a:pt x="3515" y="2093"/>
                    <a:pt x="3527" y="2094"/>
                  </a:cubicBezTo>
                  <a:cubicBezTo>
                    <a:pt x="3329" y="2422"/>
                    <a:pt x="2861" y="2645"/>
                    <a:pt x="2544" y="2802"/>
                  </a:cubicBezTo>
                  <a:cubicBezTo>
                    <a:pt x="2475" y="2836"/>
                    <a:pt x="2397" y="2873"/>
                    <a:pt x="2316" y="2912"/>
                  </a:cubicBezTo>
                  <a:cubicBezTo>
                    <a:pt x="2364" y="2830"/>
                    <a:pt x="2427" y="2754"/>
                    <a:pt x="2479" y="2698"/>
                  </a:cubicBezTo>
                  <a:cubicBezTo>
                    <a:pt x="2701" y="2466"/>
                    <a:pt x="3120" y="2093"/>
                    <a:pt x="3489" y="2093"/>
                  </a:cubicBezTo>
                  <a:close/>
                  <a:moveTo>
                    <a:pt x="3551" y="2816"/>
                  </a:moveTo>
                  <a:cubicBezTo>
                    <a:pt x="3621" y="2816"/>
                    <a:pt x="3504" y="2976"/>
                    <a:pt x="3388" y="3057"/>
                  </a:cubicBezTo>
                  <a:cubicBezTo>
                    <a:pt x="3300" y="3119"/>
                    <a:pt x="3208" y="3178"/>
                    <a:pt x="3112" y="3228"/>
                  </a:cubicBezTo>
                  <a:cubicBezTo>
                    <a:pt x="3152" y="3098"/>
                    <a:pt x="3271" y="2967"/>
                    <a:pt x="3388" y="2893"/>
                  </a:cubicBezTo>
                  <a:cubicBezTo>
                    <a:pt x="3474" y="2838"/>
                    <a:pt x="3525" y="2816"/>
                    <a:pt x="3551" y="2816"/>
                  </a:cubicBezTo>
                  <a:close/>
                  <a:moveTo>
                    <a:pt x="3404" y="0"/>
                  </a:moveTo>
                  <a:cubicBezTo>
                    <a:pt x="2324" y="57"/>
                    <a:pt x="1347" y="488"/>
                    <a:pt x="676" y="1350"/>
                  </a:cubicBezTo>
                  <a:cubicBezTo>
                    <a:pt x="416" y="1684"/>
                    <a:pt x="0" y="2511"/>
                    <a:pt x="681" y="2645"/>
                  </a:cubicBezTo>
                  <a:cubicBezTo>
                    <a:pt x="716" y="2653"/>
                    <a:pt x="752" y="2658"/>
                    <a:pt x="786" y="2660"/>
                  </a:cubicBezTo>
                  <a:cubicBezTo>
                    <a:pt x="717" y="2873"/>
                    <a:pt x="734" y="3078"/>
                    <a:pt x="916" y="3234"/>
                  </a:cubicBezTo>
                  <a:cubicBezTo>
                    <a:pt x="1030" y="3333"/>
                    <a:pt x="1181" y="3370"/>
                    <a:pt x="1344" y="3370"/>
                  </a:cubicBezTo>
                  <a:cubicBezTo>
                    <a:pt x="1566" y="3370"/>
                    <a:pt x="1812" y="3302"/>
                    <a:pt x="2027" y="3224"/>
                  </a:cubicBezTo>
                  <a:cubicBezTo>
                    <a:pt x="2057" y="3477"/>
                    <a:pt x="2235" y="3565"/>
                    <a:pt x="2462" y="3565"/>
                  </a:cubicBezTo>
                  <a:cubicBezTo>
                    <a:pt x="2594" y="3565"/>
                    <a:pt x="2742" y="3535"/>
                    <a:pt x="2886" y="3491"/>
                  </a:cubicBezTo>
                  <a:cubicBezTo>
                    <a:pt x="2897" y="3515"/>
                    <a:pt x="2908" y="3537"/>
                    <a:pt x="2925" y="3561"/>
                  </a:cubicBezTo>
                  <a:cubicBezTo>
                    <a:pt x="3041" y="3719"/>
                    <a:pt x="3247" y="3772"/>
                    <a:pt x="3455" y="3772"/>
                  </a:cubicBezTo>
                  <a:cubicBezTo>
                    <a:pt x="3618" y="3772"/>
                    <a:pt x="3782" y="3740"/>
                    <a:pt x="3905" y="3701"/>
                  </a:cubicBezTo>
                  <a:cubicBezTo>
                    <a:pt x="4010" y="3666"/>
                    <a:pt x="3978" y="3512"/>
                    <a:pt x="3884" y="3512"/>
                  </a:cubicBezTo>
                  <a:cubicBezTo>
                    <a:pt x="3875" y="3512"/>
                    <a:pt x="3865" y="3514"/>
                    <a:pt x="3855" y="3517"/>
                  </a:cubicBezTo>
                  <a:cubicBezTo>
                    <a:pt x="3744" y="3552"/>
                    <a:pt x="3600" y="3589"/>
                    <a:pt x="3466" y="3589"/>
                  </a:cubicBezTo>
                  <a:cubicBezTo>
                    <a:pt x="3396" y="3589"/>
                    <a:pt x="3328" y="3579"/>
                    <a:pt x="3268" y="3553"/>
                  </a:cubicBezTo>
                  <a:cubicBezTo>
                    <a:pt x="3184" y="3516"/>
                    <a:pt x="3134" y="3466"/>
                    <a:pt x="3110" y="3409"/>
                  </a:cubicBezTo>
                  <a:cubicBezTo>
                    <a:pt x="3285" y="3336"/>
                    <a:pt x="3436" y="3255"/>
                    <a:pt x="3521" y="3194"/>
                  </a:cubicBezTo>
                  <a:cubicBezTo>
                    <a:pt x="3664" y="3091"/>
                    <a:pt x="3962" y="2870"/>
                    <a:pt x="3775" y="2671"/>
                  </a:cubicBezTo>
                  <a:cubicBezTo>
                    <a:pt x="3729" y="2621"/>
                    <a:pt x="3672" y="2601"/>
                    <a:pt x="3611" y="2601"/>
                  </a:cubicBezTo>
                  <a:cubicBezTo>
                    <a:pt x="3430" y="2601"/>
                    <a:pt x="3212" y="2776"/>
                    <a:pt x="3108" y="2875"/>
                  </a:cubicBezTo>
                  <a:cubicBezTo>
                    <a:pt x="2983" y="2992"/>
                    <a:pt x="2862" y="3162"/>
                    <a:pt x="2855" y="3334"/>
                  </a:cubicBezTo>
                  <a:cubicBezTo>
                    <a:pt x="2764" y="3361"/>
                    <a:pt x="2657" y="3382"/>
                    <a:pt x="2559" y="3382"/>
                  </a:cubicBezTo>
                  <a:cubicBezTo>
                    <a:pt x="2501" y="3382"/>
                    <a:pt x="2445" y="3374"/>
                    <a:pt x="2398" y="3355"/>
                  </a:cubicBezTo>
                  <a:cubicBezTo>
                    <a:pt x="2281" y="3308"/>
                    <a:pt x="2239" y="3230"/>
                    <a:pt x="2240" y="3142"/>
                  </a:cubicBezTo>
                  <a:cubicBezTo>
                    <a:pt x="2295" y="3120"/>
                    <a:pt x="2343" y="3099"/>
                    <a:pt x="2387" y="3081"/>
                  </a:cubicBezTo>
                  <a:cubicBezTo>
                    <a:pt x="2861" y="2878"/>
                    <a:pt x="3543" y="2562"/>
                    <a:pt x="3758" y="2053"/>
                  </a:cubicBezTo>
                  <a:cubicBezTo>
                    <a:pt x="3778" y="2005"/>
                    <a:pt x="3734" y="1953"/>
                    <a:pt x="3693" y="1938"/>
                  </a:cubicBezTo>
                  <a:cubicBezTo>
                    <a:pt x="3639" y="1920"/>
                    <a:pt x="3579" y="1911"/>
                    <a:pt x="3515" y="1911"/>
                  </a:cubicBezTo>
                  <a:cubicBezTo>
                    <a:pt x="2976" y="1911"/>
                    <a:pt x="2159" y="2510"/>
                    <a:pt x="2040" y="3034"/>
                  </a:cubicBezTo>
                  <a:cubicBezTo>
                    <a:pt x="1827" y="3115"/>
                    <a:pt x="1601" y="3178"/>
                    <a:pt x="1397" y="3178"/>
                  </a:cubicBezTo>
                  <a:cubicBezTo>
                    <a:pt x="1335" y="3178"/>
                    <a:pt x="1276" y="3173"/>
                    <a:pt x="1219" y="3160"/>
                  </a:cubicBezTo>
                  <a:cubicBezTo>
                    <a:pt x="918" y="3090"/>
                    <a:pt x="892" y="2894"/>
                    <a:pt x="993" y="2660"/>
                  </a:cubicBezTo>
                  <a:cubicBezTo>
                    <a:pt x="1509" y="2622"/>
                    <a:pt x="2076" y="2301"/>
                    <a:pt x="2476" y="2073"/>
                  </a:cubicBezTo>
                  <a:cubicBezTo>
                    <a:pt x="2941" y="1808"/>
                    <a:pt x="3633" y="1419"/>
                    <a:pt x="3819" y="876"/>
                  </a:cubicBezTo>
                  <a:cubicBezTo>
                    <a:pt x="3837" y="828"/>
                    <a:pt x="3800" y="779"/>
                    <a:pt x="3756" y="764"/>
                  </a:cubicBezTo>
                  <a:cubicBezTo>
                    <a:pt x="3665" y="734"/>
                    <a:pt x="3569" y="720"/>
                    <a:pt x="3468" y="720"/>
                  </a:cubicBezTo>
                  <a:cubicBezTo>
                    <a:pt x="2834" y="720"/>
                    <a:pt x="2058" y="1272"/>
                    <a:pt x="1625" y="1608"/>
                  </a:cubicBezTo>
                  <a:cubicBezTo>
                    <a:pt x="1435" y="1755"/>
                    <a:pt x="1055" y="2111"/>
                    <a:pt x="865" y="2476"/>
                  </a:cubicBezTo>
                  <a:cubicBezTo>
                    <a:pt x="851" y="2477"/>
                    <a:pt x="836" y="2478"/>
                    <a:pt x="821" y="2478"/>
                  </a:cubicBezTo>
                  <a:cubicBezTo>
                    <a:pt x="700" y="2478"/>
                    <a:pt x="582" y="2451"/>
                    <a:pt x="517" y="2351"/>
                  </a:cubicBezTo>
                  <a:cubicBezTo>
                    <a:pt x="321" y="2048"/>
                    <a:pt x="746" y="1519"/>
                    <a:pt x="926" y="1311"/>
                  </a:cubicBezTo>
                  <a:cubicBezTo>
                    <a:pt x="1562" y="568"/>
                    <a:pt x="2448" y="165"/>
                    <a:pt x="3406" y="23"/>
                  </a:cubicBezTo>
                  <a:cubicBezTo>
                    <a:pt x="3417" y="20"/>
                    <a:pt x="3415" y="0"/>
                    <a:pt x="3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9;p43">
              <a:extLst>
                <a:ext uri="{FF2B5EF4-FFF2-40B4-BE49-F238E27FC236}">
                  <a16:creationId xmlns:a16="http://schemas.microsoft.com/office/drawing/2014/main" id="{15D5FC75-4676-856B-2993-B3671ADC83AF}"/>
                </a:ext>
              </a:extLst>
            </p:cNvPr>
            <p:cNvSpPr/>
            <p:nvPr/>
          </p:nvSpPr>
          <p:spPr>
            <a:xfrm rot="-170396">
              <a:off x="7174982" y="10409"/>
              <a:ext cx="241729" cy="612064"/>
            </a:xfrm>
            <a:custGeom>
              <a:avLst/>
              <a:gdLst/>
              <a:ahLst/>
              <a:cxnLst/>
              <a:rect l="l" t="t" r="r" b="b"/>
              <a:pathLst>
                <a:path w="1145" h="2899" extrusionOk="0">
                  <a:moveTo>
                    <a:pt x="930" y="0"/>
                  </a:moveTo>
                  <a:cubicBezTo>
                    <a:pt x="825" y="0"/>
                    <a:pt x="720" y="68"/>
                    <a:pt x="719" y="204"/>
                  </a:cubicBezTo>
                  <a:cubicBezTo>
                    <a:pt x="716" y="609"/>
                    <a:pt x="712" y="1009"/>
                    <a:pt x="669" y="1411"/>
                  </a:cubicBezTo>
                  <a:cubicBezTo>
                    <a:pt x="596" y="1403"/>
                    <a:pt x="525" y="1398"/>
                    <a:pt x="453" y="1398"/>
                  </a:cubicBezTo>
                  <a:cubicBezTo>
                    <a:pt x="336" y="1398"/>
                    <a:pt x="220" y="1409"/>
                    <a:pt x="98" y="1433"/>
                  </a:cubicBezTo>
                  <a:cubicBezTo>
                    <a:pt x="46" y="1444"/>
                    <a:pt x="0" y="1504"/>
                    <a:pt x="4" y="1557"/>
                  </a:cubicBezTo>
                  <a:cubicBezTo>
                    <a:pt x="30" y="2014"/>
                    <a:pt x="249" y="2421"/>
                    <a:pt x="300" y="2874"/>
                  </a:cubicBezTo>
                  <a:cubicBezTo>
                    <a:pt x="303" y="2890"/>
                    <a:pt x="315" y="2899"/>
                    <a:pt x="328" y="2899"/>
                  </a:cubicBezTo>
                  <a:cubicBezTo>
                    <a:pt x="340" y="2899"/>
                    <a:pt x="352" y="2891"/>
                    <a:pt x="353" y="2874"/>
                  </a:cubicBezTo>
                  <a:cubicBezTo>
                    <a:pt x="383" y="2478"/>
                    <a:pt x="252" y="2097"/>
                    <a:pt x="252" y="1706"/>
                  </a:cubicBezTo>
                  <a:lnTo>
                    <a:pt x="252" y="1706"/>
                  </a:lnTo>
                  <a:cubicBezTo>
                    <a:pt x="432" y="1737"/>
                    <a:pt x="610" y="1771"/>
                    <a:pt x="786" y="1832"/>
                  </a:cubicBezTo>
                  <a:cubicBezTo>
                    <a:pt x="803" y="1838"/>
                    <a:pt x="820" y="1840"/>
                    <a:pt x="838" y="1840"/>
                  </a:cubicBezTo>
                  <a:cubicBezTo>
                    <a:pt x="924" y="1840"/>
                    <a:pt x="1015" y="1777"/>
                    <a:pt x="1030" y="1693"/>
                  </a:cubicBezTo>
                  <a:cubicBezTo>
                    <a:pt x="1131" y="1203"/>
                    <a:pt x="1144" y="702"/>
                    <a:pt x="1140" y="204"/>
                  </a:cubicBezTo>
                  <a:cubicBezTo>
                    <a:pt x="1139" y="69"/>
                    <a:pt x="1034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690;p43">
              <a:extLst>
                <a:ext uri="{FF2B5EF4-FFF2-40B4-BE49-F238E27FC236}">
                  <a16:creationId xmlns:a16="http://schemas.microsoft.com/office/drawing/2014/main" id="{48D03B4C-0EFE-082A-0303-2A8B24651B13}"/>
                </a:ext>
              </a:extLst>
            </p:cNvPr>
            <p:cNvGrpSpPr/>
            <p:nvPr/>
          </p:nvGrpSpPr>
          <p:grpSpPr>
            <a:xfrm rot="-170442">
              <a:off x="6475429" y="-48108"/>
              <a:ext cx="526548" cy="694860"/>
              <a:chOff x="1809081" y="1094559"/>
              <a:chExt cx="317075" cy="418429"/>
            </a:xfrm>
          </p:grpSpPr>
          <p:sp>
            <p:nvSpPr>
              <p:cNvPr id="28" name="Google Shape;691;p43">
                <a:extLst>
                  <a:ext uri="{FF2B5EF4-FFF2-40B4-BE49-F238E27FC236}">
                    <a16:creationId xmlns:a16="http://schemas.microsoft.com/office/drawing/2014/main" id="{A47513DD-342D-F149-471B-AA21F4B38C5F}"/>
                  </a:ext>
                </a:extLst>
              </p:cNvPr>
              <p:cNvSpPr/>
              <p:nvPr/>
            </p:nvSpPr>
            <p:spPr>
              <a:xfrm>
                <a:off x="1809081" y="1143382"/>
                <a:ext cx="167564" cy="29141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292" extrusionOk="0">
                    <a:moveTo>
                      <a:pt x="262" y="1"/>
                    </a:moveTo>
                    <a:cubicBezTo>
                      <a:pt x="137" y="1"/>
                      <a:pt x="1" y="112"/>
                      <a:pt x="54" y="252"/>
                    </a:cubicBezTo>
                    <a:cubicBezTo>
                      <a:pt x="326" y="959"/>
                      <a:pt x="774" y="1595"/>
                      <a:pt x="1150" y="2250"/>
                    </a:cubicBezTo>
                    <a:cubicBezTo>
                      <a:pt x="1167" y="2279"/>
                      <a:pt x="1192" y="2291"/>
                      <a:pt x="1218" y="2291"/>
                    </a:cubicBezTo>
                    <a:cubicBezTo>
                      <a:pt x="1268" y="2291"/>
                      <a:pt x="1318" y="2246"/>
                      <a:pt x="1303" y="2186"/>
                    </a:cubicBezTo>
                    <a:cubicBezTo>
                      <a:pt x="1118" y="1453"/>
                      <a:pt x="727" y="784"/>
                      <a:pt x="417" y="99"/>
                    </a:cubicBezTo>
                    <a:cubicBezTo>
                      <a:pt x="387" y="30"/>
                      <a:pt x="326" y="1"/>
                      <a:pt x="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92;p43">
                <a:extLst>
                  <a:ext uri="{FF2B5EF4-FFF2-40B4-BE49-F238E27FC236}">
                    <a16:creationId xmlns:a16="http://schemas.microsoft.com/office/drawing/2014/main" id="{7DD96FB0-F49A-20CA-36E6-7DB9ADCC912B}"/>
                  </a:ext>
                </a:extLst>
              </p:cNvPr>
              <p:cNvSpPr/>
              <p:nvPr/>
            </p:nvSpPr>
            <p:spPr>
              <a:xfrm>
                <a:off x="1970798" y="1463402"/>
                <a:ext cx="51363" cy="4958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0" extrusionOk="0">
                    <a:moveTo>
                      <a:pt x="188" y="0"/>
                    </a:moveTo>
                    <a:cubicBezTo>
                      <a:pt x="162" y="0"/>
                      <a:pt x="136" y="5"/>
                      <a:pt x="113" y="14"/>
                    </a:cubicBezTo>
                    <a:cubicBezTo>
                      <a:pt x="47" y="42"/>
                      <a:pt x="1" y="95"/>
                      <a:pt x="12" y="171"/>
                    </a:cubicBezTo>
                    <a:cubicBezTo>
                      <a:pt x="17" y="211"/>
                      <a:pt x="41" y="248"/>
                      <a:pt x="74" y="271"/>
                    </a:cubicBezTo>
                    <a:cubicBezTo>
                      <a:pt x="76" y="284"/>
                      <a:pt x="81" y="295"/>
                      <a:pt x="89" y="307"/>
                    </a:cubicBezTo>
                    <a:cubicBezTo>
                      <a:pt x="108" y="343"/>
                      <a:pt x="141" y="371"/>
                      <a:pt x="181" y="384"/>
                    </a:cubicBezTo>
                    <a:cubicBezTo>
                      <a:pt x="194" y="388"/>
                      <a:pt x="207" y="389"/>
                      <a:pt x="220" y="389"/>
                    </a:cubicBezTo>
                    <a:cubicBezTo>
                      <a:pt x="280" y="389"/>
                      <a:pt x="336" y="352"/>
                      <a:pt x="370" y="302"/>
                    </a:cubicBezTo>
                    <a:cubicBezTo>
                      <a:pt x="390" y="273"/>
                      <a:pt x="401" y="239"/>
                      <a:pt x="403" y="204"/>
                    </a:cubicBezTo>
                    <a:cubicBezTo>
                      <a:pt x="402" y="185"/>
                      <a:pt x="402" y="170"/>
                      <a:pt x="398" y="153"/>
                    </a:cubicBezTo>
                    <a:cubicBezTo>
                      <a:pt x="397" y="148"/>
                      <a:pt x="396" y="144"/>
                      <a:pt x="395" y="142"/>
                    </a:cubicBezTo>
                    <a:cubicBezTo>
                      <a:pt x="390" y="128"/>
                      <a:pt x="385" y="121"/>
                      <a:pt x="384" y="117"/>
                    </a:cubicBezTo>
                    <a:cubicBezTo>
                      <a:pt x="353" y="43"/>
                      <a:pt x="268" y="0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93;p43">
                <a:extLst>
                  <a:ext uri="{FF2B5EF4-FFF2-40B4-BE49-F238E27FC236}">
                    <a16:creationId xmlns:a16="http://schemas.microsoft.com/office/drawing/2014/main" id="{18B7D239-B400-E99F-B20B-EACF9C2C6477}"/>
                  </a:ext>
                </a:extLst>
              </p:cNvPr>
              <p:cNvSpPr/>
              <p:nvPr/>
            </p:nvSpPr>
            <p:spPr>
              <a:xfrm>
                <a:off x="2019872" y="1478914"/>
                <a:ext cx="763" cy="1653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1" y="0"/>
                    </a:moveTo>
                    <a:lnTo>
                      <a:pt x="1" y="1"/>
                    </a:lnTo>
                    <a:cubicBezTo>
                      <a:pt x="4" y="9"/>
                      <a:pt x="5" y="13"/>
                      <a:pt x="6" y="13"/>
                    </a:cubicBezTo>
                    <a:cubicBezTo>
                      <a:pt x="6" y="13"/>
                      <a:pt x="6" y="11"/>
                      <a:pt x="5" y="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94;p43">
                <a:extLst>
                  <a:ext uri="{FF2B5EF4-FFF2-40B4-BE49-F238E27FC236}">
                    <a16:creationId xmlns:a16="http://schemas.microsoft.com/office/drawing/2014/main" id="{3BD18C69-93D8-60E3-054D-A5BEDC1A47B7}"/>
                  </a:ext>
                </a:extLst>
              </p:cNvPr>
              <p:cNvSpPr/>
              <p:nvPr/>
            </p:nvSpPr>
            <p:spPr>
              <a:xfrm>
                <a:off x="2019363" y="1477769"/>
                <a:ext cx="636" cy="1144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0" y="0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3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5"/>
                      <a:pt x="3" y="6"/>
                      <a:pt x="5" y="9"/>
                    </a:cubicBezTo>
                    <a:cubicBezTo>
                      <a:pt x="5" y="7"/>
                      <a:pt x="4" y="5"/>
                      <a:pt x="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5;p43">
                <a:extLst>
                  <a:ext uri="{FF2B5EF4-FFF2-40B4-BE49-F238E27FC236}">
                    <a16:creationId xmlns:a16="http://schemas.microsoft.com/office/drawing/2014/main" id="{12C0B224-ABB2-046B-6058-EED88F533527}"/>
                  </a:ext>
                </a:extLst>
              </p:cNvPr>
              <p:cNvSpPr/>
              <p:nvPr/>
            </p:nvSpPr>
            <p:spPr>
              <a:xfrm>
                <a:off x="2004997" y="1094559"/>
                <a:ext cx="85816" cy="30221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377" extrusionOk="0">
                    <a:moveTo>
                      <a:pt x="220" y="0"/>
                    </a:moveTo>
                    <a:cubicBezTo>
                      <a:pt x="109" y="0"/>
                      <a:pt x="1" y="86"/>
                      <a:pt x="41" y="233"/>
                    </a:cubicBezTo>
                    <a:cubicBezTo>
                      <a:pt x="237" y="930"/>
                      <a:pt x="308" y="1676"/>
                      <a:pt x="585" y="2347"/>
                    </a:cubicBezTo>
                    <a:cubicBezTo>
                      <a:pt x="593" y="2366"/>
                      <a:pt x="614" y="2377"/>
                      <a:pt x="634" y="2377"/>
                    </a:cubicBezTo>
                    <a:cubicBezTo>
                      <a:pt x="655" y="2377"/>
                      <a:pt x="674" y="2364"/>
                      <a:pt x="671" y="2335"/>
                    </a:cubicBezTo>
                    <a:cubicBezTo>
                      <a:pt x="583" y="1617"/>
                      <a:pt x="510" y="898"/>
                      <a:pt x="418" y="181"/>
                    </a:cubicBezTo>
                    <a:cubicBezTo>
                      <a:pt x="401" y="56"/>
                      <a:pt x="31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6;p43">
                <a:extLst>
                  <a:ext uri="{FF2B5EF4-FFF2-40B4-BE49-F238E27FC236}">
                    <a16:creationId xmlns:a16="http://schemas.microsoft.com/office/drawing/2014/main" id="{B1C74E82-0045-2F76-3F25-3D47FDED43DE}"/>
                  </a:ext>
                </a:extLst>
              </p:cNvPr>
              <p:cNvSpPr/>
              <p:nvPr/>
            </p:nvSpPr>
            <p:spPr>
              <a:xfrm>
                <a:off x="2084329" y="1443822"/>
                <a:ext cx="41827" cy="46661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67" extrusionOk="0">
                    <a:moveTo>
                      <a:pt x="176" y="0"/>
                    </a:moveTo>
                    <a:cubicBezTo>
                      <a:pt x="142" y="0"/>
                      <a:pt x="103" y="16"/>
                      <a:pt x="79" y="44"/>
                    </a:cubicBezTo>
                    <a:cubicBezTo>
                      <a:pt x="44" y="59"/>
                      <a:pt x="19" y="90"/>
                      <a:pt x="15" y="138"/>
                    </a:cubicBezTo>
                    <a:cubicBezTo>
                      <a:pt x="16" y="131"/>
                      <a:pt x="16" y="129"/>
                      <a:pt x="15" y="129"/>
                    </a:cubicBezTo>
                    <a:lnTo>
                      <a:pt x="15" y="129"/>
                    </a:lnTo>
                    <a:cubicBezTo>
                      <a:pt x="15" y="129"/>
                      <a:pt x="13" y="139"/>
                      <a:pt x="11" y="145"/>
                    </a:cubicBezTo>
                    <a:cubicBezTo>
                      <a:pt x="9" y="156"/>
                      <a:pt x="7" y="166"/>
                      <a:pt x="6" y="177"/>
                    </a:cubicBezTo>
                    <a:cubicBezTo>
                      <a:pt x="1" y="213"/>
                      <a:pt x="1" y="242"/>
                      <a:pt x="6" y="277"/>
                    </a:cubicBezTo>
                    <a:cubicBezTo>
                      <a:pt x="14" y="324"/>
                      <a:pt x="69" y="366"/>
                      <a:pt x="115" y="366"/>
                    </a:cubicBezTo>
                    <a:cubicBezTo>
                      <a:pt x="118" y="366"/>
                      <a:pt x="120" y="366"/>
                      <a:pt x="122" y="366"/>
                    </a:cubicBezTo>
                    <a:cubicBezTo>
                      <a:pt x="205" y="361"/>
                      <a:pt x="295" y="337"/>
                      <a:pt x="319" y="244"/>
                    </a:cubicBezTo>
                    <a:cubicBezTo>
                      <a:pt x="328" y="212"/>
                      <a:pt x="324" y="176"/>
                      <a:pt x="313" y="145"/>
                    </a:cubicBezTo>
                    <a:cubicBezTo>
                      <a:pt x="315" y="118"/>
                      <a:pt x="308" y="87"/>
                      <a:pt x="291" y="66"/>
                    </a:cubicBezTo>
                    <a:cubicBezTo>
                      <a:pt x="261" y="28"/>
                      <a:pt x="228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" name="Google Shape;697;p43">
              <a:extLst>
                <a:ext uri="{FF2B5EF4-FFF2-40B4-BE49-F238E27FC236}">
                  <a16:creationId xmlns:a16="http://schemas.microsoft.com/office/drawing/2014/main" id="{6C550E10-D0E7-B969-8F90-061A03466179}"/>
                </a:ext>
              </a:extLst>
            </p:cNvPr>
            <p:cNvSpPr/>
            <p:nvPr/>
          </p:nvSpPr>
          <p:spPr>
            <a:xfrm rot="-170396">
              <a:off x="7591096" y="91796"/>
              <a:ext cx="460868" cy="397768"/>
            </a:xfrm>
            <a:custGeom>
              <a:avLst/>
              <a:gdLst/>
              <a:ahLst/>
              <a:cxnLst/>
              <a:rect l="l" t="t" r="r" b="b"/>
              <a:pathLst>
                <a:path w="2183" h="1884" extrusionOk="0">
                  <a:moveTo>
                    <a:pt x="1900" y="0"/>
                  </a:moveTo>
                  <a:cubicBezTo>
                    <a:pt x="1854" y="0"/>
                    <a:pt x="1808" y="20"/>
                    <a:pt x="1769" y="68"/>
                  </a:cubicBezTo>
                  <a:cubicBezTo>
                    <a:pt x="1531" y="364"/>
                    <a:pt x="1343" y="696"/>
                    <a:pt x="1136" y="1013"/>
                  </a:cubicBezTo>
                  <a:cubicBezTo>
                    <a:pt x="1034" y="940"/>
                    <a:pt x="946" y="849"/>
                    <a:pt x="834" y="849"/>
                  </a:cubicBezTo>
                  <a:cubicBezTo>
                    <a:pt x="796" y="849"/>
                    <a:pt x="754" y="860"/>
                    <a:pt x="708" y="886"/>
                  </a:cubicBezTo>
                  <a:cubicBezTo>
                    <a:pt x="586" y="957"/>
                    <a:pt x="472" y="1184"/>
                    <a:pt x="381" y="1298"/>
                  </a:cubicBezTo>
                  <a:cubicBezTo>
                    <a:pt x="244" y="1468"/>
                    <a:pt x="129" y="1642"/>
                    <a:pt x="16" y="1830"/>
                  </a:cubicBezTo>
                  <a:cubicBezTo>
                    <a:pt x="0" y="1855"/>
                    <a:pt x="23" y="1883"/>
                    <a:pt x="47" y="1883"/>
                  </a:cubicBezTo>
                  <a:cubicBezTo>
                    <a:pt x="55" y="1883"/>
                    <a:pt x="63" y="1880"/>
                    <a:pt x="69" y="1873"/>
                  </a:cubicBezTo>
                  <a:cubicBezTo>
                    <a:pt x="180" y="1747"/>
                    <a:pt x="295" y="1626"/>
                    <a:pt x="407" y="1503"/>
                  </a:cubicBezTo>
                  <a:cubicBezTo>
                    <a:pt x="488" y="1415"/>
                    <a:pt x="609" y="1209"/>
                    <a:pt x="729" y="1175"/>
                  </a:cubicBezTo>
                  <a:cubicBezTo>
                    <a:pt x="785" y="1159"/>
                    <a:pt x="797" y="1149"/>
                    <a:pt x="801" y="1149"/>
                  </a:cubicBezTo>
                  <a:cubicBezTo>
                    <a:pt x="807" y="1149"/>
                    <a:pt x="798" y="1169"/>
                    <a:pt x="871" y="1218"/>
                  </a:cubicBezTo>
                  <a:cubicBezTo>
                    <a:pt x="951" y="1272"/>
                    <a:pt x="1019" y="1344"/>
                    <a:pt x="1104" y="1397"/>
                  </a:cubicBezTo>
                  <a:cubicBezTo>
                    <a:pt x="1129" y="1413"/>
                    <a:pt x="1159" y="1421"/>
                    <a:pt x="1190" y="1421"/>
                  </a:cubicBezTo>
                  <a:cubicBezTo>
                    <a:pt x="1237" y="1421"/>
                    <a:pt x="1285" y="1403"/>
                    <a:pt x="1317" y="1370"/>
                  </a:cubicBezTo>
                  <a:cubicBezTo>
                    <a:pt x="1607" y="1064"/>
                    <a:pt x="1782" y="675"/>
                    <a:pt x="2053" y="354"/>
                  </a:cubicBezTo>
                  <a:cubicBezTo>
                    <a:pt x="2183" y="203"/>
                    <a:pt x="2045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8;p43">
              <a:extLst>
                <a:ext uri="{FF2B5EF4-FFF2-40B4-BE49-F238E27FC236}">
                  <a16:creationId xmlns:a16="http://schemas.microsoft.com/office/drawing/2014/main" id="{B9E216BC-6DC0-C30E-43DB-955D829A0CD4}"/>
                </a:ext>
              </a:extLst>
            </p:cNvPr>
            <p:cNvSpPr/>
            <p:nvPr/>
          </p:nvSpPr>
          <p:spPr>
            <a:xfrm rot="-170396">
              <a:off x="5535854" y="1194911"/>
              <a:ext cx="662273" cy="281858"/>
            </a:xfrm>
            <a:custGeom>
              <a:avLst/>
              <a:gdLst/>
              <a:ahLst/>
              <a:cxnLst/>
              <a:rect l="l" t="t" r="r" b="b"/>
              <a:pathLst>
                <a:path w="3137" h="1335" extrusionOk="0">
                  <a:moveTo>
                    <a:pt x="1659" y="0"/>
                  </a:moveTo>
                  <a:cubicBezTo>
                    <a:pt x="1603" y="0"/>
                    <a:pt x="1563" y="39"/>
                    <a:pt x="1557" y="99"/>
                  </a:cubicBezTo>
                  <a:cubicBezTo>
                    <a:pt x="1542" y="255"/>
                    <a:pt x="1609" y="469"/>
                    <a:pt x="1541" y="609"/>
                  </a:cubicBezTo>
                  <a:cubicBezTo>
                    <a:pt x="1451" y="794"/>
                    <a:pt x="1230" y="800"/>
                    <a:pt x="1048" y="821"/>
                  </a:cubicBezTo>
                  <a:cubicBezTo>
                    <a:pt x="784" y="851"/>
                    <a:pt x="515" y="851"/>
                    <a:pt x="256" y="909"/>
                  </a:cubicBezTo>
                  <a:cubicBezTo>
                    <a:pt x="0" y="966"/>
                    <a:pt x="85" y="1334"/>
                    <a:pt x="320" y="1334"/>
                  </a:cubicBezTo>
                  <a:cubicBezTo>
                    <a:pt x="337" y="1334"/>
                    <a:pt x="354" y="1332"/>
                    <a:pt x="372" y="1328"/>
                  </a:cubicBezTo>
                  <a:cubicBezTo>
                    <a:pt x="775" y="1242"/>
                    <a:pt x="1254" y="1328"/>
                    <a:pt x="1630" y="1123"/>
                  </a:cubicBezTo>
                  <a:cubicBezTo>
                    <a:pt x="2005" y="920"/>
                    <a:pt x="1857" y="553"/>
                    <a:pt x="1780" y="210"/>
                  </a:cubicBezTo>
                  <a:lnTo>
                    <a:pt x="1780" y="210"/>
                  </a:lnTo>
                  <a:cubicBezTo>
                    <a:pt x="2102" y="236"/>
                    <a:pt x="2423" y="267"/>
                    <a:pt x="2746" y="267"/>
                  </a:cubicBezTo>
                  <a:cubicBezTo>
                    <a:pt x="2844" y="267"/>
                    <a:pt x="2942" y="264"/>
                    <a:pt x="3041" y="257"/>
                  </a:cubicBezTo>
                  <a:cubicBezTo>
                    <a:pt x="3136" y="250"/>
                    <a:pt x="3136" y="113"/>
                    <a:pt x="3040" y="107"/>
                  </a:cubicBezTo>
                  <a:cubicBezTo>
                    <a:pt x="2587" y="81"/>
                    <a:pt x="2131" y="87"/>
                    <a:pt x="1684" y="3"/>
                  </a:cubicBezTo>
                  <a:cubicBezTo>
                    <a:pt x="1675" y="1"/>
                    <a:pt x="1667" y="0"/>
                    <a:pt x="1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9;p43">
              <a:extLst>
                <a:ext uri="{FF2B5EF4-FFF2-40B4-BE49-F238E27FC236}">
                  <a16:creationId xmlns:a16="http://schemas.microsoft.com/office/drawing/2014/main" id="{7FF61FE0-8FD9-153A-FA09-BB99C172D1E6}"/>
                </a:ext>
              </a:extLst>
            </p:cNvPr>
            <p:cNvSpPr/>
            <p:nvPr/>
          </p:nvSpPr>
          <p:spPr>
            <a:xfrm rot="-170396">
              <a:off x="8067749" y="731652"/>
              <a:ext cx="704708" cy="177138"/>
            </a:xfrm>
            <a:custGeom>
              <a:avLst/>
              <a:gdLst/>
              <a:ahLst/>
              <a:cxnLst/>
              <a:rect l="l" t="t" r="r" b="b"/>
              <a:pathLst>
                <a:path w="3338" h="839" extrusionOk="0">
                  <a:moveTo>
                    <a:pt x="959" y="1"/>
                  </a:moveTo>
                  <a:cubicBezTo>
                    <a:pt x="933" y="1"/>
                    <a:pt x="907" y="8"/>
                    <a:pt x="886" y="19"/>
                  </a:cubicBezTo>
                  <a:cubicBezTo>
                    <a:pt x="564" y="172"/>
                    <a:pt x="312" y="421"/>
                    <a:pt x="35" y="639"/>
                  </a:cubicBezTo>
                  <a:cubicBezTo>
                    <a:pt x="0" y="665"/>
                    <a:pt x="32" y="715"/>
                    <a:pt x="69" y="715"/>
                  </a:cubicBezTo>
                  <a:cubicBezTo>
                    <a:pt x="76" y="715"/>
                    <a:pt x="83" y="713"/>
                    <a:pt x="90" y="709"/>
                  </a:cubicBezTo>
                  <a:cubicBezTo>
                    <a:pt x="341" y="559"/>
                    <a:pt x="583" y="386"/>
                    <a:pt x="860" y="291"/>
                  </a:cubicBezTo>
                  <a:cubicBezTo>
                    <a:pt x="919" y="528"/>
                    <a:pt x="980" y="775"/>
                    <a:pt x="1251" y="829"/>
                  </a:cubicBezTo>
                  <a:cubicBezTo>
                    <a:pt x="1286" y="836"/>
                    <a:pt x="1321" y="839"/>
                    <a:pt x="1357" y="839"/>
                  </a:cubicBezTo>
                  <a:cubicBezTo>
                    <a:pt x="1557" y="839"/>
                    <a:pt x="1774" y="746"/>
                    <a:pt x="1953" y="693"/>
                  </a:cubicBezTo>
                  <a:cubicBezTo>
                    <a:pt x="2318" y="586"/>
                    <a:pt x="2666" y="468"/>
                    <a:pt x="3051" y="453"/>
                  </a:cubicBezTo>
                  <a:cubicBezTo>
                    <a:pt x="3333" y="442"/>
                    <a:pt x="3337" y="6"/>
                    <a:pt x="3066" y="6"/>
                  </a:cubicBezTo>
                  <a:cubicBezTo>
                    <a:pt x="3061" y="6"/>
                    <a:pt x="3056" y="6"/>
                    <a:pt x="3051" y="6"/>
                  </a:cubicBezTo>
                  <a:cubicBezTo>
                    <a:pt x="2604" y="32"/>
                    <a:pt x="2192" y="172"/>
                    <a:pt x="1773" y="315"/>
                  </a:cubicBezTo>
                  <a:cubicBezTo>
                    <a:pt x="1651" y="357"/>
                    <a:pt x="1512" y="427"/>
                    <a:pt x="1389" y="427"/>
                  </a:cubicBezTo>
                  <a:cubicBezTo>
                    <a:pt x="1320" y="427"/>
                    <a:pt x="1257" y="405"/>
                    <a:pt x="1205" y="343"/>
                  </a:cubicBezTo>
                  <a:cubicBezTo>
                    <a:pt x="1134" y="258"/>
                    <a:pt x="1113" y="128"/>
                    <a:pt x="1043" y="38"/>
                  </a:cubicBezTo>
                  <a:cubicBezTo>
                    <a:pt x="1022" y="11"/>
                    <a:pt x="991" y="1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72;p35">
            <a:extLst>
              <a:ext uri="{FF2B5EF4-FFF2-40B4-BE49-F238E27FC236}">
                <a16:creationId xmlns:a16="http://schemas.microsoft.com/office/drawing/2014/main" id="{85B18F58-5600-15C8-F9A1-3A1B537A0D77}"/>
              </a:ext>
            </a:extLst>
          </p:cNvPr>
          <p:cNvSpPr txBox="1">
            <a:spLocks/>
          </p:cNvSpPr>
          <p:nvPr/>
        </p:nvSpPr>
        <p:spPr>
          <a:xfrm>
            <a:off x="2705616" y="3752850"/>
            <a:ext cx="603340" cy="43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>
                <a:solidFill>
                  <a:schemeClr val="accent3"/>
                </a:solidFill>
              </a:rPr>
              <a:t>10%</a:t>
            </a:r>
            <a:endParaRPr lang="fr-BE" dirty="0"/>
          </a:p>
        </p:txBody>
      </p:sp>
      <p:sp>
        <p:nvSpPr>
          <p:cNvPr id="461" name="Google Shape;472;p35">
            <a:extLst>
              <a:ext uri="{FF2B5EF4-FFF2-40B4-BE49-F238E27FC236}">
                <a16:creationId xmlns:a16="http://schemas.microsoft.com/office/drawing/2014/main" id="{A66B9D17-3303-A0B8-23D6-FE289A45B39E}"/>
              </a:ext>
            </a:extLst>
          </p:cNvPr>
          <p:cNvSpPr txBox="1">
            <a:spLocks/>
          </p:cNvSpPr>
          <p:nvPr/>
        </p:nvSpPr>
        <p:spPr>
          <a:xfrm>
            <a:off x="5918958" y="3745321"/>
            <a:ext cx="472228" cy="38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>
                <a:solidFill>
                  <a:schemeClr val="accent3"/>
                </a:solidFill>
              </a:rPr>
              <a:t>28%</a:t>
            </a:r>
            <a:endParaRPr lang="fr-BE" dirty="0"/>
          </a:p>
        </p:txBody>
      </p:sp>
      <p:sp>
        <p:nvSpPr>
          <p:cNvPr id="462" name="Google Shape;472;p35">
            <a:extLst>
              <a:ext uri="{FF2B5EF4-FFF2-40B4-BE49-F238E27FC236}">
                <a16:creationId xmlns:a16="http://schemas.microsoft.com/office/drawing/2014/main" id="{C6F6EF27-287E-F894-1B41-C5600F53E6D9}"/>
              </a:ext>
            </a:extLst>
          </p:cNvPr>
          <p:cNvSpPr txBox="1">
            <a:spLocks/>
          </p:cNvSpPr>
          <p:nvPr/>
        </p:nvSpPr>
        <p:spPr>
          <a:xfrm>
            <a:off x="1884703" y="4293435"/>
            <a:ext cx="2245166" cy="64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des enfants de 5 à 15 ans</a:t>
            </a:r>
          </a:p>
        </p:txBody>
      </p:sp>
      <p:sp>
        <p:nvSpPr>
          <p:cNvPr id="463" name="Google Shape;472;p35">
            <a:extLst>
              <a:ext uri="{FF2B5EF4-FFF2-40B4-BE49-F238E27FC236}">
                <a16:creationId xmlns:a16="http://schemas.microsoft.com/office/drawing/2014/main" id="{119DEE97-8291-C76C-262A-C85F01759FBF}"/>
              </a:ext>
            </a:extLst>
          </p:cNvPr>
          <p:cNvSpPr txBox="1">
            <a:spLocks/>
          </p:cNvSpPr>
          <p:nvPr/>
        </p:nvSpPr>
        <p:spPr>
          <a:xfrm>
            <a:off x="4769028" y="4293434"/>
            <a:ext cx="2731029" cy="64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des adolescents entre 15 et 19 ans</a:t>
            </a:r>
          </a:p>
        </p:txBody>
      </p:sp>
      <p:sp>
        <p:nvSpPr>
          <p:cNvPr id="3" name="Google Shape;729;p40">
            <a:extLst>
              <a:ext uri="{FF2B5EF4-FFF2-40B4-BE49-F238E27FC236}">
                <a16:creationId xmlns:a16="http://schemas.microsoft.com/office/drawing/2014/main" id="{98104A92-D0BD-1108-8EEA-A7AE4AB59210}"/>
              </a:ext>
            </a:extLst>
          </p:cNvPr>
          <p:cNvSpPr txBox="1"/>
          <p:nvPr/>
        </p:nvSpPr>
        <p:spPr>
          <a:xfrm flipH="1">
            <a:off x="2827135" y="4498766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(Annequin et al., 2000)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729;p40">
            <a:extLst>
              <a:ext uri="{FF2B5EF4-FFF2-40B4-BE49-F238E27FC236}">
                <a16:creationId xmlns:a16="http://schemas.microsoft.com/office/drawing/2014/main" id="{EC3A08D1-16BE-00B7-F827-5B0EE12879B2}"/>
              </a:ext>
            </a:extLst>
          </p:cNvPr>
          <p:cNvSpPr txBox="1"/>
          <p:nvPr/>
        </p:nvSpPr>
        <p:spPr>
          <a:xfrm flipH="1">
            <a:off x="6321072" y="4502580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(Split &amp;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Neuman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1999)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403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build="p"/>
      <p:bldP spid="473" grpId="0" build="p"/>
      <p:bldP spid="474" grpId="0" build="p"/>
      <p:bldP spid="8" grpId="0"/>
      <p:bldP spid="10" grpId="0"/>
      <p:bldP spid="14" grpId="0" animBg="1"/>
      <p:bldP spid="15" grpId="0" animBg="1"/>
      <p:bldP spid="18" grpId="0" animBg="1"/>
      <p:bldP spid="19" grpId="0" animBg="1"/>
      <p:bldP spid="460" grpId="0"/>
      <p:bldP spid="461" grpId="0"/>
      <p:bldP spid="462" grpId="0"/>
      <p:bldP spid="463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701E29B1-0C45-5208-6FF9-2B4C9975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6;p29">
            <a:extLst>
              <a:ext uri="{FF2B5EF4-FFF2-40B4-BE49-F238E27FC236}">
                <a16:creationId xmlns:a16="http://schemas.microsoft.com/office/drawing/2014/main" id="{9429C88D-1C3F-52D6-196D-B0004FA1F2B9}"/>
              </a:ext>
            </a:extLst>
          </p:cNvPr>
          <p:cNvSpPr/>
          <p:nvPr/>
        </p:nvSpPr>
        <p:spPr>
          <a:xfrm>
            <a:off x="2823327" y="1314955"/>
            <a:ext cx="3393757" cy="3393757"/>
          </a:xfrm>
          <a:custGeom>
            <a:avLst/>
            <a:gdLst/>
            <a:ahLst/>
            <a:cxnLst/>
            <a:rect l="l" t="t" r="r" b="b"/>
            <a:pathLst>
              <a:path w="3393757" h="3393757" extrusionOk="0">
                <a:moveTo>
                  <a:pt x="3393758" y="1696879"/>
                </a:moveTo>
                <a:cubicBezTo>
                  <a:pt x="3393758" y="2634039"/>
                  <a:pt x="2634039" y="3393758"/>
                  <a:pt x="1696879" y="3393758"/>
                </a:cubicBezTo>
                <a:cubicBezTo>
                  <a:pt x="759719" y="3393758"/>
                  <a:pt x="0" y="2634039"/>
                  <a:pt x="0" y="1696879"/>
                </a:cubicBezTo>
                <a:cubicBezTo>
                  <a:pt x="0" y="759719"/>
                  <a:pt x="759719" y="0"/>
                  <a:pt x="1696879" y="0"/>
                </a:cubicBezTo>
                <a:cubicBezTo>
                  <a:pt x="2634039" y="0"/>
                  <a:pt x="3393758" y="759719"/>
                  <a:pt x="3393758" y="16968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646;p43">
            <a:extLst>
              <a:ext uri="{FF2B5EF4-FFF2-40B4-BE49-F238E27FC236}">
                <a16:creationId xmlns:a16="http://schemas.microsoft.com/office/drawing/2014/main" id="{C0EA4127-97E3-DCE0-60EC-5661669A666D}"/>
              </a:ext>
            </a:extLst>
          </p:cNvPr>
          <p:cNvGrpSpPr/>
          <p:nvPr/>
        </p:nvGrpSpPr>
        <p:grpSpPr>
          <a:xfrm>
            <a:off x="3795502" y="1675699"/>
            <a:ext cx="1553000" cy="2161083"/>
            <a:chOff x="5171157" y="-60729"/>
            <a:chExt cx="3605256" cy="5204380"/>
          </a:xfrm>
        </p:grpSpPr>
        <p:grpSp>
          <p:nvGrpSpPr>
            <p:cNvPr id="21" name="Google Shape;647;p43">
              <a:extLst>
                <a:ext uri="{FF2B5EF4-FFF2-40B4-BE49-F238E27FC236}">
                  <a16:creationId xmlns:a16="http://schemas.microsoft.com/office/drawing/2014/main" id="{6190EA5F-FCD4-DB4A-182F-2B717393EE70}"/>
                </a:ext>
              </a:extLst>
            </p:cNvPr>
            <p:cNvGrpSpPr/>
            <p:nvPr/>
          </p:nvGrpSpPr>
          <p:grpSpPr>
            <a:xfrm>
              <a:off x="5171157" y="768117"/>
              <a:ext cx="3161560" cy="4375534"/>
              <a:chOff x="5422186" y="3560849"/>
              <a:chExt cx="803221" cy="1111614"/>
            </a:xfrm>
          </p:grpSpPr>
          <p:sp>
            <p:nvSpPr>
              <p:cNvPr id="34" name="Google Shape;648;p43">
                <a:extLst>
                  <a:ext uri="{FF2B5EF4-FFF2-40B4-BE49-F238E27FC236}">
                    <a16:creationId xmlns:a16="http://schemas.microsoft.com/office/drawing/2014/main" id="{0653DA8D-9D97-10E9-1F70-538CA18B6746}"/>
                  </a:ext>
                </a:extLst>
              </p:cNvPr>
              <p:cNvSpPr/>
              <p:nvPr/>
            </p:nvSpPr>
            <p:spPr>
              <a:xfrm>
                <a:off x="5445098" y="4077000"/>
                <a:ext cx="493411" cy="495173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519" extrusionOk="0">
                    <a:moveTo>
                      <a:pt x="7480" y="0"/>
                    </a:moveTo>
                    <a:cubicBezTo>
                      <a:pt x="7480" y="0"/>
                      <a:pt x="5539" y="877"/>
                      <a:pt x="4582" y="3078"/>
                    </a:cubicBezTo>
                    <a:cubicBezTo>
                      <a:pt x="3624" y="5280"/>
                      <a:pt x="1" y="10784"/>
                      <a:pt x="1800" y="11360"/>
                    </a:cubicBezTo>
                    <a:cubicBezTo>
                      <a:pt x="2148" y="11471"/>
                      <a:pt x="2478" y="11518"/>
                      <a:pt x="2786" y="11518"/>
                    </a:cubicBezTo>
                    <a:cubicBezTo>
                      <a:pt x="4365" y="11518"/>
                      <a:pt x="5375" y="10283"/>
                      <a:pt x="5375" y="10164"/>
                    </a:cubicBezTo>
                    <a:cubicBezTo>
                      <a:pt x="5375" y="10019"/>
                      <a:pt x="11478" y="1325"/>
                      <a:pt x="7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649;p43">
                <a:extLst>
                  <a:ext uri="{FF2B5EF4-FFF2-40B4-BE49-F238E27FC236}">
                    <a16:creationId xmlns:a16="http://schemas.microsoft.com/office/drawing/2014/main" id="{07D1A9B6-7E2B-0F22-E2D8-977391322B09}"/>
                  </a:ext>
                </a:extLst>
              </p:cNvPr>
              <p:cNvSpPr/>
              <p:nvPr/>
            </p:nvSpPr>
            <p:spPr>
              <a:xfrm>
                <a:off x="5590181" y="4177075"/>
                <a:ext cx="84384" cy="179903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4185" extrusionOk="0">
                    <a:moveTo>
                      <a:pt x="1873" y="0"/>
                    </a:moveTo>
                    <a:cubicBezTo>
                      <a:pt x="1852" y="0"/>
                      <a:pt x="1831" y="10"/>
                      <a:pt x="1817" y="33"/>
                    </a:cubicBezTo>
                    <a:cubicBezTo>
                      <a:pt x="1447" y="613"/>
                      <a:pt x="1424" y="1263"/>
                      <a:pt x="1212" y="1886"/>
                    </a:cubicBezTo>
                    <a:cubicBezTo>
                      <a:pt x="1117" y="2166"/>
                      <a:pt x="856" y="2344"/>
                      <a:pt x="742" y="2599"/>
                    </a:cubicBezTo>
                    <a:cubicBezTo>
                      <a:pt x="517" y="3097"/>
                      <a:pt x="411" y="3542"/>
                      <a:pt x="66" y="3992"/>
                    </a:cubicBezTo>
                    <a:cubicBezTo>
                      <a:pt x="0" y="4077"/>
                      <a:pt x="94" y="4185"/>
                      <a:pt x="184" y="4185"/>
                    </a:cubicBezTo>
                    <a:cubicBezTo>
                      <a:pt x="213" y="4185"/>
                      <a:pt x="242" y="4173"/>
                      <a:pt x="265" y="4146"/>
                    </a:cubicBezTo>
                    <a:cubicBezTo>
                      <a:pt x="465" y="3915"/>
                      <a:pt x="672" y="3676"/>
                      <a:pt x="792" y="3392"/>
                    </a:cubicBezTo>
                    <a:cubicBezTo>
                      <a:pt x="896" y="3148"/>
                      <a:pt x="920" y="2937"/>
                      <a:pt x="1064" y="2705"/>
                    </a:cubicBezTo>
                    <a:lnTo>
                      <a:pt x="1064" y="2705"/>
                    </a:lnTo>
                    <a:cubicBezTo>
                      <a:pt x="1064" y="2705"/>
                      <a:pt x="1064" y="2705"/>
                      <a:pt x="1064" y="2705"/>
                    </a:cubicBezTo>
                    <a:cubicBezTo>
                      <a:pt x="1066" y="2705"/>
                      <a:pt x="1364" y="2346"/>
                      <a:pt x="1374" y="2325"/>
                    </a:cubicBezTo>
                    <a:cubicBezTo>
                      <a:pt x="1494" y="2072"/>
                      <a:pt x="1462" y="1796"/>
                      <a:pt x="1513" y="1521"/>
                    </a:cubicBezTo>
                    <a:cubicBezTo>
                      <a:pt x="1599" y="1066"/>
                      <a:pt x="1725" y="515"/>
                      <a:pt x="1936" y="102"/>
                    </a:cubicBezTo>
                    <a:cubicBezTo>
                      <a:pt x="1962" y="48"/>
                      <a:pt x="1918" y="0"/>
                      <a:pt x="1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50;p43">
                <a:extLst>
                  <a:ext uri="{FF2B5EF4-FFF2-40B4-BE49-F238E27FC236}">
                    <a16:creationId xmlns:a16="http://schemas.microsoft.com/office/drawing/2014/main" id="{DB21CBAC-8376-FDD5-BF48-63A8854AB259}"/>
                  </a:ext>
                </a:extLst>
              </p:cNvPr>
              <p:cNvSpPr/>
              <p:nvPr/>
            </p:nvSpPr>
            <p:spPr>
              <a:xfrm>
                <a:off x="5538897" y="4038097"/>
                <a:ext cx="665318" cy="634367"/>
              </a:xfrm>
              <a:custGeom>
                <a:avLst/>
                <a:gdLst/>
                <a:ahLst/>
                <a:cxnLst/>
                <a:rect l="l" t="t" r="r" b="b"/>
                <a:pathLst>
                  <a:path w="15477" h="14757" extrusionOk="0">
                    <a:moveTo>
                      <a:pt x="9982" y="1"/>
                    </a:moveTo>
                    <a:cubicBezTo>
                      <a:pt x="9850" y="1"/>
                      <a:pt x="9716" y="3"/>
                      <a:pt x="9579" y="8"/>
                    </a:cubicBezTo>
                    <a:cubicBezTo>
                      <a:pt x="5203" y="171"/>
                      <a:pt x="3623" y="1549"/>
                      <a:pt x="3233" y="3892"/>
                    </a:cubicBezTo>
                    <a:cubicBezTo>
                      <a:pt x="1743" y="12836"/>
                      <a:pt x="4" y="14756"/>
                      <a:pt x="0" y="14757"/>
                    </a:cubicBezTo>
                    <a:lnTo>
                      <a:pt x="11803" y="14757"/>
                    </a:lnTo>
                    <a:cubicBezTo>
                      <a:pt x="11803" y="14757"/>
                      <a:pt x="14359" y="10866"/>
                      <a:pt x="14926" y="6572"/>
                    </a:cubicBezTo>
                    <a:cubicBezTo>
                      <a:pt x="15477" y="2412"/>
                      <a:pt x="14049" y="1"/>
                      <a:pt x="9982" y="1"/>
                    </a:cubicBezTo>
                    <a:close/>
                    <a:moveTo>
                      <a:pt x="0" y="14757"/>
                    </a:moveTo>
                    <a:cubicBezTo>
                      <a:pt x="0" y="14757"/>
                      <a:pt x="0" y="14757"/>
                      <a:pt x="0" y="14757"/>
                    </a:cubicBezTo>
                    <a:cubicBezTo>
                      <a:pt x="0" y="14757"/>
                      <a:pt x="0" y="14757"/>
                      <a:pt x="0" y="14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651;p43">
                <a:extLst>
                  <a:ext uri="{FF2B5EF4-FFF2-40B4-BE49-F238E27FC236}">
                    <a16:creationId xmlns:a16="http://schemas.microsoft.com/office/drawing/2014/main" id="{BC0F9824-E75C-6A43-0C0B-0B44C932DE30}"/>
                  </a:ext>
                </a:extLst>
              </p:cNvPr>
              <p:cNvSpPr/>
              <p:nvPr/>
            </p:nvSpPr>
            <p:spPr>
              <a:xfrm>
                <a:off x="5977928" y="4057570"/>
                <a:ext cx="87265" cy="421235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9799" extrusionOk="0">
                    <a:moveTo>
                      <a:pt x="1944" y="1"/>
                    </a:moveTo>
                    <a:cubicBezTo>
                      <a:pt x="1930" y="1"/>
                      <a:pt x="1915" y="6"/>
                      <a:pt x="1900" y="19"/>
                    </a:cubicBezTo>
                    <a:cubicBezTo>
                      <a:pt x="713" y="1090"/>
                      <a:pt x="347" y="2964"/>
                      <a:pt x="391" y="4501"/>
                    </a:cubicBezTo>
                    <a:cubicBezTo>
                      <a:pt x="405" y="5021"/>
                      <a:pt x="541" y="5593"/>
                      <a:pt x="333" y="6093"/>
                    </a:cubicBezTo>
                    <a:cubicBezTo>
                      <a:pt x="223" y="6356"/>
                      <a:pt x="85" y="6504"/>
                      <a:pt x="71" y="6805"/>
                    </a:cubicBezTo>
                    <a:cubicBezTo>
                      <a:pt x="52" y="7227"/>
                      <a:pt x="229" y="7671"/>
                      <a:pt x="252" y="8094"/>
                    </a:cubicBezTo>
                    <a:cubicBezTo>
                      <a:pt x="279" y="8589"/>
                      <a:pt x="275" y="9122"/>
                      <a:pt x="57" y="9577"/>
                    </a:cubicBezTo>
                    <a:cubicBezTo>
                      <a:pt x="1" y="9693"/>
                      <a:pt x="102" y="9799"/>
                      <a:pt x="197" y="9799"/>
                    </a:cubicBezTo>
                    <a:cubicBezTo>
                      <a:pt x="241" y="9799"/>
                      <a:pt x="283" y="9777"/>
                      <a:pt x="308" y="9724"/>
                    </a:cubicBezTo>
                    <a:cubicBezTo>
                      <a:pt x="575" y="9166"/>
                      <a:pt x="581" y="8510"/>
                      <a:pt x="529" y="7903"/>
                    </a:cubicBezTo>
                    <a:cubicBezTo>
                      <a:pt x="483" y="7365"/>
                      <a:pt x="274" y="6904"/>
                      <a:pt x="493" y="6375"/>
                    </a:cubicBezTo>
                    <a:cubicBezTo>
                      <a:pt x="597" y="6127"/>
                      <a:pt x="692" y="5965"/>
                      <a:pt x="714" y="5686"/>
                    </a:cubicBezTo>
                    <a:cubicBezTo>
                      <a:pt x="789" y="4798"/>
                      <a:pt x="622" y="3926"/>
                      <a:pt x="754" y="3028"/>
                    </a:cubicBezTo>
                    <a:cubicBezTo>
                      <a:pt x="913" y="1942"/>
                      <a:pt x="1314" y="977"/>
                      <a:pt x="1991" y="112"/>
                    </a:cubicBezTo>
                    <a:cubicBezTo>
                      <a:pt x="2029" y="62"/>
                      <a:pt x="1992" y="1"/>
                      <a:pt x="19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52;p43">
                <a:extLst>
                  <a:ext uri="{FF2B5EF4-FFF2-40B4-BE49-F238E27FC236}">
                    <a16:creationId xmlns:a16="http://schemas.microsoft.com/office/drawing/2014/main" id="{994CD2F6-8947-51EB-1C72-975F26B5630F}"/>
                  </a:ext>
                </a:extLst>
              </p:cNvPr>
              <p:cNvSpPr/>
              <p:nvPr/>
            </p:nvSpPr>
            <p:spPr>
              <a:xfrm>
                <a:off x="5884817" y="4120934"/>
                <a:ext cx="68479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8606" extrusionOk="0">
                    <a:moveTo>
                      <a:pt x="1545" y="1"/>
                    </a:moveTo>
                    <a:cubicBezTo>
                      <a:pt x="1529" y="1"/>
                      <a:pt x="1514" y="7"/>
                      <a:pt x="1507" y="22"/>
                    </a:cubicBezTo>
                    <a:cubicBezTo>
                      <a:pt x="921" y="1164"/>
                      <a:pt x="794" y="2698"/>
                      <a:pt x="625" y="3958"/>
                    </a:cubicBezTo>
                    <a:cubicBezTo>
                      <a:pt x="520" y="4733"/>
                      <a:pt x="491" y="5515"/>
                      <a:pt x="414" y="6292"/>
                    </a:cubicBezTo>
                    <a:cubicBezTo>
                      <a:pt x="349" y="6969"/>
                      <a:pt x="334" y="7749"/>
                      <a:pt x="54" y="8377"/>
                    </a:cubicBezTo>
                    <a:cubicBezTo>
                      <a:pt x="1" y="8497"/>
                      <a:pt x="105" y="8606"/>
                      <a:pt x="201" y="8606"/>
                    </a:cubicBezTo>
                    <a:cubicBezTo>
                      <a:pt x="245" y="8606"/>
                      <a:pt x="288" y="8583"/>
                      <a:pt x="313" y="8527"/>
                    </a:cubicBezTo>
                    <a:cubicBezTo>
                      <a:pt x="799" y="7432"/>
                      <a:pt x="731" y="6002"/>
                      <a:pt x="834" y="4830"/>
                    </a:cubicBezTo>
                    <a:cubicBezTo>
                      <a:pt x="973" y="3214"/>
                      <a:pt x="1386" y="1645"/>
                      <a:pt x="1589" y="43"/>
                    </a:cubicBezTo>
                    <a:cubicBezTo>
                      <a:pt x="1593" y="17"/>
                      <a:pt x="1569" y="1"/>
                      <a:pt x="15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53;p43">
                <a:extLst>
                  <a:ext uri="{FF2B5EF4-FFF2-40B4-BE49-F238E27FC236}">
                    <a16:creationId xmlns:a16="http://schemas.microsoft.com/office/drawing/2014/main" id="{91C6C852-BD95-9DD6-3045-5DCB2E425D92}"/>
                  </a:ext>
                </a:extLst>
              </p:cNvPr>
              <p:cNvSpPr/>
              <p:nvPr/>
            </p:nvSpPr>
            <p:spPr>
              <a:xfrm>
                <a:off x="5685269" y="4136581"/>
                <a:ext cx="149339" cy="524490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2201" extrusionOk="0">
                    <a:moveTo>
                      <a:pt x="3374" y="0"/>
                    </a:moveTo>
                    <a:cubicBezTo>
                      <a:pt x="3341" y="0"/>
                      <a:pt x="3306" y="18"/>
                      <a:pt x="3291" y="59"/>
                    </a:cubicBezTo>
                    <a:cubicBezTo>
                      <a:pt x="2544" y="2142"/>
                      <a:pt x="2282" y="4334"/>
                      <a:pt x="1726" y="6467"/>
                    </a:cubicBezTo>
                    <a:cubicBezTo>
                      <a:pt x="1473" y="7434"/>
                      <a:pt x="1172" y="8384"/>
                      <a:pt x="897" y="9344"/>
                    </a:cubicBezTo>
                    <a:cubicBezTo>
                      <a:pt x="762" y="9806"/>
                      <a:pt x="749" y="10302"/>
                      <a:pt x="592" y="10756"/>
                    </a:cubicBezTo>
                    <a:cubicBezTo>
                      <a:pt x="496" y="11036"/>
                      <a:pt x="249" y="11712"/>
                      <a:pt x="81" y="11965"/>
                    </a:cubicBezTo>
                    <a:cubicBezTo>
                      <a:pt x="1" y="12086"/>
                      <a:pt x="112" y="12201"/>
                      <a:pt x="226" y="12201"/>
                    </a:cubicBezTo>
                    <a:cubicBezTo>
                      <a:pt x="275" y="12201"/>
                      <a:pt x="324" y="12179"/>
                      <a:pt x="359" y="12128"/>
                    </a:cubicBezTo>
                    <a:cubicBezTo>
                      <a:pt x="554" y="11832"/>
                      <a:pt x="632" y="11458"/>
                      <a:pt x="785" y="11132"/>
                    </a:cubicBezTo>
                    <a:cubicBezTo>
                      <a:pt x="983" y="10712"/>
                      <a:pt x="1006" y="10268"/>
                      <a:pt x="1105" y="9820"/>
                    </a:cubicBezTo>
                    <a:cubicBezTo>
                      <a:pt x="1326" y="8812"/>
                      <a:pt x="1701" y="7820"/>
                      <a:pt x="1972" y="6822"/>
                    </a:cubicBezTo>
                    <a:cubicBezTo>
                      <a:pt x="2574" y="4608"/>
                      <a:pt x="2849" y="2319"/>
                      <a:pt x="3455" y="104"/>
                    </a:cubicBezTo>
                    <a:cubicBezTo>
                      <a:pt x="3473" y="40"/>
                      <a:pt x="3425" y="0"/>
                      <a:pt x="3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54;p43">
                <a:extLst>
                  <a:ext uri="{FF2B5EF4-FFF2-40B4-BE49-F238E27FC236}">
                    <a16:creationId xmlns:a16="http://schemas.microsoft.com/office/drawing/2014/main" id="{742E0BE8-E90F-FC68-CAAD-A26D400D38B6}"/>
                  </a:ext>
                </a:extLst>
              </p:cNvPr>
              <p:cNvSpPr/>
              <p:nvPr/>
            </p:nvSpPr>
            <p:spPr>
              <a:xfrm>
                <a:off x="5592502" y="4090541"/>
                <a:ext cx="185577" cy="5686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3229" extrusionOk="0">
                    <a:moveTo>
                      <a:pt x="4226" y="0"/>
                    </a:moveTo>
                    <a:cubicBezTo>
                      <a:pt x="4204" y="0"/>
                      <a:pt x="4183" y="11"/>
                      <a:pt x="4172" y="36"/>
                    </a:cubicBezTo>
                    <a:cubicBezTo>
                      <a:pt x="3218" y="2241"/>
                      <a:pt x="2882" y="4660"/>
                      <a:pt x="2186" y="6955"/>
                    </a:cubicBezTo>
                    <a:cubicBezTo>
                      <a:pt x="1826" y="8143"/>
                      <a:pt x="1518" y="9356"/>
                      <a:pt x="1054" y="10505"/>
                    </a:cubicBezTo>
                    <a:cubicBezTo>
                      <a:pt x="900" y="10886"/>
                      <a:pt x="854" y="11284"/>
                      <a:pt x="728" y="11672"/>
                    </a:cubicBezTo>
                    <a:cubicBezTo>
                      <a:pt x="599" y="12075"/>
                      <a:pt x="266" y="12574"/>
                      <a:pt x="67" y="12971"/>
                    </a:cubicBezTo>
                    <a:cubicBezTo>
                      <a:pt x="0" y="13104"/>
                      <a:pt x="119" y="13228"/>
                      <a:pt x="231" y="13228"/>
                    </a:cubicBezTo>
                    <a:cubicBezTo>
                      <a:pt x="282" y="13228"/>
                      <a:pt x="331" y="13203"/>
                      <a:pt x="362" y="13142"/>
                    </a:cubicBezTo>
                    <a:cubicBezTo>
                      <a:pt x="549" y="12768"/>
                      <a:pt x="789" y="12411"/>
                      <a:pt x="960" y="12028"/>
                    </a:cubicBezTo>
                    <a:cubicBezTo>
                      <a:pt x="1130" y="11652"/>
                      <a:pt x="1151" y="11230"/>
                      <a:pt x="1282" y="10842"/>
                    </a:cubicBezTo>
                    <a:cubicBezTo>
                      <a:pt x="1470" y="10291"/>
                      <a:pt x="1708" y="9826"/>
                      <a:pt x="1845" y="9258"/>
                    </a:cubicBezTo>
                    <a:cubicBezTo>
                      <a:pt x="1993" y="8652"/>
                      <a:pt x="2195" y="8065"/>
                      <a:pt x="2380" y="7469"/>
                    </a:cubicBezTo>
                    <a:cubicBezTo>
                      <a:pt x="3132" y="5038"/>
                      <a:pt x="3537" y="2516"/>
                      <a:pt x="4301" y="89"/>
                    </a:cubicBezTo>
                    <a:cubicBezTo>
                      <a:pt x="4316" y="40"/>
                      <a:pt x="4269" y="0"/>
                      <a:pt x="4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55;p43">
                <a:extLst>
                  <a:ext uri="{FF2B5EF4-FFF2-40B4-BE49-F238E27FC236}">
                    <a16:creationId xmlns:a16="http://schemas.microsoft.com/office/drawing/2014/main" id="{BB975CAA-1C12-7DAF-44BA-04CD6910CFC3}"/>
                  </a:ext>
                </a:extLst>
              </p:cNvPr>
              <p:cNvSpPr/>
              <p:nvPr/>
            </p:nvSpPr>
            <p:spPr>
              <a:xfrm>
                <a:off x="5731696" y="4169681"/>
                <a:ext cx="136227" cy="49616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542" extrusionOk="0">
                    <a:moveTo>
                      <a:pt x="3029" y="0"/>
                    </a:moveTo>
                    <a:cubicBezTo>
                      <a:pt x="3008" y="0"/>
                      <a:pt x="2988" y="14"/>
                      <a:pt x="2988" y="41"/>
                    </a:cubicBezTo>
                    <a:cubicBezTo>
                      <a:pt x="2992" y="960"/>
                      <a:pt x="2700" y="1836"/>
                      <a:pt x="2602" y="2743"/>
                    </a:cubicBezTo>
                    <a:cubicBezTo>
                      <a:pt x="2491" y="3786"/>
                      <a:pt x="2440" y="4852"/>
                      <a:pt x="2218" y="5881"/>
                    </a:cubicBezTo>
                    <a:cubicBezTo>
                      <a:pt x="2015" y="6816"/>
                      <a:pt x="1652" y="7705"/>
                      <a:pt x="1289" y="8587"/>
                    </a:cubicBezTo>
                    <a:cubicBezTo>
                      <a:pt x="915" y="9498"/>
                      <a:pt x="521" y="10392"/>
                      <a:pt x="89" y="11274"/>
                    </a:cubicBezTo>
                    <a:cubicBezTo>
                      <a:pt x="87" y="11274"/>
                      <a:pt x="86" y="11274"/>
                      <a:pt x="84" y="11274"/>
                    </a:cubicBezTo>
                    <a:cubicBezTo>
                      <a:pt x="54" y="11274"/>
                      <a:pt x="23" y="11293"/>
                      <a:pt x="18" y="11336"/>
                    </a:cubicBezTo>
                    <a:cubicBezTo>
                      <a:pt x="14" y="11379"/>
                      <a:pt x="9" y="11422"/>
                      <a:pt x="5" y="11465"/>
                    </a:cubicBezTo>
                    <a:cubicBezTo>
                      <a:pt x="0" y="11512"/>
                      <a:pt x="43" y="11541"/>
                      <a:pt x="83" y="11541"/>
                    </a:cubicBezTo>
                    <a:cubicBezTo>
                      <a:pt x="109" y="11541"/>
                      <a:pt x="134" y="11530"/>
                      <a:pt x="146" y="11505"/>
                    </a:cubicBezTo>
                    <a:cubicBezTo>
                      <a:pt x="583" y="10626"/>
                      <a:pt x="980" y="9736"/>
                      <a:pt x="1351" y="8829"/>
                    </a:cubicBezTo>
                    <a:cubicBezTo>
                      <a:pt x="1742" y="7879"/>
                      <a:pt x="2143" y="6926"/>
                      <a:pt x="2362" y="5919"/>
                    </a:cubicBezTo>
                    <a:cubicBezTo>
                      <a:pt x="2570" y="4955"/>
                      <a:pt x="2639" y="3950"/>
                      <a:pt x="2729" y="2970"/>
                    </a:cubicBezTo>
                    <a:cubicBezTo>
                      <a:pt x="2820" y="2003"/>
                      <a:pt x="3168" y="1022"/>
                      <a:pt x="3075" y="41"/>
                    </a:cubicBezTo>
                    <a:cubicBezTo>
                      <a:pt x="3073" y="14"/>
                      <a:pt x="3050" y="0"/>
                      <a:pt x="3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56;p43">
                <a:extLst>
                  <a:ext uri="{FF2B5EF4-FFF2-40B4-BE49-F238E27FC236}">
                    <a16:creationId xmlns:a16="http://schemas.microsoft.com/office/drawing/2014/main" id="{76AC2EDA-92A7-E8B7-187C-EAF703584363}"/>
                  </a:ext>
                </a:extLst>
              </p:cNvPr>
              <p:cNvSpPr/>
              <p:nvPr/>
            </p:nvSpPr>
            <p:spPr>
              <a:xfrm>
                <a:off x="5826569" y="3881149"/>
                <a:ext cx="205781" cy="280021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6514" extrusionOk="0">
                    <a:moveTo>
                      <a:pt x="4143" y="0"/>
                    </a:moveTo>
                    <a:lnTo>
                      <a:pt x="4143" y="0"/>
                    </a:lnTo>
                    <a:cubicBezTo>
                      <a:pt x="4143" y="0"/>
                      <a:pt x="750" y="664"/>
                      <a:pt x="861" y="2325"/>
                    </a:cubicBezTo>
                    <a:cubicBezTo>
                      <a:pt x="972" y="3986"/>
                      <a:pt x="0" y="4034"/>
                      <a:pt x="0" y="4034"/>
                    </a:cubicBezTo>
                    <a:cubicBezTo>
                      <a:pt x="0" y="4034"/>
                      <a:pt x="547" y="6513"/>
                      <a:pt x="885" y="6513"/>
                    </a:cubicBezTo>
                    <a:cubicBezTo>
                      <a:pt x="885" y="6513"/>
                      <a:pt x="885" y="6513"/>
                      <a:pt x="885" y="6513"/>
                    </a:cubicBezTo>
                    <a:cubicBezTo>
                      <a:pt x="1288" y="6512"/>
                      <a:pt x="4786" y="3783"/>
                      <a:pt x="4786" y="3783"/>
                    </a:cubicBezTo>
                    <a:cubicBezTo>
                      <a:pt x="4119" y="2584"/>
                      <a:pt x="4143" y="0"/>
                      <a:pt x="4143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57;p43">
                <a:extLst>
                  <a:ext uri="{FF2B5EF4-FFF2-40B4-BE49-F238E27FC236}">
                    <a16:creationId xmlns:a16="http://schemas.microsoft.com/office/drawing/2014/main" id="{11E624E9-CCB2-4818-22DE-05EC8F43BA1A}"/>
                  </a:ext>
                </a:extLst>
              </p:cNvPr>
              <p:cNvSpPr/>
              <p:nvPr/>
            </p:nvSpPr>
            <p:spPr>
              <a:xfrm>
                <a:off x="5860873" y="3937506"/>
                <a:ext cx="1074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1905" extrusionOk="0">
                    <a:moveTo>
                      <a:pt x="480" y="0"/>
                    </a:moveTo>
                    <a:cubicBezTo>
                      <a:pt x="208" y="285"/>
                      <a:pt x="37" y="620"/>
                      <a:pt x="62" y="1013"/>
                    </a:cubicBezTo>
                    <a:cubicBezTo>
                      <a:pt x="85" y="1374"/>
                      <a:pt x="59" y="1661"/>
                      <a:pt x="1" y="1886"/>
                    </a:cubicBezTo>
                    <a:cubicBezTo>
                      <a:pt x="111" y="1898"/>
                      <a:pt x="217" y="1904"/>
                      <a:pt x="321" y="1904"/>
                    </a:cubicBezTo>
                    <a:cubicBezTo>
                      <a:pt x="1705" y="1904"/>
                      <a:pt x="2500" y="851"/>
                      <a:pt x="2500" y="851"/>
                    </a:cubicBez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8;p43">
                <a:extLst>
                  <a:ext uri="{FF2B5EF4-FFF2-40B4-BE49-F238E27FC236}">
                    <a16:creationId xmlns:a16="http://schemas.microsoft.com/office/drawing/2014/main" id="{A1617333-8CBC-4C80-D1D1-D23BBDCDCF8D}"/>
                  </a:ext>
                </a:extLst>
              </p:cNvPr>
              <p:cNvSpPr/>
              <p:nvPr/>
            </p:nvSpPr>
            <p:spPr>
              <a:xfrm>
                <a:off x="5712523" y="3797539"/>
                <a:ext cx="86233" cy="13184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067" extrusionOk="0">
                    <a:moveTo>
                      <a:pt x="942" y="0"/>
                    </a:moveTo>
                    <a:cubicBezTo>
                      <a:pt x="929" y="0"/>
                      <a:pt x="916" y="1"/>
                      <a:pt x="903" y="1"/>
                    </a:cubicBezTo>
                    <a:cubicBezTo>
                      <a:pt x="380" y="35"/>
                      <a:pt x="1" y="748"/>
                      <a:pt x="57" y="1594"/>
                    </a:cubicBezTo>
                    <a:cubicBezTo>
                      <a:pt x="110" y="2421"/>
                      <a:pt x="558" y="3066"/>
                      <a:pt x="1065" y="3066"/>
                    </a:cubicBezTo>
                    <a:cubicBezTo>
                      <a:pt x="1078" y="3066"/>
                      <a:pt x="1090" y="3066"/>
                      <a:pt x="1103" y="3065"/>
                    </a:cubicBezTo>
                    <a:cubicBezTo>
                      <a:pt x="1626" y="3030"/>
                      <a:pt x="2005" y="2317"/>
                      <a:pt x="1949" y="1471"/>
                    </a:cubicBezTo>
                    <a:cubicBezTo>
                      <a:pt x="1896" y="647"/>
                      <a:pt x="1449" y="0"/>
                      <a:pt x="942" y="0"/>
                    </a:cubicBezTo>
                    <a:close/>
                  </a:path>
                </a:pathLst>
              </a:custGeom>
              <a:solidFill>
                <a:srgbClr val="D6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9;p43">
                <a:extLst>
                  <a:ext uri="{FF2B5EF4-FFF2-40B4-BE49-F238E27FC236}">
                    <a16:creationId xmlns:a16="http://schemas.microsoft.com/office/drawing/2014/main" id="{69314ADC-D03A-0109-7335-0EF9630CB1AC}"/>
                  </a:ext>
                </a:extLst>
              </p:cNvPr>
              <p:cNvSpPr/>
              <p:nvPr/>
            </p:nvSpPr>
            <p:spPr>
              <a:xfrm>
                <a:off x="5751470" y="3612821"/>
                <a:ext cx="320945" cy="384738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8950" extrusionOk="0">
                    <a:moveTo>
                      <a:pt x="3732" y="0"/>
                    </a:moveTo>
                    <a:cubicBezTo>
                      <a:pt x="1742" y="0"/>
                      <a:pt x="189" y="1423"/>
                      <a:pt x="98" y="4311"/>
                    </a:cubicBezTo>
                    <a:cubicBezTo>
                      <a:pt x="1" y="7389"/>
                      <a:pt x="790" y="8832"/>
                      <a:pt x="2888" y="8944"/>
                    </a:cubicBezTo>
                    <a:cubicBezTo>
                      <a:pt x="2950" y="8948"/>
                      <a:pt x="3012" y="8949"/>
                      <a:pt x="3075" y="8949"/>
                    </a:cubicBezTo>
                    <a:cubicBezTo>
                      <a:pt x="5117" y="8949"/>
                      <a:pt x="7202" y="7169"/>
                      <a:pt x="7333" y="4750"/>
                    </a:cubicBezTo>
                    <a:cubicBezTo>
                      <a:pt x="7466" y="2258"/>
                      <a:pt x="6060" y="121"/>
                      <a:pt x="3962" y="7"/>
                    </a:cubicBezTo>
                    <a:cubicBezTo>
                      <a:pt x="3885" y="2"/>
                      <a:pt x="3808" y="0"/>
                      <a:pt x="3732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0;p43">
                <a:extLst>
                  <a:ext uri="{FF2B5EF4-FFF2-40B4-BE49-F238E27FC236}">
                    <a16:creationId xmlns:a16="http://schemas.microsoft.com/office/drawing/2014/main" id="{BF3C7F0C-CE28-3EAB-2A79-90F7B8B64F92}"/>
                  </a:ext>
                </a:extLst>
              </p:cNvPr>
              <p:cNvSpPr/>
              <p:nvPr/>
            </p:nvSpPr>
            <p:spPr>
              <a:xfrm>
                <a:off x="5703625" y="3560892"/>
                <a:ext cx="468177" cy="303535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7061" extrusionOk="0">
                    <a:moveTo>
                      <a:pt x="5239" y="0"/>
                    </a:moveTo>
                    <a:cubicBezTo>
                      <a:pt x="5097" y="0"/>
                      <a:pt x="4950" y="10"/>
                      <a:pt x="4797" y="30"/>
                    </a:cubicBezTo>
                    <a:cubicBezTo>
                      <a:pt x="2184" y="381"/>
                      <a:pt x="1" y="3199"/>
                      <a:pt x="1105" y="4720"/>
                    </a:cubicBezTo>
                    <a:cubicBezTo>
                      <a:pt x="1105" y="4720"/>
                      <a:pt x="2558" y="3696"/>
                      <a:pt x="3923" y="3696"/>
                    </a:cubicBezTo>
                    <a:cubicBezTo>
                      <a:pt x="3985" y="3696"/>
                      <a:pt x="4046" y="3698"/>
                      <a:pt x="4106" y="3702"/>
                    </a:cubicBezTo>
                    <a:cubicBezTo>
                      <a:pt x="5031" y="3768"/>
                      <a:pt x="5558" y="3969"/>
                      <a:pt x="6013" y="3969"/>
                    </a:cubicBezTo>
                    <a:cubicBezTo>
                      <a:pt x="6254" y="3969"/>
                      <a:pt x="6475" y="3912"/>
                      <a:pt x="6725" y="3749"/>
                    </a:cubicBezTo>
                    <a:lnTo>
                      <a:pt x="6725" y="3749"/>
                    </a:lnTo>
                    <a:cubicBezTo>
                      <a:pt x="6725" y="3749"/>
                      <a:pt x="6510" y="5567"/>
                      <a:pt x="8438" y="7060"/>
                    </a:cubicBezTo>
                    <a:cubicBezTo>
                      <a:pt x="8440" y="7059"/>
                      <a:pt x="10890" y="3740"/>
                      <a:pt x="8496" y="2596"/>
                    </a:cubicBezTo>
                    <a:cubicBezTo>
                      <a:pt x="9127" y="2267"/>
                      <a:pt x="9888" y="2011"/>
                      <a:pt x="9888" y="2011"/>
                    </a:cubicBezTo>
                    <a:cubicBezTo>
                      <a:pt x="9627" y="1926"/>
                      <a:pt x="9398" y="1890"/>
                      <a:pt x="9198" y="1890"/>
                    </a:cubicBezTo>
                    <a:cubicBezTo>
                      <a:pt x="8914" y="1890"/>
                      <a:pt x="8686" y="1962"/>
                      <a:pt x="8505" y="2070"/>
                    </a:cubicBezTo>
                    <a:cubicBezTo>
                      <a:pt x="8816" y="1151"/>
                      <a:pt x="7913" y="591"/>
                      <a:pt x="7912" y="591"/>
                    </a:cubicBezTo>
                    <a:lnTo>
                      <a:pt x="7912" y="591"/>
                    </a:lnTo>
                    <a:cubicBezTo>
                      <a:pt x="8056" y="1004"/>
                      <a:pt x="8074" y="1492"/>
                      <a:pt x="8050" y="1915"/>
                    </a:cubicBezTo>
                    <a:cubicBezTo>
                      <a:pt x="7656" y="1170"/>
                      <a:pt x="6791" y="0"/>
                      <a:pt x="5239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1;p43">
                <a:extLst>
                  <a:ext uri="{FF2B5EF4-FFF2-40B4-BE49-F238E27FC236}">
                    <a16:creationId xmlns:a16="http://schemas.microsoft.com/office/drawing/2014/main" id="{B335A083-F1BB-1FDE-7CD0-2E5B03C2A5C4}"/>
                  </a:ext>
                </a:extLst>
              </p:cNvPr>
              <p:cNvSpPr/>
              <p:nvPr/>
            </p:nvSpPr>
            <p:spPr>
              <a:xfrm>
                <a:off x="5723915" y="3560849"/>
                <a:ext cx="304137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4194" extrusionOk="0">
                    <a:moveTo>
                      <a:pt x="4765" y="0"/>
                    </a:moveTo>
                    <a:cubicBezTo>
                      <a:pt x="4625" y="0"/>
                      <a:pt x="4478" y="10"/>
                      <a:pt x="4326" y="30"/>
                    </a:cubicBezTo>
                    <a:cubicBezTo>
                      <a:pt x="1992" y="343"/>
                      <a:pt x="1" y="2626"/>
                      <a:pt x="392" y="4193"/>
                    </a:cubicBezTo>
                    <a:cubicBezTo>
                      <a:pt x="2008" y="1420"/>
                      <a:pt x="3840" y="755"/>
                      <a:pt x="5225" y="755"/>
                    </a:cubicBezTo>
                    <a:cubicBezTo>
                      <a:pt x="6043" y="755"/>
                      <a:pt x="6705" y="987"/>
                      <a:pt x="7075" y="1153"/>
                    </a:cubicBezTo>
                    <a:cubicBezTo>
                      <a:pt x="6586" y="562"/>
                      <a:pt x="5840" y="0"/>
                      <a:pt x="4765" y="0"/>
                    </a:cubicBezTo>
                    <a:close/>
                  </a:path>
                </a:pathLst>
              </a:custGeom>
              <a:solidFill>
                <a:srgbClr val="504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62;p43">
                <a:extLst>
                  <a:ext uri="{FF2B5EF4-FFF2-40B4-BE49-F238E27FC236}">
                    <a16:creationId xmlns:a16="http://schemas.microsoft.com/office/drawing/2014/main" id="{2F7F0997-4539-925B-8201-208563BDBA76}"/>
                  </a:ext>
                </a:extLst>
              </p:cNvPr>
              <p:cNvSpPr/>
              <p:nvPr/>
            </p:nvSpPr>
            <p:spPr>
              <a:xfrm>
                <a:off x="6010641" y="3816668"/>
                <a:ext cx="98183" cy="1290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003" extrusionOk="0">
                    <a:moveTo>
                      <a:pt x="1391" y="0"/>
                    </a:moveTo>
                    <a:cubicBezTo>
                      <a:pt x="928" y="0"/>
                      <a:pt x="431" y="516"/>
                      <a:pt x="227" y="1247"/>
                    </a:cubicBezTo>
                    <a:cubicBezTo>
                      <a:pt x="0" y="2062"/>
                      <a:pt x="225" y="2838"/>
                      <a:pt x="729" y="2980"/>
                    </a:cubicBezTo>
                    <a:cubicBezTo>
                      <a:pt x="783" y="2995"/>
                      <a:pt x="838" y="3002"/>
                      <a:pt x="893" y="3002"/>
                    </a:cubicBezTo>
                    <a:cubicBezTo>
                      <a:pt x="1357" y="3002"/>
                      <a:pt x="1852" y="2487"/>
                      <a:pt x="2056" y="1756"/>
                    </a:cubicBezTo>
                    <a:cubicBezTo>
                      <a:pt x="2283" y="940"/>
                      <a:pt x="2060" y="164"/>
                      <a:pt x="1554" y="22"/>
                    </a:cubicBezTo>
                    <a:cubicBezTo>
                      <a:pt x="1501" y="7"/>
                      <a:pt x="1446" y="0"/>
                      <a:pt x="1391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63;p43">
                <a:extLst>
                  <a:ext uri="{FF2B5EF4-FFF2-40B4-BE49-F238E27FC236}">
                    <a16:creationId xmlns:a16="http://schemas.microsoft.com/office/drawing/2014/main" id="{0373942B-E7CC-9CA6-5AB9-36F3434FF41F}"/>
                  </a:ext>
                </a:extLst>
              </p:cNvPr>
              <p:cNvSpPr/>
              <p:nvPr/>
            </p:nvSpPr>
            <p:spPr>
              <a:xfrm>
                <a:off x="5613781" y="4077000"/>
                <a:ext cx="611626" cy="569455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3247" extrusionOk="0">
                    <a:moveTo>
                      <a:pt x="11323" y="1"/>
                    </a:moveTo>
                    <a:cubicBezTo>
                      <a:pt x="9397" y="1"/>
                      <a:pt x="9910" y="8472"/>
                      <a:pt x="9737" y="9280"/>
                    </a:cubicBezTo>
                    <a:cubicBezTo>
                      <a:pt x="9654" y="9666"/>
                      <a:pt x="8565" y="9774"/>
                      <a:pt x="7367" y="9774"/>
                    </a:cubicBezTo>
                    <a:cubicBezTo>
                      <a:pt x="5830" y="9774"/>
                      <a:pt x="4113" y="9596"/>
                      <a:pt x="4113" y="9596"/>
                    </a:cubicBezTo>
                    <a:cubicBezTo>
                      <a:pt x="3873" y="9390"/>
                      <a:pt x="3664" y="9143"/>
                      <a:pt x="3408" y="8954"/>
                    </a:cubicBezTo>
                    <a:cubicBezTo>
                      <a:pt x="3049" y="8688"/>
                      <a:pt x="2607" y="8435"/>
                      <a:pt x="2145" y="8383"/>
                    </a:cubicBezTo>
                    <a:cubicBezTo>
                      <a:pt x="2113" y="8380"/>
                      <a:pt x="2080" y="8378"/>
                      <a:pt x="2048" y="8378"/>
                    </a:cubicBezTo>
                    <a:cubicBezTo>
                      <a:pt x="1597" y="8378"/>
                      <a:pt x="1125" y="8701"/>
                      <a:pt x="769" y="8936"/>
                    </a:cubicBezTo>
                    <a:cubicBezTo>
                      <a:pt x="510" y="9106"/>
                      <a:pt x="132" y="9513"/>
                      <a:pt x="260" y="9729"/>
                    </a:cubicBezTo>
                    <a:cubicBezTo>
                      <a:pt x="328" y="9842"/>
                      <a:pt x="387" y="9886"/>
                      <a:pt x="462" y="9886"/>
                    </a:cubicBezTo>
                    <a:cubicBezTo>
                      <a:pt x="534" y="9886"/>
                      <a:pt x="621" y="9846"/>
                      <a:pt x="744" y="9787"/>
                    </a:cubicBezTo>
                    <a:lnTo>
                      <a:pt x="744" y="9787"/>
                    </a:lnTo>
                    <a:cubicBezTo>
                      <a:pt x="457" y="10020"/>
                      <a:pt x="212" y="10293"/>
                      <a:pt x="105" y="10614"/>
                    </a:cubicBezTo>
                    <a:cubicBezTo>
                      <a:pt x="0" y="10925"/>
                      <a:pt x="81" y="11171"/>
                      <a:pt x="372" y="11171"/>
                    </a:cubicBezTo>
                    <a:cubicBezTo>
                      <a:pt x="378" y="11171"/>
                      <a:pt x="385" y="11171"/>
                      <a:pt x="392" y="11171"/>
                    </a:cubicBezTo>
                    <a:lnTo>
                      <a:pt x="392" y="11171"/>
                    </a:lnTo>
                    <a:cubicBezTo>
                      <a:pt x="292" y="11372"/>
                      <a:pt x="181" y="11658"/>
                      <a:pt x="386" y="11802"/>
                    </a:cubicBezTo>
                    <a:cubicBezTo>
                      <a:pt x="443" y="11843"/>
                      <a:pt x="516" y="11843"/>
                      <a:pt x="581" y="11850"/>
                    </a:cubicBezTo>
                    <a:cubicBezTo>
                      <a:pt x="600" y="11852"/>
                      <a:pt x="616" y="11853"/>
                      <a:pt x="631" y="11853"/>
                    </a:cubicBezTo>
                    <a:cubicBezTo>
                      <a:pt x="678" y="11853"/>
                      <a:pt x="701" y="11845"/>
                      <a:pt x="712" y="11845"/>
                    </a:cubicBezTo>
                    <a:cubicBezTo>
                      <a:pt x="727" y="11845"/>
                      <a:pt x="722" y="11859"/>
                      <a:pt x="725" y="11924"/>
                    </a:cubicBezTo>
                    <a:cubicBezTo>
                      <a:pt x="729" y="12042"/>
                      <a:pt x="649" y="12133"/>
                      <a:pt x="685" y="12262"/>
                    </a:cubicBezTo>
                    <a:cubicBezTo>
                      <a:pt x="725" y="12410"/>
                      <a:pt x="828" y="12465"/>
                      <a:pt x="947" y="12465"/>
                    </a:cubicBezTo>
                    <a:cubicBezTo>
                      <a:pt x="1023" y="12465"/>
                      <a:pt x="1106" y="12442"/>
                      <a:pt x="1183" y="12408"/>
                    </a:cubicBezTo>
                    <a:cubicBezTo>
                      <a:pt x="1388" y="12316"/>
                      <a:pt x="1547" y="12133"/>
                      <a:pt x="1685" y="11963"/>
                    </a:cubicBezTo>
                    <a:cubicBezTo>
                      <a:pt x="1738" y="11899"/>
                      <a:pt x="1800" y="11777"/>
                      <a:pt x="1864" y="11729"/>
                    </a:cubicBezTo>
                    <a:cubicBezTo>
                      <a:pt x="1915" y="11691"/>
                      <a:pt x="1911" y="11675"/>
                      <a:pt x="1913" y="11675"/>
                    </a:cubicBezTo>
                    <a:lnTo>
                      <a:pt x="1913" y="11675"/>
                    </a:lnTo>
                    <a:cubicBezTo>
                      <a:pt x="1915" y="11675"/>
                      <a:pt x="1922" y="11689"/>
                      <a:pt x="1984" y="11711"/>
                    </a:cubicBezTo>
                    <a:cubicBezTo>
                      <a:pt x="2158" y="11774"/>
                      <a:pt x="2338" y="11959"/>
                      <a:pt x="2505" y="12048"/>
                    </a:cubicBezTo>
                    <a:cubicBezTo>
                      <a:pt x="2681" y="12141"/>
                      <a:pt x="2868" y="12223"/>
                      <a:pt x="3061" y="12270"/>
                    </a:cubicBezTo>
                    <a:cubicBezTo>
                      <a:pt x="3078" y="12275"/>
                      <a:pt x="3097" y="12276"/>
                      <a:pt x="3117" y="12276"/>
                    </a:cubicBezTo>
                    <a:cubicBezTo>
                      <a:pt x="3351" y="12276"/>
                      <a:pt x="3834" y="12040"/>
                      <a:pt x="4007" y="11974"/>
                    </a:cubicBezTo>
                    <a:cubicBezTo>
                      <a:pt x="5102" y="12306"/>
                      <a:pt x="8254" y="13246"/>
                      <a:pt x="10407" y="13246"/>
                    </a:cubicBezTo>
                    <a:cubicBezTo>
                      <a:pt x="10811" y="13246"/>
                      <a:pt x="11180" y="13213"/>
                      <a:pt x="11493" y="13137"/>
                    </a:cubicBezTo>
                    <a:cubicBezTo>
                      <a:pt x="13822" y="12570"/>
                      <a:pt x="14228" y="9708"/>
                      <a:pt x="13991" y="5807"/>
                    </a:cubicBezTo>
                    <a:cubicBezTo>
                      <a:pt x="13844" y="3375"/>
                      <a:pt x="13298" y="1172"/>
                      <a:pt x="11894" y="211"/>
                    </a:cubicBezTo>
                    <a:cubicBezTo>
                      <a:pt x="11683" y="67"/>
                      <a:pt x="11493" y="1"/>
                      <a:pt x="11323" y="1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64;p43">
                <a:extLst>
                  <a:ext uri="{FF2B5EF4-FFF2-40B4-BE49-F238E27FC236}">
                    <a16:creationId xmlns:a16="http://schemas.microsoft.com/office/drawing/2014/main" id="{43A9F1A0-B771-1664-6D99-7B09A004CFF6}"/>
                  </a:ext>
                </a:extLst>
              </p:cNvPr>
              <p:cNvSpPr/>
              <p:nvPr/>
            </p:nvSpPr>
            <p:spPr>
              <a:xfrm>
                <a:off x="5893973" y="3821655"/>
                <a:ext cx="41956" cy="33616"/>
              </a:xfrm>
              <a:custGeom>
                <a:avLst/>
                <a:gdLst/>
                <a:ahLst/>
                <a:cxnLst/>
                <a:rect l="l" t="t" r="r" b="b"/>
                <a:pathLst>
                  <a:path w="976" h="782" extrusionOk="0">
                    <a:moveTo>
                      <a:pt x="90" y="0"/>
                    </a:moveTo>
                    <a:cubicBezTo>
                      <a:pt x="79" y="0"/>
                      <a:pt x="68" y="1"/>
                      <a:pt x="57" y="1"/>
                    </a:cubicBezTo>
                    <a:cubicBezTo>
                      <a:pt x="1" y="6"/>
                      <a:pt x="10" y="81"/>
                      <a:pt x="57" y="92"/>
                    </a:cubicBezTo>
                    <a:cubicBezTo>
                      <a:pt x="141" y="112"/>
                      <a:pt x="225" y="138"/>
                      <a:pt x="307" y="161"/>
                    </a:cubicBezTo>
                    <a:cubicBezTo>
                      <a:pt x="248" y="227"/>
                      <a:pt x="216" y="345"/>
                      <a:pt x="235" y="474"/>
                    </a:cubicBezTo>
                    <a:cubicBezTo>
                      <a:pt x="260" y="650"/>
                      <a:pt x="364" y="781"/>
                      <a:pt x="474" y="781"/>
                    </a:cubicBezTo>
                    <a:cubicBezTo>
                      <a:pt x="481" y="781"/>
                      <a:pt x="488" y="781"/>
                      <a:pt x="495" y="780"/>
                    </a:cubicBezTo>
                    <a:cubicBezTo>
                      <a:pt x="612" y="764"/>
                      <a:pt x="686" y="599"/>
                      <a:pt x="660" y="413"/>
                    </a:cubicBezTo>
                    <a:cubicBezTo>
                      <a:pt x="649" y="342"/>
                      <a:pt x="627" y="278"/>
                      <a:pt x="595" y="228"/>
                    </a:cubicBezTo>
                    <a:lnTo>
                      <a:pt x="595" y="228"/>
                    </a:lnTo>
                    <a:cubicBezTo>
                      <a:pt x="682" y="240"/>
                      <a:pt x="771" y="250"/>
                      <a:pt x="855" y="276"/>
                    </a:cubicBezTo>
                    <a:cubicBezTo>
                      <a:pt x="863" y="279"/>
                      <a:pt x="870" y="280"/>
                      <a:pt x="877" y="280"/>
                    </a:cubicBezTo>
                    <a:cubicBezTo>
                      <a:pt x="942" y="280"/>
                      <a:pt x="975" y="180"/>
                      <a:pt x="904" y="157"/>
                    </a:cubicBezTo>
                    <a:cubicBezTo>
                      <a:pt x="767" y="112"/>
                      <a:pt x="624" y="109"/>
                      <a:pt x="484" y="81"/>
                    </a:cubicBezTo>
                    <a:cubicBezTo>
                      <a:pt x="351" y="52"/>
                      <a:pt x="226" y="0"/>
                      <a:pt x="90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65;p43">
                <a:extLst>
                  <a:ext uri="{FF2B5EF4-FFF2-40B4-BE49-F238E27FC236}">
                    <a16:creationId xmlns:a16="http://schemas.microsoft.com/office/drawing/2014/main" id="{127E2527-B3F2-A13A-CFF0-B0EB50719764}"/>
                  </a:ext>
                </a:extLst>
              </p:cNvPr>
              <p:cNvSpPr/>
              <p:nvPr/>
            </p:nvSpPr>
            <p:spPr>
              <a:xfrm>
                <a:off x="5777735" y="3824922"/>
                <a:ext cx="42042" cy="3353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780" extrusionOk="0">
                    <a:moveTo>
                      <a:pt x="883" y="1"/>
                    </a:moveTo>
                    <a:cubicBezTo>
                      <a:pt x="749" y="1"/>
                      <a:pt x="625" y="51"/>
                      <a:pt x="495" y="77"/>
                    </a:cubicBezTo>
                    <a:cubicBezTo>
                      <a:pt x="353" y="105"/>
                      <a:pt x="212" y="105"/>
                      <a:pt x="73" y="148"/>
                    </a:cubicBezTo>
                    <a:cubicBezTo>
                      <a:pt x="0" y="171"/>
                      <a:pt x="34" y="273"/>
                      <a:pt x="102" y="273"/>
                    </a:cubicBezTo>
                    <a:cubicBezTo>
                      <a:pt x="108" y="273"/>
                      <a:pt x="115" y="272"/>
                      <a:pt x="122" y="270"/>
                    </a:cubicBezTo>
                    <a:cubicBezTo>
                      <a:pt x="206" y="243"/>
                      <a:pt x="295" y="235"/>
                      <a:pt x="383" y="224"/>
                    </a:cubicBezTo>
                    <a:lnTo>
                      <a:pt x="383" y="224"/>
                    </a:lnTo>
                    <a:cubicBezTo>
                      <a:pt x="351" y="275"/>
                      <a:pt x="327" y="338"/>
                      <a:pt x="316" y="409"/>
                    </a:cubicBezTo>
                    <a:cubicBezTo>
                      <a:pt x="288" y="596"/>
                      <a:pt x="359" y="760"/>
                      <a:pt x="476" y="778"/>
                    </a:cubicBezTo>
                    <a:cubicBezTo>
                      <a:pt x="482" y="779"/>
                      <a:pt x="489" y="779"/>
                      <a:pt x="496" y="779"/>
                    </a:cubicBezTo>
                    <a:cubicBezTo>
                      <a:pt x="605" y="779"/>
                      <a:pt x="712" y="650"/>
                      <a:pt x="739" y="475"/>
                    </a:cubicBezTo>
                    <a:cubicBezTo>
                      <a:pt x="759" y="345"/>
                      <a:pt x="729" y="226"/>
                      <a:pt x="670" y="160"/>
                    </a:cubicBezTo>
                    <a:cubicBezTo>
                      <a:pt x="754" y="137"/>
                      <a:pt x="837" y="112"/>
                      <a:pt x="922" y="94"/>
                    </a:cubicBezTo>
                    <a:cubicBezTo>
                      <a:pt x="967" y="84"/>
                      <a:pt x="978" y="7"/>
                      <a:pt x="923" y="2"/>
                    </a:cubicBezTo>
                    <a:cubicBezTo>
                      <a:pt x="909" y="1"/>
                      <a:pt x="896" y="1"/>
                      <a:pt x="883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66;p43">
                <a:extLst>
                  <a:ext uri="{FF2B5EF4-FFF2-40B4-BE49-F238E27FC236}">
                    <a16:creationId xmlns:a16="http://schemas.microsoft.com/office/drawing/2014/main" id="{794F8268-7A45-0367-CFA4-EC5D63EFDE4B}"/>
                  </a:ext>
                </a:extLst>
              </p:cNvPr>
              <p:cNvSpPr/>
              <p:nvPr/>
            </p:nvSpPr>
            <p:spPr>
              <a:xfrm>
                <a:off x="5897369" y="3767146"/>
                <a:ext cx="60397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99" extrusionOk="0">
                    <a:moveTo>
                      <a:pt x="85" y="0"/>
                    </a:moveTo>
                    <a:cubicBezTo>
                      <a:pt x="33" y="0"/>
                      <a:pt x="0" y="76"/>
                      <a:pt x="37" y="123"/>
                    </a:cubicBezTo>
                    <a:cubicBezTo>
                      <a:pt x="315" y="480"/>
                      <a:pt x="827" y="599"/>
                      <a:pt x="1260" y="599"/>
                    </a:cubicBezTo>
                    <a:cubicBezTo>
                      <a:pt x="1268" y="599"/>
                      <a:pt x="1276" y="599"/>
                      <a:pt x="1283" y="599"/>
                    </a:cubicBezTo>
                    <a:cubicBezTo>
                      <a:pt x="1405" y="598"/>
                      <a:pt x="1404" y="419"/>
                      <a:pt x="1284" y="413"/>
                    </a:cubicBezTo>
                    <a:cubicBezTo>
                      <a:pt x="1065" y="399"/>
                      <a:pt x="845" y="376"/>
                      <a:pt x="634" y="309"/>
                    </a:cubicBezTo>
                    <a:cubicBezTo>
                      <a:pt x="434" y="246"/>
                      <a:pt x="296" y="120"/>
                      <a:pt x="122" y="12"/>
                    </a:cubicBezTo>
                    <a:cubicBezTo>
                      <a:pt x="109" y="4"/>
                      <a:pt x="97" y="0"/>
                      <a:pt x="85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67;p43">
                <a:extLst>
                  <a:ext uri="{FF2B5EF4-FFF2-40B4-BE49-F238E27FC236}">
                    <a16:creationId xmlns:a16="http://schemas.microsoft.com/office/drawing/2014/main" id="{4AF08F07-E0D6-4A67-F7D8-91A11F845218}"/>
                  </a:ext>
                </a:extLst>
              </p:cNvPr>
              <p:cNvSpPr/>
              <p:nvPr/>
            </p:nvSpPr>
            <p:spPr>
              <a:xfrm>
                <a:off x="5762045" y="3778022"/>
                <a:ext cx="46942" cy="3451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03" extrusionOk="0">
                    <a:moveTo>
                      <a:pt x="1013" y="0"/>
                    </a:moveTo>
                    <a:cubicBezTo>
                      <a:pt x="1001" y="0"/>
                      <a:pt x="989" y="4"/>
                      <a:pt x="981" y="14"/>
                    </a:cubicBezTo>
                    <a:cubicBezTo>
                      <a:pt x="859" y="168"/>
                      <a:pt x="754" y="305"/>
                      <a:pt x="593" y="426"/>
                    </a:cubicBezTo>
                    <a:cubicBezTo>
                      <a:pt x="511" y="488"/>
                      <a:pt x="426" y="543"/>
                      <a:pt x="326" y="574"/>
                    </a:cubicBezTo>
                    <a:cubicBezTo>
                      <a:pt x="242" y="599"/>
                      <a:pt x="164" y="609"/>
                      <a:pt x="83" y="648"/>
                    </a:cubicBezTo>
                    <a:cubicBezTo>
                      <a:pt x="1" y="688"/>
                      <a:pt x="51" y="803"/>
                      <a:pt x="129" y="803"/>
                    </a:cubicBezTo>
                    <a:cubicBezTo>
                      <a:pt x="135" y="803"/>
                      <a:pt x="142" y="802"/>
                      <a:pt x="148" y="801"/>
                    </a:cubicBezTo>
                    <a:cubicBezTo>
                      <a:pt x="392" y="748"/>
                      <a:pt x="561" y="695"/>
                      <a:pt x="758" y="536"/>
                    </a:cubicBezTo>
                    <a:cubicBezTo>
                      <a:pt x="907" y="413"/>
                      <a:pt x="1091" y="246"/>
                      <a:pt x="1061" y="35"/>
                    </a:cubicBezTo>
                    <a:cubicBezTo>
                      <a:pt x="1057" y="13"/>
                      <a:pt x="1034" y="0"/>
                      <a:pt x="1013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68;p43">
                <a:extLst>
                  <a:ext uri="{FF2B5EF4-FFF2-40B4-BE49-F238E27FC236}">
                    <a16:creationId xmlns:a16="http://schemas.microsoft.com/office/drawing/2014/main" id="{A07FBB29-00A2-7DB9-1865-574013CC5C60}"/>
                  </a:ext>
                </a:extLst>
              </p:cNvPr>
              <p:cNvSpPr/>
              <p:nvPr/>
            </p:nvSpPr>
            <p:spPr>
              <a:xfrm>
                <a:off x="5824248" y="3812154"/>
                <a:ext cx="31940" cy="8550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989" extrusionOk="0">
                    <a:moveTo>
                      <a:pt x="235" y="1"/>
                    </a:moveTo>
                    <a:cubicBezTo>
                      <a:pt x="212" y="1"/>
                      <a:pt x="186" y="20"/>
                      <a:pt x="185" y="45"/>
                    </a:cubicBezTo>
                    <a:cubicBezTo>
                      <a:pt x="182" y="480"/>
                      <a:pt x="0" y="873"/>
                      <a:pt x="53" y="1325"/>
                    </a:cubicBezTo>
                    <a:cubicBezTo>
                      <a:pt x="92" y="1660"/>
                      <a:pt x="269" y="1849"/>
                      <a:pt x="573" y="1981"/>
                    </a:cubicBezTo>
                    <a:cubicBezTo>
                      <a:pt x="585" y="1987"/>
                      <a:pt x="597" y="1989"/>
                      <a:pt x="609" y="1989"/>
                    </a:cubicBezTo>
                    <a:cubicBezTo>
                      <a:pt x="689" y="1989"/>
                      <a:pt x="742" y="1876"/>
                      <a:pt x="658" y="1840"/>
                    </a:cubicBezTo>
                    <a:cubicBezTo>
                      <a:pt x="206" y="1639"/>
                      <a:pt x="179" y="1273"/>
                      <a:pt x="212" y="821"/>
                    </a:cubicBezTo>
                    <a:cubicBezTo>
                      <a:pt x="231" y="573"/>
                      <a:pt x="377" y="264"/>
                      <a:pt x="269" y="23"/>
                    </a:cubicBezTo>
                    <a:cubicBezTo>
                      <a:pt x="262" y="7"/>
                      <a:pt x="249" y="1"/>
                      <a:pt x="235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69;p43">
                <a:extLst>
                  <a:ext uri="{FF2B5EF4-FFF2-40B4-BE49-F238E27FC236}">
                    <a16:creationId xmlns:a16="http://schemas.microsoft.com/office/drawing/2014/main" id="{37D50F99-87C5-6C9F-1A21-851D3232446C}"/>
                  </a:ext>
                </a:extLst>
              </p:cNvPr>
              <p:cNvSpPr/>
              <p:nvPr/>
            </p:nvSpPr>
            <p:spPr>
              <a:xfrm>
                <a:off x="5849610" y="3918720"/>
                <a:ext cx="64352" cy="2777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646" extrusionOk="0">
                    <a:moveTo>
                      <a:pt x="784" y="1"/>
                    </a:moveTo>
                    <a:cubicBezTo>
                      <a:pt x="669" y="1"/>
                      <a:pt x="555" y="20"/>
                      <a:pt x="452" y="63"/>
                    </a:cubicBezTo>
                    <a:cubicBezTo>
                      <a:pt x="228" y="93"/>
                      <a:pt x="1" y="317"/>
                      <a:pt x="149" y="534"/>
                    </a:cubicBezTo>
                    <a:cubicBezTo>
                      <a:pt x="205" y="617"/>
                      <a:pt x="279" y="645"/>
                      <a:pt x="358" y="645"/>
                    </a:cubicBezTo>
                    <a:cubicBezTo>
                      <a:pt x="440" y="645"/>
                      <a:pt x="528" y="614"/>
                      <a:pt x="609" y="580"/>
                    </a:cubicBezTo>
                    <a:cubicBezTo>
                      <a:pt x="705" y="538"/>
                      <a:pt x="774" y="517"/>
                      <a:pt x="859" y="517"/>
                    </a:cubicBezTo>
                    <a:cubicBezTo>
                      <a:pt x="891" y="517"/>
                      <a:pt x="925" y="520"/>
                      <a:pt x="964" y="526"/>
                    </a:cubicBezTo>
                    <a:cubicBezTo>
                      <a:pt x="1048" y="539"/>
                      <a:pt x="1135" y="560"/>
                      <a:pt x="1220" y="560"/>
                    </a:cubicBezTo>
                    <a:cubicBezTo>
                      <a:pt x="1237" y="560"/>
                      <a:pt x="1254" y="559"/>
                      <a:pt x="1271" y="557"/>
                    </a:cubicBezTo>
                    <a:cubicBezTo>
                      <a:pt x="1390" y="544"/>
                      <a:pt x="1496" y="470"/>
                      <a:pt x="1486" y="338"/>
                    </a:cubicBezTo>
                    <a:cubicBezTo>
                      <a:pt x="1475" y="210"/>
                      <a:pt x="1338" y="138"/>
                      <a:pt x="1233" y="94"/>
                    </a:cubicBezTo>
                    <a:cubicBezTo>
                      <a:pt x="1094" y="35"/>
                      <a:pt x="938" y="1"/>
                      <a:pt x="78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0;p43">
                <a:extLst>
                  <a:ext uri="{FF2B5EF4-FFF2-40B4-BE49-F238E27FC236}">
                    <a16:creationId xmlns:a16="http://schemas.microsoft.com/office/drawing/2014/main" id="{04C20199-6E0D-3D37-D9C0-43B0B0137AE7}"/>
                  </a:ext>
                </a:extLst>
              </p:cNvPr>
              <p:cNvSpPr/>
              <p:nvPr/>
            </p:nvSpPr>
            <p:spPr>
              <a:xfrm>
                <a:off x="5648558" y="4472399"/>
                <a:ext cx="50209" cy="2282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31" extrusionOk="0">
                    <a:moveTo>
                      <a:pt x="951" y="0"/>
                    </a:moveTo>
                    <a:cubicBezTo>
                      <a:pt x="607" y="0"/>
                      <a:pt x="141" y="212"/>
                      <a:pt x="9" y="493"/>
                    </a:cubicBezTo>
                    <a:cubicBezTo>
                      <a:pt x="0" y="512"/>
                      <a:pt x="13" y="531"/>
                      <a:pt x="30" y="531"/>
                    </a:cubicBezTo>
                    <a:cubicBezTo>
                      <a:pt x="36" y="531"/>
                      <a:pt x="42" y="529"/>
                      <a:pt x="48" y="524"/>
                    </a:cubicBezTo>
                    <a:cubicBezTo>
                      <a:pt x="271" y="332"/>
                      <a:pt x="606" y="100"/>
                      <a:pt x="925" y="100"/>
                    </a:cubicBezTo>
                    <a:cubicBezTo>
                      <a:pt x="977" y="100"/>
                      <a:pt x="1028" y="106"/>
                      <a:pt x="1078" y="119"/>
                    </a:cubicBezTo>
                    <a:cubicBezTo>
                      <a:pt x="1082" y="120"/>
                      <a:pt x="1087" y="121"/>
                      <a:pt x="1091" y="121"/>
                    </a:cubicBezTo>
                    <a:cubicBezTo>
                      <a:pt x="1148" y="121"/>
                      <a:pt x="1168" y="32"/>
                      <a:pt x="1107" y="18"/>
                    </a:cubicBezTo>
                    <a:cubicBezTo>
                      <a:pt x="1060" y="6"/>
                      <a:pt x="1007" y="0"/>
                      <a:pt x="951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1;p43">
                <a:extLst>
                  <a:ext uri="{FF2B5EF4-FFF2-40B4-BE49-F238E27FC236}">
                    <a16:creationId xmlns:a16="http://schemas.microsoft.com/office/drawing/2014/main" id="{12EA926A-A20C-9440-17B2-0328B5C3F39E}"/>
                  </a:ext>
                </a:extLst>
              </p:cNvPr>
              <p:cNvSpPr/>
              <p:nvPr/>
            </p:nvSpPr>
            <p:spPr>
              <a:xfrm>
                <a:off x="5635489" y="4510142"/>
                <a:ext cx="53304" cy="4389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21" extrusionOk="0">
                    <a:moveTo>
                      <a:pt x="1160" y="1"/>
                    </a:moveTo>
                    <a:cubicBezTo>
                      <a:pt x="1153" y="1"/>
                      <a:pt x="1145" y="2"/>
                      <a:pt x="1138" y="6"/>
                    </a:cubicBezTo>
                    <a:cubicBezTo>
                      <a:pt x="705" y="194"/>
                      <a:pt x="223" y="537"/>
                      <a:pt x="12" y="971"/>
                    </a:cubicBezTo>
                    <a:cubicBezTo>
                      <a:pt x="1" y="994"/>
                      <a:pt x="20" y="1021"/>
                      <a:pt x="40" y="1021"/>
                    </a:cubicBezTo>
                    <a:cubicBezTo>
                      <a:pt x="47" y="1021"/>
                      <a:pt x="54" y="1017"/>
                      <a:pt x="60" y="1009"/>
                    </a:cubicBezTo>
                    <a:cubicBezTo>
                      <a:pt x="373" y="612"/>
                      <a:pt x="736" y="321"/>
                      <a:pt x="1188" y="93"/>
                    </a:cubicBezTo>
                    <a:cubicBezTo>
                      <a:pt x="1240" y="67"/>
                      <a:pt x="1208" y="1"/>
                      <a:pt x="1160" y="1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72;p43">
                <a:extLst>
                  <a:ext uri="{FF2B5EF4-FFF2-40B4-BE49-F238E27FC236}">
                    <a16:creationId xmlns:a16="http://schemas.microsoft.com/office/drawing/2014/main" id="{1F66D5B4-08C5-9753-637A-AF09F8B3B45A}"/>
                  </a:ext>
                </a:extLst>
              </p:cNvPr>
              <p:cNvSpPr/>
              <p:nvPr/>
            </p:nvSpPr>
            <p:spPr>
              <a:xfrm>
                <a:off x="5646150" y="4545005"/>
                <a:ext cx="44621" cy="38818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903" extrusionOk="0">
                    <a:moveTo>
                      <a:pt x="949" y="0"/>
                    </a:moveTo>
                    <a:cubicBezTo>
                      <a:pt x="941" y="0"/>
                      <a:pt x="933" y="2"/>
                      <a:pt x="924" y="6"/>
                    </a:cubicBezTo>
                    <a:cubicBezTo>
                      <a:pt x="690" y="112"/>
                      <a:pt x="486" y="256"/>
                      <a:pt x="296" y="429"/>
                    </a:cubicBezTo>
                    <a:cubicBezTo>
                      <a:pt x="174" y="537"/>
                      <a:pt x="0" y="693"/>
                      <a:pt x="18" y="873"/>
                    </a:cubicBezTo>
                    <a:cubicBezTo>
                      <a:pt x="21" y="892"/>
                      <a:pt x="35" y="902"/>
                      <a:pt x="49" y="902"/>
                    </a:cubicBezTo>
                    <a:cubicBezTo>
                      <a:pt x="61" y="902"/>
                      <a:pt x="72" y="896"/>
                      <a:pt x="76" y="881"/>
                    </a:cubicBezTo>
                    <a:cubicBezTo>
                      <a:pt x="196" y="526"/>
                      <a:pt x="661" y="246"/>
                      <a:pt x="979" y="102"/>
                    </a:cubicBezTo>
                    <a:cubicBezTo>
                      <a:pt x="1037" y="76"/>
                      <a:pt x="1002" y="0"/>
                      <a:pt x="949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73;p43">
                <a:extLst>
                  <a:ext uri="{FF2B5EF4-FFF2-40B4-BE49-F238E27FC236}">
                    <a16:creationId xmlns:a16="http://schemas.microsoft.com/office/drawing/2014/main" id="{66CDB207-2094-61E0-BB29-08EF04589877}"/>
                  </a:ext>
                </a:extLst>
              </p:cNvPr>
              <p:cNvSpPr/>
              <p:nvPr/>
            </p:nvSpPr>
            <p:spPr>
              <a:xfrm>
                <a:off x="5437790" y="4053142"/>
                <a:ext cx="247651" cy="516968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12026" extrusionOk="0">
                    <a:moveTo>
                      <a:pt x="923" y="1"/>
                    </a:moveTo>
                    <a:cubicBezTo>
                      <a:pt x="923" y="1"/>
                      <a:pt x="118" y="6765"/>
                      <a:pt x="58" y="9137"/>
                    </a:cubicBezTo>
                    <a:cubicBezTo>
                      <a:pt x="1" y="11383"/>
                      <a:pt x="1538" y="12026"/>
                      <a:pt x="2212" y="12026"/>
                    </a:cubicBezTo>
                    <a:cubicBezTo>
                      <a:pt x="2265" y="12026"/>
                      <a:pt x="2313" y="12022"/>
                      <a:pt x="2354" y="12014"/>
                    </a:cubicBezTo>
                    <a:cubicBezTo>
                      <a:pt x="5761" y="11392"/>
                      <a:pt x="2953" y="8454"/>
                      <a:pt x="2952" y="780"/>
                    </a:cubicBezTo>
                    <a:lnTo>
                      <a:pt x="923" y="1"/>
                    </a:ln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74;p43">
                <a:extLst>
                  <a:ext uri="{FF2B5EF4-FFF2-40B4-BE49-F238E27FC236}">
                    <a16:creationId xmlns:a16="http://schemas.microsoft.com/office/drawing/2014/main" id="{1889110C-0EB7-0C80-D73B-A532D93F9D2C}"/>
                  </a:ext>
                </a:extLst>
              </p:cNvPr>
              <p:cNvSpPr/>
              <p:nvPr/>
            </p:nvSpPr>
            <p:spPr>
              <a:xfrm>
                <a:off x="5422186" y="3817571"/>
                <a:ext cx="183815" cy="288532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712" extrusionOk="0">
                    <a:moveTo>
                      <a:pt x="596" y="0"/>
                    </a:moveTo>
                    <a:cubicBezTo>
                      <a:pt x="340" y="0"/>
                      <a:pt x="117" y="573"/>
                      <a:pt x="58" y="870"/>
                    </a:cubicBezTo>
                    <a:cubicBezTo>
                      <a:pt x="0" y="1171"/>
                      <a:pt x="67" y="1676"/>
                      <a:pt x="177" y="1981"/>
                    </a:cubicBezTo>
                    <a:cubicBezTo>
                      <a:pt x="262" y="2222"/>
                      <a:pt x="298" y="2341"/>
                      <a:pt x="351" y="2596"/>
                    </a:cubicBezTo>
                    <a:cubicBezTo>
                      <a:pt x="410" y="2884"/>
                      <a:pt x="406" y="3180"/>
                      <a:pt x="431" y="3470"/>
                    </a:cubicBezTo>
                    <a:cubicBezTo>
                      <a:pt x="518" y="4482"/>
                      <a:pt x="988" y="5449"/>
                      <a:pt x="1569" y="6270"/>
                    </a:cubicBezTo>
                    <a:cubicBezTo>
                      <a:pt x="1579" y="6282"/>
                      <a:pt x="1592" y="6288"/>
                      <a:pt x="1605" y="6288"/>
                    </a:cubicBezTo>
                    <a:cubicBezTo>
                      <a:pt x="1610" y="6288"/>
                      <a:pt x="1615" y="6287"/>
                      <a:pt x="1620" y="6285"/>
                    </a:cubicBezTo>
                    <a:cubicBezTo>
                      <a:pt x="1863" y="6613"/>
                      <a:pt x="2426" y="6711"/>
                      <a:pt x="2797" y="6711"/>
                    </a:cubicBezTo>
                    <a:cubicBezTo>
                      <a:pt x="2803" y="6711"/>
                      <a:pt x="2809" y="6711"/>
                      <a:pt x="2814" y="6711"/>
                    </a:cubicBezTo>
                    <a:cubicBezTo>
                      <a:pt x="3349" y="6709"/>
                      <a:pt x="3595" y="6423"/>
                      <a:pt x="3737" y="5924"/>
                    </a:cubicBezTo>
                    <a:cubicBezTo>
                      <a:pt x="3917" y="5283"/>
                      <a:pt x="3923" y="4569"/>
                      <a:pt x="3673" y="3949"/>
                    </a:cubicBezTo>
                    <a:cubicBezTo>
                      <a:pt x="3457" y="3412"/>
                      <a:pt x="3363" y="3011"/>
                      <a:pt x="3811" y="2542"/>
                    </a:cubicBezTo>
                    <a:cubicBezTo>
                      <a:pt x="3996" y="2347"/>
                      <a:pt x="4275" y="2095"/>
                      <a:pt x="4236" y="1792"/>
                    </a:cubicBezTo>
                    <a:cubicBezTo>
                      <a:pt x="4208" y="1573"/>
                      <a:pt x="4072" y="1496"/>
                      <a:pt x="3907" y="1496"/>
                    </a:cubicBezTo>
                    <a:cubicBezTo>
                      <a:pt x="3699" y="1496"/>
                      <a:pt x="3446" y="1618"/>
                      <a:pt x="3310" y="1734"/>
                    </a:cubicBezTo>
                    <a:cubicBezTo>
                      <a:pt x="3073" y="1931"/>
                      <a:pt x="2888" y="2183"/>
                      <a:pt x="2676" y="2404"/>
                    </a:cubicBezTo>
                    <a:cubicBezTo>
                      <a:pt x="2574" y="2509"/>
                      <a:pt x="2440" y="2662"/>
                      <a:pt x="2292" y="2700"/>
                    </a:cubicBezTo>
                    <a:cubicBezTo>
                      <a:pt x="2258" y="2709"/>
                      <a:pt x="2224" y="2713"/>
                      <a:pt x="2189" y="2713"/>
                    </a:cubicBezTo>
                    <a:cubicBezTo>
                      <a:pt x="1973" y="2713"/>
                      <a:pt x="1734" y="2566"/>
                      <a:pt x="1605" y="2431"/>
                    </a:cubicBezTo>
                    <a:cubicBezTo>
                      <a:pt x="1337" y="2150"/>
                      <a:pt x="1136" y="1909"/>
                      <a:pt x="999" y="1545"/>
                    </a:cubicBezTo>
                    <a:cubicBezTo>
                      <a:pt x="859" y="1174"/>
                      <a:pt x="1048" y="525"/>
                      <a:pt x="835" y="182"/>
                    </a:cubicBezTo>
                    <a:cubicBezTo>
                      <a:pt x="755" y="53"/>
                      <a:pt x="674" y="0"/>
                      <a:pt x="596" y="0"/>
                    </a:cubicBezTo>
                    <a:close/>
                  </a:path>
                </a:pathLst>
              </a:custGeom>
              <a:solidFill>
                <a:srgbClr val="EC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75;p43">
                <a:extLst>
                  <a:ext uri="{FF2B5EF4-FFF2-40B4-BE49-F238E27FC236}">
                    <a16:creationId xmlns:a16="http://schemas.microsoft.com/office/drawing/2014/main" id="{3A56D1C8-1A96-9474-9E97-EBC3BBAA4E8D}"/>
                  </a:ext>
                </a:extLst>
              </p:cNvPr>
              <p:cNvSpPr/>
              <p:nvPr/>
            </p:nvSpPr>
            <p:spPr>
              <a:xfrm>
                <a:off x="5446044" y="3931789"/>
                <a:ext cx="116109" cy="149038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3467" extrusionOk="0">
                    <a:moveTo>
                      <a:pt x="1192" y="0"/>
                    </a:moveTo>
                    <a:cubicBezTo>
                      <a:pt x="779" y="0"/>
                      <a:pt x="315" y="258"/>
                      <a:pt x="20" y="493"/>
                    </a:cubicBezTo>
                    <a:cubicBezTo>
                      <a:pt x="1" y="508"/>
                      <a:pt x="14" y="543"/>
                      <a:pt x="37" y="543"/>
                    </a:cubicBezTo>
                    <a:cubicBezTo>
                      <a:pt x="39" y="543"/>
                      <a:pt x="40" y="543"/>
                      <a:pt x="41" y="543"/>
                    </a:cubicBezTo>
                    <a:cubicBezTo>
                      <a:pt x="136" y="532"/>
                      <a:pt x="195" y="492"/>
                      <a:pt x="280" y="443"/>
                    </a:cubicBezTo>
                    <a:cubicBezTo>
                      <a:pt x="463" y="337"/>
                      <a:pt x="639" y="252"/>
                      <a:pt x="843" y="199"/>
                    </a:cubicBezTo>
                    <a:cubicBezTo>
                      <a:pt x="963" y="167"/>
                      <a:pt x="1091" y="137"/>
                      <a:pt x="1214" y="137"/>
                    </a:cubicBezTo>
                    <a:cubicBezTo>
                      <a:pt x="1325" y="137"/>
                      <a:pt x="1433" y="161"/>
                      <a:pt x="1531" y="228"/>
                    </a:cubicBezTo>
                    <a:cubicBezTo>
                      <a:pt x="1737" y="369"/>
                      <a:pt x="1775" y="646"/>
                      <a:pt x="1742" y="878"/>
                    </a:cubicBezTo>
                    <a:cubicBezTo>
                      <a:pt x="1686" y="866"/>
                      <a:pt x="1627" y="860"/>
                      <a:pt x="1564" y="860"/>
                    </a:cubicBezTo>
                    <a:cubicBezTo>
                      <a:pt x="1135" y="860"/>
                      <a:pt x="572" y="1118"/>
                      <a:pt x="263" y="1296"/>
                    </a:cubicBezTo>
                    <a:cubicBezTo>
                      <a:pt x="227" y="1316"/>
                      <a:pt x="249" y="1364"/>
                      <a:pt x="282" y="1364"/>
                    </a:cubicBezTo>
                    <a:cubicBezTo>
                      <a:pt x="288" y="1364"/>
                      <a:pt x="294" y="1362"/>
                      <a:pt x="300" y="1359"/>
                    </a:cubicBezTo>
                    <a:cubicBezTo>
                      <a:pt x="593" y="1217"/>
                      <a:pt x="1115" y="972"/>
                      <a:pt x="1504" y="972"/>
                    </a:cubicBezTo>
                    <a:cubicBezTo>
                      <a:pt x="1804" y="972"/>
                      <a:pt x="2025" y="1118"/>
                      <a:pt x="2001" y="1568"/>
                    </a:cubicBezTo>
                    <a:cubicBezTo>
                      <a:pt x="1941" y="1555"/>
                      <a:pt x="1878" y="1549"/>
                      <a:pt x="1814" y="1549"/>
                    </a:cubicBezTo>
                    <a:cubicBezTo>
                      <a:pt x="1404" y="1549"/>
                      <a:pt x="928" y="1781"/>
                      <a:pt x="639" y="1936"/>
                    </a:cubicBezTo>
                    <a:cubicBezTo>
                      <a:pt x="609" y="1951"/>
                      <a:pt x="625" y="2000"/>
                      <a:pt x="655" y="2000"/>
                    </a:cubicBezTo>
                    <a:cubicBezTo>
                      <a:pt x="658" y="2000"/>
                      <a:pt x="662" y="2000"/>
                      <a:pt x="665" y="1999"/>
                    </a:cubicBezTo>
                    <a:cubicBezTo>
                      <a:pt x="1008" y="1869"/>
                      <a:pt x="1370" y="1674"/>
                      <a:pt x="1745" y="1674"/>
                    </a:cubicBezTo>
                    <a:cubicBezTo>
                      <a:pt x="1842" y="1674"/>
                      <a:pt x="1940" y="1687"/>
                      <a:pt x="2039" y="1718"/>
                    </a:cubicBezTo>
                    <a:cubicBezTo>
                      <a:pt x="2655" y="1906"/>
                      <a:pt x="2324" y="2743"/>
                      <a:pt x="1801" y="2777"/>
                    </a:cubicBezTo>
                    <a:cubicBezTo>
                      <a:pt x="1796" y="2777"/>
                      <a:pt x="1793" y="2780"/>
                      <a:pt x="1788" y="2781"/>
                    </a:cubicBezTo>
                    <a:cubicBezTo>
                      <a:pt x="1750" y="2686"/>
                      <a:pt x="1715" y="2591"/>
                      <a:pt x="1703" y="2494"/>
                    </a:cubicBezTo>
                    <a:cubicBezTo>
                      <a:pt x="1700" y="2473"/>
                      <a:pt x="1683" y="2462"/>
                      <a:pt x="1667" y="2462"/>
                    </a:cubicBezTo>
                    <a:cubicBezTo>
                      <a:pt x="1651" y="2462"/>
                      <a:pt x="1636" y="2473"/>
                      <a:pt x="1636" y="2494"/>
                    </a:cubicBezTo>
                    <a:cubicBezTo>
                      <a:pt x="1637" y="2784"/>
                      <a:pt x="1856" y="3078"/>
                      <a:pt x="1719" y="3361"/>
                    </a:cubicBezTo>
                    <a:cubicBezTo>
                      <a:pt x="1691" y="3417"/>
                      <a:pt x="1737" y="3467"/>
                      <a:pt x="1784" y="3467"/>
                    </a:cubicBezTo>
                    <a:cubicBezTo>
                      <a:pt x="1805" y="3467"/>
                      <a:pt x="1826" y="3457"/>
                      <a:pt x="1840" y="3432"/>
                    </a:cubicBezTo>
                    <a:cubicBezTo>
                      <a:pt x="1944" y="3252"/>
                      <a:pt x="1901" y="3081"/>
                      <a:pt x="1837" y="2909"/>
                    </a:cubicBezTo>
                    <a:cubicBezTo>
                      <a:pt x="2315" y="2855"/>
                      <a:pt x="2701" y="2308"/>
                      <a:pt x="2419" y="1859"/>
                    </a:cubicBezTo>
                    <a:cubicBezTo>
                      <a:pt x="2340" y="1732"/>
                      <a:pt x="2236" y="1653"/>
                      <a:pt x="2118" y="1606"/>
                    </a:cubicBezTo>
                    <a:cubicBezTo>
                      <a:pt x="2125" y="1596"/>
                      <a:pt x="2131" y="1585"/>
                      <a:pt x="2132" y="1572"/>
                    </a:cubicBezTo>
                    <a:cubicBezTo>
                      <a:pt x="2164" y="1207"/>
                      <a:pt x="2055" y="1011"/>
                      <a:pt x="1872" y="922"/>
                    </a:cubicBezTo>
                    <a:cubicBezTo>
                      <a:pt x="1930" y="558"/>
                      <a:pt x="1809" y="133"/>
                      <a:pt x="1410" y="27"/>
                    </a:cubicBezTo>
                    <a:cubicBezTo>
                      <a:pt x="1340" y="9"/>
                      <a:pt x="1267" y="0"/>
                      <a:pt x="1192" y="0"/>
                    </a:cubicBezTo>
                    <a:close/>
                  </a:path>
                </a:pathLst>
              </a:custGeom>
              <a:solidFill>
                <a:srgbClr val="3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76;p43">
                <a:extLst>
                  <a:ext uri="{FF2B5EF4-FFF2-40B4-BE49-F238E27FC236}">
                    <a16:creationId xmlns:a16="http://schemas.microsoft.com/office/drawing/2014/main" id="{0B5A8E26-9FF8-0CDA-93D0-85BC0AE6C56B}"/>
                  </a:ext>
                </a:extLst>
              </p:cNvPr>
              <p:cNvSpPr/>
              <p:nvPr/>
            </p:nvSpPr>
            <p:spPr>
              <a:xfrm>
                <a:off x="5822442" y="3745051"/>
                <a:ext cx="6792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7" extrusionOk="0">
                    <a:moveTo>
                      <a:pt x="11" y="0"/>
                    </a:moveTo>
                    <a:cubicBezTo>
                      <a:pt x="1" y="0"/>
                      <a:pt x="1" y="16"/>
                      <a:pt x="11" y="16"/>
                    </a:cubicBezTo>
                    <a:lnTo>
                      <a:pt x="148" y="16"/>
                    </a:lnTo>
                    <a:cubicBezTo>
                      <a:pt x="157" y="16"/>
                      <a:pt x="157" y="0"/>
                      <a:pt x="148" y="0"/>
                    </a:cubicBezTo>
                    <a:close/>
                  </a:path>
                </a:pathLst>
              </a:custGeom>
              <a:solidFill>
                <a:srgbClr val="FAED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77;p43">
                <a:extLst>
                  <a:ext uri="{FF2B5EF4-FFF2-40B4-BE49-F238E27FC236}">
                    <a16:creationId xmlns:a16="http://schemas.microsoft.com/office/drawing/2014/main" id="{D9B7969A-1CE7-AEEE-5CA2-A6A8B8ECC10D}"/>
                  </a:ext>
                </a:extLst>
              </p:cNvPr>
              <p:cNvSpPr/>
              <p:nvPr/>
            </p:nvSpPr>
            <p:spPr>
              <a:xfrm>
                <a:off x="5864226" y="4011917"/>
                <a:ext cx="168167" cy="14946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477" extrusionOk="0">
                    <a:moveTo>
                      <a:pt x="3710" y="0"/>
                    </a:moveTo>
                    <a:cubicBezTo>
                      <a:pt x="3688" y="0"/>
                      <a:pt x="3665" y="22"/>
                      <a:pt x="3640" y="71"/>
                    </a:cubicBezTo>
                    <a:cubicBezTo>
                      <a:pt x="3470" y="413"/>
                      <a:pt x="555" y="2206"/>
                      <a:pt x="279" y="2378"/>
                    </a:cubicBezTo>
                    <a:cubicBezTo>
                      <a:pt x="1" y="2549"/>
                      <a:pt x="9" y="3469"/>
                      <a:pt x="9" y="3469"/>
                    </a:cubicBezTo>
                    <a:cubicBezTo>
                      <a:pt x="32" y="3474"/>
                      <a:pt x="57" y="3477"/>
                      <a:pt x="83" y="3477"/>
                    </a:cubicBezTo>
                    <a:cubicBezTo>
                      <a:pt x="982" y="3477"/>
                      <a:pt x="3911" y="741"/>
                      <a:pt x="3911" y="741"/>
                    </a:cubicBezTo>
                    <a:cubicBezTo>
                      <a:pt x="3911" y="741"/>
                      <a:pt x="3838" y="0"/>
                      <a:pt x="3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678;p43">
                <a:extLst>
                  <a:ext uri="{FF2B5EF4-FFF2-40B4-BE49-F238E27FC236}">
                    <a16:creationId xmlns:a16="http://schemas.microsoft.com/office/drawing/2014/main" id="{3DF43D05-9349-9236-56CE-FC31C653A0DE}"/>
                  </a:ext>
                </a:extLst>
              </p:cNvPr>
              <p:cNvSpPr/>
              <p:nvPr/>
            </p:nvSpPr>
            <p:spPr>
              <a:xfrm>
                <a:off x="5825150" y="4023180"/>
                <a:ext cx="41698" cy="13592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3162" extrusionOk="0">
                    <a:moveTo>
                      <a:pt x="686" y="1"/>
                    </a:moveTo>
                    <a:cubicBezTo>
                      <a:pt x="507" y="1"/>
                      <a:pt x="57" y="371"/>
                      <a:pt x="33" y="729"/>
                    </a:cubicBezTo>
                    <a:cubicBezTo>
                      <a:pt x="0" y="1207"/>
                      <a:pt x="486" y="3057"/>
                      <a:pt x="834" y="3162"/>
                    </a:cubicBezTo>
                    <a:cubicBezTo>
                      <a:pt x="834" y="3162"/>
                      <a:pt x="970" y="2256"/>
                      <a:pt x="862" y="1900"/>
                    </a:cubicBezTo>
                    <a:cubicBezTo>
                      <a:pt x="754" y="1543"/>
                      <a:pt x="592" y="739"/>
                      <a:pt x="750" y="136"/>
                    </a:cubicBezTo>
                    <a:cubicBezTo>
                      <a:pt x="775" y="41"/>
                      <a:pt x="745" y="1"/>
                      <a:pt x="6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679;p43">
                <a:extLst>
                  <a:ext uri="{FF2B5EF4-FFF2-40B4-BE49-F238E27FC236}">
                    <a16:creationId xmlns:a16="http://schemas.microsoft.com/office/drawing/2014/main" id="{65A859A5-DCFF-00D7-F432-972B409845AE}"/>
                  </a:ext>
                </a:extLst>
              </p:cNvPr>
              <p:cNvSpPr/>
              <p:nvPr/>
            </p:nvSpPr>
            <p:spPr>
              <a:xfrm>
                <a:off x="5814876" y="4077000"/>
                <a:ext cx="410531" cy="58794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13677" extrusionOk="0">
                    <a:moveTo>
                      <a:pt x="6645" y="1"/>
                    </a:moveTo>
                    <a:cubicBezTo>
                      <a:pt x="4719" y="1"/>
                      <a:pt x="5232" y="8472"/>
                      <a:pt x="5059" y="9280"/>
                    </a:cubicBezTo>
                    <a:cubicBezTo>
                      <a:pt x="4977" y="9666"/>
                      <a:pt x="3888" y="9774"/>
                      <a:pt x="2690" y="9774"/>
                    </a:cubicBezTo>
                    <a:cubicBezTo>
                      <a:pt x="1699" y="9774"/>
                      <a:pt x="632" y="9700"/>
                      <a:pt x="1" y="9648"/>
                    </a:cubicBezTo>
                    <a:lnTo>
                      <a:pt x="1" y="9648"/>
                    </a:lnTo>
                    <a:cubicBezTo>
                      <a:pt x="68" y="10289"/>
                      <a:pt x="149" y="12061"/>
                      <a:pt x="272" y="13187"/>
                    </a:cubicBezTo>
                    <a:cubicBezTo>
                      <a:pt x="1447" y="13503"/>
                      <a:pt x="3068" y="13676"/>
                      <a:pt x="4498" y="13676"/>
                    </a:cubicBezTo>
                    <a:cubicBezTo>
                      <a:pt x="5394" y="13676"/>
                      <a:pt x="6214" y="13608"/>
                      <a:pt x="6803" y="13465"/>
                    </a:cubicBezTo>
                    <a:cubicBezTo>
                      <a:pt x="9131" y="12898"/>
                      <a:pt x="9550" y="9708"/>
                      <a:pt x="9313" y="5807"/>
                    </a:cubicBezTo>
                    <a:cubicBezTo>
                      <a:pt x="9166" y="3375"/>
                      <a:pt x="8620" y="1171"/>
                      <a:pt x="7216" y="211"/>
                    </a:cubicBezTo>
                    <a:cubicBezTo>
                      <a:pt x="7005" y="67"/>
                      <a:pt x="6815" y="1"/>
                      <a:pt x="6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680;p43">
                <a:extLst>
                  <a:ext uri="{FF2B5EF4-FFF2-40B4-BE49-F238E27FC236}">
                    <a16:creationId xmlns:a16="http://schemas.microsoft.com/office/drawing/2014/main" id="{BECC45CB-2F76-FB58-FA17-32C8FE277E1E}"/>
                  </a:ext>
                </a:extLst>
              </p:cNvPr>
              <p:cNvSpPr/>
              <p:nvPr/>
            </p:nvSpPr>
            <p:spPr>
              <a:xfrm>
                <a:off x="5819089" y="4122782"/>
                <a:ext cx="296442" cy="42613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9913" extrusionOk="0">
                    <a:moveTo>
                      <a:pt x="5647" y="1"/>
                    </a:moveTo>
                    <a:cubicBezTo>
                      <a:pt x="5592" y="1"/>
                      <a:pt x="5541" y="60"/>
                      <a:pt x="5570" y="127"/>
                    </a:cubicBezTo>
                    <a:cubicBezTo>
                      <a:pt x="6089" y="1322"/>
                      <a:pt x="6422" y="2467"/>
                      <a:pt x="6526" y="3777"/>
                    </a:cubicBezTo>
                    <a:cubicBezTo>
                      <a:pt x="6607" y="4821"/>
                      <a:pt x="6519" y="5941"/>
                      <a:pt x="6459" y="6984"/>
                    </a:cubicBezTo>
                    <a:cubicBezTo>
                      <a:pt x="6435" y="7417"/>
                      <a:pt x="6271" y="7755"/>
                      <a:pt x="5949" y="8024"/>
                    </a:cubicBezTo>
                    <a:cubicBezTo>
                      <a:pt x="5834" y="8119"/>
                      <a:pt x="5723" y="8199"/>
                      <a:pt x="5609" y="8296"/>
                    </a:cubicBezTo>
                    <a:cubicBezTo>
                      <a:pt x="5345" y="8519"/>
                      <a:pt x="5144" y="8817"/>
                      <a:pt x="4788" y="8974"/>
                    </a:cubicBezTo>
                    <a:cubicBezTo>
                      <a:pt x="4519" y="9094"/>
                      <a:pt x="4220" y="9189"/>
                      <a:pt x="3941" y="9282"/>
                    </a:cubicBezTo>
                    <a:cubicBezTo>
                      <a:pt x="3226" y="9519"/>
                      <a:pt x="2375" y="9636"/>
                      <a:pt x="1549" y="9636"/>
                    </a:cubicBezTo>
                    <a:cubicBezTo>
                      <a:pt x="1094" y="9636"/>
                      <a:pt x="646" y="9601"/>
                      <a:pt x="233" y="9530"/>
                    </a:cubicBezTo>
                    <a:cubicBezTo>
                      <a:pt x="224" y="9529"/>
                      <a:pt x="216" y="9528"/>
                      <a:pt x="208" y="9528"/>
                    </a:cubicBezTo>
                    <a:cubicBezTo>
                      <a:pt x="58" y="9528"/>
                      <a:pt x="0" y="9760"/>
                      <a:pt x="162" y="9791"/>
                    </a:cubicBezTo>
                    <a:cubicBezTo>
                      <a:pt x="603" y="9872"/>
                      <a:pt x="1081" y="9912"/>
                      <a:pt x="1567" y="9912"/>
                    </a:cubicBezTo>
                    <a:cubicBezTo>
                      <a:pt x="2409" y="9912"/>
                      <a:pt x="3276" y="9791"/>
                      <a:pt x="4014" y="9545"/>
                    </a:cubicBezTo>
                    <a:cubicBezTo>
                      <a:pt x="4482" y="9390"/>
                      <a:pt x="5175" y="9249"/>
                      <a:pt x="5537" y="8882"/>
                    </a:cubicBezTo>
                    <a:cubicBezTo>
                      <a:pt x="5786" y="8630"/>
                      <a:pt x="6004" y="8389"/>
                      <a:pt x="6280" y="8171"/>
                    </a:cubicBezTo>
                    <a:cubicBezTo>
                      <a:pt x="6455" y="8030"/>
                      <a:pt x="6613" y="7913"/>
                      <a:pt x="6711" y="7701"/>
                    </a:cubicBezTo>
                    <a:cubicBezTo>
                      <a:pt x="6895" y="7292"/>
                      <a:pt x="6722" y="6776"/>
                      <a:pt x="6737" y="6339"/>
                    </a:cubicBezTo>
                    <a:cubicBezTo>
                      <a:pt x="6764" y="5537"/>
                      <a:pt x="6836" y="4722"/>
                      <a:pt x="6795" y="3924"/>
                    </a:cubicBezTo>
                    <a:cubicBezTo>
                      <a:pt x="6726" y="2578"/>
                      <a:pt x="6447" y="1188"/>
                      <a:pt x="5714" y="42"/>
                    </a:cubicBezTo>
                    <a:cubicBezTo>
                      <a:pt x="5696" y="13"/>
                      <a:pt x="5671" y="1"/>
                      <a:pt x="5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681;p43">
                <a:extLst>
                  <a:ext uri="{FF2B5EF4-FFF2-40B4-BE49-F238E27FC236}">
                    <a16:creationId xmlns:a16="http://schemas.microsoft.com/office/drawing/2014/main" id="{4E79389C-C983-B89D-9C6C-A61F7E278DD5}"/>
                  </a:ext>
                </a:extLst>
              </p:cNvPr>
              <p:cNvSpPr/>
              <p:nvPr/>
            </p:nvSpPr>
            <p:spPr>
              <a:xfrm>
                <a:off x="5825924" y="4091143"/>
                <a:ext cx="363115" cy="545769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12696" extrusionOk="0">
                    <a:moveTo>
                      <a:pt x="6695" y="0"/>
                    </a:moveTo>
                    <a:cubicBezTo>
                      <a:pt x="6646" y="0"/>
                      <a:pt x="6597" y="54"/>
                      <a:pt x="6632" y="102"/>
                    </a:cubicBezTo>
                    <a:cubicBezTo>
                      <a:pt x="7071" y="709"/>
                      <a:pt x="7283" y="1491"/>
                      <a:pt x="7529" y="2196"/>
                    </a:cubicBezTo>
                    <a:cubicBezTo>
                      <a:pt x="7811" y="3009"/>
                      <a:pt x="8042" y="3877"/>
                      <a:pt x="8101" y="4738"/>
                    </a:cubicBezTo>
                    <a:cubicBezTo>
                      <a:pt x="8153" y="5481"/>
                      <a:pt x="8075" y="6234"/>
                      <a:pt x="8053" y="6978"/>
                    </a:cubicBezTo>
                    <a:cubicBezTo>
                      <a:pt x="8026" y="7831"/>
                      <a:pt x="8002" y="8708"/>
                      <a:pt x="7687" y="9504"/>
                    </a:cubicBezTo>
                    <a:cubicBezTo>
                      <a:pt x="7429" y="10155"/>
                      <a:pt x="7185" y="10886"/>
                      <a:pt x="6687" y="11400"/>
                    </a:cubicBezTo>
                    <a:cubicBezTo>
                      <a:pt x="6187" y="11916"/>
                      <a:pt x="5456" y="12178"/>
                      <a:pt x="4762" y="12303"/>
                    </a:cubicBezTo>
                    <a:cubicBezTo>
                      <a:pt x="4482" y="12352"/>
                      <a:pt x="4207" y="12372"/>
                      <a:pt x="3933" y="12372"/>
                    </a:cubicBezTo>
                    <a:cubicBezTo>
                      <a:pt x="3416" y="12372"/>
                      <a:pt x="2904" y="12302"/>
                      <a:pt x="2377" y="12234"/>
                    </a:cubicBezTo>
                    <a:cubicBezTo>
                      <a:pt x="1682" y="12143"/>
                      <a:pt x="946" y="12173"/>
                      <a:pt x="269" y="11983"/>
                    </a:cubicBezTo>
                    <a:cubicBezTo>
                      <a:pt x="252" y="11978"/>
                      <a:pt x="237" y="11976"/>
                      <a:pt x="222" y="11976"/>
                    </a:cubicBezTo>
                    <a:cubicBezTo>
                      <a:pt x="57" y="11976"/>
                      <a:pt x="1" y="12240"/>
                      <a:pt x="183" y="12293"/>
                    </a:cubicBezTo>
                    <a:cubicBezTo>
                      <a:pt x="1014" y="12537"/>
                      <a:pt x="1959" y="12511"/>
                      <a:pt x="2817" y="12620"/>
                    </a:cubicBezTo>
                    <a:cubicBezTo>
                      <a:pt x="3182" y="12666"/>
                      <a:pt x="3541" y="12696"/>
                      <a:pt x="3900" y="12696"/>
                    </a:cubicBezTo>
                    <a:cubicBezTo>
                      <a:pt x="4251" y="12696"/>
                      <a:pt x="4601" y="12667"/>
                      <a:pt x="4954" y="12595"/>
                    </a:cubicBezTo>
                    <a:cubicBezTo>
                      <a:pt x="6574" y="12270"/>
                      <a:pt x="7256" y="11306"/>
                      <a:pt x="7864" y="9859"/>
                    </a:cubicBezTo>
                    <a:cubicBezTo>
                      <a:pt x="8178" y="9113"/>
                      <a:pt x="8258" y="8485"/>
                      <a:pt x="8312" y="7670"/>
                    </a:cubicBezTo>
                    <a:cubicBezTo>
                      <a:pt x="8379" y="6709"/>
                      <a:pt x="8447" y="5700"/>
                      <a:pt x="8380" y="4738"/>
                    </a:cubicBezTo>
                    <a:cubicBezTo>
                      <a:pt x="8316" y="3805"/>
                      <a:pt x="8062" y="2866"/>
                      <a:pt x="7737" y="1992"/>
                    </a:cubicBezTo>
                    <a:cubicBezTo>
                      <a:pt x="7482" y="1303"/>
                      <a:pt x="7248" y="564"/>
                      <a:pt x="6739" y="20"/>
                    </a:cubicBezTo>
                    <a:cubicBezTo>
                      <a:pt x="6726" y="6"/>
                      <a:pt x="6711" y="0"/>
                      <a:pt x="6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682;p43">
                <a:extLst>
                  <a:ext uri="{FF2B5EF4-FFF2-40B4-BE49-F238E27FC236}">
                    <a16:creationId xmlns:a16="http://schemas.microsoft.com/office/drawing/2014/main" id="{7FD94DEA-2184-1A42-28F1-1185390D9234}"/>
                  </a:ext>
                </a:extLst>
              </p:cNvPr>
              <p:cNvSpPr/>
              <p:nvPr/>
            </p:nvSpPr>
            <p:spPr>
              <a:xfrm>
                <a:off x="5430783" y="4167747"/>
                <a:ext cx="242020" cy="40232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9359" extrusionOk="0">
                    <a:moveTo>
                      <a:pt x="3174" y="1"/>
                    </a:moveTo>
                    <a:lnTo>
                      <a:pt x="3174" y="1"/>
                    </a:lnTo>
                    <a:cubicBezTo>
                      <a:pt x="2452" y="191"/>
                      <a:pt x="941" y="511"/>
                      <a:pt x="220" y="714"/>
                    </a:cubicBezTo>
                    <a:cubicBezTo>
                      <a:pt x="0" y="2774"/>
                      <a:pt x="252" y="5217"/>
                      <a:pt x="221" y="6470"/>
                    </a:cubicBezTo>
                    <a:cubicBezTo>
                      <a:pt x="163" y="8716"/>
                      <a:pt x="1701" y="9359"/>
                      <a:pt x="2375" y="9359"/>
                    </a:cubicBezTo>
                    <a:cubicBezTo>
                      <a:pt x="2428" y="9359"/>
                      <a:pt x="2476" y="9355"/>
                      <a:pt x="2517" y="9347"/>
                    </a:cubicBezTo>
                    <a:cubicBezTo>
                      <a:pt x="5629" y="8780"/>
                      <a:pt x="3556" y="6278"/>
                      <a:pt x="3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683;p43">
                <a:extLst>
                  <a:ext uri="{FF2B5EF4-FFF2-40B4-BE49-F238E27FC236}">
                    <a16:creationId xmlns:a16="http://schemas.microsoft.com/office/drawing/2014/main" id="{83450509-7CD5-1108-939A-DC48E574C79A}"/>
                  </a:ext>
                </a:extLst>
              </p:cNvPr>
              <p:cNvSpPr/>
              <p:nvPr/>
            </p:nvSpPr>
            <p:spPr>
              <a:xfrm>
                <a:off x="5587859" y="4144749"/>
                <a:ext cx="111553" cy="418440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734" extrusionOk="0">
                    <a:moveTo>
                      <a:pt x="2524" y="1"/>
                    </a:moveTo>
                    <a:cubicBezTo>
                      <a:pt x="2510" y="1"/>
                      <a:pt x="2496" y="10"/>
                      <a:pt x="2495" y="29"/>
                    </a:cubicBezTo>
                    <a:cubicBezTo>
                      <a:pt x="2479" y="470"/>
                      <a:pt x="2255" y="901"/>
                      <a:pt x="2125" y="1317"/>
                    </a:cubicBezTo>
                    <a:cubicBezTo>
                      <a:pt x="1988" y="1757"/>
                      <a:pt x="1877" y="2199"/>
                      <a:pt x="1773" y="2647"/>
                    </a:cubicBezTo>
                    <a:cubicBezTo>
                      <a:pt x="1694" y="2985"/>
                      <a:pt x="1612" y="3323"/>
                      <a:pt x="1534" y="3662"/>
                    </a:cubicBezTo>
                    <a:cubicBezTo>
                      <a:pt x="1532" y="3644"/>
                      <a:pt x="1530" y="3627"/>
                      <a:pt x="1527" y="3616"/>
                    </a:cubicBezTo>
                    <a:cubicBezTo>
                      <a:pt x="1501" y="3505"/>
                      <a:pt x="1462" y="3397"/>
                      <a:pt x="1428" y="3288"/>
                    </a:cubicBezTo>
                    <a:cubicBezTo>
                      <a:pt x="1342" y="3014"/>
                      <a:pt x="1259" y="2742"/>
                      <a:pt x="1234" y="2454"/>
                    </a:cubicBezTo>
                    <a:cubicBezTo>
                      <a:pt x="1233" y="2440"/>
                      <a:pt x="1221" y="2432"/>
                      <a:pt x="1210" y="2432"/>
                    </a:cubicBezTo>
                    <a:cubicBezTo>
                      <a:pt x="1198" y="2432"/>
                      <a:pt x="1187" y="2439"/>
                      <a:pt x="1186" y="2454"/>
                    </a:cubicBezTo>
                    <a:cubicBezTo>
                      <a:pt x="1185" y="2718"/>
                      <a:pt x="1226" y="2968"/>
                      <a:pt x="1285" y="3225"/>
                    </a:cubicBezTo>
                    <a:cubicBezTo>
                      <a:pt x="1334" y="3442"/>
                      <a:pt x="1366" y="3697"/>
                      <a:pt x="1447" y="3901"/>
                    </a:cubicBezTo>
                    <a:cubicBezTo>
                      <a:pt x="1452" y="3916"/>
                      <a:pt x="1463" y="3928"/>
                      <a:pt x="1475" y="3938"/>
                    </a:cubicBezTo>
                    <a:cubicBezTo>
                      <a:pt x="1384" y="4353"/>
                      <a:pt x="1304" y="4771"/>
                      <a:pt x="1245" y="5189"/>
                    </a:cubicBezTo>
                    <a:cubicBezTo>
                      <a:pt x="1163" y="5528"/>
                      <a:pt x="1148" y="5897"/>
                      <a:pt x="1084" y="6236"/>
                    </a:cubicBezTo>
                    <a:cubicBezTo>
                      <a:pt x="995" y="6693"/>
                      <a:pt x="914" y="7125"/>
                      <a:pt x="760" y="7566"/>
                    </a:cubicBezTo>
                    <a:cubicBezTo>
                      <a:pt x="618" y="7979"/>
                      <a:pt x="581" y="8446"/>
                      <a:pt x="372" y="8831"/>
                    </a:cubicBezTo>
                    <a:cubicBezTo>
                      <a:pt x="224" y="9103"/>
                      <a:pt x="137" y="9355"/>
                      <a:pt x="22" y="9640"/>
                    </a:cubicBezTo>
                    <a:cubicBezTo>
                      <a:pt x="1" y="9691"/>
                      <a:pt x="53" y="9733"/>
                      <a:pt x="100" y="9733"/>
                    </a:cubicBezTo>
                    <a:cubicBezTo>
                      <a:pt x="124" y="9733"/>
                      <a:pt x="147" y="9723"/>
                      <a:pt x="158" y="9697"/>
                    </a:cubicBezTo>
                    <a:cubicBezTo>
                      <a:pt x="211" y="9579"/>
                      <a:pt x="241" y="9456"/>
                      <a:pt x="288" y="9338"/>
                    </a:cubicBezTo>
                    <a:cubicBezTo>
                      <a:pt x="371" y="9133"/>
                      <a:pt x="514" y="8965"/>
                      <a:pt x="602" y="8763"/>
                    </a:cubicBezTo>
                    <a:cubicBezTo>
                      <a:pt x="758" y="8397"/>
                      <a:pt x="805" y="7989"/>
                      <a:pt x="936" y="7613"/>
                    </a:cubicBezTo>
                    <a:cubicBezTo>
                      <a:pt x="1175" y="6932"/>
                      <a:pt x="1365" y="6155"/>
                      <a:pt x="1385" y="5410"/>
                    </a:cubicBezTo>
                    <a:cubicBezTo>
                      <a:pt x="1389" y="5401"/>
                      <a:pt x="1392" y="5394"/>
                      <a:pt x="1395" y="5383"/>
                    </a:cubicBezTo>
                    <a:cubicBezTo>
                      <a:pt x="1539" y="4401"/>
                      <a:pt x="1781" y="3435"/>
                      <a:pt x="1991" y="2467"/>
                    </a:cubicBezTo>
                    <a:cubicBezTo>
                      <a:pt x="2087" y="2023"/>
                      <a:pt x="2209" y="1588"/>
                      <a:pt x="2332" y="1153"/>
                    </a:cubicBezTo>
                    <a:cubicBezTo>
                      <a:pt x="2439" y="779"/>
                      <a:pt x="2594" y="424"/>
                      <a:pt x="2555" y="29"/>
                    </a:cubicBezTo>
                    <a:cubicBezTo>
                      <a:pt x="2553" y="10"/>
                      <a:pt x="2538" y="1"/>
                      <a:pt x="2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684;p43">
                <a:extLst>
                  <a:ext uri="{FF2B5EF4-FFF2-40B4-BE49-F238E27FC236}">
                    <a16:creationId xmlns:a16="http://schemas.microsoft.com/office/drawing/2014/main" id="{A5AD3043-A049-D1EB-D95F-275AF4DF0F1A}"/>
                  </a:ext>
                </a:extLst>
              </p:cNvPr>
              <p:cNvSpPr/>
              <p:nvPr/>
            </p:nvSpPr>
            <p:spPr>
              <a:xfrm>
                <a:off x="5822356" y="4097720"/>
                <a:ext cx="301514" cy="411304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9568" extrusionOk="0">
                    <a:moveTo>
                      <a:pt x="5777" y="1"/>
                    </a:moveTo>
                    <a:cubicBezTo>
                      <a:pt x="5769" y="1"/>
                      <a:pt x="5761" y="4"/>
                      <a:pt x="5755" y="12"/>
                    </a:cubicBezTo>
                    <a:cubicBezTo>
                      <a:pt x="5123" y="893"/>
                      <a:pt x="5123" y="2037"/>
                      <a:pt x="4989" y="3072"/>
                    </a:cubicBezTo>
                    <a:cubicBezTo>
                      <a:pt x="4857" y="4097"/>
                      <a:pt x="4775" y="5108"/>
                      <a:pt x="4749" y="6130"/>
                    </a:cubicBezTo>
                    <a:cubicBezTo>
                      <a:pt x="4663" y="5950"/>
                      <a:pt x="4544" y="5772"/>
                      <a:pt x="4498" y="5680"/>
                    </a:cubicBezTo>
                    <a:cubicBezTo>
                      <a:pt x="4194" y="5083"/>
                      <a:pt x="3884" y="4456"/>
                      <a:pt x="3804" y="3785"/>
                    </a:cubicBezTo>
                    <a:cubicBezTo>
                      <a:pt x="3801" y="3767"/>
                      <a:pt x="3787" y="3757"/>
                      <a:pt x="3773" y="3757"/>
                    </a:cubicBezTo>
                    <a:cubicBezTo>
                      <a:pt x="3760" y="3757"/>
                      <a:pt x="3747" y="3766"/>
                      <a:pt x="3747" y="3785"/>
                    </a:cubicBezTo>
                    <a:cubicBezTo>
                      <a:pt x="3736" y="4351"/>
                      <a:pt x="3953" y="4909"/>
                      <a:pt x="4193" y="5415"/>
                    </a:cubicBezTo>
                    <a:cubicBezTo>
                      <a:pt x="4285" y="5607"/>
                      <a:pt x="4381" y="5798"/>
                      <a:pt x="4474" y="5991"/>
                    </a:cubicBezTo>
                    <a:cubicBezTo>
                      <a:pt x="4530" y="6112"/>
                      <a:pt x="4710" y="6371"/>
                      <a:pt x="4692" y="6508"/>
                    </a:cubicBezTo>
                    <a:cubicBezTo>
                      <a:pt x="4687" y="6547"/>
                      <a:pt x="4710" y="6580"/>
                      <a:pt x="4742" y="6593"/>
                    </a:cubicBezTo>
                    <a:cubicBezTo>
                      <a:pt x="4740" y="6847"/>
                      <a:pt x="4740" y="7101"/>
                      <a:pt x="4745" y="7358"/>
                    </a:cubicBezTo>
                    <a:cubicBezTo>
                      <a:pt x="4745" y="7381"/>
                      <a:pt x="4754" y="7398"/>
                      <a:pt x="4767" y="7412"/>
                    </a:cubicBezTo>
                    <a:cubicBezTo>
                      <a:pt x="4766" y="7784"/>
                      <a:pt x="4730" y="8158"/>
                      <a:pt x="4510" y="8425"/>
                    </a:cubicBezTo>
                    <a:cubicBezTo>
                      <a:pt x="4238" y="8754"/>
                      <a:pt x="3768" y="8886"/>
                      <a:pt x="3366" y="8969"/>
                    </a:cubicBezTo>
                    <a:cubicBezTo>
                      <a:pt x="2914" y="9063"/>
                      <a:pt x="2450" y="9099"/>
                      <a:pt x="1988" y="9099"/>
                    </a:cubicBezTo>
                    <a:cubicBezTo>
                      <a:pt x="1950" y="9099"/>
                      <a:pt x="1911" y="9098"/>
                      <a:pt x="1873" y="9098"/>
                    </a:cubicBezTo>
                    <a:cubicBezTo>
                      <a:pt x="1565" y="9094"/>
                      <a:pt x="1258" y="9077"/>
                      <a:pt x="952" y="9065"/>
                    </a:cubicBezTo>
                    <a:cubicBezTo>
                      <a:pt x="839" y="9061"/>
                      <a:pt x="604" y="9024"/>
                      <a:pt x="399" y="9024"/>
                    </a:cubicBezTo>
                    <a:cubicBezTo>
                      <a:pt x="258" y="9024"/>
                      <a:pt x="131" y="9042"/>
                      <a:pt x="69" y="9101"/>
                    </a:cubicBezTo>
                    <a:cubicBezTo>
                      <a:pt x="79" y="9091"/>
                      <a:pt x="74" y="9069"/>
                      <a:pt x="59" y="9069"/>
                    </a:cubicBezTo>
                    <a:cubicBezTo>
                      <a:pt x="58" y="9069"/>
                      <a:pt x="57" y="9069"/>
                      <a:pt x="56" y="9069"/>
                    </a:cubicBezTo>
                    <a:cubicBezTo>
                      <a:pt x="48" y="9071"/>
                      <a:pt x="39" y="9072"/>
                      <a:pt x="31" y="9072"/>
                    </a:cubicBezTo>
                    <a:cubicBezTo>
                      <a:pt x="19" y="9073"/>
                      <a:pt x="7" y="9080"/>
                      <a:pt x="5" y="9092"/>
                    </a:cubicBezTo>
                    <a:cubicBezTo>
                      <a:pt x="5" y="9094"/>
                      <a:pt x="3" y="9098"/>
                      <a:pt x="3" y="9101"/>
                    </a:cubicBezTo>
                    <a:cubicBezTo>
                      <a:pt x="1" y="9115"/>
                      <a:pt x="7" y="9136"/>
                      <a:pt x="24" y="9139"/>
                    </a:cubicBezTo>
                    <a:cubicBezTo>
                      <a:pt x="620" y="9221"/>
                      <a:pt x="1260" y="9285"/>
                      <a:pt x="1897" y="9285"/>
                    </a:cubicBezTo>
                    <a:cubicBezTo>
                      <a:pt x="2540" y="9285"/>
                      <a:pt x="3181" y="9219"/>
                      <a:pt x="3772" y="9038"/>
                    </a:cubicBezTo>
                    <a:cubicBezTo>
                      <a:pt x="4098" y="8937"/>
                      <a:pt x="4444" y="8780"/>
                      <a:pt x="4660" y="8505"/>
                    </a:cubicBezTo>
                    <a:cubicBezTo>
                      <a:pt x="4935" y="8616"/>
                      <a:pt x="5197" y="8734"/>
                      <a:pt x="5422" y="8930"/>
                    </a:cubicBezTo>
                    <a:cubicBezTo>
                      <a:pt x="5630" y="9110"/>
                      <a:pt x="5763" y="9337"/>
                      <a:pt x="5936" y="9546"/>
                    </a:cubicBezTo>
                    <a:cubicBezTo>
                      <a:pt x="5949" y="9561"/>
                      <a:pt x="5966" y="9567"/>
                      <a:pt x="5983" y="9567"/>
                    </a:cubicBezTo>
                    <a:cubicBezTo>
                      <a:pt x="6029" y="9567"/>
                      <a:pt x="6078" y="9523"/>
                      <a:pt x="6059" y="9474"/>
                    </a:cubicBezTo>
                    <a:cubicBezTo>
                      <a:pt x="5860" y="8962"/>
                      <a:pt x="5290" y="8523"/>
                      <a:pt x="4749" y="8415"/>
                    </a:cubicBezTo>
                    <a:cubicBezTo>
                      <a:pt x="4765" y="8405"/>
                      <a:pt x="4777" y="8389"/>
                      <a:pt x="4772" y="8365"/>
                    </a:cubicBezTo>
                    <a:cubicBezTo>
                      <a:pt x="4770" y="8348"/>
                      <a:pt x="4771" y="8331"/>
                      <a:pt x="4775" y="8315"/>
                    </a:cubicBezTo>
                    <a:cubicBezTo>
                      <a:pt x="4784" y="8296"/>
                      <a:pt x="4793" y="8278"/>
                      <a:pt x="4802" y="8259"/>
                    </a:cubicBezTo>
                    <a:cubicBezTo>
                      <a:pt x="5052" y="7923"/>
                      <a:pt x="6775" y="7813"/>
                      <a:pt x="6951" y="7787"/>
                    </a:cubicBezTo>
                    <a:cubicBezTo>
                      <a:pt x="7014" y="7779"/>
                      <a:pt x="6990" y="7692"/>
                      <a:pt x="6937" y="7687"/>
                    </a:cubicBezTo>
                    <a:cubicBezTo>
                      <a:pt x="6853" y="7677"/>
                      <a:pt x="6770" y="7673"/>
                      <a:pt x="6685" y="7673"/>
                    </a:cubicBezTo>
                    <a:cubicBezTo>
                      <a:pt x="6168" y="7673"/>
                      <a:pt x="5640" y="7837"/>
                      <a:pt x="5146" y="7958"/>
                    </a:cubicBezTo>
                    <a:cubicBezTo>
                      <a:pt x="5066" y="7978"/>
                      <a:pt x="4962" y="8005"/>
                      <a:pt x="4873" y="8046"/>
                    </a:cubicBezTo>
                    <a:cubicBezTo>
                      <a:pt x="4984" y="7610"/>
                      <a:pt x="4950" y="7075"/>
                      <a:pt x="4915" y="6679"/>
                    </a:cubicBezTo>
                    <a:cubicBezTo>
                      <a:pt x="4940" y="5563"/>
                      <a:pt x="4984" y="4461"/>
                      <a:pt x="5128" y="3345"/>
                    </a:cubicBezTo>
                    <a:cubicBezTo>
                      <a:pt x="5268" y="2257"/>
                      <a:pt x="5227" y="1012"/>
                      <a:pt x="5800" y="39"/>
                    </a:cubicBezTo>
                    <a:cubicBezTo>
                      <a:pt x="5812" y="18"/>
                      <a:pt x="5795" y="1"/>
                      <a:pt x="5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685;p43">
                <a:extLst>
                  <a:ext uri="{FF2B5EF4-FFF2-40B4-BE49-F238E27FC236}">
                    <a16:creationId xmlns:a16="http://schemas.microsoft.com/office/drawing/2014/main" id="{DBE9103F-EF24-0DEF-8900-7AFCE22F2C5B}"/>
                  </a:ext>
                </a:extLst>
              </p:cNvPr>
              <p:cNvSpPr/>
              <p:nvPr/>
            </p:nvSpPr>
            <p:spPr>
              <a:xfrm>
                <a:off x="5819863" y="4608670"/>
                <a:ext cx="223277" cy="56786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1321" extrusionOk="0">
                    <a:moveTo>
                      <a:pt x="48" y="0"/>
                    </a:moveTo>
                    <a:cubicBezTo>
                      <a:pt x="25" y="0"/>
                      <a:pt x="1" y="20"/>
                      <a:pt x="6" y="49"/>
                    </a:cubicBezTo>
                    <a:cubicBezTo>
                      <a:pt x="65" y="424"/>
                      <a:pt x="93" y="801"/>
                      <a:pt x="172" y="1173"/>
                    </a:cubicBezTo>
                    <a:cubicBezTo>
                      <a:pt x="179" y="1204"/>
                      <a:pt x="211" y="1224"/>
                      <a:pt x="239" y="1225"/>
                    </a:cubicBezTo>
                    <a:cubicBezTo>
                      <a:pt x="435" y="1232"/>
                      <a:pt x="631" y="1235"/>
                      <a:pt x="827" y="1235"/>
                    </a:cubicBezTo>
                    <a:cubicBezTo>
                      <a:pt x="1460" y="1235"/>
                      <a:pt x="2093" y="1205"/>
                      <a:pt x="2727" y="1195"/>
                    </a:cubicBezTo>
                    <a:cubicBezTo>
                      <a:pt x="2758" y="1195"/>
                      <a:pt x="2789" y="1195"/>
                      <a:pt x="2820" y="1195"/>
                    </a:cubicBezTo>
                    <a:cubicBezTo>
                      <a:pt x="3583" y="1195"/>
                      <a:pt x="4333" y="1315"/>
                      <a:pt x="5093" y="1320"/>
                    </a:cubicBezTo>
                    <a:cubicBezTo>
                      <a:pt x="5194" y="1320"/>
                      <a:pt x="5194" y="1167"/>
                      <a:pt x="5093" y="1164"/>
                    </a:cubicBezTo>
                    <a:cubicBezTo>
                      <a:pt x="4612" y="1151"/>
                      <a:pt x="4136" y="1069"/>
                      <a:pt x="3655" y="1045"/>
                    </a:cubicBezTo>
                    <a:cubicBezTo>
                      <a:pt x="3439" y="1034"/>
                      <a:pt x="3223" y="1030"/>
                      <a:pt x="3008" y="1030"/>
                    </a:cubicBezTo>
                    <a:cubicBezTo>
                      <a:pt x="2733" y="1030"/>
                      <a:pt x="2459" y="1037"/>
                      <a:pt x="2184" y="1046"/>
                    </a:cubicBezTo>
                    <a:cubicBezTo>
                      <a:pt x="1692" y="1062"/>
                      <a:pt x="1200" y="1087"/>
                      <a:pt x="707" y="1089"/>
                    </a:cubicBezTo>
                    <a:cubicBezTo>
                      <a:pt x="693" y="1089"/>
                      <a:pt x="679" y="1089"/>
                      <a:pt x="666" y="1089"/>
                    </a:cubicBezTo>
                    <a:cubicBezTo>
                      <a:pt x="348" y="1089"/>
                      <a:pt x="284" y="1047"/>
                      <a:pt x="227" y="718"/>
                    </a:cubicBezTo>
                    <a:cubicBezTo>
                      <a:pt x="187" y="486"/>
                      <a:pt x="144" y="255"/>
                      <a:pt x="82" y="28"/>
                    </a:cubicBezTo>
                    <a:cubicBezTo>
                      <a:pt x="77" y="9"/>
                      <a:pt x="63" y="0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686;p43">
                <a:extLst>
                  <a:ext uri="{FF2B5EF4-FFF2-40B4-BE49-F238E27FC236}">
                    <a16:creationId xmlns:a16="http://schemas.microsoft.com/office/drawing/2014/main" id="{A1BFDB91-F909-258F-8CF2-3A103631D63C}"/>
                  </a:ext>
                </a:extLst>
              </p:cNvPr>
              <p:cNvSpPr/>
              <p:nvPr/>
            </p:nvSpPr>
            <p:spPr>
              <a:xfrm>
                <a:off x="5474372" y="4213787"/>
                <a:ext cx="108543" cy="345405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8035" extrusionOk="0">
                    <a:moveTo>
                      <a:pt x="180" y="0"/>
                    </a:moveTo>
                    <a:cubicBezTo>
                      <a:pt x="140" y="0"/>
                      <a:pt x="99" y="27"/>
                      <a:pt x="96" y="80"/>
                    </a:cubicBezTo>
                    <a:cubicBezTo>
                      <a:pt x="6" y="1915"/>
                      <a:pt x="0" y="3727"/>
                      <a:pt x="222" y="5557"/>
                    </a:cubicBezTo>
                    <a:cubicBezTo>
                      <a:pt x="297" y="6175"/>
                      <a:pt x="448" y="6832"/>
                      <a:pt x="836" y="7337"/>
                    </a:cubicBezTo>
                    <a:cubicBezTo>
                      <a:pt x="1242" y="7865"/>
                      <a:pt x="1627" y="7912"/>
                      <a:pt x="2237" y="8031"/>
                    </a:cubicBezTo>
                    <a:cubicBezTo>
                      <a:pt x="2250" y="8033"/>
                      <a:pt x="2262" y="8035"/>
                      <a:pt x="2273" y="8035"/>
                    </a:cubicBezTo>
                    <a:cubicBezTo>
                      <a:pt x="2456" y="8035"/>
                      <a:pt x="2524" y="7748"/>
                      <a:pt x="2327" y="7709"/>
                    </a:cubicBezTo>
                    <a:cubicBezTo>
                      <a:pt x="1916" y="7629"/>
                      <a:pt x="1543" y="7614"/>
                      <a:pt x="1232" y="7290"/>
                    </a:cubicBezTo>
                    <a:cubicBezTo>
                      <a:pt x="996" y="7042"/>
                      <a:pt x="843" y="6725"/>
                      <a:pt x="737" y="6404"/>
                    </a:cubicBezTo>
                    <a:cubicBezTo>
                      <a:pt x="535" y="5794"/>
                      <a:pt x="510" y="5140"/>
                      <a:pt x="469" y="4502"/>
                    </a:cubicBezTo>
                    <a:cubicBezTo>
                      <a:pt x="424" y="3798"/>
                      <a:pt x="302" y="3101"/>
                      <a:pt x="262" y="2398"/>
                    </a:cubicBezTo>
                    <a:cubicBezTo>
                      <a:pt x="217" y="1627"/>
                      <a:pt x="279" y="852"/>
                      <a:pt x="262" y="80"/>
                    </a:cubicBezTo>
                    <a:cubicBezTo>
                      <a:pt x="260" y="27"/>
                      <a:pt x="221" y="0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687;p43">
                <a:extLst>
                  <a:ext uri="{FF2B5EF4-FFF2-40B4-BE49-F238E27FC236}">
                    <a16:creationId xmlns:a16="http://schemas.microsoft.com/office/drawing/2014/main" id="{2D85BA8F-4DB8-5E3A-310F-AD07A9B374A9}"/>
                  </a:ext>
                </a:extLst>
              </p:cNvPr>
              <p:cNvSpPr/>
              <p:nvPr/>
            </p:nvSpPr>
            <p:spPr>
              <a:xfrm>
                <a:off x="5522303" y="4200976"/>
                <a:ext cx="103729" cy="223019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5188" extrusionOk="0">
                    <a:moveTo>
                      <a:pt x="209" y="1"/>
                    </a:moveTo>
                    <a:cubicBezTo>
                      <a:pt x="176" y="1"/>
                      <a:pt x="143" y="23"/>
                      <a:pt x="141" y="66"/>
                    </a:cubicBezTo>
                    <a:cubicBezTo>
                      <a:pt x="78" y="1293"/>
                      <a:pt x="1" y="2754"/>
                      <a:pt x="420" y="3934"/>
                    </a:cubicBezTo>
                    <a:cubicBezTo>
                      <a:pt x="711" y="4757"/>
                      <a:pt x="1389" y="5101"/>
                      <a:pt x="2245" y="5186"/>
                    </a:cubicBezTo>
                    <a:cubicBezTo>
                      <a:pt x="2251" y="5187"/>
                      <a:pt x="2256" y="5187"/>
                      <a:pt x="2261" y="5187"/>
                    </a:cubicBezTo>
                    <a:cubicBezTo>
                      <a:pt x="2371" y="5187"/>
                      <a:pt x="2412" y="5052"/>
                      <a:pt x="2372" y="4965"/>
                    </a:cubicBezTo>
                    <a:lnTo>
                      <a:pt x="2340" y="4898"/>
                    </a:lnTo>
                    <a:cubicBezTo>
                      <a:pt x="2324" y="4862"/>
                      <a:pt x="2290" y="4846"/>
                      <a:pt x="2255" y="4846"/>
                    </a:cubicBezTo>
                    <a:cubicBezTo>
                      <a:pt x="2217" y="4846"/>
                      <a:pt x="2177" y="4865"/>
                      <a:pt x="2158" y="4898"/>
                    </a:cubicBezTo>
                    <a:cubicBezTo>
                      <a:pt x="2149" y="4912"/>
                      <a:pt x="2131" y="4919"/>
                      <a:pt x="2105" y="4919"/>
                    </a:cubicBezTo>
                    <a:cubicBezTo>
                      <a:pt x="1882" y="4919"/>
                      <a:pt x="1090" y="4437"/>
                      <a:pt x="1040" y="4391"/>
                    </a:cubicBezTo>
                    <a:cubicBezTo>
                      <a:pt x="611" y="3992"/>
                      <a:pt x="517" y="3326"/>
                      <a:pt x="462" y="2767"/>
                    </a:cubicBezTo>
                    <a:cubicBezTo>
                      <a:pt x="370" y="1870"/>
                      <a:pt x="325" y="966"/>
                      <a:pt x="277" y="66"/>
                    </a:cubicBezTo>
                    <a:cubicBezTo>
                      <a:pt x="275" y="23"/>
                      <a:pt x="242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688;p43">
              <a:extLst>
                <a:ext uri="{FF2B5EF4-FFF2-40B4-BE49-F238E27FC236}">
                  <a16:creationId xmlns:a16="http://schemas.microsoft.com/office/drawing/2014/main" id="{BBF57311-55CD-8EFF-F147-20580E62639E}"/>
                </a:ext>
              </a:extLst>
            </p:cNvPr>
            <p:cNvSpPr/>
            <p:nvPr/>
          </p:nvSpPr>
          <p:spPr>
            <a:xfrm rot="-170396">
              <a:off x="5473854" y="158545"/>
              <a:ext cx="846789" cy="796380"/>
            </a:xfrm>
            <a:custGeom>
              <a:avLst/>
              <a:gdLst/>
              <a:ahLst/>
              <a:cxnLst/>
              <a:rect l="l" t="t" r="r" b="b"/>
              <a:pathLst>
                <a:path w="4011" h="3772" extrusionOk="0">
                  <a:moveTo>
                    <a:pt x="3466" y="901"/>
                  </a:moveTo>
                  <a:cubicBezTo>
                    <a:pt x="3513" y="901"/>
                    <a:pt x="3559" y="905"/>
                    <a:pt x="3604" y="913"/>
                  </a:cubicBezTo>
                  <a:cubicBezTo>
                    <a:pt x="3416" y="1299"/>
                    <a:pt x="2911" y="1592"/>
                    <a:pt x="2577" y="1798"/>
                  </a:cubicBezTo>
                  <a:cubicBezTo>
                    <a:pt x="2135" y="2072"/>
                    <a:pt x="1633" y="2338"/>
                    <a:pt x="1117" y="2438"/>
                  </a:cubicBezTo>
                  <a:cubicBezTo>
                    <a:pt x="1358" y="2084"/>
                    <a:pt x="1777" y="1711"/>
                    <a:pt x="1932" y="1608"/>
                  </a:cubicBezTo>
                  <a:cubicBezTo>
                    <a:pt x="2319" y="1352"/>
                    <a:pt x="2947" y="901"/>
                    <a:pt x="3466" y="901"/>
                  </a:cubicBezTo>
                  <a:close/>
                  <a:moveTo>
                    <a:pt x="3489" y="2093"/>
                  </a:moveTo>
                  <a:cubicBezTo>
                    <a:pt x="3502" y="2093"/>
                    <a:pt x="3515" y="2093"/>
                    <a:pt x="3527" y="2094"/>
                  </a:cubicBezTo>
                  <a:cubicBezTo>
                    <a:pt x="3329" y="2422"/>
                    <a:pt x="2861" y="2645"/>
                    <a:pt x="2544" y="2802"/>
                  </a:cubicBezTo>
                  <a:cubicBezTo>
                    <a:pt x="2475" y="2836"/>
                    <a:pt x="2397" y="2873"/>
                    <a:pt x="2316" y="2912"/>
                  </a:cubicBezTo>
                  <a:cubicBezTo>
                    <a:pt x="2364" y="2830"/>
                    <a:pt x="2427" y="2754"/>
                    <a:pt x="2479" y="2698"/>
                  </a:cubicBezTo>
                  <a:cubicBezTo>
                    <a:pt x="2701" y="2466"/>
                    <a:pt x="3120" y="2093"/>
                    <a:pt x="3489" y="2093"/>
                  </a:cubicBezTo>
                  <a:close/>
                  <a:moveTo>
                    <a:pt x="3551" y="2816"/>
                  </a:moveTo>
                  <a:cubicBezTo>
                    <a:pt x="3621" y="2816"/>
                    <a:pt x="3504" y="2976"/>
                    <a:pt x="3388" y="3057"/>
                  </a:cubicBezTo>
                  <a:cubicBezTo>
                    <a:pt x="3300" y="3119"/>
                    <a:pt x="3208" y="3178"/>
                    <a:pt x="3112" y="3228"/>
                  </a:cubicBezTo>
                  <a:cubicBezTo>
                    <a:pt x="3152" y="3098"/>
                    <a:pt x="3271" y="2967"/>
                    <a:pt x="3388" y="2893"/>
                  </a:cubicBezTo>
                  <a:cubicBezTo>
                    <a:pt x="3474" y="2838"/>
                    <a:pt x="3525" y="2816"/>
                    <a:pt x="3551" y="2816"/>
                  </a:cubicBezTo>
                  <a:close/>
                  <a:moveTo>
                    <a:pt x="3404" y="0"/>
                  </a:moveTo>
                  <a:cubicBezTo>
                    <a:pt x="2324" y="57"/>
                    <a:pt x="1347" y="488"/>
                    <a:pt x="676" y="1350"/>
                  </a:cubicBezTo>
                  <a:cubicBezTo>
                    <a:pt x="416" y="1684"/>
                    <a:pt x="0" y="2511"/>
                    <a:pt x="681" y="2645"/>
                  </a:cubicBezTo>
                  <a:cubicBezTo>
                    <a:pt x="716" y="2653"/>
                    <a:pt x="752" y="2658"/>
                    <a:pt x="786" y="2660"/>
                  </a:cubicBezTo>
                  <a:cubicBezTo>
                    <a:pt x="717" y="2873"/>
                    <a:pt x="734" y="3078"/>
                    <a:pt x="916" y="3234"/>
                  </a:cubicBezTo>
                  <a:cubicBezTo>
                    <a:pt x="1030" y="3333"/>
                    <a:pt x="1181" y="3370"/>
                    <a:pt x="1344" y="3370"/>
                  </a:cubicBezTo>
                  <a:cubicBezTo>
                    <a:pt x="1566" y="3370"/>
                    <a:pt x="1812" y="3302"/>
                    <a:pt x="2027" y="3224"/>
                  </a:cubicBezTo>
                  <a:cubicBezTo>
                    <a:pt x="2057" y="3477"/>
                    <a:pt x="2235" y="3565"/>
                    <a:pt x="2462" y="3565"/>
                  </a:cubicBezTo>
                  <a:cubicBezTo>
                    <a:pt x="2594" y="3565"/>
                    <a:pt x="2742" y="3535"/>
                    <a:pt x="2886" y="3491"/>
                  </a:cubicBezTo>
                  <a:cubicBezTo>
                    <a:pt x="2897" y="3515"/>
                    <a:pt x="2908" y="3537"/>
                    <a:pt x="2925" y="3561"/>
                  </a:cubicBezTo>
                  <a:cubicBezTo>
                    <a:pt x="3041" y="3719"/>
                    <a:pt x="3247" y="3772"/>
                    <a:pt x="3455" y="3772"/>
                  </a:cubicBezTo>
                  <a:cubicBezTo>
                    <a:pt x="3618" y="3772"/>
                    <a:pt x="3782" y="3740"/>
                    <a:pt x="3905" y="3701"/>
                  </a:cubicBezTo>
                  <a:cubicBezTo>
                    <a:pt x="4010" y="3666"/>
                    <a:pt x="3978" y="3512"/>
                    <a:pt x="3884" y="3512"/>
                  </a:cubicBezTo>
                  <a:cubicBezTo>
                    <a:pt x="3875" y="3512"/>
                    <a:pt x="3865" y="3514"/>
                    <a:pt x="3855" y="3517"/>
                  </a:cubicBezTo>
                  <a:cubicBezTo>
                    <a:pt x="3744" y="3552"/>
                    <a:pt x="3600" y="3589"/>
                    <a:pt x="3466" y="3589"/>
                  </a:cubicBezTo>
                  <a:cubicBezTo>
                    <a:pt x="3396" y="3589"/>
                    <a:pt x="3328" y="3579"/>
                    <a:pt x="3268" y="3553"/>
                  </a:cubicBezTo>
                  <a:cubicBezTo>
                    <a:pt x="3184" y="3516"/>
                    <a:pt x="3134" y="3466"/>
                    <a:pt x="3110" y="3409"/>
                  </a:cubicBezTo>
                  <a:cubicBezTo>
                    <a:pt x="3285" y="3336"/>
                    <a:pt x="3436" y="3255"/>
                    <a:pt x="3521" y="3194"/>
                  </a:cubicBezTo>
                  <a:cubicBezTo>
                    <a:pt x="3664" y="3091"/>
                    <a:pt x="3962" y="2870"/>
                    <a:pt x="3775" y="2671"/>
                  </a:cubicBezTo>
                  <a:cubicBezTo>
                    <a:pt x="3729" y="2621"/>
                    <a:pt x="3672" y="2601"/>
                    <a:pt x="3611" y="2601"/>
                  </a:cubicBezTo>
                  <a:cubicBezTo>
                    <a:pt x="3430" y="2601"/>
                    <a:pt x="3212" y="2776"/>
                    <a:pt x="3108" y="2875"/>
                  </a:cubicBezTo>
                  <a:cubicBezTo>
                    <a:pt x="2983" y="2992"/>
                    <a:pt x="2862" y="3162"/>
                    <a:pt x="2855" y="3334"/>
                  </a:cubicBezTo>
                  <a:cubicBezTo>
                    <a:pt x="2764" y="3361"/>
                    <a:pt x="2657" y="3382"/>
                    <a:pt x="2559" y="3382"/>
                  </a:cubicBezTo>
                  <a:cubicBezTo>
                    <a:pt x="2501" y="3382"/>
                    <a:pt x="2445" y="3374"/>
                    <a:pt x="2398" y="3355"/>
                  </a:cubicBezTo>
                  <a:cubicBezTo>
                    <a:pt x="2281" y="3308"/>
                    <a:pt x="2239" y="3230"/>
                    <a:pt x="2240" y="3142"/>
                  </a:cubicBezTo>
                  <a:cubicBezTo>
                    <a:pt x="2295" y="3120"/>
                    <a:pt x="2343" y="3099"/>
                    <a:pt x="2387" y="3081"/>
                  </a:cubicBezTo>
                  <a:cubicBezTo>
                    <a:pt x="2861" y="2878"/>
                    <a:pt x="3543" y="2562"/>
                    <a:pt x="3758" y="2053"/>
                  </a:cubicBezTo>
                  <a:cubicBezTo>
                    <a:pt x="3778" y="2005"/>
                    <a:pt x="3734" y="1953"/>
                    <a:pt x="3693" y="1938"/>
                  </a:cubicBezTo>
                  <a:cubicBezTo>
                    <a:pt x="3639" y="1920"/>
                    <a:pt x="3579" y="1911"/>
                    <a:pt x="3515" y="1911"/>
                  </a:cubicBezTo>
                  <a:cubicBezTo>
                    <a:pt x="2976" y="1911"/>
                    <a:pt x="2159" y="2510"/>
                    <a:pt x="2040" y="3034"/>
                  </a:cubicBezTo>
                  <a:cubicBezTo>
                    <a:pt x="1827" y="3115"/>
                    <a:pt x="1601" y="3178"/>
                    <a:pt x="1397" y="3178"/>
                  </a:cubicBezTo>
                  <a:cubicBezTo>
                    <a:pt x="1335" y="3178"/>
                    <a:pt x="1276" y="3173"/>
                    <a:pt x="1219" y="3160"/>
                  </a:cubicBezTo>
                  <a:cubicBezTo>
                    <a:pt x="918" y="3090"/>
                    <a:pt x="892" y="2894"/>
                    <a:pt x="993" y="2660"/>
                  </a:cubicBezTo>
                  <a:cubicBezTo>
                    <a:pt x="1509" y="2622"/>
                    <a:pt x="2076" y="2301"/>
                    <a:pt x="2476" y="2073"/>
                  </a:cubicBezTo>
                  <a:cubicBezTo>
                    <a:pt x="2941" y="1808"/>
                    <a:pt x="3633" y="1419"/>
                    <a:pt x="3819" y="876"/>
                  </a:cubicBezTo>
                  <a:cubicBezTo>
                    <a:pt x="3837" y="828"/>
                    <a:pt x="3800" y="779"/>
                    <a:pt x="3756" y="764"/>
                  </a:cubicBezTo>
                  <a:cubicBezTo>
                    <a:pt x="3665" y="734"/>
                    <a:pt x="3569" y="720"/>
                    <a:pt x="3468" y="720"/>
                  </a:cubicBezTo>
                  <a:cubicBezTo>
                    <a:pt x="2834" y="720"/>
                    <a:pt x="2058" y="1272"/>
                    <a:pt x="1625" y="1608"/>
                  </a:cubicBezTo>
                  <a:cubicBezTo>
                    <a:pt x="1435" y="1755"/>
                    <a:pt x="1055" y="2111"/>
                    <a:pt x="865" y="2476"/>
                  </a:cubicBezTo>
                  <a:cubicBezTo>
                    <a:pt x="851" y="2477"/>
                    <a:pt x="836" y="2478"/>
                    <a:pt x="821" y="2478"/>
                  </a:cubicBezTo>
                  <a:cubicBezTo>
                    <a:pt x="700" y="2478"/>
                    <a:pt x="582" y="2451"/>
                    <a:pt x="517" y="2351"/>
                  </a:cubicBezTo>
                  <a:cubicBezTo>
                    <a:pt x="321" y="2048"/>
                    <a:pt x="746" y="1519"/>
                    <a:pt x="926" y="1311"/>
                  </a:cubicBezTo>
                  <a:cubicBezTo>
                    <a:pt x="1562" y="568"/>
                    <a:pt x="2448" y="165"/>
                    <a:pt x="3406" y="23"/>
                  </a:cubicBezTo>
                  <a:cubicBezTo>
                    <a:pt x="3417" y="20"/>
                    <a:pt x="3415" y="0"/>
                    <a:pt x="3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9;p43">
              <a:extLst>
                <a:ext uri="{FF2B5EF4-FFF2-40B4-BE49-F238E27FC236}">
                  <a16:creationId xmlns:a16="http://schemas.microsoft.com/office/drawing/2014/main" id="{EC4564AC-A82A-DAA7-8499-48C65886FC33}"/>
                </a:ext>
              </a:extLst>
            </p:cNvPr>
            <p:cNvSpPr/>
            <p:nvPr/>
          </p:nvSpPr>
          <p:spPr>
            <a:xfrm rot="-170396">
              <a:off x="7174982" y="10409"/>
              <a:ext cx="241729" cy="612064"/>
            </a:xfrm>
            <a:custGeom>
              <a:avLst/>
              <a:gdLst/>
              <a:ahLst/>
              <a:cxnLst/>
              <a:rect l="l" t="t" r="r" b="b"/>
              <a:pathLst>
                <a:path w="1145" h="2899" extrusionOk="0">
                  <a:moveTo>
                    <a:pt x="930" y="0"/>
                  </a:moveTo>
                  <a:cubicBezTo>
                    <a:pt x="825" y="0"/>
                    <a:pt x="720" y="68"/>
                    <a:pt x="719" y="204"/>
                  </a:cubicBezTo>
                  <a:cubicBezTo>
                    <a:pt x="716" y="609"/>
                    <a:pt x="712" y="1009"/>
                    <a:pt x="669" y="1411"/>
                  </a:cubicBezTo>
                  <a:cubicBezTo>
                    <a:pt x="596" y="1403"/>
                    <a:pt x="525" y="1398"/>
                    <a:pt x="453" y="1398"/>
                  </a:cubicBezTo>
                  <a:cubicBezTo>
                    <a:pt x="336" y="1398"/>
                    <a:pt x="220" y="1409"/>
                    <a:pt x="98" y="1433"/>
                  </a:cubicBezTo>
                  <a:cubicBezTo>
                    <a:pt x="46" y="1444"/>
                    <a:pt x="0" y="1504"/>
                    <a:pt x="4" y="1557"/>
                  </a:cubicBezTo>
                  <a:cubicBezTo>
                    <a:pt x="30" y="2014"/>
                    <a:pt x="249" y="2421"/>
                    <a:pt x="300" y="2874"/>
                  </a:cubicBezTo>
                  <a:cubicBezTo>
                    <a:pt x="303" y="2890"/>
                    <a:pt x="315" y="2899"/>
                    <a:pt x="328" y="2899"/>
                  </a:cubicBezTo>
                  <a:cubicBezTo>
                    <a:pt x="340" y="2899"/>
                    <a:pt x="352" y="2891"/>
                    <a:pt x="353" y="2874"/>
                  </a:cubicBezTo>
                  <a:cubicBezTo>
                    <a:pt x="383" y="2478"/>
                    <a:pt x="252" y="2097"/>
                    <a:pt x="252" y="1706"/>
                  </a:cubicBezTo>
                  <a:lnTo>
                    <a:pt x="252" y="1706"/>
                  </a:lnTo>
                  <a:cubicBezTo>
                    <a:pt x="432" y="1737"/>
                    <a:pt x="610" y="1771"/>
                    <a:pt x="786" y="1832"/>
                  </a:cubicBezTo>
                  <a:cubicBezTo>
                    <a:pt x="803" y="1838"/>
                    <a:pt x="820" y="1840"/>
                    <a:pt x="838" y="1840"/>
                  </a:cubicBezTo>
                  <a:cubicBezTo>
                    <a:pt x="924" y="1840"/>
                    <a:pt x="1015" y="1777"/>
                    <a:pt x="1030" y="1693"/>
                  </a:cubicBezTo>
                  <a:cubicBezTo>
                    <a:pt x="1131" y="1203"/>
                    <a:pt x="1144" y="702"/>
                    <a:pt x="1140" y="204"/>
                  </a:cubicBezTo>
                  <a:cubicBezTo>
                    <a:pt x="1139" y="69"/>
                    <a:pt x="1034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690;p43">
              <a:extLst>
                <a:ext uri="{FF2B5EF4-FFF2-40B4-BE49-F238E27FC236}">
                  <a16:creationId xmlns:a16="http://schemas.microsoft.com/office/drawing/2014/main" id="{D2D9D478-DFAD-AA1E-AA56-1D9EBD190332}"/>
                </a:ext>
              </a:extLst>
            </p:cNvPr>
            <p:cNvGrpSpPr/>
            <p:nvPr/>
          </p:nvGrpSpPr>
          <p:grpSpPr>
            <a:xfrm rot="-170442">
              <a:off x="6475429" y="-48108"/>
              <a:ext cx="526548" cy="694860"/>
              <a:chOff x="1809081" y="1094559"/>
              <a:chExt cx="317075" cy="418429"/>
            </a:xfrm>
          </p:grpSpPr>
          <p:sp>
            <p:nvSpPr>
              <p:cNvPr id="28" name="Google Shape;691;p43">
                <a:extLst>
                  <a:ext uri="{FF2B5EF4-FFF2-40B4-BE49-F238E27FC236}">
                    <a16:creationId xmlns:a16="http://schemas.microsoft.com/office/drawing/2014/main" id="{C0878345-5959-8FE5-9002-14086AFF4D24}"/>
                  </a:ext>
                </a:extLst>
              </p:cNvPr>
              <p:cNvSpPr/>
              <p:nvPr/>
            </p:nvSpPr>
            <p:spPr>
              <a:xfrm>
                <a:off x="1809081" y="1143382"/>
                <a:ext cx="167564" cy="291411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292" extrusionOk="0">
                    <a:moveTo>
                      <a:pt x="262" y="1"/>
                    </a:moveTo>
                    <a:cubicBezTo>
                      <a:pt x="137" y="1"/>
                      <a:pt x="1" y="112"/>
                      <a:pt x="54" y="252"/>
                    </a:cubicBezTo>
                    <a:cubicBezTo>
                      <a:pt x="326" y="959"/>
                      <a:pt x="774" y="1595"/>
                      <a:pt x="1150" y="2250"/>
                    </a:cubicBezTo>
                    <a:cubicBezTo>
                      <a:pt x="1167" y="2279"/>
                      <a:pt x="1192" y="2291"/>
                      <a:pt x="1218" y="2291"/>
                    </a:cubicBezTo>
                    <a:cubicBezTo>
                      <a:pt x="1268" y="2291"/>
                      <a:pt x="1318" y="2246"/>
                      <a:pt x="1303" y="2186"/>
                    </a:cubicBezTo>
                    <a:cubicBezTo>
                      <a:pt x="1118" y="1453"/>
                      <a:pt x="727" y="784"/>
                      <a:pt x="417" y="99"/>
                    </a:cubicBezTo>
                    <a:cubicBezTo>
                      <a:pt x="387" y="30"/>
                      <a:pt x="326" y="1"/>
                      <a:pt x="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92;p43">
                <a:extLst>
                  <a:ext uri="{FF2B5EF4-FFF2-40B4-BE49-F238E27FC236}">
                    <a16:creationId xmlns:a16="http://schemas.microsoft.com/office/drawing/2014/main" id="{82FAF866-1C66-AEDA-764D-33BF2DCAEA58}"/>
                  </a:ext>
                </a:extLst>
              </p:cNvPr>
              <p:cNvSpPr/>
              <p:nvPr/>
            </p:nvSpPr>
            <p:spPr>
              <a:xfrm>
                <a:off x="1970798" y="1463402"/>
                <a:ext cx="51363" cy="4958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0" extrusionOk="0">
                    <a:moveTo>
                      <a:pt x="188" y="0"/>
                    </a:moveTo>
                    <a:cubicBezTo>
                      <a:pt x="162" y="0"/>
                      <a:pt x="136" y="5"/>
                      <a:pt x="113" y="14"/>
                    </a:cubicBezTo>
                    <a:cubicBezTo>
                      <a:pt x="47" y="42"/>
                      <a:pt x="1" y="95"/>
                      <a:pt x="12" y="171"/>
                    </a:cubicBezTo>
                    <a:cubicBezTo>
                      <a:pt x="17" y="211"/>
                      <a:pt x="41" y="248"/>
                      <a:pt x="74" y="271"/>
                    </a:cubicBezTo>
                    <a:cubicBezTo>
                      <a:pt x="76" y="284"/>
                      <a:pt x="81" y="295"/>
                      <a:pt x="89" y="307"/>
                    </a:cubicBezTo>
                    <a:cubicBezTo>
                      <a:pt x="108" y="343"/>
                      <a:pt x="141" y="371"/>
                      <a:pt x="181" y="384"/>
                    </a:cubicBezTo>
                    <a:cubicBezTo>
                      <a:pt x="194" y="388"/>
                      <a:pt x="207" y="389"/>
                      <a:pt x="220" y="389"/>
                    </a:cubicBezTo>
                    <a:cubicBezTo>
                      <a:pt x="280" y="389"/>
                      <a:pt x="336" y="352"/>
                      <a:pt x="370" y="302"/>
                    </a:cubicBezTo>
                    <a:cubicBezTo>
                      <a:pt x="390" y="273"/>
                      <a:pt x="401" y="239"/>
                      <a:pt x="403" y="204"/>
                    </a:cubicBezTo>
                    <a:cubicBezTo>
                      <a:pt x="402" y="185"/>
                      <a:pt x="402" y="170"/>
                      <a:pt x="398" y="153"/>
                    </a:cubicBezTo>
                    <a:cubicBezTo>
                      <a:pt x="397" y="148"/>
                      <a:pt x="396" y="144"/>
                      <a:pt x="395" y="142"/>
                    </a:cubicBezTo>
                    <a:cubicBezTo>
                      <a:pt x="390" y="128"/>
                      <a:pt x="385" y="121"/>
                      <a:pt x="384" y="117"/>
                    </a:cubicBezTo>
                    <a:cubicBezTo>
                      <a:pt x="353" y="43"/>
                      <a:pt x="268" y="0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93;p43">
                <a:extLst>
                  <a:ext uri="{FF2B5EF4-FFF2-40B4-BE49-F238E27FC236}">
                    <a16:creationId xmlns:a16="http://schemas.microsoft.com/office/drawing/2014/main" id="{C8762B4E-B1EF-E963-357F-77EDD307A507}"/>
                  </a:ext>
                </a:extLst>
              </p:cNvPr>
              <p:cNvSpPr/>
              <p:nvPr/>
            </p:nvSpPr>
            <p:spPr>
              <a:xfrm>
                <a:off x="2019872" y="1478914"/>
                <a:ext cx="763" cy="1653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1" y="0"/>
                    </a:moveTo>
                    <a:lnTo>
                      <a:pt x="1" y="1"/>
                    </a:lnTo>
                    <a:cubicBezTo>
                      <a:pt x="4" y="9"/>
                      <a:pt x="5" y="13"/>
                      <a:pt x="6" y="13"/>
                    </a:cubicBezTo>
                    <a:cubicBezTo>
                      <a:pt x="6" y="13"/>
                      <a:pt x="6" y="11"/>
                      <a:pt x="5" y="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94;p43">
                <a:extLst>
                  <a:ext uri="{FF2B5EF4-FFF2-40B4-BE49-F238E27FC236}">
                    <a16:creationId xmlns:a16="http://schemas.microsoft.com/office/drawing/2014/main" id="{0050CFAF-BAD0-9408-FBD1-03B1D1D874C2}"/>
                  </a:ext>
                </a:extLst>
              </p:cNvPr>
              <p:cNvSpPr/>
              <p:nvPr/>
            </p:nvSpPr>
            <p:spPr>
              <a:xfrm>
                <a:off x="2019363" y="1477769"/>
                <a:ext cx="636" cy="1144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0" y="0"/>
                    </a:moveTo>
                    <a:cubicBezTo>
                      <a:pt x="0" y="0"/>
                      <a:pt x="1" y="1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3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2" y="3"/>
                    </a:moveTo>
                    <a:lnTo>
                      <a:pt x="2" y="3"/>
                    </a:lnTo>
                    <a:cubicBezTo>
                      <a:pt x="2" y="5"/>
                      <a:pt x="3" y="6"/>
                      <a:pt x="5" y="9"/>
                    </a:cubicBezTo>
                    <a:cubicBezTo>
                      <a:pt x="5" y="7"/>
                      <a:pt x="4" y="5"/>
                      <a:pt x="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5;p43">
                <a:extLst>
                  <a:ext uri="{FF2B5EF4-FFF2-40B4-BE49-F238E27FC236}">
                    <a16:creationId xmlns:a16="http://schemas.microsoft.com/office/drawing/2014/main" id="{37A68E6B-7326-DFA0-858C-84D7A6519FC9}"/>
                  </a:ext>
                </a:extLst>
              </p:cNvPr>
              <p:cNvSpPr/>
              <p:nvPr/>
            </p:nvSpPr>
            <p:spPr>
              <a:xfrm>
                <a:off x="2004997" y="1094559"/>
                <a:ext cx="85816" cy="302218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377" extrusionOk="0">
                    <a:moveTo>
                      <a:pt x="220" y="0"/>
                    </a:moveTo>
                    <a:cubicBezTo>
                      <a:pt x="109" y="0"/>
                      <a:pt x="1" y="86"/>
                      <a:pt x="41" y="233"/>
                    </a:cubicBezTo>
                    <a:cubicBezTo>
                      <a:pt x="237" y="930"/>
                      <a:pt x="308" y="1676"/>
                      <a:pt x="585" y="2347"/>
                    </a:cubicBezTo>
                    <a:cubicBezTo>
                      <a:pt x="593" y="2366"/>
                      <a:pt x="614" y="2377"/>
                      <a:pt x="634" y="2377"/>
                    </a:cubicBezTo>
                    <a:cubicBezTo>
                      <a:pt x="655" y="2377"/>
                      <a:pt x="674" y="2364"/>
                      <a:pt x="671" y="2335"/>
                    </a:cubicBezTo>
                    <a:cubicBezTo>
                      <a:pt x="583" y="1617"/>
                      <a:pt x="510" y="898"/>
                      <a:pt x="418" y="181"/>
                    </a:cubicBezTo>
                    <a:cubicBezTo>
                      <a:pt x="401" y="56"/>
                      <a:pt x="310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6;p43">
                <a:extLst>
                  <a:ext uri="{FF2B5EF4-FFF2-40B4-BE49-F238E27FC236}">
                    <a16:creationId xmlns:a16="http://schemas.microsoft.com/office/drawing/2014/main" id="{AEF24EE4-5D4D-FD56-3D4A-917A08E6C1BF}"/>
                  </a:ext>
                </a:extLst>
              </p:cNvPr>
              <p:cNvSpPr/>
              <p:nvPr/>
            </p:nvSpPr>
            <p:spPr>
              <a:xfrm>
                <a:off x="2084329" y="1443822"/>
                <a:ext cx="41827" cy="46661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67" extrusionOk="0">
                    <a:moveTo>
                      <a:pt x="176" y="0"/>
                    </a:moveTo>
                    <a:cubicBezTo>
                      <a:pt x="142" y="0"/>
                      <a:pt x="103" y="16"/>
                      <a:pt x="79" y="44"/>
                    </a:cubicBezTo>
                    <a:cubicBezTo>
                      <a:pt x="44" y="59"/>
                      <a:pt x="19" y="90"/>
                      <a:pt x="15" y="138"/>
                    </a:cubicBezTo>
                    <a:cubicBezTo>
                      <a:pt x="16" y="131"/>
                      <a:pt x="16" y="129"/>
                      <a:pt x="15" y="129"/>
                    </a:cubicBezTo>
                    <a:lnTo>
                      <a:pt x="15" y="129"/>
                    </a:lnTo>
                    <a:cubicBezTo>
                      <a:pt x="15" y="129"/>
                      <a:pt x="13" y="139"/>
                      <a:pt x="11" y="145"/>
                    </a:cubicBezTo>
                    <a:cubicBezTo>
                      <a:pt x="9" y="156"/>
                      <a:pt x="7" y="166"/>
                      <a:pt x="6" y="177"/>
                    </a:cubicBezTo>
                    <a:cubicBezTo>
                      <a:pt x="1" y="213"/>
                      <a:pt x="1" y="242"/>
                      <a:pt x="6" y="277"/>
                    </a:cubicBezTo>
                    <a:cubicBezTo>
                      <a:pt x="14" y="324"/>
                      <a:pt x="69" y="366"/>
                      <a:pt x="115" y="366"/>
                    </a:cubicBezTo>
                    <a:cubicBezTo>
                      <a:pt x="118" y="366"/>
                      <a:pt x="120" y="366"/>
                      <a:pt x="122" y="366"/>
                    </a:cubicBezTo>
                    <a:cubicBezTo>
                      <a:pt x="205" y="361"/>
                      <a:pt x="295" y="337"/>
                      <a:pt x="319" y="244"/>
                    </a:cubicBezTo>
                    <a:cubicBezTo>
                      <a:pt x="328" y="212"/>
                      <a:pt x="324" y="176"/>
                      <a:pt x="313" y="145"/>
                    </a:cubicBezTo>
                    <a:cubicBezTo>
                      <a:pt x="315" y="118"/>
                      <a:pt x="308" y="87"/>
                      <a:pt x="291" y="66"/>
                    </a:cubicBezTo>
                    <a:cubicBezTo>
                      <a:pt x="261" y="28"/>
                      <a:pt x="228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" name="Google Shape;697;p43">
              <a:extLst>
                <a:ext uri="{FF2B5EF4-FFF2-40B4-BE49-F238E27FC236}">
                  <a16:creationId xmlns:a16="http://schemas.microsoft.com/office/drawing/2014/main" id="{89F865A4-10BF-40EF-F755-DD5A061C62D5}"/>
                </a:ext>
              </a:extLst>
            </p:cNvPr>
            <p:cNvSpPr/>
            <p:nvPr/>
          </p:nvSpPr>
          <p:spPr>
            <a:xfrm rot="-170396">
              <a:off x="7591096" y="91796"/>
              <a:ext cx="460868" cy="397768"/>
            </a:xfrm>
            <a:custGeom>
              <a:avLst/>
              <a:gdLst/>
              <a:ahLst/>
              <a:cxnLst/>
              <a:rect l="l" t="t" r="r" b="b"/>
              <a:pathLst>
                <a:path w="2183" h="1884" extrusionOk="0">
                  <a:moveTo>
                    <a:pt x="1900" y="0"/>
                  </a:moveTo>
                  <a:cubicBezTo>
                    <a:pt x="1854" y="0"/>
                    <a:pt x="1808" y="20"/>
                    <a:pt x="1769" y="68"/>
                  </a:cubicBezTo>
                  <a:cubicBezTo>
                    <a:pt x="1531" y="364"/>
                    <a:pt x="1343" y="696"/>
                    <a:pt x="1136" y="1013"/>
                  </a:cubicBezTo>
                  <a:cubicBezTo>
                    <a:pt x="1034" y="940"/>
                    <a:pt x="946" y="849"/>
                    <a:pt x="834" y="849"/>
                  </a:cubicBezTo>
                  <a:cubicBezTo>
                    <a:pt x="796" y="849"/>
                    <a:pt x="754" y="860"/>
                    <a:pt x="708" y="886"/>
                  </a:cubicBezTo>
                  <a:cubicBezTo>
                    <a:pt x="586" y="957"/>
                    <a:pt x="472" y="1184"/>
                    <a:pt x="381" y="1298"/>
                  </a:cubicBezTo>
                  <a:cubicBezTo>
                    <a:pt x="244" y="1468"/>
                    <a:pt x="129" y="1642"/>
                    <a:pt x="16" y="1830"/>
                  </a:cubicBezTo>
                  <a:cubicBezTo>
                    <a:pt x="0" y="1855"/>
                    <a:pt x="23" y="1883"/>
                    <a:pt x="47" y="1883"/>
                  </a:cubicBezTo>
                  <a:cubicBezTo>
                    <a:pt x="55" y="1883"/>
                    <a:pt x="63" y="1880"/>
                    <a:pt x="69" y="1873"/>
                  </a:cubicBezTo>
                  <a:cubicBezTo>
                    <a:pt x="180" y="1747"/>
                    <a:pt x="295" y="1626"/>
                    <a:pt x="407" y="1503"/>
                  </a:cubicBezTo>
                  <a:cubicBezTo>
                    <a:pt x="488" y="1415"/>
                    <a:pt x="609" y="1209"/>
                    <a:pt x="729" y="1175"/>
                  </a:cubicBezTo>
                  <a:cubicBezTo>
                    <a:pt x="785" y="1159"/>
                    <a:pt x="797" y="1149"/>
                    <a:pt x="801" y="1149"/>
                  </a:cubicBezTo>
                  <a:cubicBezTo>
                    <a:pt x="807" y="1149"/>
                    <a:pt x="798" y="1169"/>
                    <a:pt x="871" y="1218"/>
                  </a:cubicBezTo>
                  <a:cubicBezTo>
                    <a:pt x="951" y="1272"/>
                    <a:pt x="1019" y="1344"/>
                    <a:pt x="1104" y="1397"/>
                  </a:cubicBezTo>
                  <a:cubicBezTo>
                    <a:pt x="1129" y="1413"/>
                    <a:pt x="1159" y="1421"/>
                    <a:pt x="1190" y="1421"/>
                  </a:cubicBezTo>
                  <a:cubicBezTo>
                    <a:pt x="1237" y="1421"/>
                    <a:pt x="1285" y="1403"/>
                    <a:pt x="1317" y="1370"/>
                  </a:cubicBezTo>
                  <a:cubicBezTo>
                    <a:pt x="1607" y="1064"/>
                    <a:pt x="1782" y="675"/>
                    <a:pt x="2053" y="354"/>
                  </a:cubicBezTo>
                  <a:cubicBezTo>
                    <a:pt x="2183" y="203"/>
                    <a:pt x="2045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8;p43">
              <a:extLst>
                <a:ext uri="{FF2B5EF4-FFF2-40B4-BE49-F238E27FC236}">
                  <a16:creationId xmlns:a16="http://schemas.microsoft.com/office/drawing/2014/main" id="{2235D973-01C5-DACC-3DE7-966F20AFB95E}"/>
                </a:ext>
              </a:extLst>
            </p:cNvPr>
            <p:cNvSpPr/>
            <p:nvPr/>
          </p:nvSpPr>
          <p:spPr>
            <a:xfrm rot="-170396">
              <a:off x="5535854" y="1194911"/>
              <a:ext cx="662273" cy="281858"/>
            </a:xfrm>
            <a:custGeom>
              <a:avLst/>
              <a:gdLst/>
              <a:ahLst/>
              <a:cxnLst/>
              <a:rect l="l" t="t" r="r" b="b"/>
              <a:pathLst>
                <a:path w="3137" h="1335" extrusionOk="0">
                  <a:moveTo>
                    <a:pt x="1659" y="0"/>
                  </a:moveTo>
                  <a:cubicBezTo>
                    <a:pt x="1603" y="0"/>
                    <a:pt x="1563" y="39"/>
                    <a:pt x="1557" y="99"/>
                  </a:cubicBezTo>
                  <a:cubicBezTo>
                    <a:pt x="1542" y="255"/>
                    <a:pt x="1609" y="469"/>
                    <a:pt x="1541" y="609"/>
                  </a:cubicBezTo>
                  <a:cubicBezTo>
                    <a:pt x="1451" y="794"/>
                    <a:pt x="1230" y="800"/>
                    <a:pt x="1048" y="821"/>
                  </a:cubicBezTo>
                  <a:cubicBezTo>
                    <a:pt x="784" y="851"/>
                    <a:pt x="515" y="851"/>
                    <a:pt x="256" y="909"/>
                  </a:cubicBezTo>
                  <a:cubicBezTo>
                    <a:pt x="0" y="966"/>
                    <a:pt x="85" y="1334"/>
                    <a:pt x="320" y="1334"/>
                  </a:cubicBezTo>
                  <a:cubicBezTo>
                    <a:pt x="337" y="1334"/>
                    <a:pt x="354" y="1332"/>
                    <a:pt x="372" y="1328"/>
                  </a:cubicBezTo>
                  <a:cubicBezTo>
                    <a:pt x="775" y="1242"/>
                    <a:pt x="1254" y="1328"/>
                    <a:pt x="1630" y="1123"/>
                  </a:cubicBezTo>
                  <a:cubicBezTo>
                    <a:pt x="2005" y="920"/>
                    <a:pt x="1857" y="553"/>
                    <a:pt x="1780" y="210"/>
                  </a:cubicBezTo>
                  <a:lnTo>
                    <a:pt x="1780" y="210"/>
                  </a:lnTo>
                  <a:cubicBezTo>
                    <a:pt x="2102" y="236"/>
                    <a:pt x="2423" y="267"/>
                    <a:pt x="2746" y="267"/>
                  </a:cubicBezTo>
                  <a:cubicBezTo>
                    <a:pt x="2844" y="267"/>
                    <a:pt x="2942" y="264"/>
                    <a:pt x="3041" y="257"/>
                  </a:cubicBezTo>
                  <a:cubicBezTo>
                    <a:pt x="3136" y="250"/>
                    <a:pt x="3136" y="113"/>
                    <a:pt x="3040" y="107"/>
                  </a:cubicBezTo>
                  <a:cubicBezTo>
                    <a:pt x="2587" y="81"/>
                    <a:pt x="2131" y="87"/>
                    <a:pt x="1684" y="3"/>
                  </a:cubicBezTo>
                  <a:cubicBezTo>
                    <a:pt x="1675" y="1"/>
                    <a:pt x="1667" y="0"/>
                    <a:pt x="1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9;p43">
              <a:extLst>
                <a:ext uri="{FF2B5EF4-FFF2-40B4-BE49-F238E27FC236}">
                  <a16:creationId xmlns:a16="http://schemas.microsoft.com/office/drawing/2014/main" id="{CB36FE65-8AB8-CB7B-AC06-671FD70F13F9}"/>
                </a:ext>
              </a:extLst>
            </p:cNvPr>
            <p:cNvSpPr/>
            <p:nvPr/>
          </p:nvSpPr>
          <p:spPr>
            <a:xfrm rot="-170396">
              <a:off x="8067749" y="731652"/>
              <a:ext cx="704708" cy="177138"/>
            </a:xfrm>
            <a:custGeom>
              <a:avLst/>
              <a:gdLst/>
              <a:ahLst/>
              <a:cxnLst/>
              <a:rect l="l" t="t" r="r" b="b"/>
              <a:pathLst>
                <a:path w="3338" h="839" extrusionOk="0">
                  <a:moveTo>
                    <a:pt x="959" y="1"/>
                  </a:moveTo>
                  <a:cubicBezTo>
                    <a:pt x="933" y="1"/>
                    <a:pt x="907" y="8"/>
                    <a:pt x="886" y="19"/>
                  </a:cubicBezTo>
                  <a:cubicBezTo>
                    <a:pt x="564" y="172"/>
                    <a:pt x="312" y="421"/>
                    <a:pt x="35" y="639"/>
                  </a:cubicBezTo>
                  <a:cubicBezTo>
                    <a:pt x="0" y="665"/>
                    <a:pt x="32" y="715"/>
                    <a:pt x="69" y="715"/>
                  </a:cubicBezTo>
                  <a:cubicBezTo>
                    <a:pt x="76" y="715"/>
                    <a:pt x="83" y="713"/>
                    <a:pt x="90" y="709"/>
                  </a:cubicBezTo>
                  <a:cubicBezTo>
                    <a:pt x="341" y="559"/>
                    <a:pt x="583" y="386"/>
                    <a:pt x="860" y="291"/>
                  </a:cubicBezTo>
                  <a:cubicBezTo>
                    <a:pt x="919" y="528"/>
                    <a:pt x="980" y="775"/>
                    <a:pt x="1251" y="829"/>
                  </a:cubicBezTo>
                  <a:cubicBezTo>
                    <a:pt x="1286" y="836"/>
                    <a:pt x="1321" y="839"/>
                    <a:pt x="1357" y="839"/>
                  </a:cubicBezTo>
                  <a:cubicBezTo>
                    <a:pt x="1557" y="839"/>
                    <a:pt x="1774" y="746"/>
                    <a:pt x="1953" y="693"/>
                  </a:cubicBezTo>
                  <a:cubicBezTo>
                    <a:pt x="2318" y="586"/>
                    <a:pt x="2666" y="468"/>
                    <a:pt x="3051" y="453"/>
                  </a:cubicBezTo>
                  <a:cubicBezTo>
                    <a:pt x="3333" y="442"/>
                    <a:pt x="3337" y="6"/>
                    <a:pt x="3066" y="6"/>
                  </a:cubicBezTo>
                  <a:cubicBezTo>
                    <a:pt x="3061" y="6"/>
                    <a:pt x="3056" y="6"/>
                    <a:pt x="3051" y="6"/>
                  </a:cubicBezTo>
                  <a:cubicBezTo>
                    <a:pt x="2604" y="32"/>
                    <a:pt x="2192" y="172"/>
                    <a:pt x="1773" y="315"/>
                  </a:cubicBezTo>
                  <a:cubicBezTo>
                    <a:pt x="1651" y="357"/>
                    <a:pt x="1512" y="427"/>
                    <a:pt x="1389" y="427"/>
                  </a:cubicBezTo>
                  <a:cubicBezTo>
                    <a:pt x="1320" y="427"/>
                    <a:pt x="1257" y="405"/>
                    <a:pt x="1205" y="343"/>
                  </a:cubicBezTo>
                  <a:cubicBezTo>
                    <a:pt x="1134" y="258"/>
                    <a:pt x="1113" y="128"/>
                    <a:pt x="1043" y="38"/>
                  </a:cubicBezTo>
                  <a:cubicBezTo>
                    <a:pt x="1022" y="11"/>
                    <a:pt x="991" y="1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ous-titre 6">
            <a:extLst>
              <a:ext uri="{FF2B5EF4-FFF2-40B4-BE49-F238E27FC236}">
                <a16:creationId xmlns:a16="http://schemas.microsoft.com/office/drawing/2014/main" id="{F2617543-3FD9-9655-9BE8-E16F49EB4938}"/>
              </a:ext>
            </a:extLst>
          </p:cNvPr>
          <p:cNvSpPr txBox="1">
            <a:spLocks/>
          </p:cNvSpPr>
          <p:nvPr/>
        </p:nvSpPr>
        <p:spPr>
          <a:xfrm>
            <a:off x="6091058" y="3306057"/>
            <a:ext cx="2059154" cy="65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r>
              <a:rPr lang="fr-FR" dirty="0"/>
              <a:t>Détresse</a:t>
            </a:r>
          </a:p>
        </p:txBody>
      </p:sp>
      <p:sp>
        <p:nvSpPr>
          <p:cNvPr id="13" name="Google Shape;473;p35">
            <a:extLst>
              <a:ext uri="{FF2B5EF4-FFF2-40B4-BE49-F238E27FC236}">
                <a16:creationId xmlns:a16="http://schemas.microsoft.com/office/drawing/2014/main" id="{FE478B63-75A7-03ED-3A82-507EE4ED8BD5}"/>
              </a:ext>
            </a:extLst>
          </p:cNvPr>
          <p:cNvSpPr txBox="1">
            <a:spLocks/>
          </p:cNvSpPr>
          <p:nvPr/>
        </p:nvSpPr>
        <p:spPr>
          <a:xfrm>
            <a:off x="1965583" y="421331"/>
            <a:ext cx="5212833" cy="79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dirty="0"/>
              <a:t>Impact sur la qualité de vie de l’enfant</a:t>
            </a:r>
          </a:p>
        </p:txBody>
      </p:sp>
      <p:sp>
        <p:nvSpPr>
          <p:cNvPr id="17" name="Google Shape;473;p35">
            <a:extLst>
              <a:ext uri="{FF2B5EF4-FFF2-40B4-BE49-F238E27FC236}">
                <a16:creationId xmlns:a16="http://schemas.microsoft.com/office/drawing/2014/main" id="{26BB38DA-2457-FC1C-BA1A-4DB788BE0253}"/>
              </a:ext>
            </a:extLst>
          </p:cNvPr>
          <p:cNvSpPr txBox="1">
            <a:spLocks/>
          </p:cNvSpPr>
          <p:nvPr/>
        </p:nvSpPr>
        <p:spPr>
          <a:xfrm>
            <a:off x="3095032" y="3996721"/>
            <a:ext cx="2781251" cy="60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Incapacité fonctionnelle</a:t>
            </a:r>
          </a:p>
        </p:txBody>
      </p:sp>
      <p:sp>
        <p:nvSpPr>
          <p:cNvPr id="461" name="Google Shape;472;p35">
            <a:extLst>
              <a:ext uri="{FF2B5EF4-FFF2-40B4-BE49-F238E27FC236}">
                <a16:creationId xmlns:a16="http://schemas.microsoft.com/office/drawing/2014/main" id="{CAACD062-5C92-DF52-61B4-6E095B4EE42E}"/>
              </a:ext>
            </a:extLst>
          </p:cNvPr>
          <p:cNvSpPr txBox="1">
            <a:spLocks/>
          </p:cNvSpPr>
          <p:nvPr/>
        </p:nvSpPr>
        <p:spPr>
          <a:xfrm>
            <a:off x="147810" y="1693055"/>
            <a:ext cx="2781251" cy="64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Augmentation du nombre de jours d’école manqués</a:t>
            </a:r>
          </a:p>
        </p:txBody>
      </p:sp>
      <p:sp>
        <p:nvSpPr>
          <p:cNvPr id="462" name="Google Shape;472;p35">
            <a:extLst>
              <a:ext uri="{FF2B5EF4-FFF2-40B4-BE49-F238E27FC236}">
                <a16:creationId xmlns:a16="http://schemas.microsoft.com/office/drawing/2014/main" id="{C024DDDF-0111-701E-BF46-FBE34A3A175A}"/>
              </a:ext>
            </a:extLst>
          </p:cNvPr>
          <p:cNvSpPr txBox="1">
            <a:spLocks/>
          </p:cNvSpPr>
          <p:nvPr/>
        </p:nvSpPr>
        <p:spPr>
          <a:xfrm>
            <a:off x="124112" y="3386276"/>
            <a:ext cx="2781251" cy="64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Diminution des activités sociales</a:t>
            </a:r>
          </a:p>
        </p:txBody>
      </p:sp>
      <p:sp>
        <p:nvSpPr>
          <p:cNvPr id="463" name="Google Shape;472;p35">
            <a:extLst>
              <a:ext uri="{FF2B5EF4-FFF2-40B4-BE49-F238E27FC236}">
                <a16:creationId xmlns:a16="http://schemas.microsoft.com/office/drawing/2014/main" id="{B9A4A055-3859-5D64-F82B-76D997319C48}"/>
              </a:ext>
            </a:extLst>
          </p:cNvPr>
          <p:cNvSpPr txBox="1">
            <a:spLocks/>
          </p:cNvSpPr>
          <p:nvPr/>
        </p:nvSpPr>
        <p:spPr>
          <a:xfrm>
            <a:off x="6084176" y="1448586"/>
            <a:ext cx="2781251" cy="84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linker"/>
              <a:buNone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/>
            <a:r>
              <a:rPr lang="fr-BE" dirty="0"/>
              <a:t>Augmentation du risque de développer une psychopathologie comorbide</a:t>
            </a:r>
          </a:p>
        </p:txBody>
      </p:sp>
      <p:sp>
        <p:nvSpPr>
          <p:cNvPr id="2" name="Google Shape;729;p40">
            <a:extLst>
              <a:ext uri="{FF2B5EF4-FFF2-40B4-BE49-F238E27FC236}">
                <a16:creationId xmlns:a16="http://schemas.microsoft.com/office/drawing/2014/main" id="{2FA65282-A9B0-5B37-3732-416A64532F46}"/>
              </a:ext>
            </a:extLst>
          </p:cNvPr>
          <p:cNvSpPr txBox="1"/>
          <p:nvPr/>
        </p:nvSpPr>
        <p:spPr>
          <a:xfrm flipH="1">
            <a:off x="5598352" y="649270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Anghelescu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&amp;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Tesney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2019)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409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3" grpId="0"/>
      <p:bldP spid="17" grpId="0"/>
      <p:bldP spid="461" grpId="0"/>
      <p:bldP spid="462" grpId="0"/>
      <p:bldP spid="46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BE2AB692-6425-D20A-E91D-4053017E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EFA8BBB2-6D4B-9463-6BD2-4DA59BF98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2140300"/>
            <a:ext cx="41334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Interventions existentes</a:t>
            </a:r>
            <a:endParaRPr dirty="0"/>
          </a:p>
        </p:txBody>
      </p:sp>
      <p:sp>
        <p:nvSpPr>
          <p:cNvPr id="377" name="Google Shape;377;p33">
            <a:extLst>
              <a:ext uri="{FF2B5EF4-FFF2-40B4-BE49-F238E27FC236}">
                <a16:creationId xmlns:a16="http://schemas.microsoft.com/office/drawing/2014/main" id="{1EB27BBF-A696-8274-7E29-0B6B294CBC3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684925" y="1187938"/>
            <a:ext cx="219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" name="Google Shape;960;p41">
            <a:extLst>
              <a:ext uri="{FF2B5EF4-FFF2-40B4-BE49-F238E27FC236}">
                <a16:creationId xmlns:a16="http://schemas.microsoft.com/office/drawing/2014/main" id="{EAD8872E-1D4B-31E8-0273-E7578F2D0AA0}"/>
              </a:ext>
            </a:extLst>
          </p:cNvPr>
          <p:cNvGrpSpPr/>
          <p:nvPr/>
        </p:nvGrpSpPr>
        <p:grpSpPr>
          <a:xfrm rot="598520">
            <a:off x="5945142" y="365690"/>
            <a:ext cx="2160055" cy="2767318"/>
            <a:chOff x="5895255" y="99955"/>
            <a:chExt cx="2194321" cy="2700601"/>
          </a:xfrm>
        </p:grpSpPr>
        <p:sp>
          <p:nvSpPr>
            <p:cNvPr id="3" name="Google Shape;961;p41">
              <a:extLst>
                <a:ext uri="{FF2B5EF4-FFF2-40B4-BE49-F238E27FC236}">
                  <a16:creationId xmlns:a16="http://schemas.microsoft.com/office/drawing/2014/main" id="{57E41326-7DEC-AA97-D4DD-35AD62B57B25}"/>
                </a:ext>
              </a:extLst>
            </p:cNvPr>
            <p:cNvSpPr/>
            <p:nvPr/>
          </p:nvSpPr>
          <p:spPr>
            <a:xfrm rot="860262">
              <a:off x="7392674" y="566150"/>
              <a:ext cx="36518" cy="18526"/>
            </a:xfrm>
            <a:custGeom>
              <a:avLst/>
              <a:gdLst/>
              <a:ahLst/>
              <a:cxnLst/>
              <a:rect l="l" t="t" r="r" b="b"/>
              <a:pathLst>
                <a:path w="1165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62;p41">
              <a:extLst>
                <a:ext uri="{FF2B5EF4-FFF2-40B4-BE49-F238E27FC236}">
                  <a16:creationId xmlns:a16="http://schemas.microsoft.com/office/drawing/2014/main" id="{1CAB8F3D-94EF-195E-4A42-E324985E8A82}"/>
                </a:ext>
              </a:extLst>
            </p:cNvPr>
            <p:cNvSpPr/>
            <p:nvPr/>
          </p:nvSpPr>
          <p:spPr>
            <a:xfrm rot="860262">
              <a:off x="7397558" y="549300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63;p41">
              <a:extLst>
                <a:ext uri="{FF2B5EF4-FFF2-40B4-BE49-F238E27FC236}">
                  <a16:creationId xmlns:a16="http://schemas.microsoft.com/office/drawing/2014/main" id="{9BAB9D40-27F9-4F3A-CB2B-B3B91EB02F1C}"/>
                </a:ext>
              </a:extLst>
            </p:cNvPr>
            <p:cNvSpPr/>
            <p:nvPr/>
          </p:nvSpPr>
          <p:spPr>
            <a:xfrm rot="860262">
              <a:off x="6879299" y="434937"/>
              <a:ext cx="36550" cy="18526"/>
            </a:xfrm>
            <a:custGeom>
              <a:avLst/>
              <a:gdLst/>
              <a:ahLst/>
              <a:cxnLst/>
              <a:rect l="l" t="t" r="r" b="b"/>
              <a:pathLst>
                <a:path w="1166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1">
              <a:extLst>
                <a:ext uri="{FF2B5EF4-FFF2-40B4-BE49-F238E27FC236}">
                  <a16:creationId xmlns:a16="http://schemas.microsoft.com/office/drawing/2014/main" id="{EF14ECEA-F297-5D1F-F0F0-016AED554122}"/>
                </a:ext>
              </a:extLst>
            </p:cNvPr>
            <p:cNvSpPr/>
            <p:nvPr/>
          </p:nvSpPr>
          <p:spPr>
            <a:xfrm rot="860262">
              <a:off x="6884184" y="418083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1">
              <a:extLst>
                <a:ext uri="{FF2B5EF4-FFF2-40B4-BE49-F238E27FC236}">
                  <a16:creationId xmlns:a16="http://schemas.microsoft.com/office/drawing/2014/main" id="{4D6A6BEB-6B29-A104-CC6F-EA4B799AEDD6}"/>
                </a:ext>
              </a:extLst>
            </p:cNvPr>
            <p:cNvSpPr/>
            <p:nvPr/>
          </p:nvSpPr>
          <p:spPr>
            <a:xfrm rot="860262">
              <a:off x="6155311" y="368679"/>
              <a:ext cx="503610" cy="1948269"/>
            </a:xfrm>
            <a:custGeom>
              <a:avLst/>
              <a:gdLst/>
              <a:ahLst/>
              <a:cxnLst/>
              <a:rect l="l" t="t" r="r" b="b"/>
              <a:pathLst>
                <a:path w="16066" h="62153" extrusionOk="0">
                  <a:moveTo>
                    <a:pt x="2120" y="0"/>
                  </a:moveTo>
                  <a:lnTo>
                    <a:pt x="741" y="40427"/>
                  </a:lnTo>
                  <a:lnTo>
                    <a:pt x="0" y="62055"/>
                  </a:lnTo>
                  <a:lnTo>
                    <a:pt x="736" y="62079"/>
                  </a:lnTo>
                  <a:lnTo>
                    <a:pt x="2774" y="62152"/>
                  </a:lnTo>
                  <a:lnTo>
                    <a:pt x="2774" y="2281"/>
                  </a:lnTo>
                  <a:lnTo>
                    <a:pt x="10329" y="2281"/>
                  </a:lnTo>
                  <a:cubicBezTo>
                    <a:pt x="10363" y="2242"/>
                    <a:pt x="10397" y="2203"/>
                    <a:pt x="10431" y="2164"/>
                  </a:cubicBezTo>
                  <a:cubicBezTo>
                    <a:pt x="10767" y="1799"/>
                    <a:pt x="11148" y="1599"/>
                    <a:pt x="11616" y="1433"/>
                  </a:cubicBezTo>
                  <a:cubicBezTo>
                    <a:pt x="12444" y="1131"/>
                    <a:pt x="13361" y="1043"/>
                    <a:pt x="14228" y="868"/>
                  </a:cubicBezTo>
                  <a:cubicBezTo>
                    <a:pt x="14837" y="741"/>
                    <a:pt x="15456" y="614"/>
                    <a:pt x="16066" y="478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1">
              <a:extLst>
                <a:ext uri="{FF2B5EF4-FFF2-40B4-BE49-F238E27FC236}">
                  <a16:creationId xmlns:a16="http://schemas.microsoft.com/office/drawing/2014/main" id="{5C96347E-6277-D83D-AFFB-AA545AB6DAD6}"/>
                </a:ext>
              </a:extLst>
            </p:cNvPr>
            <p:cNvSpPr/>
            <p:nvPr/>
          </p:nvSpPr>
          <p:spPr>
            <a:xfrm rot="860262">
              <a:off x="7486261" y="701209"/>
              <a:ext cx="388130" cy="35014"/>
            </a:xfrm>
            <a:custGeom>
              <a:avLst/>
              <a:gdLst/>
              <a:ahLst/>
              <a:cxnLst/>
              <a:rect l="l" t="t" r="r" b="b"/>
              <a:pathLst>
                <a:path w="12382" h="1117" extrusionOk="0">
                  <a:moveTo>
                    <a:pt x="1" y="0"/>
                  </a:moveTo>
                  <a:lnTo>
                    <a:pt x="1" y="0"/>
                  </a:lnTo>
                  <a:cubicBezTo>
                    <a:pt x="327" y="63"/>
                    <a:pt x="649" y="151"/>
                    <a:pt x="961" y="263"/>
                  </a:cubicBezTo>
                  <a:cubicBezTo>
                    <a:pt x="1429" y="429"/>
                    <a:pt x="1814" y="624"/>
                    <a:pt x="2145" y="994"/>
                  </a:cubicBezTo>
                  <a:cubicBezTo>
                    <a:pt x="2180" y="1033"/>
                    <a:pt x="2214" y="1077"/>
                    <a:pt x="2248" y="1116"/>
                  </a:cubicBezTo>
                  <a:lnTo>
                    <a:pt x="12357" y="1116"/>
                  </a:lnTo>
                  <a:lnTo>
                    <a:pt x="12381" y="4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1">
              <a:extLst>
                <a:ext uri="{FF2B5EF4-FFF2-40B4-BE49-F238E27FC236}">
                  <a16:creationId xmlns:a16="http://schemas.microsoft.com/office/drawing/2014/main" id="{92C95473-516C-F0FE-9241-E953F2098668}"/>
                </a:ext>
              </a:extLst>
            </p:cNvPr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1">
              <a:extLst>
                <a:ext uri="{FF2B5EF4-FFF2-40B4-BE49-F238E27FC236}">
                  <a16:creationId xmlns:a16="http://schemas.microsoft.com/office/drawing/2014/main" id="{D6B58FA4-9CDB-8E6A-332A-B40C9DE08698}"/>
                </a:ext>
              </a:extLst>
            </p:cNvPr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1">
              <a:extLst>
                <a:ext uri="{FF2B5EF4-FFF2-40B4-BE49-F238E27FC236}">
                  <a16:creationId xmlns:a16="http://schemas.microsoft.com/office/drawing/2014/main" id="{48B098AE-1BF2-88F8-E773-B9BD7ED81DEA}"/>
                </a:ext>
              </a:extLst>
            </p:cNvPr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1">
              <a:extLst>
                <a:ext uri="{FF2B5EF4-FFF2-40B4-BE49-F238E27FC236}">
                  <a16:creationId xmlns:a16="http://schemas.microsoft.com/office/drawing/2014/main" id="{ECABEC27-A9AD-1972-C35A-12B2E2FB873B}"/>
                </a:ext>
              </a:extLst>
            </p:cNvPr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1">
              <a:extLst>
                <a:ext uri="{FF2B5EF4-FFF2-40B4-BE49-F238E27FC236}">
                  <a16:creationId xmlns:a16="http://schemas.microsoft.com/office/drawing/2014/main" id="{83A17060-450F-4784-22AE-ED1811AA4E87}"/>
                </a:ext>
              </a:extLst>
            </p:cNvPr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1">
              <a:extLst>
                <a:ext uri="{FF2B5EF4-FFF2-40B4-BE49-F238E27FC236}">
                  <a16:creationId xmlns:a16="http://schemas.microsoft.com/office/drawing/2014/main" id="{C696965D-27F9-5635-DF78-50A39C8B1CFB}"/>
                </a:ext>
              </a:extLst>
            </p:cNvPr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1">
              <a:extLst>
                <a:ext uri="{FF2B5EF4-FFF2-40B4-BE49-F238E27FC236}">
                  <a16:creationId xmlns:a16="http://schemas.microsoft.com/office/drawing/2014/main" id="{EA8F33FA-B7A1-BB10-15B0-EAE28BE17493}"/>
                </a:ext>
              </a:extLst>
            </p:cNvPr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1">
              <a:extLst>
                <a:ext uri="{FF2B5EF4-FFF2-40B4-BE49-F238E27FC236}">
                  <a16:creationId xmlns:a16="http://schemas.microsoft.com/office/drawing/2014/main" id="{956C1F5A-D5B2-0270-0B61-C3A36771CA6E}"/>
                </a:ext>
              </a:extLst>
            </p:cNvPr>
            <p:cNvSpPr/>
            <p:nvPr/>
          </p:nvSpPr>
          <p:spPr>
            <a:xfrm rot="860262">
              <a:off x="5940680" y="2076426"/>
              <a:ext cx="1575906" cy="533421"/>
            </a:xfrm>
            <a:custGeom>
              <a:avLst/>
              <a:gdLst/>
              <a:ahLst/>
              <a:cxnLst/>
              <a:rect l="l" t="t" r="r" b="b"/>
              <a:pathLst>
                <a:path w="50274" h="17017" extrusionOk="0">
                  <a:moveTo>
                    <a:pt x="50273" y="0"/>
                  </a:moveTo>
                  <a:cubicBezTo>
                    <a:pt x="49620" y="15"/>
                    <a:pt x="48582" y="244"/>
                    <a:pt x="48587" y="1058"/>
                  </a:cubicBezTo>
                  <a:lnTo>
                    <a:pt x="48587" y="13434"/>
                  </a:lnTo>
                  <a:lnTo>
                    <a:pt x="2038" y="13434"/>
                  </a:lnTo>
                  <a:lnTo>
                    <a:pt x="2038" y="11206"/>
                  </a:lnTo>
                  <a:lnTo>
                    <a:pt x="0" y="11138"/>
                  </a:lnTo>
                  <a:lnTo>
                    <a:pt x="0" y="14584"/>
                  </a:lnTo>
                  <a:cubicBezTo>
                    <a:pt x="0" y="15929"/>
                    <a:pt x="1087" y="17016"/>
                    <a:pt x="2432" y="17016"/>
                  </a:cubicBezTo>
                  <a:lnTo>
                    <a:pt x="47846" y="17016"/>
                  </a:lnTo>
                  <a:cubicBezTo>
                    <a:pt x="49186" y="17016"/>
                    <a:pt x="50273" y="15924"/>
                    <a:pt x="50273" y="14584"/>
                  </a:cubicBezTo>
                  <a:lnTo>
                    <a:pt x="50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1">
              <a:extLst>
                <a:ext uri="{FF2B5EF4-FFF2-40B4-BE49-F238E27FC236}">
                  <a16:creationId xmlns:a16="http://schemas.microsoft.com/office/drawing/2014/main" id="{972649F3-E27D-AD05-E7C8-09041ECA9D54}"/>
                </a:ext>
              </a:extLst>
            </p:cNvPr>
            <p:cNvSpPr/>
            <p:nvPr/>
          </p:nvSpPr>
          <p:spPr>
            <a:xfrm rot="860262">
              <a:off x="6272130" y="304170"/>
              <a:ext cx="533703" cy="1353316"/>
            </a:xfrm>
            <a:custGeom>
              <a:avLst/>
              <a:gdLst/>
              <a:ahLst/>
              <a:cxnLst/>
              <a:rect l="l" t="t" r="r" b="b"/>
              <a:pathLst>
                <a:path w="17026" h="43173" extrusionOk="0">
                  <a:moveTo>
                    <a:pt x="15363" y="1299"/>
                  </a:moveTo>
                  <a:cubicBezTo>
                    <a:pt x="15503" y="1299"/>
                    <a:pt x="15647" y="1351"/>
                    <a:pt x="15764" y="1468"/>
                  </a:cubicBezTo>
                  <a:cubicBezTo>
                    <a:pt x="16124" y="1829"/>
                    <a:pt x="15866" y="2443"/>
                    <a:pt x="15359" y="2443"/>
                  </a:cubicBezTo>
                  <a:cubicBezTo>
                    <a:pt x="15042" y="2443"/>
                    <a:pt x="14784" y="2185"/>
                    <a:pt x="14789" y="1873"/>
                  </a:cubicBezTo>
                  <a:cubicBezTo>
                    <a:pt x="14789" y="1527"/>
                    <a:pt x="15069" y="1299"/>
                    <a:pt x="15363" y="1299"/>
                  </a:cubicBezTo>
                  <a:close/>
                  <a:moveTo>
                    <a:pt x="2432" y="1"/>
                  </a:moveTo>
                  <a:cubicBezTo>
                    <a:pt x="1092" y="1"/>
                    <a:pt x="0" y="1088"/>
                    <a:pt x="0" y="2428"/>
                  </a:cubicBezTo>
                  <a:lnTo>
                    <a:pt x="0" y="43172"/>
                  </a:lnTo>
                  <a:lnTo>
                    <a:pt x="1384" y="2740"/>
                  </a:lnTo>
                  <a:lnTo>
                    <a:pt x="15330" y="3218"/>
                  </a:lnTo>
                  <a:cubicBezTo>
                    <a:pt x="15500" y="3184"/>
                    <a:pt x="15676" y="3145"/>
                    <a:pt x="15846" y="3106"/>
                  </a:cubicBezTo>
                  <a:cubicBezTo>
                    <a:pt x="16241" y="3023"/>
                    <a:pt x="16631" y="2935"/>
                    <a:pt x="17026" y="2847"/>
                  </a:cubicBezTo>
                  <a:lnTo>
                    <a:pt x="17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1">
              <a:extLst>
                <a:ext uri="{FF2B5EF4-FFF2-40B4-BE49-F238E27FC236}">
                  <a16:creationId xmlns:a16="http://schemas.microsoft.com/office/drawing/2014/main" id="{094C5A03-739F-FDB0-5004-1FB0838DA50F}"/>
                </a:ext>
              </a:extLst>
            </p:cNvPr>
            <p:cNvSpPr/>
            <p:nvPr/>
          </p:nvSpPr>
          <p:spPr>
            <a:xfrm rot="860262">
              <a:off x="7327409" y="567985"/>
              <a:ext cx="624795" cy="261303"/>
            </a:xfrm>
            <a:custGeom>
              <a:avLst/>
              <a:gdLst/>
              <a:ahLst/>
              <a:cxnLst/>
              <a:rect l="l" t="t" r="r" b="b"/>
              <a:pathLst>
                <a:path w="19932" h="8336" extrusionOk="0">
                  <a:moveTo>
                    <a:pt x="1925" y="1299"/>
                  </a:moveTo>
                  <a:cubicBezTo>
                    <a:pt x="2065" y="1299"/>
                    <a:pt x="2209" y="1351"/>
                    <a:pt x="2326" y="1468"/>
                  </a:cubicBezTo>
                  <a:cubicBezTo>
                    <a:pt x="2686" y="1829"/>
                    <a:pt x="2433" y="2443"/>
                    <a:pt x="1921" y="2443"/>
                  </a:cubicBezTo>
                  <a:cubicBezTo>
                    <a:pt x="1604" y="2443"/>
                    <a:pt x="1351" y="2185"/>
                    <a:pt x="1351" y="1873"/>
                  </a:cubicBezTo>
                  <a:cubicBezTo>
                    <a:pt x="1351" y="1527"/>
                    <a:pt x="1631" y="1299"/>
                    <a:pt x="1925" y="1299"/>
                  </a:cubicBezTo>
                  <a:close/>
                  <a:moveTo>
                    <a:pt x="17508" y="1"/>
                  </a:moveTo>
                  <a:cubicBezTo>
                    <a:pt x="17505" y="1"/>
                    <a:pt x="17502" y="1"/>
                    <a:pt x="17499" y="1"/>
                  </a:cubicBezTo>
                  <a:lnTo>
                    <a:pt x="1" y="1"/>
                  </a:lnTo>
                  <a:lnTo>
                    <a:pt x="1" y="2847"/>
                  </a:lnTo>
                  <a:cubicBezTo>
                    <a:pt x="395" y="2935"/>
                    <a:pt x="785" y="3018"/>
                    <a:pt x="1180" y="3106"/>
                  </a:cubicBezTo>
                  <a:cubicBezTo>
                    <a:pt x="1965" y="3276"/>
                    <a:pt x="2750" y="3442"/>
                    <a:pt x="3534" y="3603"/>
                  </a:cubicBezTo>
                  <a:cubicBezTo>
                    <a:pt x="4075" y="3715"/>
                    <a:pt x="4641" y="3793"/>
                    <a:pt x="5187" y="3910"/>
                  </a:cubicBezTo>
                  <a:lnTo>
                    <a:pt x="17562" y="4329"/>
                  </a:lnTo>
                  <a:lnTo>
                    <a:pt x="17538" y="5026"/>
                  </a:lnTo>
                  <a:lnTo>
                    <a:pt x="18245" y="5026"/>
                  </a:lnTo>
                  <a:lnTo>
                    <a:pt x="18245" y="7181"/>
                  </a:lnTo>
                  <a:cubicBezTo>
                    <a:pt x="18883" y="7439"/>
                    <a:pt x="19283" y="8326"/>
                    <a:pt x="19931" y="8336"/>
                  </a:cubicBezTo>
                  <a:lnTo>
                    <a:pt x="19931" y="2428"/>
                  </a:lnTo>
                  <a:cubicBezTo>
                    <a:pt x="19931" y="1091"/>
                    <a:pt x="18849" y="1"/>
                    <a:pt x="1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1">
              <a:extLst>
                <a:ext uri="{FF2B5EF4-FFF2-40B4-BE49-F238E27FC236}">
                  <a16:creationId xmlns:a16="http://schemas.microsoft.com/office/drawing/2014/main" id="{58FADD22-58DA-9DBD-BF9C-6716396973D1}"/>
                </a:ext>
              </a:extLst>
            </p:cNvPr>
            <p:cNvSpPr/>
            <p:nvPr/>
          </p:nvSpPr>
          <p:spPr>
            <a:xfrm rot="860262">
              <a:off x="7559842" y="1811925"/>
              <a:ext cx="82096" cy="505146"/>
            </a:xfrm>
            <a:custGeom>
              <a:avLst/>
              <a:gdLst/>
              <a:ahLst/>
              <a:cxnLst/>
              <a:rect l="l" t="t" r="r" b="b"/>
              <a:pathLst>
                <a:path w="2619" h="16115" extrusionOk="0">
                  <a:moveTo>
                    <a:pt x="2423" y="0"/>
                  </a:moveTo>
                  <a:cubicBezTo>
                    <a:pt x="2326" y="210"/>
                    <a:pt x="2126" y="342"/>
                    <a:pt x="1746" y="342"/>
                  </a:cubicBezTo>
                  <a:cubicBezTo>
                    <a:pt x="1102" y="342"/>
                    <a:pt x="1" y="556"/>
                    <a:pt x="1" y="1399"/>
                  </a:cubicBezTo>
                  <a:lnTo>
                    <a:pt x="1" y="16115"/>
                  </a:lnTo>
                  <a:cubicBezTo>
                    <a:pt x="1" y="15301"/>
                    <a:pt x="1039" y="15067"/>
                    <a:pt x="1687" y="15057"/>
                  </a:cubicBezTo>
                  <a:lnTo>
                    <a:pt x="1746" y="15057"/>
                  </a:lnTo>
                  <a:cubicBezTo>
                    <a:pt x="2389" y="15057"/>
                    <a:pt x="2521" y="14672"/>
                    <a:pt x="2521" y="14189"/>
                  </a:cubicBezTo>
                  <a:cubicBezTo>
                    <a:pt x="2521" y="13707"/>
                    <a:pt x="2618" y="2403"/>
                    <a:pt x="2618" y="1273"/>
                  </a:cubicBezTo>
                  <a:cubicBezTo>
                    <a:pt x="2618" y="234"/>
                    <a:pt x="2453" y="30"/>
                    <a:pt x="2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1">
              <a:extLst>
                <a:ext uri="{FF2B5EF4-FFF2-40B4-BE49-F238E27FC236}">
                  <a16:creationId xmlns:a16="http://schemas.microsoft.com/office/drawing/2014/main" id="{359FF750-7A5E-F9F2-BAA3-7085235FC357}"/>
                </a:ext>
              </a:extLst>
            </p:cNvPr>
            <p:cNvSpPr/>
            <p:nvPr/>
          </p:nvSpPr>
          <p:spPr>
            <a:xfrm rot="860262">
              <a:off x="7673890" y="1365447"/>
              <a:ext cx="82221" cy="504707"/>
            </a:xfrm>
            <a:custGeom>
              <a:avLst/>
              <a:gdLst/>
              <a:ahLst/>
              <a:cxnLst/>
              <a:rect l="l" t="t" r="r" b="b"/>
              <a:pathLst>
                <a:path w="2623" h="16101" extrusionOk="0">
                  <a:moveTo>
                    <a:pt x="2437" y="1"/>
                  </a:moveTo>
                  <a:cubicBezTo>
                    <a:pt x="2257" y="157"/>
                    <a:pt x="2008" y="239"/>
                    <a:pt x="1696" y="239"/>
                  </a:cubicBezTo>
                  <a:cubicBezTo>
                    <a:pt x="1043" y="239"/>
                    <a:pt x="643" y="1131"/>
                    <a:pt x="0" y="1390"/>
                  </a:cubicBezTo>
                  <a:lnTo>
                    <a:pt x="0" y="16100"/>
                  </a:lnTo>
                  <a:cubicBezTo>
                    <a:pt x="0" y="15257"/>
                    <a:pt x="1102" y="15043"/>
                    <a:pt x="1750" y="15043"/>
                  </a:cubicBezTo>
                  <a:cubicBezTo>
                    <a:pt x="2125" y="15043"/>
                    <a:pt x="2325" y="14911"/>
                    <a:pt x="2427" y="14701"/>
                  </a:cubicBezTo>
                  <a:cubicBezTo>
                    <a:pt x="2501" y="14536"/>
                    <a:pt x="2530" y="14355"/>
                    <a:pt x="2525" y="14175"/>
                  </a:cubicBezTo>
                  <a:cubicBezTo>
                    <a:pt x="2525" y="13692"/>
                    <a:pt x="2622" y="2389"/>
                    <a:pt x="2622" y="1258"/>
                  </a:cubicBezTo>
                  <a:cubicBezTo>
                    <a:pt x="2622" y="303"/>
                    <a:pt x="2481" y="54"/>
                    <a:pt x="2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1">
              <a:extLst>
                <a:ext uri="{FF2B5EF4-FFF2-40B4-BE49-F238E27FC236}">
                  <a16:creationId xmlns:a16="http://schemas.microsoft.com/office/drawing/2014/main" id="{27EA37D7-877A-BBCD-56F8-6BDB1309D5DD}"/>
                </a:ext>
              </a:extLst>
            </p:cNvPr>
            <p:cNvSpPr/>
            <p:nvPr/>
          </p:nvSpPr>
          <p:spPr>
            <a:xfrm rot="860262">
              <a:off x="7746264" y="848042"/>
              <a:ext cx="138770" cy="572980"/>
            </a:xfrm>
            <a:custGeom>
              <a:avLst/>
              <a:gdLst/>
              <a:ahLst/>
              <a:cxnLst/>
              <a:rect l="l" t="t" r="r" b="b"/>
              <a:pathLst>
                <a:path w="4427" h="18279" extrusionOk="0">
                  <a:moveTo>
                    <a:pt x="1268" y="0"/>
                  </a:moveTo>
                  <a:cubicBezTo>
                    <a:pt x="405" y="0"/>
                    <a:pt x="0" y="54"/>
                    <a:pt x="0" y="741"/>
                  </a:cubicBezTo>
                  <a:lnTo>
                    <a:pt x="0" y="17543"/>
                  </a:lnTo>
                  <a:cubicBezTo>
                    <a:pt x="0" y="18230"/>
                    <a:pt x="405" y="18279"/>
                    <a:pt x="1268" y="18279"/>
                  </a:cubicBezTo>
                  <a:cubicBezTo>
                    <a:pt x="1385" y="18279"/>
                    <a:pt x="1502" y="18259"/>
                    <a:pt x="1609" y="18211"/>
                  </a:cubicBezTo>
                  <a:cubicBezTo>
                    <a:pt x="2252" y="17952"/>
                    <a:pt x="2652" y="17060"/>
                    <a:pt x="3305" y="17060"/>
                  </a:cubicBezTo>
                  <a:cubicBezTo>
                    <a:pt x="3617" y="17060"/>
                    <a:pt x="3866" y="16978"/>
                    <a:pt x="4046" y="16822"/>
                  </a:cubicBezTo>
                  <a:cubicBezTo>
                    <a:pt x="4304" y="16602"/>
                    <a:pt x="4426" y="16251"/>
                    <a:pt x="4426" y="15813"/>
                  </a:cubicBezTo>
                  <a:lnTo>
                    <a:pt x="4426" y="2467"/>
                  </a:lnTo>
                  <a:cubicBezTo>
                    <a:pt x="4426" y="1731"/>
                    <a:pt x="4066" y="1224"/>
                    <a:pt x="3305" y="1224"/>
                  </a:cubicBezTo>
                  <a:lnTo>
                    <a:pt x="3300" y="1224"/>
                  </a:lnTo>
                  <a:cubicBezTo>
                    <a:pt x="2652" y="1214"/>
                    <a:pt x="2248" y="327"/>
                    <a:pt x="1609" y="69"/>
                  </a:cubicBezTo>
                  <a:cubicBezTo>
                    <a:pt x="1502" y="25"/>
                    <a:pt x="138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1">
              <a:extLst>
                <a:ext uri="{FF2B5EF4-FFF2-40B4-BE49-F238E27FC236}">
                  <a16:creationId xmlns:a16="http://schemas.microsoft.com/office/drawing/2014/main" id="{3F630CD5-513F-74A4-4482-4146F8549DA9}"/>
                </a:ext>
              </a:extLst>
            </p:cNvPr>
            <p:cNvSpPr/>
            <p:nvPr/>
          </p:nvSpPr>
          <p:spPr>
            <a:xfrm rot="860262">
              <a:off x="6206978" y="577936"/>
              <a:ext cx="1459172" cy="1946420"/>
            </a:xfrm>
            <a:custGeom>
              <a:avLst/>
              <a:gdLst/>
              <a:ahLst/>
              <a:cxnLst/>
              <a:rect l="l" t="t" r="r" b="b"/>
              <a:pathLst>
                <a:path w="46550" h="62094" extrusionOk="0">
                  <a:moveTo>
                    <a:pt x="42397" y="8238"/>
                  </a:moveTo>
                  <a:lnTo>
                    <a:pt x="42397" y="58584"/>
                  </a:lnTo>
                  <a:lnTo>
                    <a:pt x="1712" y="58584"/>
                  </a:lnTo>
                  <a:lnTo>
                    <a:pt x="1712" y="8238"/>
                  </a:lnTo>
                  <a:close/>
                  <a:moveTo>
                    <a:pt x="1" y="0"/>
                  </a:moveTo>
                  <a:lnTo>
                    <a:pt x="1" y="62094"/>
                  </a:lnTo>
                  <a:lnTo>
                    <a:pt x="46550" y="62094"/>
                  </a:lnTo>
                  <a:lnTo>
                    <a:pt x="46550" y="49718"/>
                  </a:lnTo>
                  <a:lnTo>
                    <a:pt x="46550" y="20297"/>
                  </a:lnTo>
                  <a:cubicBezTo>
                    <a:pt x="46438" y="20345"/>
                    <a:pt x="46321" y="20365"/>
                    <a:pt x="46204" y="20365"/>
                  </a:cubicBezTo>
                  <a:cubicBezTo>
                    <a:pt x="45346" y="20365"/>
                    <a:pt x="44937" y="20316"/>
                    <a:pt x="44937" y="19629"/>
                  </a:cubicBezTo>
                  <a:lnTo>
                    <a:pt x="44937" y="2827"/>
                  </a:lnTo>
                  <a:cubicBezTo>
                    <a:pt x="44937" y="2140"/>
                    <a:pt x="45346" y="2086"/>
                    <a:pt x="46204" y="2086"/>
                  </a:cubicBezTo>
                  <a:cubicBezTo>
                    <a:pt x="46321" y="2086"/>
                    <a:pt x="46438" y="2111"/>
                    <a:pt x="46550" y="2155"/>
                  </a:cubicBezTo>
                  <a:lnTo>
                    <a:pt x="46550" y="0"/>
                  </a:lnTo>
                  <a:lnTo>
                    <a:pt x="35734" y="0"/>
                  </a:lnTo>
                  <a:cubicBezTo>
                    <a:pt x="35968" y="283"/>
                    <a:pt x="36163" y="595"/>
                    <a:pt x="36324" y="926"/>
                  </a:cubicBezTo>
                  <a:cubicBezTo>
                    <a:pt x="36636" y="1560"/>
                    <a:pt x="36889" y="2291"/>
                    <a:pt x="36889" y="2998"/>
                  </a:cubicBezTo>
                  <a:cubicBezTo>
                    <a:pt x="36889" y="3756"/>
                    <a:pt x="36637" y="3883"/>
                    <a:pt x="35593" y="3883"/>
                  </a:cubicBezTo>
                  <a:cubicBezTo>
                    <a:pt x="35067" y="3883"/>
                    <a:pt x="34339" y="3851"/>
                    <a:pt x="33341" y="3851"/>
                  </a:cubicBezTo>
                  <a:cubicBezTo>
                    <a:pt x="30363" y="3851"/>
                    <a:pt x="21647" y="3885"/>
                    <a:pt x="21647" y="3885"/>
                  </a:cubicBezTo>
                  <a:cubicBezTo>
                    <a:pt x="21647" y="3885"/>
                    <a:pt x="12932" y="3851"/>
                    <a:pt x="9954" y="3851"/>
                  </a:cubicBezTo>
                  <a:cubicBezTo>
                    <a:pt x="8964" y="3851"/>
                    <a:pt x="8240" y="3882"/>
                    <a:pt x="7715" y="3882"/>
                  </a:cubicBezTo>
                  <a:cubicBezTo>
                    <a:pt x="6660" y="3882"/>
                    <a:pt x="6406" y="3756"/>
                    <a:pt x="6406" y="2998"/>
                  </a:cubicBezTo>
                  <a:cubicBezTo>
                    <a:pt x="6406" y="2291"/>
                    <a:pt x="6659" y="1555"/>
                    <a:pt x="6966" y="926"/>
                  </a:cubicBezTo>
                  <a:cubicBezTo>
                    <a:pt x="7127" y="600"/>
                    <a:pt x="7327" y="283"/>
                    <a:pt x="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1">
              <a:extLst>
                <a:ext uri="{FF2B5EF4-FFF2-40B4-BE49-F238E27FC236}">
                  <a16:creationId xmlns:a16="http://schemas.microsoft.com/office/drawing/2014/main" id="{7D8BA669-8C2F-B528-38D4-422D2575CE43}"/>
                </a:ext>
              </a:extLst>
            </p:cNvPr>
            <p:cNvSpPr/>
            <p:nvPr/>
          </p:nvSpPr>
          <p:spPr>
            <a:xfrm rot="860262">
              <a:off x="6810530" y="2397169"/>
              <a:ext cx="510507" cy="76579"/>
            </a:xfrm>
            <a:custGeom>
              <a:avLst/>
              <a:gdLst/>
              <a:ahLst/>
              <a:cxnLst/>
              <a:rect l="l" t="t" r="r" b="b"/>
              <a:pathLst>
                <a:path w="16286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6285" y="2442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1">
              <a:extLst>
                <a:ext uri="{FF2B5EF4-FFF2-40B4-BE49-F238E27FC236}">
                  <a16:creationId xmlns:a16="http://schemas.microsoft.com/office/drawing/2014/main" id="{074B81E9-650A-9B01-6EE0-C3BD2A3D646B}"/>
                </a:ext>
              </a:extLst>
            </p:cNvPr>
            <p:cNvSpPr/>
            <p:nvPr/>
          </p:nvSpPr>
          <p:spPr>
            <a:xfrm rot="860262">
              <a:off x="6785693" y="213533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1">
              <a:extLst>
                <a:ext uri="{FF2B5EF4-FFF2-40B4-BE49-F238E27FC236}">
                  <a16:creationId xmlns:a16="http://schemas.microsoft.com/office/drawing/2014/main" id="{45D6D0E6-7A26-6889-131D-9EE5360C63FD}"/>
                </a:ext>
              </a:extLst>
            </p:cNvPr>
            <p:cNvSpPr/>
            <p:nvPr/>
          </p:nvSpPr>
          <p:spPr>
            <a:xfrm rot="860262">
              <a:off x="7048905" y="145416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1">
              <a:extLst>
                <a:ext uri="{FF2B5EF4-FFF2-40B4-BE49-F238E27FC236}">
                  <a16:creationId xmlns:a16="http://schemas.microsoft.com/office/drawing/2014/main" id="{92FB4248-365D-B206-F25C-17AF9FFCD27C}"/>
                </a:ext>
              </a:extLst>
            </p:cNvPr>
            <p:cNvSpPr/>
            <p:nvPr/>
          </p:nvSpPr>
          <p:spPr>
            <a:xfrm rot="860262">
              <a:off x="6756790" y="1927025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1">
              <a:extLst>
                <a:ext uri="{FF2B5EF4-FFF2-40B4-BE49-F238E27FC236}">
                  <a16:creationId xmlns:a16="http://schemas.microsoft.com/office/drawing/2014/main" id="{0845D8C0-783B-3A07-5EEA-708538137B5F}"/>
                </a:ext>
              </a:extLst>
            </p:cNvPr>
            <p:cNvSpPr/>
            <p:nvPr/>
          </p:nvSpPr>
          <p:spPr>
            <a:xfrm rot="860262">
              <a:off x="7072988" y="1360016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6285" y="3101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86;p41">
              <a:extLst>
                <a:ext uri="{FF2B5EF4-FFF2-40B4-BE49-F238E27FC236}">
                  <a16:creationId xmlns:a16="http://schemas.microsoft.com/office/drawing/2014/main" id="{EE61852C-ABAC-7DAB-3790-604DE7937B1E}"/>
                </a:ext>
              </a:extLst>
            </p:cNvPr>
            <p:cNvSpPr/>
            <p:nvPr/>
          </p:nvSpPr>
          <p:spPr>
            <a:xfrm rot="860262">
              <a:off x="6882065" y="1758292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87;p41">
              <a:extLst>
                <a:ext uri="{FF2B5EF4-FFF2-40B4-BE49-F238E27FC236}">
                  <a16:creationId xmlns:a16="http://schemas.microsoft.com/office/drawing/2014/main" id="{FD6F04ED-BB5F-832D-5E65-DC1E54C40D56}"/>
                </a:ext>
              </a:extLst>
            </p:cNvPr>
            <p:cNvSpPr/>
            <p:nvPr/>
          </p:nvSpPr>
          <p:spPr>
            <a:xfrm rot="860262">
              <a:off x="7097071" y="1265715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88;p41">
              <a:extLst>
                <a:ext uri="{FF2B5EF4-FFF2-40B4-BE49-F238E27FC236}">
                  <a16:creationId xmlns:a16="http://schemas.microsoft.com/office/drawing/2014/main" id="{192AD2C1-2560-F4BB-D0DD-574CB6990065}"/>
                </a:ext>
              </a:extLst>
            </p:cNvPr>
            <p:cNvSpPr/>
            <p:nvPr/>
          </p:nvSpPr>
          <p:spPr>
            <a:xfrm rot="860262">
              <a:off x="6853161" y="154998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89;p41">
              <a:extLst>
                <a:ext uri="{FF2B5EF4-FFF2-40B4-BE49-F238E27FC236}">
                  <a16:creationId xmlns:a16="http://schemas.microsoft.com/office/drawing/2014/main" id="{0637A09E-9FF1-1D78-EE9C-3EF27FD64621}"/>
                </a:ext>
              </a:extLst>
            </p:cNvPr>
            <p:cNvSpPr/>
            <p:nvPr/>
          </p:nvSpPr>
          <p:spPr>
            <a:xfrm rot="860262">
              <a:off x="6877264" y="145568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90;p41">
              <a:extLst>
                <a:ext uri="{FF2B5EF4-FFF2-40B4-BE49-F238E27FC236}">
                  <a16:creationId xmlns:a16="http://schemas.microsoft.com/office/drawing/2014/main" id="{B6400685-EA77-91A8-7BA9-1040821E19C8}"/>
                </a:ext>
              </a:extLst>
            </p:cNvPr>
            <p:cNvSpPr/>
            <p:nvPr/>
          </p:nvSpPr>
          <p:spPr>
            <a:xfrm rot="860262">
              <a:off x="6857982" y="1852593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91;p41">
              <a:extLst>
                <a:ext uri="{FF2B5EF4-FFF2-40B4-BE49-F238E27FC236}">
                  <a16:creationId xmlns:a16="http://schemas.microsoft.com/office/drawing/2014/main" id="{263CB757-8011-051A-4A8C-BAF036436795}"/>
                </a:ext>
              </a:extLst>
            </p:cNvPr>
            <p:cNvSpPr/>
            <p:nvPr/>
          </p:nvSpPr>
          <p:spPr>
            <a:xfrm rot="860262">
              <a:off x="6952495" y="1831356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92;p41">
              <a:extLst>
                <a:ext uri="{FF2B5EF4-FFF2-40B4-BE49-F238E27FC236}">
                  <a16:creationId xmlns:a16="http://schemas.microsoft.com/office/drawing/2014/main" id="{48BAF3D6-691E-AD67-7636-28AF83A6C374}"/>
                </a:ext>
              </a:extLst>
            </p:cNvPr>
            <p:cNvSpPr/>
            <p:nvPr/>
          </p:nvSpPr>
          <p:spPr>
            <a:xfrm rot="860262">
              <a:off x="6804956" y="1738579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93;p41">
              <a:extLst>
                <a:ext uri="{FF2B5EF4-FFF2-40B4-BE49-F238E27FC236}">
                  <a16:creationId xmlns:a16="http://schemas.microsoft.com/office/drawing/2014/main" id="{0CA75320-97BB-90B0-FD7E-9DD4D151EFDB}"/>
                </a:ext>
              </a:extLst>
            </p:cNvPr>
            <p:cNvSpPr/>
            <p:nvPr/>
          </p:nvSpPr>
          <p:spPr>
            <a:xfrm rot="860262">
              <a:off x="6880226" y="211410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94;p41">
              <a:extLst>
                <a:ext uri="{FF2B5EF4-FFF2-40B4-BE49-F238E27FC236}">
                  <a16:creationId xmlns:a16="http://schemas.microsoft.com/office/drawing/2014/main" id="{4B7FA860-9AB7-EE7C-3679-295F9C4174B7}"/>
                </a:ext>
              </a:extLst>
            </p:cNvPr>
            <p:cNvSpPr/>
            <p:nvPr/>
          </p:nvSpPr>
          <p:spPr>
            <a:xfrm rot="860262">
              <a:off x="6976597" y="1737057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95;p41">
              <a:extLst>
                <a:ext uri="{FF2B5EF4-FFF2-40B4-BE49-F238E27FC236}">
                  <a16:creationId xmlns:a16="http://schemas.microsoft.com/office/drawing/2014/main" id="{F387179A-B758-0CF2-7CC1-0EADC38A38A7}"/>
                </a:ext>
              </a:extLst>
            </p:cNvPr>
            <p:cNvSpPr/>
            <p:nvPr/>
          </p:nvSpPr>
          <p:spPr>
            <a:xfrm rot="860262">
              <a:off x="6930270" y="156969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96;p41">
              <a:extLst>
                <a:ext uri="{FF2B5EF4-FFF2-40B4-BE49-F238E27FC236}">
                  <a16:creationId xmlns:a16="http://schemas.microsoft.com/office/drawing/2014/main" id="{FABB2297-B1C2-8B40-69F0-75D163905100}"/>
                </a:ext>
              </a:extLst>
            </p:cNvPr>
            <p:cNvSpPr/>
            <p:nvPr/>
          </p:nvSpPr>
          <p:spPr>
            <a:xfrm rot="860262">
              <a:off x="6925449" y="1267239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97;p41">
              <a:extLst>
                <a:ext uri="{FF2B5EF4-FFF2-40B4-BE49-F238E27FC236}">
                  <a16:creationId xmlns:a16="http://schemas.microsoft.com/office/drawing/2014/main" id="{EACC84A6-ED9F-CEBD-84CE-82B59425ECB0}"/>
                </a:ext>
              </a:extLst>
            </p:cNvPr>
            <p:cNvSpPr/>
            <p:nvPr/>
          </p:nvSpPr>
          <p:spPr>
            <a:xfrm rot="860262">
              <a:off x="6904328" y="2019802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98;p41">
              <a:extLst>
                <a:ext uri="{FF2B5EF4-FFF2-40B4-BE49-F238E27FC236}">
                  <a16:creationId xmlns:a16="http://schemas.microsoft.com/office/drawing/2014/main" id="{963AED7B-AC81-6AD5-FB1A-BC8117171C87}"/>
                </a:ext>
              </a:extLst>
            </p:cNvPr>
            <p:cNvSpPr/>
            <p:nvPr/>
          </p:nvSpPr>
          <p:spPr>
            <a:xfrm rot="860262">
              <a:off x="7000700" y="164275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99;p41">
              <a:extLst>
                <a:ext uri="{FF2B5EF4-FFF2-40B4-BE49-F238E27FC236}">
                  <a16:creationId xmlns:a16="http://schemas.microsoft.com/office/drawing/2014/main" id="{2615EAB5-EAB3-FA86-A592-42ACB9D9D9D0}"/>
                </a:ext>
              </a:extLst>
            </p:cNvPr>
            <p:cNvSpPr/>
            <p:nvPr/>
          </p:nvSpPr>
          <p:spPr>
            <a:xfrm rot="860262">
              <a:off x="6973631" y="1078670"/>
              <a:ext cx="79620" cy="97330"/>
            </a:xfrm>
            <a:custGeom>
              <a:avLst/>
              <a:gdLst/>
              <a:ahLst/>
              <a:cxnLst/>
              <a:rect l="l" t="t" r="r" b="b"/>
              <a:pathLst>
                <a:path w="2540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00;p41">
              <a:extLst>
                <a:ext uri="{FF2B5EF4-FFF2-40B4-BE49-F238E27FC236}">
                  <a16:creationId xmlns:a16="http://schemas.microsoft.com/office/drawing/2014/main" id="{7BF59BAA-4C47-1597-43B4-ADB2EA27794B}"/>
                </a:ext>
              </a:extLst>
            </p:cNvPr>
            <p:cNvSpPr/>
            <p:nvPr/>
          </p:nvSpPr>
          <p:spPr>
            <a:xfrm rot="860262">
              <a:off x="6740100" y="2324105"/>
              <a:ext cx="79651" cy="76579"/>
            </a:xfrm>
            <a:custGeom>
              <a:avLst/>
              <a:gdLst/>
              <a:ahLst/>
              <a:cxnLst/>
              <a:rect l="l" t="t" r="r" b="b"/>
              <a:pathLst>
                <a:path w="2541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01;p41">
              <a:extLst>
                <a:ext uri="{FF2B5EF4-FFF2-40B4-BE49-F238E27FC236}">
                  <a16:creationId xmlns:a16="http://schemas.microsoft.com/office/drawing/2014/main" id="{39E1E330-9617-29B0-8923-4A865262B5C3}"/>
                </a:ext>
              </a:extLst>
            </p:cNvPr>
            <p:cNvSpPr/>
            <p:nvPr/>
          </p:nvSpPr>
          <p:spPr>
            <a:xfrm rot="860262">
              <a:off x="6833898" y="1946738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02;p41">
              <a:extLst>
                <a:ext uri="{FF2B5EF4-FFF2-40B4-BE49-F238E27FC236}">
                  <a16:creationId xmlns:a16="http://schemas.microsoft.com/office/drawing/2014/main" id="{B60E3FE9-3203-7D36-5563-551372699FE1}"/>
                </a:ext>
              </a:extLst>
            </p:cNvPr>
            <p:cNvSpPr/>
            <p:nvPr/>
          </p:nvSpPr>
          <p:spPr>
            <a:xfrm rot="860262">
              <a:off x="6978475" y="138109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03;p41">
              <a:extLst>
                <a:ext uri="{FF2B5EF4-FFF2-40B4-BE49-F238E27FC236}">
                  <a16:creationId xmlns:a16="http://schemas.microsoft.com/office/drawing/2014/main" id="{9E2B272B-9F79-905A-ABC3-7C0936D62074}"/>
                </a:ext>
              </a:extLst>
            </p:cNvPr>
            <p:cNvSpPr/>
            <p:nvPr/>
          </p:nvSpPr>
          <p:spPr>
            <a:xfrm rot="860262">
              <a:off x="7026641" y="1192650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04;p41">
              <a:extLst>
                <a:ext uri="{FF2B5EF4-FFF2-40B4-BE49-F238E27FC236}">
                  <a16:creationId xmlns:a16="http://schemas.microsoft.com/office/drawing/2014/main" id="{792923AB-8F1C-2420-F95F-86B35B514CFB}"/>
                </a:ext>
              </a:extLst>
            </p:cNvPr>
            <p:cNvSpPr/>
            <p:nvPr/>
          </p:nvSpPr>
          <p:spPr>
            <a:xfrm rot="860262">
              <a:off x="6954372" y="147539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05;p41">
              <a:extLst>
                <a:ext uri="{FF2B5EF4-FFF2-40B4-BE49-F238E27FC236}">
                  <a16:creationId xmlns:a16="http://schemas.microsoft.com/office/drawing/2014/main" id="{63F1737E-041A-52A0-E19D-A45ED2809461}"/>
                </a:ext>
              </a:extLst>
            </p:cNvPr>
            <p:cNvSpPr/>
            <p:nvPr/>
          </p:nvSpPr>
          <p:spPr>
            <a:xfrm rot="860262">
              <a:off x="6780873" y="1832880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06;p41">
              <a:extLst>
                <a:ext uri="{FF2B5EF4-FFF2-40B4-BE49-F238E27FC236}">
                  <a16:creationId xmlns:a16="http://schemas.microsoft.com/office/drawing/2014/main" id="{839F4B1A-D779-7033-ED3D-38D867EAAB1B}"/>
                </a:ext>
              </a:extLst>
            </p:cNvPr>
            <p:cNvSpPr/>
            <p:nvPr/>
          </p:nvSpPr>
          <p:spPr>
            <a:xfrm rot="860262">
              <a:off x="6829058" y="1644280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07;p41">
              <a:extLst>
                <a:ext uri="{FF2B5EF4-FFF2-40B4-BE49-F238E27FC236}">
                  <a16:creationId xmlns:a16="http://schemas.microsoft.com/office/drawing/2014/main" id="{A029D273-9F1E-E5DA-C243-145608E7BA68}"/>
                </a:ext>
              </a:extLst>
            </p:cNvPr>
            <p:cNvSpPr/>
            <p:nvPr/>
          </p:nvSpPr>
          <p:spPr>
            <a:xfrm rot="860262">
              <a:off x="6949532" y="1172938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08;p41">
              <a:extLst>
                <a:ext uri="{FF2B5EF4-FFF2-40B4-BE49-F238E27FC236}">
                  <a16:creationId xmlns:a16="http://schemas.microsoft.com/office/drawing/2014/main" id="{521D3E86-545F-1709-9176-A433EE71AB3A}"/>
                </a:ext>
              </a:extLst>
            </p:cNvPr>
            <p:cNvSpPr/>
            <p:nvPr/>
          </p:nvSpPr>
          <p:spPr>
            <a:xfrm rot="860262">
              <a:off x="6928411" y="1925658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6285" y="3100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09;p41">
              <a:extLst>
                <a:ext uri="{FF2B5EF4-FFF2-40B4-BE49-F238E27FC236}">
                  <a16:creationId xmlns:a16="http://schemas.microsoft.com/office/drawing/2014/main" id="{DD24FFD4-8051-02CD-A694-3F923FF19057}"/>
                </a:ext>
              </a:extLst>
            </p:cNvPr>
            <p:cNvSpPr/>
            <p:nvPr/>
          </p:nvSpPr>
          <p:spPr>
            <a:xfrm rot="860262">
              <a:off x="6761591" y="222963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10;p41">
              <a:extLst>
                <a:ext uri="{FF2B5EF4-FFF2-40B4-BE49-F238E27FC236}">
                  <a16:creationId xmlns:a16="http://schemas.microsoft.com/office/drawing/2014/main" id="{7F46CC0B-D1FA-A66C-3527-F410C2167FAA}"/>
                </a:ext>
              </a:extLst>
            </p:cNvPr>
            <p:cNvSpPr/>
            <p:nvPr/>
          </p:nvSpPr>
          <p:spPr>
            <a:xfrm rot="860262">
              <a:off x="6906167" y="1663993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11;p41">
              <a:extLst>
                <a:ext uri="{FF2B5EF4-FFF2-40B4-BE49-F238E27FC236}">
                  <a16:creationId xmlns:a16="http://schemas.microsoft.com/office/drawing/2014/main" id="{E2717D51-3334-61D3-4C48-38380D9A9F5F}"/>
                </a:ext>
              </a:extLst>
            </p:cNvPr>
            <p:cNvSpPr/>
            <p:nvPr/>
          </p:nvSpPr>
          <p:spPr>
            <a:xfrm rot="860262">
              <a:off x="7002558" y="1286952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12;p41">
              <a:extLst>
                <a:ext uri="{FF2B5EF4-FFF2-40B4-BE49-F238E27FC236}">
                  <a16:creationId xmlns:a16="http://schemas.microsoft.com/office/drawing/2014/main" id="{CF5B9530-58B5-CF10-8C90-E2BA02DA18C9}"/>
                </a:ext>
              </a:extLst>
            </p:cNvPr>
            <p:cNvSpPr/>
            <p:nvPr/>
          </p:nvSpPr>
          <p:spPr>
            <a:xfrm rot="860262">
              <a:off x="6732687" y="2021324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13;p41">
              <a:extLst>
                <a:ext uri="{FF2B5EF4-FFF2-40B4-BE49-F238E27FC236}">
                  <a16:creationId xmlns:a16="http://schemas.microsoft.com/office/drawing/2014/main" id="{F485D2F5-9D1B-A93F-BFA4-259B737CCDF9}"/>
                </a:ext>
              </a:extLst>
            </p:cNvPr>
            <p:cNvSpPr/>
            <p:nvPr/>
          </p:nvSpPr>
          <p:spPr>
            <a:xfrm rot="860262">
              <a:off x="7024802" y="154846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14;p41">
              <a:extLst>
                <a:ext uri="{FF2B5EF4-FFF2-40B4-BE49-F238E27FC236}">
                  <a16:creationId xmlns:a16="http://schemas.microsoft.com/office/drawing/2014/main" id="{42E09B52-5BB5-7BF0-4E46-23FB60440182}"/>
                </a:ext>
              </a:extLst>
            </p:cNvPr>
            <p:cNvSpPr/>
            <p:nvPr/>
          </p:nvSpPr>
          <p:spPr>
            <a:xfrm rot="860262">
              <a:off x="7121170" y="1171447"/>
              <a:ext cx="510507" cy="97330"/>
            </a:xfrm>
            <a:custGeom>
              <a:avLst/>
              <a:gdLst/>
              <a:ahLst/>
              <a:cxnLst/>
              <a:rect l="l" t="t" r="r" b="b"/>
              <a:pathLst>
                <a:path w="16286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15;p41">
              <a:extLst>
                <a:ext uri="{FF2B5EF4-FFF2-40B4-BE49-F238E27FC236}">
                  <a16:creationId xmlns:a16="http://schemas.microsoft.com/office/drawing/2014/main" id="{7DBC646B-F2DF-66DB-5A16-3A663C1CACD7}"/>
                </a:ext>
              </a:extLst>
            </p:cNvPr>
            <p:cNvSpPr/>
            <p:nvPr/>
          </p:nvSpPr>
          <p:spPr>
            <a:xfrm rot="860262">
              <a:off x="6662991" y="2304392"/>
              <a:ext cx="79620" cy="76579"/>
            </a:xfrm>
            <a:custGeom>
              <a:avLst/>
              <a:gdLst/>
              <a:ahLst/>
              <a:cxnLst/>
              <a:rect l="l" t="t" r="r" b="b"/>
              <a:pathLst>
                <a:path w="2540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16;p41">
              <a:extLst>
                <a:ext uri="{FF2B5EF4-FFF2-40B4-BE49-F238E27FC236}">
                  <a16:creationId xmlns:a16="http://schemas.microsoft.com/office/drawing/2014/main" id="{EC7CD509-03EF-940B-7D6C-09E89AF1D9F5}"/>
                </a:ext>
              </a:extLst>
            </p:cNvPr>
            <p:cNvSpPr/>
            <p:nvPr/>
          </p:nvSpPr>
          <p:spPr>
            <a:xfrm rot="860262">
              <a:off x="6809796" y="204103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17;p41">
              <a:extLst>
                <a:ext uri="{FF2B5EF4-FFF2-40B4-BE49-F238E27FC236}">
                  <a16:creationId xmlns:a16="http://schemas.microsoft.com/office/drawing/2014/main" id="{E3DDAA41-569D-EAA3-894A-4997DAD1BD0E}"/>
                </a:ext>
              </a:extLst>
            </p:cNvPr>
            <p:cNvSpPr/>
            <p:nvPr/>
          </p:nvSpPr>
          <p:spPr>
            <a:xfrm rot="860262">
              <a:off x="6708584" y="211562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18;p41">
              <a:extLst>
                <a:ext uri="{FF2B5EF4-FFF2-40B4-BE49-F238E27FC236}">
                  <a16:creationId xmlns:a16="http://schemas.microsoft.com/office/drawing/2014/main" id="{0883F546-A9A1-2850-6608-8D26E9FCD956}"/>
                </a:ext>
              </a:extLst>
            </p:cNvPr>
            <p:cNvSpPr/>
            <p:nvPr/>
          </p:nvSpPr>
          <p:spPr>
            <a:xfrm rot="860262">
              <a:off x="7050740" y="1098382"/>
              <a:ext cx="79651" cy="97330"/>
            </a:xfrm>
            <a:custGeom>
              <a:avLst/>
              <a:gdLst/>
              <a:ahLst/>
              <a:cxnLst/>
              <a:rect l="l" t="t" r="r" b="b"/>
              <a:pathLst>
                <a:path w="2541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19;p41">
              <a:extLst>
                <a:ext uri="{FF2B5EF4-FFF2-40B4-BE49-F238E27FC236}">
                  <a16:creationId xmlns:a16="http://schemas.microsoft.com/office/drawing/2014/main" id="{5DDB2AA1-4F2E-49FD-639A-4D5921A0C07F}"/>
                </a:ext>
              </a:extLst>
            </p:cNvPr>
            <p:cNvSpPr/>
            <p:nvPr/>
          </p:nvSpPr>
          <p:spPr>
            <a:xfrm rot="860262">
              <a:off x="6684482" y="220992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20;p41">
              <a:extLst>
                <a:ext uri="{FF2B5EF4-FFF2-40B4-BE49-F238E27FC236}">
                  <a16:creationId xmlns:a16="http://schemas.microsoft.com/office/drawing/2014/main" id="{C916F552-2D4F-6A5B-C7E8-55210AE3FB89}"/>
                </a:ext>
              </a:extLst>
            </p:cNvPr>
            <p:cNvSpPr/>
            <p:nvPr/>
          </p:nvSpPr>
          <p:spPr>
            <a:xfrm rot="860262">
              <a:off x="6901366" y="1361383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21;p41">
              <a:extLst>
                <a:ext uri="{FF2B5EF4-FFF2-40B4-BE49-F238E27FC236}">
                  <a16:creationId xmlns:a16="http://schemas.microsoft.com/office/drawing/2014/main" id="{63ACEE8A-A021-8EF9-BEC8-6D55FB96253A}"/>
                </a:ext>
              </a:extLst>
            </p:cNvPr>
            <p:cNvSpPr/>
            <p:nvPr/>
          </p:nvSpPr>
          <p:spPr>
            <a:xfrm rot="860262">
              <a:off x="6832021" y="230269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22;p41">
              <a:extLst>
                <a:ext uri="{FF2B5EF4-FFF2-40B4-BE49-F238E27FC236}">
                  <a16:creationId xmlns:a16="http://schemas.microsoft.com/office/drawing/2014/main" id="{258FE03B-CE2C-75F6-F5E9-A4D03862F6C0}"/>
                </a:ext>
              </a:extLst>
            </p:cNvPr>
            <p:cNvSpPr/>
            <p:nvPr/>
          </p:nvSpPr>
          <p:spPr>
            <a:xfrm rot="860262">
              <a:off x="6856123" y="220840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23;p41">
              <a:extLst>
                <a:ext uri="{FF2B5EF4-FFF2-40B4-BE49-F238E27FC236}">
                  <a16:creationId xmlns:a16="http://schemas.microsoft.com/office/drawing/2014/main" id="{8B67B2EE-AD55-44AB-BE11-D33DF8EC6753}"/>
                </a:ext>
              </a:extLst>
            </p:cNvPr>
            <p:cNvSpPr/>
            <p:nvPr/>
          </p:nvSpPr>
          <p:spPr>
            <a:xfrm rot="860262">
              <a:off x="6683568" y="1907805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24;p41">
              <a:extLst>
                <a:ext uri="{FF2B5EF4-FFF2-40B4-BE49-F238E27FC236}">
                  <a16:creationId xmlns:a16="http://schemas.microsoft.com/office/drawing/2014/main" id="{F75C9ABC-91E6-E32D-B14A-71EB0E0A4E8B}"/>
                </a:ext>
              </a:extLst>
            </p:cNvPr>
            <p:cNvSpPr/>
            <p:nvPr/>
          </p:nvSpPr>
          <p:spPr>
            <a:xfrm rot="860262">
              <a:off x="6804042" y="143646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25;p41">
              <a:extLst>
                <a:ext uri="{FF2B5EF4-FFF2-40B4-BE49-F238E27FC236}">
                  <a16:creationId xmlns:a16="http://schemas.microsoft.com/office/drawing/2014/main" id="{CD5C8103-1028-EEC7-5CAB-A8C0A044923D}"/>
                </a:ext>
              </a:extLst>
            </p:cNvPr>
            <p:cNvSpPr/>
            <p:nvPr/>
          </p:nvSpPr>
          <p:spPr>
            <a:xfrm rot="860262">
              <a:off x="6268576" y="1748921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4267" y="3100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26;p41">
              <a:extLst>
                <a:ext uri="{FF2B5EF4-FFF2-40B4-BE49-F238E27FC236}">
                  <a16:creationId xmlns:a16="http://schemas.microsoft.com/office/drawing/2014/main" id="{020D7488-A57B-6A31-4300-DEA9339469D0}"/>
                </a:ext>
              </a:extLst>
            </p:cNvPr>
            <p:cNvSpPr/>
            <p:nvPr/>
          </p:nvSpPr>
          <p:spPr>
            <a:xfrm rot="860262">
              <a:off x="6437236" y="1088978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27;p41">
              <a:extLst>
                <a:ext uri="{FF2B5EF4-FFF2-40B4-BE49-F238E27FC236}">
                  <a16:creationId xmlns:a16="http://schemas.microsoft.com/office/drawing/2014/main" id="{7DEBF407-1089-3BAC-81EE-62DC33B346D8}"/>
                </a:ext>
              </a:extLst>
            </p:cNvPr>
            <p:cNvSpPr/>
            <p:nvPr/>
          </p:nvSpPr>
          <p:spPr>
            <a:xfrm rot="860262">
              <a:off x="6220390" y="193736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28;p41">
              <a:extLst>
                <a:ext uri="{FF2B5EF4-FFF2-40B4-BE49-F238E27FC236}">
                  <a16:creationId xmlns:a16="http://schemas.microsoft.com/office/drawing/2014/main" id="{78861175-A20D-CECE-48F2-365427A48B1A}"/>
                </a:ext>
              </a:extLst>
            </p:cNvPr>
            <p:cNvSpPr/>
            <p:nvPr/>
          </p:nvSpPr>
          <p:spPr>
            <a:xfrm rot="860262">
              <a:off x="6364967" y="137172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29;p41">
              <a:extLst>
                <a:ext uri="{FF2B5EF4-FFF2-40B4-BE49-F238E27FC236}">
                  <a16:creationId xmlns:a16="http://schemas.microsoft.com/office/drawing/2014/main" id="{10244605-C284-E75F-4862-A197403FBD5E}"/>
                </a:ext>
              </a:extLst>
            </p:cNvPr>
            <p:cNvSpPr/>
            <p:nvPr/>
          </p:nvSpPr>
          <p:spPr>
            <a:xfrm rot="860262">
              <a:off x="6340864" y="146602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30;p41">
              <a:extLst>
                <a:ext uri="{FF2B5EF4-FFF2-40B4-BE49-F238E27FC236}">
                  <a16:creationId xmlns:a16="http://schemas.microsoft.com/office/drawing/2014/main" id="{384AD54D-B960-EBAC-671E-18C1DA6CEC8B}"/>
                </a:ext>
              </a:extLst>
            </p:cNvPr>
            <p:cNvSpPr/>
            <p:nvPr/>
          </p:nvSpPr>
          <p:spPr>
            <a:xfrm rot="860262">
              <a:off x="6413152" y="1183280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4267" y="3101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31;p41">
              <a:extLst>
                <a:ext uri="{FF2B5EF4-FFF2-40B4-BE49-F238E27FC236}">
                  <a16:creationId xmlns:a16="http://schemas.microsoft.com/office/drawing/2014/main" id="{4685CBC7-2074-4BDB-CE52-52663B91DE12}"/>
                </a:ext>
              </a:extLst>
            </p:cNvPr>
            <p:cNvSpPr/>
            <p:nvPr/>
          </p:nvSpPr>
          <p:spPr>
            <a:xfrm rot="860262">
              <a:off x="6589770" y="2285172"/>
              <a:ext cx="75670" cy="76579"/>
            </a:xfrm>
            <a:custGeom>
              <a:avLst/>
              <a:gdLst/>
              <a:ahLst/>
              <a:cxnLst/>
              <a:rect l="l" t="t" r="r" b="b"/>
              <a:pathLst>
                <a:path w="2414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413" y="244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32;p41">
              <a:extLst>
                <a:ext uri="{FF2B5EF4-FFF2-40B4-BE49-F238E27FC236}">
                  <a16:creationId xmlns:a16="http://schemas.microsoft.com/office/drawing/2014/main" id="{1CDEA73D-9E26-2F8F-5FFF-AFC4180BC511}"/>
                </a:ext>
              </a:extLst>
            </p:cNvPr>
            <p:cNvSpPr/>
            <p:nvPr/>
          </p:nvSpPr>
          <p:spPr>
            <a:xfrm rot="860262">
              <a:off x="6659466" y="200210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33;p41">
              <a:extLst>
                <a:ext uri="{FF2B5EF4-FFF2-40B4-BE49-F238E27FC236}">
                  <a16:creationId xmlns:a16="http://schemas.microsoft.com/office/drawing/2014/main" id="{30C62AB4-EF0C-99C9-5268-A65F11017564}"/>
                </a:ext>
              </a:extLst>
            </p:cNvPr>
            <p:cNvSpPr/>
            <p:nvPr/>
          </p:nvSpPr>
          <p:spPr>
            <a:xfrm rot="860262">
              <a:off x="6707651" y="1813660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413" y="310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34;p41">
              <a:extLst>
                <a:ext uri="{FF2B5EF4-FFF2-40B4-BE49-F238E27FC236}">
                  <a16:creationId xmlns:a16="http://schemas.microsoft.com/office/drawing/2014/main" id="{070D5155-8020-C2CB-2309-757636B5355B}"/>
                </a:ext>
              </a:extLst>
            </p:cNvPr>
            <p:cNvSpPr/>
            <p:nvPr/>
          </p:nvSpPr>
          <p:spPr>
            <a:xfrm rot="860262">
              <a:off x="6755837" y="1625060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35;p41">
              <a:extLst>
                <a:ext uri="{FF2B5EF4-FFF2-40B4-BE49-F238E27FC236}">
                  <a16:creationId xmlns:a16="http://schemas.microsoft.com/office/drawing/2014/main" id="{8A8A129D-6698-E7CC-2FC9-2FC298F5F323}"/>
                </a:ext>
              </a:extLst>
            </p:cNvPr>
            <p:cNvSpPr/>
            <p:nvPr/>
          </p:nvSpPr>
          <p:spPr>
            <a:xfrm rot="860262">
              <a:off x="6196288" y="203166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36;p41">
              <a:extLst>
                <a:ext uri="{FF2B5EF4-FFF2-40B4-BE49-F238E27FC236}">
                  <a16:creationId xmlns:a16="http://schemas.microsoft.com/office/drawing/2014/main" id="{1AFF71DF-040E-9460-679F-2F1011FEB796}"/>
                </a:ext>
              </a:extLst>
            </p:cNvPr>
            <p:cNvSpPr/>
            <p:nvPr/>
          </p:nvSpPr>
          <p:spPr>
            <a:xfrm rot="860262">
              <a:off x="6828145" y="134216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37;p41">
              <a:extLst>
                <a:ext uri="{FF2B5EF4-FFF2-40B4-BE49-F238E27FC236}">
                  <a16:creationId xmlns:a16="http://schemas.microsoft.com/office/drawing/2014/main" id="{3E6B3589-46DE-A90A-9FEA-6A2A484EF746}"/>
                </a:ext>
              </a:extLst>
            </p:cNvPr>
            <p:cNvSpPr/>
            <p:nvPr/>
          </p:nvSpPr>
          <p:spPr>
            <a:xfrm rot="860262">
              <a:off x="6389069" y="127742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38;p41">
              <a:extLst>
                <a:ext uri="{FF2B5EF4-FFF2-40B4-BE49-F238E27FC236}">
                  <a16:creationId xmlns:a16="http://schemas.microsoft.com/office/drawing/2014/main" id="{9CAB4EF8-4292-88FE-333C-982E3F2DAFAA}"/>
                </a:ext>
              </a:extLst>
            </p:cNvPr>
            <p:cNvSpPr/>
            <p:nvPr/>
          </p:nvSpPr>
          <p:spPr>
            <a:xfrm rot="860262">
              <a:off x="6244493" y="1843066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39;p41">
              <a:extLst>
                <a:ext uri="{FF2B5EF4-FFF2-40B4-BE49-F238E27FC236}">
                  <a16:creationId xmlns:a16="http://schemas.microsoft.com/office/drawing/2014/main" id="{37192CB5-24DA-812C-D503-A3929D7935B4}"/>
                </a:ext>
              </a:extLst>
            </p:cNvPr>
            <p:cNvSpPr/>
            <p:nvPr/>
          </p:nvSpPr>
          <p:spPr>
            <a:xfrm rot="860262">
              <a:off x="6876311" y="1153718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40;p41">
              <a:extLst>
                <a:ext uri="{FF2B5EF4-FFF2-40B4-BE49-F238E27FC236}">
                  <a16:creationId xmlns:a16="http://schemas.microsoft.com/office/drawing/2014/main" id="{1828EED1-B166-C9E5-2692-A3BB646FAC59}"/>
                </a:ext>
              </a:extLst>
            </p:cNvPr>
            <p:cNvSpPr/>
            <p:nvPr/>
          </p:nvSpPr>
          <p:spPr>
            <a:xfrm rot="860262">
              <a:off x="6779940" y="153076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41;p41">
              <a:extLst>
                <a:ext uri="{FF2B5EF4-FFF2-40B4-BE49-F238E27FC236}">
                  <a16:creationId xmlns:a16="http://schemas.microsoft.com/office/drawing/2014/main" id="{22B078C9-2E06-0D10-6F20-4FBCBA4AE8B3}"/>
                </a:ext>
              </a:extLst>
            </p:cNvPr>
            <p:cNvSpPr/>
            <p:nvPr/>
          </p:nvSpPr>
          <p:spPr>
            <a:xfrm rot="860262">
              <a:off x="6172185" y="212596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42;p41">
              <a:extLst>
                <a:ext uri="{FF2B5EF4-FFF2-40B4-BE49-F238E27FC236}">
                  <a16:creationId xmlns:a16="http://schemas.microsoft.com/office/drawing/2014/main" id="{AFA6F89C-1DEE-28FE-8ED3-99F4849A9735}"/>
                </a:ext>
              </a:extLst>
            </p:cNvPr>
            <p:cNvSpPr/>
            <p:nvPr/>
          </p:nvSpPr>
          <p:spPr>
            <a:xfrm rot="860262">
              <a:off x="6292659" y="1654620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43;p41">
              <a:extLst>
                <a:ext uri="{FF2B5EF4-FFF2-40B4-BE49-F238E27FC236}">
                  <a16:creationId xmlns:a16="http://schemas.microsoft.com/office/drawing/2014/main" id="{5D1A616C-8B37-29A8-0C9C-692FA55FF627}"/>
                </a:ext>
              </a:extLst>
            </p:cNvPr>
            <p:cNvSpPr/>
            <p:nvPr/>
          </p:nvSpPr>
          <p:spPr>
            <a:xfrm rot="860262">
              <a:off x="6316762" y="1560321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44;p41">
              <a:extLst>
                <a:ext uri="{FF2B5EF4-FFF2-40B4-BE49-F238E27FC236}">
                  <a16:creationId xmlns:a16="http://schemas.microsoft.com/office/drawing/2014/main" id="{1A018D4A-37CA-B1E4-2A31-E3B6A0B1149A}"/>
                </a:ext>
              </a:extLst>
            </p:cNvPr>
            <p:cNvSpPr/>
            <p:nvPr/>
          </p:nvSpPr>
          <p:spPr>
            <a:xfrm rot="860262">
              <a:off x="6635363" y="209640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45;p41">
              <a:extLst>
                <a:ext uri="{FF2B5EF4-FFF2-40B4-BE49-F238E27FC236}">
                  <a16:creationId xmlns:a16="http://schemas.microsoft.com/office/drawing/2014/main" id="{01DB83E0-40EF-3478-6EE0-1BDE13D37AF1}"/>
                </a:ext>
              </a:extLst>
            </p:cNvPr>
            <p:cNvSpPr/>
            <p:nvPr/>
          </p:nvSpPr>
          <p:spPr>
            <a:xfrm rot="860262">
              <a:off x="6150694" y="2220433"/>
              <a:ext cx="447250" cy="76579"/>
            </a:xfrm>
            <a:custGeom>
              <a:avLst/>
              <a:gdLst/>
              <a:ahLst/>
              <a:cxnLst/>
              <a:rect l="l" t="t" r="r" b="b"/>
              <a:pathLst>
                <a:path w="14268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4267" y="2442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46;p41">
              <a:extLst>
                <a:ext uri="{FF2B5EF4-FFF2-40B4-BE49-F238E27FC236}">
                  <a16:creationId xmlns:a16="http://schemas.microsoft.com/office/drawing/2014/main" id="{BB48C18D-989C-462B-C3CC-28476761CFEB}"/>
                </a:ext>
              </a:extLst>
            </p:cNvPr>
            <p:cNvSpPr/>
            <p:nvPr/>
          </p:nvSpPr>
          <p:spPr>
            <a:xfrm rot="860262">
              <a:off x="6900410" y="1059450"/>
              <a:ext cx="75670" cy="97330"/>
            </a:xfrm>
            <a:custGeom>
              <a:avLst/>
              <a:gdLst/>
              <a:ahLst/>
              <a:cxnLst/>
              <a:rect l="l" t="t" r="r" b="b"/>
              <a:pathLst>
                <a:path w="2414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47;p41">
              <a:extLst>
                <a:ext uri="{FF2B5EF4-FFF2-40B4-BE49-F238E27FC236}">
                  <a16:creationId xmlns:a16="http://schemas.microsoft.com/office/drawing/2014/main" id="{43DD5E56-A071-B955-DBF9-0BE55445282A}"/>
                </a:ext>
              </a:extLst>
            </p:cNvPr>
            <p:cNvSpPr/>
            <p:nvPr/>
          </p:nvSpPr>
          <p:spPr>
            <a:xfrm rot="860262">
              <a:off x="6731735" y="1719359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48;p41">
              <a:extLst>
                <a:ext uri="{FF2B5EF4-FFF2-40B4-BE49-F238E27FC236}">
                  <a16:creationId xmlns:a16="http://schemas.microsoft.com/office/drawing/2014/main" id="{855FAFD5-821C-05A3-5BFD-A3481CC3A279}"/>
                </a:ext>
              </a:extLst>
            </p:cNvPr>
            <p:cNvSpPr/>
            <p:nvPr/>
          </p:nvSpPr>
          <p:spPr>
            <a:xfrm rot="860262">
              <a:off x="6611261" y="219070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49;p41">
              <a:extLst>
                <a:ext uri="{FF2B5EF4-FFF2-40B4-BE49-F238E27FC236}">
                  <a16:creationId xmlns:a16="http://schemas.microsoft.com/office/drawing/2014/main" id="{B7464BA0-22EC-7FAA-B6F4-CECB03A07AC7}"/>
                </a:ext>
              </a:extLst>
            </p:cNvPr>
            <p:cNvSpPr/>
            <p:nvPr/>
          </p:nvSpPr>
          <p:spPr>
            <a:xfrm rot="860262">
              <a:off x="6852228" y="1248019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413" y="310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50;p41">
              <a:extLst>
                <a:ext uri="{FF2B5EF4-FFF2-40B4-BE49-F238E27FC236}">
                  <a16:creationId xmlns:a16="http://schemas.microsoft.com/office/drawing/2014/main" id="{AA4FE854-C6D7-3573-92D1-0C0866F704DD}"/>
                </a:ext>
              </a:extLst>
            </p:cNvPr>
            <p:cNvSpPr/>
            <p:nvPr/>
          </p:nvSpPr>
          <p:spPr>
            <a:xfrm rot="860262">
              <a:off x="6076132" y="2154805"/>
              <a:ext cx="82848" cy="76579"/>
            </a:xfrm>
            <a:custGeom>
              <a:avLst/>
              <a:gdLst/>
              <a:ahLst/>
              <a:cxnLst/>
              <a:rect l="l" t="t" r="r" b="b"/>
              <a:pathLst>
                <a:path w="2643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642" y="244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51;p41">
              <a:extLst>
                <a:ext uri="{FF2B5EF4-FFF2-40B4-BE49-F238E27FC236}">
                  <a16:creationId xmlns:a16="http://schemas.microsoft.com/office/drawing/2014/main" id="{883663BB-B43B-F353-0A38-1FC47B5B4B7B}"/>
                </a:ext>
              </a:extLst>
            </p:cNvPr>
            <p:cNvSpPr/>
            <p:nvPr/>
          </p:nvSpPr>
          <p:spPr>
            <a:xfrm rot="860262">
              <a:off x="6097622" y="206033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52;p41">
              <a:extLst>
                <a:ext uri="{FF2B5EF4-FFF2-40B4-BE49-F238E27FC236}">
                  <a16:creationId xmlns:a16="http://schemas.microsoft.com/office/drawing/2014/main" id="{70B17F56-B9CC-B267-4D45-AD905947301D}"/>
                </a:ext>
              </a:extLst>
            </p:cNvPr>
            <p:cNvSpPr/>
            <p:nvPr/>
          </p:nvSpPr>
          <p:spPr>
            <a:xfrm rot="860262">
              <a:off x="6121725" y="196603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53;p41">
              <a:extLst>
                <a:ext uri="{FF2B5EF4-FFF2-40B4-BE49-F238E27FC236}">
                  <a16:creationId xmlns:a16="http://schemas.microsoft.com/office/drawing/2014/main" id="{20278399-0AC5-20DE-048C-58F9F97A5E2E}"/>
                </a:ext>
              </a:extLst>
            </p:cNvPr>
            <p:cNvSpPr/>
            <p:nvPr/>
          </p:nvSpPr>
          <p:spPr>
            <a:xfrm rot="860262">
              <a:off x="6145828" y="187173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54;p41">
              <a:extLst>
                <a:ext uri="{FF2B5EF4-FFF2-40B4-BE49-F238E27FC236}">
                  <a16:creationId xmlns:a16="http://schemas.microsoft.com/office/drawing/2014/main" id="{8DBB8228-7F93-159F-780D-EC3ED868F822}"/>
                </a:ext>
              </a:extLst>
            </p:cNvPr>
            <p:cNvSpPr/>
            <p:nvPr/>
          </p:nvSpPr>
          <p:spPr>
            <a:xfrm rot="860262">
              <a:off x="6169930" y="1777437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55;p41">
              <a:extLst>
                <a:ext uri="{FF2B5EF4-FFF2-40B4-BE49-F238E27FC236}">
                  <a16:creationId xmlns:a16="http://schemas.microsoft.com/office/drawing/2014/main" id="{44850A4A-CA49-8D36-1743-2C3BA805B727}"/>
                </a:ext>
              </a:extLst>
            </p:cNvPr>
            <p:cNvSpPr/>
            <p:nvPr/>
          </p:nvSpPr>
          <p:spPr>
            <a:xfrm rot="860262">
              <a:off x="6194013" y="1683293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642" y="3100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56;p41">
              <a:extLst>
                <a:ext uri="{FF2B5EF4-FFF2-40B4-BE49-F238E27FC236}">
                  <a16:creationId xmlns:a16="http://schemas.microsoft.com/office/drawing/2014/main" id="{005105E3-2AD8-1ACB-1379-688773767B0F}"/>
                </a:ext>
              </a:extLst>
            </p:cNvPr>
            <p:cNvSpPr/>
            <p:nvPr/>
          </p:nvSpPr>
          <p:spPr>
            <a:xfrm rot="860262">
              <a:off x="6242199" y="1494693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57;p41">
              <a:extLst>
                <a:ext uri="{FF2B5EF4-FFF2-40B4-BE49-F238E27FC236}">
                  <a16:creationId xmlns:a16="http://schemas.microsoft.com/office/drawing/2014/main" id="{81CF2C44-30BF-F5E7-EF45-096635E05DEF}"/>
                </a:ext>
              </a:extLst>
            </p:cNvPr>
            <p:cNvSpPr/>
            <p:nvPr/>
          </p:nvSpPr>
          <p:spPr>
            <a:xfrm rot="860262">
              <a:off x="6266302" y="140039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58;p41">
              <a:extLst>
                <a:ext uri="{FF2B5EF4-FFF2-40B4-BE49-F238E27FC236}">
                  <a16:creationId xmlns:a16="http://schemas.microsoft.com/office/drawing/2014/main" id="{FC47C07A-5A08-950C-42F1-2098A3F0D5C1}"/>
                </a:ext>
              </a:extLst>
            </p:cNvPr>
            <p:cNvSpPr/>
            <p:nvPr/>
          </p:nvSpPr>
          <p:spPr>
            <a:xfrm rot="860262">
              <a:off x="6386772" y="929082"/>
              <a:ext cx="82848" cy="97330"/>
            </a:xfrm>
            <a:custGeom>
              <a:avLst/>
              <a:gdLst/>
              <a:ahLst/>
              <a:cxnLst/>
              <a:rect l="l" t="t" r="r" b="b"/>
              <a:pathLst>
                <a:path w="2643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59;p41">
              <a:extLst>
                <a:ext uri="{FF2B5EF4-FFF2-40B4-BE49-F238E27FC236}">
                  <a16:creationId xmlns:a16="http://schemas.microsoft.com/office/drawing/2014/main" id="{157A035B-3FA0-D884-E5C4-18AEB6ACF78D}"/>
                </a:ext>
              </a:extLst>
            </p:cNvPr>
            <p:cNvSpPr/>
            <p:nvPr/>
          </p:nvSpPr>
          <p:spPr>
            <a:xfrm rot="860262">
              <a:off x="6314507" y="121179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60;p41">
              <a:extLst>
                <a:ext uri="{FF2B5EF4-FFF2-40B4-BE49-F238E27FC236}">
                  <a16:creationId xmlns:a16="http://schemas.microsoft.com/office/drawing/2014/main" id="{0439F979-1BC9-81D1-2DF3-5712AC52F9CD}"/>
                </a:ext>
              </a:extLst>
            </p:cNvPr>
            <p:cNvSpPr/>
            <p:nvPr/>
          </p:nvSpPr>
          <p:spPr>
            <a:xfrm rot="860262">
              <a:off x="6218096" y="1588992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61;p41">
              <a:extLst>
                <a:ext uri="{FF2B5EF4-FFF2-40B4-BE49-F238E27FC236}">
                  <a16:creationId xmlns:a16="http://schemas.microsoft.com/office/drawing/2014/main" id="{F07639AD-DEFF-2D64-FF10-50070E451865}"/>
                </a:ext>
              </a:extLst>
            </p:cNvPr>
            <p:cNvSpPr/>
            <p:nvPr/>
          </p:nvSpPr>
          <p:spPr>
            <a:xfrm rot="860262">
              <a:off x="6290404" y="130609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62;p41">
              <a:extLst>
                <a:ext uri="{FF2B5EF4-FFF2-40B4-BE49-F238E27FC236}">
                  <a16:creationId xmlns:a16="http://schemas.microsoft.com/office/drawing/2014/main" id="{0CB75CC5-CA2D-5E11-7ACB-F73B738578C2}"/>
                </a:ext>
              </a:extLst>
            </p:cNvPr>
            <p:cNvSpPr/>
            <p:nvPr/>
          </p:nvSpPr>
          <p:spPr>
            <a:xfrm rot="860262">
              <a:off x="6362673" y="1023350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63;p41">
              <a:extLst>
                <a:ext uri="{FF2B5EF4-FFF2-40B4-BE49-F238E27FC236}">
                  <a16:creationId xmlns:a16="http://schemas.microsoft.com/office/drawing/2014/main" id="{4D284E31-44BD-B041-3EBE-7C24B8BDF06A}"/>
                </a:ext>
              </a:extLst>
            </p:cNvPr>
            <p:cNvSpPr/>
            <p:nvPr/>
          </p:nvSpPr>
          <p:spPr>
            <a:xfrm rot="860262">
              <a:off x="6338590" y="1117652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642" y="3101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64;p41">
              <a:extLst>
                <a:ext uri="{FF2B5EF4-FFF2-40B4-BE49-F238E27FC236}">
                  <a16:creationId xmlns:a16="http://schemas.microsoft.com/office/drawing/2014/main" id="{9776F493-82A3-68A2-E698-59F4A65BFCB0}"/>
                </a:ext>
              </a:extLst>
            </p:cNvPr>
            <p:cNvSpPr/>
            <p:nvPr/>
          </p:nvSpPr>
          <p:spPr>
            <a:xfrm rot="860262">
              <a:off x="7144663" y="1081962"/>
              <a:ext cx="510507" cy="92472"/>
            </a:xfrm>
            <a:custGeom>
              <a:avLst/>
              <a:gdLst/>
              <a:ahLst/>
              <a:cxnLst/>
              <a:rect l="l" t="t" r="r" b="b"/>
              <a:pathLst>
                <a:path w="16286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6285" y="2949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65;p41">
              <a:extLst>
                <a:ext uri="{FF2B5EF4-FFF2-40B4-BE49-F238E27FC236}">
                  <a16:creationId xmlns:a16="http://schemas.microsoft.com/office/drawing/2014/main" id="{2558C1B3-BB10-FDDF-7D82-EF19275A7DFD}"/>
                </a:ext>
              </a:extLst>
            </p:cNvPr>
            <p:cNvSpPr/>
            <p:nvPr/>
          </p:nvSpPr>
          <p:spPr>
            <a:xfrm rot="860262">
              <a:off x="7396850" y="1052242"/>
              <a:ext cx="273685" cy="61470"/>
            </a:xfrm>
            <a:custGeom>
              <a:avLst/>
              <a:gdLst/>
              <a:ahLst/>
              <a:cxnLst/>
              <a:rect l="l" t="t" r="r" b="b"/>
              <a:pathLst>
                <a:path w="8731" h="1961" extrusionOk="0">
                  <a:moveTo>
                    <a:pt x="0" y="1"/>
                  </a:moveTo>
                  <a:lnTo>
                    <a:pt x="0" y="1960"/>
                  </a:lnTo>
                  <a:lnTo>
                    <a:pt x="8730" y="1960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66;p41">
              <a:extLst>
                <a:ext uri="{FF2B5EF4-FFF2-40B4-BE49-F238E27FC236}">
                  <a16:creationId xmlns:a16="http://schemas.microsoft.com/office/drawing/2014/main" id="{91F39E9C-8D7D-7426-3FBC-1EE1A91F581B}"/>
                </a:ext>
              </a:extLst>
            </p:cNvPr>
            <p:cNvSpPr/>
            <p:nvPr/>
          </p:nvSpPr>
          <p:spPr>
            <a:xfrm rot="860262">
              <a:off x="7074233" y="1008897"/>
              <a:ext cx="79651" cy="92472"/>
            </a:xfrm>
            <a:custGeom>
              <a:avLst/>
              <a:gdLst/>
              <a:ahLst/>
              <a:cxnLst/>
              <a:rect l="l" t="t" r="r" b="b"/>
              <a:pathLst>
                <a:path w="2541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67;p41">
              <a:extLst>
                <a:ext uri="{FF2B5EF4-FFF2-40B4-BE49-F238E27FC236}">
                  <a16:creationId xmlns:a16="http://schemas.microsoft.com/office/drawing/2014/main" id="{88872CCA-F622-80C3-5EE2-7AF61530ABAF}"/>
                </a:ext>
              </a:extLst>
            </p:cNvPr>
            <p:cNvSpPr/>
            <p:nvPr/>
          </p:nvSpPr>
          <p:spPr>
            <a:xfrm rot="860262">
              <a:off x="6415008" y="894329"/>
              <a:ext cx="1001735" cy="61470"/>
            </a:xfrm>
            <a:custGeom>
              <a:avLst/>
              <a:gdLst/>
              <a:ahLst/>
              <a:cxnLst/>
              <a:rect l="l" t="t" r="r" b="b"/>
              <a:pathLst>
                <a:path w="31957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31956" y="1960"/>
                  </a:lnTo>
                  <a:lnTo>
                    <a:pt x="31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68;p41">
              <a:extLst>
                <a:ext uri="{FF2B5EF4-FFF2-40B4-BE49-F238E27FC236}">
                  <a16:creationId xmlns:a16="http://schemas.microsoft.com/office/drawing/2014/main" id="{529B94D3-3C02-DE30-1159-4EC1C7F297A5}"/>
                </a:ext>
              </a:extLst>
            </p:cNvPr>
            <p:cNvSpPr/>
            <p:nvPr/>
          </p:nvSpPr>
          <p:spPr>
            <a:xfrm rot="860262">
              <a:off x="6461334" y="994710"/>
              <a:ext cx="447250" cy="97330"/>
            </a:xfrm>
            <a:custGeom>
              <a:avLst/>
              <a:gdLst/>
              <a:ahLst/>
              <a:cxnLst/>
              <a:rect l="l" t="t" r="r" b="b"/>
              <a:pathLst>
                <a:path w="1426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69;p41">
              <a:extLst>
                <a:ext uri="{FF2B5EF4-FFF2-40B4-BE49-F238E27FC236}">
                  <a16:creationId xmlns:a16="http://schemas.microsoft.com/office/drawing/2014/main" id="{63F8E29A-EF66-939F-7559-1420035E1FD9}"/>
                </a:ext>
              </a:extLst>
            </p:cNvPr>
            <p:cNvSpPr/>
            <p:nvPr/>
          </p:nvSpPr>
          <p:spPr>
            <a:xfrm rot="860262">
              <a:off x="6923903" y="969964"/>
              <a:ext cx="75670" cy="92472"/>
            </a:xfrm>
            <a:custGeom>
              <a:avLst/>
              <a:gdLst/>
              <a:ahLst/>
              <a:cxnLst/>
              <a:rect l="l" t="t" r="r" b="b"/>
              <a:pathLst>
                <a:path w="2414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413" y="2949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070;p41">
              <a:extLst>
                <a:ext uri="{FF2B5EF4-FFF2-40B4-BE49-F238E27FC236}">
                  <a16:creationId xmlns:a16="http://schemas.microsoft.com/office/drawing/2014/main" id="{5EC05608-CB04-C6D1-0D75-70838B90F174}"/>
                </a:ext>
              </a:extLst>
            </p:cNvPr>
            <p:cNvSpPr/>
            <p:nvPr/>
          </p:nvSpPr>
          <p:spPr>
            <a:xfrm rot="860262">
              <a:off x="6997124" y="989184"/>
              <a:ext cx="79620" cy="92472"/>
            </a:xfrm>
            <a:custGeom>
              <a:avLst/>
              <a:gdLst/>
              <a:ahLst/>
              <a:cxnLst/>
              <a:rect l="l" t="t" r="r" b="b"/>
              <a:pathLst>
                <a:path w="2540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71;p41">
              <a:extLst>
                <a:ext uri="{FF2B5EF4-FFF2-40B4-BE49-F238E27FC236}">
                  <a16:creationId xmlns:a16="http://schemas.microsoft.com/office/drawing/2014/main" id="{E324E9B2-B0AF-7E2C-A37E-E85234353AC6}"/>
                </a:ext>
              </a:extLst>
            </p:cNvPr>
            <p:cNvSpPr/>
            <p:nvPr/>
          </p:nvSpPr>
          <p:spPr>
            <a:xfrm rot="860262">
              <a:off x="6484827" y="905225"/>
              <a:ext cx="447250" cy="92472"/>
            </a:xfrm>
            <a:custGeom>
              <a:avLst/>
              <a:gdLst/>
              <a:ahLst/>
              <a:cxnLst/>
              <a:rect l="l" t="t" r="r" b="b"/>
              <a:pathLst>
                <a:path w="14268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4267" y="2949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72;p41">
              <a:extLst>
                <a:ext uri="{FF2B5EF4-FFF2-40B4-BE49-F238E27FC236}">
                  <a16:creationId xmlns:a16="http://schemas.microsoft.com/office/drawing/2014/main" id="{165F3FBC-E289-DD12-72D9-9C41851F8E63}"/>
                </a:ext>
              </a:extLst>
            </p:cNvPr>
            <p:cNvSpPr/>
            <p:nvPr/>
          </p:nvSpPr>
          <p:spPr>
            <a:xfrm rot="860262">
              <a:off x="6410265" y="839597"/>
              <a:ext cx="82848" cy="92472"/>
            </a:xfrm>
            <a:custGeom>
              <a:avLst/>
              <a:gdLst/>
              <a:ahLst/>
              <a:cxnLst/>
              <a:rect l="l" t="t" r="r" b="b"/>
              <a:pathLst>
                <a:path w="2643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642" y="2949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073;p41">
              <a:extLst>
                <a:ext uri="{FF2B5EF4-FFF2-40B4-BE49-F238E27FC236}">
                  <a16:creationId xmlns:a16="http://schemas.microsoft.com/office/drawing/2014/main" id="{2A7E2A4B-10B7-F2A2-5A8B-36CB42FABF34}"/>
                </a:ext>
              </a:extLst>
            </p:cNvPr>
            <p:cNvSpPr/>
            <p:nvPr/>
          </p:nvSpPr>
          <p:spPr>
            <a:xfrm rot="860262">
              <a:off x="7157817" y="939360"/>
              <a:ext cx="534643" cy="82848"/>
            </a:xfrm>
            <a:custGeom>
              <a:avLst/>
              <a:gdLst/>
              <a:ahLst/>
              <a:cxnLst/>
              <a:rect l="l" t="t" r="r" b="b"/>
              <a:pathLst>
                <a:path w="17056" h="2643" extrusionOk="0">
                  <a:moveTo>
                    <a:pt x="0" y="1"/>
                  </a:moveTo>
                  <a:lnTo>
                    <a:pt x="0" y="2643"/>
                  </a:lnTo>
                  <a:lnTo>
                    <a:pt x="17055" y="2643"/>
                  </a:lnTo>
                  <a:lnTo>
                    <a:pt x="1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74;p41">
              <a:extLst>
                <a:ext uri="{FF2B5EF4-FFF2-40B4-BE49-F238E27FC236}">
                  <a16:creationId xmlns:a16="http://schemas.microsoft.com/office/drawing/2014/main" id="{DDB650A2-8A91-F7C3-6AEF-16235BD78EC3}"/>
                </a:ext>
              </a:extLst>
            </p:cNvPr>
            <p:cNvSpPr/>
            <p:nvPr/>
          </p:nvSpPr>
          <p:spPr>
            <a:xfrm rot="860262">
              <a:off x="6436972" y="781296"/>
              <a:ext cx="740777" cy="82848"/>
            </a:xfrm>
            <a:custGeom>
              <a:avLst/>
              <a:gdLst/>
              <a:ahLst/>
              <a:cxnLst/>
              <a:rect l="l" t="t" r="r" b="b"/>
              <a:pathLst>
                <a:path w="23632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3631" y="2643"/>
                  </a:lnTo>
                  <a:lnTo>
                    <a:pt x="23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75;p41">
              <a:extLst>
                <a:ext uri="{FF2B5EF4-FFF2-40B4-BE49-F238E27FC236}">
                  <a16:creationId xmlns:a16="http://schemas.microsoft.com/office/drawing/2014/main" id="{DB8B7882-2EA0-362F-29CC-DA37E2B21E55}"/>
                </a:ext>
              </a:extLst>
            </p:cNvPr>
            <p:cNvSpPr/>
            <p:nvPr/>
          </p:nvSpPr>
          <p:spPr>
            <a:xfrm rot="860262">
              <a:off x="6269348" y="300623"/>
              <a:ext cx="536932" cy="1356513"/>
            </a:xfrm>
            <a:custGeom>
              <a:avLst/>
              <a:gdLst/>
              <a:ahLst/>
              <a:cxnLst/>
              <a:rect l="l" t="t" r="r" b="b"/>
              <a:pathLst>
                <a:path w="17129" h="43275" extrusionOk="0">
                  <a:moveTo>
                    <a:pt x="2535" y="1"/>
                  </a:moveTo>
                  <a:cubicBezTo>
                    <a:pt x="1137" y="1"/>
                    <a:pt x="1" y="1131"/>
                    <a:pt x="1" y="2530"/>
                  </a:cubicBezTo>
                  <a:lnTo>
                    <a:pt x="1" y="43274"/>
                  </a:lnTo>
                  <a:lnTo>
                    <a:pt x="206" y="43274"/>
                  </a:lnTo>
                  <a:lnTo>
                    <a:pt x="206" y="2530"/>
                  </a:lnTo>
                  <a:cubicBezTo>
                    <a:pt x="206" y="1243"/>
                    <a:pt x="1249" y="205"/>
                    <a:pt x="2535" y="200"/>
                  </a:cubicBezTo>
                  <a:lnTo>
                    <a:pt x="17129" y="200"/>
                  </a:lnTo>
                  <a:lnTo>
                    <a:pt x="1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76;p41">
              <a:extLst>
                <a:ext uri="{FF2B5EF4-FFF2-40B4-BE49-F238E27FC236}">
                  <a16:creationId xmlns:a16="http://schemas.microsoft.com/office/drawing/2014/main" id="{E2C344E4-C68B-185F-8D2B-D485C5D89EB5}"/>
                </a:ext>
              </a:extLst>
            </p:cNvPr>
            <p:cNvSpPr/>
            <p:nvPr/>
          </p:nvSpPr>
          <p:spPr>
            <a:xfrm rot="860262">
              <a:off x="5937056" y="2076373"/>
              <a:ext cx="1582332" cy="536618"/>
            </a:xfrm>
            <a:custGeom>
              <a:avLst/>
              <a:gdLst/>
              <a:ahLst/>
              <a:cxnLst/>
              <a:rect l="l" t="t" r="r" b="b"/>
              <a:pathLst>
                <a:path w="50479" h="17119" extrusionOk="0">
                  <a:moveTo>
                    <a:pt x="50274" y="0"/>
                  </a:moveTo>
                  <a:lnTo>
                    <a:pt x="50274" y="14584"/>
                  </a:lnTo>
                  <a:cubicBezTo>
                    <a:pt x="50274" y="15871"/>
                    <a:pt x="49231" y="16909"/>
                    <a:pt x="47944" y="16914"/>
                  </a:cubicBezTo>
                  <a:lnTo>
                    <a:pt x="2535" y="16914"/>
                  </a:lnTo>
                  <a:cubicBezTo>
                    <a:pt x="1249" y="16909"/>
                    <a:pt x="206" y="15871"/>
                    <a:pt x="206" y="14584"/>
                  </a:cubicBezTo>
                  <a:lnTo>
                    <a:pt x="206" y="11138"/>
                  </a:lnTo>
                  <a:lnTo>
                    <a:pt x="1" y="11138"/>
                  </a:lnTo>
                  <a:lnTo>
                    <a:pt x="1" y="14584"/>
                  </a:lnTo>
                  <a:cubicBezTo>
                    <a:pt x="1" y="15983"/>
                    <a:pt x="1137" y="17114"/>
                    <a:pt x="2535" y="17119"/>
                  </a:cubicBezTo>
                  <a:lnTo>
                    <a:pt x="47944" y="17119"/>
                  </a:lnTo>
                  <a:cubicBezTo>
                    <a:pt x="49343" y="17114"/>
                    <a:pt x="50474" y="15983"/>
                    <a:pt x="50479" y="14584"/>
                  </a:cubicBezTo>
                  <a:lnTo>
                    <a:pt x="50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77;p41">
              <a:extLst>
                <a:ext uri="{FF2B5EF4-FFF2-40B4-BE49-F238E27FC236}">
                  <a16:creationId xmlns:a16="http://schemas.microsoft.com/office/drawing/2014/main" id="{75B00270-A0A6-8D40-20AB-3155F38456C0}"/>
                </a:ext>
              </a:extLst>
            </p:cNvPr>
            <p:cNvSpPr/>
            <p:nvPr/>
          </p:nvSpPr>
          <p:spPr>
            <a:xfrm rot="860262">
              <a:off x="7327755" y="565234"/>
              <a:ext cx="627993" cy="264500"/>
            </a:xfrm>
            <a:custGeom>
              <a:avLst/>
              <a:gdLst/>
              <a:ahLst/>
              <a:cxnLst/>
              <a:rect l="l" t="t" r="r" b="b"/>
              <a:pathLst>
                <a:path w="20034" h="8438" extrusionOk="0">
                  <a:moveTo>
                    <a:pt x="1" y="1"/>
                  </a:moveTo>
                  <a:lnTo>
                    <a:pt x="1" y="200"/>
                  </a:lnTo>
                  <a:lnTo>
                    <a:pt x="17499" y="200"/>
                  </a:lnTo>
                  <a:cubicBezTo>
                    <a:pt x="18786" y="205"/>
                    <a:pt x="19829" y="1248"/>
                    <a:pt x="19829" y="2530"/>
                  </a:cubicBezTo>
                  <a:lnTo>
                    <a:pt x="19829" y="8438"/>
                  </a:lnTo>
                  <a:lnTo>
                    <a:pt x="20034" y="8438"/>
                  </a:lnTo>
                  <a:lnTo>
                    <a:pt x="20034" y="2530"/>
                  </a:lnTo>
                  <a:cubicBezTo>
                    <a:pt x="20029" y="1136"/>
                    <a:pt x="18898" y="1"/>
                    <a:pt x="17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78;p41">
              <a:extLst>
                <a:ext uri="{FF2B5EF4-FFF2-40B4-BE49-F238E27FC236}">
                  <a16:creationId xmlns:a16="http://schemas.microsoft.com/office/drawing/2014/main" id="{39F9DFD8-5500-4388-D6DA-98080BCB3234}"/>
                </a:ext>
              </a:extLst>
            </p:cNvPr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79;p41">
              <a:extLst>
                <a:ext uri="{FF2B5EF4-FFF2-40B4-BE49-F238E27FC236}">
                  <a16:creationId xmlns:a16="http://schemas.microsoft.com/office/drawing/2014/main" id="{2B548C2C-04D3-4F3E-4B13-F38B867B206A}"/>
                </a:ext>
              </a:extLst>
            </p:cNvPr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80;p41">
              <a:extLst>
                <a:ext uri="{FF2B5EF4-FFF2-40B4-BE49-F238E27FC236}">
                  <a16:creationId xmlns:a16="http://schemas.microsoft.com/office/drawing/2014/main" id="{0297E7F3-4D63-7C11-44F6-9AFF49D97721}"/>
                </a:ext>
              </a:extLst>
            </p:cNvPr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81;p41">
              <a:extLst>
                <a:ext uri="{FF2B5EF4-FFF2-40B4-BE49-F238E27FC236}">
                  <a16:creationId xmlns:a16="http://schemas.microsoft.com/office/drawing/2014/main" id="{24A8149A-6532-3F56-D211-C506C1E7146B}"/>
                </a:ext>
              </a:extLst>
            </p:cNvPr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82;p41">
              <a:extLst>
                <a:ext uri="{FF2B5EF4-FFF2-40B4-BE49-F238E27FC236}">
                  <a16:creationId xmlns:a16="http://schemas.microsoft.com/office/drawing/2014/main" id="{5A70A335-8FE7-6884-C80B-44FDCC62AB60}"/>
                </a:ext>
              </a:extLst>
            </p:cNvPr>
            <p:cNvSpPr/>
            <p:nvPr/>
          </p:nvSpPr>
          <p:spPr>
            <a:xfrm rot="860262">
              <a:off x="6871626" y="413093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83;p41">
              <a:extLst>
                <a:ext uri="{FF2B5EF4-FFF2-40B4-BE49-F238E27FC236}">
                  <a16:creationId xmlns:a16="http://schemas.microsoft.com/office/drawing/2014/main" id="{E5624E13-6DB7-0453-8BFE-277C4A0B78F5}"/>
                </a:ext>
              </a:extLst>
            </p:cNvPr>
            <p:cNvSpPr/>
            <p:nvPr/>
          </p:nvSpPr>
          <p:spPr>
            <a:xfrm rot="860262">
              <a:off x="6882026" y="432043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084;p41">
              <a:extLst>
                <a:ext uri="{FF2B5EF4-FFF2-40B4-BE49-F238E27FC236}">
                  <a16:creationId xmlns:a16="http://schemas.microsoft.com/office/drawing/2014/main" id="{F846B87E-FD28-3A45-8F7F-45839C959F72}"/>
                </a:ext>
              </a:extLst>
            </p:cNvPr>
            <p:cNvSpPr/>
            <p:nvPr/>
          </p:nvSpPr>
          <p:spPr>
            <a:xfrm rot="860262">
              <a:off x="7385000" y="544310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085;p41">
              <a:extLst>
                <a:ext uri="{FF2B5EF4-FFF2-40B4-BE49-F238E27FC236}">
                  <a16:creationId xmlns:a16="http://schemas.microsoft.com/office/drawing/2014/main" id="{66308145-7DF8-CBE8-C2E2-627E16E337C4}"/>
                </a:ext>
              </a:extLst>
            </p:cNvPr>
            <p:cNvSpPr/>
            <p:nvPr/>
          </p:nvSpPr>
          <p:spPr>
            <a:xfrm rot="860262">
              <a:off x="7395400" y="563260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86;p41">
              <a:extLst>
                <a:ext uri="{FF2B5EF4-FFF2-40B4-BE49-F238E27FC236}">
                  <a16:creationId xmlns:a16="http://schemas.microsoft.com/office/drawing/2014/main" id="{EED9C053-6516-2943-85F2-D2BEBBF551FC}"/>
                </a:ext>
              </a:extLst>
            </p:cNvPr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87;p41">
              <a:extLst>
                <a:ext uri="{FF2B5EF4-FFF2-40B4-BE49-F238E27FC236}">
                  <a16:creationId xmlns:a16="http://schemas.microsoft.com/office/drawing/2014/main" id="{29822278-92FE-79AB-D48F-66DB3FF091A2}"/>
                </a:ext>
              </a:extLst>
            </p:cNvPr>
            <p:cNvSpPr/>
            <p:nvPr/>
          </p:nvSpPr>
          <p:spPr>
            <a:xfrm rot="860262">
              <a:off x="7486457" y="698407"/>
              <a:ext cx="391484" cy="38243"/>
            </a:xfrm>
            <a:custGeom>
              <a:avLst/>
              <a:gdLst/>
              <a:ahLst/>
              <a:cxnLst/>
              <a:rect l="l" t="t" r="r" b="b"/>
              <a:pathLst>
                <a:path w="12489" h="1220" extrusionOk="0">
                  <a:moveTo>
                    <a:pt x="6" y="1"/>
                  </a:moveTo>
                  <a:lnTo>
                    <a:pt x="1" y="205"/>
                  </a:lnTo>
                  <a:lnTo>
                    <a:pt x="12274" y="625"/>
                  </a:lnTo>
                  <a:lnTo>
                    <a:pt x="12255" y="1214"/>
                  </a:lnTo>
                  <a:lnTo>
                    <a:pt x="12459" y="1219"/>
                  </a:lnTo>
                  <a:lnTo>
                    <a:pt x="12489" y="42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088;p41">
              <a:extLst>
                <a:ext uri="{FF2B5EF4-FFF2-40B4-BE49-F238E27FC236}">
                  <a16:creationId xmlns:a16="http://schemas.microsoft.com/office/drawing/2014/main" id="{C58D7F3B-4564-47E6-F3C2-8747D98A2880}"/>
                </a:ext>
              </a:extLst>
            </p:cNvPr>
            <p:cNvSpPr/>
            <p:nvPr/>
          </p:nvSpPr>
          <p:spPr>
            <a:xfrm rot="860262">
              <a:off x="6151988" y="364990"/>
              <a:ext cx="507905" cy="1954852"/>
            </a:xfrm>
            <a:custGeom>
              <a:avLst/>
              <a:gdLst/>
              <a:ahLst/>
              <a:cxnLst/>
              <a:rect l="l" t="t" r="r" b="b"/>
              <a:pathLst>
                <a:path w="16203" h="62363" extrusionOk="0">
                  <a:moveTo>
                    <a:pt x="2131" y="1"/>
                  </a:moveTo>
                  <a:lnTo>
                    <a:pt x="1" y="62163"/>
                  </a:lnTo>
                  <a:lnTo>
                    <a:pt x="1" y="62265"/>
                  </a:lnTo>
                  <a:lnTo>
                    <a:pt x="2877" y="62362"/>
                  </a:lnTo>
                  <a:lnTo>
                    <a:pt x="2882" y="62158"/>
                  </a:lnTo>
                  <a:lnTo>
                    <a:pt x="211" y="62070"/>
                  </a:lnTo>
                  <a:lnTo>
                    <a:pt x="2326" y="215"/>
                  </a:lnTo>
                  <a:lnTo>
                    <a:pt x="16174" y="688"/>
                  </a:lnTo>
                  <a:lnTo>
                    <a:pt x="16203" y="688"/>
                  </a:lnTo>
                  <a:lnTo>
                    <a:pt x="16203" y="484"/>
                  </a:lnTo>
                  <a:lnTo>
                    <a:pt x="16179" y="484"/>
                  </a:lnTo>
                  <a:lnTo>
                    <a:pt x="2233" y="6"/>
                  </a:lnTo>
                  <a:lnTo>
                    <a:pt x="2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89;p41">
              <a:extLst>
                <a:ext uri="{FF2B5EF4-FFF2-40B4-BE49-F238E27FC236}">
                  <a16:creationId xmlns:a16="http://schemas.microsoft.com/office/drawing/2014/main" id="{15A7B47D-F216-634B-D4FF-0B7B5EE70892}"/>
                </a:ext>
              </a:extLst>
            </p:cNvPr>
            <p:cNvSpPr/>
            <p:nvPr/>
          </p:nvSpPr>
          <p:spPr>
            <a:xfrm rot="860262">
              <a:off x="7542775" y="743126"/>
              <a:ext cx="342145" cy="70780"/>
            </a:xfrm>
            <a:custGeom>
              <a:avLst/>
              <a:gdLst/>
              <a:ahLst/>
              <a:cxnLst/>
              <a:rect l="l" t="t" r="r" b="b"/>
              <a:pathLst>
                <a:path w="10915" h="2258" extrusionOk="0">
                  <a:moveTo>
                    <a:pt x="1" y="1"/>
                  </a:moveTo>
                  <a:lnTo>
                    <a:pt x="1" y="206"/>
                  </a:lnTo>
                  <a:lnTo>
                    <a:pt x="10710" y="206"/>
                  </a:lnTo>
                  <a:lnTo>
                    <a:pt x="10710" y="2258"/>
                  </a:lnTo>
                  <a:lnTo>
                    <a:pt x="10914" y="2258"/>
                  </a:lnTo>
                  <a:lnTo>
                    <a:pt x="10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90;p41">
              <a:extLst>
                <a:ext uri="{FF2B5EF4-FFF2-40B4-BE49-F238E27FC236}">
                  <a16:creationId xmlns:a16="http://schemas.microsoft.com/office/drawing/2014/main" id="{49D58137-ECC1-605B-AB45-114727C229C7}"/>
                </a:ext>
              </a:extLst>
            </p:cNvPr>
            <p:cNvSpPr/>
            <p:nvPr/>
          </p:nvSpPr>
          <p:spPr>
            <a:xfrm rot="860262">
              <a:off x="6203938" y="574732"/>
              <a:ext cx="1465442" cy="1952846"/>
            </a:xfrm>
            <a:custGeom>
              <a:avLst/>
              <a:gdLst/>
              <a:ahLst/>
              <a:cxnLst/>
              <a:rect l="l" t="t" r="r" b="b"/>
              <a:pathLst>
                <a:path w="46750" h="62299" extrusionOk="0">
                  <a:moveTo>
                    <a:pt x="0" y="1"/>
                  </a:moveTo>
                  <a:lnTo>
                    <a:pt x="0" y="62299"/>
                  </a:lnTo>
                  <a:lnTo>
                    <a:pt x="46749" y="62299"/>
                  </a:lnTo>
                  <a:lnTo>
                    <a:pt x="46749" y="20400"/>
                  </a:lnTo>
                  <a:lnTo>
                    <a:pt x="46545" y="20400"/>
                  </a:lnTo>
                  <a:lnTo>
                    <a:pt x="46545" y="62094"/>
                  </a:lnTo>
                  <a:lnTo>
                    <a:pt x="205" y="62094"/>
                  </a:lnTo>
                  <a:lnTo>
                    <a:pt x="205" y="206"/>
                  </a:lnTo>
                  <a:lnTo>
                    <a:pt x="7658" y="206"/>
                  </a:lnTo>
                  <a:lnTo>
                    <a:pt x="76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91;p41">
              <a:extLst>
                <a:ext uri="{FF2B5EF4-FFF2-40B4-BE49-F238E27FC236}">
                  <a16:creationId xmlns:a16="http://schemas.microsoft.com/office/drawing/2014/main" id="{C4A68596-9A63-2DA8-7C64-88E1DA66E72E}"/>
                </a:ext>
              </a:extLst>
            </p:cNvPr>
            <p:cNvSpPr/>
            <p:nvPr/>
          </p:nvSpPr>
          <p:spPr>
            <a:xfrm rot="860262">
              <a:off x="6240274" y="821159"/>
              <a:ext cx="1281783" cy="1584464"/>
            </a:xfrm>
            <a:custGeom>
              <a:avLst/>
              <a:gdLst/>
              <a:ahLst/>
              <a:cxnLst/>
              <a:rect l="l" t="t" r="r" b="b"/>
              <a:pathLst>
                <a:path w="40891" h="50547" extrusionOk="0">
                  <a:moveTo>
                    <a:pt x="40686" y="200"/>
                  </a:moveTo>
                  <a:lnTo>
                    <a:pt x="40686" y="50347"/>
                  </a:lnTo>
                  <a:lnTo>
                    <a:pt x="205" y="50347"/>
                  </a:lnTo>
                  <a:lnTo>
                    <a:pt x="205" y="200"/>
                  </a:lnTo>
                  <a:close/>
                  <a:moveTo>
                    <a:pt x="0" y="0"/>
                  </a:moveTo>
                  <a:lnTo>
                    <a:pt x="0" y="50547"/>
                  </a:lnTo>
                  <a:lnTo>
                    <a:pt x="40890" y="50547"/>
                  </a:lnTo>
                  <a:lnTo>
                    <a:pt x="408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92;p41">
              <a:extLst>
                <a:ext uri="{FF2B5EF4-FFF2-40B4-BE49-F238E27FC236}">
                  <a16:creationId xmlns:a16="http://schemas.microsoft.com/office/drawing/2014/main" id="{3FC85FDC-E5B0-EC57-7B49-767430318DCC}"/>
                </a:ext>
              </a:extLst>
            </p:cNvPr>
            <p:cNvSpPr/>
            <p:nvPr/>
          </p:nvSpPr>
          <p:spPr>
            <a:xfrm rot="860262">
              <a:off x="6403143" y="98546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93;p41">
              <a:extLst>
                <a:ext uri="{FF2B5EF4-FFF2-40B4-BE49-F238E27FC236}">
                  <a16:creationId xmlns:a16="http://schemas.microsoft.com/office/drawing/2014/main" id="{B897B94F-D3DD-4C8A-7632-8D758E19D640}"/>
                </a:ext>
              </a:extLst>
            </p:cNvPr>
            <p:cNvSpPr/>
            <p:nvPr/>
          </p:nvSpPr>
          <p:spPr>
            <a:xfrm rot="860262">
              <a:off x="6418369" y="925974"/>
              <a:ext cx="1275389" cy="6301"/>
            </a:xfrm>
            <a:custGeom>
              <a:avLst/>
              <a:gdLst/>
              <a:ahLst/>
              <a:cxnLst/>
              <a:rect l="l" t="t" r="r" b="b"/>
              <a:pathLst>
                <a:path w="40687" h="201" extrusionOk="0">
                  <a:moveTo>
                    <a:pt x="1" y="0"/>
                  </a:moveTo>
                  <a:lnTo>
                    <a:pt x="1" y="200"/>
                  </a:lnTo>
                  <a:lnTo>
                    <a:pt x="40686" y="200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94;p41">
              <a:extLst>
                <a:ext uri="{FF2B5EF4-FFF2-40B4-BE49-F238E27FC236}">
                  <a16:creationId xmlns:a16="http://schemas.microsoft.com/office/drawing/2014/main" id="{7FBE4CC1-D692-A08A-DDE1-1051E273F0B8}"/>
                </a:ext>
              </a:extLst>
            </p:cNvPr>
            <p:cNvSpPr/>
            <p:nvPr/>
          </p:nvSpPr>
          <p:spPr>
            <a:xfrm rot="860262">
              <a:off x="6755801" y="939709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95;p41">
              <a:extLst>
                <a:ext uri="{FF2B5EF4-FFF2-40B4-BE49-F238E27FC236}">
                  <a16:creationId xmlns:a16="http://schemas.microsoft.com/office/drawing/2014/main" id="{1E25CC49-C8FA-0453-1A24-69610B0F9E89}"/>
                </a:ext>
              </a:extLst>
            </p:cNvPr>
            <p:cNvSpPr/>
            <p:nvPr/>
          </p:nvSpPr>
          <p:spPr>
            <a:xfrm rot="860262">
              <a:off x="6322512" y="828962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96;p41">
              <a:extLst>
                <a:ext uri="{FF2B5EF4-FFF2-40B4-BE49-F238E27FC236}">
                  <a16:creationId xmlns:a16="http://schemas.microsoft.com/office/drawing/2014/main" id="{D497D74C-5C53-8500-EFC2-F38A316A1B4E}"/>
                </a:ext>
              </a:extLst>
            </p:cNvPr>
            <p:cNvSpPr/>
            <p:nvPr/>
          </p:nvSpPr>
          <p:spPr>
            <a:xfrm rot="860262">
              <a:off x="6829053" y="958436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97;p41">
              <a:extLst>
                <a:ext uri="{FF2B5EF4-FFF2-40B4-BE49-F238E27FC236}">
                  <a16:creationId xmlns:a16="http://schemas.microsoft.com/office/drawing/2014/main" id="{83BF875B-101E-0D38-FB9C-1FB7E895C523}"/>
                </a:ext>
              </a:extLst>
            </p:cNvPr>
            <p:cNvSpPr/>
            <p:nvPr/>
          </p:nvSpPr>
          <p:spPr>
            <a:xfrm rot="860262">
              <a:off x="6906193" y="978153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98;p41">
              <a:extLst>
                <a:ext uri="{FF2B5EF4-FFF2-40B4-BE49-F238E27FC236}">
                  <a16:creationId xmlns:a16="http://schemas.microsoft.com/office/drawing/2014/main" id="{DBE23D19-F954-5BEF-6535-B45F398D5DDC}"/>
                </a:ext>
              </a:extLst>
            </p:cNvPr>
            <p:cNvSpPr/>
            <p:nvPr/>
          </p:nvSpPr>
          <p:spPr>
            <a:xfrm rot="860262">
              <a:off x="6983302" y="997862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99;p41">
              <a:extLst>
                <a:ext uri="{FF2B5EF4-FFF2-40B4-BE49-F238E27FC236}">
                  <a16:creationId xmlns:a16="http://schemas.microsoft.com/office/drawing/2014/main" id="{E9F0611A-E51E-5CCC-3936-E566B3E93DA7}"/>
                </a:ext>
              </a:extLst>
            </p:cNvPr>
            <p:cNvSpPr/>
            <p:nvPr/>
          </p:nvSpPr>
          <p:spPr>
            <a:xfrm rot="860262">
              <a:off x="7162953" y="873010"/>
              <a:ext cx="6457" cy="82848"/>
            </a:xfrm>
            <a:custGeom>
              <a:avLst/>
              <a:gdLst/>
              <a:ahLst/>
              <a:cxnLst/>
              <a:rect l="l" t="t" r="r" b="b"/>
              <a:pathLst>
                <a:path w="206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05" y="264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00;p41">
              <a:extLst>
                <a:ext uri="{FF2B5EF4-FFF2-40B4-BE49-F238E27FC236}">
                  <a16:creationId xmlns:a16="http://schemas.microsoft.com/office/drawing/2014/main" id="{4044F7DB-09B9-E664-BDD8-620BB65F3053}"/>
                </a:ext>
              </a:extLst>
            </p:cNvPr>
            <p:cNvSpPr/>
            <p:nvPr/>
          </p:nvSpPr>
          <p:spPr>
            <a:xfrm rot="860262">
              <a:off x="7397883" y="1018355"/>
              <a:ext cx="6457" cy="61470"/>
            </a:xfrm>
            <a:custGeom>
              <a:avLst/>
              <a:gdLst/>
              <a:ahLst/>
              <a:cxnLst/>
              <a:rect l="l" t="t" r="r" b="b"/>
              <a:pathLst>
                <a:path w="206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206" y="196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01;p41">
              <a:extLst>
                <a:ext uri="{FF2B5EF4-FFF2-40B4-BE49-F238E27FC236}">
                  <a16:creationId xmlns:a16="http://schemas.microsoft.com/office/drawing/2014/main" id="{DA56D28D-9951-A784-23AA-34E3B1155A1C}"/>
                </a:ext>
              </a:extLst>
            </p:cNvPr>
            <p:cNvSpPr/>
            <p:nvPr/>
          </p:nvSpPr>
          <p:spPr>
            <a:xfrm rot="860262">
              <a:off x="6380251" y="1075028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02;p41">
              <a:extLst>
                <a:ext uri="{FF2B5EF4-FFF2-40B4-BE49-F238E27FC236}">
                  <a16:creationId xmlns:a16="http://schemas.microsoft.com/office/drawing/2014/main" id="{89230D53-4AC5-23A4-EE52-E3FF3AE0F3A9}"/>
                </a:ext>
              </a:extLst>
            </p:cNvPr>
            <p:cNvSpPr/>
            <p:nvPr/>
          </p:nvSpPr>
          <p:spPr>
            <a:xfrm rot="860262">
              <a:off x="6356148" y="116932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03;p41">
              <a:extLst>
                <a:ext uri="{FF2B5EF4-FFF2-40B4-BE49-F238E27FC236}">
                  <a16:creationId xmlns:a16="http://schemas.microsoft.com/office/drawing/2014/main" id="{86219075-3531-9572-2212-9569B0C8F366}"/>
                </a:ext>
              </a:extLst>
            </p:cNvPr>
            <p:cNvSpPr/>
            <p:nvPr/>
          </p:nvSpPr>
          <p:spPr>
            <a:xfrm rot="860262">
              <a:off x="6332046" y="1263625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04;p41">
              <a:extLst>
                <a:ext uri="{FF2B5EF4-FFF2-40B4-BE49-F238E27FC236}">
                  <a16:creationId xmlns:a16="http://schemas.microsoft.com/office/drawing/2014/main" id="{5CFE57EF-FE2D-CE73-A51B-315905C72F3F}"/>
                </a:ext>
              </a:extLst>
            </p:cNvPr>
            <p:cNvSpPr/>
            <p:nvPr/>
          </p:nvSpPr>
          <p:spPr>
            <a:xfrm rot="860262">
              <a:off x="6307982" y="1357772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05;p41">
              <a:extLst>
                <a:ext uri="{FF2B5EF4-FFF2-40B4-BE49-F238E27FC236}">
                  <a16:creationId xmlns:a16="http://schemas.microsoft.com/office/drawing/2014/main" id="{8A34487D-B480-BADA-510F-18743461A71B}"/>
                </a:ext>
              </a:extLst>
            </p:cNvPr>
            <p:cNvSpPr/>
            <p:nvPr/>
          </p:nvSpPr>
          <p:spPr>
            <a:xfrm rot="860262">
              <a:off x="6283879" y="145207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06;p41">
              <a:extLst>
                <a:ext uri="{FF2B5EF4-FFF2-40B4-BE49-F238E27FC236}">
                  <a16:creationId xmlns:a16="http://schemas.microsoft.com/office/drawing/2014/main" id="{77D045B2-2634-A007-7A40-B9DFB666DEE5}"/>
                </a:ext>
              </a:extLst>
            </p:cNvPr>
            <p:cNvSpPr/>
            <p:nvPr/>
          </p:nvSpPr>
          <p:spPr>
            <a:xfrm rot="860262">
              <a:off x="6259777" y="154637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07;p41">
              <a:extLst>
                <a:ext uri="{FF2B5EF4-FFF2-40B4-BE49-F238E27FC236}">
                  <a16:creationId xmlns:a16="http://schemas.microsoft.com/office/drawing/2014/main" id="{2EBBDF7D-94C3-BAAF-5D66-B58E9F27B955}"/>
                </a:ext>
              </a:extLst>
            </p:cNvPr>
            <p:cNvSpPr/>
            <p:nvPr/>
          </p:nvSpPr>
          <p:spPr>
            <a:xfrm rot="860262">
              <a:off x="6235678" y="1640669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08;p41">
              <a:extLst>
                <a:ext uri="{FF2B5EF4-FFF2-40B4-BE49-F238E27FC236}">
                  <a16:creationId xmlns:a16="http://schemas.microsoft.com/office/drawing/2014/main" id="{DCEB2D8D-EED5-87C7-AA07-DA6BC3904102}"/>
                </a:ext>
              </a:extLst>
            </p:cNvPr>
            <p:cNvSpPr/>
            <p:nvPr/>
          </p:nvSpPr>
          <p:spPr>
            <a:xfrm rot="860262">
              <a:off x="6211576" y="1734968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109;p41">
              <a:extLst>
                <a:ext uri="{FF2B5EF4-FFF2-40B4-BE49-F238E27FC236}">
                  <a16:creationId xmlns:a16="http://schemas.microsoft.com/office/drawing/2014/main" id="{13116382-D7D5-8327-26F4-CB1711E26A73}"/>
                </a:ext>
              </a:extLst>
            </p:cNvPr>
            <p:cNvSpPr/>
            <p:nvPr/>
          </p:nvSpPr>
          <p:spPr>
            <a:xfrm rot="860262">
              <a:off x="6187473" y="1829267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10;p41">
              <a:extLst>
                <a:ext uri="{FF2B5EF4-FFF2-40B4-BE49-F238E27FC236}">
                  <a16:creationId xmlns:a16="http://schemas.microsoft.com/office/drawing/2014/main" id="{C78730E8-FDF3-DA9F-9275-5A0B8534F6F9}"/>
                </a:ext>
              </a:extLst>
            </p:cNvPr>
            <p:cNvSpPr/>
            <p:nvPr/>
          </p:nvSpPr>
          <p:spPr>
            <a:xfrm rot="860262">
              <a:off x="6163409" y="1923414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11;p41">
              <a:extLst>
                <a:ext uri="{FF2B5EF4-FFF2-40B4-BE49-F238E27FC236}">
                  <a16:creationId xmlns:a16="http://schemas.microsoft.com/office/drawing/2014/main" id="{06B732D4-A883-06DD-A04B-A80C0C6C9EFB}"/>
                </a:ext>
              </a:extLst>
            </p:cNvPr>
            <p:cNvSpPr/>
            <p:nvPr/>
          </p:nvSpPr>
          <p:spPr>
            <a:xfrm rot="860262">
              <a:off x="6139307" y="2017713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112;p41">
              <a:extLst>
                <a:ext uri="{FF2B5EF4-FFF2-40B4-BE49-F238E27FC236}">
                  <a16:creationId xmlns:a16="http://schemas.microsoft.com/office/drawing/2014/main" id="{80C65B1A-A510-FEB4-B02B-3055A956661E}"/>
                </a:ext>
              </a:extLst>
            </p:cNvPr>
            <p:cNvSpPr/>
            <p:nvPr/>
          </p:nvSpPr>
          <p:spPr>
            <a:xfrm rot="860262">
              <a:off x="6115208" y="211198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113;p41">
              <a:extLst>
                <a:ext uri="{FF2B5EF4-FFF2-40B4-BE49-F238E27FC236}">
                  <a16:creationId xmlns:a16="http://schemas.microsoft.com/office/drawing/2014/main" id="{6BC42DD1-4054-2E3A-07F5-80256A7351C8}"/>
                </a:ext>
              </a:extLst>
            </p:cNvPr>
            <p:cNvSpPr/>
            <p:nvPr/>
          </p:nvSpPr>
          <p:spPr>
            <a:xfrm rot="860262">
              <a:off x="6091106" y="220628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14;p41">
              <a:extLst>
                <a:ext uri="{FF2B5EF4-FFF2-40B4-BE49-F238E27FC236}">
                  <a16:creationId xmlns:a16="http://schemas.microsoft.com/office/drawing/2014/main" id="{CE3777CB-DDDA-2014-3278-056EFEA1A2EA}"/>
                </a:ext>
              </a:extLst>
            </p:cNvPr>
            <p:cNvSpPr/>
            <p:nvPr/>
          </p:nvSpPr>
          <p:spPr>
            <a:xfrm rot="860262">
              <a:off x="6067003" y="2300579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15;p41">
              <a:extLst>
                <a:ext uri="{FF2B5EF4-FFF2-40B4-BE49-F238E27FC236}">
                  <a16:creationId xmlns:a16="http://schemas.microsoft.com/office/drawing/2014/main" id="{93F8A627-4153-E328-ECED-26104647FDAA}"/>
                </a:ext>
              </a:extLst>
            </p:cNvPr>
            <p:cNvSpPr/>
            <p:nvPr/>
          </p:nvSpPr>
          <p:spPr>
            <a:xfrm rot="860262">
              <a:off x="7779004" y="849385"/>
              <a:ext cx="145322" cy="289107"/>
            </a:xfrm>
            <a:custGeom>
              <a:avLst/>
              <a:gdLst/>
              <a:ahLst/>
              <a:cxnLst/>
              <a:rect l="l" t="t" r="r" b="b"/>
              <a:pathLst>
                <a:path w="4636" h="9223" extrusionOk="0">
                  <a:moveTo>
                    <a:pt x="1370" y="0"/>
                  </a:moveTo>
                  <a:cubicBezTo>
                    <a:pt x="634" y="0"/>
                    <a:pt x="0" y="0"/>
                    <a:pt x="0" y="843"/>
                  </a:cubicBezTo>
                  <a:lnTo>
                    <a:pt x="0" y="9222"/>
                  </a:lnTo>
                  <a:lnTo>
                    <a:pt x="205" y="9222"/>
                  </a:lnTo>
                  <a:lnTo>
                    <a:pt x="205" y="843"/>
                  </a:lnTo>
                  <a:cubicBezTo>
                    <a:pt x="205" y="288"/>
                    <a:pt x="453" y="205"/>
                    <a:pt x="1370" y="205"/>
                  </a:cubicBezTo>
                  <a:cubicBezTo>
                    <a:pt x="1472" y="205"/>
                    <a:pt x="1579" y="229"/>
                    <a:pt x="1672" y="268"/>
                  </a:cubicBezTo>
                  <a:cubicBezTo>
                    <a:pt x="1935" y="375"/>
                    <a:pt x="2159" y="600"/>
                    <a:pt x="2379" y="814"/>
                  </a:cubicBezTo>
                  <a:cubicBezTo>
                    <a:pt x="2681" y="1111"/>
                    <a:pt x="2993" y="1423"/>
                    <a:pt x="3407" y="1423"/>
                  </a:cubicBezTo>
                  <a:cubicBezTo>
                    <a:pt x="4294" y="1423"/>
                    <a:pt x="4426" y="2145"/>
                    <a:pt x="4426" y="2569"/>
                  </a:cubicBezTo>
                  <a:lnTo>
                    <a:pt x="4426" y="9222"/>
                  </a:lnTo>
                  <a:lnTo>
                    <a:pt x="4631" y="9222"/>
                  </a:lnTo>
                  <a:lnTo>
                    <a:pt x="4636" y="2569"/>
                  </a:lnTo>
                  <a:cubicBezTo>
                    <a:pt x="4636" y="1726"/>
                    <a:pt x="4177" y="1224"/>
                    <a:pt x="3402" y="1224"/>
                  </a:cubicBezTo>
                  <a:cubicBezTo>
                    <a:pt x="3081" y="1219"/>
                    <a:pt x="2808" y="951"/>
                    <a:pt x="2525" y="668"/>
                  </a:cubicBezTo>
                  <a:cubicBezTo>
                    <a:pt x="2291" y="439"/>
                    <a:pt x="2047" y="195"/>
                    <a:pt x="1755" y="78"/>
                  </a:cubicBezTo>
                  <a:cubicBezTo>
                    <a:pt x="1633" y="29"/>
                    <a:pt x="1501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16;p41">
              <a:extLst>
                <a:ext uri="{FF2B5EF4-FFF2-40B4-BE49-F238E27FC236}">
                  <a16:creationId xmlns:a16="http://schemas.microsoft.com/office/drawing/2014/main" id="{1335C8EC-92A1-FAEA-CD4D-F2F3AB4AB018}"/>
                </a:ext>
              </a:extLst>
            </p:cNvPr>
            <p:cNvSpPr/>
            <p:nvPr/>
          </p:nvSpPr>
          <p:spPr>
            <a:xfrm rot="860262">
              <a:off x="7707269" y="1129418"/>
              <a:ext cx="145165" cy="290330"/>
            </a:xfrm>
            <a:custGeom>
              <a:avLst/>
              <a:gdLst/>
              <a:ahLst/>
              <a:cxnLst/>
              <a:rect l="l" t="t" r="r" b="b"/>
              <a:pathLst>
                <a:path w="4631" h="9262" extrusionOk="0">
                  <a:moveTo>
                    <a:pt x="0" y="0"/>
                  </a:moveTo>
                  <a:lnTo>
                    <a:pt x="0" y="8423"/>
                  </a:lnTo>
                  <a:cubicBezTo>
                    <a:pt x="0" y="9261"/>
                    <a:pt x="639" y="9261"/>
                    <a:pt x="1370" y="9261"/>
                  </a:cubicBezTo>
                  <a:cubicBezTo>
                    <a:pt x="1497" y="9261"/>
                    <a:pt x="1628" y="9237"/>
                    <a:pt x="1745" y="9188"/>
                  </a:cubicBezTo>
                  <a:cubicBezTo>
                    <a:pt x="2042" y="9066"/>
                    <a:pt x="2286" y="8828"/>
                    <a:pt x="2520" y="8594"/>
                  </a:cubicBezTo>
                  <a:cubicBezTo>
                    <a:pt x="2808" y="8311"/>
                    <a:pt x="3076" y="8043"/>
                    <a:pt x="3402" y="8043"/>
                  </a:cubicBezTo>
                  <a:cubicBezTo>
                    <a:pt x="3734" y="8043"/>
                    <a:pt x="4007" y="7955"/>
                    <a:pt x="4207" y="7780"/>
                  </a:cubicBezTo>
                  <a:cubicBezTo>
                    <a:pt x="4484" y="7546"/>
                    <a:pt x="4631" y="7175"/>
                    <a:pt x="4631" y="6693"/>
                  </a:cubicBezTo>
                  <a:lnTo>
                    <a:pt x="4631" y="0"/>
                  </a:lnTo>
                  <a:lnTo>
                    <a:pt x="4426" y="0"/>
                  </a:lnTo>
                  <a:lnTo>
                    <a:pt x="4426" y="6697"/>
                  </a:lnTo>
                  <a:cubicBezTo>
                    <a:pt x="4426" y="7112"/>
                    <a:pt x="4304" y="7433"/>
                    <a:pt x="4075" y="7624"/>
                  </a:cubicBezTo>
                  <a:cubicBezTo>
                    <a:pt x="3914" y="7765"/>
                    <a:pt x="3685" y="7838"/>
                    <a:pt x="3407" y="7838"/>
                  </a:cubicBezTo>
                  <a:cubicBezTo>
                    <a:pt x="2993" y="7838"/>
                    <a:pt x="2681" y="8150"/>
                    <a:pt x="2379" y="8447"/>
                  </a:cubicBezTo>
                  <a:cubicBezTo>
                    <a:pt x="2159" y="8672"/>
                    <a:pt x="1930" y="8891"/>
                    <a:pt x="1672" y="8998"/>
                  </a:cubicBezTo>
                  <a:cubicBezTo>
                    <a:pt x="1575" y="9037"/>
                    <a:pt x="1472" y="9057"/>
                    <a:pt x="1370" y="9057"/>
                  </a:cubicBezTo>
                  <a:cubicBezTo>
                    <a:pt x="453" y="9057"/>
                    <a:pt x="205" y="8979"/>
                    <a:pt x="205" y="842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17;p41">
              <a:extLst>
                <a:ext uri="{FF2B5EF4-FFF2-40B4-BE49-F238E27FC236}">
                  <a16:creationId xmlns:a16="http://schemas.microsoft.com/office/drawing/2014/main" id="{96A417C1-6DCF-CFD4-75EA-7A9C3D93CFEE}"/>
                </a:ext>
              </a:extLst>
            </p:cNvPr>
            <p:cNvSpPr/>
            <p:nvPr/>
          </p:nvSpPr>
          <p:spPr>
            <a:xfrm rot="860262">
              <a:off x="7671003" y="1362728"/>
              <a:ext cx="88647" cy="507466"/>
            </a:xfrm>
            <a:custGeom>
              <a:avLst/>
              <a:gdLst/>
              <a:ahLst/>
              <a:cxnLst/>
              <a:rect l="l" t="t" r="r" b="b"/>
              <a:pathLst>
                <a:path w="2828" h="16189" extrusionOk="0">
                  <a:moveTo>
                    <a:pt x="2599" y="1"/>
                  </a:moveTo>
                  <a:lnTo>
                    <a:pt x="2457" y="152"/>
                  </a:lnTo>
                  <a:cubicBezTo>
                    <a:pt x="2477" y="171"/>
                    <a:pt x="2623" y="381"/>
                    <a:pt x="2623" y="1351"/>
                  </a:cubicBezTo>
                  <a:cubicBezTo>
                    <a:pt x="2623" y="2033"/>
                    <a:pt x="2589" y="6406"/>
                    <a:pt x="2560" y="9925"/>
                  </a:cubicBezTo>
                  <a:cubicBezTo>
                    <a:pt x="2540" y="12240"/>
                    <a:pt x="2526" y="14073"/>
                    <a:pt x="2526" y="14263"/>
                  </a:cubicBezTo>
                  <a:cubicBezTo>
                    <a:pt x="2526" y="14477"/>
                    <a:pt x="2496" y="14629"/>
                    <a:pt x="2438" y="14746"/>
                  </a:cubicBezTo>
                  <a:cubicBezTo>
                    <a:pt x="2379" y="14867"/>
                    <a:pt x="2253" y="15028"/>
                    <a:pt x="1853" y="15028"/>
                  </a:cubicBezTo>
                  <a:cubicBezTo>
                    <a:pt x="1166" y="15028"/>
                    <a:pt x="1" y="15272"/>
                    <a:pt x="1" y="16188"/>
                  </a:cubicBezTo>
                  <a:lnTo>
                    <a:pt x="205" y="16188"/>
                  </a:lnTo>
                  <a:cubicBezTo>
                    <a:pt x="205" y="15433"/>
                    <a:pt x="1239" y="15233"/>
                    <a:pt x="1853" y="15233"/>
                  </a:cubicBezTo>
                  <a:cubicBezTo>
                    <a:pt x="2233" y="15233"/>
                    <a:pt x="2496" y="15096"/>
                    <a:pt x="2623" y="14838"/>
                  </a:cubicBezTo>
                  <a:cubicBezTo>
                    <a:pt x="2696" y="14692"/>
                    <a:pt x="2725" y="14512"/>
                    <a:pt x="2725" y="14263"/>
                  </a:cubicBezTo>
                  <a:cubicBezTo>
                    <a:pt x="2725" y="14073"/>
                    <a:pt x="2745" y="12152"/>
                    <a:pt x="2764" y="9925"/>
                  </a:cubicBezTo>
                  <a:cubicBezTo>
                    <a:pt x="2794" y="6406"/>
                    <a:pt x="2828" y="2033"/>
                    <a:pt x="2828" y="1351"/>
                  </a:cubicBezTo>
                  <a:cubicBezTo>
                    <a:pt x="2828" y="420"/>
                    <a:pt x="2696" y="123"/>
                    <a:pt x="2618" y="25"/>
                  </a:cubicBezTo>
                  <a:lnTo>
                    <a:pt x="2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118;p41">
              <a:extLst>
                <a:ext uri="{FF2B5EF4-FFF2-40B4-BE49-F238E27FC236}">
                  <a16:creationId xmlns:a16="http://schemas.microsoft.com/office/drawing/2014/main" id="{7FE051A5-7499-1A42-28D0-8407688CBBEF}"/>
                </a:ext>
              </a:extLst>
            </p:cNvPr>
            <p:cNvSpPr/>
            <p:nvPr/>
          </p:nvSpPr>
          <p:spPr>
            <a:xfrm rot="860262">
              <a:off x="7556906" y="1808761"/>
              <a:ext cx="88647" cy="508187"/>
            </a:xfrm>
            <a:custGeom>
              <a:avLst/>
              <a:gdLst/>
              <a:ahLst/>
              <a:cxnLst/>
              <a:rect l="l" t="t" r="r" b="b"/>
              <a:pathLst>
                <a:path w="2828" h="16212" extrusionOk="0">
                  <a:moveTo>
                    <a:pt x="2526" y="0"/>
                  </a:moveTo>
                  <a:lnTo>
                    <a:pt x="2526" y="107"/>
                  </a:lnTo>
                  <a:lnTo>
                    <a:pt x="2438" y="151"/>
                  </a:lnTo>
                  <a:lnTo>
                    <a:pt x="2457" y="180"/>
                  </a:lnTo>
                  <a:cubicBezTo>
                    <a:pt x="2462" y="180"/>
                    <a:pt x="2623" y="366"/>
                    <a:pt x="2623" y="1375"/>
                  </a:cubicBezTo>
                  <a:cubicBezTo>
                    <a:pt x="2623" y="2057"/>
                    <a:pt x="2589" y="6434"/>
                    <a:pt x="2560" y="9948"/>
                  </a:cubicBezTo>
                  <a:cubicBezTo>
                    <a:pt x="2540" y="12269"/>
                    <a:pt x="2521" y="14101"/>
                    <a:pt x="2521" y="14291"/>
                  </a:cubicBezTo>
                  <a:cubicBezTo>
                    <a:pt x="2521" y="14750"/>
                    <a:pt x="2409" y="15057"/>
                    <a:pt x="1853" y="15057"/>
                  </a:cubicBezTo>
                  <a:lnTo>
                    <a:pt x="1789" y="15057"/>
                  </a:lnTo>
                  <a:cubicBezTo>
                    <a:pt x="966" y="15071"/>
                    <a:pt x="1" y="15383"/>
                    <a:pt x="1" y="16212"/>
                  </a:cubicBezTo>
                  <a:lnTo>
                    <a:pt x="205" y="16212"/>
                  </a:lnTo>
                  <a:cubicBezTo>
                    <a:pt x="205" y="15315"/>
                    <a:pt x="1634" y="15261"/>
                    <a:pt x="1794" y="15256"/>
                  </a:cubicBezTo>
                  <a:lnTo>
                    <a:pt x="1848" y="15256"/>
                  </a:lnTo>
                  <a:cubicBezTo>
                    <a:pt x="2638" y="15256"/>
                    <a:pt x="2725" y="14706"/>
                    <a:pt x="2725" y="14287"/>
                  </a:cubicBezTo>
                  <a:cubicBezTo>
                    <a:pt x="2725" y="14101"/>
                    <a:pt x="2740" y="12176"/>
                    <a:pt x="2759" y="9948"/>
                  </a:cubicBezTo>
                  <a:cubicBezTo>
                    <a:pt x="2789" y="6434"/>
                    <a:pt x="2828" y="2057"/>
                    <a:pt x="2828" y="1375"/>
                  </a:cubicBezTo>
                  <a:cubicBezTo>
                    <a:pt x="2828" y="351"/>
                    <a:pt x="2667" y="93"/>
                    <a:pt x="2599" y="29"/>
                  </a:cubicBezTo>
                  <a:lnTo>
                    <a:pt x="2589" y="39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19;p41">
              <a:extLst>
                <a:ext uri="{FF2B5EF4-FFF2-40B4-BE49-F238E27FC236}">
                  <a16:creationId xmlns:a16="http://schemas.microsoft.com/office/drawing/2014/main" id="{8012E025-48F8-FDEA-8922-6D28DF621699}"/>
                </a:ext>
              </a:extLst>
            </p:cNvPr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20;p41">
              <a:extLst>
                <a:ext uri="{FF2B5EF4-FFF2-40B4-BE49-F238E27FC236}">
                  <a16:creationId xmlns:a16="http://schemas.microsoft.com/office/drawing/2014/main" id="{4C48C0D2-36C7-1254-B440-F33B10702506}"/>
                </a:ext>
              </a:extLst>
            </p:cNvPr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21;p41">
              <a:extLst>
                <a:ext uri="{FF2B5EF4-FFF2-40B4-BE49-F238E27FC236}">
                  <a16:creationId xmlns:a16="http://schemas.microsoft.com/office/drawing/2014/main" id="{139CF54D-3B3E-5DDE-51E6-6E5B705251A0}"/>
                </a:ext>
              </a:extLst>
            </p:cNvPr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22;p41">
              <a:extLst>
                <a:ext uri="{FF2B5EF4-FFF2-40B4-BE49-F238E27FC236}">
                  <a16:creationId xmlns:a16="http://schemas.microsoft.com/office/drawing/2014/main" id="{E7F9E7EC-3B00-5146-F7D1-306D71D242D0}"/>
                </a:ext>
              </a:extLst>
            </p:cNvPr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23;p41">
              <a:extLst>
                <a:ext uri="{FF2B5EF4-FFF2-40B4-BE49-F238E27FC236}">
                  <a16:creationId xmlns:a16="http://schemas.microsoft.com/office/drawing/2014/main" id="{576FA0C8-D0A5-9A1B-3010-6194C7314C7E}"/>
                </a:ext>
              </a:extLst>
            </p:cNvPr>
            <p:cNvSpPr/>
            <p:nvPr/>
          </p:nvSpPr>
          <p:spPr>
            <a:xfrm rot="860262">
              <a:off x="7672788" y="844254"/>
              <a:ext cx="257040" cy="247323"/>
            </a:xfrm>
            <a:custGeom>
              <a:avLst/>
              <a:gdLst/>
              <a:ahLst/>
              <a:cxnLst/>
              <a:rect l="l" t="t" r="r" b="b"/>
              <a:pathLst>
                <a:path w="8200" h="7890" extrusionOk="0">
                  <a:moveTo>
                    <a:pt x="3956" y="505"/>
                  </a:moveTo>
                  <a:cubicBezTo>
                    <a:pt x="5345" y="505"/>
                    <a:pt x="6597" y="1347"/>
                    <a:pt x="7127" y="2631"/>
                  </a:cubicBezTo>
                  <a:cubicBezTo>
                    <a:pt x="7658" y="3917"/>
                    <a:pt x="7366" y="5399"/>
                    <a:pt x="6381" y="6384"/>
                  </a:cubicBezTo>
                  <a:cubicBezTo>
                    <a:pt x="5723" y="7042"/>
                    <a:pt x="4842" y="7391"/>
                    <a:pt x="3946" y="7391"/>
                  </a:cubicBezTo>
                  <a:cubicBezTo>
                    <a:pt x="3502" y="7391"/>
                    <a:pt x="3054" y="7305"/>
                    <a:pt x="2628" y="7129"/>
                  </a:cubicBezTo>
                  <a:cubicBezTo>
                    <a:pt x="1341" y="6593"/>
                    <a:pt x="498" y="5341"/>
                    <a:pt x="503" y="3947"/>
                  </a:cubicBezTo>
                  <a:cubicBezTo>
                    <a:pt x="503" y="2046"/>
                    <a:pt x="2043" y="505"/>
                    <a:pt x="3944" y="505"/>
                  </a:cubicBezTo>
                  <a:cubicBezTo>
                    <a:pt x="3948" y="505"/>
                    <a:pt x="3952" y="505"/>
                    <a:pt x="3956" y="505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8" y="301"/>
                  </a:cubicBezTo>
                  <a:cubicBezTo>
                    <a:pt x="961" y="910"/>
                    <a:pt x="1" y="2348"/>
                    <a:pt x="1" y="3947"/>
                  </a:cubicBezTo>
                  <a:cubicBezTo>
                    <a:pt x="1" y="6125"/>
                    <a:pt x="1765" y="7890"/>
                    <a:pt x="3944" y="7890"/>
                  </a:cubicBezTo>
                  <a:cubicBezTo>
                    <a:pt x="5538" y="7890"/>
                    <a:pt x="6976" y="6930"/>
                    <a:pt x="7590" y="5458"/>
                  </a:cubicBezTo>
                  <a:cubicBezTo>
                    <a:pt x="8199" y="3981"/>
                    <a:pt x="7863" y="2284"/>
                    <a:pt x="6737" y="1158"/>
                  </a:cubicBezTo>
                  <a:cubicBezTo>
                    <a:pt x="5980" y="402"/>
                    <a:pt x="4970" y="1"/>
                    <a:pt x="3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24;p41">
              <a:extLst>
                <a:ext uri="{FF2B5EF4-FFF2-40B4-BE49-F238E27FC236}">
                  <a16:creationId xmlns:a16="http://schemas.microsoft.com/office/drawing/2014/main" id="{0008887C-2338-6D5F-E58E-A487FA94F4D2}"/>
                </a:ext>
              </a:extLst>
            </p:cNvPr>
            <p:cNvSpPr/>
            <p:nvPr/>
          </p:nvSpPr>
          <p:spPr>
            <a:xfrm rot="860262">
              <a:off x="6518389" y="2444513"/>
              <a:ext cx="15172" cy="29842"/>
            </a:xfrm>
            <a:custGeom>
              <a:avLst/>
              <a:gdLst/>
              <a:ahLst/>
              <a:cxnLst/>
              <a:rect l="l" t="t" r="r" b="b"/>
              <a:pathLst>
                <a:path w="484" h="952" extrusionOk="0">
                  <a:moveTo>
                    <a:pt x="108" y="1"/>
                  </a:moveTo>
                  <a:lnTo>
                    <a:pt x="1" y="45"/>
                  </a:lnTo>
                  <a:lnTo>
                    <a:pt x="376" y="951"/>
                  </a:lnTo>
                  <a:cubicBezTo>
                    <a:pt x="410" y="937"/>
                    <a:pt x="444" y="922"/>
                    <a:pt x="483" y="90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25;p41">
              <a:extLst>
                <a:ext uri="{FF2B5EF4-FFF2-40B4-BE49-F238E27FC236}">
                  <a16:creationId xmlns:a16="http://schemas.microsoft.com/office/drawing/2014/main" id="{64DDD738-5432-1A38-787B-9F418859BD3B}"/>
                </a:ext>
              </a:extLst>
            </p:cNvPr>
            <p:cNvSpPr/>
            <p:nvPr/>
          </p:nvSpPr>
          <p:spPr>
            <a:xfrm rot="860262">
              <a:off x="7562859" y="755342"/>
              <a:ext cx="469380" cy="423677"/>
            </a:xfrm>
            <a:custGeom>
              <a:avLst/>
              <a:gdLst/>
              <a:ahLst/>
              <a:cxnLst/>
              <a:rect l="l" t="t" r="r" b="b"/>
              <a:pathLst>
                <a:path w="14974" h="13516" extrusionOk="0">
                  <a:moveTo>
                    <a:pt x="7450" y="590"/>
                  </a:moveTo>
                  <a:cubicBezTo>
                    <a:pt x="9054" y="590"/>
                    <a:pt x="10630" y="1217"/>
                    <a:pt x="11810" y="2395"/>
                  </a:cubicBezTo>
                  <a:cubicBezTo>
                    <a:pt x="13570" y="4159"/>
                    <a:pt x="14096" y="6806"/>
                    <a:pt x="13146" y="9107"/>
                  </a:cubicBezTo>
                  <a:cubicBezTo>
                    <a:pt x="12191" y="11412"/>
                    <a:pt x="9944" y="12914"/>
                    <a:pt x="7453" y="12914"/>
                  </a:cubicBezTo>
                  <a:cubicBezTo>
                    <a:pt x="4051" y="12914"/>
                    <a:pt x="1292" y="10155"/>
                    <a:pt x="1292" y="6753"/>
                  </a:cubicBezTo>
                  <a:cubicBezTo>
                    <a:pt x="1292" y="4262"/>
                    <a:pt x="2793" y="2015"/>
                    <a:pt x="5094" y="1059"/>
                  </a:cubicBezTo>
                  <a:cubicBezTo>
                    <a:pt x="5856" y="743"/>
                    <a:pt x="6656" y="590"/>
                    <a:pt x="7450" y="590"/>
                  </a:cubicBezTo>
                  <a:close/>
                  <a:moveTo>
                    <a:pt x="7459" y="1"/>
                  </a:moveTo>
                  <a:cubicBezTo>
                    <a:pt x="6161" y="1"/>
                    <a:pt x="4851" y="374"/>
                    <a:pt x="3700" y="1147"/>
                  </a:cubicBezTo>
                  <a:cubicBezTo>
                    <a:pt x="3159" y="1508"/>
                    <a:pt x="2676" y="1947"/>
                    <a:pt x="2267" y="2444"/>
                  </a:cubicBezTo>
                  <a:cubicBezTo>
                    <a:pt x="0" y="5168"/>
                    <a:pt x="229" y="9185"/>
                    <a:pt x="2783" y="11637"/>
                  </a:cubicBezTo>
                  <a:cubicBezTo>
                    <a:pt x="4089" y="12887"/>
                    <a:pt x="5773" y="13515"/>
                    <a:pt x="7460" y="13515"/>
                  </a:cubicBezTo>
                  <a:cubicBezTo>
                    <a:pt x="9080" y="13515"/>
                    <a:pt x="10701" y="12936"/>
                    <a:pt x="11991" y="11773"/>
                  </a:cubicBezTo>
                  <a:cubicBezTo>
                    <a:pt x="14623" y="9394"/>
                    <a:pt x="14974" y="5393"/>
                    <a:pt x="12790" y="2600"/>
                  </a:cubicBezTo>
                  <a:cubicBezTo>
                    <a:pt x="11465" y="901"/>
                    <a:pt x="9476" y="1"/>
                    <a:pt x="7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26;p41">
              <a:extLst>
                <a:ext uri="{FF2B5EF4-FFF2-40B4-BE49-F238E27FC236}">
                  <a16:creationId xmlns:a16="http://schemas.microsoft.com/office/drawing/2014/main" id="{596B230B-6C14-9A6D-8696-1894A057E533}"/>
                </a:ext>
              </a:extLst>
            </p:cNvPr>
            <p:cNvSpPr/>
            <p:nvPr/>
          </p:nvSpPr>
          <p:spPr>
            <a:xfrm rot="860262">
              <a:off x="7588538" y="771736"/>
              <a:ext cx="401390" cy="386218"/>
            </a:xfrm>
            <a:custGeom>
              <a:avLst/>
              <a:gdLst/>
              <a:ahLst/>
              <a:cxnLst/>
              <a:rect l="l" t="t" r="r" b="b"/>
              <a:pathLst>
                <a:path w="12805" h="12321" extrusionOk="0">
                  <a:moveTo>
                    <a:pt x="6647" y="2216"/>
                  </a:moveTo>
                  <a:cubicBezTo>
                    <a:pt x="7156" y="2216"/>
                    <a:pt x="7668" y="2314"/>
                    <a:pt x="8155" y="2516"/>
                  </a:cubicBezTo>
                  <a:cubicBezTo>
                    <a:pt x="9627" y="3125"/>
                    <a:pt x="10587" y="4563"/>
                    <a:pt x="10592" y="6162"/>
                  </a:cubicBezTo>
                  <a:cubicBezTo>
                    <a:pt x="10592" y="8340"/>
                    <a:pt x="8823" y="10105"/>
                    <a:pt x="6644" y="10105"/>
                  </a:cubicBezTo>
                  <a:cubicBezTo>
                    <a:pt x="5050" y="10105"/>
                    <a:pt x="3612" y="9145"/>
                    <a:pt x="3003" y="7673"/>
                  </a:cubicBezTo>
                  <a:cubicBezTo>
                    <a:pt x="2389" y="6196"/>
                    <a:pt x="2730" y="4499"/>
                    <a:pt x="3856" y="3373"/>
                  </a:cubicBezTo>
                  <a:cubicBezTo>
                    <a:pt x="4609" y="2617"/>
                    <a:pt x="5620" y="2216"/>
                    <a:pt x="6647" y="2216"/>
                  </a:cubicBezTo>
                  <a:close/>
                  <a:moveTo>
                    <a:pt x="6644" y="0"/>
                  </a:moveTo>
                  <a:cubicBezTo>
                    <a:pt x="4153" y="0"/>
                    <a:pt x="1906" y="1502"/>
                    <a:pt x="951" y="3802"/>
                  </a:cubicBezTo>
                  <a:cubicBezTo>
                    <a:pt x="0" y="6108"/>
                    <a:pt x="527" y="8755"/>
                    <a:pt x="2291" y="10519"/>
                  </a:cubicBezTo>
                  <a:cubicBezTo>
                    <a:pt x="3467" y="11695"/>
                    <a:pt x="5042" y="12321"/>
                    <a:pt x="6644" y="12321"/>
                  </a:cubicBezTo>
                  <a:cubicBezTo>
                    <a:pt x="7439" y="12321"/>
                    <a:pt x="8240" y="12167"/>
                    <a:pt x="9003" y="11850"/>
                  </a:cubicBezTo>
                  <a:cubicBezTo>
                    <a:pt x="11304" y="10899"/>
                    <a:pt x="12805" y="8652"/>
                    <a:pt x="12805" y="6162"/>
                  </a:cubicBezTo>
                  <a:cubicBezTo>
                    <a:pt x="12805" y="2759"/>
                    <a:pt x="10046" y="0"/>
                    <a:pt x="6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27;p41">
              <a:extLst>
                <a:ext uri="{FF2B5EF4-FFF2-40B4-BE49-F238E27FC236}">
                  <a16:creationId xmlns:a16="http://schemas.microsoft.com/office/drawing/2014/main" id="{E3746E46-14B6-2C37-B464-D0C04D815B63}"/>
                </a:ext>
              </a:extLst>
            </p:cNvPr>
            <p:cNvSpPr/>
            <p:nvPr/>
          </p:nvSpPr>
          <p:spPr>
            <a:xfrm rot="860262">
              <a:off x="7688506" y="859944"/>
              <a:ext cx="224471" cy="215945"/>
            </a:xfrm>
            <a:custGeom>
              <a:avLst/>
              <a:gdLst/>
              <a:ahLst/>
              <a:cxnLst/>
              <a:rect l="l" t="t" r="r" b="b"/>
              <a:pathLst>
                <a:path w="7161" h="6889" extrusionOk="0">
                  <a:moveTo>
                    <a:pt x="3454" y="0"/>
                  </a:moveTo>
                  <a:cubicBezTo>
                    <a:pt x="3450" y="0"/>
                    <a:pt x="3446" y="0"/>
                    <a:pt x="3442" y="0"/>
                  </a:cubicBezTo>
                  <a:cubicBezTo>
                    <a:pt x="1541" y="0"/>
                    <a:pt x="1" y="1541"/>
                    <a:pt x="1" y="3442"/>
                  </a:cubicBezTo>
                  <a:cubicBezTo>
                    <a:pt x="1" y="4836"/>
                    <a:pt x="839" y="6093"/>
                    <a:pt x="2126" y="6624"/>
                  </a:cubicBezTo>
                  <a:cubicBezTo>
                    <a:pt x="2552" y="6802"/>
                    <a:pt x="3000" y="6888"/>
                    <a:pt x="3444" y="6888"/>
                  </a:cubicBezTo>
                  <a:cubicBezTo>
                    <a:pt x="4340" y="6888"/>
                    <a:pt x="5222" y="6537"/>
                    <a:pt x="5884" y="5879"/>
                  </a:cubicBezTo>
                  <a:cubicBezTo>
                    <a:pt x="6868" y="4894"/>
                    <a:pt x="7161" y="3412"/>
                    <a:pt x="6630" y="2126"/>
                  </a:cubicBezTo>
                  <a:cubicBezTo>
                    <a:pt x="6095" y="838"/>
                    <a:pt x="4843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28;p41">
              <a:extLst>
                <a:ext uri="{FF2B5EF4-FFF2-40B4-BE49-F238E27FC236}">
                  <a16:creationId xmlns:a16="http://schemas.microsoft.com/office/drawing/2014/main" id="{CE116471-CE69-054F-01DE-032C6E486F82}"/>
                </a:ext>
              </a:extLst>
            </p:cNvPr>
            <p:cNvSpPr/>
            <p:nvPr/>
          </p:nvSpPr>
          <p:spPr>
            <a:xfrm rot="860262">
              <a:off x="6515310" y="2406493"/>
              <a:ext cx="51063" cy="91155"/>
            </a:xfrm>
            <a:custGeom>
              <a:avLst/>
              <a:gdLst/>
              <a:ahLst/>
              <a:cxnLst/>
              <a:rect l="l" t="t" r="r" b="b"/>
              <a:pathLst>
                <a:path w="1629" h="2908" extrusionOk="0">
                  <a:moveTo>
                    <a:pt x="430" y="1"/>
                  </a:moveTo>
                  <a:cubicBezTo>
                    <a:pt x="118" y="235"/>
                    <a:pt x="1" y="659"/>
                    <a:pt x="152" y="1024"/>
                  </a:cubicBezTo>
                  <a:lnTo>
                    <a:pt x="274" y="1317"/>
                  </a:lnTo>
                  <a:lnTo>
                    <a:pt x="381" y="1273"/>
                  </a:lnTo>
                  <a:lnTo>
                    <a:pt x="756" y="2185"/>
                  </a:lnTo>
                  <a:cubicBezTo>
                    <a:pt x="717" y="2199"/>
                    <a:pt x="683" y="2214"/>
                    <a:pt x="649" y="2224"/>
                  </a:cubicBezTo>
                  <a:lnTo>
                    <a:pt x="708" y="2370"/>
                  </a:lnTo>
                  <a:cubicBezTo>
                    <a:pt x="845" y="2697"/>
                    <a:pt x="1170" y="2908"/>
                    <a:pt x="1521" y="2908"/>
                  </a:cubicBezTo>
                  <a:cubicBezTo>
                    <a:pt x="1557" y="2908"/>
                    <a:pt x="1593" y="2906"/>
                    <a:pt x="1629" y="2901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29;p41">
              <a:extLst>
                <a:ext uri="{FF2B5EF4-FFF2-40B4-BE49-F238E27FC236}">
                  <a16:creationId xmlns:a16="http://schemas.microsoft.com/office/drawing/2014/main" id="{2409A3D9-F56A-B475-6A73-86B558661F78}"/>
                </a:ext>
              </a:extLst>
            </p:cNvPr>
            <p:cNvSpPr/>
            <p:nvPr/>
          </p:nvSpPr>
          <p:spPr>
            <a:xfrm rot="860262">
              <a:off x="6526360" y="2406583"/>
              <a:ext cx="64981" cy="96453"/>
            </a:xfrm>
            <a:custGeom>
              <a:avLst/>
              <a:gdLst/>
              <a:ahLst/>
              <a:cxnLst/>
              <a:rect l="l" t="t" r="r" b="b"/>
              <a:pathLst>
                <a:path w="2073" h="3077" extrusionOk="0">
                  <a:moveTo>
                    <a:pt x="527" y="0"/>
                  </a:moveTo>
                  <a:cubicBezTo>
                    <a:pt x="415" y="0"/>
                    <a:pt x="303" y="20"/>
                    <a:pt x="196" y="64"/>
                  </a:cubicBezTo>
                  <a:cubicBezTo>
                    <a:pt x="128" y="93"/>
                    <a:pt x="59" y="132"/>
                    <a:pt x="1" y="176"/>
                  </a:cubicBezTo>
                  <a:lnTo>
                    <a:pt x="1200" y="3076"/>
                  </a:lnTo>
                  <a:cubicBezTo>
                    <a:pt x="1273" y="3066"/>
                    <a:pt x="1346" y="3047"/>
                    <a:pt x="1414" y="3018"/>
                  </a:cubicBezTo>
                  <a:cubicBezTo>
                    <a:pt x="1863" y="2832"/>
                    <a:pt x="2072" y="2325"/>
                    <a:pt x="1892" y="1882"/>
                  </a:cubicBezTo>
                  <a:lnTo>
                    <a:pt x="1332" y="537"/>
                  </a:lnTo>
                  <a:cubicBezTo>
                    <a:pt x="1200" y="210"/>
                    <a:pt x="87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30;p41">
              <a:extLst>
                <a:ext uri="{FF2B5EF4-FFF2-40B4-BE49-F238E27FC236}">
                  <a16:creationId xmlns:a16="http://schemas.microsoft.com/office/drawing/2014/main" id="{5DEA893A-7E5F-AD23-1486-FC7F51BCCAC4}"/>
                </a:ext>
              </a:extLst>
            </p:cNvPr>
            <p:cNvSpPr/>
            <p:nvPr/>
          </p:nvSpPr>
          <p:spPr>
            <a:xfrm rot="860262">
              <a:off x="6894703" y="2374130"/>
              <a:ext cx="42380" cy="94760"/>
            </a:xfrm>
            <a:custGeom>
              <a:avLst/>
              <a:gdLst/>
              <a:ahLst/>
              <a:cxnLst/>
              <a:rect l="l" t="t" r="r" b="b"/>
              <a:pathLst>
                <a:path w="1352" h="3023" extrusionOk="0">
                  <a:moveTo>
                    <a:pt x="12" y="0"/>
                  </a:moveTo>
                  <a:cubicBezTo>
                    <a:pt x="8" y="0"/>
                    <a:pt x="5" y="0"/>
                    <a:pt x="1" y="0"/>
                  </a:cubicBezTo>
                  <a:lnTo>
                    <a:pt x="6" y="0"/>
                  </a:lnTo>
                  <a:lnTo>
                    <a:pt x="844" y="3022"/>
                  </a:lnTo>
                  <a:cubicBezTo>
                    <a:pt x="1185" y="2823"/>
                    <a:pt x="1351" y="2423"/>
                    <a:pt x="1244" y="2043"/>
                  </a:cubicBezTo>
                  <a:lnTo>
                    <a:pt x="854" y="639"/>
                  </a:lnTo>
                  <a:cubicBezTo>
                    <a:pt x="748" y="262"/>
                    <a:pt x="40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31;p41">
              <a:extLst>
                <a:ext uri="{FF2B5EF4-FFF2-40B4-BE49-F238E27FC236}">
                  <a16:creationId xmlns:a16="http://schemas.microsoft.com/office/drawing/2014/main" id="{E0CD0864-A45B-787F-C84D-B5C599D49F11}"/>
                </a:ext>
              </a:extLst>
            </p:cNvPr>
            <p:cNvSpPr/>
            <p:nvPr/>
          </p:nvSpPr>
          <p:spPr>
            <a:xfrm rot="860262">
              <a:off x="6865143" y="2368413"/>
              <a:ext cx="56267" cy="98741"/>
            </a:xfrm>
            <a:custGeom>
              <a:avLst/>
              <a:gdLst/>
              <a:ahLst/>
              <a:cxnLst/>
              <a:rect l="l" t="t" r="r" b="b"/>
              <a:pathLst>
                <a:path w="1795" h="3150" extrusionOk="0">
                  <a:moveTo>
                    <a:pt x="956" y="0"/>
                  </a:moveTo>
                  <a:cubicBezTo>
                    <a:pt x="878" y="0"/>
                    <a:pt x="805" y="15"/>
                    <a:pt x="732" y="34"/>
                  </a:cubicBezTo>
                  <a:cubicBezTo>
                    <a:pt x="269" y="161"/>
                    <a:pt x="0" y="644"/>
                    <a:pt x="127" y="1107"/>
                  </a:cubicBezTo>
                  <a:lnTo>
                    <a:pt x="517" y="2511"/>
                  </a:lnTo>
                  <a:cubicBezTo>
                    <a:pt x="624" y="2886"/>
                    <a:pt x="966" y="3149"/>
                    <a:pt x="1355" y="3149"/>
                  </a:cubicBezTo>
                  <a:cubicBezTo>
                    <a:pt x="1433" y="3149"/>
                    <a:pt x="1516" y="3134"/>
                    <a:pt x="1589" y="3115"/>
                  </a:cubicBezTo>
                  <a:cubicBezTo>
                    <a:pt x="1663" y="3096"/>
                    <a:pt x="1731" y="3066"/>
                    <a:pt x="1794" y="3022"/>
                  </a:cubicBezTo>
                  <a:lnTo>
                    <a:pt x="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32;p41">
              <a:extLst>
                <a:ext uri="{FF2B5EF4-FFF2-40B4-BE49-F238E27FC236}">
                  <a16:creationId xmlns:a16="http://schemas.microsoft.com/office/drawing/2014/main" id="{76B63830-CD4D-6F5E-8E4A-D7A1B21D9BAC}"/>
                </a:ext>
              </a:extLst>
            </p:cNvPr>
            <p:cNvSpPr/>
            <p:nvPr/>
          </p:nvSpPr>
          <p:spPr>
            <a:xfrm rot="860262">
              <a:off x="6189620" y="1549429"/>
              <a:ext cx="450322" cy="905784"/>
            </a:xfrm>
            <a:custGeom>
              <a:avLst/>
              <a:gdLst/>
              <a:ahLst/>
              <a:cxnLst/>
              <a:rect l="l" t="t" r="r" b="b"/>
              <a:pathLst>
                <a:path w="14366" h="28896" extrusionOk="0">
                  <a:moveTo>
                    <a:pt x="927" y="0"/>
                  </a:moveTo>
                  <a:lnTo>
                    <a:pt x="1" y="336"/>
                  </a:lnTo>
                  <a:cubicBezTo>
                    <a:pt x="357" y="1531"/>
                    <a:pt x="6147" y="21203"/>
                    <a:pt x="7200" y="24328"/>
                  </a:cubicBezTo>
                  <a:cubicBezTo>
                    <a:pt x="7858" y="26268"/>
                    <a:pt x="8423" y="27935"/>
                    <a:pt x="9895" y="28607"/>
                  </a:cubicBezTo>
                  <a:cubicBezTo>
                    <a:pt x="10329" y="28794"/>
                    <a:pt x="10794" y="28895"/>
                    <a:pt x="11264" y="28895"/>
                  </a:cubicBezTo>
                  <a:cubicBezTo>
                    <a:pt x="11286" y="28895"/>
                    <a:pt x="11307" y="28895"/>
                    <a:pt x="11329" y="28895"/>
                  </a:cubicBezTo>
                  <a:cubicBezTo>
                    <a:pt x="12172" y="28895"/>
                    <a:pt x="13166" y="28656"/>
                    <a:pt x="14365" y="28173"/>
                  </a:cubicBezTo>
                  <a:lnTo>
                    <a:pt x="13990" y="27267"/>
                  </a:lnTo>
                  <a:cubicBezTo>
                    <a:pt x="12919" y="27696"/>
                    <a:pt x="12037" y="27911"/>
                    <a:pt x="11328" y="27911"/>
                  </a:cubicBezTo>
                  <a:cubicBezTo>
                    <a:pt x="10933" y="27911"/>
                    <a:pt x="10591" y="27845"/>
                    <a:pt x="10300" y="27710"/>
                  </a:cubicBezTo>
                  <a:cubicBezTo>
                    <a:pt x="9213" y="27218"/>
                    <a:pt x="8711" y="25736"/>
                    <a:pt x="8131" y="24016"/>
                  </a:cubicBezTo>
                  <a:cubicBezTo>
                    <a:pt x="7049" y="20828"/>
                    <a:pt x="985" y="215"/>
                    <a:pt x="927" y="5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33;p41">
              <a:extLst>
                <a:ext uri="{FF2B5EF4-FFF2-40B4-BE49-F238E27FC236}">
                  <a16:creationId xmlns:a16="http://schemas.microsoft.com/office/drawing/2014/main" id="{D9D847EF-57FA-13B7-A83E-1D82E75413AB}"/>
                </a:ext>
              </a:extLst>
            </p:cNvPr>
            <p:cNvSpPr/>
            <p:nvPr/>
          </p:nvSpPr>
          <p:spPr>
            <a:xfrm rot="860262">
              <a:off x="6840497" y="1469951"/>
              <a:ext cx="355279" cy="966126"/>
            </a:xfrm>
            <a:custGeom>
              <a:avLst/>
              <a:gdLst/>
              <a:ahLst/>
              <a:cxnLst/>
              <a:rect l="l" t="t" r="r" b="b"/>
              <a:pathLst>
                <a:path w="11334" h="30821" extrusionOk="0">
                  <a:moveTo>
                    <a:pt x="922" y="0"/>
                  </a:moveTo>
                  <a:lnTo>
                    <a:pt x="1" y="336"/>
                  </a:lnTo>
                  <a:cubicBezTo>
                    <a:pt x="113" y="609"/>
                    <a:pt x="8033" y="20501"/>
                    <a:pt x="9150" y="23670"/>
                  </a:cubicBezTo>
                  <a:cubicBezTo>
                    <a:pt x="9749" y="25381"/>
                    <a:pt x="10266" y="26857"/>
                    <a:pt x="9720" y="27920"/>
                  </a:cubicBezTo>
                  <a:cubicBezTo>
                    <a:pt x="9301" y="28729"/>
                    <a:pt x="8224" y="29368"/>
                    <a:pt x="6430" y="29879"/>
                  </a:cubicBezTo>
                  <a:lnTo>
                    <a:pt x="6698" y="30820"/>
                  </a:lnTo>
                  <a:cubicBezTo>
                    <a:pt x="8794" y="30226"/>
                    <a:pt x="10032" y="29451"/>
                    <a:pt x="10588" y="28373"/>
                  </a:cubicBezTo>
                  <a:cubicBezTo>
                    <a:pt x="11333" y="26935"/>
                    <a:pt x="10748" y="25268"/>
                    <a:pt x="10071" y="23348"/>
                  </a:cubicBezTo>
                  <a:cubicBezTo>
                    <a:pt x="8969" y="20204"/>
                    <a:pt x="1273" y="863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34;p41">
              <a:extLst>
                <a:ext uri="{FF2B5EF4-FFF2-40B4-BE49-F238E27FC236}">
                  <a16:creationId xmlns:a16="http://schemas.microsoft.com/office/drawing/2014/main" id="{38D24201-ACB2-7F07-792B-C2C9007104C0}"/>
                </a:ext>
              </a:extLst>
            </p:cNvPr>
            <p:cNvSpPr/>
            <p:nvPr/>
          </p:nvSpPr>
          <p:spPr>
            <a:xfrm rot="860262">
              <a:off x="7370516" y="447465"/>
              <a:ext cx="390701" cy="315846"/>
            </a:xfrm>
            <a:custGeom>
              <a:avLst/>
              <a:gdLst/>
              <a:ahLst/>
              <a:cxnLst/>
              <a:rect l="l" t="t" r="r" b="b"/>
              <a:pathLst>
                <a:path w="12464" h="10076" extrusionOk="0">
                  <a:moveTo>
                    <a:pt x="0" y="1"/>
                  </a:moveTo>
                  <a:cubicBezTo>
                    <a:pt x="2403" y="1229"/>
                    <a:pt x="4231" y="4573"/>
                    <a:pt x="4231" y="4573"/>
                  </a:cubicBezTo>
                  <a:cubicBezTo>
                    <a:pt x="6917" y="6284"/>
                    <a:pt x="9169" y="8077"/>
                    <a:pt x="11031" y="10076"/>
                  </a:cubicBezTo>
                  <a:cubicBezTo>
                    <a:pt x="11440" y="9579"/>
                    <a:pt x="11923" y="9140"/>
                    <a:pt x="12464" y="8779"/>
                  </a:cubicBezTo>
                  <a:cubicBezTo>
                    <a:pt x="9339" y="5421"/>
                    <a:pt x="5006" y="237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35;p41">
              <a:extLst>
                <a:ext uri="{FF2B5EF4-FFF2-40B4-BE49-F238E27FC236}">
                  <a16:creationId xmlns:a16="http://schemas.microsoft.com/office/drawing/2014/main" id="{8C55834F-1963-8366-F10B-0F0377FE5A8B}"/>
                </a:ext>
              </a:extLst>
            </p:cNvPr>
            <p:cNvSpPr/>
            <p:nvPr/>
          </p:nvSpPr>
          <p:spPr>
            <a:xfrm rot="860262">
              <a:off x="6618389" y="260892"/>
              <a:ext cx="911583" cy="892932"/>
            </a:xfrm>
            <a:custGeom>
              <a:avLst/>
              <a:gdLst/>
              <a:ahLst/>
              <a:cxnLst/>
              <a:rect l="l" t="t" r="r" b="b"/>
              <a:pathLst>
                <a:path w="29081" h="28486" extrusionOk="0">
                  <a:moveTo>
                    <a:pt x="14833" y="1960"/>
                  </a:moveTo>
                  <a:cubicBezTo>
                    <a:pt x="21603" y="1960"/>
                    <a:pt x="27116" y="7473"/>
                    <a:pt x="27116" y="14243"/>
                  </a:cubicBezTo>
                  <a:cubicBezTo>
                    <a:pt x="27116" y="21018"/>
                    <a:pt x="21608" y="26526"/>
                    <a:pt x="14833" y="26526"/>
                  </a:cubicBezTo>
                  <a:cubicBezTo>
                    <a:pt x="8063" y="26526"/>
                    <a:pt x="2550" y="21018"/>
                    <a:pt x="2550" y="14243"/>
                  </a:cubicBezTo>
                  <a:cubicBezTo>
                    <a:pt x="2550" y="13229"/>
                    <a:pt x="2677" y="12220"/>
                    <a:pt x="2925" y="11236"/>
                  </a:cubicBezTo>
                  <a:cubicBezTo>
                    <a:pt x="3335" y="10076"/>
                    <a:pt x="3812" y="8940"/>
                    <a:pt x="4358" y="7838"/>
                  </a:cubicBezTo>
                  <a:cubicBezTo>
                    <a:pt x="6591" y="4188"/>
                    <a:pt x="10558" y="1965"/>
                    <a:pt x="14833" y="1960"/>
                  </a:cubicBezTo>
                  <a:close/>
                  <a:moveTo>
                    <a:pt x="14860" y="0"/>
                  </a:moveTo>
                  <a:cubicBezTo>
                    <a:pt x="14850" y="0"/>
                    <a:pt x="14839" y="1"/>
                    <a:pt x="14828" y="1"/>
                  </a:cubicBezTo>
                  <a:cubicBezTo>
                    <a:pt x="9666" y="1"/>
                    <a:pt x="5138" y="2759"/>
                    <a:pt x="2643" y="6878"/>
                  </a:cubicBezTo>
                  <a:cubicBezTo>
                    <a:pt x="2638" y="6888"/>
                    <a:pt x="2633" y="6893"/>
                    <a:pt x="2633" y="6903"/>
                  </a:cubicBezTo>
                  <a:cubicBezTo>
                    <a:pt x="1921" y="8077"/>
                    <a:pt x="1385" y="9345"/>
                    <a:pt x="1044" y="10675"/>
                  </a:cubicBezTo>
                  <a:cubicBezTo>
                    <a:pt x="776" y="11431"/>
                    <a:pt x="542" y="12191"/>
                    <a:pt x="342" y="12956"/>
                  </a:cubicBezTo>
                  <a:cubicBezTo>
                    <a:pt x="342" y="12961"/>
                    <a:pt x="342" y="12966"/>
                    <a:pt x="342" y="12966"/>
                  </a:cubicBezTo>
                  <a:cubicBezTo>
                    <a:pt x="1" y="15023"/>
                    <a:pt x="1346" y="18825"/>
                    <a:pt x="1346" y="18825"/>
                  </a:cubicBezTo>
                  <a:cubicBezTo>
                    <a:pt x="3257" y="24435"/>
                    <a:pt x="8579" y="28486"/>
                    <a:pt x="14833" y="28486"/>
                  </a:cubicBezTo>
                  <a:cubicBezTo>
                    <a:pt x="22686" y="28486"/>
                    <a:pt x="29076" y="22100"/>
                    <a:pt x="29076" y="14243"/>
                  </a:cubicBezTo>
                  <a:cubicBezTo>
                    <a:pt x="29081" y="11592"/>
                    <a:pt x="28335" y="8994"/>
                    <a:pt x="26931" y="6742"/>
                  </a:cubicBezTo>
                  <a:cubicBezTo>
                    <a:pt x="26931" y="6742"/>
                    <a:pt x="25103" y="3398"/>
                    <a:pt x="22690" y="2170"/>
                  </a:cubicBezTo>
                  <a:cubicBezTo>
                    <a:pt x="22608" y="2126"/>
                    <a:pt x="22525" y="2092"/>
                    <a:pt x="22442" y="2053"/>
                  </a:cubicBezTo>
                  <a:cubicBezTo>
                    <a:pt x="21959" y="1828"/>
                    <a:pt x="21472" y="1604"/>
                    <a:pt x="20975" y="1390"/>
                  </a:cubicBezTo>
                  <a:lnTo>
                    <a:pt x="20975" y="1395"/>
                  </a:lnTo>
                  <a:cubicBezTo>
                    <a:pt x="19064" y="478"/>
                    <a:pt x="16975" y="0"/>
                    <a:pt x="14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36;p41">
              <a:extLst>
                <a:ext uri="{FF2B5EF4-FFF2-40B4-BE49-F238E27FC236}">
                  <a16:creationId xmlns:a16="http://schemas.microsoft.com/office/drawing/2014/main" id="{2963A4AA-BBB0-D60C-811E-7B8407F302EE}"/>
                </a:ext>
              </a:extLst>
            </p:cNvPr>
            <p:cNvSpPr/>
            <p:nvPr/>
          </p:nvSpPr>
          <p:spPr>
            <a:xfrm rot="860262">
              <a:off x="6374114" y="594327"/>
              <a:ext cx="710684" cy="1020041"/>
            </a:xfrm>
            <a:custGeom>
              <a:avLst/>
              <a:gdLst/>
              <a:ahLst/>
              <a:cxnLst/>
              <a:rect l="l" t="t" r="r" b="b"/>
              <a:pathLst>
                <a:path w="22672" h="32541" extrusionOk="0">
                  <a:moveTo>
                    <a:pt x="4651" y="0"/>
                  </a:moveTo>
                  <a:cubicBezTo>
                    <a:pt x="3038" y="6093"/>
                    <a:pt x="3350" y="12381"/>
                    <a:pt x="5631" y="17991"/>
                  </a:cubicBezTo>
                  <a:cubicBezTo>
                    <a:pt x="3705" y="19200"/>
                    <a:pt x="2185" y="21003"/>
                    <a:pt x="1263" y="23231"/>
                  </a:cubicBezTo>
                  <a:cubicBezTo>
                    <a:pt x="45" y="26155"/>
                    <a:pt x="1" y="29460"/>
                    <a:pt x="1132" y="32541"/>
                  </a:cubicBezTo>
                  <a:lnTo>
                    <a:pt x="1522" y="32399"/>
                  </a:lnTo>
                  <a:lnTo>
                    <a:pt x="2448" y="32063"/>
                  </a:lnTo>
                  <a:lnTo>
                    <a:pt x="2974" y="31868"/>
                  </a:lnTo>
                  <a:cubicBezTo>
                    <a:pt x="2009" y="29251"/>
                    <a:pt x="2048" y="26448"/>
                    <a:pt x="3077" y="23982"/>
                  </a:cubicBezTo>
                  <a:cubicBezTo>
                    <a:pt x="4090" y="21540"/>
                    <a:pt x="5952" y="19717"/>
                    <a:pt x="8326" y="18844"/>
                  </a:cubicBezTo>
                  <a:cubicBezTo>
                    <a:pt x="9312" y="18483"/>
                    <a:pt x="10337" y="18304"/>
                    <a:pt x="11369" y="18304"/>
                  </a:cubicBezTo>
                  <a:cubicBezTo>
                    <a:pt x="12817" y="18304"/>
                    <a:pt x="14277" y="18658"/>
                    <a:pt x="15652" y="19361"/>
                  </a:cubicBezTo>
                  <a:cubicBezTo>
                    <a:pt x="18026" y="20584"/>
                    <a:pt x="19868" y="22695"/>
                    <a:pt x="20829" y="25312"/>
                  </a:cubicBezTo>
                  <a:lnTo>
                    <a:pt x="21297" y="25142"/>
                  </a:lnTo>
                  <a:lnTo>
                    <a:pt x="22218" y="24805"/>
                  </a:lnTo>
                  <a:lnTo>
                    <a:pt x="22671" y="24635"/>
                  </a:lnTo>
                  <a:cubicBezTo>
                    <a:pt x="21540" y="21554"/>
                    <a:pt x="19366" y="19063"/>
                    <a:pt x="16544" y="17621"/>
                  </a:cubicBezTo>
                  <a:cubicBezTo>
                    <a:pt x="14886" y="16769"/>
                    <a:pt x="13121" y="16340"/>
                    <a:pt x="11366" y="16340"/>
                  </a:cubicBezTo>
                  <a:cubicBezTo>
                    <a:pt x="10108" y="16340"/>
                    <a:pt x="8855" y="16560"/>
                    <a:pt x="7649" y="17002"/>
                  </a:cubicBezTo>
                  <a:cubicBezTo>
                    <a:pt x="7561" y="17036"/>
                    <a:pt x="7478" y="17075"/>
                    <a:pt x="7390" y="17104"/>
                  </a:cubicBezTo>
                  <a:cubicBezTo>
                    <a:pt x="5977" y="13565"/>
                    <a:pt x="5402" y="9729"/>
                    <a:pt x="5660" y="5859"/>
                  </a:cubicBezTo>
                  <a:cubicBezTo>
                    <a:pt x="5660" y="5859"/>
                    <a:pt x="4315" y="2057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37;p41">
              <a:extLst>
                <a:ext uri="{FF2B5EF4-FFF2-40B4-BE49-F238E27FC236}">
                  <a16:creationId xmlns:a16="http://schemas.microsoft.com/office/drawing/2014/main" id="{49362FEA-AD78-C33E-F92E-8BE0757A3BF4}"/>
                </a:ext>
              </a:extLst>
            </p:cNvPr>
            <p:cNvSpPr/>
            <p:nvPr/>
          </p:nvSpPr>
          <p:spPr>
            <a:xfrm rot="860262">
              <a:off x="6388186" y="451645"/>
              <a:ext cx="1198214" cy="1229529"/>
            </a:xfrm>
            <a:custGeom>
              <a:avLst/>
              <a:gdLst/>
              <a:ahLst/>
              <a:cxnLst/>
              <a:rect l="l" t="t" r="r" b="b"/>
              <a:pathLst>
                <a:path w="38225" h="39224" extrusionOk="0">
                  <a:moveTo>
                    <a:pt x="31030" y="0"/>
                  </a:moveTo>
                  <a:lnTo>
                    <a:pt x="31269" y="380"/>
                  </a:lnTo>
                  <a:cubicBezTo>
                    <a:pt x="32658" y="2613"/>
                    <a:pt x="33399" y="5196"/>
                    <a:pt x="33394" y="7828"/>
                  </a:cubicBezTo>
                  <a:cubicBezTo>
                    <a:pt x="33394" y="15627"/>
                    <a:pt x="27053" y="21973"/>
                    <a:pt x="19254" y="21973"/>
                  </a:cubicBezTo>
                  <a:cubicBezTo>
                    <a:pt x="13200" y="21968"/>
                    <a:pt x="7814" y="18113"/>
                    <a:pt x="5864" y="12376"/>
                  </a:cubicBezTo>
                  <a:lnTo>
                    <a:pt x="5704" y="11893"/>
                  </a:lnTo>
                  <a:lnTo>
                    <a:pt x="5670" y="12400"/>
                  </a:lnTo>
                  <a:cubicBezTo>
                    <a:pt x="5406" y="16353"/>
                    <a:pt x="5991" y="20150"/>
                    <a:pt x="7410" y="23694"/>
                  </a:cubicBezTo>
                  <a:lnTo>
                    <a:pt x="7444" y="23791"/>
                  </a:lnTo>
                  <a:lnTo>
                    <a:pt x="7536" y="23757"/>
                  </a:lnTo>
                  <a:cubicBezTo>
                    <a:pt x="7575" y="23743"/>
                    <a:pt x="7614" y="23728"/>
                    <a:pt x="7658" y="23709"/>
                  </a:cubicBezTo>
                  <a:cubicBezTo>
                    <a:pt x="7702" y="23694"/>
                    <a:pt x="7746" y="23674"/>
                    <a:pt x="7795" y="23655"/>
                  </a:cubicBezTo>
                  <a:cubicBezTo>
                    <a:pt x="8988" y="23216"/>
                    <a:pt x="10228" y="22998"/>
                    <a:pt x="11473" y="22998"/>
                  </a:cubicBezTo>
                  <a:cubicBezTo>
                    <a:pt x="13213" y="22998"/>
                    <a:pt x="14962" y="23423"/>
                    <a:pt x="16607" y="24264"/>
                  </a:cubicBezTo>
                  <a:cubicBezTo>
                    <a:pt x="19376" y="25683"/>
                    <a:pt x="21521" y="28120"/>
                    <a:pt x="22651" y="31132"/>
                  </a:cubicBezTo>
                  <a:lnTo>
                    <a:pt x="20999" y="31736"/>
                  </a:lnTo>
                  <a:cubicBezTo>
                    <a:pt x="20024" y="29138"/>
                    <a:pt x="18182" y="27047"/>
                    <a:pt x="15808" y="25829"/>
                  </a:cubicBezTo>
                  <a:cubicBezTo>
                    <a:pt x="14416" y="25116"/>
                    <a:pt x="12938" y="24755"/>
                    <a:pt x="11470" y="24755"/>
                  </a:cubicBezTo>
                  <a:cubicBezTo>
                    <a:pt x="10429" y="24755"/>
                    <a:pt x="9394" y="24936"/>
                    <a:pt x="8399" y="25302"/>
                  </a:cubicBezTo>
                  <a:cubicBezTo>
                    <a:pt x="5996" y="26185"/>
                    <a:pt x="4110" y="28032"/>
                    <a:pt x="3086" y="30494"/>
                  </a:cubicBezTo>
                  <a:cubicBezTo>
                    <a:pt x="2063" y="32955"/>
                    <a:pt x="2014" y="35748"/>
                    <a:pt x="2950" y="38361"/>
                  </a:cubicBezTo>
                  <a:lnTo>
                    <a:pt x="1297" y="38965"/>
                  </a:lnTo>
                  <a:cubicBezTo>
                    <a:pt x="210" y="35933"/>
                    <a:pt x="269" y="32692"/>
                    <a:pt x="1463" y="29821"/>
                  </a:cubicBezTo>
                  <a:cubicBezTo>
                    <a:pt x="2375" y="27627"/>
                    <a:pt x="3871" y="25834"/>
                    <a:pt x="5791" y="24630"/>
                  </a:cubicBezTo>
                  <a:lnTo>
                    <a:pt x="5864" y="24586"/>
                  </a:lnTo>
                  <a:lnTo>
                    <a:pt x="5835" y="24508"/>
                  </a:lnTo>
                  <a:cubicBezTo>
                    <a:pt x="3564" y="18922"/>
                    <a:pt x="3227" y="12722"/>
                    <a:pt x="4860" y="6580"/>
                  </a:cubicBezTo>
                  <a:lnTo>
                    <a:pt x="4661" y="6527"/>
                  </a:lnTo>
                  <a:lnTo>
                    <a:pt x="4661" y="6527"/>
                  </a:lnTo>
                  <a:cubicBezTo>
                    <a:pt x="3028" y="12683"/>
                    <a:pt x="3359" y="18893"/>
                    <a:pt x="5611" y="24498"/>
                  </a:cubicBezTo>
                  <a:cubicBezTo>
                    <a:pt x="3691" y="25727"/>
                    <a:pt x="2189" y="27540"/>
                    <a:pt x="1278" y="29738"/>
                  </a:cubicBezTo>
                  <a:cubicBezTo>
                    <a:pt x="49" y="32687"/>
                    <a:pt x="1" y="36021"/>
                    <a:pt x="1141" y="39131"/>
                  </a:cubicBezTo>
                  <a:lnTo>
                    <a:pt x="1175" y="39223"/>
                  </a:lnTo>
                  <a:lnTo>
                    <a:pt x="3213" y="38482"/>
                  </a:lnTo>
                  <a:lnTo>
                    <a:pt x="3179" y="38390"/>
                  </a:lnTo>
                  <a:cubicBezTo>
                    <a:pt x="2223" y="35797"/>
                    <a:pt x="2262" y="33023"/>
                    <a:pt x="3276" y="30576"/>
                  </a:cubicBezTo>
                  <a:cubicBezTo>
                    <a:pt x="4280" y="28164"/>
                    <a:pt x="6123" y="26355"/>
                    <a:pt x="8467" y="25497"/>
                  </a:cubicBezTo>
                  <a:cubicBezTo>
                    <a:pt x="9445" y="25139"/>
                    <a:pt x="10460" y="24960"/>
                    <a:pt x="11480" y="24960"/>
                  </a:cubicBezTo>
                  <a:cubicBezTo>
                    <a:pt x="12912" y="24960"/>
                    <a:pt x="14355" y="25312"/>
                    <a:pt x="15715" y="26009"/>
                  </a:cubicBezTo>
                  <a:cubicBezTo>
                    <a:pt x="18075" y="27218"/>
                    <a:pt x="19897" y="29309"/>
                    <a:pt x="20848" y="31902"/>
                  </a:cubicBezTo>
                  <a:lnTo>
                    <a:pt x="20882" y="32000"/>
                  </a:lnTo>
                  <a:lnTo>
                    <a:pt x="22915" y="31254"/>
                  </a:lnTo>
                  <a:lnTo>
                    <a:pt x="22881" y="31156"/>
                  </a:lnTo>
                  <a:cubicBezTo>
                    <a:pt x="21740" y="28052"/>
                    <a:pt x="19547" y="25536"/>
                    <a:pt x="16705" y="24084"/>
                  </a:cubicBezTo>
                  <a:cubicBezTo>
                    <a:pt x="15030" y="23227"/>
                    <a:pt x="13250" y="22794"/>
                    <a:pt x="11479" y="22794"/>
                  </a:cubicBezTo>
                  <a:cubicBezTo>
                    <a:pt x="10208" y="22794"/>
                    <a:pt x="8941" y="23017"/>
                    <a:pt x="7722" y="23465"/>
                  </a:cubicBezTo>
                  <a:cubicBezTo>
                    <a:pt x="7678" y="23479"/>
                    <a:pt x="7629" y="23499"/>
                    <a:pt x="7580" y="23518"/>
                  </a:cubicBezTo>
                  <a:lnTo>
                    <a:pt x="7561" y="23528"/>
                  </a:lnTo>
                  <a:cubicBezTo>
                    <a:pt x="6240" y="20189"/>
                    <a:pt x="5665" y="16621"/>
                    <a:pt x="5845" y="12917"/>
                  </a:cubicBezTo>
                  <a:lnTo>
                    <a:pt x="5845" y="12917"/>
                  </a:lnTo>
                  <a:cubicBezTo>
                    <a:pt x="7956" y="18488"/>
                    <a:pt x="13293" y="22178"/>
                    <a:pt x="19254" y="22178"/>
                  </a:cubicBezTo>
                  <a:cubicBezTo>
                    <a:pt x="27165" y="22178"/>
                    <a:pt x="33599" y="15744"/>
                    <a:pt x="33599" y="7833"/>
                  </a:cubicBezTo>
                  <a:cubicBezTo>
                    <a:pt x="33599" y="5308"/>
                    <a:pt x="32936" y="2832"/>
                    <a:pt x="31669" y="653"/>
                  </a:cubicBezTo>
                  <a:lnTo>
                    <a:pt x="31669" y="653"/>
                  </a:lnTo>
                  <a:cubicBezTo>
                    <a:pt x="34252" y="2330"/>
                    <a:pt x="36353" y="4051"/>
                    <a:pt x="38078" y="5903"/>
                  </a:cubicBezTo>
                  <a:lnTo>
                    <a:pt x="38225" y="5761"/>
                  </a:lnTo>
                  <a:cubicBezTo>
                    <a:pt x="36407" y="3812"/>
                    <a:pt x="34179" y="2008"/>
                    <a:pt x="31410" y="244"/>
                  </a:cubicBezTo>
                  <a:lnTo>
                    <a:pt x="3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38;p41">
              <a:extLst>
                <a:ext uri="{FF2B5EF4-FFF2-40B4-BE49-F238E27FC236}">
                  <a16:creationId xmlns:a16="http://schemas.microsoft.com/office/drawing/2014/main" id="{4FF32AA2-5250-BE9A-A9AA-F1495CAADD88}"/>
                </a:ext>
              </a:extLst>
            </p:cNvPr>
            <p:cNvSpPr/>
            <p:nvPr/>
          </p:nvSpPr>
          <p:spPr>
            <a:xfrm rot="860262">
              <a:off x="6689668" y="240854"/>
              <a:ext cx="697519" cy="410104"/>
            </a:xfrm>
            <a:custGeom>
              <a:avLst/>
              <a:gdLst/>
              <a:ahLst/>
              <a:cxnLst/>
              <a:rect l="l" t="t" r="r" b="b"/>
              <a:pathLst>
                <a:path w="22252" h="13083" extrusionOk="0">
                  <a:moveTo>
                    <a:pt x="14622" y="0"/>
                  </a:moveTo>
                  <a:cubicBezTo>
                    <a:pt x="14611" y="0"/>
                    <a:pt x="14600" y="0"/>
                    <a:pt x="14589" y="0"/>
                  </a:cubicBezTo>
                  <a:cubicBezTo>
                    <a:pt x="9573" y="0"/>
                    <a:pt x="5016" y="2544"/>
                    <a:pt x="2374" y="6824"/>
                  </a:cubicBezTo>
                  <a:lnTo>
                    <a:pt x="2364" y="6814"/>
                  </a:lnTo>
                  <a:lnTo>
                    <a:pt x="2301" y="6946"/>
                  </a:lnTo>
                  <a:cubicBezTo>
                    <a:pt x="1585" y="8125"/>
                    <a:pt x="1048" y="9403"/>
                    <a:pt x="702" y="10738"/>
                  </a:cubicBezTo>
                  <a:cubicBezTo>
                    <a:pt x="444" y="11474"/>
                    <a:pt x="210" y="12244"/>
                    <a:pt x="0" y="13029"/>
                  </a:cubicBezTo>
                  <a:lnTo>
                    <a:pt x="195" y="13083"/>
                  </a:lnTo>
                  <a:cubicBezTo>
                    <a:pt x="405" y="12303"/>
                    <a:pt x="639" y="11537"/>
                    <a:pt x="897" y="10797"/>
                  </a:cubicBezTo>
                  <a:cubicBezTo>
                    <a:pt x="1238" y="9481"/>
                    <a:pt x="1770" y="8218"/>
                    <a:pt x="2477" y="7058"/>
                  </a:cubicBezTo>
                  <a:lnTo>
                    <a:pt x="2481" y="7048"/>
                  </a:lnTo>
                  <a:lnTo>
                    <a:pt x="2491" y="7034"/>
                  </a:lnTo>
                  <a:cubicBezTo>
                    <a:pt x="5084" y="2754"/>
                    <a:pt x="9608" y="200"/>
                    <a:pt x="14589" y="200"/>
                  </a:cubicBezTo>
                  <a:cubicBezTo>
                    <a:pt x="14600" y="200"/>
                    <a:pt x="14610" y="200"/>
                    <a:pt x="14621" y="200"/>
                  </a:cubicBezTo>
                  <a:cubicBezTo>
                    <a:pt x="16726" y="200"/>
                    <a:pt x="18800" y="677"/>
                    <a:pt x="20697" y="1589"/>
                  </a:cubicBezTo>
                  <a:lnTo>
                    <a:pt x="20789" y="1628"/>
                  </a:lnTo>
                  <a:lnTo>
                    <a:pt x="20789" y="1623"/>
                  </a:lnTo>
                  <a:cubicBezTo>
                    <a:pt x="21252" y="1823"/>
                    <a:pt x="21715" y="2033"/>
                    <a:pt x="22164" y="2247"/>
                  </a:cubicBezTo>
                  <a:lnTo>
                    <a:pt x="22251" y="2062"/>
                  </a:lnTo>
                  <a:cubicBezTo>
                    <a:pt x="21769" y="1838"/>
                    <a:pt x="21272" y="1613"/>
                    <a:pt x="20779" y="1399"/>
                  </a:cubicBezTo>
                  <a:lnTo>
                    <a:pt x="20731" y="1379"/>
                  </a:lnTo>
                  <a:cubicBezTo>
                    <a:pt x="18820" y="473"/>
                    <a:pt x="16736" y="0"/>
                    <a:pt x="1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39;p41">
              <a:extLst>
                <a:ext uri="{FF2B5EF4-FFF2-40B4-BE49-F238E27FC236}">
                  <a16:creationId xmlns:a16="http://schemas.microsoft.com/office/drawing/2014/main" id="{6B5490E8-8C8D-B99E-0992-E0737C9E1C6C}"/>
                </a:ext>
              </a:extLst>
            </p:cNvPr>
            <p:cNvSpPr/>
            <p:nvPr/>
          </p:nvSpPr>
          <p:spPr>
            <a:xfrm rot="860262">
              <a:off x="7374209" y="445479"/>
              <a:ext cx="394525" cy="280268"/>
            </a:xfrm>
            <a:custGeom>
              <a:avLst/>
              <a:gdLst/>
              <a:ahLst/>
              <a:cxnLst/>
              <a:rect l="l" t="t" r="r" b="b"/>
              <a:pathLst>
                <a:path w="12586" h="8941" extrusionOk="0">
                  <a:moveTo>
                    <a:pt x="88" y="1"/>
                  </a:moveTo>
                  <a:lnTo>
                    <a:pt x="0" y="181"/>
                  </a:lnTo>
                  <a:cubicBezTo>
                    <a:pt x="5021" y="2565"/>
                    <a:pt x="9320" y="5592"/>
                    <a:pt x="12430" y="8940"/>
                  </a:cubicBezTo>
                  <a:lnTo>
                    <a:pt x="12586" y="8799"/>
                  </a:lnTo>
                  <a:cubicBezTo>
                    <a:pt x="9451" y="5436"/>
                    <a:pt x="5133" y="239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40;p41">
              <a:extLst>
                <a:ext uri="{FF2B5EF4-FFF2-40B4-BE49-F238E27FC236}">
                  <a16:creationId xmlns:a16="http://schemas.microsoft.com/office/drawing/2014/main" id="{EBE6209A-02E8-0044-DCF2-CA658C73FB4C}"/>
                </a:ext>
              </a:extLst>
            </p:cNvPr>
            <p:cNvSpPr/>
            <p:nvPr/>
          </p:nvSpPr>
          <p:spPr>
            <a:xfrm rot="860262">
              <a:off x="6694810" y="321353"/>
              <a:ext cx="776355" cy="776512"/>
            </a:xfrm>
            <a:custGeom>
              <a:avLst/>
              <a:gdLst/>
              <a:ahLst/>
              <a:cxnLst/>
              <a:rect l="l" t="t" r="r" b="b"/>
              <a:pathLst>
                <a:path w="24767" h="24772" extrusionOk="0">
                  <a:moveTo>
                    <a:pt x="12386" y="205"/>
                  </a:moveTo>
                  <a:cubicBezTo>
                    <a:pt x="19103" y="205"/>
                    <a:pt x="24567" y="5669"/>
                    <a:pt x="24567" y="12386"/>
                  </a:cubicBezTo>
                  <a:cubicBezTo>
                    <a:pt x="24567" y="19103"/>
                    <a:pt x="19103" y="24567"/>
                    <a:pt x="12386" y="24567"/>
                  </a:cubicBezTo>
                  <a:cubicBezTo>
                    <a:pt x="5669" y="24567"/>
                    <a:pt x="205" y="19103"/>
                    <a:pt x="205" y="12386"/>
                  </a:cubicBezTo>
                  <a:cubicBezTo>
                    <a:pt x="205" y="11382"/>
                    <a:pt x="332" y="10388"/>
                    <a:pt x="571" y="9413"/>
                  </a:cubicBezTo>
                  <a:cubicBezTo>
                    <a:pt x="980" y="8258"/>
                    <a:pt x="1458" y="7132"/>
                    <a:pt x="1999" y="6035"/>
                  </a:cubicBezTo>
                  <a:cubicBezTo>
                    <a:pt x="4241" y="2384"/>
                    <a:pt x="8121" y="205"/>
                    <a:pt x="12386" y="205"/>
                  </a:cubicBezTo>
                  <a:close/>
                  <a:moveTo>
                    <a:pt x="12386" y="1"/>
                  </a:moveTo>
                  <a:cubicBezTo>
                    <a:pt x="8048" y="1"/>
                    <a:pt x="4100" y="2218"/>
                    <a:pt x="1819" y="5937"/>
                  </a:cubicBezTo>
                  <a:cubicBezTo>
                    <a:pt x="1268" y="7044"/>
                    <a:pt x="790" y="8189"/>
                    <a:pt x="376" y="9354"/>
                  </a:cubicBezTo>
                  <a:cubicBezTo>
                    <a:pt x="127" y="10344"/>
                    <a:pt x="1" y="11363"/>
                    <a:pt x="1" y="12386"/>
                  </a:cubicBezTo>
                  <a:cubicBezTo>
                    <a:pt x="1" y="19215"/>
                    <a:pt x="5557" y="24772"/>
                    <a:pt x="12386" y="24772"/>
                  </a:cubicBezTo>
                  <a:cubicBezTo>
                    <a:pt x="19215" y="24772"/>
                    <a:pt x="24767" y="19215"/>
                    <a:pt x="24767" y="12386"/>
                  </a:cubicBezTo>
                  <a:cubicBezTo>
                    <a:pt x="24767" y="5557"/>
                    <a:pt x="19215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41;p41">
              <a:extLst>
                <a:ext uri="{FF2B5EF4-FFF2-40B4-BE49-F238E27FC236}">
                  <a16:creationId xmlns:a16="http://schemas.microsoft.com/office/drawing/2014/main" id="{059B429A-92CA-99B0-DB96-B376DE979AEF}"/>
                </a:ext>
              </a:extLst>
            </p:cNvPr>
            <p:cNvSpPr/>
            <p:nvPr/>
          </p:nvSpPr>
          <p:spPr>
            <a:xfrm rot="860262">
              <a:off x="7563451" y="753796"/>
              <a:ext cx="480414" cy="429602"/>
            </a:xfrm>
            <a:custGeom>
              <a:avLst/>
              <a:gdLst/>
              <a:ahLst/>
              <a:cxnLst/>
              <a:rect l="l" t="t" r="r" b="b"/>
              <a:pathLst>
                <a:path w="15326" h="13705" extrusionOk="0">
                  <a:moveTo>
                    <a:pt x="7405" y="208"/>
                  </a:moveTo>
                  <a:cubicBezTo>
                    <a:pt x="7413" y="208"/>
                    <a:pt x="7421" y="208"/>
                    <a:pt x="7429" y="208"/>
                  </a:cubicBezTo>
                  <a:cubicBezTo>
                    <a:pt x="10724" y="208"/>
                    <a:pt x="13522" y="2616"/>
                    <a:pt x="14004" y="5872"/>
                  </a:cubicBezTo>
                  <a:cubicBezTo>
                    <a:pt x="14492" y="9128"/>
                    <a:pt x="12518" y="12247"/>
                    <a:pt x="9369" y="13208"/>
                  </a:cubicBezTo>
                  <a:cubicBezTo>
                    <a:pt x="8727" y="13402"/>
                    <a:pt x="8076" y="13496"/>
                    <a:pt x="7434" y="13496"/>
                  </a:cubicBezTo>
                  <a:cubicBezTo>
                    <a:pt x="4925" y="13496"/>
                    <a:pt x="2554" y="12071"/>
                    <a:pt x="1429" y="9703"/>
                  </a:cubicBezTo>
                  <a:cubicBezTo>
                    <a:pt x="20" y="6730"/>
                    <a:pt x="995" y="3167"/>
                    <a:pt x="3729" y="1334"/>
                  </a:cubicBezTo>
                  <a:cubicBezTo>
                    <a:pt x="4819" y="602"/>
                    <a:pt x="6097" y="208"/>
                    <a:pt x="7405" y="208"/>
                  </a:cubicBezTo>
                  <a:close/>
                  <a:moveTo>
                    <a:pt x="7416" y="1"/>
                  </a:moveTo>
                  <a:cubicBezTo>
                    <a:pt x="6121" y="1"/>
                    <a:pt x="4802" y="370"/>
                    <a:pt x="3617" y="1163"/>
                  </a:cubicBezTo>
                  <a:cubicBezTo>
                    <a:pt x="1112" y="2845"/>
                    <a:pt x="0" y="5964"/>
                    <a:pt x="878" y="8845"/>
                  </a:cubicBezTo>
                  <a:cubicBezTo>
                    <a:pt x="1755" y="11731"/>
                    <a:pt x="4417" y="13705"/>
                    <a:pt x="7429" y="13705"/>
                  </a:cubicBezTo>
                  <a:cubicBezTo>
                    <a:pt x="12030" y="13705"/>
                    <a:pt x="15325" y="9264"/>
                    <a:pt x="13985" y="4863"/>
                  </a:cubicBezTo>
                  <a:cubicBezTo>
                    <a:pt x="13063" y="1826"/>
                    <a:pt x="10298" y="1"/>
                    <a:pt x="7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42;p41">
              <a:extLst>
                <a:ext uri="{FF2B5EF4-FFF2-40B4-BE49-F238E27FC236}">
                  <a16:creationId xmlns:a16="http://schemas.microsoft.com/office/drawing/2014/main" id="{6D6DA1CB-2656-12E1-888E-7587B5BCAD3B}"/>
                </a:ext>
              </a:extLst>
            </p:cNvPr>
            <p:cNvSpPr/>
            <p:nvPr/>
          </p:nvSpPr>
          <p:spPr>
            <a:xfrm rot="860262">
              <a:off x="7585020" y="768502"/>
              <a:ext cx="408129" cy="392707"/>
            </a:xfrm>
            <a:custGeom>
              <a:avLst/>
              <a:gdLst/>
              <a:ahLst/>
              <a:cxnLst/>
              <a:rect l="l" t="t" r="r" b="b"/>
              <a:pathLst>
                <a:path w="13020" h="12528" extrusionOk="0">
                  <a:moveTo>
                    <a:pt x="6756" y="205"/>
                  </a:moveTo>
                  <a:cubicBezTo>
                    <a:pt x="10100" y="210"/>
                    <a:pt x="12810" y="2920"/>
                    <a:pt x="12815" y="6264"/>
                  </a:cubicBezTo>
                  <a:cubicBezTo>
                    <a:pt x="12815" y="8715"/>
                    <a:pt x="11338" y="10923"/>
                    <a:pt x="9076" y="11859"/>
                  </a:cubicBezTo>
                  <a:cubicBezTo>
                    <a:pt x="8325" y="12171"/>
                    <a:pt x="7538" y="12322"/>
                    <a:pt x="6757" y="12322"/>
                  </a:cubicBezTo>
                  <a:cubicBezTo>
                    <a:pt x="5181" y="12322"/>
                    <a:pt x="3632" y="11705"/>
                    <a:pt x="2471" y="10548"/>
                  </a:cubicBezTo>
                  <a:cubicBezTo>
                    <a:pt x="741" y="8813"/>
                    <a:pt x="219" y="6210"/>
                    <a:pt x="1160" y="3943"/>
                  </a:cubicBezTo>
                  <a:cubicBezTo>
                    <a:pt x="2096" y="1682"/>
                    <a:pt x="4304" y="205"/>
                    <a:pt x="6756" y="205"/>
                  </a:cubicBezTo>
                  <a:close/>
                  <a:moveTo>
                    <a:pt x="6758" y="0"/>
                  </a:moveTo>
                  <a:cubicBezTo>
                    <a:pt x="5128" y="0"/>
                    <a:pt x="3525" y="637"/>
                    <a:pt x="2325" y="1833"/>
                  </a:cubicBezTo>
                  <a:cubicBezTo>
                    <a:pt x="536" y="3627"/>
                    <a:pt x="0" y="6317"/>
                    <a:pt x="970" y="8662"/>
                  </a:cubicBezTo>
                  <a:cubicBezTo>
                    <a:pt x="1940" y="11001"/>
                    <a:pt x="4221" y="12527"/>
                    <a:pt x="6756" y="12527"/>
                  </a:cubicBezTo>
                  <a:cubicBezTo>
                    <a:pt x="10212" y="12522"/>
                    <a:pt x="13014" y="9719"/>
                    <a:pt x="13019" y="6264"/>
                  </a:cubicBezTo>
                  <a:cubicBezTo>
                    <a:pt x="13019" y="3729"/>
                    <a:pt x="11494" y="1448"/>
                    <a:pt x="9154" y="478"/>
                  </a:cubicBezTo>
                  <a:cubicBezTo>
                    <a:pt x="8379" y="157"/>
                    <a:pt x="7565" y="0"/>
                    <a:pt x="6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43;p41">
              <a:extLst>
                <a:ext uri="{FF2B5EF4-FFF2-40B4-BE49-F238E27FC236}">
                  <a16:creationId xmlns:a16="http://schemas.microsoft.com/office/drawing/2014/main" id="{503C85C4-3798-C79F-B238-AA622E88139E}"/>
                </a:ext>
              </a:extLst>
            </p:cNvPr>
            <p:cNvSpPr/>
            <p:nvPr/>
          </p:nvSpPr>
          <p:spPr>
            <a:xfrm rot="860262">
              <a:off x="7659946" y="838708"/>
              <a:ext cx="263591" cy="253655"/>
            </a:xfrm>
            <a:custGeom>
              <a:avLst/>
              <a:gdLst/>
              <a:ahLst/>
              <a:cxnLst/>
              <a:rect l="l" t="t" r="r" b="b"/>
              <a:pathLst>
                <a:path w="8409" h="8092" extrusionOk="0">
                  <a:moveTo>
                    <a:pt x="4363" y="205"/>
                  </a:moveTo>
                  <a:cubicBezTo>
                    <a:pt x="6483" y="205"/>
                    <a:pt x="8204" y="1920"/>
                    <a:pt x="8209" y="4041"/>
                  </a:cubicBezTo>
                  <a:cubicBezTo>
                    <a:pt x="8209" y="5596"/>
                    <a:pt x="7273" y="6999"/>
                    <a:pt x="5835" y="7594"/>
                  </a:cubicBezTo>
                  <a:cubicBezTo>
                    <a:pt x="5359" y="7791"/>
                    <a:pt x="4860" y="7887"/>
                    <a:pt x="4364" y="7887"/>
                  </a:cubicBezTo>
                  <a:cubicBezTo>
                    <a:pt x="3366" y="7887"/>
                    <a:pt x="2384" y="7498"/>
                    <a:pt x="1648" y="6765"/>
                  </a:cubicBezTo>
                  <a:cubicBezTo>
                    <a:pt x="551" y="5664"/>
                    <a:pt x="220" y="4011"/>
                    <a:pt x="814" y="2578"/>
                  </a:cubicBezTo>
                  <a:cubicBezTo>
                    <a:pt x="1409" y="1141"/>
                    <a:pt x="2808" y="205"/>
                    <a:pt x="4363" y="205"/>
                  </a:cubicBezTo>
                  <a:close/>
                  <a:moveTo>
                    <a:pt x="4368" y="0"/>
                  </a:moveTo>
                  <a:cubicBezTo>
                    <a:pt x="3314" y="0"/>
                    <a:pt x="2278" y="411"/>
                    <a:pt x="1502" y="1184"/>
                  </a:cubicBezTo>
                  <a:cubicBezTo>
                    <a:pt x="346" y="2340"/>
                    <a:pt x="0" y="4080"/>
                    <a:pt x="624" y="5596"/>
                  </a:cubicBezTo>
                  <a:cubicBezTo>
                    <a:pt x="1253" y="7107"/>
                    <a:pt x="2725" y="8091"/>
                    <a:pt x="4363" y="8091"/>
                  </a:cubicBezTo>
                  <a:cubicBezTo>
                    <a:pt x="6600" y="8091"/>
                    <a:pt x="8408" y="6278"/>
                    <a:pt x="8408" y="4046"/>
                  </a:cubicBezTo>
                  <a:cubicBezTo>
                    <a:pt x="8408" y="2408"/>
                    <a:pt x="7424" y="931"/>
                    <a:pt x="5913" y="307"/>
                  </a:cubicBezTo>
                  <a:cubicBezTo>
                    <a:pt x="5413" y="101"/>
                    <a:pt x="4888" y="0"/>
                    <a:pt x="4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144;p41">
              <a:extLst>
                <a:ext uri="{FF2B5EF4-FFF2-40B4-BE49-F238E27FC236}">
                  <a16:creationId xmlns:a16="http://schemas.microsoft.com/office/drawing/2014/main" id="{073399C5-8178-AA56-3E9D-70FB04EF699F}"/>
                </a:ext>
              </a:extLst>
            </p:cNvPr>
            <p:cNvSpPr/>
            <p:nvPr/>
          </p:nvSpPr>
          <p:spPr>
            <a:xfrm rot="860262">
              <a:off x="7676884" y="854446"/>
              <a:ext cx="231211" cy="222528"/>
            </a:xfrm>
            <a:custGeom>
              <a:avLst/>
              <a:gdLst/>
              <a:ahLst/>
              <a:cxnLst/>
              <a:rect l="l" t="t" r="r" b="b"/>
              <a:pathLst>
                <a:path w="7376" h="7099" extrusionOk="0">
                  <a:moveTo>
                    <a:pt x="3822" y="206"/>
                  </a:moveTo>
                  <a:cubicBezTo>
                    <a:pt x="5669" y="206"/>
                    <a:pt x="7166" y="1702"/>
                    <a:pt x="7166" y="3550"/>
                  </a:cubicBezTo>
                  <a:cubicBezTo>
                    <a:pt x="7166" y="4900"/>
                    <a:pt x="6352" y="6118"/>
                    <a:pt x="5104" y="6640"/>
                  </a:cubicBezTo>
                  <a:cubicBezTo>
                    <a:pt x="4690" y="6811"/>
                    <a:pt x="4256" y="6894"/>
                    <a:pt x="3825" y="6894"/>
                  </a:cubicBezTo>
                  <a:cubicBezTo>
                    <a:pt x="2953" y="6894"/>
                    <a:pt x="2097" y="6553"/>
                    <a:pt x="1458" y="5914"/>
                  </a:cubicBezTo>
                  <a:cubicBezTo>
                    <a:pt x="502" y="4958"/>
                    <a:pt x="215" y="3520"/>
                    <a:pt x="732" y="2268"/>
                  </a:cubicBezTo>
                  <a:cubicBezTo>
                    <a:pt x="1248" y="1020"/>
                    <a:pt x="2472" y="206"/>
                    <a:pt x="3822" y="206"/>
                  </a:cubicBezTo>
                  <a:close/>
                  <a:moveTo>
                    <a:pt x="3830" y="1"/>
                  </a:moveTo>
                  <a:cubicBezTo>
                    <a:pt x="2907" y="1"/>
                    <a:pt x="1998" y="361"/>
                    <a:pt x="1316" y="1039"/>
                  </a:cubicBezTo>
                  <a:cubicBezTo>
                    <a:pt x="303" y="2053"/>
                    <a:pt x="0" y="3579"/>
                    <a:pt x="546" y="4905"/>
                  </a:cubicBezTo>
                  <a:cubicBezTo>
                    <a:pt x="1097" y="6230"/>
                    <a:pt x="2389" y="7093"/>
                    <a:pt x="3822" y="7098"/>
                  </a:cubicBezTo>
                  <a:cubicBezTo>
                    <a:pt x="5781" y="7098"/>
                    <a:pt x="7370" y="5509"/>
                    <a:pt x="7375" y="3550"/>
                  </a:cubicBezTo>
                  <a:cubicBezTo>
                    <a:pt x="7370" y="2112"/>
                    <a:pt x="6508" y="820"/>
                    <a:pt x="5182" y="269"/>
                  </a:cubicBezTo>
                  <a:cubicBezTo>
                    <a:pt x="4745" y="89"/>
                    <a:pt x="4286" y="1"/>
                    <a:pt x="3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145;p41">
              <a:extLst>
                <a:ext uri="{FF2B5EF4-FFF2-40B4-BE49-F238E27FC236}">
                  <a16:creationId xmlns:a16="http://schemas.microsoft.com/office/drawing/2014/main" id="{BF22086E-13B6-20AD-CBE6-266BB13F8C7F}"/>
                </a:ext>
              </a:extLst>
            </p:cNvPr>
            <p:cNvSpPr/>
            <p:nvPr/>
          </p:nvSpPr>
          <p:spPr>
            <a:xfrm rot="860262">
              <a:off x="6185902" y="1549120"/>
              <a:ext cx="461167" cy="909765"/>
            </a:xfrm>
            <a:custGeom>
              <a:avLst/>
              <a:gdLst/>
              <a:ahLst/>
              <a:cxnLst/>
              <a:rect l="l" t="t" r="r" b="b"/>
              <a:pathLst>
                <a:path w="14712" h="29023" extrusionOk="0">
                  <a:moveTo>
                    <a:pt x="1131" y="1"/>
                  </a:moveTo>
                  <a:lnTo>
                    <a:pt x="936" y="54"/>
                  </a:lnTo>
                  <a:cubicBezTo>
                    <a:pt x="995" y="264"/>
                    <a:pt x="7063" y="20897"/>
                    <a:pt x="8141" y="24070"/>
                  </a:cubicBezTo>
                  <a:cubicBezTo>
                    <a:pt x="8730" y="25810"/>
                    <a:pt x="9237" y="27316"/>
                    <a:pt x="10363" y="27828"/>
                  </a:cubicBezTo>
                  <a:cubicBezTo>
                    <a:pt x="10667" y="27967"/>
                    <a:pt x="11021" y="28037"/>
                    <a:pt x="11432" y="28037"/>
                  </a:cubicBezTo>
                  <a:cubicBezTo>
                    <a:pt x="12155" y="28037"/>
                    <a:pt x="13050" y="27820"/>
                    <a:pt x="14136" y="27384"/>
                  </a:cubicBezTo>
                  <a:lnTo>
                    <a:pt x="14146" y="27380"/>
                  </a:lnTo>
                  <a:lnTo>
                    <a:pt x="14443" y="28096"/>
                  </a:lnTo>
                  <a:lnTo>
                    <a:pt x="14433" y="28101"/>
                  </a:lnTo>
                  <a:cubicBezTo>
                    <a:pt x="13245" y="28581"/>
                    <a:pt x="12273" y="28819"/>
                    <a:pt x="11449" y="28819"/>
                  </a:cubicBezTo>
                  <a:cubicBezTo>
                    <a:pt x="10928" y="28819"/>
                    <a:pt x="10466" y="28724"/>
                    <a:pt x="10046" y="28535"/>
                  </a:cubicBezTo>
                  <a:cubicBezTo>
                    <a:pt x="8613" y="27882"/>
                    <a:pt x="8058" y="26234"/>
                    <a:pt x="7405" y="24318"/>
                  </a:cubicBezTo>
                  <a:cubicBezTo>
                    <a:pt x="6322" y="21121"/>
                    <a:pt x="269" y="532"/>
                    <a:pt x="205" y="327"/>
                  </a:cubicBezTo>
                  <a:cubicBezTo>
                    <a:pt x="200" y="308"/>
                    <a:pt x="195" y="293"/>
                    <a:pt x="191" y="274"/>
                  </a:cubicBezTo>
                  <a:lnTo>
                    <a:pt x="1" y="337"/>
                  </a:lnTo>
                  <a:cubicBezTo>
                    <a:pt x="1" y="357"/>
                    <a:pt x="5" y="371"/>
                    <a:pt x="15" y="386"/>
                  </a:cubicBezTo>
                  <a:cubicBezTo>
                    <a:pt x="74" y="595"/>
                    <a:pt x="6127" y="21184"/>
                    <a:pt x="7214" y="24392"/>
                  </a:cubicBezTo>
                  <a:cubicBezTo>
                    <a:pt x="7877" y="26346"/>
                    <a:pt x="8452" y="28033"/>
                    <a:pt x="9964" y="28725"/>
                  </a:cubicBezTo>
                  <a:cubicBezTo>
                    <a:pt x="10416" y="28920"/>
                    <a:pt x="10906" y="29022"/>
                    <a:pt x="11401" y="29022"/>
                  </a:cubicBezTo>
                  <a:cubicBezTo>
                    <a:pt x="11412" y="29022"/>
                    <a:pt x="11424" y="29022"/>
                    <a:pt x="11436" y="29022"/>
                  </a:cubicBezTo>
                  <a:cubicBezTo>
                    <a:pt x="12289" y="29022"/>
                    <a:pt x="13293" y="28783"/>
                    <a:pt x="14511" y="28291"/>
                  </a:cubicBezTo>
                  <a:lnTo>
                    <a:pt x="14614" y="28247"/>
                  </a:lnTo>
                  <a:lnTo>
                    <a:pt x="14711" y="28208"/>
                  </a:lnTo>
                  <a:lnTo>
                    <a:pt x="14297" y="27204"/>
                  </a:lnTo>
                  <a:lnTo>
                    <a:pt x="14238" y="27121"/>
                  </a:lnTo>
                  <a:lnTo>
                    <a:pt x="14058" y="27194"/>
                  </a:lnTo>
                  <a:cubicBezTo>
                    <a:pt x="12995" y="27620"/>
                    <a:pt x="12127" y="27831"/>
                    <a:pt x="11433" y="27831"/>
                  </a:cubicBezTo>
                  <a:cubicBezTo>
                    <a:pt x="11054" y="27831"/>
                    <a:pt x="10728" y="27768"/>
                    <a:pt x="10451" y="27643"/>
                  </a:cubicBezTo>
                  <a:cubicBezTo>
                    <a:pt x="9403" y="27165"/>
                    <a:pt x="8906" y="25698"/>
                    <a:pt x="8335" y="24007"/>
                  </a:cubicBezTo>
                  <a:cubicBezTo>
                    <a:pt x="7258" y="20838"/>
                    <a:pt x="1190" y="205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46;p41">
              <a:extLst>
                <a:ext uri="{FF2B5EF4-FFF2-40B4-BE49-F238E27FC236}">
                  <a16:creationId xmlns:a16="http://schemas.microsoft.com/office/drawing/2014/main" id="{80E00BC1-0AD3-CB25-7F3A-0E68B2D486F2}"/>
                </a:ext>
              </a:extLst>
            </p:cNvPr>
            <p:cNvSpPr/>
            <p:nvPr/>
          </p:nvSpPr>
          <p:spPr>
            <a:xfrm rot="860262">
              <a:off x="6837573" y="1467443"/>
              <a:ext cx="361705" cy="972552"/>
            </a:xfrm>
            <a:custGeom>
              <a:avLst/>
              <a:gdLst/>
              <a:ahLst/>
              <a:cxnLst/>
              <a:rect l="l" t="t" r="r" b="b"/>
              <a:pathLst>
                <a:path w="11539" h="31026" extrusionOk="0">
                  <a:moveTo>
                    <a:pt x="1093" y="0"/>
                  </a:moveTo>
                  <a:lnTo>
                    <a:pt x="922" y="112"/>
                  </a:lnTo>
                  <a:cubicBezTo>
                    <a:pt x="1000" y="307"/>
                    <a:pt x="8935" y="20243"/>
                    <a:pt x="10066" y="23460"/>
                  </a:cubicBezTo>
                  <a:cubicBezTo>
                    <a:pt x="10739" y="25366"/>
                    <a:pt x="11314" y="27009"/>
                    <a:pt x="10593" y="28403"/>
                  </a:cubicBezTo>
                  <a:cubicBezTo>
                    <a:pt x="10057" y="29436"/>
                    <a:pt x="8867" y="30192"/>
                    <a:pt x="6859" y="30776"/>
                  </a:cubicBezTo>
                  <a:lnTo>
                    <a:pt x="6645" y="30026"/>
                  </a:lnTo>
                  <a:cubicBezTo>
                    <a:pt x="8409" y="29519"/>
                    <a:pt x="9476" y="28866"/>
                    <a:pt x="9901" y="28047"/>
                  </a:cubicBezTo>
                  <a:cubicBezTo>
                    <a:pt x="10471" y="26945"/>
                    <a:pt x="9944" y="25449"/>
                    <a:pt x="9335" y="23719"/>
                  </a:cubicBezTo>
                  <a:cubicBezTo>
                    <a:pt x="8453" y="21213"/>
                    <a:pt x="3364" y="8360"/>
                    <a:pt x="405" y="922"/>
                  </a:cubicBezTo>
                  <a:cubicBezTo>
                    <a:pt x="274" y="595"/>
                    <a:pt x="201" y="400"/>
                    <a:pt x="191" y="376"/>
                  </a:cubicBezTo>
                  <a:lnTo>
                    <a:pt x="181" y="351"/>
                  </a:lnTo>
                  <a:lnTo>
                    <a:pt x="162" y="337"/>
                  </a:lnTo>
                  <a:lnTo>
                    <a:pt x="94" y="415"/>
                  </a:lnTo>
                  <a:lnTo>
                    <a:pt x="1" y="449"/>
                  </a:lnTo>
                  <a:cubicBezTo>
                    <a:pt x="11" y="473"/>
                    <a:pt x="89" y="668"/>
                    <a:pt x="220" y="1000"/>
                  </a:cubicBezTo>
                  <a:cubicBezTo>
                    <a:pt x="5319" y="13838"/>
                    <a:pt x="8492" y="21930"/>
                    <a:pt x="9145" y="23787"/>
                  </a:cubicBezTo>
                  <a:cubicBezTo>
                    <a:pt x="9735" y="25473"/>
                    <a:pt x="10251" y="26931"/>
                    <a:pt x="9720" y="27954"/>
                  </a:cubicBezTo>
                  <a:cubicBezTo>
                    <a:pt x="9311" y="28734"/>
                    <a:pt x="8258" y="29358"/>
                    <a:pt x="6493" y="29860"/>
                  </a:cubicBezTo>
                  <a:lnTo>
                    <a:pt x="6391" y="29889"/>
                  </a:lnTo>
                  <a:lnTo>
                    <a:pt x="6718" y="31025"/>
                  </a:lnTo>
                  <a:lnTo>
                    <a:pt x="6815" y="30996"/>
                  </a:lnTo>
                  <a:cubicBezTo>
                    <a:pt x="8945" y="30396"/>
                    <a:pt x="10198" y="29602"/>
                    <a:pt x="10773" y="28500"/>
                  </a:cubicBezTo>
                  <a:cubicBezTo>
                    <a:pt x="11538" y="27023"/>
                    <a:pt x="10944" y="25342"/>
                    <a:pt x="10261" y="23392"/>
                  </a:cubicBezTo>
                  <a:cubicBezTo>
                    <a:pt x="9130" y="20170"/>
                    <a:pt x="1185" y="229"/>
                    <a:pt x="1112" y="39"/>
                  </a:cubicBezTo>
                  <a:cubicBezTo>
                    <a:pt x="1107" y="25"/>
                    <a:pt x="1098" y="1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47;p41">
              <a:extLst>
                <a:ext uri="{FF2B5EF4-FFF2-40B4-BE49-F238E27FC236}">
                  <a16:creationId xmlns:a16="http://schemas.microsoft.com/office/drawing/2014/main" id="{2611EE9D-7B26-0B38-BEDF-8EA5DAE7247F}"/>
                </a:ext>
              </a:extLst>
            </p:cNvPr>
            <p:cNvSpPr/>
            <p:nvPr/>
          </p:nvSpPr>
          <p:spPr>
            <a:xfrm rot="860262">
              <a:off x="6512566" y="2401063"/>
              <a:ext cx="85607" cy="103161"/>
            </a:xfrm>
            <a:custGeom>
              <a:avLst/>
              <a:gdLst/>
              <a:ahLst/>
              <a:cxnLst/>
              <a:rect l="l" t="t" r="r" b="b"/>
              <a:pathLst>
                <a:path w="2731" h="3291" extrusionOk="0">
                  <a:moveTo>
                    <a:pt x="1073" y="205"/>
                  </a:moveTo>
                  <a:cubicBezTo>
                    <a:pt x="1380" y="205"/>
                    <a:pt x="1663" y="395"/>
                    <a:pt x="1780" y="683"/>
                  </a:cubicBezTo>
                  <a:lnTo>
                    <a:pt x="2336" y="2028"/>
                  </a:lnTo>
                  <a:cubicBezTo>
                    <a:pt x="2496" y="2418"/>
                    <a:pt x="2311" y="2866"/>
                    <a:pt x="1921" y="3027"/>
                  </a:cubicBezTo>
                  <a:cubicBezTo>
                    <a:pt x="1858" y="3056"/>
                    <a:pt x="1795" y="3071"/>
                    <a:pt x="1726" y="3081"/>
                  </a:cubicBezTo>
                  <a:cubicBezTo>
                    <a:pt x="1693" y="3085"/>
                    <a:pt x="1660" y="3087"/>
                    <a:pt x="1627" y="3087"/>
                  </a:cubicBezTo>
                  <a:cubicBezTo>
                    <a:pt x="1319" y="3087"/>
                    <a:pt x="1036" y="2904"/>
                    <a:pt x="917" y="2613"/>
                  </a:cubicBezTo>
                  <a:lnTo>
                    <a:pt x="357" y="1267"/>
                  </a:lnTo>
                  <a:cubicBezTo>
                    <a:pt x="225" y="946"/>
                    <a:pt x="327" y="570"/>
                    <a:pt x="605" y="361"/>
                  </a:cubicBezTo>
                  <a:cubicBezTo>
                    <a:pt x="659" y="322"/>
                    <a:pt x="717" y="288"/>
                    <a:pt x="776" y="263"/>
                  </a:cubicBezTo>
                  <a:cubicBezTo>
                    <a:pt x="868" y="224"/>
                    <a:pt x="966" y="205"/>
                    <a:pt x="1068" y="205"/>
                  </a:cubicBezTo>
                  <a:close/>
                  <a:moveTo>
                    <a:pt x="1068" y="0"/>
                  </a:moveTo>
                  <a:cubicBezTo>
                    <a:pt x="942" y="0"/>
                    <a:pt x="815" y="25"/>
                    <a:pt x="698" y="73"/>
                  </a:cubicBezTo>
                  <a:cubicBezTo>
                    <a:pt x="620" y="107"/>
                    <a:pt x="547" y="146"/>
                    <a:pt x="483" y="200"/>
                  </a:cubicBezTo>
                  <a:cubicBezTo>
                    <a:pt x="128" y="463"/>
                    <a:pt x="1" y="936"/>
                    <a:pt x="171" y="1345"/>
                  </a:cubicBezTo>
                  <a:lnTo>
                    <a:pt x="727" y="2691"/>
                  </a:lnTo>
                  <a:cubicBezTo>
                    <a:pt x="878" y="3056"/>
                    <a:pt x="1234" y="3290"/>
                    <a:pt x="1629" y="3290"/>
                  </a:cubicBezTo>
                  <a:cubicBezTo>
                    <a:pt x="1668" y="3290"/>
                    <a:pt x="1712" y="3290"/>
                    <a:pt x="1751" y="3285"/>
                  </a:cubicBezTo>
                  <a:cubicBezTo>
                    <a:pt x="1838" y="3271"/>
                    <a:pt x="1916" y="3251"/>
                    <a:pt x="1994" y="3217"/>
                  </a:cubicBezTo>
                  <a:cubicBezTo>
                    <a:pt x="2492" y="3012"/>
                    <a:pt x="2730" y="2447"/>
                    <a:pt x="2526" y="1950"/>
                  </a:cubicBezTo>
                  <a:lnTo>
                    <a:pt x="1970" y="605"/>
                  </a:lnTo>
                  <a:cubicBezTo>
                    <a:pt x="1819" y="239"/>
                    <a:pt x="1463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48;p41">
              <a:extLst>
                <a:ext uri="{FF2B5EF4-FFF2-40B4-BE49-F238E27FC236}">
                  <a16:creationId xmlns:a16="http://schemas.microsoft.com/office/drawing/2014/main" id="{7B2A666B-389E-D1B1-EFE2-E488A6FC2B9B}"/>
                </a:ext>
              </a:extLst>
            </p:cNvPr>
            <p:cNvSpPr/>
            <p:nvPr/>
          </p:nvSpPr>
          <p:spPr>
            <a:xfrm rot="860262">
              <a:off x="6526180" y="2406856"/>
              <a:ext cx="43415" cy="93412"/>
            </a:xfrm>
            <a:custGeom>
              <a:avLst/>
              <a:gdLst/>
              <a:ahLst/>
              <a:cxnLst/>
              <a:rect l="l" t="t" r="r" b="b"/>
              <a:pathLst>
                <a:path w="1385" h="2980" extrusionOk="0">
                  <a:moveTo>
                    <a:pt x="190" y="1"/>
                  </a:moveTo>
                  <a:lnTo>
                    <a:pt x="0" y="79"/>
                  </a:lnTo>
                  <a:lnTo>
                    <a:pt x="1199" y="2979"/>
                  </a:lnTo>
                  <a:lnTo>
                    <a:pt x="1385" y="290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149;p41">
              <a:extLst>
                <a:ext uri="{FF2B5EF4-FFF2-40B4-BE49-F238E27FC236}">
                  <a16:creationId xmlns:a16="http://schemas.microsoft.com/office/drawing/2014/main" id="{1A28E927-806C-0E8D-6011-4802738A2F76}"/>
                </a:ext>
              </a:extLst>
            </p:cNvPr>
            <p:cNvSpPr/>
            <p:nvPr/>
          </p:nvSpPr>
          <p:spPr>
            <a:xfrm rot="860262">
              <a:off x="6861239" y="2367251"/>
              <a:ext cx="79024" cy="104854"/>
            </a:xfrm>
            <a:custGeom>
              <a:avLst/>
              <a:gdLst/>
              <a:ahLst/>
              <a:cxnLst/>
              <a:rect l="l" t="t" r="r" b="b"/>
              <a:pathLst>
                <a:path w="2521" h="3345" extrusionOk="0">
                  <a:moveTo>
                    <a:pt x="1083" y="201"/>
                  </a:moveTo>
                  <a:cubicBezTo>
                    <a:pt x="1429" y="201"/>
                    <a:pt x="1731" y="435"/>
                    <a:pt x="1819" y="766"/>
                  </a:cubicBezTo>
                  <a:lnTo>
                    <a:pt x="2213" y="2165"/>
                  </a:lnTo>
                  <a:cubicBezTo>
                    <a:pt x="2306" y="2501"/>
                    <a:pt x="2160" y="2857"/>
                    <a:pt x="1858" y="3033"/>
                  </a:cubicBezTo>
                  <a:cubicBezTo>
                    <a:pt x="1804" y="3067"/>
                    <a:pt x="1741" y="3096"/>
                    <a:pt x="1677" y="3111"/>
                  </a:cubicBezTo>
                  <a:cubicBezTo>
                    <a:pt x="1609" y="3130"/>
                    <a:pt x="1541" y="3140"/>
                    <a:pt x="1472" y="3140"/>
                  </a:cubicBezTo>
                  <a:cubicBezTo>
                    <a:pt x="1126" y="3140"/>
                    <a:pt x="824" y="2911"/>
                    <a:pt x="732" y="2574"/>
                  </a:cubicBezTo>
                  <a:lnTo>
                    <a:pt x="342" y="1176"/>
                  </a:lnTo>
                  <a:cubicBezTo>
                    <a:pt x="230" y="766"/>
                    <a:pt x="468" y="342"/>
                    <a:pt x="873" y="230"/>
                  </a:cubicBezTo>
                  <a:cubicBezTo>
                    <a:pt x="936" y="210"/>
                    <a:pt x="1005" y="201"/>
                    <a:pt x="1068" y="201"/>
                  </a:cubicBezTo>
                  <a:close/>
                  <a:moveTo>
                    <a:pt x="1085" y="1"/>
                  </a:moveTo>
                  <a:cubicBezTo>
                    <a:pt x="1077" y="1"/>
                    <a:pt x="1070" y="1"/>
                    <a:pt x="1063" y="1"/>
                  </a:cubicBezTo>
                  <a:cubicBezTo>
                    <a:pt x="980" y="1"/>
                    <a:pt x="897" y="11"/>
                    <a:pt x="819" y="35"/>
                  </a:cubicBezTo>
                  <a:cubicBezTo>
                    <a:pt x="303" y="181"/>
                    <a:pt x="0" y="712"/>
                    <a:pt x="142" y="1234"/>
                  </a:cubicBezTo>
                  <a:lnTo>
                    <a:pt x="532" y="2633"/>
                  </a:lnTo>
                  <a:cubicBezTo>
                    <a:pt x="649" y="3052"/>
                    <a:pt x="1034" y="3345"/>
                    <a:pt x="1472" y="3345"/>
                  </a:cubicBezTo>
                  <a:cubicBezTo>
                    <a:pt x="1560" y="3345"/>
                    <a:pt x="1648" y="3335"/>
                    <a:pt x="1731" y="3310"/>
                  </a:cubicBezTo>
                  <a:cubicBezTo>
                    <a:pt x="1814" y="3286"/>
                    <a:pt x="1887" y="3252"/>
                    <a:pt x="1960" y="3208"/>
                  </a:cubicBezTo>
                  <a:cubicBezTo>
                    <a:pt x="2340" y="2989"/>
                    <a:pt x="2520" y="2535"/>
                    <a:pt x="2408" y="2111"/>
                  </a:cubicBezTo>
                  <a:lnTo>
                    <a:pt x="2014" y="712"/>
                  </a:lnTo>
                  <a:cubicBezTo>
                    <a:pt x="1898" y="291"/>
                    <a:pt x="1519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150;p41">
              <a:extLst>
                <a:ext uri="{FF2B5EF4-FFF2-40B4-BE49-F238E27FC236}">
                  <a16:creationId xmlns:a16="http://schemas.microsoft.com/office/drawing/2014/main" id="{E9CBB9BE-2CC7-D753-2FC0-0C464D5430E5}"/>
                </a:ext>
              </a:extLst>
            </p:cNvPr>
            <p:cNvSpPr/>
            <p:nvPr/>
          </p:nvSpPr>
          <p:spPr>
            <a:xfrm rot="860262">
              <a:off x="6891856" y="2371528"/>
              <a:ext cx="32569" cy="96453"/>
            </a:xfrm>
            <a:custGeom>
              <a:avLst/>
              <a:gdLst/>
              <a:ahLst/>
              <a:cxnLst/>
              <a:rect l="l" t="t" r="r" b="b"/>
              <a:pathLst>
                <a:path w="1039" h="3077" extrusionOk="0">
                  <a:moveTo>
                    <a:pt x="195" y="1"/>
                  </a:moveTo>
                  <a:lnTo>
                    <a:pt x="0" y="54"/>
                  </a:lnTo>
                  <a:lnTo>
                    <a:pt x="844" y="3077"/>
                  </a:lnTo>
                  <a:lnTo>
                    <a:pt x="1039" y="302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151;p41">
              <a:extLst>
                <a:ext uri="{FF2B5EF4-FFF2-40B4-BE49-F238E27FC236}">
                  <a16:creationId xmlns:a16="http://schemas.microsoft.com/office/drawing/2014/main" id="{FC79151B-2407-0D9B-7AEA-5B920E055C82}"/>
                </a:ext>
              </a:extLst>
            </p:cNvPr>
            <p:cNvSpPr/>
            <p:nvPr/>
          </p:nvSpPr>
          <p:spPr>
            <a:xfrm rot="860262">
              <a:off x="6616056" y="555752"/>
              <a:ext cx="48461" cy="187075"/>
            </a:xfrm>
            <a:custGeom>
              <a:avLst/>
              <a:gdLst/>
              <a:ahLst/>
              <a:cxnLst/>
              <a:rect l="l" t="t" r="r" b="b"/>
              <a:pathLst>
                <a:path w="1546" h="5968" extrusionOk="0">
                  <a:moveTo>
                    <a:pt x="366" y="1"/>
                  </a:moveTo>
                  <a:lnTo>
                    <a:pt x="346" y="25"/>
                  </a:lnTo>
                  <a:lnTo>
                    <a:pt x="342" y="55"/>
                  </a:lnTo>
                  <a:cubicBezTo>
                    <a:pt x="0" y="2116"/>
                    <a:pt x="1297" y="5811"/>
                    <a:pt x="1355" y="5967"/>
                  </a:cubicBezTo>
                  <a:lnTo>
                    <a:pt x="1545" y="5894"/>
                  </a:lnTo>
                  <a:cubicBezTo>
                    <a:pt x="1531" y="5855"/>
                    <a:pt x="210" y="2092"/>
                    <a:pt x="541" y="84"/>
                  </a:cubicBezTo>
                  <a:lnTo>
                    <a:pt x="537" y="84"/>
                  </a:lnTo>
                  <a:lnTo>
                    <a:pt x="546" y="64"/>
                  </a:lnTo>
                  <a:lnTo>
                    <a:pt x="434" y="64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152;p41">
              <a:extLst>
                <a:ext uri="{FF2B5EF4-FFF2-40B4-BE49-F238E27FC236}">
                  <a16:creationId xmlns:a16="http://schemas.microsoft.com/office/drawing/2014/main" id="{8FEE0693-9FE7-94FD-0D8C-D6427307C516}"/>
                </a:ext>
              </a:extLst>
            </p:cNvPr>
            <p:cNvSpPr/>
            <p:nvPr/>
          </p:nvSpPr>
          <p:spPr>
            <a:xfrm rot="860262">
              <a:off x="7387435" y="410898"/>
              <a:ext cx="144569" cy="151466"/>
            </a:xfrm>
            <a:custGeom>
              <a:avLst/>
              <a:gdLst/>
              <a:ahLst/>
              <a:cxnLst/>
              <a:rect l="l" t="t" r="r" b="b"/>
              <a:pathLst>
                <a:path w="4612" h="4832" extrusionOk="0">
                  <a:moveTo>
                    <a:pt x="84" y="1"/>
                  </a:moveTo>
                  <a:lnTo>
                    <a:pt x="1" y="191"/>
                  </a:lnTo>
                  <a:cubicBezTo>
                    <a:pt x="84" y="225"/>
                    <a:pt x="166" y="264"/>
                    <a:pt x="244" y="303"/>
                  </a:cubicBezTo>
                  <a:cubicBezTo>
                    <a:pt x="2594" y="1502"/>
                    <a:pt x="4417" y="4797"/>
                    <a:pt x="4436" y="4831"/>
                  </a:cubicBezTo>
                  <a:lnTo>
                    <a:pt x="4612" y="4734"/>
                  </a:lnTo>
                  <a:cubicBezTo>
                    <a:pt x="4592" y="4700"/>
                    <a:pt x="2740" y="1346"/>
                    <a:pt x="337" y="123"/>
                  </a:cubicBezTo>
                  <a:cubicBezTo>
                    <a:pt x="254" y="79"/>
                    <a:pt x="166" y="4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153;p41">
              <a:extLst>
                <a:ext uri="{FF2B5EF4-FFF2-40B4-BE49-F238E27FC236}">
                  <a16:creationId xmlns:a16="http://schemas.microsoft.com/office/drawing/2014/main" id="{DFB982D8-6E5F-0A9F-3A81-25F89F2229CD}"/>
                </a:ext>
              </a:extLst>
            </p:cNvPr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154;p41">
              <a:extLst>
                <a:ext uri="{FF2B5EF4-FFF2-40B4-BE49-F238E27FC236}">
                  <a16:creationId xmlns:a16="http://schemas.microsoft.com/office/drawing/2014/main" id="{85E68EB7-E11D-F1A7-3FC7-BC63D45BC756}"/>
                </a:ext>
              </a:extLst>
            </p:cNvPr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155;p41">
              <a:extLst>
                <a:ext uri="{FF2B5EF4-FFF2-40B4-BE49-F238E27FC236}">
                  <a16:creationId xmlns:a16="http://schemas.microsoft.com/office/drawing/2014/main" id="{3853EE4A-4F94-AD01-89B3-D69B0E61962B}"/>
                </a:ext>
              </a:extLst>
            </p:cNvPr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156;p41">
              <a:extLst>
                <a:ext uri="{FF2B5EF4-FFF2-40B4-BE49-F238E27FC236}">
                  <a16:creationId xmlns:a16="http://schemas.microsoft.com/office/drawing/2014/main" id="{2F69863B-FC8E-DEE5-9CCE-F01171273381}"/>
                </a:ext>
              </a:extLst>
            </p:cNvPr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157;p41">
              <a:extLst>
                <a:ext uri="{FF2B5EF4-FFF2-40B4-BE49-F238E27FC236}">
                  <a16:creationId xmlns:a16="http://schemas.microsoft.com/office/drawing/2014/main" id="{5AC54FDD-A1DE-7613-A9C7-6C9DABE7522F}"/>
                </a:ext>
              </a:extLst>
            </p:cNvPr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158;p41">
              <a:extLst>
                <a:ext uri="{FF2B5EF4-FFF2-40B4-BE49-F238E27FC236}">
                  <a16:creationId xmlns:a16="http://schemas.microsoft.com/office/drawing/2014/main" id="{CD5E3902-0B7D-2742-4370-1CC134EF3713}"/>
                </a:ext>
              </a:extLst>
            </p:cNvPr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159;p41">
              <a:extLst>
                <a:ext uri="{FF2B5EF4-FFF2-40B4-BE49-F238E27FC236}">
                  <a16:creationId xmlns:a16="http://schemas.microsoft.com/office/drawing/2014/main" id="{8CE37F4F-FB74-A750-70E5-0985B52038C8}"/>
                </a:ext>
              </a:extLst>
            </p:cNvPr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160;p41">
              <a:extLst>
                <a:ext uri="{FF2B5EF4-FFF2-40B4-BE49-F238E27FC236}">
                  <a16:creationId xmlns:a16="http://schemas.microsoft.com/office/drawing/2014/main" id="{57210DF8-5470-E6F5-1A0E-5D132A7E09F9}"/>
                </a:ext>
              </a:extLst>
            </p:cNvPr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161;p41">
              <a:extLst>
                <a:ext uri="{FF2B5EF4-FFF2-40B4-BE49-F238E27FC236}">
                  <a16:creationId xmlns:a16="http://schemas.microsoft.com/office/drawing/2014/main" id="{C5C1A805-22E0-87CD-6B76-11A3BD428655}"/>
                </a:ext>
              </a:extLst>
            </p:cNvPr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162;p41">
              <a:extLst>
                <a:ext uri="{FF2B5EF4-FFF2-40B4-BE49-F238E27FC236}">
                  <a16:creationId xmlns:a16="http://schemas.microsoft.com/office/drawing/2014/main" id="{E06506B2-F64C-1116-0A50-80559664D954}"/>
                </a:ext>
              </a:extLst>
            </p:cNvPr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163;p41">
              <a:extLst>
                <a:ext uri="{FF2B5EF4-FFF2-40B4-BE49-F238E27FC236}">
                  <a16:creationId xmlns:a16="http://schemas.microsoft.com/office/drawing/2014/main" id="{13021B2E-95E2-62F0-BF67-B39BD010F121}"/>
                </a:ext>
              </a:extLst>
            </p:cNvPr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164;p41">
              <a:extLst>
                <a:ext uri="{FF2B5EF4-FFF2-40B4-BE49-F238E27FC236}">
                  <a16:creationId xmlns:a16="http://schemas.microsoft.com/office/drawing/2014/main" id="{A87B1145-687F-E1CC-CEE7-F1996A83666B}"/>
                </a:ext>
              </a:extLst>
            </p:cNvPr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165;p41">
              <a:extLst>
                <a:ext uri="{FF2B5EF4-FFF2-40B4-BE49-F238E27FC236}">
                  <a16:creationId xmlns:a16="http://schemas.microsoft.com/office/drawing/2014/main" id="{6F8B79CB-9586-1C8A-5A3B-66E74C701523}"/>
                </a:ext>
              </a:extLst>
            </p:cNvPr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166;p41">
              <a:extLst>
                <a:ext uri="{FF2B5EF4-FFF2-40B4-BE49-F238E27FC236}">
                  <a16:creationId xmlns:a16="http://schemas.microsoft.com/office/drawing/2014/main" id="{40BE81B0-7FA7-5DF7-0B41-796271E3B5CE}"/>
                </a:ext>
              </a:extLst>
            </p:cNvPr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167;p41">
              <a:extLst>
                <a:ext uri="{FF2B5EF4-FFF2-40B4-BE49-F238E27FC236}">
                  <a16:creationId xmlns:a16="http://schemas.microsoft.com/office/drawing/2014/main" id="{A4D66FFA-72E4-6349-9BAE-27F18C8CD1B6}"/>
                </a:ext>
              </a:extLst>
            </p:cNvPr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168;p41">
              <a:extLst>
                <a:ext uri="{FF2B5EF4-FFF2-40B4-BE49-F238E27FC236}">
                  <a16:creationId xmlns:a16="http://schemas.microsoft.com/office/drawing/2014/main" id="{65BC29E2-E489-4DF6-A94A-3163C60E64AD}"/>
                </a:ext>
              </a:extLst>
            </p:cNvPr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876;p41">
            <a:extLst>
              <a:ext uri="{FF2B5EF4-FFF2-40B4-BE49-F238E27FC236}">
                <a16:creationId xmlns:a16="http://schemas.microsoft.com/office/drawing/2014/main" id="{E20A1DC0-6544-5D0C-7C3C-17D21DDEB08C}"/>
              </a:ext>
            </a:extLst>
          </p:cNvPr>
          <p:cNvGrpSpPr/>
          <p:nvPr/>
        </p:nvGrpSpPr>
        <p:grpSpPr>
          <a:xfrm>
            <a:off x="6955157" y="3269218"/>
            <a:ext cx="1174576" cy="1350346"/>
            <a:chOff x="7547515" y="1501692"/>
            <a:chExt cx="1328682" cy="1551886"/>
          </a:xfrm>
        </p:grpSpPr>
        <p:sp>
          <p:nvSpPr>
            <p:cNvPr id="506" name="Google Shape;877;p41">
              <a:extLst>
                <a:ext uri="{FF2B5EF4-FFF2-40B4-BE49-F238E27FC236}">
                  <a16:creationId xmlns:a16="http://schemas.microsoft.com/office/drawing/2014/main" id="{307C6A15-AA42-21B4-2D97-93CC2929AD2E}"/>
                </a:ext>
              </a:extLst>
            </p:cNvPr>
            <p:cNvSpPr/>
            <p:nvPr/>
          </p:nvSpPr>
          <p:spPr>
            <a:xfrm rot="860262">
              <a:off x="8547373" y="197559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4" y="2722"/>
                    <a:pt x="1190" y="3167"/>
                    <a:pt x="2007" y="3167"/>
                  </a:cubicBezTo>
                  <a:cubicBezTo>
                    <a:pt x="2335" y="3167"/>
                    <a:pt x="2668" y="3095"/>
                    <a:pt x="2983" y="2944"/>
                  </a:cubicBezTo>
                  <a:cubicBezTo>
                    <a:pt x="4085" y="2423"/>
                    <a:pt x="4572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8;p41">
              <a:extLst>
                <a:ext uri="{FF2B5EF4-FFF2-40B4-BE49-F238E27FC236}">
                  <a16:creationId xmlns:a16="http://schemas.microsoft.com/office/drawing/2014/main" id="{BA172B81-2F75-FFD0-83C2-D08A47B3D05A}"/>
                </a:ext>
              </a:extLst>
            </p:cNvPr>
            <p:cNvSpPr/>
            <p:nvPr/>
          </p:nvSpPr>
          <p:spPr>
            <a:xfrm rot="860262">
              <a:off x="8539276" y="1929837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601" y="0"/>
                  </a:moveTo>
                  <a:cubicBezTo>
                    <a:pt x="2274" y="0"/>
                    <a:pt x="1943" y="71"/>
                    <a:pt x="1629" y="221"/>
                  </a:cubicBezTo>
                  <a:cubicBezTo>
                    <a:pt x="469" y="776"/>
                    <a:pt x="1" y="2180"/>
                    <a:pt x="595" y="3316"/>
                  </a:cubicBezTo>
                  <a:lnTo>
                    <a:pt x="4680" y="1366"/>
                  </a:lnTo>
                  <a:cubicBezTo>
                    <a:pt x="4311" y="507"/>
                    <a:pt x="3474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9;p41">
              <a:extLst>
                <a:ext uri="{FF2B5EF4-FFF2-40B4-BE49-F238E27FC236}">
                  <a16:creationId xmlns:a16="http://schemas.microsoft.com/office/drawing/2014/main" id="{DAC5D6D1-CA2C-B665-EC72-51EC704D73F0}"/>
                </a:ext>
              </a:extLst>
            </p:cNvPr>
            <p:cNvSpPr/>
            <p:nvPr/>
          </p:nvSpPr>
          <p:spPr>
            <a:xfrm rot="860262">
              <a:off x="8418136" y="2163370"/>
              <a:ext cx="143472" cy="99556"/>
            </a:xfrm>
            <a:custGeom>
              <a:avLst/>
              <a:gdLst/>
              <a:ahLst/>
              <a:cxnLst/>
              <a:rect l="l" t="t" r="r" b="b"/>
              <a:pathLst>
                <a:path w="4577" h="3176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1" y="2727"/>
                    <a:pt x="1190" y="3175"/>
                    <a:pt x="2010" y="3175"/>
                  </a:cubicBezTo>
                  <a:cubicBezTo>
                    <a:pt x="2337" y="3175"/>
                    <a:pt x="2669" y="3104"/>
                    <a:pt x="2983" y="2954"/>
                  </a:cubicBezTo>
                  <a:cubicBezTo>
                    <a:pt x="4090" y="2428"/>
                    <a:pt x="4577" y="1116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80;p41">
              <a:extLst>
                <a:ext uri="{FF2B5EF4-FFF2-40B4-BE49-F238E27FC236}">
                  <a16:creationId xmlns:a16="http://schemas.microsoft.com/office/drawing/2014/main" id="{7EF92505-B115-5C64-3B5B-EB77FA725E19}"/>
                </a:ext>
              </a:extLst>
            </p:cNvPr>
            <p:cNvSpPr/>
            <p:nvPr/>
          </p:nvSpPr>
          <p:spPr>
            <a:xfrm rot="860262">
              <a:off x="8410200" y="2117864"/>
              <a:ext cx="146544" cy="103694"/>
            </a:xfrm>
            <a:custGeom>
              <a:avLst/>
              <a:gdLst/>
              <a:ahLst/>
              <a:cxnLst/>
              <a:rect l="l" t="t" r="r" b="b"/>
              <a:pathLst>
                <a:path w="4675" h="3308" extrusionOk="0">
                  <a:moveTo>
                    <a:pt x="2598" y="1"/>
                  </a:moveTo>
                  <a:cubicBezTo>
                    <a:pt x="2271" y="1"/>
                    <a:pt x="1939" y="72"/>
                    <a:pt x="1623" y="222"/>
                  </a:cubicBezTo>
                  <a:cubicBezTo>
                    <a:pt x="473" y="773"/>
                    <a:pt x="0" y="2167"/>
                    <a:pt x="590" y="3308"/>
                  </a:cubicBezTo>
                  <a:lnTo>
                    <a:pt x="4675" y="1358"/>
                  </a:lnTo>
                  <a:cubicBezTo>
                    <a:pt x="4299" y="504"/>
                    <a:pt x="3468" y="1"/>
                    <a:pt x="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81;p41">
              <a:extLst>
                <a:ext uri="{FF2B5EF4-FFF2-40B4-BE49-F238E27FC236}">
                  <a16:creationId xmlns:a16="http://schemas.microsoft.com/office/drawing/2014/main" id="{045DBD17-5429-6C09-457E-A91698385AD9}"/>
                </a:ext>
              </a:extLst>
            </p:cNvPr>
            <p:cNvSpPr/>
            <p:nvPr/>
          </p:nvSpPr>
          <p:spPr>
            <a:xfrm rot="860262">
              <a:off x="8288727" y="2350988"/>
              <a:ext cx="143974" cy="100026"/>
            </a:xfrm>
            <a:custGeom>
              <a:avLst/>
              <a:gdLst/>
              <a:ahLst/>
              <a:cxnLst/>
              <a:rect l="l" t="t" r="r" b="b"/>
              <a:pathLst>
                <a:path w="4593" h="3191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399" y="2735"/>
                    <a:pt x="1195" y="3191"/>
                    <a:pt x="2022" y="3191"/>
                  </a:cubicBezTo>
                  <a:cubicBezTo>
                    <a:pt x="2350" y="3191"/>
                    <a:pt x="2683" y="3119"/>
                    <a:pt x="2999" y="2969"/>
                  </a:cubicBezTo>
                  <a:cubicBezTo>
                    <a:pt x="4105" y="2442"/>
                    <a:pt x="4593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2;p41">
              <a:extLst>
                <a:ext uri="{FF2B5EF4-FFF2-40B4-BE49-F238E27FC236}">
                  <a16:creationId xmlns:a16="http://schemas.microsoft.com/office/drawing/2014/main" id="{B8D1EE74-9CBC-1172-5C92-44F1EFA88B23}"/>
                </a:ext>
              </a:extLst>
            </p:cNvPr>
            <p:cNvSpPr/>
            <p:nvPr/>
          </p:nvSpPr>
          <p:spPr>
            <a:xfrm rot="860262">
              <a:off x="8281254" y="2306002"/>
              <a:ext cx="146262" cy="103192"/>
            </a:xfrm>
            <a:custGeom>
              <a:avLst/>
              <a:gdLst/>
              <a:ahLst/>
              <a:cxnLst/>
              <a:rect l="l" t="t" r="r" b="b"/>
              <a:pathLst>
                <a:path w="4666" h="3292" extrusionOk="0">
                  <a:moveTo>
                    <a:pt x="2599" y="1"/>
                  </a:moveTo>
                  <a:cubicBezTo>
                    <a:pt x="2272" y="1"/>
                    <a:pt x="1939" y="71"/>
                    <a:pt x="1624" y="221"/>
                  </a:cubicBezTo>
                  <a:cubicBezTo>
                    <a:pt x="474" y="767"/>
                    <a:pt x="1" y="2156"/>
                    <a:pt x="576" y="3292"/>
                  </a:cubicBezTo>
                  <a:lnTo>
                    <a:pt x="4665" y="1342"/>
                  </a:lnTo>
                  <a:cubicBezTo>
                    <a:pt x="4291" y="497"/>
                    <a:pt x="3464" y="1"/>
                    <a:pt x="2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3;p41">
              <a:extLst>
                <a:ext uri="{FF2B5EF4-FFF2-40B4-BE49-F238E27FC236}">
                  <a16:creationId xmlns:a16="http://schemas.microsoft.com/office/drawing/2014/main" id="{E79F6067-3DA6-FCF3-4355-FB5FCF568626}"/>
                </a:ext>
              </a:extLst>
            </p:cNvPr>
            <p:cNvSpPr/>
            <p:nvPr/>
          </p:nvSpPr>
          <p:spPr>
            <a:xfrm rot="860262">
              <a:off x="8159631" y="2538546"/>
              <a:ext cx="143504" cy="99556"/>
            </a:xfrm>
            <a:custGeom>
              <a:avLst/>
              <a:gdLst/>
              <a:ahLst/>
              <a:cxnLst/>
              <a:rect l="l" t="t" r="r" b="b"/>
              <a:pathLst>
                <a:path w="4578" h="3176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401" y="2727"/>
                    <a:pt x="1191" y="3175"/>
                    <a:pt x="2013" y="3175"/>
                  </a:cubicBezTo>
                  <a:cubicBezTo>
                    <a:pt x="2340" y="3175"/>
                    <a:pt x="2673" y="3104"/>
                    <a:pt x="2989" y="2954"/>
                  </a:cubicBezTo>
                  <a:cubicBezTo>
                    <a:pt x="4090" y="2428"/>
                    <a:pt x="4578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4;p41">
              <a:extLst>
                <a:ext uri="{FF2B5EF4-FFF2-40B4-BE49-F238E27FC236}">
                  <a16:creationId xmlns:a16="http://schemas.microsoft.com/office/drawing/2014/main" id="{48A134FE-A210-A839-46C2-B4DD4035FE80}"/>
                </a:ext>
              </a:extLst>
            </p:cNvPr>
            <p:cNvSpPr/>
            <p:nvPr/>
          </p:nvSpPr>
          <p:spPr>
            <a:xfrm rot="860262">
              <a:off x="8151700" y="2492966"/>
              <a:ext cx="146732" cy="103819"/>
            </a:xfrm>
            <a:custGeom>
              <a:avLst/>
              <a:gdLst/>
              <a:ahLst/>
              <a:cxnLst/>
              <a:rect l="l" t="t" r="r" b="b"/>
              <a:pathLst>
                <a:path w="4681" h="3312" extrusionOk="0">
                  <a:moveTo>
                    <a:pt x="2598" y="0"/>
                  </a:moveTo>
                  <a:cubicBezTo>
                    <a:pt x="2272" y="0"/>
                    <a:pt x="1940" y="71"/>
                    <a:pt x="1624" y="221"/>
                  </a:cubicBezTo>
                  <a:cubicBezTo>
                    <a:pt x="469" y="776"/>
                    <a:pt x="1" y="2175"/>
                    <a:pt x="591" y="3311"/>
                  </a:cubicBezTo>
                  <a:lnTo>
                    <a:pt x="4680" y="1361"/>
                  </a:lnTo>
                  <a:cubicBezTo>
                    <a:pt x="4304" y="506"/>
                    <a:pt x="3471" y="0"/>
                    <a:pt x="2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5;p41">
              <a:extLst>
                <a:ext uri="{FF2B5EF4-FFF2-40B4-BE49-F238E27FC236}">
                  <a16:creationId xmlns:a16="http://schemas.microsoft.com/office/drawing/2014/main" id="{3270212E-49A1-8DD6-527D-771D9FB4C559}"/>
                </a:ext>
              </a:extLst>
            </p:cNvPr>
            <p:cNvSpPr/>
            <p:nvPr/>
          </p:nvSpPr>
          <p:spPr>
            <a:xfrm rot="860262">
              <a:off x="8030455" y="2726153"/>
              <a:ext cx="143504" cy="99681"/>
            </a:xfrm>
            <a:custGeom>
              <a:avLst/>
              <a:gdLst/>
              <a:ahLst/>
              <a:cxnLst/>
              <a:rect l="l" t="t" r="r" b="b"/>
              <a:pathLst>
                <a:path w="4578" h="3180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2" y="2729"/>
                    <a:pt x="1193" y="3180"/>
                    <a:pt x="2016" y="3180"/>
                  </a:cubicBezTo>
                  <a:cubicBezTo>
                    <a:pt x="2343" y="3180"/>
                    <a:pt x="2674" y="3109"/>
                    <a:pt x="2988" y="2959"/>
                  </a:cubicBezTo>
                  <a:cubicBezTo>
                    <a:pt x="4090" y="2433"/>
                    <a:pt x="4577" y="1122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6;p41">
              <a:extLst>
                <a:ext uri="{FF2B5EF4-FFF2-40B4-BE49-F238E27FC236}">
                  <a16:creationId xmlns:a16="http://schemas.microsoft.com/office/drawing/2014/main" id="{FA3E0480-FF08-FE82-675C-ABC19E42E7E6}"/>
                </a:ext>
              </a:extLst>
            </p:cNvPr>
            <p:cNvSpPr/>
            <p:nvPr/>
          </p:nvSpPr>
          <p:spPr>
            <a:xfrm rot="860262">
              <a:off x="8022394" y="2680474"/>
              <a:ext cx="146732" cy="103882"/>
            </a:xfrm>
            <a:custGeom>
              <a:avLst/>
              <a:gdLst/>
              <a:ahLst/>
              <a:cxnLst/>
              <a:rect l="l" t="t" r="r" b="b"/>
              <a:pathLst>
                <a:path w="4681" h="3314" extrusionOk="0">
                  <a:moveTo>
                    <a:pt x="2603" y="0"/>
                  </a:moveTo>
                  <a:cubicBezTo>
                    <a:pt x="2276" y="0"/>
                    <a:pt x="1944" y="71"/>
                    <a:pt x="1629" y="223"/>
                  </a:cubicBezTo>
                  <a:cubicBezTo>
                    <a:pt x="469" y="774"/>
                    <a:pt x="1" y="2177"/>
                    <a:pt x="595" y="3313"/>
                  </a:cubicBezTo>
                  <a:lnTo>
                    <a:pt x="4680" y="1363"/>
                  </a:lnTo>
                  <a:cubicBezTo>
                    <a:pt x="4311" y="509"/>
                    <a:pt x="3476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7;p41">
              <a:extLst>
                <a:ext uri="{FF2B5EF4-FFF2-40B4-BE49-F238E27FC236}">
                  <a16:creationId xmlns:a16="http://schemas.microsoft.com/office/drawing/2014/main" id="{FAE72C18-10D9-320F-FF06-7839B70BF16A}"/>
                </a:ext>
              </a:extLst>
            </p:cNvPr>
            <p:cNvSpPr/>
            <p:nvPr/>
          </p:nvSpPr>
          <p:spPr>
            <a:xfrm rot="860262">
              <a:off x="8255893" y="1774965"/>
              <a:ext cx="143660" cy="99838"/>
            </a:xfrm>
            <a:custGeom>
              <a:avLst/>
              <a:gdLst/>
              <a:ahLst/>
              <a:cxnLst/>
              <a:rect l="l" t="t" r="r" b="b"/>
              <a:pathLst>
                <a:path w="4583" h="3185" extrusionOk="0">
                  <a:moveTo>
                    <a:pt x="4090" y="1"/>
                  </a:moveTo>
                  <a:lnTo>
                    <a:pt x="1" y="1950"/>
                  </a:lnTo>
                  <a:cubicBezTo>
                    <a:pt x="402" y="2733"/>
                    <a:pt x="1196" y="3185"/>
                    <a:pt x="2021" y="3185"/>
                  </a:cubicBezTo>
                  <a:cubicBezTo>
                    <a:pt x="2348" y="3185"/>
                    <a:pt x="2679" y="3114"/>
                    <a:pt x="2993" y="2964"/>
                  </a:cubicBezTo>
                  <a:cubicBezTo>
                    <a:pt x="4100" y="2433"/>
                    <a:pt x="4582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8;p41">
              <a:extLst>
                <a:ext uri="{FF2B5EF4-FFF2-40B4-BE49-F238E27FC236}">
                  <a16:creationId xmlns:a16="http://schemas.microsoft.com/office/drawing/2014/main" id="{04C60180-D1EB-C65A-6166-1D8EC1068063}"/>
                </a:ext>
              </a:extLst>
            </p:cNvPr>
            <p:cNvSpPr/>
            <p:nvPr/>
          </p:nvSpPr>
          <p:spPr>
            <a:xfrm rot="860262">
              <a:off x="8126758" y="1962557"/>
              <a:ext cx="143504" cy="99650"/>
            </a:xfrm>
            <a:custGeom>
              <a:avLst/>
              <a:gdLst/>
              <a:ahLst/>
              <a:cxnLst/>
              <a:rect l="l" t="t" r="r" b="b"/>
              <a:pathLst>
                <a:path w="4578" h="3179" extrusionOk="0">
                  <a:moveTo>
                    <a:pt x="4085" y="1"/>
                  </a:moveTo>
                  <a:lnTo>
                    <a:pt x="0" y="1951"/>
                  </a:lnTo>
                  <a:cubicBezTo>
                    <a:pt x="401" y="2727"/>
                    <a:pt x="1190" y="3178"/>
                    <a:pt x="2011" y="3178"/>
                  </a:cubicBezTo>
                  <a:cubicBezTo>
                    <a:pt x="2339" y="3178"/>
                    <a:pt x="2673" y="3106"/>
                    <a:pt x="2988" y="2955"/>
                  </a:cubicBezTo>
                  <a:cubicBezTo>
                    <a:pt x="4090" y="2428"/>
                    <a:pt x="4577" y="1122"/>
                    <a:pt x="4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9;p41">
              <a:extLst>
                <a:ext uri="{FF2B5EF4-FFF2-40B4-BE49-F238E27FC236}">
                  <a16:creationId xmlns:a16="http://schemas.microsoft.com/office/drawing/2014/main" id="{AE7A0076-DD49-2F7A-ADFE-5C10816B95A4}"/>
                </a:ext>
              </a:extLst>
            </p:cNvPr>
            <p:cNvSpPr/>
            <p:nvPr/>
          </p:nvSpPr>
          <p:spPr>
            <a:xfrm rot="860262">
              <a:off x="8118806" y="1917233"/>
              <a:ext cx="146544" cy="103537"/>
            </a:xfrm>
            <a:custGeom>
              <a:avLst/>
              <a:gdLst/>
              <a:ahLst/>
              <a:cxnLst/>
              <a:rect l="l" t="t" r="r" b="b"/>
              <a:pathLst>
                <a:path w="4675" h="3303" extrusionOk="0">
                  <a:moveTo>
                    <a:pt x="2601" y="0"/>
                  </a:moveTo>
                  <a:cubicBezTo>
                    <a:pt x="2275" y="0"/>
                    <a:pt x="1943" y="71"/>
                    <a:pt x="1629" y="222"/>
                  </a:cubicBezTo>
                  <a:cubicBezTo>
                    <a:pt x="473" y="773"/>
                    <a:pt x="1" y="2167"/>
                    <a:pt x="590" y="3303"/>
                  </a:cubicBezTo>
                  <a:lnTo>
                    <a:pt x="4675" y="1353"/>
                  </a:lnTo>
                  <a:cubicBezTo>
                    <a:pt x="4300" y="503"/>
                    <a:pt x="3469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90;p41">
              <a:extLst>
                <a:ext uri="{FF2B5EF4-FFF2-40B4-BE49-F238E27FC236}">
                  <a16:creationId xmlns:a16="http://schemas.microsoft.com/office/drawing/2014/main" id="{E6675C06-30D3-D3F3-C53F-9831A8391500}"/>
                </a:ext>
              </a:extLst>
            </p:cNvPr>
            <p:cNvSpPr/>
            <p:nvPr/>
          </p:nvSpPr>
          <p:spPr>
            <a:xfrm rot="860262">
              <a:off x="7997398" y="2150314"/>
              <a:ext cx="143786" cy="99681"/>
            </a:xfrm>
            <a:custGeom>
              <a:avLst/>
              <a:gdLst/>
              <a:ahLst/>
              <a:cxnLst/>
              <a:rect l="l" t="t" r="r" b="b"/>
              <a:pathLst>
                <a:path w="4587" h="3180" extrusionOk="0">
                  <a:moveTo>
                    <a:pt x="4090" y="1"/>
                  </a:moveTo>
                  <a:lnTo>
                    <a:pt x="0" y="1951"/>
                  </a:lnTo>
                  <a:cubicBezTo>
                    <a:pt x="402" y="2729"/>
                    <a:pt x="1195" y="3180"/>
                    <a:pt x="2020" y="3180"/>
                  </a:cubicBezTo>
                  <a:cubicBezTo>
                    <a:pt x="2347" y="3180"/>
                    <a:pt x="2679" y="3109"/>
                    <a:pt x="2993" y="2960"/>
                  </a:cubicBezTo>
                  <a:cubicBezTo>
                    <a:pt x="4099" y="2433"/>
                    <a:pt x="4587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91;p41">
              <a:extLst>
                <a:ext uri="{FF2B5EF4-FFF2-40B4-BE49-F238E27FC236}">
                  <a16:creationId xmlns:a16="http://schemas.microsoft.com/office/drawing/2014/main" id="{DA1789F9-41B4-D5FA-D1D2-694587004203}"/>
                </a:ext>
              </a:extLst>
            </p:cNvPr>
            <p:cNvSpPr/>
            <p:nvPr/>
          </p:nvSpPr>
          <p:spPr>
            <a:xfrm rot="860262">
              <a:off x="7989765" y="2104971"/>
              <a:ext cx="146544" cy="103600"/>
            </a:xfrm>
            <a:custGeom>
              <a:avLst/>
              <a:gdLst/>
              <a:ahLst/>
              <a:cxnLst/>
              <a:rect l="l" t="t" r="r" b="b"/>
              <a:pathLst>
                <a:path w="4675" h="3305" extrusionOk="0">
                  <a:moveTo>
                    <a:pt x="2594" y="0"/>
                  </a:moveTo>
                  <a:cubicBezTo>
                    <a:pt x="2268" y="0"/>
                    <a:pt x="1938" y="71"/>
                    <a:pt x="1623" y="219"/>
                  </a:cubicBezTo>
                  <a:cubicBezTo>
                    <a:pt x="468" y="770"/>
                    <a:pt x="0" y="2164"/>
                    <a:pt x="585" y="3305"/>
                  </a:cubicBezTo>
                  <a:lnTo>
                    <a:pt x="4670" y="1355"/>
                  </a:lnTo>
                  <a:lnTo>
                    <a:pt x="4675" y="1355"/>
                  </a:lnTo>
                  <a:cubicBezTo>
                    <a:pt x="4298" y="503"/>
                    <a:pt x="3465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2;p41">
              <a:extLst>
                <a:ext uri="{FF2B5EF4-FFF2-40B4-BE49-F238E27FC236}">
                  <a16:creationId xmlns:a16="http://schemas.microsoft.com/office/drawing/2014/main" id="{7B62CAAB-9BD4-B47E-FA28-38F259F26B18}"/>
                </a:ext>
              </a:extLst>
            </p:cNvPr>
            <p:cNvSpPr/>
            <p:nvPr/>
          </p:nvSpPr>
          <p:spPr>
            <a:xfrm rot="860262">
              <a:off x="7868263" y="233786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90" y="1"/>
                  </a:moveTo>
                  <a:lnTo>
                    <a:pt x="1" y="1951"/>
                  </a:lnTo>
                  <a:cubicBezTo>
                    <a:pt x="405" y="2720"/>
                    <a:pt x="1192" y="3167"/>
                    <a:pt x="2011" y="3167"/>
                  </a:cubicBezTo>
                  <a:cubicBezTo>
                    <a:pt x="2338" y="3167"/>
                    <a:pt x="2669" y="3095"/>
                    <a:pt x="2984" y="2945"/>
                  </a:cubicBezTo>
                  <a:cubicBezTo>
                    <a:pt x="4086" y="2419"/>
                    <a:pt x="4573" y="1117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3;p41">
              <a:extLst>
                <a:ext uri="{FF2B5EF4-FFF2-40B4-BE49-F238E27FC236}">
                  <a16:creationId xmlns:a16="http://schemas.microsoft.com/office/drawing/2014/main" id="{B882FB4A-A81D-E943-2CC8-C162BDB8E203}"/>
                </a:ext>
              </a:extLst>
            </p:cNvPr>
            <p:cNvSpPr/>
            <p:nvPr/>
          </p:nvSpPr>
          <p:spPr>
            <a:xfrm rot="860262">
              <a:off x="7860190" y="2292133"/>
              <a:ext cx="146858" cy="103976"/>
            </a:xfrm>
            <a:custGeom>
              <a:avLst/>
              <a:gdLst/>
              <a:ahLst/>
              <a:cxnLst/>
              <a:rect l="l" t="t" r="r" b="b"/>
              <a:pathLst>
                <a:path w="4685" h="3317" extrusionOk="0">
                  <a:moveTo>
                    <a:pt x="2603" y="1"/>
                  </a:moveTo>
                  <a:cubicBezTo>
                    <a:pt x="2276" y="1"/>
                    <a:pt x="1944" y="72"/>
                    <a:pt x="1628" y="221"/>
                  </a:cubicBezTo>
                  <a:cubicBezTo>
                    <a:pt x="468" y="772"/>
                    <a:pt x="0" y="2176"/>
                    <a:pt x="595" y="3317"/>
                  </a:cubicBezTo>
                  <a:lnTo>
                    <a:pt x="4684" y="1367"/>
                  </a:lnTo>
                  <a:cubicBezTo>
                    <a:pt x="4312" y="508"/>
                    <a:pt x="3477" y="1"/>
                    <a:pt x="2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4;p41">
              <a:extLst>
                <a:ext uri="{FF2B5EF4-FFF2-40B4-BE49-F238E27FC236}">
                  <a16:creationId xmlns:a16="http://schemas.microsoft.com/office/drawing/2014/main" id="{2B355B66-A910-1289-618B-3961CBB924E6}"/>
                </a:ext>
              </a:extLst>
            </p:cNvPr>
            <p:cNvSpPr/>
            <p:nvPr/>
          </p:nvSpPr>
          <p:spPr>
            <a:xfrm rot="860262">
              <a:off x="7739049" y="2525521"/>
              <a:ext cx="143504" cy="99619"/>
            </a:xfrm>
            <a:custGeom>
              <a:avLst/>
              <a:gdLst/>
              <a:ahLst/>
              <a:cxnLst/>
              <a:rect l="l" t="t" r="r" b="b"/>
              <a:pathLst>
                <a:path w="4578" h="3178" extrusionOk="0">
                  <a:moveTo>
                    <a:pt x="4085" y="0"/>
                  </a:moveTo>
                  <a:lnTo>
                    <a:pt x="1" y="1950"/>
                  </a:lnTo>
                  <a:cubicBezTo>
                    <a:pt x="401" y="2727"/>
                    <a:pt x="1190" y="3177"/>
                    <a:pt x="2012" y="3177"/>
                  </a:cubicBezTo>
                  <a:cubicBezTo>
                    <a:pt x="2340" y="3177"/>
                    <a:pt x="2673" y="3105"/>
                    <a:pt x="2989" y="2954"/>
                  </a:cubicBezTo>
                  <a:cubicBezTo>
                    <a:pt x="4090" y="2427"/>
                    <a:pt x="4578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5;p41">
              <a:extLst>
                <a:ext uri="{FF2B5EF4-FFF2-40B4-BE49-F238E27FC236}">
                  <a16:creationId xmlns:a16="http://schemas.microsoft.com/office/drawing/2014/main" id="{575536C5-80BD-027D-300C-3FD77CCBCF86}"/>
                </a:ext>
              </a:extLst>
            </p:cNvPr>
            <p:cNvSpPr/>
            <p:nvPr/>
          </p:nvSpPr>
          <p:spPr>
            <a:xfrm rot="860262">
              <a:off x="7731028" y="2479753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597" y="1"/>
                  </a:moveTo>
                  <a:cubicBezTo>
                    <a:pt x="2272" y="1"/>
                    <a:pt x="1941" y="71"/>
                    <a:pt x="1628" y="221"/>
                  </a:cubicBezTo>
                  <a:cubicBezTo>
                    <a:pt x="468" y="776"/>
                    <a:pt x="0" y="2180"/>
                    <a:pt x="595" y="3316"/>
                  </a:cubicBezTo>
                  <a:lnTo>
                    <a:pt x="4679" y="1366"/>
                  </a:lnTo>
                  <a:cubicBezTo>
                    <a:pt x="4310" y="510"/>
                    <a:pt x="3472" y="1"/>
                    <a:pt x="2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6;p41">
              <a:extLst>
                <a:ext uri="{FF2B5EF4-FFF2-40B4-BE49-F238E27FC236}">
                  <a16:creationId xmlns:a16="http://schemas.microsoft.com/office/drawing/2014/main" id="{991131E5-69E7-30FC-8E1D-93E0D9507CE1}"/>
                </a:ext>
              </a:extLst>
            </p:cNvPr>
            <p:cNvSpPr/>
            <p:nvPr/>
          </p:nvSpPr>
          <p:spPr>
            <a:xfrm rot="860262">
              <a:off x="8247864" y="1729196"/>
              <a:ext cx="146889" cy="103976"/>
            </a:xfrm>
            <a:custGeom>
              <a:avLst/>
              <a:gdLst/>
              <a:ahLst/>
              <a:cxnLst/>
              <a:rect l="l" t="t" r="r" b="b"/>
              <a:pathLst>
                <a:path w="4686" h="3317" extrusionOk="0">
                  <a:moveTo>
                    <a:pt x="2601" y="1"/>
                  </a:moveTo>
                  <a:cubicBezTo>
                    <a:pt x="2275" y="1"/>
                    <a:pt x="1943" y="71"/>
                    <a:pt x="1629" y="221"/>
                  </a:cubicBezTo>
                  <a:cubicBezTo>
                    <a:pt x="469" y="772"/>
                    <a:pt x="1" y="2176"/>
                    <a:pt x="596" y="3316"/>
                  </a:cubicBezTo>
                  <a:lnTo>
                    <a:pt x="4685" y="1367"/>
                  </a:lnTo>
                  <a:cubicBezTo>
                    <a:pt x="4312" y="508"/>
                    <a:pt x="3475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7;p41">
              <a:extLst>
                <a:ext uri="{FF2B5EF4-FFF2-40B4-BE49-F238E27FC236}">
                  <a16:creationId xmlns:a16="http://schemas.microsoft.com/office/drawing/2014/main" id="{E007BFCF-7451-7CD4-F224-8697E0EFF817}"/>
                </a:ext>
              </a:extLst>
            </p:cNvPr>
            <p:cNvSpPr/>
            <p:nvPr/>
          </p:nvSpPr>
          <p:spPr>
            <a:xfrm rot="860262">
              <a:off x="8525739" y="1914655"/>
              <a:ext cx="185508" cy="177264"/>
            </a:xfrm>
            <a:custGeom>
              <a:avLst/>
              <a:gdLst/>
              <a:ahLst/>
              <a:cxnLst/>
              <a:rect l="l" t="t" r="r" b="b"/>
              <a:pathLst>
                <a:path w="5918" h="5655" extrusionOk="0">
                  <a:moveTo>
                    <a:pt x="2876" y="564"/>
                  </a:moveTo>
                  <a:cubicBezTo>
                    <a:pt x="3435" y="564"/>
                    <a:pt x="3985" y="770"/>
                    <a:pt x="4412" y="1163"/>
                  </a:cubicBezTo>
                  <a:cubicBezTo>
                    <a:pt x="5084" y="1787"/>
                    <a:pt x="5318" y="2752"/>
                    <a:pt x="5002" y="3610"/>
                  </a:cubicBezTo>
                  <a:cubicBezTo>
                    <a:pt x="4672" y="4530"/>
                    <a:pt x="3806" y="5100"/>
                    <a:pt x="2885" y="5100"/>
                  </a:cubicBezTo>
                  <a:cubicBezTo>
                    <a:pt x="2622" y="5100"/>
                    <a:pt x="2353" y="5054"/>
                    <a:pt x="2092" y="4955"/>
                  </a:cubicBezTo>
                  <a:cubicBezTo>
                    <a:pt x="1234" y="4638"/>
                    <a:pt x="649" y="3834"/>
                    <a:pt x="610" y="2917"/>
                  </a:cubicBezTo>
                  <a:cubicBezTo>
                    <a:pt x="576" y="2006"/>
                    <a:pt x="1092" y="1158"/>
                    <a:pt x="1926" y="773"/>
                  </a:cubicBezTo>
                  <a:cubicBezTo>
                    <a:pt x="2231" y="632"/>
                    <a:pt x="2555" y="564"/>
                    <a:pt x="2876" y="564"/>
                  </a:cubicBezTo>
                  <a:close/>
                  <a:moveTo>
                    <a:pt x="2872" y="1"/>
                  </a:moveTo>
                  <a:cubicBezTo>
                    <a:pt x="2471" y="1"/>
                    <a:pt x="2067" y="86"/>
                    <a:pt x="1687" y="261"/>
                  </a:cubicBezTo>
                  <a:cubicBezTo>
                    <a:pt x="649" y="743"/>
                    <a:pt x="1" y="1801"/>
                    <a:pt x="44" y="2942"/>
                  </a:cubicBezTo>
                  <a:cubicBezTo>
                    <a:pt x="93" y="4082"/>
                    <a:pt x="824" y="5086"/>
                    <a:pt x="1897" y="5481"/>
                  </a:cubicBezTo>
                  <a:cubicBezTo>
                    <a:pt x="2218" y="5599"/>
                    <a:pt x="2547" y="5654"/>
                    <a:pt x="2870" y="5654"/>
                  </a:cubicBezTo>
                  <a:cubicBezTo>
                    <a:pt x="4021" y="5654"/>
                    <a:pt x="5101" y="4946"/>
                    <a:pt x="5523" y="3805"/>
                  </a:cubicBezTo>
                  <a:cubicBezTo>
                    <a:pt x="5918" y="2732"/>
                    <a:pt x="5630" y="1528"/>
                    <a:pt x="4787" y="753"/>
                  </a:cubicBezTo>
                  <a:cubicBezTo>
                    <a:pt x="4255" y="258"/>
                    <a:pt x="3568" y="1"/>
                    <a:pt x="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8;p41">
              <a:extLst>
                <a:ext uri="{FF2B5EF4-FFF2-40B4-BE49-F238E27FC236}">
                  <a16:creationId xmlns:a16="http://schemas.microsoft.com/office/drawing/2014/main" id="{8A3684DA-927C-85A9-C067-4D5B93E688A6}"/>
                </a:ext>
              </a:extLst>
            </p:cNvPr>
            <p:cNvSpPr/>
            <p:nvPr/>
          </p:nvSpPr>
          <p:spPr>
            <a:xfrm rot="860262">
              <a:off x="8391049" y="2102239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3" y="555"/>
                  </a:moveTo>
                  <a:cubicBezTo>
                    <a:pt x="3306" y="555"/>
                    <a:pt x="3573" y="601"/>
                    <a:pt x="3832" y="697"/>
                  </a:cubicBezTo>
                  <a:lnTo>
                    <a:pt x="3832" y="702"/>
                  </a:lnTo>
                  <a:cubicBezTo>
                    <a:pt x="4407" y="911"/>
                    <a:pt x="4875" y="1350"/>
                    <a:pt x="5124" y="1915"/>
                  </a:cubicBezTo>
                  <a:cubicBezTo>
                    <a:pt x="5558" y="2905"/>
                    <a:pt x="5231" y="4065"/>
                    <a:pt x="4349" y="4684"/>
                  </a:cubicBezTo>
                  <a:cubicBezTo>
                    <a:pt x="3955" y="4962"/>
                    <a:pt x="3498" y="5099"/>
                    <a:pt x="3042" y="5099"/>
                  </a:cubicBezTo>
                  <a:cubicBezTo>
                    <a:pt x="2478" y="5099"/>
                    <a:pt x="1917" y="4889"/>
                    <a:pt x="1483" y="4479"/>
                  </a:cubicBezTo>
                  <a:cubicBezTo>
                    <a:pt x="698" y="3738"/>
                    <a:pt x="542" y="2544"/>
                    <a:pt x="1112" y="1628"/>
                  </a:cubicBezTo>
                  <a:cubicBezTo>
                    <a:pt x="1537" y="945"/>
                    <a:pt x="2275" y="555"/>
                    <a:pt x="3043" y="555"/>
                  </a:cubicBezTo>
                  <a:close/>
                  <a:moveTo>
                    <a:pt x="3047" y="1"/>
                  </a:moveTo>
                  <a:cubicBezTo>
                    <a:pt x="2271" y="1"/>
                    <a:pt x="1515" y="319"/>
                    <a:pt x="971" y="911"/>
                  </a:cubicBezTo>
                  <a:cubicBezTo>
                    <a:pt x="196" y="1750"/>
                    <a:pt x="1" y="2973"/>
                    <a:pt x="483" y="4011"/>
                  </a:cubicBezTo>
                  <a:cubicBezTo>
                    <a:pt x="946" y="5016"/>
                    <a:pt x="1952" y="5656"/>
                    <a:pt x="3050" y="5656"/>
                  </a:cubicBezTo>
                  <a:cubicBezTo>
                    <a:pt x="3087" y="5656"/>
                    <a:pt x="3123" y="5655"/>
                    <a:pt x="3159" y="5654"/>
                  </a:cubicBezTo>
                  <a:cubicBezTo>
                    <a:pt x="4305" y="5605"/>
                    <a:pt x="5304" y="4879"/>
                    <a:pt x="5704" y="3806"/>
                  </a:cubicBezTo>
                  <a:cubicBezTo>
                    <a:pt x="6240" y="2339"/>
                    <a:pt x="5489" y="716"/>
                    <a:pt x="4027" y="175"/>
                  </a:cubicBezTo>
                  <a:cubicBezTo>
                    <a:pt x="3707" y="58"/>
                    <a:pt x="3375" y="1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9;p41">
              <a:extLst>
                <a:ext uri="{FF2B5EF4-FFF2-40B4-BE49-F238E27FC236}">
                  <a16:creationId xmlns:a16="http://schemas.microsoft.com/office/drawing/2014/main" id="{9AE3EE6E-3EBD-2E4C-E0B2-B52372A94BDF}"/>
                </a:ext>
              </a:extLst>
            </p:cNvPr>
            <p:cNvSpPr/>
            <p:nvPr/>
          </p:nvSpPr>
          <p:spPr>
            <a:xfrm rot="860262">
              <a:off x="8267239" y="2289945"/>
              <a:ext cx="185664" cy="177264"/>
            </a:xfrm>
            <a:custGeom>
              <a:avLst/>
              <a:gdLst/>
              <a:ahLst/>
              <a:cxnLst/>
              <a:rect l="l" t="t" r="r" b="b"/>
              <a:pathLst>
                <a:path w="5923" h="5655" extrusionOk="0">
                  <a:moveTo>
                    <a:pt x="2875" y="563"/>
                  </a:moveTo>
                  <a:cubicBezTo>
                    <a:pt x="3434" y="563"/>
                    <a:pt x="3984" y="769"/>
                    <a:pt x="4411" y="1165"/>
                  </a:cubicBezTo>
                  <a:cubicBezTo>
                    <a:pt x="5089" y="1784"/>
                    <a:pt x="5318" y="2749"/>
                    <a:pt x="5006" y="3612"/>
                  </a:cubicBezTo>
                  <a:cubicBezTo>
                    <a:pt x="4668" y="4531"/>
                    <a:pt x="3800" y="5098"/>
                    <a:pt x="2877" y="5098"/>
                  </a:cubicBezTo>
                  <a:cubicBezTo>
                    <a:pt x="2616" y="5098"/>
                    <a:pt x="2350" y="5053"/>
                    <a:pt x="2091" y="4957"/>
                  </a:cubicBezTo>
                  <a:cubicBezTo>
                    <a:pt x="1233" y="4640"/>
                    <a:pt x="648" y="3836"/>
                    <a:pt x="614" y="2919"/>
                  </a:cubicBezTo>
                  <a:cubicBezTo>
                    <a:pt x="575" y="2003"/>
                    <a:pt x="1097" y="1155"/>
                    <a:pt x="1926" y="770"/>
                  </a:cubicBezTo>
                  <a:cubicBezTo>
                    <a:pt x="2230" y="631"/>
                    <a:pt x="2554" y="563"/>
                    <a:pt x="2875" y="563"/>
                  </a:cubicBezTo>
                  <a:close/>
                  <a:moveTo>
                    <a:pt x="2873" y="1"/>
                  </a:moveTo>
                  <a:cubicBezTo>
                    <a:pt x="2471" y="1"/>
                    <a:pt x="2066" y="87"/>
                    <a:pt x="1687" y="263"/>
                  </a:cubicBezTo>
                  <a:cubicBezTo>
                    <a:pt x="648" y="741"/>
                    <a:pt x="0" y="1798"/>
                    <a:pt x="49" y="2944"/>
                  </a:cubicBezTo>
                  <a:cubicBezTo>
                    <a:pt x="93" y="4084"/>
                    <a:pt x="824" y="5089"/>
                    <a:pt x="1896" y="5483"/>
                  </a:cubicBezTo>
                  <a:lnTo>
                    <a:pt x="1901" y="5483"/>
                  </a:lnTo>
                  <a:cubicBezTo>
                    <a:pt x="2220" y="5599"/>
                    <a:pt x="2546" y="5654"/>
                    <a:pt x="2866" y="5654"/>
                  </a:cubicBezTo>
                  <a:cubicBezTo>
                    <a:pt x="4018" y="5654"/>
                    <a:pt x="5101" y="4946"/>
                    <a:pt x="5528" y="3807"/>
                  </a:cubicBezTo>
                  <a:cubicBezTo>
                    <a:pt x="5922" y="2729"/>
                    <a:pt x="5630" y="1525"/>
                    <a:pt x="4792" y="750"/>
                  </a:cubicBezTo>
                  <a:cubicBezTo>
                    <a:pt x="4257" y="259"/>
                    <a:pt x="35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900;p41">
              <a:extLst>
                <a:ext uri="{FF2B5EF4-FFF2-40B4-BE49-F238E27FC236}">
                  <a16:creationId xmlns:a16="http://schemas.microsoft.com/office/drawing/2014/main" id="{D5C747AB-267C-E7AC-ED0C-51E20107E933}"/>
                </a:ext>
              </a:extLst>
            </p:cNvPr>
            <p:cNvSpPr/>
            <p:nvPr/>
          </p:nvSpPr>
          <p:spPr>
            <a:xfrm rot="860262">
              <a:off x="8128277" y="2476384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195" y="561"/>
                  </a:moveTo>
                  <a:cubicBezTo>
                    <a:pt x="3734" y="561"/>
                    <a:pt x="4271" y="752"/>
                    <a:pt x="4699" y="1129"/>
                  </a:cubicBezTo>
                  <a:cubicBezTo>
                    <a:pt x="5518" y="1855"/>
                    <a:pt x="5703" y="3054"/>
                    <a:pt x="5142" y="3995"/>
                  </a:cubicBezTo>
                  <a:cubicBezTo>
                    <a:pt x="4722" y="4696"/>
                    <a:pt x="3971" y="5099"/>
                    <a:pt x="3190" y="5099"/>
                  </a:cubicBezTo>
                  <a:cubicBezTo>
                    <a:pt x="2929" y="5099"/>
                    <a:pt x="2665" y="5054"/>
                    <a:pt x="2408" y="4960"/>
                  </a:cubicBezTo>
                  <a:lnTo>
                    <a:pt x="2408" y="4955"/>
                  </a:lnTo>
                  <a:cubicBezTo>
                    <a:pt x="1877" y="4760"/>
                    <a:pt x="1438" y="4375"/>
                    <a:pt x="1180" y="3873"/>
                  </a:cubicBezTo>
                  <a:cubicBezTo>
                    <a:pt x="678" y="2898"/>
                    <a:pt x="941" y="1709"/>
                    <a:pt x="1799" y="1041"/>
                  </a:cubicBezTo>
                  <a:cubicBezTo>
                    <a:pt x="2211" y="720"/>
                    <a:pt x="2703" y="561"/>
                    <a:pt x="3195" y="561"/>
                  </a:cubicBezTo>
                  <a:close/>
                  <a:moveTo>
                    <a:pt x="3197" y="0"/>
                  </a:moveTo>
                  <a:cubicBezTo>
                    <a:pt x="3156" y="0"/>
                    <a:pt x="3116" y="1"/>
                    <a:pt x="3076" y="3"/>
                  </a:cubicBezTo>
                  <a:cubicBezTo>
                    <a:pt x="1935" y="47"/>
                    <a:pt x="931" y="778"/>
                    <a:pt x="536" y="1850"/>
                  </a:cubicBezTo>
                  <a:cubicBezTo>
                    <a:pt x="0" y="3317"/>
                    <a:pt x="751" y="4940"/>
                    <a:pt x="2213" y="5481"/>
                  </a:cubicBezTo>
                  <a:cubicBezTo>
                    <a:pt x="2532" y="5598"/>
                    <a:pt x="2862" y="5655"/>
                    <a:pt x="3189" y="5655"/>
                  </a:cubicBezTo>
                  <a:cubicBezTo>
                    <a:pt x="3966" y="5655"/>
                    <a:pt x="4724" y="5335"/>
                    <a:pt x="5269" y="4745"/>
                  </a:cubicBezTo>
                  <a:cubicBezTo>
                    <a:pt x="6044" y="3902"/>
                    <a:pt x="6239" y="2679"/>
                    <a:pt x="5757" y="1641"/>
                  </a:cubicBezTo>
                  <a:cubicBezTo>
                    <a:pt x="5296" y="639"/>
                    <a:pt x="429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901;p41">
              <a:extLst>
                <a:ext uri="{FF2B5EF4-FFF2-40B4-BE49-F238E27FC236}">
                  <a16:creationId xmlns:a16="http://schemas.microsoft.com/office/drawing/2014/main" id="{C744D305-54F9-9537-6D35-1527966E4333}"/>
                </a:ext>
              </a:extLst>
            </p:cNvPr>
            <p:cNvSpPr/>
            <p:nvPr/>
          </p:nvSpPr>
          <p:spPr>
            <a:xfrm rot="860262">
              <a:off x="8003525" y="2665198"/>
              <a:ext cx="195444" cy="177326"/>
            </a:xfrm>
            <a:custGeom>
              <a:avLst/>
              <a:gdLst/>
              <a:ahLst/>
              <a:cxnLst/>
              <a:rect l="l" t="t" r="r" b="b"/>
              <a:pathLst>
                <a:path w="6235" h="5657" extrusionOk="0">
                  <a:moveTo>
                    <a:pt x="3033" y="561"/>
                  </a:moveTo>
                  <a:cubicBezTo>
                    <a:pt x="3143" y="561"/>
                    <a:pt x="3253" y="569"/>
                    <a:pt x="3363" y="585"/>
                  </a:cubicBezTo>
                  <a:cubicBezTo>
                    <a:pt x="4426" y="736"/>
                    <a:pt x="5230" y="1613"/>
                    <a:pt x="5298" y="2681"/>
                  </a:cubicBezTo>
                  <a:cubicBezTo>
                    <a:pt x="5367" y="3748"/>
                    <a:pt x="4679" y="4718"/>
                    <a:pt x="3646" y="5006"/>
                  </a:cubicBezTo>
                  <a:cubicBezTo>
                    <a:pt x="3444" y="5062"/>
                    <a:pt x="3241" y="5089"/>
                    <a:pt x="3040" y="5089"/>
                  </a:cubicBezTo>
                  <a:cubicBezTo>
                    <a:pt x="2211" y="5089"/>
                    <a:pt x="1429" y="4630"/>
                    <a:pt x="1029" y="3865"/>
                  </a:cubicBezTo>
                  <a:cubicBezTo>
                    <a:pt x="736" y="3305"/>
                    <a:pt x="697" y="2642"/>
                    <a:pt x="916" y="2042"/>
                  </a:cubicBezTo>
                  <a:lnTo>
                    <a:pt x="912" y="2042"/>
                  </a:lnTo>
                  <a:cubicBezTo>
                    <a:pt x="1243" y="1143"/>
                    <a:pt x="2099" y="561"/>
                    <a:pt x="3033" y="561"/>
                  </a:cubicBezTo>
                  <a:close/>
                  <a:moveTo>
                    <a:pt x="3043" y="1"/>
                  </a:moveTo>
                  <a:cubicBezTo>
                    <a:pt x="2268" y="1"/>
                    <a:pt x="1510" y="319"/>
                    <a:pt x="965" y="911"/>
                  </a:cubicBezTo>
                  <a:cubicBezTo>
                    <a:pt x="190" y="1750"/>
                    <a:pt x="0" y="2973"/>
                    <a:pt x="478" y="4011"/>
                  </a:cubicBezTo>
                  <a:cubicBezTo>
                    <a:pt x="940" y="5017"/>
                    <a:pt x="1946" y="5656"/>
                    <a:pt x="3049" y="5656"/>
                  </a:cubicBezTo>
                  <a:cubicBezTo>
                    <a:pt x="3086" y="5656"/>
                    <a:pt x="3122" y="5655"/>
                    <a:pt x="3159" y="5654"/>
                  </a:cubicBezTo>
                  <a:cubicBezTo>
                    <a:pt x="4299" y="5605"/>
                    <a:pt x="5303" y="4879"/>
                    <a:pt x="5698" y="3802"/>
                  </a:cubicBezTo>
                  <a:cubicBezTo>
                    <a:pt x="6234" y="2340"/>
                    <a:pt x="5484" y="716"/>
                    <a:pt x="4021" y="175"/>
                  </a:cubicBezTo>
                  <a:cubicBezTo>
                    <a:pt x="3702" y="58"/>
                    <a:pt x="3371" y="1"/>
                    <a:pt x="3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2;p41">
              <a:extLst>
                <a:ext uri="{FF2B5EF4-FFF2-40B4-BE49-F238E27FC236}">
                  <a16:creationId xmlns:a16="http://schemas.microsoft.com/office/drawing/2014/main" id="{1CE63EDC-9CDB-AF09-40DF-1C6FA79546D7}"/>
                </a:ext>
              </a:extLst>
            </p:cNvPr>
            <p:cNvSpPr/>
            <p:nvPr/>
          </p:nvSpPr>
          <p:spPr>
            <a:xfrm rot="860262">
              <a:off x="7712132" y="2463286"/>
              <a:ext cx="185664" cy="177232"/>
            </a:xfrm>
            <a:custGeom>
              <a:avLst/>
              <a:gdLst/>
              <a:ahLst/>
              <a:cxnLst/>
              <a:rect l="l" t="t" r="r" b="b"/>
              <a:pathLst>
                <a:path w="5923" h="5654" extrusionOk="0">
                  <a:moveTo>
                    <a:pt x="3058" y="561"/>
                  </a:moveTo>
                  <a:cubicBezTo>
                    <a:pt x="4614" y="561"/>
                    <a:pt x="5725" y="2123"/>
                    <a:pt x="5177" y="3612"/>
                  </a:cubicBezTo>
                  <a:lnTo>
                    <a:pt x="5172" y="3612"/>
                  </a:lnTo>
                  <a:cubicBezTo>
                    <a:pt x="4860" y="4456"/>
                    <a:pt x="4085" y="5031"/>
                    <a:pt x="3188" y="5089"/>
                  </a:cubicBezTo>
                  <a:cubicBezTo>
                    <a:pt x="3143" y="5092"/>
                    <a:pt x="3097" y="5093"/>
                    <a:pt x="3052" y="5093"/>
                  </a:cubicBezTo>
                  <a:cubicBezTo>
                    <a:pt x="2207" y="5093"/>
                    <a:pt x="1427" y="4624"/>
                    <a:pt x="1034" y="3866"/>
                  </a:cubicBezTo>
                  <a:cubicBezTo>
                    <a:pt x="283" y="2413"/>
                    <a:pt x="1278" y="668"/>
                    <a:pt x="2910" y="566"/>
                  </a:cubicBezTo>
                  <a:cubicBezTo>
                    <a:pt x="2960" y="563"/>
                    <a:pt x="3009" y="561"/>
                    <a:pt x="3058" y="561"/>
                  </a:cubicBezTo>
                  <a:close/>
                  <a:moveTo>
                    <a:pt x="3048" y="0"/>
                  </a:moveTo>
                  <a:cubicBezTo>
                    <a:pt x="1897" y="0"/>
                    <a:pt x="818" y="709"/>
                    <a:pt x="400" y="1853"/>
                  </a:cubicBezTo>
                  <a:cubicBezTo>
                    <a:pt x="0" y="2925"/>
                    <a:pt x="293" y="4129"/>
                    <a:pt x="1131" y="4904"/>
                  </a:cubicBezTo>
                  <a:cubicBezTo>
                    <a:pt x="1666" y="5396"/>
                    <a:pt x="2354" y="5654"/>
                    <a:pt x="3050" y="5654"/>
                  </a:cubicBezTo>
                  <a:cubicBezTo>
                    <a:pt x="3452" y="5654"/>
                    <a:pt x="3856" y="5568"/>
                    <a:pt x="4236" y="5391"/>
                  </a:cubicBezTo>
                  <a:cubicBezTo>
                    <a:pt x="5274" y="4914"/>
                    <a:pt x="5923" y="3856"/>
                    <a:pt x="5874" y="2715"/>
                  </a:cubicBezTo>
                  <a:cubicBezTo>
                    <a:pt x="5830" y="1570"/>
                    <a:pt x="5099" y="566"/>
                    <a:pt x="4027" y="176"/>
                  </a:cubicBezTo>
                  <a:cubicBezTo>
                    <a:pt x="3703" y="57"/>
                    <a:pt x="3373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3;p41">
              <a:extLst>
                <a:ext uri="{FF2B5EF4-FFF2-40B4-BE49-F238E27FC236}">
                  <a16:creationId xmlns:a16="http://schemas.microsoft.com/office/drawing/2014/main" id="{B8012A20-FFDF-46E7-E594-B2BF41BB0FE8}"/>
                </a:ext>
              </a:extLst>
            </p:cNvPr>
            <p:cNvSpPr/>
            <p:nvPr/>
          </p:nvSpPr>
          <p:spPr>
            <a:xfrm rot="860262">
              <a:off x="7841340" y="2276765"/>
              <a:ext cx="195601" cy="177201"/>
            </a:xfrm>
            <a:custGeom>
              <a:avLst/>
              <a:gdLst/>
              <a:ahLst/>
              <a:cxnLst/>
              <a:rect l="l" t="t" r="r" b="b"/>
              <a:pathLst>
                <a:path w="6240" h="5653" extrusionOk="0">
                  <a:moveTo>
                    <a:pt x="3049" y="560"/>
                  </a:moveTo>
                  <a:cubicBezTo>
                    <a:pt x="3588" y="560"/>
                    <a:pt x="4125" y="750"/>
                    <a:pt x="4553" y="1127"/>
                  </a:cubicBezTo>
                  <a:cubicBezTo>
                    <a:pt x="5372" y="1854"/>
                    <a:pt x="5557" y="3058"/>
                    <a:pt x="4997" y="3994"/>
                  </a:cubicBezTo>
                  <a:cubicBezTo>
                    <a:pt x="4577" y="4694"/>
                    <a:pt x="3827" y="5100"/>
                    <a:pt x="3046" y="5100"/>
                  </a:cubicBezTo>
                  <a:cubicBezTo>
                    <a:pt x="2785" y="5100"/>
                    <a:pt x="2519" y="5054"/>
                    <a:pt x="2262" y="4959"/>
                  </a:cubicBezTo>
                  <a:cubicBezTo>
                    <a:pt x="1731" y="4764"/>
                    <a:pt x="1292" y="4374"/>
                    <a:pt x="1034" y="3872"/>
                  </a:cubicBezTo>
                  <a:cubicBezTo>
                    <a:pt x="532" y="2902"/>
                    <a:pt x="795" y="1712"/>
                    <a:pt x="1653" y="1040"/>
                  </a:cubicBezTo>
                  <a:cubicBezTo>
                    <a:pt x="2065" y="719"/>
                    <a:pt x="2558" y="560"/>
                    <a:pt x="3049" y="560"/>
                  </a:cubicBezTo>
                  <a:close/>
                  <a:moveTo>
                    <a:pt x="3044" y="0"/>
                  </a:moveTo>
                  <a:cubicBezTo>
                    <a:pt x="2270" y="0"/>
                    <a:pt x="1515" y="320"/>
                    <a:pt x="971" y="908"/>
                  </a:cubicBezTo>
                  <a:cubicBezTo>
                    <a:pt x="196" y="1746"/>
                    <a:pt x="1" y="2970"/>
                    <a:pt x="478" y="4008"/>
                  </a:cubicBezTo>
                  <a:cubicBezTo>
                    <a:pt x="941" y="5013"/>
                    <a:pt x="1947" y="5653"/>
                    <a:pt x="3050" y="5653"/>
                  </a:cubicBezTo>
                  <a:cubicBezTo>
                    <a:pt x="3086" y="5653"/>
                    <a:pt x="3123" y="5652"/>
                    <a:pt x="3159" y="5651"/>
                  </a:cubicBezTo>
                  <a:cubicBezTo>
                    <a:pt x="4300" y="5607"/>
                    <a:pt x="5304" y="4881"/>
                    <a:pt x="5699" y="3808"/>
                  </a:cubicBezTo>
                  <a:cubicBezTo>
                    <a:pt x="6240" y="2341"/>
                    <a:pt x="5489" y="713"/>
                    <a:pt x="4027" y="177"/>
                  </a:cubicBezTo>
                  <a:cubicBezTo>
                    <a:pt x="3706" y="58"/>
                    <a:pt x="3373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4;p41">
              <a:extLst>
                <a:ext uri="{FF2B5EF4-FFF2-40B4-BE49-F238E27FC236}">
                  <a16:creationId xmlns:a16="http://schemas.microsoft.com/office/drawing/2014/main" id="{BE170300-D22D-2F8F-D80F-80DC604DCA51}"/>
                </a:ext>
              </a:extLst>
            </p:cNvPr>
            <p:cNvSpPr/>
            <p:nvPr/>
          </p:nvSpPr>
          <p:spPr>
            <a:xfrm rot="860262">
              <a:off x="7975992" y="2089333"/>
              <a:ext cx="185508" cy="177170"/>
            </a:xfrm>
            <a:custGeom>
              <a:avLst/>
              <a:gdLst/>
              <a:ahLst/>
              <a:cxnLst/>
              <a:rect l="l" t="t" r="r" b="b"/>
              <a:pathLst>
                <a:path w="5918" h="5652" extrusionOk="0">
                  <a:moveTo>
                    <a:pt x="2869" y="561"/>
                  </a:moveTo>
                  <a:cubicBezTo>
                    <a:pt x="3428" y="561"/>
                    <a:pt x="3979" y="768"/>
                    <a:pt x="4407" y="1164"/>
                  </a:cubicBezTo>
                  <a:cubicBezTo>
                    <a:pt x="5084" y="1783"/>
                    <a:pt x="5313" y="2748"/>
                    <a:pt x="5001" y="3611"/>
                  </a:cubicBezTo>
                  <a:cubicBezTo>
                    <a:pt x="4667" y="4528"/>
                    <a:pt x="3798" y="5097"/>
                    <a:pt x="2874" y="5097"/>
                  </a:cubicBezTo>
                  <a:cubicBezTo>
                    <a:pt x="2614" y="5097"/>
                    <a:pt x="2350" y="5052"/>
                    <a:pt x="2091" y="4957"/>
                  </a:cubicBezTo>
                  <a:cubicBezTo>
                    <a:pt x="1229" y="4635"/>
                    <a:pt x="644" y="3835"/>
                    <a:pt x="610" y="2919"/>
                  </a:cubicBezTo>
                  <a:cubicBezTo>
                    <a:pt x="571" y="2003"/>
                    <a:pt x="1092" y="1155"/>
                    <a:pt x="1921" y="770"/>
                  </a:cubicBezTo>
                  <a:cubicBezTo>
                    <a:pt x="2225" y="629"/>
                    <a:pt x="2548" y="561"/>
                    <a:pt x="2869" y="561"/>
                  </a:cubicBezTo>
                  <a:close/>
                  <a:moveTo>
                    <a:pt x="2872" y="0"/>
                  </a:moveTo>
                  <a:cubicBezTo>
                    <a:pt x="2471" y="0"/>
                    <a:pt x="2067" y="86"/>
                    <a:pt x="1687" y="263"/>
                  </a:cubicBezTo>
                  <a:cubicBezTo>
                    <a:pt x="649" y="740"/>
                    <a:pt x="0" y="1798"/>
                    <a:pt x="44" y="2939"/>
                  </a:cubicBezTo>
                  <a:cubicBezTo>
                    <a:pt x="93" y="4084"/>
                    <a:pt x="824" y="5083"/>
                    <a:pt x="1896" y="5478"/>
                  </a:cubicBezTo>
                  <a:cubicBezTo>
                    <a:pt x="2218" y="5596"/>
                    <a:pt x="2547" y="5652"/>
                    <a:pt x="2870" y="5652"/>
                  </a:cubicBezTo>
                  <a:cubicBezTo>
                    <a:pt x="4020" y="5652"/>
                    <a:pt x="5101" y="4946"/>
                    <a:pt x="5523" y="3801"/>
                  </a:cubicBezTo>
                  <a:cubicBezTo>
                    <a:pt x="5918" y="2729"/>
                    <a:pt x="5630" y="1525"/>
                    <a:pt x="4787" y="750"/>
                  </a:cubicBezTo>
                  <a:cubicBezTo>
                    <a:pt x="4255" y="258"/>
                    <a:pt x="3568" y="0"/>
                    <a:pt x="2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5;p41">
              <a:extLst>
                <a:ext uri="{FF2B5EF4-FFF2-40B4-BE49-F238E27FC236}">
                  <a16:creationId xmlns:a16="http://schemas.microsoft.com/office/drawing/2014/main" id="{138E4A95-B824-BF0E-5393-05F5153562FE}"/>
                </a:ext>
              </a:extLst>
            </p:cNvPr>
            <p:cNvSpPr/>
            <p:nvPr/>
          </p:nvSpPr>
          <p:spPr>
            <a:xfrm rot="860262">
              <a:off x="8099805" y="1901631"/>
              <a:ext cx="195476" cy="177170"/>
            </a:xfrm>
            <a:custGeom>
              <a:avLst/>
              <a:gdLst/>
              <a:ahLst/>
              <a:cxnLst/>
              <a:rect l="l" t="t" r="r" b="b"/>
              <a:pathLst>
                <a:path w="6236" h="5652" extrusionOk="0">
                  <a:moveTo>
                    <a:pt x="3047" y="558"/>
                  </a:moveTo>
                  <a:cubicBezTo>
                    <a:pt x="3585" y="558"/>
                    <a:pt x="4121" y="748"/>
                    <a:pt x="4549" y="1125"/>
                  </a:cubicBezTo>
                  <a:cubicBezTo>
                    <a:pt x="5368" y="1847"/>
                    <a:pt x="5553" y="3051"/>
                    <a:pt x="4992" y="3986"/>
                  </a:cubicBezTo>
                  <a:cubicBezTo>
                    <a:pt x="4573" y="4690"/>
                    <a:pt x="3827" y="5093"/>
                    <a:pt x="3049" y="5093"/>
                  </a:cubicBezTo>
                  <a:cubicBezTo>
                    <a:pt x="2787" y="5093"/>
                    <a:pt x="2521" y="5047"/>
                    <a:pt x="2263" y="4952"/>
                  </a:cubicBezTo>
                  <a:cubicBezTo>
                    <a:pt x="1731" y="4757"/>
                    <a:pt x="1293" y="4367"/>
                    <a:pt x="1034" y="3865"/>
                  </a:cubicBezTo>
                  <a:cubicBezTo>
                    <a:pt x="532" y="2895"/>
                    <a:pt x="791" y="1705"/>
                    <a:pt x="1653" y="1037"/>
                  </a:cubicBezTo>
                  <a:cubicBezTo>
                    <a:pt x="2065" y="716"/>
                    <a:pt x="2557" y="558"/>
                    <a:pt x="3047" y="558"/>
                  </a:cubicBezTo>
                  <a:close/>
                  <a:moveTo>
                    <a:pt x="3043" y="0"/>
                  </a:moveTo>
                  <a:cubicBezTo>
                    <a:pt x="2268" y="0"/>
                    <a:pt x="1510" y="317"/>
                    <a:pt x="966" y="906"/>
                  </a:cubicBezTo>
                  <a:cubicBezTo>
                    <a:pt x="191" y="1749"/>
                    <a:pt x="1" y="2973"/>
                    <a:pt x="479" y="4011"/>
                  </a:cubicBezTo>
                  <a:cubicBezTo>
                    <a:pt x="939" y="5012"/>
                    <a:pt x="1940" y="5651"/>
                    <a:pt x="3039" y="5651"/>
                  </a:cubicBezTo>
                  <a:cubicBezTo>
                    <a:pt x="3079" y="5651"/>
                    <a:pt x="3119" y="5650"/>
                    <a:pt x="3159" y="5649"/>
                  </a:cubicBezTo>
                  <a:cubicBezTo>
                    <a:pt x="4300" y="5605"/>
                    <a:pt x="5304" y="4874"/>
                    <a:pt x="5699" y="3801"/>
                  </a:cubicBezTo>
                  <a:cubicBezTo>
                    <a:pt x="6235" y="2339"/>
                    <a:pt x="5485" y="711"/>
                    <a:pt x="4022" y="175"/>
                  </a:cubicBezTo>
                  <a:cubicBezTo>
                    <a:pt x="3703" y="57"/>
                    <a:pt x="3371" y="0"/>
                    <a:pt x="3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6;p41">
              <a:extLst>
                <a:ext uri="{FF2B5EF4-FFF2-40B4-BE49-F238E27FC236}">
                  <a16:creationId xmlns:a16="http://schemas.microsoft.com/office/drawing/2014/main" id="{50CD8B7D-1A13-C342-E093-232430DF5B99}"/>
                </a:ext>
              </a:extLst>
            </p:cNvPr>
            <p:cNvSpPr/>
            <p:nvPr/>
          </p:nvSpPr>
          <p:spPr>
            <a:xfrm rot="860262">
              <a:off x="8229018" y="1713891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9" y="558"/>
                  </a:moveTo>
                  <a:cubicBezTo>
                    <a:pt x="3587" y="558"/>
                    <a:pt x="4125" y="748"/>
                    <a:pt x="4553" y="1125"/>
                  </a:cubicBezTo>
                  <a:cubicBezTo>
                    <a:pt x="5372" y="1852"/>
                    <a:pt x="5557" y="3055"/>
                    <a:pt x="4996" y="3991"/>
                  </a:cubicBezTo>
                  <a:cubicBezTo>
                    <a:pt x="4577" y="4695"/>
                    <a:pt x="3828" y="5098"/>
                    <a:pt x="3049" y="5098"/>
                  </a:cubicBezTo>
                  <a:cubicBezTo>
                    <a:pt x="2786" y="5098"/>
                    <a:pt x="2520" y="5052"/>
                    <a:pt x="2262" y="4956"/>
                  </a:cubicBezTo>
                  <a:cubicBezTo>
                    <a:pt x="1731" y="4761"/>
                    <a:pt x="1292" y="4372"/>
                    <a:pt x="1034" y="3869"/>
                  </a:cubicBezTo>
                  <a:cubicBezTo>
                    <a:pt x="531" y="2899"/>
                    <a:pt x="790" y="1705"/>
                    <a:pt x="1653" y="1037"/>
                  </a:cubicBezTo>
                  <a:cubicBezTo>
                    <a:pt x="2064" y="716"/>
                    <a:pt x="2557" y="558"/>
                    <a:pt x="3049" y="558"/>
                  </a:cubicBezTo>
                  <a:close/>
                  <a:moveTo>
                    <a:pt x="3044" y="0"/>
                  </a:moveTo>
                  <a:cubicBezTo>
                    <a:pt x="2271" y="0"/>
                    <a:pt x="1515" y="318"/>
                    <a:pt x="970" y="911"/>
                  </a:cubicBezTo>
                  <a:cubicBezTo>
                    <a:pt x="190" y="1749"/>
                    <a:pt x="0" y="2973"/>
                    <a:pt x="478" y="4011"/>
                  </a:cubicBezTo>
                  <a:cubicBezTo>
                    <a:pt x="940" y="5016"/>
                    <a:pt x="1946" y="5656"/>
                    <a:pt x="3045" y="5656"/>
                  </a:cubicBezTo>
                  <a:cubicBezTo>
                    <a:pt x="3081" y="5656"/>
                    <a:pt x="3117" y="5655"/>
                    <a:pt x="3154" y="5653"/>
                  </a:cubicBezTo>
                  <a:cubicBezTo>
                    <a:pt x="4299" y="5610"/>
                    <a:pt x="5303" y="4878"/>
                    <a:pt x="5698" y="3806"/>
                  </a:cubicBezTo>
                  <a:cubicBezTo>
                    <a:pt x="6239" y="2339"/>
                    <a:pt x="5489" y="716"/>
                    <a:pt x="4021" y="175"/>
                  </a:cubicBezTo>
                  <a:cubicBezTo>
                    <a:pt x="3702" y="57"/>
                    <a:pt x="3372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7;p41">
              <a:extLst>
                <a:ext uri="{FF2B5EF4-FFF2-40B4-BE49-F238E27FC236}">
                  <a16:creationId xmlns:a16="http://schemas.microsoft.com/office/drawing/2014/main" id="{E315F7CD-C804-6BD1-EC4A-DD6FC21A081B}"/>
                </a:ext>
              </a:extLst>
            </p:cNvPr>
            <p:cNvSpPr/>
            <p:nvPr/>
          </p:nvSpPr>
          <p:spPr>
            <a:xfrm rot="860262">
              <a:off x="7700764" y="1611397"/>
              <a:ext cx="1022048" cy="1332376"/>
            </a:xfrm>
            <a:custGeom>
              <a:avLst/>
              <a:gdLst/>
              <a:ahLst/>
              <a:cxnLst/>
              <a:rect l="l" t="t" r="r" b="b"/>
              <a:pathLst>
                <a:path w="32605" h="42505" extrusionOk="0">
                  <a:moveTo>
                    <a:pt x="16030" y="2845"/>
                  </a:moveTo>
                  <a:cubicBezTo>
                    <a:pt x="16727" y="2845"/>
                    <a:pt x="17416" y="3101"/>
                    <a:pt x="17947" y="3593"/>
                  </a:cubicBezTo>
                  <a:cubicBezTo>
                    <a:pt x="18786" y="4373"/>
                    <a:pt x="19078" y="5576"/>
                    <a:pt x="18683" y="6649"/>
                  </a:cubicBezTo>
                  <a:lnTo>
                    <a:pt x="18683" y="6639"/>
                  </a:lnTo>
                  <a:cubicBezTo>
                    <a:pt x="18264" y="7786"/>
                    <a:pt x="17181" y="8498"/>
                    <a:pt x="16024" y="8498"/>
                  </a:cubicBezTo>
                  <a:cubicBezTo>
                    <a:pt x="15702" y="8498"/>
                    <a:pt x="15373" y="8443"/>
                    <a:pt x="15052" y="8326"/>
                  </a:cubicBezTo>
                  <a:cubicBezTo>
                    <a:pt x="13980" y="7931"/>
                    <a:pt x="13253" y="6927"/>
                    <a:pt x="13205" y="5786"/>
                  </a:cubicBezTo>
                  <a:cubicBezTo>
                    <a:pt x="13161" y="4646"/>
                    <a:pt x="13804" y="3588"/>
                    <a:pt x="14842" y="3105"/>
                  </a:cubicBezTo>
                  <a:cubicBezTo>
                    <a:pt x="15222" y="2930"/>
                    <a:pt x="15628" y="2845"/>
                    <a:pt x="16030" y="2845"/>
                  </a:cubicBezTo>
                  <a:close/>
                  <a:moveTo>
                    <a:pt x="26620" y="6737"/>
                  </a:moveTo>
                  <a:cubicBezTo>
                    <a:pt x="27316" y="6737"/>
                    <a:pt x="28004" y="6996"/>
                    <a:pt x="28539" y="7487"/>
                  </a:cubicBezTo>
                  <a:cubicBezTo>
                    <a:pt x="29377" y="8262"/>
                    <a:pt x="29670" y="9466"/>
                    <a:pt x="29275" y="10543"/>
                  </a:cubicBezTo>
                  <a:lnTo>
                    <a:pt x="29275" y="10539"/>
                  </a:lnTo>
                  <a:cubicBezTo>
                    <a:pt x="28852" y="11684"/>
                    <a:pt x="27770" y="12393"/>
                    <a:pt x="26617" y="12393"/>
                  </a:cubicBezTo>
                  <a:cubicBezTo>
                    <a:pt x="26294" y="12393"/>
                    <a:pt x="25965" y="12338"/>
                    <a:pt x="25644" y="12220"/>
                  </a:cubicBezTo>
                  <a:cubicBezTo>
                    <a:pt x="24571" y="11825"/>
                    <a:pt x="23840" y="10821"/>
                    <a:pt x="23796" y="9676"/>
                  </a:cubicBezTo>
                  <a:cubicBezTo>
                    <a:pt x="23748" y="8535"/>
                    <a:pt x="24396" y="7477"/>
                    <a:pt x="25434" y="7000"/>
                  </a:cubicBezTo>
                  <a:cubicBezTo>
                    <a:pt x="25814" y="6823"/>
                    <a:pt x="26218" y="6737"/>
                    <a:pt x="26620" y="6737"/>
                  </a:cubicBezTo>
                  <a:close/>
                  <a:moveTo>
                    <a:pt x="13523" y="9669"/>
                  </a:moveTo>
                  <a:cubicBezTo>
                    <a:pt x="14219" y="9669"/>
                    <a:pt x="14905" y="9925"/>
                    <a:pt x="15437" y="10417"/>
                  </a:cubicBezTo>
                  <a:cubicBezTo>
                    <a:pt x="16275" y="11197"/>
                    <a:pt x="16568" y="12400"/>
                    <a:pt x="16173" y="13473"/>
                  </a:cubicBezTo>
                  <a:lnTo>
                    <a:pt x="16173" y="13458"/>
                  </a:lnTo>
                  <a:cubicBezTo>
                    <a:pt x="15754" y="14609"/>
                    <a:pt x="14667" y="15322"/>
                    <a:pt x="13512" y="15322"/>
                  </a:cubicBezTo>
                  <a:cubicBezTo>
                    <a:pt x="13189" y="15322"/>
                    <a:pt x="12862" y="15267"/>
                    <a:pt x="12542" y="15150"/>
                  </a:cubicBezTo>
                  <a:cubicBezTo>
                    <a:pt x="11469" y="14750"/>
                    <a:pt x="10738" y="13751"/>
                    <a:pt x="10694" y="12605"/>
                  </a:cubicBezTo>
                  <a:cubicBezTo>
                    <a:pt x="10650" y="11465"/>
                    <a:pt x="11299" y="10407"/>
                    <a:pt x="12337" y="9929"/>
                  </a:cubicBezTo>
                  <a:cubicBezTo>
                    <a:pt x="12717" y="9754"/>
                    <a:pt x="13122" y="9669"/>
                    <a:pt x="13523" y="9669"/>
                  </a:cubicBezTo>
                  <a:close/>
                  <a:moveTo>
                    <a:pt x="24106" y="13560"/>
                  </a:moveTo>
                  <a:cubicBezTo>
                    <a:pt x="24805" y="13560"/>
                    <a:pt x="25496" y="13818"/>
                    <a:pt x="26029" y="14311"/>
                  </a:cubicBezTo>
                  <a:cubicBezTo>
                    <a:pt x="26867" y="15086"/>
                    <a:pt x="27160" y="16290"/>
                    <a:pt x="26765" y="17367"/>
                  </a:cubicBezTo>
                  <a:lnTo>
                    <a:pt x="26765" y="17362"/>
                  </a:lnTo>
                  <a:cubicBezTo>
                    <a:pt x="26342" y="18504"/>
                    <a:pt x="25260" y="19212"/>
                    <a:pt x="24107" y="19212"/>
                  </a:cubicBezTo>
                  <a:cubicBezTo>
                    <a:pt x="23784" y="19212"/>
                    <a:pt x="23455" y="19157"/>
                    <a:pt x="23133" y="19039"/>
                  </a:cubicBezTo>
                  <a:cubicBezTo>
                    <a:pt x="22061" y="18644"/>
                    <a:pt x="21330" y="17640"/>
                    <a:pt x="21286" y="16500"/>
                  </a:cubicBezTo>
                  <a:cubicBezTo>
                    <a:pt x="21242" y="15354"/>
                    <a:pt x="21886" y="14301"/>
                    <a:pt x="22924" y="13819"/>
                  </a:cubicBezTo>
                  <a:cubicBezTo>
                    <a:pt x="23302" y="13645"/>
                    <a:pt x="23705" y="13560"/>
                    <a:pt x="24106" y="13560"/>
                  </a:cubicBezTo>
                  <a:close/>
                  <a:moveTo>
                    <a:pt x="11008" y="16488"/>
                  </a:moveTo>
                  <a:cubicBezTo>
                    <a:pt x="11704" y="16488"/>
                    <a:pt x="12390" y="16744"/>
                    <a:pt x="12922" y="17236"/>
                  </a:cubicBezTo>
                  <a:cubicBezTo>
                    <a:pt x="13765" y="18016"/>
                    <a:pt x="14053" y="19220"/>
                    <a:pt x="13658" y="20292"/>
                  </a:cubicBezTo>
                  <a:lnTo>
                    <a:pt x="13658" y="20277"/>
                  </a:lnTo>
                  <a:cubicBezTo>
                    <a:pt x="13242" y="21428"/>
                    <a:pt x="12157" y="22141"/>
                    <a:pt x="11001" y="22141"/>
                  </a:cubicBezTo>
                  <a:cubicBezTo>
                    <a:pt x="10679" y="22141"/>
                    <a:pt x="10351" y="22086"/>
                    <a:pt x="10031" y="21969"/>
                  </a:cubicBezTo>
                  <a:cubicBezTo>
                    <a:pt x="8959" y="21574"/>
                    <a:pt x="8228" y="20570"/>
                    <a:pt x="8179" y="19429"/>
                  </a:cubicBezTo>
                  <a:cubicBezTo>
                    <a:pt x="8135" y="18289"/>
                    <a:pt x="8784" y="17231"/>
                    <a:pt x="9822" y="16748"/>
                  </a:cubicBezTo>
                  <a:cubicBezTo>
                    <a:pt x="10202" y="16574"/>
                    <a:pt x="10607" y="16488"/>
                    <a:pt x="11008" y="16488"/>
                  </a:cubicBezTo>
                  <a:close/>
                  <a:moveTo>
                    <a:pt x="21596" y="20381"/>
                  </a:moveTo>
                  <a:cubicBezTo>
                    <a:pt x="22293" y="20381"/>
                    <a:pt x="22982" y="20639"/>
                    <a:pt x="23514" y="21130"/>
                  </a:cubicBezTo>
                  <a:cubicBezTo>
                    <a:pt x="24352" y="21905"/>
                    <a:pt x="24644" y="23109"/>
                    <a:pt x="24250" y="24186"/>
                  </a:cubicBezTo>
                  <a:lnTo>
                    <a:pt x="24250" y="24182"/>
                  </a:lnTo>
                  <a:cubicBezTo>
                    <a:pt x="23831" y="25328"/>
                    <a:pt x="22746" y="26036"/>
                    <a:pt x="21594" y="26036"/>
                  </a:cubicBezTo>
                  <a:cubicBezTo>
                    <a:pt x="21271" y="26036"/>
                    <a:pt x="20943" y="25981"/>
                    <a:pt x="20623" y="25863"/>
                  </a:cubicBezTo>
                  <a:cubicBezTo>
                    <a:pt x="19546" y="25468"/>
                    <a:pt x="18820" y="24464"/>
                    <a:pt x="18771" y="23324"/>
                  </a:cubicBezTo>
                  <a:cubicBezTo>
                    <a:pt x="18727" y="22178"/>
                    <a:pt x="19370" y="21121"/>
                    <a:pt x="20409" y="20643"/>
                  </a:cubicBezTo>
                  <a:cubicBezTo>
                    <a:pt x="20788" y="20466"/>
                    <a:pt x="21194" y="20381"/>
                    <a:pt x="21596" y="20381"/>
                  </a:cubicBezTo>
                  <a:close/>
                  <a:moveTo>
                    <a:pt x="8497" y="23310"/>
                  </a:moveTo>
                  <a:cubicBezTo>
                    <a:pt x="9193" y="23310"/>
                    <a:pt x="9880" y="23568"/>
                    <a:pt x="10412" y="24060"/>
                  </a:cubicBezTo>
                  <a:cubicBezTo>
                    <a:pt x="11255" y="24840"/>
                    <a:pt x="11542" y="26044"/>
                    <a:pt x="11148" y="27116"/>
                  </a:cubicBezTo>
                  <a:lnTo>
                    <a:pt x="11148" y="27101"/>
                  </a:lnTo>
                  <a:cubicBezTo>
                    <a:pt x="10728" y="28250"/>
                    <a:pt x="9641" y="28963"/>
                    <a:pt x="8485" y="28963"/>
                  </a:cubicBezTo>
                  <a:cubicBezTo>
                    <a:pt x="8165" y="28963"/>
                    <a:pt x="7839" y="28908"/>
                    <a:pt x="7521" y="28793"/>
                  </a:cubicBezTo>
                  <a:cubicBezTo>
                    <a:pt x="6444" y="28398"/>
                    <a:pt x="5718" y="27394"/>
                    <a:pt x="5669" y="26248"/>
                  </a:cubicBezTo>
                  <a:cubicBezTo>
                    <a:pt x="5625" y="25108"/>
                    <a:pt x="6273" y="24050"/>
                    <a:pt x="7312" y="23572"/>
                  </a:cubicBezTo>
                  <a:cubicBezTo>
                    <a:pt x="7691" y="23396"/>
                    <a:pt x="8096" y="23310"/>
                    <a:pt x="8497" y="23310"/>
                  </a:cubicBezTo>
                  <a:close/>
                  <a:moveTo>
                    <a:pt x="19084" y="27203"/>
                  </a:moveTo>
                  <a:cubicBezTo>
                    <a:pt x="19782" y="27203"/>
                    <a:pt x="20470" y="27462"/>
                    <a:pt x="21003" y="27954"/>
                  </a:cubicBezTo>
                  <a:cubicBezTo>
                    <a:pt x="21847" y="28729"/>
                    <a:pt x="22134" y="29933"/>
                    <a:pt x="21739" y="31010"/>
                  </a:cubicBezTo>
                  <a:lnTo>
                    <a:pt x="21739" y="31001"/>
                  </a:lnTo>
                  <a:cubicBezTo>
                    <a:pt x="21317" y="32147"/>
                    <a:pt x="20234" y="32855"/>
                    <a:pt x="19081" y="32855"/>
                  </a:cubicBezTo>
                  <a:cubicBezTo>
                    <a:pt x="18758" y="32855"/>
                    <a:pt x="18429" y="32800"/>
                    <a:pt x="18108" y="32682"/>
                  </a:cubicBezTo>
                  <a:cubicBezTo>
                    <a:pt x="17036" y="32288"/>
                    <a:pt x="16309" y="31288"/>
                    <a:pt x="16261" y="30143"/>
                  </a:cubicBezTo>
                  <a:cubicBezTo>
                    <a:pt x="16217" y="29002"/>
                    <a:pt x="16865" y="27945"/>
                    <a:pt x="17903" y="27462"/>
                  </a:cubicBezTo>
                  <a:cubicBezTo>
                    <a:pt x="18281" y="27288"/>
                    <a:pt x="18684" y="27203"/>
                    <a:pt x="19084" y="27203"/>
                  </a:cubicBezTo>
                  <a:close/>
                  <a:moveTo>
                    <a:pt x="5983" y="30134"/>
                  </a:moveTo>
                  <a:cubicBezTo>
                    <a:pt x="6681" y="30134"/>
                    <a:pt x="7370" y="30392"/>
                    <a:pt x="7901" y="30884"/>
                  </a:cubicBezTo>
                  <a:cubicBezTo>
                    <a:pt x="8740" y="31659"/>
                    <a:pt x="9032" y="32863"/>
                    <a:pt x="8637" y="33935"/>
                  </a:cubicBezTo>
                  <a:lnTo>
                    <a:pt x="8637" y="33920"/>
                  </a:lnTo>
                  <a:cubicBezTo>
                    <a:pt x="8218" y="35071"/>
                    <a:pt x="7134" y="35784"/>
                    <a:pt x="5978" y="35784"/>
                  </a:cubicBezTo>
                  <a:cubicBezTo>
                    <a:pt x="5655" y="35784"/>
                    <a:pt x="5327" y="35729"/>
                    <a:pt x="5006" y="35612"/>
                  </a:cubicBezTo>
                  <a:cubicBezTo>
                    <a:pt x="3934" y="35217"/>
                    <a:pt x="3203" y="34213"/>
                    <a:pt x="3159" y="33072"/>
                  </a:cubicBezTo>
                  <a:cubicBezTo>
                    <a:pt x="3115" y="31932"/>
                    <a:pt x="3763" y="30874"/>
                    <a:pt x="4796" y="30396"/>
                  </a:cubicBezTo>
                  <a:cubicBezTo>
                    <a:pt x="5176" y="30220"/>
                    <a:pt x="5581" y="30134"/>
                    <a:pt x="5983" y="30134"/>
                  </a:cubicBezTo>
                  <a:close/>
                  <a:moveTo>
                    <a:pt x="16574" y="34027"/>
                  </a:moveTo>
                  <a:cubicBezTo>
                    <a:pt x="17271" y="34027"/>
                    <a:pt x="17960" y="34286"/>
                    <a:pt x="18493" y="34778"/>
                  </a:cubicBezTo>
                  <a:cubicBezTo>
                    <a:pt x="19331" y="35553"/>
                    <a:pt x="19624" y="36762"/>
                    <a:pt x="19229" y="37834"/>
                  </a:cubicBezTo>
                  <a:lnTo>
                    <a:pt x="19229" y="37820"/>
                  </a:lnTo>
                  <a:cubicBezTo>
                    <a:pt x="18807" y="38970"/>
                    <a:pt x="17724" y="39679"/>
                    <a:pt x="16571" y="39679"/>
                  </a:cubicBezTo>
                  <a:cubicBezTo>
                    <a:pt x="16247" y="39679"/>
                    <a:pt x="15919" y="39624"/>
                    <a:pt x="15598" y="39506"/>
                  </a:cubicBezTo>
                  <a:cubicBezTo>
                    <a:pt x="14525" y="39112"/>
                    <a:pt x="13794" y="38107"/>
                    <a:pt x="13750" y="36967"/>
                  </a:cubicBezTo>
                  <a:cubicBezTo>
                    <a:pt x="13707" y="35826"/>
                    <a:pt x="14355" y="34769"/>
                    <a:pt x="15393" y="34286"/>
                  </a:cubicBezTo>
                  <a:cubicBezTo>
                    <a:pt x="15771" y="34112"/>
                    <a:pt x="16174" y="34027"/>
                    <a:pt x="16574" y="34027"/>
                  </a:cubicBezTo>
                  <a:close/>
                  <a:moveTo>
                    <a:pt x="13952" y="0"/>
                  </a:moveTo>
                  <a:cubicBezTo>
                    <a:pt x="13335" y="0"/>
                    <a:pt x="12756" y="380"/>
                    <a:pt x="12527" y="990"/>
                  </a:cubicBezTo>
                  <a:lnTo>
                    <a:pt x="288" y="34227"/>
                  </a:lnTo>
                  <a:cubicBezTo>
                    <a:pt x="0" y="35007"/>
                    <a:pt x="400" y="35880"/>
                    <a:pt x="1185" y="36167"/>
                  </a:cubicBezTo>
                  <a:lnTo>
                    <a:pt x="18132" y="42411"/>
                  </a:lnTo>
                  <a:cubicBezTo>
                    <a:pt x="18305" y="42475"/>
                    <a:pt x="18481" y="42505"/>
                    <a:pt x="18655" y="42505"/>
                  </a:cubicBezTo>
                  <a:cubicBezTo>
                    <a:pt x="19272" y="42505"/>
                    <a:pt x="19853" y="42126"/>
                    <a:pt x="20077" y="41510"/>
                  </a:cubicBezTo>
                  <a:lnTo>
                    <a:pt x="32317" y="8282"/>
                  </a:lnTo>
                  <a:cubicBezTo>
                    <a:pt x="32604" y="7497"/>
                    <a:pt x="32204" y="6624"/>
                    <a:pt x="31420" y="6337"/>
                  </a:cubicBezTo>
                  <a:lnTo>
                    <a:pt x="14472" y="93"/>
                  </a:lnTo>
                  <a:cubicBezTo>
                    <a:pt x="14300" y="30"/>
                    <a:pt x="14125" y="0"/>
                    <a:pt x="1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8;p41">
              <a:extLst>
                <a:ext uri="{FF2B5EF4-FFF2-40B4-BE49-F238E27FC236}">
                  <a16:creationId xmlns:a16="http://schemas.microsoft.com/office/drawing/2014/main" id="{17F9F208-6687-2D29-1928-96AE83521FFD}"/>
                </a:ext>
              </a:extLst>
            </p:cNvPr>
            <p:cNvSpPr/>
            <p:nvPr/>
          </p:nvSpPr>
          <p:spPr>
            <a:xfrm rot="860262">
              <a:off x="7697243" y="1608281"/>
              <a:ext cx="1029226" cy="1338708"/>
            </a:xfrm>
            <a:custGeom>
              <a:avLst/>
              <a:gdLst/>
              <a:ahLst/>
              <a:cxnLst/>
              <a:rect l="l" t="t" r="r" b="b"/>
              <a:pathLst>
                <a:path w="32834" h="42707" extrusionOk="0">
                  <a:moveTo>
                    <a:pt x="14062" y="203"/>
                  </a:moveTo>
                  <a:cubicBezTo>
                    <a:pt x="14228" y="203"/>
                    <a:pt x="14394" y="237"/>
                    <a:pt x="14550" y="295"/>
                  </a:cubicBezTo>
                  <a:lnTo>
                    <a:pt x="31498" y="6534"/>
                  </a:lnTo>
                  <a:cubicBezTo>
                    <a:pt x="32229" y="6802"/>
                    <a:pt x="32604" y="7612"/>
                    <a:pt x="32336" y="8348"/>
                  </a:cubicBezTo>
                  <a:lnTo>
                    <a:pt x="20097" y="41576"/>
                  </a:lnTo>
                  <a:cubicBezTo>
                    <a:pt x="19888" y="42149"/>
                    <a:pt x="19348" y="42503"/>
                    <a:pt x="18774" y="42503"/>
                  </a:cubicBezTo>
                  <a:cubicBezTo>
                    <a:pt x="18611" y="42503"/>
                    <a:pt x="18445" y="42474"/>
                    <a:pt x="18283" y="42414"/>
                  </a:cubicBezTo>
                  <a:lnTo>
                    <a:pt x="1336" y="36175"/>
                  </a:lnTo>
                  <a:cubicBezTo>
                    <a:pt x="604" y="35902"/>
                    <a:pt x="229" y="35093"/>
                    <a:pt x="502" y="34362"/>
                  </a:cubicBezTo>
                  <a:lnTo>
                    <a:pt x="12741" y="1129"/>
                  </a:lnTo>
                  <a:cubicBezTo>
                    <a:pt x="12941" y="573"/>
                    <a:pt x="13473" y="208"/>
                    <a:pt x="14062" y="203"/>
                  </a:cubicBezTo>
                  <a:close/>
                  <a:moveTo>
                    <a:pt x="14061" y="1"/>
                  </a:moveTo>
                  <a:cubicBezTo>
                    <a:pt x="13403" y="1"/>
                    <a:pt x="12786" y="405"/>
                    <a:pt x="12546" y="1056"/>
                  </a:cubicBezTo>
                  <a:lnTo>
                    <a:pt x="307" y="34293"/>
                  </a:lnTo>
                  <a:cubicBezTo>
                    <a:pt x="0" y="35127"/>
                    <a:pt x="424" y="36053"/>
                    <a:pt x="1262" y="36365"/>
                  </a:cubicBezTo>
                  <a:lnTo>
                    <a:pt x="18210" y="42604"/>
                  </a:lnTo>
                  <a:cubicBezTo>
                    <a:pt x="18391" y="42672"/>
                    <a:pt x="18581" y="42706"/>
                    <a:pt x="18771" y="42706"/>
                  </a:cubicBezTo>
                  <a:cubicBezTo>
                    <a:pt x="19448" y="42706"/>
                    <a:pt x="20053" y="42282"/>
                    <a:pt x="20282" y="41649"/>
                  </a:cubicBezTo>
                  <a:lnTo>
                    <a:pt x="32526" y="8416"/>
                  </a:lnTo>
                  <a:cubicBezTo>
                    <a:pt x="32833" y="7577"/>
                    <a:pt x="32404" y="6651"/>
                    <a:pt x="31566" y="6339"/>
                  </a:cubicBezTo>
                  <a:lnTo>
                    <a:pt x="14618" y="100"/>
                  </a:lnTo>
                  <a:cubicBezTo>
                    <a:pt x="14434" y="33"/>
                    <a:pt x="14246" y="1"/>
                    <a:pt x="14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9;p41">
              <a:extLst>
                <a:ext uri="{FF2B5EF4-FFF2-40B4-BE49-F238E27FC236}">
                  <a16:creationId xmlns:a16="http://schemas.microsoft.com/office/drawing/2014/main" id="{7210B08E-F811-7DA1-EB38-2164F5A9DCD2}"/>
                </a:ext>
              </a:extLst>
            </p:cNvPr>
            <p:cNvSpPr/>
            <p:nvPr/>
          </p:nvSpPr>
          <p:spPr>
            <a:xfrm rot="860262">
              <a:off x="8224098" y="1710839"/>
              <a:ext cx="195601" cy="182404"/>
            </a:xfrm>
            <a:custGeom>
              <a:avLst/>
              <a:gdLst/>
              <a:ahLst/>
              <a:cxnLst/>
              <a:rect l="l" t="t" r="r" b="b"/>
              <a:pathLst>
                <a:path w="6240" h="5819" extrusionOk="0">
                  <a:moveTo>
                    <a:pt x="3202" y="161"/>
                  </a:moveTo>
                  <a:cubicBezTo>
                    <a:pt x="3874" y="161"/>
                    <a:pt x="4537" y="410"/>
                    <a:pt x="5050" y="886"/>
                  </a:cubicBezTo>
                  <a:cubicBezTo>
                    <a:pt x="5859" y="1632"/>
                    <a:pt x="6142" y="2797"/>
                    <a:pt x="5757" y="3830"/>
                  </a:cubicBezTo>
                  <a:cubicBezTo>
                    <a:pt x="5350" y="4930"/>
                    <a:pt x="4307" y="5610"/>
                    <a:pt x="3199" y="5610"/>
                  </a:cubicBezTo>
                  <a:cubicBezTo>
                    <a:pt x="2887" y="5610"/>
                    <a:pt x="2571" y="5557"/>
                    <a:pt x="2262" y="5443"/>
                  </a:cubicBezTo>
                  <a:cubicBezTo>
                    <a:pt x="1224" y="5063"/>
                    <a:pt x="522" y="4098"/>
                    <a:pt x="478" y="2996"/>
                  </a:cubicBezTo>
                  <a:cubicBezTo>
                    <a:pt x="434" y="1895"/>
                    <a:pt x="1058" y="876"/>
                    <a:pt x="2057" y="413"/>
                  </a:cubicBezTo>
                  <a:cubicBezTo>
                    <a:pt x="2424" y="244"/>
                    <a:pt x="2815" y="161"/>
                    <a:pt x="3202" y="161"/>
                  </a:cubicBezTo>
                  <a:close/>
                  <a:moveTo>
                    <a:pt x="3202" y="1"/>
                  </a:moveTo>
                  <a:cubicBezTo>
                    <a:pt x="1913" y="1"/>
                    <a:pt x="753" y="857"/>
                    <a:pt x="400" y="2139"/>
                  </a:cubicBezTo>
                  <a:cubicBezTo>
                    <a:pt x="0" y="3591"/>
                    <a:pt x="780" y="5107"/>
                    <a:pt x="2189" y="5633"/>
                  </a:cubicBezTo>
                  <a:cubicBezTo>
                    <a:pt x="2515" y="5755"/>
                    <a:pt x="2857" y="5819"/>
                    <a:pt x="3203" y="5819"/>
                  </a:cubicBezTo>
                  <a:cubicBezTo>
                    <a:pt x="4709" y="5819"/>
                    <a:pt x="5966" y="4673"/>
                    <a:pt x="6103" y="3172"/>
                  </a:cubicBezTo>
                  <a:cubicBezTo>
                    <a:pt x="6239" y="1671"/>
                    <a:pt x="5206" y="316"/>
                    <a:pt x="3724" y="48"/>
                  </a:cubicBezTo>
                  <a:cubicBezTo>
                    <a:pt x="3549" y="16"/>
                    <a:pt x="3375" y="1"/>
                    <a:pt x="3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10;p41">
              <a:extLst>
                <a:ext uri="{FF2B5EF4-FFF2-40B4-BE49-F238E27FC236}">
                  <a16:creationId xmlns:a16="http://schemas.microsoft.com/office/drawing/2014/main" id="{DF4912CE-64E7-B4A2-F6EB-4FDB1AF05BFD}"/>
                </a:ext>
              </a:extLst>
            </p:cNvPr>
            <p:cNvSpPr/>
            <p:nvPr/>
          </p:nvSpPr>
          <p:spPr>
            <a:xfrm rot="860262">
              <a:off x="8244152" y="1727950"/>
              <a:ext cx="161246" cy="148456"/>
            </a:xfrm>
            <a:custGeom>
              <a:avLst/>
              <a:gdLst/>
              <a:ahLst/>
              <a:cxnLst/>
              <a:rect l="l" t="t" r="r" b="b"/>
              <a:pathLst>
                <a:path w="5144" h="4736" extrusionOk="0">
                  <a:moveTo>
                    <a:pt x="2560" y="197"/>
                  </a:moveTo>
                  <a:cubicBezTo>
                    <a:pt x="3418" y="197"/>
                    <a:pt x="4197" y="709"/>
                    <a:pt x="4544" y="1494"/>
                  </a:cubicBezTo>
                  <a:cubicBezTo>
                    <a:pt x="4929" y="2376"/>
                    <a:pt x="4690" y="3404"/>
                    <a:pt x="3959" y="4023"/>
                  </a:cubicBezTo>
                  <a:cubicBezTo>
                    <a:pt x="3555" y="4363"/>
                    <a:pt x="3055" y="4536"/>
                    <a:pt x="2554" y="4536"/>
                  </a:cubicBezTo>
                  <a:cubicBezTo>
                    <a:pt x="2143" y="4536"/>
                    <a:pt x="1731" y="4420"/>
                    <a:pt x="1370" y="4184"/>
                  </a:cubicBezTo>
                  <a:cubicBezTo>
                    <a:pt x="566" y="3658"/>
                    <a:pt x="201" y="2664"/>
                    <a:pt x="478" y="1747"/>
                  </a:cubicBezTo>
                  <a:cubicBezTo>
                    <a:pt x="751" y="826"/>
                    <a:pt x="1600" y="197"/>
                    <a:pt x="2560" y="197"/>
                  </a:cubicBezTo>
                  <a:close/>
                  <a:moveTo>
                    <a:pt x="2569" y="1"/>
                  </a:moveTo>
                  <a:cubicBezTo>
                    <a:pt x="2096" y="1"/>
                    <a:pt x="1622" y="143"/>
                    <a:pt x="1214" y="426"/>
                  </a:cubicBezTo>
                  <a:cubicBezTo>
                    <a:pt x="366" y="1016"/>
                    <a:pt x="1" y="2088"/>
                    <a:pt x="308" y="3073"/>
                  </a:cubicBezTo>
                  <a:cubicBezTo>
                    <a:pt x="615" y="4058"/>
                    <a:pt x="1526" y="4730"/>
                    <a:pt x="2560" y="4735"/>
                  </a:cubicBezTo>
                  <a:cubicBezTo>
                    <a:pt x="2564" y="4735"/>
                    <a:pt x="2567" y="4735"/>
                    <a:pt x="2571" y="4735"/>
                  </a:cubicBezTo>
                  <a:cubicBezTo>
                    <a:pt x="3561" y="4735"/>
                    <a:pt x="4447" y="4112"/>
                    <a:pt x="4787" y="3180"/>
                  </a:cubicBezTo>
                  <a:cubicBezTo>
                    <a:pt x="5143" y="2210"/>
                    <a:pt x="4831" y="1123"/>
                    <a:pt x="4012" y="495"/>
                  </a:cubicBezTo>
                  <a:cubicBezTo>
                    <a:pt x="3587" y="166"/>
                    <a:pt x="3078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11;p41">
              <a:extLst>
                <a:ext uri="{FF2B5EF4-FFF2-40B4-BE49-F238E27FC236}">
                  <a16:creationId xmlns:a16="http://schemas.microsoft.com/office/drawing/2014/main" id="{136E7FC2-79F7-F8D3-7546-8A86E6FF2F0C}"/>
                </a:ext>
              </a:extLst>
            </p:cNvPr>
            <p:cNvSpPr/>
            <p:nvPr/>
          </p:nvSpPr>
          <p:spPr>
            <a:xfrm rot="860262">
              <a:off x="8259451" y="1771197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1"/>
                  </a:moveTo>
                  <a:lnTo>
                    <a:pt x="1" y="1946"/>
                  </a:lnTo>
                  <a:lnTo>
                    <a:pt x="88" y="2131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2;p41">
              <a:extLst>
                <a:ext uri="{FF2B5EF4-FFF2-40B4-BE49-F238E27FC236}">
                  <a16:creationId xmlns:a16="http://schemas.microsoft.com/office/drawing/2014/main" id="{AB8FB308-1ABE-2E76-C37C-5A36DE1654C1}"/>
                </a:ext>
              </a:extLst>
            </p:cNvPr>
            <p:cNvSpPr/>
            <p:nvPr/>
          </p:nvSpPr>
          <p:spPr>
            <a:xfrm rot="860262">
              <a:off x="8098372" y="1897800"/>
              <a:ext cx="199112" cy="184348"/>
            </a:xfrm>
            <a:custGeom>
              <a:avLst/>
              <a:gdLst/>
              <a:ahLst/>
              <a:cxnLst/>
              <a:rect l="l" t="t" r="r" b="b"/>
              <a:pathLst>
                <a:path w="6352" h="5881" extrusionOk="0">
                  <a:moveTo>
                    <a:pt x="3086" y="227"/>
                  </a:moveTo>
                  <a:cubicBezTo>
                    <a:pt x="3089" y="227"/>
                    <a:pt x="3092" y="227"/>
                    <a:pt x="3095" y="227"/>
                  </a:cubicBezTo>
                  <a:cubicBezTo>
                    <a:pt x="3417" y="227"/>
                    <a:pt x="3734" y="285"/>
                    <a:pt x="4036" y="392"/>
                  </a:cubicBezTo>
                  <a:cubicBezTo>
                    <a:pt x="5362" y="880"/>
                    <a:pt x="6093" y="2303"/>
                    <a:pt x="5723" y="3668"/>
                  </a:cubicBezTo>
                  <a:cubicBezTo>
                    <a:pt x="5395" y="4869"/>
                    <a:pt x="4303" y="5675"/>
                    <a:pt x="3095" y="5675"/>
                  </a:cubicBezTo>
                  <a:cubicBezTo>
                    <a:pt x="2936" y="5675"/>
                    <a:pt x="2775" y="5661"/>
                    <a:pt x="2613" y="5632"/>
                  </a:cubicBezTo>
                  <a:cubicBezTo>
                    <a:pt x="1219" y="5384"/>
                    <a:pt x="249" y="4116"/>
                    <a:pt x="376" y="2708"/>
                  </a:cubicBezTo>
                  <a:cubicBezTo>
                    <a:pt x="502" y="1302"/>
                    <a:pt x="1677" y="227"/>
                    <a:pt x="3086" y="227"/>
                  </a:cubicBezTo>
                  <a:close/>
                  <a:moveTo>
                    <a:pt x="3090" y="0"/>
                  </a:moveTo>
                  <a:cubicBezTo>
                    <a:pt x="2879" y="0"/>
                    <a:pt x="2665" y="23"/>
                    <a:pt x="2452" y="71"/>
                  </a:cubicBezTo>
                  <a:cubicBezTo>
                    <a:pt x="985" y="397"/>
                    <a:pt x="0" y="1772"/>
                    <a:pt x="161" y="3263"/>
                  </a:cubicBezTo>
                  <a:cubicBezTo>
                    <a:pt x="326" y="4752"/>
                    <a:pt x="1584" y="5881"/>
                    <a:pt x="3081" y="5881"/>
                  </a:cubicBezTo>
                  <a:cubicBezTo>
                    <a:pt x="3084" y="5881"/>
                    <a:pt x="3087" y="5881"/>
                    <a:pt x="3090" y="5881"/>
                  </a:cubicBezTo>
                  <a:cubicBezTo>
                    <a:pt x="3515" y="5881"/>
                    <a:pt x="3934" y="5788"/>
                    <a:pt x="4319" y="5608"/>
                  </a:cubicBezTo>
                  <a:cubicBezTo>
                    <a:pt x="5684" y="4979"/>
                    <a:pt x="6351" y="3424"/>
                    <a:pt x="5874" y="2001"/>
                  </a:cubicBezTo>
                  <a:cubicBezTo>
                    <a:pt x="5462" y="785"/>
                    <a:pt x="4324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3;p41">
              <a:extLst>
                <a:ext uri="{FF2B5EF4-FFF2-40B4-BE49-F238E27FC236}">
                  <a16:creationId xmlns:a16="http://schemas.microsoft.com/office/drawing/2014/main" id="{3B4513B4-480B-3E8D-A9BF-879994656C65}"/>
                </a:ext>
              </a:extLst>
            </p:cNvPr>
            <p:cNvSpPr/>
            <p:nvPr/>
          </p:nvSpPr>
          <p:spPr>
            <a:xfrm rot="860262">
              <a:off x="8117106" y="1915689"/>
              <a:ext cx="160775" cy="148801"/>
            </a:xfrm>
            <a:custGeom>
              <a:avLst/>
              <a:gdLst/>
              <a:ahLst/>
              <a:cxnLst/>
              <a:rect l="l" t="t" r="r" b="b"/>
              <a:pathLst>
                <a:path w="5129" h="4747" extrusionOk="0">
                  <a:moveTo>
                    <a:pt x="2480" y="213"/>
                  </a:moveTo>
                  <a:cubicBezTo>
                    <a:pt x="2484" y="213"/>
                    <a:pt x="2488" y="213"/>
                    <a:pt x="2491" y="213"/>
                  </a:cubicBezTo>
                  <a:cubicBezTo>
                    <a:pt x="3354" y="213"/>
                    <a:pt x="4129" y="720"/>
                    <a:pt x="4475" y="1510"/>
                  </a:cubicBezTo>
                  <a:cubicBezTo>
                    <a:pt x="4860" y="2387"/>
                    <a:pt x="4622" y="3416"/>
                    <a:pt x="3890" y="4035"/>
                  </a:cubicBezTo>
                  <a:cubicBezTo>
                    <a:pt x="3486" y="4375"/>
                    <a:pt x="2985" y="4549"/>
                    <a:pt x="2484" y="4549"/>
                  </a:cubicBezTo>
                  <a:cubicBezTo>
                    <a:pt x="2073" y="4549"/>
                    <a:pt x="1662" y="4432"/>
                    <a:pt x="1302" y="4195"/>
                  </a:cubicBezTo>
                  <a:cubicBezTo>
                    <a:pt x="498" y="3669"/>
                    <a:pt x="137" y="2680"/>
                    <a:pt x="410" y="1758"/>
                  </a:cubicBezTo>
                  <a:cubicBezTo>
                    <a:pt x="687" y="841"/>
                    <a:pt x="1525" y="213"/>
                    <a:pt x="2480" y="213"/>
                  </a:cubicBezTo>
                  <a:close/>
                  <a:moveTo>
                    <a:pt x="2496" y="0"/>
                  </a:moveTo>
                  <a:cubicBezTo>
                    <a:pt x="2325" y="0"/>
                    <a:pt x="2152" y="19"/>
                    <a:pt x="1980" y="57"/>
                  </a:cubicBezTo>
                  <a:cubicBezTo>
                    <a:pt x="795" y="320"/>
                    <a:pt x="1" y="1432"/>
                    <a:pt x="132" y="2636"/>
                  </a:cubicBezTo>
                  <a:cubicBezTo>
                    <a:pt x="264" y="3836"/>
                    <a:pt x="1277" y="4746"/>
                    <a:pt x="2487" y="4746"/>
                  </a:cubicBezTo>
                  <a:cubicBezTo>
                    <a:pt x="2490" y="4746"/>
                    <a:pt x="2493" y="4746"/>
                    <a:pt x="2496" y="4746"/>
                  </a:cubicBezTo>
                  <a:cubicBezTo>
                    <a:pt x="2838" y="4746"/>
                    <a:pt x="3174" y="4673"/>
                    <a:pt x="3486" y="4527"/>
                  </a:cubicBezTo>
                  <a:cubicBezTo>
                    <a:pt x="4587" y="4020"/>
                    <a:pt x="5128" y="2762"/>
                    <a:pt x="4739" y="1617"/>
                  </a:cubicBezTo>
                  <a:cubicBezTo>
                    <a:pt x="4410" y="634"/>
                    <a:pt x="3494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4;p41">
              <a:extLst>
                <a:ext uri="{FF2B5EF4-FFF2-40B4-BE49-F238E27FC236}">
                  <a16:creationId xmlns:a16="http://schemas.microsoft.com/office/drawing/2014/main" id="{1C4DF844-9106-20CE-FDC1-66E582BBF07B}"/>
                </a:ext>
              </a:extLst>
            </p:cNvPr>
            <p:cNvSpPr/>
            <p:nvPr/>
          </p:nvSpPr>
          <p:spPr>
            <a:xfrm rot="860262">
              <a:off x="8130347" y="1958355"/>
              <a:ext cx="130808" cy="67238"/>
            </a:xfrm>
            <a:custGeom>
              <a:avLst/>
              <a:gdLst/>
              <a:ahLst/>
              <a:cxnLst/>
              <a:rect l="l" t="t" r="r" b="b"/>
              <a:pathLst>
                <a:path w="4173" h="2145" extrusionOk="0">
                  <a:moveTo>
                    <a:pt x="4085" y="0"/>
                  </a:moveTo>
                  <a:lnTo>
                    <a:pt x="0" y="1955"/>
                  </a:lnTo>
                  <a:lnTo>
                    <a:pt x="44" y="2043"/>
                  </a:lnTo>
                  <a:lnTo>
                    <a:pt x="44" y="2145"/>
                  </a:lnTo>
                  <a:lnTo>
                    <a:pt x="69" y="2145"/>
                  </a:lnTo>
                  <a:lnTo>
                    <a:pt x="4173" y="185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5;p41">
              <a:extLst>
                <a:ext uri="{FF2B5EF4-FFF2-40B4-BE49-F238E27FC236}">
                  <a16:creationId xmlns:a16="http://schemas.microsoft.com/office/drawing/2014/main" id="{A66FA1D7-FEE1-2CC0-9E98-A0C836E49F1F}"/>
                </a:ext>
              </a:extLst>
            </p:cNvPr>
            <p:cNvSpPr/>
            <p:nvPr/>
          </p:nvSpPr>
          <p:spPr>
            <a:xfrm rot="860262">
              <a:off x="7965264" y="2085139"/>
              <a:ext cx="196667" cy="183313"/>
            </a:xfrm>
            <a:custGeom>
              <a:avLst/>
              <a:gdLst/>
              <a:ahLst/>
              <a:cxnLst/>
              <a:rect l="l" t="t" r="r" b="b"/>
              <a:pathLst>
                <a:path w="6274" h="5848" extrusionOk="0">
                  <a:moveTo>
                    <a:pt x="3208" y="192"/>
                  </a:moveTo>
                  <a:cubicBezTo>
                    <a:pt x="4271" y="192"/>
                    <a:pt x="5244" y="808"/>
                    <a:pt x="5693" y="1778"/>
                  </a:cubicBezTo>
                  <a:cubicBezTo>
                    <a:pt x="6152" y="2777"/>
                    <a:pt x="5966" y="3957"/>
                    <a:pt x="5221" y="4766"/>
                  </a:cubicBezTo>
                  <a:cubicBezTo>
                    <a:pt x="4693" y="5338"/>
                    <a:pt x="3963" y="5645"/>
                    <a:pt x="3217" y="5645"/>
                  </a:cubicBezTo>
                  <a:cubicBezTo>
                    <a:pt x="2902" y="5645"/>
                    <a:pt x="2583" y="5590"/>
                    <a:pt x="2277" y="5477"/>
                  </a:cubicBezTo>
                  <a:lnTo>
                    <a:pt x="2281" y="5477"/>
                  </a:lnTo>
                  <a:cubicBezTo>
                    <a:pt x="858" y="4966"/>
                    <a:pt x="127" y="3391"/>
                    <a:pt x="658" y="1978"/>
                  </a:cubicBezTo>
                  <a:cubicBezTo>
                    <a:pt x="1043" y="944"/>
                    <a:pt x="2008" y="238"/>
                    <a:pt x="3110" y="194"/>
                  </a:cubicBezTo>
                  <a:cubicBezTo>
                    <a:pt x="3143" y="193"/>
                    <a:pt x="3175" y="192"/>
                    <a:pt x="3208" y="192"/>
                  </a:cubicBezTo>
                  <a:close/>
                  <a:moveTo>
                    <a:pt x="3222" y="1"/>
                  </a:moveTo>
                  <a:cubicBezTo>
                    <a:pt x="1927" y="1"/>
                    <a:pt x="758" y="862"/>
                    <a:pt x="405" y="2153"/>
                  </a:cubicBezTo>
                  <a:cubicBezTo>
                    <a:pt x="0" y="3611"/>
                    <a:pt x="785" y="5136"/>
                    <a:pt x="2208" y="5668"/>
                  </a:cubicBezTo>
                  <a:cubicBezTo>
                    <a:pt x="2530" y="5785"/>
                    <a:pt x="2871" y="5848"/>
                    <a:pt x="3212" y="5848"/>
                  </a:cubicBezTo>
                  <a:cubicBezTo>
                    <a:pt x="3216" y="5848"/>
                    <a:pt x="3219" y="5848"/>
                    <a:pt x="3222" y="5848"/>
                  </a:cubicBezTo>
                  <a:cubicBezTo>
                    <a:pt x="4734" y="5848"/>
                    <a:pt x="5996" y="4694"/>
                    <a:pt x="6137" y="3191"/>
                  </a:cubicBezTo>
                  <a:cubicBezTo>
                    <a:pt x="6273" y="1680"/>
                    <a:pt x="5235" y="320"/>
                    <a:pt x="3744" y="48"/>
                  </a:cubicBezTo>
                  <a:cubicBezTo>
                    <a:pt x="3569" y="16"/>
                    <a:pt x="3394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6;p41">
              <a:extLst>
                <a:ext uri="{FF2B5EF4-FFF2-40B4-BE49-F238E27FC236}">
                  <a16:creationId xmlns:a16="http://schemas.microsoft.com/office/drawing/2014/main" id="{6CE1E83E-04BB-A538-BEC9-0812A7458E46}"/>
                </a:ext>
              </a:extLst>
            </p:cNvPr>
            <p:cNvSpPr/>
            <p:nvPr/>
          </p:nvSpPr>
          <p:spPr>
            <a:xfrm rot="860262">
              <a:off x="7971584" y="2102292"/>
              <a:ext cx="184128" cy="148613"/>
            </a:xfrm>
            <a:custGeom>
              <a:avLst/>
              <a:gdLst/>
              <a:ahLst/>
              <a:cxnLst/>
              <a:rect l="l" t="t" r="r" b="b"/>
              <a:pathLst>
                <a:path w="5874" h="4741" extrusionOk="0">
                  <a:moveTo>
                    <a:pt x="3022" y="207"/>
                  </a:moveTo>
                  <a:cubicBezTo>
                    <a:pt x="3880" y="207"/>
                    <a:pt x="4660" y="714"/>
                    <a:pt x="5006" y="1504"/>
                  </a:cubicBezTo>
                  <a:cubicBezTo>
                    <a:pt x="5386" y="2381"/>
                    <a:pt x="5147" y="3410"/>
                    <a:pt x="4416" y="4029"/>
                  </a:cubicBezTo>
                  <a:cubicBezTo>
                    <a:pt x="4015" y="4369"/>
                    <a:pt x="3516" y="4541"/>
                    <a:pt x="3016" y="4541"/>
                  </a:cubicBezTo>
                  <a:cubicBezTo>
                    <a:pt x="2605" y="4541"/>
                    <a:pt x="2193" y="4425"/>
                    <a:pt x="1833" y="4190"/>
                  </a:cubicBezTo>
                  <a:cubicBezTo>
                    <a:pt x="1029" y="3663"/>
                    <a:pt x="663" y="2674"/>
                    <a:pt x="936" y="1757"/>
                  </a:cubicBezTo>
                  <a:cubicBezTo>
                    <a:pt x="1214" y="836"/>
                    <a:pt x="2057" y="207"/>
                    <a:pt x="3017" y="207"/>
                  </a:cubicBezTo>
                  <a:close/>
                  <a:moveTo>
                    <a:pt x="3010" y="0"/>
                  </a:moveTo>
                  <a:cubicBezTo>
                    <a:pt x="2259" y="0"/>
                    <a:pt x="1505" y="350"/>
                    <a:pt x="1033" y="1075"/>
                  </a:cubicBezTo>
                  <a:cubicBezTo>
                    <a:pt x="1" y="2649"/>
                    <a:pt x="1130" y="4739"/>
                    <a:pt x="3015" y="4740"/>
                  </a:cubicBezTo>
                  <a:lnTo>
                    <a:pt x="3015" y="4740"/>
                  </a:lnTo>
                  <a:cubicBezTo>
                    <a:pt x="4724" y="4739"/>
                    <a:pt x="5873" y="2990"/>
                    <a:pt x="5186" y="1421"/>
                  </a:cubicBezTo>
                  <a:cubicBezTo>
                    <a:pt x="4777" y="487"/>
                    <a:pt x="3896" y="0"/>
                    <a:pt x="3010" y="0"/>
                  </a:cubicBezTo>
                  <a:close/>
                  <a:moveTo>
                    <a:pt x="3015" y="4740"/>
                  </a:moveTo>
                  <a:cubicBezTo>
                    <a:pt x="3014" y="4740"/>
                    <a:pt x="3013" y="4740"/>
                    <a:pt x="3012" y="4740"/>
                  </a:cubicBezTo>
                  <a:lnTo>
                    <a:pt x="3017" y="4740"/>
                  </a:lnTo>
                  <a:cubicBezTo>
                    <a:pt x="3016" y="4740"/>
                    <a:pt x="3016" y="4740"/>
                    <a:pt x="3015" y="4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7;p41">
              <a:extLst>
                <a:ext uri="{FF2B5EF4-FFF2-40B4-BE49-F238E27FC236}">
                  <a16:creationId xmlns:a16="http://schemas.microsoft.com/office/drawing/2014/main" id="{87DFD2C1-2641-994E-3DD4-FABB3767736B}"/>
                </a:ext>
              </a:extLst>
            </p:cNvPr>
            <p:cNvSpPr/>
            <p:nvPr/>
          </p:nvSpPr>
          <p:spPr>
            <a:xfrm rot="860262">
              <a:off x="8000957" y="2146374"/>
              <a:ext cx="130965" cy="66956"/>
            </a:xfrm>
            <a:custGeom>
              <a:avLst/>
              <a:gdLst/>
              <a:ahLst/>
              <a:cxnLst/>
              <a:rect l="l" t="t" r="r" b="b"/>
              <a:pathLst>
                <a:path w="4178" h="2136" extrusionOk="0">
                  <a:moveTo>
                    <a:pt x="4090" y="1"/>
                  </a:moveTo>
                  <a:lnTo>
                    <a:pt x="0" y="1951"/>
                  </a:lnTo>
                  <a:lnTo>
                    <a:pt x="88" y="2136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8;p41">
              <a:extLst>
                <a:ext uri="{FF2B5EF4-FFF2-40B4-BE49-F238E27FC236}">
                  <a16:creationId xmlns:a16="http://schemas.microsoft.com/office/drawing/2014/main" id="{8C786524-AAF7-C232-D2D0-18BDA6B267FC}"/>
                </a:ext>
              </a:extLst>
            </p:cNvPr>
            <p:cNvSpPr/>
            <p:nvPr/>
          </p:nvSpPr>
          <p:spPr>
            <a:xfrm rot="860262">
              <a:off x="7836514" y="2274061"/>
              <a:ext cx="195131" cy="182091"/>
            </a:xfrm>
            <a:custGeom>
              <a:avLst/>
              <a:gdLst/>
              <a:ahLst/>
              <a:cxnLst/>
              <a:rect l="l" t="t" r="r" b="b"/>
              <a:pathLst>
                <a:path w="6225" h="5809" extrusionOk="0">
                  <a:moveTo>
                    <a:pt x="3203" y="150"/>
                  </a:moveTo>
                  <a:cubicBezTo>
                    <a:pt x="4899" y="150"/>
                    <a:pt x="6181" y="1685"/>
                    <a:pt x="5879" y="3357"/>
                  </a:cubicBezTo>
                  <a:cubicBezTo>
                    <a:pt x="5640" y="4697"/>
                    <a:pt x="4472" y="5602"/>
                    <a:pt x="3198" y="5602"/>
                  </a:cubicBezTo>
                  <a:cubicBezTo>
                    <a:pt x="2887" y="5602"/>
                    <a:pt x="2569" y="5548"/>
                    <a:pt x="2257" y="5434"/>
                  </a:cubicBezTo>
                  <a:cubicBezTo>
                    <a:pt x="1014" y="4975"/>
                    <a:pt x="283" y="3698"/>
                    <a:pt x="517" y="2397"/>
                  </a:cubicBezTo>
                  <a:cubicBezTo>
                    <a:pt x="746" y="1095"/>
                    <a:pt x="1882" y="150"/>
                    <a:pt x="3203" y="150"/>
                  </a:cubicBezTo>
                  <a:close/>
                  <a:moveTo>
                    <a:pt x="3196" y="1"/>
                  </a:moveTo>
                  <a:cubicBezTo>
                    <a:pt x="1913" y="1"/>
                    <a:pt x="753" y="857"/>
                    <a:pt x="400" y="2134"/>
                  </a:cubicBezTo>
                  <a:cubicBezTo>
                    <a:pt x="0" y="3586"/>
                    <a:pt x="775" y="5097"/>
                    <a:pt x="2184" y="5624"/>
                  </a:cubicBezTo>
                  <a:cubicBezTo>
                    <a:pt x="2511" y="5746"/>
                    <a:pt x="2852" y="5804"/>
                    <a:pt x="3198" y="5809"/>
                  </a:cubicBezTo>
                  <a:cubicBezTo>
                    <a:pt x="4699" y="5809"/>
                    <a:pt x="5957" y="4659"/>
                    <a:pt x="6093" y="3162"/>
                  </a:cubicBezTo>
                  <a:cubicBezTo>
                    <a:pt x="6225" y="1666"/>
                    <a:pt x="5196" y="316"/>
                    <a:pt x="3715" y="47"/>
                  </a:cubicBezTo>
                  <a:cubicBezTo>
                    <a:pt x="3541" y="16"/>
                    <a:pt x="3367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9;p41">
              <a:extLst>
                <a:ext uri="{FF2B5EF4-FFF2-40B4-BE49-F238E27FC236}">
                  <a16:creationId xmlns:a16="http://schemas.microsoft.com/office/drawing/2014/main" id="{6D20DE4D-8D73-C667-7410-FA828B81ACFB}"/>
                </a:ext>
              </a:extLst>
            </p:cNvPr>
            <p:cNvSpPr/>
            <p:nvPr/>
          </p:nvSpPr>
          <p:spPr>
            <a:xfrm rot="860262">
              <a:off x="7855199" y="2290253"/>
              <a:ext cx="159083" cy="148331"/>
            </a:xfrm>
            <a:custGeom>
              <a:avLst/>
              <a:gdLst/>
              <a:ahLst/>
              <a:cxnLst/>
              <a:rect l="l" t="t" r="r" b="b"/>
              <a:pathLst>
                <a:path w="5075" h="4732" extrusionOk="0">
                  <a:moveTo>
                    <a:pt x="2608" y="198"/>
                  </a:moveTo>
                  <a:cubicBezTo>
                    <a:pt x="2861" y="198"/>
                    <a:pt x="3115" y="242"/>
                    <a:pt x="3354" y="335"/>
                  </a:cubicBezTo>
                  <a:cubicBezTo>
                    <a:pt x="3909" y="535"/>
                    <a:pt x="4353" y="954"/>
                    <a:pt x="4587" y="1495"/>
                  </a:cubicBezTo>
                  <a:cubicBezTo>
                    <a:pt x="4972" y="2372"/>
                    <a:pt x="4733" y="3401"/>
                    <a:pt x="4002" y="4020"/>
                  </a:cubicBezTo>
                  <a:cubicBezTo>
                    <a:pt x="3602" y="4359"/>
                    <a:pt x="3104" y="4531"/>
                    <a:pt x="2605" y="4531"/>
                  </a:cubicBezTo>
                  <a:cubicBezTo>
                    <a:pt x="2193" y="4531"/>
                    <a:pt x="1780" y="4414"/>
                    <a:pt x="1419" y="4176"/>
                  </a:cubicBezTo>
                  <a:cubicBezTo>
                    <a:pt x="614" y="3654"/>
                    <a:pt x="254" y="2665"/>
                    <a:pt x="527" y="1744"/>
                  </a:cubicBezTo>
                  <a:cubicBezTo>
                    <a:pt x="800" y="827"/>
                    <a:pt x="1648" y="198"/>
                    <a:pt x="2603" y="198"/>
                  </a:cubicBezTo>
                  <a:close/>
                  <a:moveTo>
                    <a:pt x="2605" y="1"/>
                  </a:moveTo>
                  <a:cubicBezTo>
                    <a:pt x="1554" y="1"/>
                    <a:pt x="606" y="701"/>
                    <a:pt x="322" y="1748"/>
                  </a:cubicBezTo>
                  <a:cubicBezTo>
                    <a:pt x="0" y="2933"/>
                    <a:pt x="639" y="4166"/>
                    <a:pt x="1789" y="4590"/>
                  </a:cubicBezTo>
                  <a:cubicBezTo>
                    <a:pt x="2052" y="4683"/>
                    <a:pt x="2325" y="4731"/>
                    <a:pt x="2603" y="4731"/>
                  </a:cubicBezTo>
                  <a:cubicBezTo>
                    <a:pt x="2606" y="4731"/>
                    <a:pt x="2609" y="4731"/>
                    <a:pt x="2613" y="4731"/>
                  </a:cubicBezTo>
                  <a:cubicBezTo>
                    <a:pt x="3837" y="4731"/>
                    <a:pt x="4855" y="3792"/>
                    <a:pt x="4967" y="2577"/>
                  </a:cubicBezTo>
                  <a:cubicBezTo>
                    <a:pt x="5074" y="1354"/>
                    <a:pt x="4231" y="252"/>
                    <a:pt x="3022" y="38"/>
                  </a:cubicBezTo>
                  <a:cubicBezTo>
                    <a:pt x="2882" y="13"/>
                    <a:pt x="274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20;p41">
              <a:extLst>
                <a:ext uri="{FF2B5EF4-FFF2-40B4-BE49-F238E27FC236}">
                  <a16:creationId xmlns:a16="http://schemas.microsoft.com/office/drawing/2014/main" id="{0F9A3BC5-01F1-7889-4017-E10FB5F6AA04}"/>
                </a:ext>
              </a:extLst>
            </p:cNvPr>
            <p:cNvSpPr/>
            <p:nvPr/>
          </p:nvSpPr>
          <p:spPr>
            <a:xfrm rot="860262">
              <a:off x="7871827" y="2333705"/>
              <a:ext cx="130965" cy="67269"/>
            </a:xfrm>
            <a:custGeom>
              <a:avLst/>
              <a:gdLst/>
              <a:ahLst/>
              <a:cxnLst/>
              <a:rect l="l" t="t" r="r" b="b"/>
              <a:pathLst>
                <a:path w="4178" h="2146" extrusionOk="0">
                  <a:moveTo>
                    <a:pt x="4090" y="0"/>
                  </a:moveTo>
                  <a:lnTo>
                    <a:pt x="0" y="1950"/>
                  </a:lnTo>
                  <a:lnTo>
                    <a:pt x="44" y="2038"/>
                  </a:lnTo>
                  <a:lnTo>
                    <a:pt x="44" y="2145"/>
                  </a:lnTo>
                  <a:lnTo>
                    <a:pt x="68" y="2145"/>
                  </a:lnTo>
                  <a:lnTo>
                    <a:pt x="4177" y="186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21;p41">
              <a:extLst>
                <a:ext uri="{FF2B5EF4-FFF2-40B4-BE49-F238E27FC236}">
                  <a16:creationId xmlns:a16="http://schemas.microsoft.com/office/drawing/2014/main" id="{510F767D-BE36-1078-750A-653828D83FD7}"/>
                </a:ext>
              </a:extLst>
            </p:cNvPr>
            <p:cNvSpPr/>
            <p:nvPr/>
          </p:nvSpPr>
          <p:spPr>
            <a:xfrm rot="860262">
              <a:off x="7710664" y="2460764"/>
              <a:ext cx="199112" cy="184317"/>
            </a:xfrm>
            <a:custGeom>
              <a:avLst/>
              <a:gdLst/>
              <a:ahLst/>
              <a:cxnLst/>
              <a:rect l="l" t="t" r="r" b="b"/>
              <a:pathLst>
                <a:path w="6352" h="5880" extrusionOk="0">
                  <a:moveTo>
                    <a:pt x="3086" y="226"/>
                  </a:moveTo>
                  <a:cubicBezTo>
                    <a:pt x="3089" y="226"/>
                    <a:pt x="3092" y="226"/>
                    <a:pt x="3096" y="226"/>
                  </a:cubicBezTo>
                  <a:cubicBezTo>
                    <a:pt x="4792" y="226"/>
                    <a:pt x="6079" y="1761"/>
                    <a:pt x="5777" y="3428"/>
                  </a:cubicBezTo>
                  <a:cubicBezTo>
                    <a:pt x="5538" y="4770"/>
                    <a:pt x="4373" y="5676"/>
                    <a:pt x="3098" y="5676"/>
                  </a:cubicBezTo>
                  <a:cubicBezTo>
                    <a:pt x="2785" y="5676"/>
                    <a:pt x="2465" y="5621"/>
                    <a:pt x="2150" y="5505"/>
                  </a:cubicBezTo>
                  <a:cubicBezTo>
                    <a:pt x="912" y="5046"/>
                    <a:pt x="181" y="3769"/>
                    <a:pt x="410" y="2468"/>
                  </a:cubicBezTo>
                  <a:cubicBezTo>
                    <a:pt x="643" y="1175"/>
                    <a:pt x="1769" y="226"/>
                    <a:pt x="3086" y="226"/>
                  </a:cubicBezTo>
                  <a:close/>
                  <a:moveTo>
                    <a:pt x="3086" y="1"/>
                  </a:moveTo>
                  <a:cubicBezTo>
                    <a:pt x="2876" y="1"/>
                    <a:pt x="2664" y="23"/>
                    <a:pt x="2452" y="70"/>
                  </a:cubicBezTo>
                  <a:cubicBezTo>
                    <a:pt x="985" y="396"/>
                    <a:pt x="1" y="1771"/>
                    <a:pt x="166" y="3263"/>
                  </a:cubicBezTo>
                  <a:cubicBezTo>
                    <a:pt x="327" y="4754"/>
                    <a:pt x="1590" y="5880"/>
                    <a:pt x="3091" y="5880"/>
                  </a:cubicBezTo>
                  <a:cubicBezTo>
                    <a:pt x="3515" y="5880"/>
                    <a:pt x="3934" y="5787"/>
                    <a:pt x="4319" y="5607"/>
                  </a:cubicBezTo>
                  <a:cubicBezTo>
                    <a:pt x="5684" y="4978"/>
                    <a:pt x="6352" y="3423"/>
                    <a:pt x="5869" y="2000"/>
                  </a:cubicBezTo>
                  <a:cubicBezTo>
                    <a:pt x="5461" y="783"/>
                    <a:pt x="4322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2;p41">
              <a:extLst>
                <a:ext uri="{FF2B5EF4-FFF2-40B4-BE49-F238E27FC236}">
                  <a16:creationId xmlns:a16="http://schemas.microsoft.com/office/drawing/2014/main" id="{E1867276-D657-CAB4-C3A8-BAD81C9A497C}"/>
                </a:ext>
              </a:extLst>
            </p:cNvPr>
            <p:cNvSpPr/>
            <p:nvPr/>
          </p:nvSpPr>
          <p:spPr>
            <a:xfrm rot="860262">
              <a:off x="7717116" y="2478107"/>
              <a:ext cx="178079" cy="148394"/>
            </a:xfrm>
            <a:custGeom>
              <a:avLst/>
              <a:gdLst/>
              <a:ahLst/>
              <a:cxnLst/>
              <a:rect l="l" t="t" r="r" b="b"/>
              <a:pathLst>
                <a:path w="5681" h="4734" extrusionOk="0">
                  <a:moveTo>
                    <a:pt x="2894" y="1"/>
                  </a:moveTo>
                  <a:cubicBezTo>
                    <a:pt x="2843" y="1"/>
                    <a:pt x="2792" y="2"/>
                    <a:pt x="2740" y="5"/>
                  </a:cubicBezTo>
                  <a:cubicBezTo>
                    <a:pt x="1034" y="108"/>
                    <a:pt x="0" y="1936"/>
                    <a:pt x="785" y="3452"/>
                  </a:cubicBezTo>
                  <a:lnTo>
                    <a:pt x="965" y="3359"/>
                  </a:lnTo>
                  <a:cubicBezTo>
                    <a:pt x="556" y="2564"/>
                    <a:pt x="673" y="1604"/>
                    <a:pt x="1268" y="932"/>
                  </a:cubicBezTo>
                  <a:cubicBezTo>
                    <a:pt x="1686" y="458"/>
                    <a:pt x="2282" y="200"/>
                    <a:pt x="2892" y="200"/>
                  </a:cubicBezTo>
                  <a:cubicBezTo>
                    <a:pt x="3141" y="200"/>
                    <a:pt x="3393" y="243"/>
                    <a:pt x="3637" y="332"/>
                  </a:cubicBezTo>
                  <a:cubicBezTo>
                    <a:pt x="5065" y="858"/>
                    <a:pt x="5518" y="2652"/>
                    <a:pt x="4509" y="3793"/>
                  </a:cubicBezTo>
                  <a:cubicBezTo>
                    <a:pt x="4073" y="4288"/>
                    <a:pt x="3479" y="4526"/>
                    <a:pt x="2891" y="4526"/>
                  </a:cubicBezTo>
                  <a:cubicBezTo>
                    <a:pt x="2124" y="4526"/>
                    <a:pt x="1365" y="4123"/>
                    <a:pt x="970" y="3359"/>
                  </a:cubicBezTo>
                  <a:lnTo>
                    <a:pt x="785" y="3452"/>
                  </a:lnTo>
                  <a:cubicBezTo>
                    <a:pt x="1195" y="4236"/>
                    <a:pt x="2004" y="4733"/>
                    <a:pt x="2891" y="4733"/>
                  </a:cubicBezTo>
                  <a:cubicBezTo>
                    <a:pt x="3880" y="4733"/>
                    <a:pt x="4767" y="4114"/>
                    <a:pt x="5109" y="3183"/>
                  </a:cubicBezTo>
                  <a:cubicBezTo>
                    <a:pt x="5680" y="1629"/>
                    <a:pt x="4520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3;p41">
              <a:extLst>
                <a:ext uri="{FF2B5EF4-FFF2-40B4-BE49-F238E27FC236}">
                  <a16:creationId xmlns:a16="http://schemas.microsoft.com/office/drawing/2014/main" id="{ED9B2239-7568-5452-A8CD-513A28EAF7AE}"/>
                </a:ext>
              </a:extLst>
            </p:cNvPr>
            <p:cNvSpPr/>
            <p:nvPr/>
          </p:nvSpPr>
          <p:spPr>
            <a:xfrm rot="860262">
              <a:off x="7742638" y="2521291"/>
              <a:ext cx="130840" cy="67269"/>
            </a:xfrm>
            <a:custGeom>
              <a:avLst/>
              <a:gdLst/>
              <a:ahLst/>
              <a:cxnLst/>
              <a:rect l="l" t="t" r="r" b="b"/>
              <a:pathLst>
                <a:path w="4174" h="2146" extrusionOk="0">
                  <a:moveTo>
                    <a:pt x="4085" y="0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3" y="186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4;p41">
              <a:extLst>
                <a:ext uri="{FF2B5EF4-FFF2-40B4-BE49-F238E27FC236}">
                  <a16:creationId xmlns:a16="http://schemas.microsoft.com/office/drawing/2014/main" id="{509A664E-15C0-6BEF-9C57-85367BAAAC82}"/>
                </a:ext>
              </a:extLst>
            </p:cNvPr>
            <p:cNvSpPr/>
            <p:nvPr/>
          </p:nvSpPr>
          <p:spPr>
            <a:xfrm rot="860262">
              <a:off x="8519450" y="1911526"/>
              <a:ext cx="198360" cy="183721"/>
            </a:xfrm>
            <a:custGeom>
              <a:avLst/>
              <a:gdLst/>
              <a:ahLst/>
              <a:cxnLst/>
              <a:rect l="l" t="t" r="r" b="b"/>
              <a:pathLst>
                <a:path w="6328" h="5861" extrusionOk="0">
                  <a:moveTo>
                    <a:pt x="3063" y="204"/>
                  </a:moveTo>
                  <a:cubicBezTo>
                    <a:pt x="4126" y="204"/>
                    <a:pt x="5098" y="816"/>
                    <a:pt x="5548" y="1790"/>
                  </a:cubicBezTo>
                  <a:cubicBezTo>
                    <a:pt x="6006" y="2789"/>
                    <a:pt x="5821" y="3969"/>
                    <a:pt x="5075" y="4778"/>
                  </a:cubicBezTo>
                  <a:cubicBezTo>
                    <a:pt x="4549" y="5348"/>
                    <a:pt x="3818" y="5654"/>
                    <a:pt x="3071" y="5654"/>
                  </a:cubicBezTo>
                  <a:cubicBezTo>
                    <a:pt x="2757" y="5654"/>
                    <a:pt x="2441" y="5601"/>
                    <a:pt x="2136" y="5490"/>
                  </a:cubicBezTo>
                  <a:cubicBezTo>
                    <a:pt x="722" y="4963"/>
                    <a:pt x="1" y="3399"/>
                    <a:pt x="517" y="1985"/>
                  </a:cubicBezTo>
                  <a:cubicBezTo>
                    <a:pt x="898" y="952"/>
                    <a:pt x="1863" y="250"/>
                    <a:pt x="2964" y="206"/>
                  </a:cubicBezTo>
                  <a:cubicBezTo>
                    <a:pt x="2997" y="205"/>
                    <a:pt x="3030" y="204"/>
                    <a:pt x="3063" y="204"/>
                  </a:cubicBezTo>
                  <a:close/>
                  <a:moveTo>
                    <a:pt x="3067" y="0"/>
                  </a:moveTo>
                  <a:cubicBezTo>
                    <a:pt x="2661" y="0"/>
                    <a:pt x="2247" y="86"/>
                    <a:pt x="1848" y="269"/>
                  </a:cubicBezTo>
                  <a:cubicBezTo>
                    <a:pt x="771" y="762"/>
                    <a:pt x="98" y="1858"/>
                    <a:pt x="147" y="3043"/>
                  </a:cubicBezTo>
                  <a:cubicBezTo>
                    <a:pt x="196" y="4227"/>
                    <a:pt x="951" y="5265"/>
                    <a:pt x="2063" y="5675"/>
                  </a:cubicBezTo>
                  <a:cubicBezTo>
                    <a:pt x="2384" y="5797"/>
                    <a:pt x="2730" y="5860"/>
                    <a:pt x="3072" y="5860"/>
                  </a:cubicBezTo>
                  <a:cubicBezTo>
                    <a:pt x="4938" y="5855"/>
                    <a:pt x="6328" y="4125"/>
                    <a:pt x="5928" y="2302"/>
                  </a:cubicBezTo>
                  <a:cubicBezTo>
                    <a:pt x="5622" y="907"/>
                    <a:pt x="4389" y="0"/>
                    <a:pt x="3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5;p41">
              <a:extLst>
                <a:ext uri="{FF2B5EF4-FFF2-40B4-BE49-F238E27FC236}">
                  <a16:creationId xmlns:a16="http://schemas.microsoft.com/office/drawing/2014/main" id="{438C906D-19CE-2CC7-CE3E-C894A170DC19}"/>
                </a:ext>
              </a:extLst>
            </p:cNvPr>
            <p:cNvSpPr/>
            <p:nvPr/>
          </p:nvSpPr>
          <p:spPr>
            <a:xfrm rot="860262">
              <a:off x="8521475" y="1927711"/>
              <a:ext cx="184097" cy="148644"/>
            </a:xfrm>
            <a:custGeom>
              <a:avLst/>
              <a:gdLst/>
              <a:ahLst/>
              <a:cxnLst/>
              <a:rect l="l" t="t" r="r" b="b"/>
              <a:pathLst>
                <a:path w="5873" h="4742" extrusionOk="0">
                  <a:moveTo>
                    <a:pt x="3017" y="204"/>
                  </a:moveTo>
                  <a:lnTo>
                    <a:pt x="3017" y="208"/>
                  </a:lnTo>
                  <a:cubicBezTo>
                    <a:pt x="3875" y="208"/>
                    <a:pt x="4655" y="715"/>
                    <a:pt x="4996" y="1500"/>
                  </a:cubicBezTo>
                  <a:cubicBezTo>
                    <a:pt x="5381" y="2382"/>
                    <a:pt x="5147" y="3406"/>
                    <a:pt x="4411" y="4030"/>
                  </a:cubicBezTo>
                  <a:cubicBezTo>
                    <a:pt x="4011" y="4369"/>
                    <a:pt x="3514" y="4541"/>
                    <a:pt x="3014" y="4541"/>
                  </a:cubicBezTo>
                  <a:cubicBezTo>
                    <a:pt x="2601" y="4541"/>
                    <a:pt x="2187" y="4424"/>
                    <a:pt x="1823" y="4186"/>
                  </a:cubicBezTo>
                  <a:cubicBezTo>
                    <a:pt x="1024" y="3659"/>
                    <a:pt x="658" y="2670"/>
                    <a:pt x="936" y="1749"/>
                  </a:cubicBezTo>
                  <a:cubicBezTo>
                    <a:pt x="1214" y="832"/>
                    <a:pt x="2057" y="204"/>
                    <a:pt x="3017" y="204"/>
                  </a:cubicBezTo>
                  <a:close/>
                  <a:moveTo>
                    <a:pt x="3008" y="1"/>
                  </a:moveTo>
                  <a:cubicBezTo>
                    <a:pt x="2257" y="1"/>
                    <a:pt x="1502" y="350"/>
                    <a:pt x="1029" y="1071"/>
                  </a:cubicBezTo>
                  <a:cubicBezTo>
                    <a:pt x="0" y="2650"/>
                    <a:pt x="1131" y="4737"/>
                    <a:pt x="3013" y="4742"/>
                  </a:cubicBezTo>
                  <a:cubicBezTo>
                    <a:pt x="3015" y="4742"/>
                    <a:pt x="3017" y="4742"/>
                    <a:pt x="3020" y="4742"/>
                  </a:cubicBezTo>
                  <a:cubicBezTo>
                    <a:pt x="4727" y="4742"/>
                    <a:pt x="5873" y="2985"/>
                    <a:pt x="5186" y="1422"/>
                  </a:cubicBezTo>
                  <a:cubicBezTo>
                    <a:pt x="4777" y="488"/>
                    <a:pt x="389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6;p41">
              <a:extLst>
                <a:ext uri="{FF2B5EF4-FFF2-40B4-BE49-F238E27FC236}">
                  <a16:creationId xmlns:a16="http://schemas.microsoft.com/office/drawing/2014/main" id="{AD481ABD-5009-0F35-820F-F2B319E00BDB}"/>
                </a:ext>
              </a:extLst>
            </p:cNvPr>
            <p:cNvSpPr/>
            <p:nvPr/>
          </p:nvSpPr>
          <p:spPr>
            <a:xfrm rot="860262">
              <a:off x="8550856" y="1971860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8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7;p41">
              <a:extLst>
                <a:ext uri="{FF2B5EF4-FFF2-40B4-BE49-F238E27FC236}">
                  <a16:creationId xmlns:a16="http://schemas.microsoft.com/office/drawing/2014/main" id="{744ABF73-47AB-ECC6-56BF-0E3F9D1B41B9}"/>
                </a:ext>
              </a:extLst>
            </p:cNvPr>
            <p:cNvSpPr/>
            <p:nvPr/>
          </p:nvSpPr>
          <p:spPr>
            <a:xfrm rot="860262">
              <a:off x="8385867" y="2097904"/>
              <a:ext cx="196824" cy="183627"/>
            </a:xfrm>
            <a:custGeom>
              <a:avLst/>
              <a:gdLst/>
              <a:ahLst/>
              <a:cxnLst/>
              <a:rect l="l" t="t" r="r" b="b"/>
              <a:pathLst>
                <a:path w="6279" h="5858" extrusionOk="0">
                  <a:moveTo>
                    <a:pt x="3219" y="206"/>
                  </a:moveTo>
                  <a:cubicBezTo>
                    <a:pt x="4278" y="206"/>
                    <a:pt x="5246" y="821"/>
                    <a:pt x="5693" y="1787"/>
                  </a:cubicBezTo>
                  <a:cubicBezTo>
                    <a:pt x="6152" y="2786"/>
                    <a:pt x="5966" y="3966"/>
                    <a:pt x="5221" y="4775"/>
                  </a:cubicBezTo>
                  <a:cubicBezTo>
                    <a:pt x="4692" y="5345"/>
                    <a:pt x="3960" y="5654"/>
                    <a:pt x="3213" y="5654"/>
                  </a:cubicBezTo>
                  <a:cubicBezTo>
                    <a:pt x="2899" y="5654"/>
                    <a:pt x="2582" y="5599"/>
                    <a:pt x="2277" y="5487"/>
                  </a:cubicBezTo>
                  <a:cubicBezTo>
                    <a:pt x="868" y="4960"/>
                    <a:pt x="146" y="3396"/>
                    <a:pt x="663" y="1987"/>
                  </a:cubicBezTo>
                  <a:cubicBezTo>
                    <a:pt x="1043" y="954"/>
                    <a:pt x="2008" y="252"/>
                    <a:pt x="3110" y="208"/>
                  </a:cubicBezTo>
                  <a:cubicBezTo>
                    <a:pt x="3146" y="206"/>
                    <a:pt x="3183" y="206"/>
                    <a:pt x="3219" y="206"/>
                  </a:cubicBezTo>
                  <a:close/>
                  <a:moveTo>
                    <a:pt x="3222" y="0"/>
                  </a:moveTo>
                  <a:cubicBezTo>
                    <a:pt x="1926" y="0"/>
                    <a:pt x="753" y="862"/>
                    <a:pt x="400" y="2153"/>
                  </a:cubicBezTo>
                  <a:cubicBezTo>
                    <a:pt x="0" y="3620"/>
                    <a:pt x="785" y="5146"/>
                    <a:pt x="2208" y="5672"/>
                  </a:cubicBezTo>
                  <a:cubicBezTo>
                    <a:pt x="2530" y="5794"/>
                    <a:pt x="2871" y="5857"/>
                    <a:pt x="3217" y="5857"/>
                  </a:cubicBezTo>
                  <a:cubicBezTo>
                    <a:pt x="3220" y="5857"/>
                    <a:pt x="3224" y="5857"/>
                    <a:pt x="3227" y="5857"/>
                  </a:cubicBezTo>
                  <a:cubicBezTo>
                    <a:pt x="4739" y="5857"/>
                    <a:pt x="6006" y="4704"/>
                    <a:pt x="6142" y="3196"/>
                  </a:cubicBezTo>
                  <a:cubicBezTo>
                    <a:pt x="6278" y="1685"/>
                    <a:pt x="5240" y="320"/>
                    <a:pt x="3744" y="47"/>
                  </a:cubicBezTo>
                  <a:cubicBezTo>
                    <a:pt x="3569" y="16"/>
                    <a:pt x="3394" y="0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8;p41">
              <a:extLst>
                <a:ext uri="{FF2B5EF4-FFF2-40B4-BE49-F238E27FC236}">
                  <a16:creationId xmlns:a16="http://schemas.microsoft.com/office/drawing/2014/main" id="{E06FF361-1006-1145-1AD6-F14E91284422}"/>
                </a:ext>
              </a:extLst>
            </p:cNvPr>
            <p:cNvSpPr/>
            <p:nvPr/>
          </p:nvSpPr>
          <p:spPr>
            <a:xfrm rot="860262">
              <a:off x="8408503" y="2116457"/>
              <a:ext cx="160619" cy="148644"/>
            </a:xfrm>
            <a:custGeom>
              <a:avLst/>
              <a:gdLst/>
              <a:ahLst/>
              <a:cxnLst/>
              <a:rect l="l" t="t" r="r" b="b"/>
              <a:pathLst>
                <a:path w="5124" h="4742" extrusionOk="0">
                  <a:moveTo>
                    <a:pt x="2480" y="209"/>
                  </a:moveTo>
                  <a:cubicBezTo>
                    <a:pt x="2484" y="209"/>
                    <a:pt x="2488" y="209"/>
                    <a:pt x="2491" y="209"/>
                  </a:cubicBezTo>
                  <a:cubicBezTo>
                    <a:pt x="3349" y="209"/>
                    <a:pt x="4129" y="716"/>
                    <a:pt x="4475" y="1505"/>
                  </a:cubicBezTo>
                  <a:cubicBezTo>
                    <a:pt x="4860" y="2383"/>
                    <a:pt x="4621" y="3411"/>
                    <a:pt x="3890" y="4030"/>
                  </a:cubicBezTo>
                  <a:cubicBezTo>
                    <a:pt x="3486" y="4372"/>
                    <a:pt x="2987" y="4546"/>
                    <a:pt x="2486" y="4546"/>
                  </a:cubicBezTo>
                  <a:cubicBezTo>
                    <a:pt x="2074" y="4546"/>
                    <a:pt x="1660" y="4428"/>
                    <a:pt x="1297" y="4191"/>
                  </a:cubicBezTo>
                  <a:cubicBezTo>
                    <a:pt x="498" y="3664"/>
                    <a:pt x="132" y="2675"/>
                    <a:pt x="410" y="1754"/>
                  </a:cubicBezTo>
                  <a:cubicBezTo>
                    <a:pt x="682" y="836"/>
                    <a:pt x="1525" y="209"/>
                    <a:pt x="2480" y="209"/>
                  </a:cubicBezTo>
                  <a:close/>
                  <a:moveTo>
                    <a:pt x="2494" y="1"/>
                  </a:moveTo>
                  <a:cubicBezTo>
                    <a:pt x="2324" y="1"/>
                    <a:pt x="2152" y="19"/>
                    <a:pt x="1979" y="57"/>
                  </a:cubicBezTo>
                  <a:cubicBezTo>
                    <a:pt x="795" y="316"/>
                    <a:pt x="1" y="1427"/>
                    <a:pt x="132" y="2631"/>
                  </a:cubicBezTo>
                  <a:cubicBezTo>
                    <a:pt x="263" y="3832"/>
                    <a:pt x="1277" y="4742"/>
                    <a:pt x="2486" y="4742"/>
                  </a:cubicBezTo>
                  <a:cubicBezTo>
                    <a:pt x="2490" y="4742"/>
                    <a:pt x="2493" y="4742"/>
                    <a:pt x="2496" y="4742"/>
                  </a:cubicBezTo>
                  <a:cubicBezTo>
                    <a:pt x="2837" y="4742"/>
                    <a:pt x="3174" y="4669"/>
                    <a:pt x="3486" y="4522"/>
                  </a:cubicBezTo>
                  <a:cubicBezTo>
                    <a:pt x="4587" y="4015"/>
                    <a:pt x="5123" y="2763"/>
                    <a:pt x="4738" y="1612"/>
                  </a:cubicBezTo>
                  <a:cubicBezTo>
                    <a:pt x="4409" y="634"/>
                    <a:pt x="3490" y="1"/>
                    <a:pt x="2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9;p41">
              <a:extLst>
                <a:ext uri="{FF2B5EF4-FFF2-40B4-BE49-F238E27FC236}">
                  <a16:creationId xmlns:a16="http://schemas.microsoft.com/office/drawing/2014/main" id="{F79861CD-ACF3-69A7-A058-066272E2F7FE}"/>
                </a:ext>
              </a:extLst>
            </p:cNvPr>
            <p:cNvSpPr/>
            <p:nvPr/>
          </p:nvSpPr>
          <p:spPr>
            <a:xfrm rot="860262">
              <a:off x="8421717" y="2159139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0" y="1950"/>
                  </a:lnTo>
                  <a:lnTo>
                    <a:pt x="39" y="2038"/>
                  </a:lnTo>
                  <a:lnTo>
                    <a:pt x="44" y="2145"/>
                  </a:lnTo>
                  <a:lnTo>
                    <a:pt x="64" y="2145"/>
                  </a:lnTo>
                  <a:lnTo>
                    <a:pt x="4173" y="181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30;p41">
              <a:extLst>
                <a:ext uri="{FF2B5EF4-FFF2-40B4-BE49-F238E27FC236}">
                  <a16:creationId xmlns:a16="http://schemas.microsoft.com/office/drawing/2014/main" id="{3BF947E4-3858-0DEF-6DCA-B60148409FDF}"/>
                </a:ext>
              </a:extLst>
            </p:cNvPr>
            <p:cNvSpPr/>
            <p:nvPr/>
          </p:nvSpPr>
          <p:spPr>
            <a:xfrm rot="860262">
              <a:off x="8240954" y="2285390"/>
              <a:ext cx="227857" cy="183690"/>
            </a:xfrm>
            <a:custGeom>
              <a:avLst/>
              <a:gdLst/>
              <a:ahLst/>
              <a:cxnLst/>
              <a:rect l="l" t="t" r="r" b="b"/>
              <a:pathLst>
                <a:path w="7269" h="5860" extrusionOk="0">
                  <a:moveTo>
                    <a:pt x="3725" y="205"/>
                  </a:moveTo>
                  <a:cubicBezTo>
                    <a:pt x="5421" y="210"/>
                    <a:pt x="6703" y="1741"/>
                    <a:pt x="6401" y="3412"/>
                  </a:cubicBezTo>
                  <a:cubicBezTo>
                    <a:pt x="6162" y="4752"/>
                    <a:pt x="4994" y="5658"/>
                    <a:pt x="3720" y="5658"/>
                  </a:cubicBezTo>
                  <a:cubicBezTo>
                    <a:pt x="3409" y="5658"/>
                    <a:pt x="3091" y="5604"/>
                    <a:pt x="2779" y="5489"/>
                  </a:cubicBezTo>
                  <a:cubicBezTo>
                    <a:pt x="1536" y="5036"/>
                    <a:pt x="800" y="3754"/>
                    <a:pt x="1034" y="2452"/>
                  </a:cubicBezTo>
                  <a:cubicBezTo>
                    <a:pt x="1268" y="1151"/>
                    <a:pt x="2404" y="205"/>
                    <a:pt x="3725" y="205"/>
                  </a:cubicBezTo>
                  <a:close/>
                  <a:moveTo>
                    <a:pt x="3715" y="1"/>
                  </a:moveTo>
                  <a:cubicBezTo>
                    <a:pt x="2777" y="1"/>
                    <a:pt x="1835" y="442"/>
                    <a:pt x="1254" y="1351"/>
                  </a:cubicBezTo>
                  <a:cubicBezTo>
                    <a:pt x="1" y="3300"/>
                    <a:pt x="1405" y="5859"/>
                    <a:pt x="3720" y="5859"/>
                  </a:cubicBezTo>
                  <a:cubicBezTo>
                    <a:pt x="5855" y="5854"/>
                    <a:pt x="7268" y="3646"/>
                    <a:pt x="6381" y="1706"/>
                  </a:cubicBezTo>
                  <a:cubicBezTo>
                    <a:pt x="5863" y="582"/>
                    <a:pt x="4792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31;p41">
              <a:extLst>
                <a:ext uri="{FF2B5EF4-FFF2-40B4-BE49-F238E27FC236}">
                  <a16:creationId xmlns:a16="http://schemas.microsoft.com/office/drawing/2014/main" id="{AFF7606E-DC9F-E03D-AEBF-A2C9934A89D5}"/>
                </a:ext>
              </a:extLst>
            </p:cNvPr>
            <p:cNvSpPr/>
            <p:nvPr/>
          </p:nvSpPr>
          <p:spPr>
            <a:xfrm rot="860262">
              <a:off x="8263142" y="2303018"/>
              <a:ext cx="183815" cy="148519"/>
            </a:xfrm>
            <a:custGeom>
              <a:avLst/>
              <a:gdLst/>
              <a:ahLst/>
              <a:cxnLst/>
              <a:rect l="l" t="t" r="r" b="b"/>
              <a:pathLst>
                <a:path w="5864" h="4738" extrusionOk="0">
                  <a:moveTo>
                    <a:pt x="3012" y="205"/>
                  </a:moveTo>
                  <a:cubicBezTo>
                    <a:pt x="3265" y="205"/>
                    <a:pt x="3524" y="249"/>
                    <a:pt x="3763" y="336"/>
                  </a:cubicBezTo>
                  <a:cubicBezTo>
                    <a:pt x="4816" y="726"/>
                    <a:pt x="5396" y="1857"/>
                    <a:pt x="5103" y="2939"/>
                  </a:cubicBezTo>
                  <a:cubicBezTo>
                    <a:pt x="4845" y="3894"/>
                    <a:pt x="3980" y="4534"/>
                    <a:pt x="3020" y="4534"/>
                  </a:cubicBezTo>
                  <a:cubicBezTo>
                    <a:pt x="2892" y="4534"/>
                    <a:pt x="2762" y="4522"/>
                    <a:pt x="2632" y="4499"/>
                  </a:cubicBezTo>
                  <a:cubicBezTo>
                    <a:pt x="1525" y="4304"/>
                    <a:pt x="755" y="3295"/>
                    <a:pt x="853" y="2179"/>
                  </a:cubicBezTo>
                  <a:cubicBezTo>
                    <a:pt x="955" y="1058"/>
                    <a:pt x="1891" y="205"/>
                    <a:pt x="3012" y="205"/>
                  </a:cubicBezTo>
                  <a:close/>
                  <a:moveTo>
                    <a:pt x="3005" y="0"/>
                  </a:moveTo>
                  <a:cubicBezTo>
                    <a:pt x="2254" y="0"/>
                    <a:pt x="1500" y="350"/>
                    <a:pt x="1028" y="1072"/>
                  </a:cubicBezTo>
                  <a:cubicBezTo>
                    <a:pt x="1" y="2650"/>
                    <a:pt x="1128" y="4738"/>
                    <a:pt x="3005" y="4738"/>
                  </a:cubicBezTo>
                  <a:cubicBezTo>
                    <a:pt x="3008" y="4738"/>
                    <a:pt x="3010" y="4738"/>
                    <a:pt x="3012" y="4738"/>
                  </a:cubicBezTo>
                  <a:cubicBezTo>
                    <a:pt x="4718" y="4738"/>
                    <a:pt x="5863" y="2983"/>
                    <a:pt x="5181" y="1423"/>
                  </a:cubicBezTo>
                  <a:cubicBezTo>
                    <a:pt x="4772" y="487"/>
                    <a:pt x="3891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2;p41">
              <a:extLst>
                <a:ext uri="{FF2B5EF4-FFF2-40B4-BE49-F238E27FC236}">
                  <a16:creationId xmlns:a16="http://schemas.microsoft.com/office/drawing/2014/main" id="{58316BE5-1500-AD9F-F1F5-ED8F4A8DABDA}"/>
                </a:ext>
              </a:extLst>
            </p:cNvPr>
            <p:cNvSpPr/>
            <p:nvPr/>
          </p:nvSpPr>
          <p:spPr>
            <a:xfrm rot="860262">
              <a:off x="8292343" y="2347192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7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3;p41">
              <a:extLst>
                <a:ext uri="{FF2B5EF4-FFF2-40B4-BE49-F238E27FC236}">
                  <a16:creationId xmlns:a16="http://schemas.microsoft.com/office/drawing/2014/main" id="{B2C97AF3-6B52-33ED-5110-F8AD7E69ED7A}"/>
                </a:ext>
              </a:extLst>
            </p:cNvPr>
            <p:cNvSpPr/>
            <p:nvPr/>
          </p:nvSpPr>
          <p:spPr>
            <a:xfrm rot="860262">
              <a:off x="8127784" y="2474551"/>
              <a:ext cx="195288" cy="182248"/>
            </a:xfrm>
            <a:custGeom>
              <a:avLst/>
              <a:gdLst/>
              <a:ahLst/>
              <a:cxnLst/>
              <a:rect l="l" t="t" r="r" b="b"/>
              <a:pathLst>
                <a:path w="6230" h="5814" extrusionOk="0">
                  <a:moveTo>
                    <a:pt x="3203" y="154"/>
                  </a:moveTo>
                  <a:cubicBezTo>
                    <a:pt x="4899" y="159"/>
                    <a:pt x="6186" y="1690"/>
                    <a:pt x="5884" y="3362"/>
                  </a:cubicBezTo>
                  <a:cubicBezTo>
                    <a:pt x="5645" y="4704"/>
                    <a:pt x="4480" y="5609"/>
                    <a:pt x="3205" y="5609"/>
                  </a:cubicBezTo>
                  <a:cubicBezTo>
                    <a:pt x="2892" y="5609"/>
                    <a:pt x="2572" y="5554"/>
                    <a:pt x="2257" y="5438"/>
                  </a:cubicBezTo>
                  <a:cubicBezTo>
                    <a:pt x="1019" y="4980"/>
                    <a:pt x="283" y="3703"/>
                    <a:pt x="517" y="2401"/>
                  </a:cubicBezTo>
                  <a:cubicBezTo>
                    <a:pt x="751" y="1100"/>
                    <a:pt x="1882" y="154"/>
                    <a:pt x="3203" y="154"/>
                  </a:cubicBezTo>
                  <a:close/>
                  <a:moveTo>
                    <a:pt x="3199" y="0"/>
                  </a:moveTo>
                  <a:cubicBezTo>
                    <a:pt x="1912" y="0"/>
                    <a:pt x="748" y="857"/>
                    <a:pt x="400" y="2138"/>
                  </a:cubicBezTo>
                  <a:cubicBezTo>
                    <a:pt x="0" y="3586"/>
                    <a:pt x="775" y="5102"/>
                    <a:pt x="2189" y="5628"/>
                  </a:cubicBezTo>
                  <a:cubicBezTo>
                    <a:pt x="2511" y="5750"/>
                    <a:pt x="2857" y="5813"/>
                    <a:pt x="3203" y="5813"/>
                  </a:cubicBezTo>
                  <a:cubicBezTo>
                    <a:pt x="4704" y="5813"/>
                    <a:pt x="5962" y="4663"/>
                    <a:pt x="6098" y="3167"/>
                  </a:cubicBezTo>
                  <a:cubicBezTo>
                    <a:pt x="6230" y="1665"/>
                    <a:pt x="5201" y="315"/>
                    <a:pt x="3719" y="47"/>
                  </a:cubicBezTo>
                  <a:cubicBezTo>
                    <a:pt x="3545" y="15"/>
                    <a:pt x="3371" y="0"/>
                    <a:pt x="3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4;p41">
              <a:extLst>
                <a:ext uri="{FF2B5EF4-FFF2-40B4-BE49-F238E27FC236}">
                  <a16:creationId xmlns:a16="http://schemas.microsoft.com/office/drawing/2014/main" id="{5278AC62-2093-F13C-D606-55A45717EC73}"/>
                </a:ext>
              </a:extLst>
            </p:cNvPr>
            <p:cNvSpPr/>
            <p:nvPr/>
          </p:nvSpPr>
          <p:spPr>
            <a:xfrm rot="860262">
              <a:off x="8150002" y="2491692"/>
              <a:ext cx="160587" cy="148738"/>
            </a:xfrm>
            <a:custGeom>
              <a:avLst/>
              <a:gdLst/>
              <a:ahLst/>
              <a:cxnLst/>
              <a:rect l="l" t="t" r="r" b="b"/>
              <a:pathLst>
                <a:path w="5123" h="4745" extrusionOk="0">
                  <a:moveTo>
                    <a:pt x="2496" y="207"/>
                  </a:moveTo>
                  <a:cubicBezTo>
                    <a:pt x="2749" y="207"/>
                    <a:pt x="3003" y="256"/>
                    <a:pt x="3242" y="343"/>
                  </a:cubicBezTo>
                  <a:cubicBezTo>
                    <a:pt x="3797" y="543"/>
                    <a:pt x="4241" y="962"/>
                    <a:pt x="4475" y="1503"/>
                  </a:cubicBezTo>
                  <a:cubicBezTo>
                    <a:pt x="4860" y="2381"/>
                    <a:pt x="4621" y="3409"/>
                    <a:pt x="3890" y="4028"/>
                  </a:cubicBezTo>
                  <a:cubicBezTo>
                    <a:pt x="3489" y="4367"/>
                    <a:pt x="2992" y="4540"/>
                    <a:pt x="2493" y="4540"/>
                  </a:cubicBezTo>
                  <a:cubicBezTo>
                    <a:pt x="2081" y="4540"/>
                    <a:pt x="1668" y="4422"/>
                    <a:pt x="1306" y="4184"/>
                  </a:cubicBezTo>
                  <a:cubicBezTo>
                    <a:pt x="502" y="3663"/>
                    <a:pt x="142" y="2673"/>
                    <a:pt x="414" y="1752"/>
                  </a:cubicBezTo>
                  <a:cubicBezTo>
                    <a:pt x="692" y="836"/>
                    <a:pt x="1536" y="207"/>
                    <a:pt x="2496" y="207"/>
                  </a:cubicBezTo>
                  <a:close/>
                  <a:moveTo>
                    <a:pt x="2485" y="0"/>
                  </a:moveTo>
                  <a:cubicBezTo>
                    <a:pt x="2317" y="0"/>
                    <a:pt x="2145" y="18"/>
                    <a:pt x="1974" y="56"/>
                  </a:cubicBezTo>
                  <a:cubicBezTo>
                    <a:pt x="795" y="319"/>
                    <a:pt x="0" y="1430"/>
                    <a:pt x="132" y="2634"/>
                  </a:cubicBezTo>
                  <a:cubicBezTo>
                    <a:pt x="263" y="3838"/>
                    <a:pt x="1282" y="4745"/>
                    <a:pt x="2496" y="4745"/>
                  </a:cubicBezTo>
                  <a:cubicBezTo>
                    <a:pt x="2837" y="4745"/>
                    <a:pt x="3173" y="4667"/>
                    <a:pt x="3485" y="4525"/>
                  </a:cubicBezTo>
                  <a:cubicBezTo>
                    <a:pt x="4582" y="4018"/>
                    <a:pt x="5123" y="2761"/>
                    <a:pt x="4738" y="1615"/>
                  </a:cubicBezTo>
                  <a:cubicBezTo>
                    <a:pt x="4404" y="631"/>
                    <a:pt x="3486" y="0"/>
                    <a:pt x="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5;p41">
              <a:extLst>
                <a:ext uri="{FF2B5EF4-FFF2-40B4-BE49-F238E27FC236}">
                  <a16:creationId xmlns:a16="http://schemas.microsoft.com/office/drawing/2014/main" id="{E3192169-4071-D6D8-B005-F9097B56ADEF}"/>
                </a:ext>
              </a:extLst>
            </p:cNvPr>
            <p:cNvSpPr/>
            <p:nvPr/>
          </p:nvSpPr>
          <p:spPr>
            <a:xfrm rot="860262">
              <a:off x="8163210" y="2534334"/>
              <a:ext cx="130996" cy="67269"/>
            </a:xfrm>
            <a:custGeom>
              <a:avLst/>
              <a:gdLst/>
              <a:ahLst/>
              <a:cxnLst/>
              <a:rect l="l" t="t" r="r" b="b"/>
              <a:pathLst>
                <a:path w="4179" h="2146" extrusionOk="0">
                  <a:moveTo>
                    <a:pt x="4090" y="1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6;p41">
              <a:extLst>
                <a:ext uri="{FF2B5EF4-FFF2-40B4-BE49-F238E27FC236}">
                  <a16:creationId xmlns:a16="http://schemas.microsoft.com/office/drawing/2014/main" id="{15F20F19-BC81-B97E-783D-A22CCC129BB4}"/>
                </a:ext>
              </a:extLst>
            </p:cNvPr>
            <p:cNvSpPr/>
            <p:nvPr/>
          </p:nvSpPr>
          <p:spPr>
            <a:xfrm rot="860262">
              <a:off x="8001915" y="2661408"/>
              <a:ext cx="199269" cy="184317"/>
            </a:xfrm>
            <a:custGeom>
              <a:avLst/>
              <a:gdLst/>
              <a:ahLst/>
              <a:cxnLst/>
              <a:rect l="l" t="t" r="r" b="b"/>
              <a:pathLst>
                <a:path w="6357" h="5880" extrusionOk="0">
                  <a:moveTo>
                    <a:pt x="3090" y="225"/>
                  </a:moveTo>
                  <a:cubicBezTo>
                    <a:pt x="3094" y="225"/>
                    <a:pt x="3097" y="225"/>
                    <a:pt x="3101" y="225"/>
                  </a:cubicBezTo>
                  <a:cubicBezTo>
                    <a:pt x="4797" y="225"/>
                    <a:pt x="6079" y="1761"/>
                    <a:pt x="5781" y="3428"/>
                  </a:cubicBezTo>
                  <a:cubicBezTo>
                    <a:pt x="5538" y="4772"/>
                    <a:pt x="4370" y="5678"/>
                    <a:pt x="3095" y="5678"/>
                  </a:cubicBezTo>
                  <a:cubicBezTo>
                    <a:pt x="2784" y="5678"/>
                    <a:pt x="2467" y="5624"/>
                    <a:pt x="2155" y="5509"/>
                  </a:cubicBezTo>
                  <a:cubicBezTo>
                    <a:pt x="917" y="5051"/>
                    <a:pt x="181" y="3769"/>
                    <a:pt x="415" y="2467"/>
                  </a:cubicBezTo>
                  <a:cubicBezTo>
                    <a:pt x="648" y="1174"/>
                    <a:pt x="1774" y="225"/>
                    <a:pt x="3090" y="225"/>
                  </a:cubicBezTo>
                  <a:close/>
                  <a:moveTo>
                    <a:pt x="3091" y="0"/>
                  </a:moveTo>
                  <a:cubicBezTo>
                    <a:pt x="2881" y="0"/>
                    <a:pt x="2669" y="23"/>
                    <a:pt x="2457" y="69"/>
                  </a:cubicBezTo>
                  <a:cubicBezTo>
                    <a:pt x="990" y="396"/>
                    <a:pt x="1" y="1770"/>
                    <a:pt x="166" y="3262"/>
                  </a:cubicBezTo>
                  <a:cubicBezTo>
                    <a:pt x="332" y="4750"/>
                    <a:pt x="1589" y="5879"/>
                    <a:pt x="3086" y="5879"/>
                  </a:cubicBezTo>
                  <a:cubicBezTo>
                    <a:pt x="3089" y="5879"/>
                    <a:pt x="3092" y="5879"/>
                    <a:pt x="3096" y="5879"/>
                  </a:cubicBezTo>
                  <a:cubicBezTo>
                    <a:pt x="3520" y="5879"/>
                    <a:pt x="3939" y="5787"/>
                    <a:pt x="4324" y="5606"/>
                  </a:cubicBezTo>
                  <a:cubicBezTo>
                    <a:pt x="5689" y="4978"/>
                    <a:pt x="6357" y="3423"/>
                    <a:pt x="5874" y="1999"/>
                  </a:cubicBezTo>
                  <a:cubicBezTo>
                    <a:pt x="5466" y="782"/>
                    <a:pt x="4326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7;p41">
              <a:extLst>
                <a:ext uri="{FF2B5EF4-FFF2-40B4-BE49-F238E27FC236}">
                  <a16:creationId xmlns:a16="http://schemas.microsoft.com/office/drawing/2014/main" id="{4DEB7D37-6418-395E-1D67-4EF43896D4C1}"/>
                </a:ext>
              </a:extLst>
            </p:cNvPr>
            <p:cNvSpPr/>
            <p:nvPr/>
          </p:nvSpPr>
          <p:spPr>
            <a:xfrm rot="860262">
              <a:off x="8017768" y="2679303"/>
              <a:ext cx="163503" cy="148331"/>
            </a:xfrm>
            <a:custGeom>
              <a:avLst/>
              <a:gdLst/>
              <a:ahLst/>
              <a:cxnLst/>
              <a:rect l="l" t="t" r="r" b="b"/>
              <a:pathLst>
                <a:path w="5216" h="4732" extrusionOk="0">
                  <a:moveTo>
                    <a:pt x="2586" y="0"/>
                  </a:moveTo>
                  <a:cubicBezTo>
                    <a:pt x="2000" y="0"/>
                    <a:pt x="1420" y="216"/>
                    <a:pt x="970" y="637"/>
                  </a:cubicBezTo>
                  <a:cubicBezTo>
                    <a:pt x="195" y="1359"/>
                    <a:pt x="0" y="2514"/>
                    <a:pt x="488" y="3455"/>
                  </a:cubicBezTo>
                  <a:lnTo>
                    <a:pt x="668" y="3362"/>
                  </a:lnTo>
                  <a:cubicBezTo>
                    <a:pt x="259" y="2568"/>
                    <a:pt x="376" y="1603"/>
                    <a:pt x="970" y="935"/>
                  </a:cubicBezTo>
                  <a:cubicBezTo>
                    <a:pt x="1388" y="459"/>
                    <a:pt x="1981" y="200"/>
                    <a:pt x="2589" y="200"/>
                  </a:cubicBezTo>
                  <a:cubicBezTo>
                    <a:pt x="2841" y="200"/>
                    <a:pt x="3094" y="244"/>
                    <a:pt x="3339" y="335"/>
                  </a:cubicBezTo>
                  <a:cubicBezTo>
                    <a:pt x="4767" y="862"/>
                    <a:pt x="5216" y="2655"/>
                    <a:pt x="4212" y="3796"/>
                  </a:cubicBezTo>
                  <a:cubicBezTo>
                    <a:pt x="3776" y="4291"/>
                    <a:pt x="3184" y="4528"/>
                    <a:pt x="2596" y="4528"/>
                  </a:cubicBezTo>
                  <a:cubicBezTo>
                    <a:pt x="1828" y="4528"/>
                    <a:pt x="1068" y="4124"/>
                    <a:pt x="673" y="3362"/>
                  </a:cubicBezTo>
                  <a:lnTo>
                    <a:pt x="488" y="3455"/>
                  </a:lnTo>
                  <a:cubicBezTo>
                    <a:pt x="897" y="4240"/>
                    <a:pt x="1706" y="4732"/>
                    <a:pt x="2594" y="4732"/>
                  </a:cubicBezTo>
                  <a:cubicBezTo>
                    <a:pt x="3651" y="4732"/>
                    <a:pt x="4582" y="4025"/>
                    <a:pt x="4865" y="3002"/>
                  </a:cubicBezTo>
                  <a:cubicBezTo>
                    <a:pt x="5153" y="1978"/>
                    <a:pt x="4724" y="896"/>
                    <a:pt x="3817" y="345"/>
                  </a:cubicBezTo>
                  <a:cubicBezTo>
                    <a:pt x="3436" y="114"/>
                    <a:pt x="3010" y="0"/>
                    <a:pt x="2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8;p41">
              <a:extLst>
                <a:ext uri="{FF2B5EF4-FFF2-40B4-BE49-F238E27FC236}">
                  <a16:creationId xmlns:a16="http://schemas.microsoft.com/office/drawing/2014/main" id="{C84F3410-3717-67A6-D205-F56A946C20B5}"/>
                </a:ext>
              </a:extLst>
            </p:cNvPr>
            <p:cNvSpPr/>
            <p:nvPr/>
          </p:nvSpPr>
          <p:spPr>
            <a:xfrm rot="860262">
              <a:off x="8034051" y="2721920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1" y="1955"/>
                  </a:lnTo>
                  <a:lnTo>
                    <a:pt x="40" y="2043"/>
                  </a:lnTo>
                  <a:lnTo>
                    <a:pt x="44" y="2146"/>
                  </a:lnTo>
                  <a:lnTo>
                    <a:pt x="64" y="2146"/>
                  </a:lnTo>
                  <a:lnTo>
                    <a:pt x="4173" y="186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9;p41">
              <a:extLst>
                <a:ext uri="{FF2B5EF4-FFF2-40B4-BE49-F238E27FC236}">
                  <a16:creationId xmlns:a16="http://schemas.microsoft.com/office/drawing/2014/main" id="{4B0E792A-D181-FA36-ECA1-A9E39941C23D}"/>
                </a:ext>
              </a:extLst>
            </p:cNvPr>
            <p:cNvSpPr/>
            <p:nvPr/>
          </p:nvSpPr>
          <p:spPr>
            <a:xfrm rot="860262">
              <a:off x="8014989" y="1765015"/>
              <a:ext cx="386751" cy="1034586"/>
            </a:xfrm>
            <a:custGeom>
              <a:avLst/>
              <a:gdLst/>
              <a:ahLst/>
              <a:cxnLst/>
              <a:rect l="l" t="t" r="r" b="b"/>
              <a:pathLst>
                <a:path w="12338" h="33005" extrusionOk="0">
                  <a:moveTo>
                    <a:pt x="12147" y="0"/>
                  </a:moveTo>
                  <a:lnTo>
                    <a:pt x="1" y="32936"/>
                  </a:lnTo>
                  <a:lnTo>
                    <a:pt x="191" y="33004"/>
                  </a:lnTo>
                  <a:lnTo>
                    <a:pt x="12337" y="69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3;p15">
            <a:extLst>
              <a:ext uri="{FF2B5EF4-FFF2-40B4-BE49-F238E27FC236}">
                <a16:creationId xmlns:a16="http://schemas.microsoft.com/office/drawing/2014/main" id="{6BA84CFC-DA57-CE2F-6162-3864EDE44851}"/>
              </a:ext>
            </a:extLst>
          </p:cNvPr>
          <p:cNvGrpSpPr/>
          <p:nvPr/>
        </p:nvGrpSpPr>
        <p:grpSpPr>
          <a:xfrm>
            <a:off x="4242057" y="2829877"/>
            <a:ext cx="2315678" cy="2053195"/>
            <a:chOff x="3905737" y="-2186453"/>
            <a:chExt cx="1220563" cy="1073002"/>
          </a:xfrm>
        </p:grpSpPr>
        <p:sp>
          <p:nvSpPr>
            <p:cNvPr id="570" name="Google Shape;54;p15">
              <a:extLst>
                <a:ext uri="{FF2B5EF4-FFF2-40B4-BE49-F238E27FC236}">
                  <a16:creationId xmlns:a16="http://schemas.microsoft.com/office/drawing/2014/main" id="{D7918FF4-5179-95B2-25DA-EE817AF2C865}"/>
                </a:ext>
              </a:extLst>
            </p:cNvPr>
            <p:cNvSpPr/>
            <p:nvPr/>
          </p:nvSpPr>
          <p:spPr>
            <a:xfrm>
              <a:off x="3905737" y="-1400899"/>
              <a:ext cx="1220563" cy="287448"/>
            </a:xfrm>
            <a:custGeom>
              <a:avLst/>
              <a:gdLst/>
              <a:ahLst/>
              <a:cxnLst/>
              <a:rect l="l" t="t" r="r" b="b"/>
              <a:pathLst>
                <a:path w="19023" h="4480" extrusionOk="0">
                  <a:moveTo>
                    <a:pt x="2221" y="1"/>
                  </a:moveTo>
                  <a:lnTo>
                    <a:pt x="1" y="4479"/>
                  </a:lnTo>
                  <a:lnTo>
                    <a:pt x="19022" y="4479"/>
                  </a:lnTo>
                  <a:lnTo>
                    <a:pt x="16802" y="1"/>
                  </a:lnTo>
                  <a:close/>
                </a:path>
              </a:pathLst>
            </a:custGeom>
            <a:solidFill>
              <a:srgbClr val="96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5;p15">
              <a:extLst>
                <a:ext uri="{FF2B5EF4-FFF2-40B4-BE49-F238E27FC236}">
                  <a16:creationId xmlns:a16="http://schemas.microsoft.com/office/drawing/2014/main" id="{EEF01405-7ABB-0D25-FB54-F1FBC6BE3E9E}"/>
                </a:ext>
              </a:extLst>
            </p:cNvPr>
            <p:cNvSpPr/>
            <p:nvPr/>
          </p:nvSpPr>
          <p:spPr>
            <a:xfrm>
              <a:off x="4103553" y="-1575552"/>
              <a:ext cx="210517" cy="48250"/>
            </a:xfrm>
            <a:custGeom>
              <a:avLst/>
              <a:gdLst/>
              <a:ahLst/>
              <a:cxnLst/>
              <a:rect l="l" t="t" r="r" b="b"/>
              <a:pathLst>
                <a:path w="3281" h="752" extrusionOk="0">
                  <a:moveTo>
                    <a:pt x="1707" y="1"/>
                  </a:moveTo>
                  <a:cubicBezTo>
                    <a:pt x="1221" y="1"/>
                    <a:pt x="643" y="32"/>
                    <a:pt x="1" y="127"/>
                  </a:cubicBezTo>
                  <a:lnTo>
                    <a:pt x="117" y="751"/>
                  </a:lnTo>
                  <a:lnTo>
                    <a:pt x="3084" y="751"/>
                  </a:lnTo>
                  <a:lnTo>
                    <a:pt x="3280" y="127"/>
                  </a:lnTo>
                  <a:cubicBezTo>
                    <a:pt x="3280" y="127"/>
                    <a:pt x="2679" y="1"/>
                    <a:pt x="170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6;p15">
              <a:extLst>
                <a:ext uri="{FF2B5EF4-FFF2-40B4-BE49-F238E27FC236}">
                  <a16:creationId xmlns:a16="http://schemas.microsoft.com/office/drawing/2014/main" id="{2AE64C82-DD9A-B677-7015-D738826626C8}"/>
                </a:ext>
              </a:extLst>
            </p:cNvPr>
            <p:cNvSpPr/>
            <p:nvPr/>
          </p:nvSpPr>
          <p:spPr>
            <a:xfrm>
              <a:off x="4103553" y="-1575552"/>
              <a:ext cx="210517" cy="48250"/>
            </a:xfrm>
            <a:custGeom>
              <a:avLst/>
              <a:gdLst/>
              <a:ahLst/>
              <a:cxnLst/>
              <a:rect l="l" t="t" r="r" b="b"/>
              <a:pathLst>
                <a:path w="3281" h="752" extrusionOk="0">
                  <a:moveTo>
                    <a:pt x="1707" y="1"/>
                  </a:moveTo>
                  <a:cubicBezTo>
                    <a:pt x="1221" y="1"/>
                    <a:pt x="643" y="32"/>
                    <a:pt x="1" y="127"/>
                  </a:cubicBezTo>
                  <a:lnTo>
                    <a:pt x="117" y="751"/>
                  </a:lnTo>
                  <a:lnTo>
                    <a:pt x="3084" y="751"/>
                  </a:lnTo>
                  <a:lnTo>
                    <a:pt x="3280" y="127"/>
                  </a:lnTo>
                  <a:cubicBezTo>
                    <a:pt x="3280" y="127"/>
                    <a:pt x="2679" y="1"/>
                    <a:pt x="1707" y="1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;p15">
              <a:extLst>
                <a:ext uri="{FF2B5EF4-FFF2-40B4-BE49-F238E27FC236}">
                  <a16:creationId xmlns:a16="http://schemas.microsoft.com/office/drawing/2014/main" id="{89ECE951-A2B1-7E3E-6C2A-3503AD38CC33}"/>
                </a:ext>
              </a:extLst>
            </p:cNvPr>
            <p:cNvSpPr/>
            <p:nvPr/>
          </p:nvSpPr>
          <p:spPr>
            <a:xfrm>
              <a:off x="4109648" y="-1811417"/>
              <a:ext cx="102917" cy="300730"/>
            </a:xfrm>
            <a:custGeom>
              <a:avLst/>
              <a:gdLst/>
              <a:ahLst/>
              <a:cxnLst/>
              <a:rect l="l" t="t" r="r" b="b"/>
              <a:pathLst>
                <a:path w="1604" h="4687" extrusionOk="0">
                  <a:moveTo>
                    <a:pt x="18" y="1"/>
                  </a:moveTo>
                  <a:lnTo>
                    <a:pt x="1" y="116"/>
                  </a:lnTo>
                  <a:cubicBezTo>
                    <a:pt x="1" y="116"/>
                    <a:pt x="284" y="169"/>
                    <a:pt x="587" y="390"/>
                  </a:cubicBezTo>
                  <a:cubicBezTo>
                    <a:pt x="986" y="691"/>
                    <a:pt x="1228" y="1137"/>
                    <a:pt x="1302" y="1722"/>
                  </a:cubicBezTo>
                  <a:cubicBezTo>
                    <a:pt x="1484" y="3158"/>
                    <a:pt x="1449" y="4669"/>
                    <a:pt x="1449" y="4683"/>
                  </a:cubicBezTo>
                  <a:lnTo>
                    <a:pt x="1568" y="4687"/>
                  </a:lnTo>
                  <a:cubicBezTo>
                    <a:pt x="1568" y="4673"/>
                    <a:pt x="1603" y="3154"/>
                    <a:pt x="1417" y="1709"/>
                  </a:cubicBezTo>
                  <a:cubicBezTo>
                    <a:pt x="1231" y="228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8;p15">
              <a:extLst>
                <a:ext uri="{FF2B5EF4-FFF2-40B4-BE49-F238E27FC236}">
                  <a16:creationId xmlns:a16="http://schemas.microsoft.com/office/drawing/2014/main" id="{FF431C82-A738-F6BB-BBB3-92C66BD48808}"/>
                </a:ext>
              </a:extLst>
            </p:cNvPr>
            <p:cNvSpPr/>
            <p:nvPr/>
          </p:nvSpPr>
          <p:spPr>
            <a:xfrm>
              <a:off x="3977343" y="-1887387"/>
              <a:ext cx="281353" cy="310996"/>
            </a:xfrm>
            <a:custGeom>
              <a:avLst/>
              <a:gdLst/>
              <a:ahLst/>
              <a:cxnLst/>
              <a:rect l="l" t="t" r="r" b="b"/>
              <a:pathLst>
                <a:path w="4385" h="4847" extrusionOk="0">
                  <a:moveTo>
                    <a:pt x="1548" y="1"/>
                  </a:moveTo>
                  <a:cubicBezTo>
                    <a:pt x="1264" y="1"/>
                    <a:pt x="956" y="255"/>
                    <a:pt x="691" y="1002"/>
                  </a:cubicBezTo>
                  <a:cubicBezTo>
                    <a:pt x="0" y="2956"/>
                    <a:pt x="902" y="4847"/>
                    <a:pt x="902" y="4847"/>
                  </a:cubicBezTo>
                  <a:cubicBezTo>
                    <a:pt x="2613" y="4247"/>
                    <a:pt x="4384" y="1872"/>
                    <a:pt x="4023" y="1002"/>
                  </a:cubicBezTo>
                  <a:cubicBezTo>
                    <a:pt x="3900" y="706"/>
                    <a:pt x="3676" y="608"/>
                    <a:pt x="3434" y="608"/>
                  </a:cubicBezTo>
                  <a:cubicBezTo>
                    <a:pt x="2966" y="608"/>
                    <a:pt x="2431" y="975"/>
                    <a:pt x="2431" y="975"/>
                  </a:cubicBezTo>
                  <a:cubicBezTo>
                    <a:pt x="2394" y="658"/>
                    <a:pt x="2003" y="1"/>
                    <a:pt x="1548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9;p15">
              <a:extLst>
                <a:ext uri="{FF2B5EF4-FFF2-40B4-BE49-F238E27FC236}">
                  <a16:creationId xmlns:a16="http://schemas.microsoft.com/office/drawing/2014/main" id="{A0F4BAB0-26E2-4955-7587-F0919F3E513E}"/>
                </a:ext>
              </a:extLst>
            </p:cNvPr>
            <p:cNvSpPr/>
            <p:nvPr/>
          </p:nvSpPr>
          <p:spPr>
            <a:xfrm>
              <a:off x="4037464" y="-1817962"/>
              <a:ext cx="94383" cy="215073"/>
            </a:xfrm>
            <a:custGeom>
              <a:avLst/>
              <a:gdLst/>
              <a:ahLst/>
              <a:cxnLst/>
              <a:rect l="l" t="t" r="r" b="b"/>
              <a:pathLst>
                <a:path w="1471" h="3352" extrusionOk="0">
                  <a:moveTo>
                    <a:pt x="1422" y="0"/>
                  </a:moveTo>
                  <a:cubicBezTo>
                    <a:pt x="1409" y="0"/>
                    <a:pt x="1394" y="7"/>
                    <a:pt x="1385" y="22"/>
                  </a:cubicBezTo>
                  <a:cubicBezTo>
                    <a:pt x="1259" y="250"/>
                    <a:pt x="1168" y="492"/>
                    <a:pt x="1080" y="738"/>
                  </a:cubicBezTo>
                  <a:cubicBezTo>
                    <a:pt x="922" y="1176"/>
                    <a:pt x="747" y="1601"/>
                    <a:pt x="546" y="2021"/>
                  </a:cubicBezTo>
                  <a:cubicBezTo>
                    <a:pt x="347" y="2442"/>
                    <a:pt x="147" y="2860"/>
                    <a:pt x="10" y="3305"/>
                  </a:cubicBezTo>
                  <a:cubicBezTo>
                    <a:pt x="1" y="3336"/>
                    <a:pt x="21" y="3352"/>
                    <a:pt x="43" y="3352"/>
                  </a:cubicBezTo>
                  <a:cubicBezTo>
                    <a:pt x="61" y="3352"/>
                    <a:pt x="81" y="3341"/>
                    <a:pt x="87" y="3319"/>
                  </a:cubicBezTo>
                  <a:cubicBezTo>
                    <a:pt x="164" y="3070"/>
                    <a:pt x="259" y="2828"/>
                    <a:pt x="365" y="2590"/>
                  </a:cubicBezTo>
                  <a:cubicBezTo>
                    <a:pt x="550" y="2176"/>
                    <a:pt x="760" y="1769"/>
                    <a:pt x="936" y="1348"/>
                  </a:cubicBezTo>
                  <a:cubicBezTo>
                    <a:pt x="1111" y="920"/>
                    <a:pt x="1228" y="464"/>
                    <a:pt x="1451" y="57"/>
                  </a:cubicBezTo>
                  <a:cubicBezTo>
                    <a:pt x="1470" y="25"/>
                    <a:pt x="1448" y="0"/>
                    <a:pt x="142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0;p15">
              <a:extLst>
                <a:ext uri="{FF2B5EF4-FFF2-40B4-BE49-F238E27FC236}">
                  <a16:creationId xmlns:a16="http://schemas.microsoft.com/office/drawing/2014/main" id="{62CFBF4E-7197-6B07-275B-C89944672E26}"/>
                </a:ext>
              </a:extLst>
            </p:cNvPr>
            <p:cNvSpPr/>
            <p:nvPr/>
          </p:nvSpPr>
          <p:spPr>
            <a:xfrm>
              <a:off x="4126908" y="-1808851"/>
              <a:ext cx="89763" cy="31632"/>
            </a:xfrm>
            <a:custGeom>
              <a:avLst/>
              <a:gdLst/>
              <a:ahLst/>
              <a:cxnLst/>
              <a:rect l="l" t="t" r="r" b="b"/>
              <a:pathLst>
                <a:path w="1399" h="493" extrusionOk="0">
                  <a:moveTo>
                    <a:pt x="1327" y="1"/>
                  </a:moveTo>
                  <a:cubicBezTo>
                    <a:pt x="1323" y="1"/>
                    <a:pt x="1318" y="1"/>
                    <a:pt x="1313" y="3"/>
                  </a:cubicBezTo>
                  <a:cubicBezTo>
                    <a:pt x="886" y="136"/>
                    <a:pt x="465" y="280"/>
                    <a:pt x="44" y="434"/>
                  </a:cubicBezTo>
                  <a:cubicBezTo>
                    <a:pt x="0" y="453"/>
                    <a:pt x="47" y="493"/>
                    <a:pt x="85" y="493"/>
                  </a:cubicBezTo>
                  <a:cubicBezTo>
                    <a:pt x="90" y="493"/>
                    <a:pt x="95" y="492"/>
                    <a:pt x="100" y="490"/>
                  </a:cubicBezTo>
                  <a:cubicBezTo>
                    <a:pt x="510" y="336"/>
                    <a:pt x="928" y="192"/>
                    <a:pt x="1349" y="62"/>
                  </a:cubicBezTo>
                  <a:cubicBezTo>
                    <a:pt x="1398" y="47"/>
                    <a:pt x="1365" y="1"/>
                    <a:pt x="1327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61;p15">
              <a:extLst>
                <a:ext uri="{FF2B5EF4-FFF2-40B4-BE49-F238E27FC236}">
                  <a16:creationId xmlns:a16="http://schemas.microsoft.com/office/drawing/2014/main" id="{E4967E43-B39F-99E8-A289-C5E43C5F2125}"/>
                </a:ext>
              </a:extLst>
            </p:cNvPr>
            <p:cNvSpPr/>
            <p:nvPr/>
          </p:nvSpPr>
          <p:spPr>
            <a:xfrm>
              <a:off x="4122032" y="-1749115"/>
              <a:ext cx="78599" cy="9111"/>
            </a:xfrm>
            <a:custGeom>
              <a:avLst/>
              <a:gdLst/>
              <a:ahLst/>
              <a:cxnLst/>
              <a:rect l="l" t="t" r="r" b="b"/>
              <a:pathLst>
                <a:path w="1225" h="142" extrusionOk="0">
                  <a:moveTo>
                    <a:pt x="924" y="0"/>
                  </a:moveTo>
                  <a:cubicBezTo>
                    <a:pt x="633" y="0"/>
                    <a:pt x="341" y="20"/>
                    <a:pt x="53" y="65"/>
                  </a:cubicBezTo>
                  <a:cubicBezTo>
                    <a:pt x="3" y="71"/>
                    <a:pt x="1" y="142"/>
                    <a:pt x="52" y="142"/>
                  </a:cubicBezTo>
                  <a:cubicBezTo>
                    <a:pt x="55" y="142"/>
                    <a:pt x="57" y="142"/>
                    <a:pt x="60" y="141"/>
                  </a:cubicBezTo>
                  <a:cubicBezTo>
                    <a:pt x="332" y="99"/>
                    <a:pt x="605" y="79"/>
                    <a:pt x="880" y="79"/>
                  </a:cubicBezTo>
                  <a:cubicBezTo>
                    <a:pt x="970" y="79"/>
                    <a:pt x="1061" y="81"/>
                    <a:pt x="1151" y="86"/>
                  </a:cubicBezTo>
                  <a:cubicBezTo>
                    <a:pt x="1203" y="86"/>
                    <a:pt x="1224" y="8"/>
                    <a:pt x="1168" y="5"/>
                  </a:cubicBezTo>
                  <a:cubicBezTo>
                    <a:pt x="1087" y="2"/>
                    <a:pt x="1005" y="0"/>
                    <a:pt x="92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62;p15">
              <a:extLst>
                <a:ext uri="{FF2B5EF4-FFF2-40B4-BE49-F238E27FC236}">
                  <a16:creationId xmlns:a16="http://schemas.microsoft.com/office/drawing/2014/main" id="{7334AAD6-8463-F749-0449-ED93075C81E7}"/>
                </a:ext>
              </a:extLst>
            </p:cNvPr>
            <p:cNvSpPr/>
            <p:nvPr/>
          </p:nvSpPr>
          <p:spPr>
            <a:xfrm>
              <a:off x="4116129" y="-1710296"/>
              <a:ext cx="54089" cy="25729"/>
            </a:xfrm>
            <a:custGeom>
              <a:avLst/>
              <a:gdLst/>
              <a:ahLst/>
              <a:cxnLst/>
              <a:rect l="l" t="t" r="r" b="b"/>
              <a:pathLst>
                <a:path w="843" h="401" extrusionOk="0">
                  <a:moveTo>
                    <a:pt x="69" y="0"/>
                  </a:moveTo>
                  <a:cubicBezTo>
                    <a:pt x="30" y="0"/>
                    <a:pt x="0" y="51"/>
                    <a:pt x="47" y="70"/>
                  </a:cubicBezTo>
                  <a:cubicBezTo>
                    <a:pt x="285" y="168"/>
                    <a:pt x="517" y="277"/>
                    <a:pt x="745" y="396"/>
                  </a:cubicBezTo>
                  <a:cubicBezTo>
                    <a:pt x="752" y="399"/>
                    <a:pt x="759" y="401"/>
                    <a:pt x="766" y="401"/>
                  </a:cubicBezTo>
                  <a:cubicBezTo>
                    <a:pt x="804" y="401"/>
                    <a:pt x="842" y="360"/>
                    <a:pt x="801" y="336"/>
                  </a:cubicBezTo>
                  <a:cubicBezTo>
                    <a:pt x="566" y="217"/>
                    <a:pt x="327" y="104"/>
                    <a:pt x="86" y="3"/>
                  </a:cubicBezTo>
                  <a:cubicBezTo>
                    <a:pt x="80" y="1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63;p15">
              <a:extLst>
                <a:ext uri="{FF2B5EF4-FFF2-40B4-BE49-F238E27FC236}">
                  <a16:creationId xmlns:a16="http://schemas.microsoft.com/office/drawing/2014/main" id="{D1A9A9DC-25CA-EAF9-2EDA-3D7BE87D440F}"/>
                </a:ext>
              </a:extLst>
            </p:cNvPr>
            <p:cNvSpPr/>
            <p:nvPr/>
          </p:nvSpPr>
          <p:spPr>
            <a:xfrm>
              <a:off x="4101050" y="-1691817"/>
              <a:ext cx="36316" cy="33878"/>
            </a:xfrm>
            <a:custGeom>
              <a:avLst/>
              <a:gdLst/>
              <a:ahLst/>
              <a:cxnLst/>
              <a:rect l="l" t="t" r="r" b="b"/>
              <a:pathLst>
                <a:path w="566" h="528" extrusionOk="0">
                  <a:moveTo>
                    <a:pt x="51" y="1"/>
                  </a:moveTo>
                  <a:cubicBezTo>
                    <a:pt x="41" y="1"/>
                    <a:pt x="31" y="4"/>
                    <a:pt x="22" y="10"/>
                  </a:cubicBezTo>
                  <a:cubicBezTo>
                    <a:pt x="8" y="20"/>
                    <a:pt x="1" y="45"/>
                    <a:pt x="18" y="59"/>
                  </a:cubicBezTo>
                  <a:cubicBezTo>
                    <a:pt x="187" y="188"/>
                    <a:pt x="342" y="339"/>
                    <a:pt x="471" y="508"/>
                  </a:cubicBezTo>
                  <a:cubicBezTo>
                    <a:pt x="481" y="521"/>
                    <a:pt x="498" y="528"/>
                    <a:pt x="514" y="528"/>
                  </a:cubicBezTo>
                  <a:cubicBezTo>
                    <a:pt x="520" y="528"/>
                    <a:pt x="526" y="527"/>
                    <a:pt x="531" y="525"/>
                  </a:cubicBezTo>
                  <a:cubicBezTo>
                    <a:pt x="548" y="518"/>
                    <a:pt x="566" y="494"/>
                    <a:pt x="552" y="476"/>
                  </a:cubicBezTo>
                  <a:cubicBezTo>
                    <a:pt x="415" y="305"/>
                    <a:pt x="261" y="146"/>
                    <a:pt x="85" y="13"/>
                  </a:cubicBezTo>
                  <a:cubicBezTo>
                    <a:pt x="76" y="5"/>
                    <a:pt x="64" y="1"/>
                    <a:pt x="5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64;p15">
              <a:extLst>
                <a:ext uri="{FF2B5EF4-FFF2-40B4-BE49-F238E27FC236}">
                  <a16:creationId xmlns:a16="http://schemas.microsoft.com/office/drawing/2014/main" id="{C1B7A112-6341-4D90-B838-8BB365A4A1A0}"/>
                </a:ext>
              </a:extLst>
            </p:cNvPr>
            <p:cNvSpPr/>
            <p:nvPr/>
          </p:nvSpPr>
          <p:spPr>
            <a:xfrm>
              <a:off x="4079941" y="-1673979"/>
              <a:ext cx="37856" cy="40487"/>
            </a:xfrm>
            <a:custGeom>
              <a:avLst/>
              <a:gdLst/>
              <a:ahLst/>
              <a:cxnLst/>
              <a:rect l="l" t="t" r="r" b="b"/>
              <a:pathLst>
                <a:path w="590" h="631" extrusionOk="0">
                  <a:moveTo>
                    <a:pt x="74" y="1"/>
                  </a:moveTo>
                  <a:cubicBezTo>
                    <a:pt x="45" y="1"/>
                    <a:pt x="1" y="43"/>
                    <a:pt x="18" y="58"/>
                  </a:cubicBezTo>
                  <a:cubicBezTo>
                    <a:pt x="200" y="230"/>
                    <a:pt x="362" y="419"/>
                    <a:pt x="502" y="623"/>
                  </a:cubicBezTo>
                  <a:cubicBezTo>
                    <a:pt x="507" y="628"/>
                    <a:pt x="513" y="631"/>
                    <a:pt x="520" y="631"/>
                  </a:cubicBezTo>
                  <a:cubicBezTo>
                    <a:pt x="548" y="631"/>
                    <a:pt x="590" y="593"/>
                    <a:pt x="576" y="570"/>
                  </a:cubicBezTo>
                  <a:cubicBezTo>
                    <a:pt x="435" y="367"/>
                    <a:pt x="271" y="177"/>
                    <a:pt x="88" y="6"/>
                  </a:cubicBezTo>
                  <a:cubicBezTo>
                    <a:pt x="84" y="2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65;p15">
              <a:extLst>
                <a:ext uri="{FF2B5EF4-FFF2-40B4-BE49-F238E27FC236}">
                  <a16:creationId xmlns:a16="http://schemas.microsoft.com/office/drawing/2014/main" id="{EE50BB6F-8F3A-304A-7DF0-BA355559842C}"/>
                </a:ext>
              </a:extLst>
            </p:cNvPr>
            <p:cNvSpPr/>
            <p:nvPr/>
          </p:nvSpPr>
          <p:spPr>
            <a:xfrm>
              <a:off x="4068520" y="-1640550"/>
              <a:ext cx="17260" cy="27911"/>
            </a:xfrm>
            <a:custGeom>
              <a:avLst/>
              <a:gdLst/>
              <a:ahLst/>
              <a:cxnLst/>
              <a:rect l="l" t="t" r="r" b="b"/>
              <a:pathLst>
                <a:path w="269" h="435" extrusionOk="0">
                  <a:moveTo>
                    <a:pt x="57" y="0"/>
                  </a:moveTo>
                  <a:cubicBezTo>
                    <a:pt x="41" y="0"/>
                    <a:pt x="1" y="55"/>
                    <a:pt x="10" y="70"/>
                  </a:cubicBezTo>
                  <a:cubicBezTo>
                    <a:pt x="73" y="193"/>
                    <a:pt x="140" y="312"/>
                    <a:pt x="203" y="432"/>
                  </a:cubicBezTo>
                  <a:cubicBezTo>
                    <a:pt x="204" y="434"/>
                    <a:pt x="206" y="434"/>
                    <a:pt x="208" y="434"/>
                  </a:cubicBezTo>
                  <a:cubicBezTo>
                    <a:pt x="225" y="434"/>
                    <a:pt x="268" y="383"/>
                    <a:pt x="259" y="364"/>
                  </a:cubicBezTo>
                  <a:cubicBezTo>
                    <a:pt x="192" y="246"/>
                    <a:pt x="129" y="123"/>
                    <a:pt x="62" y="3"/>
                  </a:cubicBezTo>
                  <a:cubicBezTo>
                    <a:pt x="61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66;p15">
              <a:extLst>
                <a:ext uri="{FF2B5EF4-FFF2-40B4-BE49-F238E27FC236}">
                  <a16:creationId xmlns:a16="http://schemas.microsoft.com/office/drawing/2014/main" id="{C25300FC-743F-F833-A905-1D94B9543B50}"/>
                </a:ext>
              </a:extLst>
            </p:cNvPr>
            <p:cNvSpPr/>
            <p:nvPr/>
          </p:nvSpPr>
          <p:spPr>
            <a:xfrm>
              <a:off x="4061333" y="-1858193"/>
              <a:ext cx="43181" cy="62687"/>
            </a:xfrm>
            <a:custGeom>
              <a:avLst/>
              <a:gdLst/>
              <a:ahLst/>
              <a:cxnLst/>
              <a:rect l="l" t="t" r="r" b="b"/>
              <a:pathLst>
                <a:path w="673" h="977" extrusionOk="0">
                  <a:moveTo>
                    <a:pt x="62" y="0"/>
                  </a:moveTo>
                  <a:cubicBezTo>
                    <a:pt x="31" y="0"/>
                    <a:pt x="0" y="22"/>
                    <a:pt x="27" y="49"/>
                  </a:cubicBezTo>
                  <a:cubicBezTo>
                    <a:pt x="270" y="312"/>
                    <a:pt x="456" y="617"/>
                    <a:pt x="578" y="951"/>
                  </a:cubicBezTo>
                  <a:cubicBezTo>
                    <a:pt x="585" y="968"/>
                    <a:pt x="605" y="977"/>
                    <a:pt x="623" y="977"/>
                  </a:cubicBezTo>
                  <a:cubicBezTo>
                    <a:pt x="649" y="977"/>
                    <a:pt x="672" y="961"/>
                    <a:pt x="662" y="933"/>
                  </a:cubicBezTo>
                  <a:cubicBezTo>
                    <a:pt x="536" y="593"/>
                    <a:pt x="343" y="280"/>
                    <a:pt x="98" y="14"/>
                  </a:cubicBezTo>
                  <a:cubicBezTo>
                    <a:pt x="89" y="5"/>
                    <a:pt x="75" y="0"/>
                    <a:pt x="6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67;p15">
              <a:extLst>
                <a:ext uri="{FF2B5EF4-FFF2-40B4-BE49-F238E27FC236}">
                  <a16:creationId xmlns:a16="http://schemas.microsoft.com/office/drawing/2014/main" id="{9E8913F3-4EEB-A773-CB58-3018DF9B0165}"/>
                </a:ext>
              </a:extLst>
            </p:cNvPr>
            <p:cNvSpPr/>
            <p:nvPr/>
          </p:nvSpPr>
          <p:spPr>
            <a:xfrm>
              <a:off x="4029829" y="-1813535"/>
              <a:ext cx="62430" cy="49148"/>
            </a:xfrm>
            <a:custGeom>
              <a:avLst/>
              <a:gdLst/>
              <a:ahLst/>
              <a:cxnLst/>
              <a:rect l="l" t="t" r="r" b="b"/>
              <a:pathLst>
                <a:path w="973" h="766" extrusionOk="0">
                  <a:moveTo>
                    <a:pt x="68" y="1"/>
                  </a:moveTo>
                  <a:cubicBezTo>
                    <a:pt x="42" y="1"/>
                    <a:pt x="1" y="62"/>
                    <a:pt x="13" y="68"/>
                  </a:cubicBezTo>
                  <a:cubicBezTo>
                    <a:pt x="353" y="240"/>
                    <a:pt x="655" y="479"/>
                    <a:pt x="900" y="763"/>
                  </a:cubicBezTo>
                  <a:cubicBezTo>
                    <a:pt x="901" y="764"/>
                    <a:pt x="903" y="765"/>
                    <a:pt x="905" y="765"/>
                  </a:cubicBezTo>
                  <a:cubicBezTo>
                    <a:pt x="923" y="765"/>
                    <a:pt x="973" y="712"/>
                    <a:pt x="960" y="696"/>
                  </a:cubicBezTo>
                  <a:cubicBezTo>
                    <a:pt x="711" y="409"/>
                    <a:pt x="410" y="174"/>
                    <a:pt x="73" y="2"/>
                  </a:cubicBezTo>
                  <a:cubicBezTo>
                    <a:pt x="71" y="1"/>
                    <a:pt x="69" y="1"/>
                    <a:pt x="6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68;p15">
              <a:extLst>
                <a:ext uri="{FF2B5EF4-FFF2-40B4-BE49-F238E27FC236}">
                  <a16:creationId xmlns:a16="http://schemas.microsoft.com/office/drawing/2014/main" id="{83402784-532B-1F6D-4D14-D425CC538F05}"/>
                </a:ext>
              </a:extLst>
            </p:cNvPr>
            <p:cNvSpPr/>
            <p:nvPr/>
          </p:nvSpPr>
          <p:spPr>
            <a:xfrm>
              <a:off x="4015970" y="-1760407"/>
              <a:ext cx="60826" cy="30156"/>
            </a:xfrm>
            <a:custGeom>
              <a:avLst/>
              <a:gdLst/>
              <a:ahLst/>
              <a:cxnLst/>
              <a:rect l="l" t="t" r="r" b="b"/>
              <a:pathLst>
                <a:path w="948" h="470" extrusionOk="0">
                  <a:moveTo>
                    <a:pt x="16" y="0"/>
                  </a:moveTo>
                  <a:cubicBezTo>
                    <a:pt x="9" y="0"/>
                    <a:pt x="3" y="3"/>
                    <a:pt x="1" y="9"/>
                  </a:cubicBezTo>
                  <a:cubicBezTo>
                    <a:pt x="1" y="23"/>
                    <a:pt x="40" y="37"/>
                    <a:pt x="51" y="40"/>
                  </a:cubicBezTo>
                  <a:cubicBezTo>
                    <a:pt x="345" y="121"/>
                    <a:pt x="622" y="262"/>
                    <a:pt x="868" y="448"/>
                  </a:cubicBezTo>
                  <a:cubicBezTo>
                    <a:pt x="880" y="457"/>
                    <a:pt x="901" y="469"/>
                    <a:pt x="920" y="469"/>
                  </a:cubicBezTo>
                  <a:cubicBezTo>
                    <a:pt x="923" y="469"/>
                    <a:pt x="925" y="469"/>
                    <a:pt x="927" y="469"/>
                  </a:cubicBezTo>
                  <a:cubicBezTo>
                    <a:pt x="941" y="469"/>
                    <a:pt x="948" y="461"/>
                    <a:pt x="935" y="451"/>
                  </a:cubicBezTo>
                  <a:cubicBezTo>
                    <a:pt x="668" y="244"/>
                    <a:pt x="363" y="93"/>
                    <a:pt x="36" y="6"/>
                  </a:cubicBezTo>
                  <a:cubicBezTo>
                    <a:pt x="33" y="3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69;p15">
              <a:extLst>
                <a:ext uri="{FF2B5EF4-FFF2-40B4-BE49-F238E27FC236}">
                  <a16:creationId xmlns:a16="http://schemas.microsoft.com/office/drawing/2014/main" id="{CDAAB2F8-131E-9EDF-CCDD-0E433F7EEFEB}"/>
                </a:ext>
              </a:extLst>
            </p:cNvPr>
            <p:cNvSpPr/>
            <p:nvPr/>
          </p:nvSpPr>
          <p:spPr>
            <a:xfrm>
              <a:off x="4013596" y="-1713311"/>
              <a:ext cx="45748" cy="14886"/>
            </a:xfrm>
            <a:custGeom>
              <a:avLst/>
              <a:gdLst/>
              <a:ahLst/>
              <a:cxnLst/>
              <a:rect l="l" t="t" r="r" b="b"/>
              <a:pathLst>
                <a:path w="713" h="232" extrusionOk="0">
                  <a:moveTo>
                    <a:pt x="21" y="1"/>
                  </a:moveTo>
                  <a:cubicBezTo>
                    <a:pt x="0" y="1"/>
                    <a:pt x="21" y="18"/>
                    <a:pt x="24" y="25"/>
                  </a:cubicBezTo>
                  <a:cubicBezTo>
                    <a:pt x="38" y="36"/>
                    <a:pt x="59" y="46"/>
                    <a:pt x="80" y="50"/>
                  </a:cubicBezTo>
                  <a:cubicBezTo>
                    <a:pt x="290" y="75"/>
                    <a:pt x="491" y="151"/>
                    <a:pt x="687" y="229"/>
                  </a:cubicBezTo>
                  <a:cubicBezTo>
                    <a:pt x="692" y="230"/>
                    <a:pt x="698" y="232"/>
                    <a:pt x="703" y="232"/>
                  </a:cubicBezTo>
                  <a:cubicBezTo>
                    <a:pt x="709" y="232"/>
                    <a:pt x="712" y="230"/>
                    <a:pt x="708" y="222"/>
                  </a:cubicBezTo>
                  <a:cubicBezTo>
                    <a:pt x="705" y="204"/>
                    <a:pt x="674" y="193"/>
                    <a:pt x="659" y="187"/>
                  </a:cubicBezTo>
                  <a:cubicBezTo>
                    <a:pt x="452" y="106"/>
                    <a:pt x="242" y="25"/>
                    <a:pt x="2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0;p15">
              <a:extLst>
                <a:ext uri="{FF2B5EF4-FFF2-40B4-BE49-F238E27FC236}">
                  <a16:creationId xmlns:a16="http://schemas.microsoft.com/office/drawing/2014/main" id="{9AC8CF53-7843-10D5-A1C6-FB9029112D8D}"/>
                </a:ext>
              </a:extLst>
            </p:cNvPr>
            <p:cNvSpPr/>
            <p:nvPr/>
          </p:nvSpPr>
          <p:spPr>
            <a:xfrm>
              <a:off x="4015585" y="-1674685"/>
              <a:ext cx="31504" cy="6480"/>
            </a:xfrm>
            <a:custGeom>
              <a:avLst/>
              <a:gdLst/>
              <a:ahLst/>
              <a:cxnLst/>
              <a:rect l="l" t="t" r="r" b="b"/>
              <a:pathLst>
                <a:path w="491" h="101" extrusionOk="0">
                  <a:moveTo>
                    <a:pt x="77" y="0"/>
                  </a:moveTo>
                  <a:cubicBezTo>
                    <a:pt x="62" y="0"/>
                    <a:pt x="46" y="10"/>
                    <a:pt x="36" y="17"/>
                  </a:cubicBezTo>
                  <a:cubicBezTo>
                    <a:pt x="32" y="17"/>
                    <a:pt x="0" y="38"/>
                    <a:pt x="11" y="41"/>
                  </a:cubicBezTo>
                  <a:cubicBezTo>
                    <a:pt x="141" y="76"/>
                    <a:pt x="274" y="97"/>
                    <a:pt x="407" y="101"/>
                  </a:cubicBezTo>
                  <a:cubicBezTo>
                    <a:pt x="424" y="101"/>
                    <a:pt x="449" y="90"/>
                    <a:pt x="463" y="80"/>
                  </a:cubicBezTo>
                  <a:cubicBezTo>
                    <a:pt x="470" y="76"/>
                    <a:pt x="491" y="62"/>
                    <a:pt x="474" y="62"/>
                  </a:cubicBezTo>
                  <a:cubicBezTo>
                    <a:pt x="344" y="54"/>
                    <a:pt x="214" y="38"/>
                    <a:pt x="88" y="2"/>
                  </a:cubicBezTo>
                  <a:cubicBezTo>
                    <a:pt x="84" y="1"/>
                    <a:pt x="81" y="0"/>
                    <a:pt x="7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1;p15">
              <a:extLst>
                <a:ext uri="{FF2B5EF4-FFF2-40B4-BE49-F238E27FC236}">
                  <a16:creationId xmlns:a16="http://schemas.microsoft.com/office/drawing/2014/main" id="{9DBE4173-F133-5884-AC61-80B2D71B7E9A}"/>
                </a:ext>
              </a:extLst>
            </p:cNvPr>
            <p:cNvSpPr/>
            <p:nvPr/>
          </p:nvSpPr>
          <p:spPr>
            <a:xfrm>
              <a:off x="4247600" y="-1747703"/>
              <a:ext cx="70964" cy="234514"/>
            </a:xfrm>
            <a:custGeom>
              <a:avLst/>
              <a:gdLst/>
              <a:ahLst/>
              <a:cxnLst/>
              <a:rect l="l" t="t" r="r" b="b"/>
              <a:pathLst>
                <a:path w="1106" h="3655" extrusionOk="0">
                  <a:moveTo>
                    <a:pt x="1028" y="0"/>
                  </a:moveTo>
                  <a:cubicBezTo>
                    <a:pt x="986" y="35"/>
                    <a:pt x="49" y="958"/>
                    <a:pt x="1" y="3655"/>
                  </a:cubicBezTo>
                  <a:lnTo>
                    <a:pt x="116" y="3655"/>
                  </a:lnTo>
                  <a:cubicBezTo>
                    <a:pt x="166" y="1007"/>
                    <a:pt x="1098" y="91"/>
                    <a:pt x="1105" y="85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2;p15">
              <a:extLst>
                <a:ext uri="{FF2B5EF4-FFF2-40B4-BE49-F238E27FC236}">
                  <a16:creationId xmlns:a16="http://schemas.microsoft.com/office/drawing/2014/main" id="{CD9CE906-7500-E6D9-0DCA-08657AC23F23}"/>
                </a:ext>
              </a:extLst>
            </p:cNvPr>
            <p:cNvSpPr/>
            <p:nvPr/>
          </p:nvSpPr>
          <p:spPr>
            <a:xfrm>
              <a:off x="4167267" y="-1679946"/>
              <a:ext cx="9753" cy="175164"/>
            </a:xfrm>
            <a:custGeom>
              <a:avLst/>
              <a:gdLst/>
              <a:ahLst/>
              <a:cxnLst/>
              <a:rect l="l" t="t" r="r" b="b"/>
              <a:pathLst>
                <a:path w="152" h="2730" extrusionOk="0">
                  <a:moveTo>
                    <a:pt x="141" y="0"/>
                  </a:moveTo>
                  <a:lnTo>
                    <a:pt x="25" y="3"/>
                  </a:lnTo>
                  <a:cubicBezTo>
                    <a:pt x="25" y="21"/>
                    <a:pt x="35" y="1870"/>
                    <a:pt x="0" y="2725"/>
                  </a:cubicBezTo>
                  <a:lnTo>
                    <a:pt x="116" y="2729"/>
                  </a:lnTo>
                  <a:cubicBezTo>
                    <a:pt x="152" y="1873"/>
                    <a:pt x="141" y="21"/>
                    <a:pt x="141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3;p15">
              <a:extLst>
                <a:ext uri="{FF2B5EF4-FFF2-40B4-BE49-F238E27FC236}">
                  <a16:creationId xmlns:a16="http://schemas.microsoft.com/office/drawing/2014/main" id="{0D3464C7-4518-0220-8A4F-BF954FAB6B37}"/>
                </a:ext>
              </a:extLst>
            </p:cNvPr>
            <p:cNvSpPr/>
            <p:nvPr/>
          </p:nvSpPr>
          <p:spPr>
            <a:xfrm>
              <a:off x="4092324" y="-1567468"/>
              <a:ext cx="232974" cy="174779"/>
            </a:xfrm>
            <a:custGeom>
              <a:avLst/>
              <a:gdLst/>
              <a:ahLst/>
              <a:cxnLst/>
              <a:rect l="l" t="t" r="r" b="b"/>
              <a:pathLst>
                <a:path w="3631" h="2724" extrusionOk="0">
                  <a:moveTo>
                    <a:pt x="176" y="1"/>
                  </a:moveTo>
                  <a:cubicBezTo>
                    <a:pt x="60" y="278"/>
                    <a:pt x="0" y="590"/>
                    <a:pt x="0" y="917"/>
                  </a:cubicBezTo>
                  <a:cubicBezTo>
                    <a:pt x="0" y="1618"/>
                    <a:pt x="288" y="2239"/>
                    <a:pt x="734" y="2628"/>
                  </a:cubicBezTo>
                  <a:cubicBezTo>
                    <a:pt x="734" y="2628"/>
                    <a:pt x="1224" y="2723"/>
                    <a:pt x="1820" y="2723"/>
                  </a:cubicBezTo>
                  <a:cubicBezTo>
                    <a:pt x="2445" y="2723"/>
                    <a:pt x="2894" y="2628"/>
                    <a:pt x="2894" y="2628"/>
                  </a:cubicBezTo>
                  <a:cubicBezTo>
                    <a:pt x="3340" y="2239"/>
                    <a:pt x="3630" y="1618"/>
                    <a:pt x="3630" y="917"/>
                  </a:cubicBezTo>
                  <a:cubicBezTo>
                    <a:pt x="3630" y="590"/>
                    <a:pt x="3567" y="278"/>
                    <a:pt x="3455" y="1"/>
                  </a:cubicBezTo>
                  <a:cubicBezTo>
                    <a:pt x="2971" y="81"/>
                    <a:pt x="2414" y="127"/>
                    <a:pt x="1814" y="127"/>
                  </a:cubicBezTo>
                  <a:cubicBezTo>
                    <a:pt x="1214" y="127"/>
                    <a:pt x="656" y="81"/>
                    <a:pt x="176" y="1"/>
                  </a:cubicBez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4;p15">
              <a:extLst>
                <a:ext uri="{FF2B5EF4-FFF2-40B4-BE49-F238E27FC236}">
                  <a16:creationId xmlns:a16="http://schemas.microsoft.com/office/drawing/2014/main" id="{15253537-B376-D84E-BBA7-7F60C727F981}"/>
                </a:ext>
              </a:extLst>
            </p:cNvPr>
            <p:cNvSpPr/>
            <p:nvPr/>
          </p:nvSpPr>
          <p:spPr>
            <a:xfrm>
              <a:off x="4108108" y="-1707729"/>
              <a:ext cx="185879" cy="227456"/>
            </a:xfrm>
            <a:custGeom>
              <a:avLst/>
              <a:gdLst/>
              <a:ahLst/>
              <a:cxnLst/>
              <a:rect l="l" t="t" r="r" b="b"/>
              <a:pathLst>
                <a:path w="2897" h="3545" extrusionOk="0">
                  <a:moveTo>
                    <a:pt x="797" y="0"/>
                  </a:moveTo>
                  <a:cubicBezTo>
                    <a:pt x="602" y="0"/>
                    <a:pt x="425" y="229"/>
                    <a:pt x="291" y="840"/>
                  </a:cubicBezTo>
                  <a:cubicBezTo>
                    <a:pt x="0" y="2169"/>
                    <a:pt x="459" y="3544"/>
                    <a:pt x="459" y="3544"/>
                  </a:cubicBezTo>
                  <a:cubicBezTo>
                    <a:pt x="2508" y="2432"/>
                    <a:pt x="2897" y="752"/>
                    <a:pt x="2532" y="472"/>
                  </a:cubicBezTo>
                  <a:cubicBezTo>
                    <a:pt x="2454" y="412"/>
                    <a:pt x="2362" y="388"/>
                    <a:pt x="2266" y="388"/>
                  </a:cubicBezTo>
                  <a:cubicBezTo>
                    <a:pt x="1918" y="388"/>
                    <a:pt x="1515" y="696"/>
                    <a:pt x="1515" y="696"/>
                  </a:cubicBezTo>
                  <a:cubicBezTo>
                    <a:pt x="1279" y="314"/>
                    <a:pt x="1026" y="0"/>
                    <a:pt x="79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5;p15">
              <a:extLst>
                <a:ext uri="{FF2B5EF4-FFF2-40B4-BE49-F238E27FC236}">
                  <a16:creationId xmlns:a16="http://schemas.microsoft.com/office/drawing/2014/main" id="{32C55E25-C687-80D6-04BE-1EFE3692EC3E}"/>
                </a:ext>
              </a:extLst>
            </p:cNvPr>
            <p:cNvSpPr/>
            <p:nvPr/>
          </p:nvSpPr>
          <p:spPr>
            <a:xfrm>
              <a:off x="4147697" y="-1658837"/>
              <a:ext cx="56912" cy="147060"/>
            </a:xfrm>
            <a:custGeom>
              <a:avLst/>
              <a:gdLst/>
              <a:ahLst/>
              <a:cxnLst/>
              <a:rect l="l" t="t" r="r" b="b"/>
              <a:pathLst>
                <a:path w="887" h="2292" extrusionOk="0">
                  <a:moveTo>
                    <a:pt x="805" y="0"/>
                  </a:moveTo>
                  <a:cubicBezTo>
                    <a:pt x="804" y="0"/>
                    <a:pt x="803" y="0"/>
                    <a:pt x="803" y="1"/>
                  </a:cubicBezTo>
                  <a:cubicBezTo>
                    <a:pt x="551" y="755"/>
                    <a:pt x="284" y="1505"/>
                    <a:pt x="4" y="2253"/>
                  </a:cubicBezTo>
                  <a:cubicBezTo>
                    <a:pt x="1" y="2262"/>
                    <a:pt x="66" y="2292"/>
                    <a:pt x="82" y="2292"/>
                  </a:cubicBezTo>
                  <a:cubicBezTo>
                    <a:pt x="83" y="2292"/>
                    <a:pt x="84" y="2292"/>
                    <a:pt x="84" y="2291"/>
                  </a:cubicBezTo>
                  <a:cubicBezTo>
                    <a:pt x="365" y="1548"/>
                    <a:pt x="632" y="797"/>
                    <a:pt x="881" y="43"/>
                  </a:cubicBezTo>
                  <a:cubicBezTo>
                    <a:pt x="887" y="30"/>
                    <a:pt x="819" y="0"/>
                    <a:pt x="805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6;p15">
              <a:extLst>
                <a:ext uri="{FF2B5EF4-FFF2-40B4-BE49-F238E27FC236}">
                  <a16:creationId xmlns:a16="http://schemas.microsoft.com/office/drawing/2014/main" id="{3B6BACEB-3260-800C-D532-B95A13DFFF90}"/>
                </a:ext>
              </a:extLst>
            </p:cNvPr>
            <p:cNvSpPr/>
            <p:nvPr/>
          </p:nvSpPr>
          <p:spPr>
            <a:xfrm>
              <a:off x="4207754" y="-1661211"/>
              <a:ext cx="49726" cy="29964"/>
            </a:xfrm>
            <a:custGeom>
              <a:avLst/>
              <a:gdLst/>
              <a:ahLst/>
              <a:cxnLst/>
              <a:rect l="l" t="t" r="r" b="b"/>
              <a:pathLst>
                <a:path w="775" h="467" extrusionOk="0">
                  <a:moveTo>
                    <a:pt x="730" y="0"/>
                  </a:moveTo>
                  <a:cubicBezTo>
                    <a:pt x="726" y="0"/>
                    <a:pt x="721" y="1"/>
                    <a:pt x="716" y="3"/>
                  </a:cubicBezTo>
                  <a:cubicBezTo>
                    <a:pt x="468" y="87"/>
                    <a:pt x="232" y="220"/>
                    <a:pt x="29" y="388"/>
                  </a:cubicBezTo>
                  <a:cubicBezTo>
                    <a:pt x="11" y="403"/>
                    <a:pt x="0" y="427"/>
                    <a:pt x="11" y="448"/>
                  </a:cubicBezTo>
                  <a:cubicBezTo>
                    <a:pt x="18" y="459"/>
                    <a:pt x="32" y="466"/>
                    <a:pt x="46" y="466"/>
                  </a:cubicBezTo>
                  <a:cubicBezTo>
                    <a:pt x="53" y="466"/>
                    <a:pt x="61" y="464"/>
                    <a:pt x="68" y="459"/>
                  </a:cubicBezTo>
                  <a:cubicBezTo>
                    <a:pt x="264" y="294"/>
                    <a:pt x="492" y="168"/>
                    <a:pt x="734" y="84"/>
                  </a:cubicBezTo>
                  <a:cubicBezTo>
                    <a:pt x="775" y="71"/>
                    <a:pt x="770" y="0"/>
                    <a:pt x="730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7;p15">
              <a:extLst>
                <a:ext uri="{FF2B5EF4-FFF2-40B4-BE49-F238E27FC236}">
                  <a16:creationId xmlns:a16="http://schemas.microsoft.com/office/drawing/2014/main" id="{AD6147A5-23BC-A2F3-E8A3-C0DBA4CD0CF8}"/>
                </a:ext>
              </a:extLst>
            </p:cNvPr>
            <p:cNvSpPr/>
            <p:nvPr/>
          </p:nvSpPr>
          <p:spPr>
            <a:xfrm>
              <a:off x="4203455" y="-1622263"/>
              <a:ext cx="55244" cy="15078"/>
            </a:xfrm>
            <a:custGeom>
              <a:avLst/>
              <a:gdLst/>
              <a:ahLst/>
              <a:cxnLst/>
              <a:rect l="l" t="t" r="r" b="b"/>
              <a:pathLst>
                <a:path w="861" h="235" extrusionOk="0">
                  <a:moveTo>
                    <a:pt x="802" y="1"/>
                  </a:moveTo>
                  <a:cubicBezTo>
                    <a:pt x="794" y="1"/>
                    <a:pt x="786" y="1"/>
                    <a:pt x="780" y="3"/>
                  </a:cubicBezTo>
                  <a:cubicBezTo>
                    <a:pt x="517" y="37"/>
                    <a:pt x="264" y="105"/>
                    <a:pt x="19" y="210"/>
                  </a:cubicBezTo>
                  <a:cubicBezTo>
                    <a:pt x="1" y="217"/>
                    <a:pt x="25" y="227"/>
                    <a:pt x="33" y="227"/>
                  </a:cubicBezTo>
                  <a:cubicBezTo>
                    <a:pt x="44" y="231"/>
                    <a:pt x="59" y="234"/>
                    <a:pt x="73" y="234"/>
                  </a:cubicBezTo>
                  <a:cubicBezTo>
                    <a:pt x="81" y="234"/>
                    <a:pt x="89" y="233"/>
                    <a:pt x="96" y="231"/>
                  </a:cubicBezTo>
                  <a:cubicBezTo>
                    <a:pt x="334" y="129"/>
                    <a:pt x="583" y="58"/>
                    <a:pt x="839" y="27"/>
                  </a:cubicBezTo>
                  <a:cubicBezTo>
                    <a:pt x="860" y="24"/>
                    <a:pt x="854" y="13"/>
                    <a:pt x="843" y="9"/>
                  </a:cubicBezTo>
                  <a:cubicBezTo>
                    <a:pt x="831" y="3"/>
                    <a:pt x="816" y="1"/>
                    <a:pt x="802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8;p15">
              <a:extLst>
                <a:ext uri="{FF2B5EF4-FFF2-40B4-BE49-F238E27FC236}">
                  <a16:creationId xmlns:a16="http://schemas.microsoft.com/office/drawing/2014/main" id="{01727B93-4BBE-949D-AAA6-A119DADE8D98}"/>
                </a:ext>
              </a:extLst>
            </p:cNvPr>
            <p:cNvSpPr/>
            <p:nvPr/>
          </p:nvSpPr>
          <p:spPr>
            <a:xfrm>
              <a:off x="4196526" y="-1586588"/>
              <a:ext cx="35354" cy="10587"/>
            </a:xfrm>
            <a:custGeom>
              <a:avLst/>
              <a:gdLst/>
              <a:ahLst/>
              <a:cxnLst/>
              <a:rect l="l" t="t" r="r" b="b"/>
              <a:pathLst>
                <a:path w="551" h="165" extrusionOk="0">
                  <a:moveTo>
                    <a:pt x="27" y="0"/>
                  </a:moveTo>
                  <a:cubicBezTo>
                    <a:pt x="15" y="0"/>
                    <a:pt x="0" y="2"/>
                    <a:pt x="0" y="15"/>
                  </a:cubicBezTo>
                  <a:cubicBezTo>
                    <a:pt x="4" y="33"/>
                    <a:pt x="36" y="39"/>
                    <a:pt x="49" y="43"/>
                  </a:cubicBezTo>
                  <a:cubicBezTo>
                    <a:pt x="204" y="81"/>
                    <a:pt x="358" y="124"/>
                    <a:pt x="512" y="162"/>
                  </a:cubicBezTo>
                  <a:cubicBezTo>
                    <a:pt x="516" y="163"/>
                    <a:pt x="521" y="164"/>
                    <a:pt x="527" y="164"/>
                  </a:cubicBezTo>
                  <a:cubicBezTo>
                    <a:pt x="538" y="164"/>
                    <a:pt x="551" y="161"/>
                    <a:pt x="551" y="151"/>
                  </a:cubicBezTo>
                  <a:cubicBezTo>
                    <a:pt x="547" y="134"/>
                    <a:pt x="516" y="124"/>
                    <a:pt x="502" y="120"/>
                  </a:cubicBezTo>
                  <a:cubicBezTo>
                    <a:pt x="348" y="81"/>
                    <a:pt x="193" y="43"/>
                    <a:pt x="39" y="1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79;p15">
              <a:extLst>
                <a:ext uri="{FF2B5EF4-FFF2-40B4-BE49-F238E27FC236}">
                  <a16:creationId xmlns:a16="http://schemas.microsoft.com/office/drawing/2014/main" id="{6669EF5A-A35E-DD6C-DCEC-D68FA537AB4A}"/>
                </a:ext>
              </a:extLst>
            </p:cNvPr>
            <p:cNvSpPr/>
            <p:nvPr/>
          </p:nvSpPr>
          <p:spPr>
            <a:xfrm>
              <a:off x="4183950" y="-1567532"/>
              <a:ext cx="26820" cy="15463"/>
            </a:xfrm>
            <a:custGeom>
              <a:avLst/>
              <a:gdLst/>
              <a:ahLst/>
              <a:cxnLst/>
              <a:rect l="l" t="t" r="r" b="b"/>
              <a:pathLst>
                <a:path w="418" h="241" extrusionOk="0">
                  <a:moveTo>
                    <a:pt x="57" y="0"/>
                  </a:moveTo>
                  <a:cubicBezTo>
                    <a:pt x="43" y="0"/>
                    <a:pt x="29" y="7"/>
                    <a:pt x="18" y="19"/>
                  </a:cubicBezTo>
                  <a:cubicBezTo>
                    <a:pt x="7" y="34"/>
                    <a:pt x="0" y="65"/>
                    <a:pt x="21" y="72"/>
                  </a:cubicBezTo>
                  <a:cubicBezTo>
                    <a:pt x="130" y="121"/>
                    <a:pt x="238" y="178"/>
                    <a:pt x="344" y="236"/>
                  </a:cubicBezTo>
                  <a:cubicBezTo>
                    <a:pt x="349" y="240"/>
                    <a:pt x="354" y="241"/>
                    <a:pt x="360" y="241"/>
                  </a:cubicBezTo>
                  <a:cubicBezTo>
                    <a:pt x="374" y="241"/>
                    <a:pt x="390" y="232"/>
                    <a:pt x="400" y="220"/>
                  </a:cubicBezTo>
                  <a:cubicBezTo>
                    <a:pt x="413" y="205"/>
                    <a:pt x="418" y="178"/>
                    <a:pt x="397" y="167"/>
                  </a:cubicBezTo>
                  <a:cubicBezTo>
                    <a:pt x="295" y="107"/>
                    <a:pt x="186" y="55"/>
                    <a:pt x="77" y="5"/>
                  </a:cubicBezTo>
                  <a:cubicBezTo>
                    <a:pt x="70" y="2"/>
                    <a:pt x="63" y="0"/>
                    <a:pt x="57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80;p15">
              <a:extLst>
                <a:ext uri="{FF2B5EF4-FFF2-40B4-BE49-F238E27FC236}">
                  <a16:creationId xmlns:a16="http://schemas.microsoft.com/office/drawing/2014/main" id="{9E4CD030-1130-E227-53ED-910B092BB63F}"/>
                </a:ext>
              </a:extLst>
            </p:cNvPr>
            <p:cNvSpPr/>
            <p:nvPr/>
          </p:nvSpPr>
          <p:spPr>
            <a:xfrm>
              <a:off x="4174004" y="-1547705"/>
              <a:ext cx="17388" cy="19890"/>
            </a:xfrm>
            <a:custGeom>
              <a:avLst/>
              <a:gdLst/>
              <a:ahLst/>
              <a:cxnLst/>
              <a:rect l="l" t="t" r="r" b="b"/>
              <a:pathLst>
                <a:path w="271" h="310" extrusionOk="0">
                  <a:moveTo>
                    <a:pt x="76" y="0"/>
                  </a:moveTo>
                  <a:cubicBezTo>
                    <a:pt x="64" y="0"/>
                    <a:pt x="41" y="17"/>
                    <a:pt x="36" y="23"/>
                  </a:cubicBezTo>
                  <a:cubicBezTo>
                    <a:pt x="32" y="23"/>
                    <a:pt x="0" y="50"/>
                    <a:pt x="8" y="58"/>
                  </a:cubicBezTo>
                  <a:cubicBezTo>
                    <a:pt x="84" y="128"/>
                    <a:pt x="148" y="212"/>
                    <a:pt x="194" y="306"/>
                  </a:cubicBezTo>
                  <a:cubicBezTo>
                    <a:pt x="195" y="308"/>
                    <a:pt x="197" y="309"/>
                    <a:pt x="200" y="309"/>
                  </a:cubicBezTo>
                  <a:cubicBezTo>
                    <a:pt x="211" y="309"/>
                    <a:pt x="233" y="292"/>
                    <a:pt x="236" y="289"/>
                  </a:cubicBezTo>
                  <a:cubicBezTo>
                    <a:pt x="243" y="282"/>
                    <a:pt x="270" y="264"/>
                    <a:pt x="264" y="254"/>
                  </a:cubicBezTo>
                  <a:cubicBezTo>
                    <a:pt x="218" y="159"/>
                    <a:pt x="155" y="75"/>
                    <a:pt x="81" y="2"/>
                  </a:cubicBezTo>
                  <a:cubicBezTo>
                    <a:pt x="80" y="1"/>
                    <a:pt x="78" y="0"/>
                    <a:pt x="76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81;p15">
              <a:extLst>
                <a:ext uri="{FF2B5EF4-FFF2-40B4-BE49-F238E27FC236}">
                  <a16:creationId xmlns:a16="http://schemas.microsoft.com/office/drawing/2014/main" id="{B46D83E7-9A14-973D-5753-A73B9D1A015F}"/>
                </a:ext>
              </a:extLst>
            </p:cNvPr>
            <p:cNvSpPr/>
            <p:nvPr/>
          </p:nvSpPr>
          <p:spPr>
            <a:xfrm>
              <a:off x="4127229" y="-1553737"/>
              <a:ext cx="25922" cy="6673"/>
            </a:xfrm>
            <a:custGeom>
              <a:avLst/>
              <a:gdLst/>
              <a:ahLst/>
              <a:cxnLst/>
              <a:rect l="l" t="t" r="r" b="b"/>
              <a:pathLst>
                <a:path w="404" h="104" extrusionOk="0">
                  <a:moveTo>
                    <a:pt x="344" y="0"/>
                  </a:moveTo>
                  <a:cubicBezTo>
                    <a:pt x="238" y="8"/>
                    <a:pt x="137" y="21"/>
                    <a:pt x="35" y="47"/>
                  </a:cubicBezTo>
                  <a:cubicBezTo>
                    <a:pt x="18" y="50"/>
                    <a:pt x="0" y="68"/>
                    <a:pt x="14" y="85"/>
                  </a:cubicBezTo>
                  <a:cubicBezTo>
                    <a:pt x="22" y="98"/>
                    <a:pt x="41" y="103"/>
                    <a:pt x="59" y="103"/>
                  </a:cubicBezTo>
                  <a:cubicBezTo>
                    <a:pt x="64" y="103"/>
                    <a:pt x="69" y="103"/>
                    <a:pt x="73" y="102"/>
                  </a:cubicBezTo>
                  <a:cubicBezTo>
                    <a:pt x="169" y="78"/>
                    <a:pt x="263" y="64"/>
                    <a:pt x="361" y="60"/>
                  </a:cubicBezTo>
                  <a:cubicBezTo>
                    <a:pt x="379" y="57"/>
                    <a:pt x="403" y="47"/>
                    <a:pt x="397" y="29"/>
                  </a:cubicBezTo>
                  <a:cubicBezTo>
                    <a:pt x="393" y="8"/>
                    <a:pt x="361" y="0"/>
                    <a:pt x="344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82;p15">
              <a:extLst>
                <a:ext uri="{FF2B5EF4-FFF2-40B4-BE49-F238E27FC236}">
                  <a16:creationId xmlns:a16="http://schemas.microsoft.com/office/drawing/2014/main" id="{96B108D7-464B-562D-3B62-44F4FE5165AA}"/>
                </a:ext>
              </a:extLst>
            </p:cNvPr>
            <p:cNvSpPr/>
            <p:nvPr/>
          </p:nvSpPr>
          <p:spPr>
            <a:xfrm>
              <a:off x="4129924" y="-1576451"/>
              <a:ext cx="33108" cy="5903"/>
            </a:xfrm>
            <a:custGeom>
              <a:avLst/>
              <a:gdLst/>
              <a:ahLst/>
              <a:cxnLst/>
              <a:rect l="l" t="t" r="r" b="b"/>
              <a:pathLst>
                <a:path w="516" h="92" extrusionOk="0">
                  <a:moveTo>
                    <a:pt x="59" y="0"/>
                  </a:moveTo>
                  <a:cubicBezTo>
                    <a:pt x="39" y="0"/>
                    <a:pt x="17" y="13"/>
                    <a:pt x="7" y="29"/>
                  </a:cubicBezTo>
                  <a:cubicBezTo>
                    <a:pt x="0" y="43"/>
                    <a:pt x="7" y="56"/>
                    <a:pt x="25" y="56"/>
                  </a:cubicBezTo>
                  <a:cubicBezTo>
                    <a:pt x="165" y="67"/>
                    <a:pt x="308" y="81"/>
                    <a:pt x="449" y="92"/>
                  </a:cubicBezTo>
                  <a:cubicBezTo>
                    <a:pt x="470" y="92"/>
                    <a:pt x="494" y="77"/>
                    <a:pt x="505" y="64"/>
                  </a:cubicBezTo>
                  <a:cubicBezTo>
                    <a:pt x="516" y="46"/>
                    <a:pt x="509" y="35"/>
                    <a:pt x="491" y="35"/>
                  </a:cubicBezTo>
                  <a:cubicBezTo>
                    <a:pt x="351" y="22"/>
                    <a:pt x="207" y="11"/>
                    <a:pt x="67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83;p15">
              <a:extLst>
                <a:ext uri="{FF2B5EF4-FFF2-40B4-BE49-F238E27FC236}">
                  <a16:creationId xmlns:a16="http://schemas.microsoft.com/office/drawing/2014/main" id="{E8F32BDC-EB47-75CC-AC26-FA61C7A48CB2}"/>
                </a:ext>
              </a:extLst>
            </p:cNvPr>
            <p:cNvSpPr/>
            <p:nvPr/>
          </p:nvSpPr>
          <p:spPr>
            <a:xfrm>
              <a:off x="4139164" y="-1600448"/>
              <a:ext cx="31953" cy="4684"/>
            </a:xfrm>
            <a:custGeom>
              <a:avLst/>
              <a:gdLst/>
              <a:ahLst/>
              <a:cxnLst/>
              <a:rect l="l" t="t" r="r" b="b"/>
              <a:pathLst>
                <a:path w="498" h="73" extrusionOk="0">
                  <a:moveTo>
                    <a:pt x="270" y="0"/>
                  </a:moveTo>
                  <a:cubicBezTo>
                    <a:pt x="201" y="0"/>
                    <a:pt x="132" y="4"/>
                    <a:pt x="63" y="13"/>
                  </a:cubicBezTo>
                  <a:cubicBezTo>
                    <a:pt x="42" y="13"/>
                    <a:pt x="21" y="31"/>
                    <a:pt x="10" y="45"/>
                  </a:cubicBezTo>
                  <a:cubicBezTo>
                    <a:pt x="0" y="63"/>
                    <a:pt x="10" y="73"/>
                    <a:pt x="28" y="73"/>
                  </a:cubicBezTo>
                  <a:cubicBezTo>
                    <a:pt x="93" y="64"/>
                    <a:pt x="159" y="59"/>
                    <a:pt x="225" y="59"/>
                  </a:cubicBezTo>
                  <a:cubicBezTo>
                    <a:pt x="291" y="59"/>
                    <a:pt x="358" y="64"/>
                    <a:pt x="425" y="73"/>
                  </a:cubicBezTo>
                  <a:cubicBezTo>
                    <a:pt x="446" y="73"/>
                    <a:pt x="467" y="59"/>
                    <a:pt x="480" y="45"/>
                  </a:cubicBezTo>
                  <a:cubicBezTo>
                    <a:pt x="488" y="34"/>
                    <a:pt x="498" y="13"/>
                    <a:pt x="477" y="13"/>
                  </a:cubicBezTo>
                  <a:cubicBezTo>
                    <a:pt x="409" y="4"/>
                    <a:pt x="339" y="0"/>
                    <a:pt x="270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84;p15">
              <a:extLst>
                <a:ext uri="{FF2B5EF4-FFF2-40B4-BE49-F238E27FC236}">
                  <a16:creationId xmlns:a16="http://schemas.microsoft.com/office/drawing/2014/main" id="{A191B097-ACDA-764A-D762-8438A46ABB79}"/>
                </a:ext>
              </a:extLst>
            </p:cNvPr>
            <p:cNvSpPr/>
            <p:nvPr/>
          </p:nvSpPr>
          <p:spPr>
            <a:xfrm>
              <a:off x="4143398" y="-1638625"/>
              <a:ext cx="35867" cy="23163"/>
            </a:xfrm>
            <a:custGeom>
              <a:avLst/>
              <a:gdLst/>
              <a:ahLst/>
              <a:cxnLst/>
              <a:rect l="l" t="t" r="r" b="b"/>
              <a:pathLst>
                <a:path w="559" h="361" extrusionOk="0">
                  <a:moveTo>
                    <a:pt x="31" y="1"/>
                  </a:moveTo>
                  <a:cubicBezTo>
                    <a:pt x="27" y="1"/>
                    <a:pt x="23" y="1"/>
                    <a:pt x="18" y="2"/>
                  </a:cubicBezTo>
                  <a:cubicBezTo>
                    <a:pt x="4" y="5"/>
                    <a:pt x="1" y="15"/>
                    <a:pt x="14" y="26"/>
                  </a:cubicBezTo>
                  <a:cubicBezTo>
                    <a:pt x="173" y="124"/>
                    <a:pt x="330" y="233"/>
                    <a:pt x="477" y="345"/>
                  </a:cubicBezTo>
                  <a:cubicBezTo>
                    <a:pt x="488" y="356"/>
                    <a:pt x="510" y="361"/>
                    <a:pt x="527" y="361"/>
                  </a:cubicBezTo>
                  <a:cubicBezTo>
                    <a:pt x="532" y="361"/>
                    <a:pt x="536" y="360"/>
                    <a:pt x="540" y="360"/>
                  </a:cubicBezTo>
                  <a:cubicBezTo>
                    <a:pt x="558" y="355"/>
                    <a:pt x="558" y="345"/>
                    <a:pt x="545" y="334"/>
                  </a:cubicBezTo>
                  <a:cubicBezTo>
                    <a:pt x="397" y="219"/>
                    <a:pt x="242" y="114"/>
                    <a:pt x="82" y="15"/>
                  </a:cubicBezTo>
                  <a:cubicBezTo>
                    <a:pt x="67" y="7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85;p15">
              <a:extLst>
                <a:ext uri="{FF2B5EF4-FFF2-40B4-BE49-F238E27FC236}">
                  <a16:creationId xmlns:a16="http://schemas.microsoft.com/office/drawing/2014/main" id="{9F894BB1-EAB2-25E8-E11A-BB3548EF2884}"/>
                </a:ext>
              </a:extLst>
            </p:cNvPr>
            <p:cNvSpPr/>
            <p:nvPr/>
          </p:nvSpPr>
          <p:spPr>
            <a:xfrm>
              <a:off x="4153280" y="-1671990"/>
              <a:ext cx="30798" cy="37150"/>
            </a:xfrm>
            <a:custGeom>
              <a:avLst/>
              <a:gdLst/>
              <a:ahLst/>
              <a:cxnLst/>
              <a:rect l="l" t="t" r="r" b="b"/>
              <a:pathLst>
                <a:path w="480" h="579" extrusionOk="0">
                  <a:moveTo>
                    <a:pt x="11" y="1"/>
                  </a:moveTo>
                  <a:cubicBezTo>
                    <a:pt x="4" y="1"/>
                    <a:pt x="1" y="2"/>
                    <a:pt x="8" y="9"/>
                  </a:cubicBezTo>
                  <a:cubicBezTo>
                    <a:pt x="162" y="167"/>
                    <a:pt x="295" y="346"/>
                    <a:pt x="397" y="543"/>
                  </a:cubicBezTo>
                  <a:cubicBezTo>
                    <a:pt x="404" y="556"/>
                    <a:pt x="433" y="564"/>
                    <a:pt x="446" y="571"/>
                  </a:cubicBezTo>
                  <a:cubicBezTo>
                    <a:pt x="446" y="571"/>
                    <a:pt x="466" y="578"/>
                    <a:pt x="475" y="578"/>
                  </a:cubicBezTo>
                  <a:cubicBezTo>
                    <a:pt x="478" y="578"/>
                    <a:pt x="480" y="577"/>
                    <a:pt x="478" y="574"/>
                  </a:cubicBezTo>
                  <a:cubicBezTo>
                    <a:pt x="373" y="374"/>
                    <a:pt x="239" y="192"/>
                    <a:pt x="82" y="30"/>
                  </a:cubicBezTo>
                  <a:cubicBezTo>
                    <a:pt x="67" y="17"/>
                    <a:pt x="46" y="9"/>
                    <a:pt x="29" y="2"/>
                  </a:cubicBezTo>
                  <a:cubicBezTo>
                    <a:pt x="25" y="2"/>
                    <a:pt x="17" y="1"/>
                    <a:pt x="11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86;p15">
              <a:extLst>
                <a:ext uri="{FF2B5EF4-FFF2-40B4-BE49-F238E27FC236}">
                  <a16:creationId xmlns:a16="http://schemas.microsoft.com/office/drawing/2014/main" id="{5AE53CF1-3E5A-C0A9-F69A-BF8FACA6E9B3}"/>
                </a:ext>
              </a:extLst>
            </p:cNvPr>
            <p:cNvSpPr/>
            <p:nvPr/>
          </p:nvSpPr>
          <p:spPr>
            <a:xfrm>
              <a:off x="4240542" y="-1807824"/>
              <a:ext cx="201791" cy="235541"/>
            </a:xfrm>
            <a:custGeom>
              <a:avLst/>
              <a:gdLst/>
              <a:ahLst/>
              <a:cxnLst/>
              <a:rect l="l" t="t" r="r" b="b"/>
              <a:pathLst>
                <a:path w="3145" h="3671" extrusionOk="0">
                  <a:moveTo>
                    <a:pt x="1647" y="0"/>
                  </a:moveTo>
                  <a:cubicBezTo>
                    <a:pt x="1367" y="0"/>
                    <a:pt x="1103" y="867"/>
                    <a:pt x="1103" y="867"/>
                  </a:cubicBezTo>
                  <a:cubicBezTo>
                    <a:pt x="788" y="668"/>
                    <a:pt x="540" y="564"/>
                    <a:pt x="370" y="564"/>
                  </a:cubicBezTo>
                  <a:cubicBezTo>
                    <a:pt x="36" y="564"/>
                    <a:pt x="0" y="964"/>
                    <a:pt x="342" y="1828"/>
                  </a:cubicBezTo>
                  <a:cubicBezTo>
                    <a:pt x="857" y="3130"/>
                    <a:pt x="2233" y="3670"/>
                    <a:pt x="2233" y="3670"/>
                  </a:cubicBezTo>
                  <a:cubicBezTo>
                    <a:pt x="3145" y="1828"/>
                    <a:pt x="2086" y="376"/>
                    <a:pt x="1766" y="57"/>
                  </a:cubicBezTo>
                  <a:cubicBezTo>
                    <a:pt x="1727" y="17"/>
                    <a:pt x="1687" y="0"/>
                    <a:pt x="1647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87;p15">
              <a:extLst>
                <a:ext uri="{FF2B5EF4-FFF2-40B4-BE49-F238E27FC236}">
                  <a16:creationId xmlns:a16="http://schemas.microsoft.com/office/drawing/2014/main" id="{7CDC4196-4A09-E2F7-6BA7-CFB0E5DC43E3}"/>
                </a:ext>
              </a:extLst>
            </p:cNvPr>
            <p:cNvSpPr/>
            <p:nvPr/>
          </p:nvSpPr>
          <p:spPr>
            <a:xfrm>
              <a:off x="4321131" y="-1741222"/>
              <a:ext cx="63328" cy="158610"/>
            </a:xfrm>
            <a:custGeom>
              <a:avLst/>
              <a:gdLst/>
              <a:ahLst/>
              <a:cxnLst/>
              <a:rect l="l" t="t" r="r" b="b"/>
              <a:pathLst>
                <a:path w="987" h="2472" extrusionOk="0">
                  <a:moveTo>
                    <a:pt x="40" y="0"/>
                  </a:moveTo>
                  <a:cubicBezTo>
                    <a:pt x="19" y="0"/>
                    <a:pt x="1" y="11"/>
                    <a:pt x="15" y="32"/>
                  </a:cubicBezTo>
                  <a:cubicBezTo>
                    <a:pt x="527" y="730"/>
                    <a:pt x="766" y="1601"/>
                    <a:pt x="914" y="2443"/>
                  </a:cubicBezTo>
                  <a:cubicBezTo>
                    <a:pt x="916" y="2461"/>
                    <a:pt x="941" y="2472"/>
                    <a:pt x="961" y="2472"/>
                  </a:cubicBezTo>
                  <a:cubicBezTo>
                    <a:pt x="975" y="2472"/>
                    <a:pt x="986" y="2466"/>
                    <a:pt x="984" y="2453"/>
                  </a:cubicBezTo>
                  <a:cubicBezTo>
                    <a:pt x="836" y="1601"/>
                    <a:pt x="590" y="720"/>
                    <a:pt x="75" y="15"/>
                  </a:cubicBezTo>
                  <a:cubicBezTo>
                    <a:pt x="68" y="5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88;p15">
              <a:extLst>
                <a:ext uri="{FF2B5EF4-FFF2-40B4-BE49-F238E27FC236}">
                  <a16:creationId xmlns:a16="http://schemas.microsoft.com/office/drawing/2014/main" id="{F9B4BA67-1953-D584-A856-EBB9735CBDE0}"/>
                </a:ext>
              </a:extLst>
            </p:cNvPr>
            <p:cNvSpPr/>
            <p:nvPr/>
          </p:nvSpPr>
          <p:spPr>
            <a:xfrm>
              <a:off x="4335183" y="-1784661"/>
              <a:ext cx="17131" cy="51651"/>
            </a:xfrm>
            <a:custGeom>
              <a:avLst/>
              <a:gdLst/>
              <a:ahLst/>
              <a:cxnLst/>
              <a:rect l="l" t="t" r="r" b="b"/>
              <a:pathLst>
                <a:path w="267" h="805" extrusionOk="0">
                  <a:moveTo>
                    <a:pt x="266" y="1"/>
                  </a:moveTo>
                  <a:cubicBezTo>
                    <a:pt x="266" y="1"/>
                    <a:pt x="196" y="5"/>
                    <a:pt x="193" y="15"/>
                  </a:cubicBezTo>
                  <a:cubicBezTo>
                    <a:pt x="169" y="288"/>
                    <a:pt x="106" y="551"/>
                    <a:pt x="1" y="804"/>
                  </a:cubicBezTo>
                  <a:lnTo>
                    <a:pt x="1" y="804"/>
                  </a:lnTo>
                  <a:cubicBezTo>
                    <a:pt x="6" y="798"/>
                    <a:pt x="64" y="804"/>
                    <a:pt x="70" y="790"/>
                  </a:cubicBezTo>
                  <a:cubicBezTo>
                    <a:pt x="175" y="538"/>
                    <a:pt x="242" y="274"/>
                    <a:pt x="266" y="1"/>
                  </a:cubicBezTo>
                  <a:close/>
                  <a:moveTo>
                    <a:pt x="1" y="804"/>
                  </a:moveTo>
                  <a:lnTo>
                    <a:pt x="1" y="804"/>
                  </a:lnTo>
                  <a:cubicBezTo>
                    <a:pt x="0" y="804"/>
                    <a:pt x="0" y="804"/>
                    <a:pt x="0" y="805"/>
                  </a:cubicBezTo>
                  <a:cubicBezTo>
                    <a:pt x="0" y="804"/>
                    <a:pt x="0" y="804"/>
                    <a:pt x="1" y="804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89;p15">
              <a:extLst>
                <a:ext uri="{FF2B5EF4-FFF2-40B4-BE49-F238E27FC236}">
                  <a16:creationId xmlns:a16="http://schemas.microsoft.com/office/drawing/2014/main" id="{790448C5-CA43-A409-B26A-A84F7C2188EF}"/>
                </a:ext>
              </a:extLst>
            </p:cNvPr>
            <p:cNvSpPr/>
            <p:nvPr/>
          </p:nvSpPr>
          <p:spPr>
            <a:xfrm>
              <a:off x="4350326" y="-1760279"/>
              <a:ext cx="25344" cy="52421"/>
            </a:xfrm>
            <a:custGeom>
              <a:avLst/>
              <a:gdLst/>
              <a:ahLst/>
              <a:cxnLst/>
              <a:rect l="l" t="t" r="r" b="b"/>
              <a:pathLst>
                <a:path w="395" h="817" extrusionOk="0">
                  <a:moveTo>
                    <a:pt x="348" y="1"/>
                  </a:moveTo>
                  <a:cubicBezTo>
                    <a:pt x="333" y="1"/>
                    <a:pt x="320" y="6"/>
                    <a:pt x="318" y="17"/>
                  </a:cubicBezTo>
                  <a:cubicBezTo>
                    <a:pt x="269" y="294"/>
                    <a:pt x="164" y="554"/>
                    <a:pt x="9" y="789"/>
                  </a:cubicBezTo>
                  <a:cubicBezTo>
                    <a:pt x="0" y="805"/>
                    <a:pt x="28" y="817"/>
                    <a:pt x="52" y="817"/>
                  </a:cubicBezTo>
                  <a:cubicBezTo>
                    <a:pt x="64" y="817"/>
                    <a:pt x="75" y="814"/>
                    <a:pt x="80" y="807"/>
                  </a:cubicBezTo>
                  <a:cubicBezTo>
                    <a:pt x="234" y="572"/>
                    <a:pt x="339" y="305"/>
                    <a:pt x="392" y="28"/>
                  </a:cubicBezTo>
                  <a:cubicBezTo>
                    <a:pt x="394" y="11"/>
                    <a:pt x="369" y="1"/>
                    <a:pt x="34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0;p15">
              <a:extLst>
                <a:ext uri="{FF2B5EF4-FFF2-40B4-BE49-F238E27FC236}">
                  <a16:creationId xmlns:a16="http://schemas.microsoft.com/office/drawing/2014/main" id="{2CB1A3B4-2477-B708-2F09-04A9B7E8DCC8}"/>
                </a:ext>
              </a:extLst>
            </p:cNvPr>
            <p:cNvSpPr/>
            <p:nvPr/>
          </p:nvSpPr>
          <p:spPr>
            <a:xfrm>
              <a:off x="4363351" y="-1716840"/>
              <a:ext cx="25665" cy="38177"/>
            </a:xfrm>
            <a:custGeom>
              <a:avLst/>
              <a:gdLst/>
              <a:ahLst/>
              <a:cxnLst/>
              <a:rect l="l" t="t" r="r" b="b"/>
              <a:pathLst>
                <a:path w="400" h="595" extrusionOk="0">
                  <a:moveTo>
                    <a:pt x="385" y="0"/>
                  </a:moveTo>
                  <a:cubicBezTo>
                    <a:pt x="368" y="0"/>
                    <a:pt x="337" y="14"/>
                    <a:pt x="332" y="28"/>
                  </a:cubicBezTo>
                  <a:cubicBezTo>
                    <a:pt x="262" y="227"/>
                    <a:pt x="157" y="410"/>
                    <a:pt x="17" y="568"/>
                  </a:cubicBezTo>
                  <a:cubicBezTo>
                    <a:pt x="0" y="587"/>
                    <a:pt x="10" y="594"/>
                    <a:pt x="26" y="594"/>
                  </a:cubicBezTo>
                  <a:cubicBezTo>
                    <a:pt x="40" y="594"/>
                    <a:pt x="58" y="588"/>
                    <a:pt x="66" y="578"/>
                  </a:cubicBezTo>
                  <a:cubicBezTo>
                    <a:pt x="214" y="413"/>
                    <a:pt x="326" y="224"/>
                    <a:pt x="395" y="14"/>
                  </a:cubicBezTo>
                  <a:cubicBezTo>
                    <a:pt x="399" y="4"/>
                    <a:pt x="394" y="0"/>
                    <a:pt x="38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1;p15">
              <a:extLst>
                <a:ext uri="{FF2B5EF4-FFF2-40B4-BE49-F238E27FC236}">
                  <a16:creationId xmlns:a16="http://schemas.microsoft.com/office/drawing/2014/main" id="{50215B50-3DFA-816C-2E72-7DB5AF0E832E}"/>
                </a:ext>
              </a:extLst>
            </p:cNvPr>
            <p:cNvSpPr/>
            <p:nvPr/>
          </p:nvSpPr>
          <p:spPr>
            <a:xfrm>
              <a:off x="4369382" y="-1671284"/>
              <a:ext cx="27269" cy="14116"/>
            </a:xfrm>
            <a:custGeom>
              <a:avLst/>
              <a:gdLst/>
              <a:ahLst/>
              <a:cxnLst/>
              <a:rect l="l" t="t" r="r" b="b"/>
              <a:pathLst>
                <a:path w="425" h="220" extrusionOk="0">
                  <a:moveTo>
                    <a:pt x="374" y="1"/>
                  </a:moveTo>
                  <a:cubicBezTo>
                    <a:pt x="364" y="1"/>
                    <a:pt x="355" y="2"/>
                    <a:pt x="351" y="6"/>
                  </a:cubicBezTo>
                  <a:cubicBezTo>
                    <a:pt x="253" y="97"/>
                    <a:pt x="133" y="170"/>
                    <a:pt x="7" y="212"/>
                  </a:cubicBezTo>
                  <a:cubicBezTo>
                    <a:pt x="0" y="216"/>
                    <a:pt x="11" y="216"/>
                    <a:pt x="11" y="216"/>
                  </a:cubicBezTo>
                  <a:cubicBezTo>
                    <a:pt x="14" y="220"/>
                    <a:pt x="24" y="220"/>
                    <a:pt x="32" y="220"/>
                  </a:cubicBezTo>
                  <a:cubicBezTo>
                    <a:pt x="46" y="220"/>
                    <a:pt x="63" y="220"/>
                    <a:pt x="78" y="216"/>
                  </a:cubicBezTo>
                  <a:cubicBezTo>
                    <a:pt x="204" y="170"/>
                    <a:pt x="322" y="100"/>
                    <a:pt x="421" y="9"/>
                  </a:cubicBezTo>
                  <a:cubicBezTo>
                    <a:pt x="424" y="1"/>
                    <a:pt x="400" y="1"/>
                    <a:pt x="397" y="1"/>
                  </a:cubicBezTo>
                  <a:cubicBezTo>
                    <a:pt x="391" y="1"/>
                    <a:pt x="383" y="1"/>
                    <a:pt x="37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2;p15">
              <a:extLst>
                <a:ext uri="{FF2B5EF4-FFF2-40B4-BE49-F238E27FC236}">
                  <a16:creationId xmlns:a16="http://schemas.microsoft.com/office/drawing/2014/main" id="{E0E8818F-0B69-C294-1937-C826A1296D68}"/>
                </a:ext>
              </a:extLst>
            </p:cNvPr>
            <p:cNvSpPr/>
            <p:nvPr/>
          </p:nvSpPr>
          <p:spPr>
            <a:xfrm>
              <a:off x="4376312" y="-1648250"/>
              <a:ext cx="24703" cy="15656"/>
            </a:xfrm>
            <a:custGeom>
              <a:avLst/>
              <a:gdLst/>
              <a:ahLst/>
              <a:cxnLst/>
              <a:rect l="l" t="t" r="r" b="b"/>
              <a:pathLst>
                <a:path w="385" h="244" extrusionOk="0">
                  <a:moveTo>
                    <a:pt x="325" y="1"/>
                  </a:moveTo>
                  <a:cubicBezTo>
                    <a:pt x="318" y="1"/>
                    <a:pt x="312" y="3"/>
                    <a:pt x="306" y="8"/>
                  </a:cubicBezTo>
                  <a:cubicBezTo>
                    <a:pt x="222" y="84"/>
                    <a:pt x="127" y="141"/>
                    <a:pt x="22" y="183"/>
                  </a:cubicBezTo>
                  <a:cubicBezTo>
                    <a:pt x="4" y="190"/>
                    <a:pt x="1" y="211"/>
                    <a:pt x="12" y="225"/>
                  </a:cubicBezTo>
                  <a:cubicBezTo>
                    <a:pt x="20" y="237"/>
                    <a:pt x="36" y="244"/>
                    <a:pt x="51" y="244"/>
                  </a:cubicBezTo>
                  <a:cubicBezTo>
                    <a:pt x="54" y="244"/>
                    <a:pt x="57" y="243"/>
                    <a:pt x="60" y="243"/>
                  </a:cubicBezTo>
                  <a:cubicBezTo>
                    <a:pt x="169" y="201"/>
                    <a:pt x="271" y="137"/>
                    <a:pt x="358" y="60"/>
                  </a:cubicBezTo>
                  <a:cubicBezTo>
                    <a:pt x="384" y="35"/>
                    <a:pt x="353" y="1"/>
                    <a:pt x="32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3;p15">
              <a:extLst>
                <a:ext uri="{FF2B5EF4-FFF2-40B4-BE49-F238E27FC236}">
                  <a16:creationId xmlns:a16="http://schemas.microsoft.com/office/drawing/2014/main" id="{1C166D60-D021-1A2B-77D2-A46191E9EFE1}"/>
                </a:ext>
              </a:extLst>
            </p:cNvPr>
            <p:cNvSpPr/>
            <p:nvPr/>
          </p:nvSpPr>
          <p:spPr>
            <a:xfrm>
              <a:off x="4381060" y="-1620723"/>
              <a:ext cx="12640" cy="9304"/>
            </a:xfrm>
            <a:custGeom>
              <a:avLst/>
              <a:gdLst/>
              <a:ahLst/>
              <a:cxnLst/>
              <a:rect l="l" t="t" r="r" b="b"/>
              <a:pathLst>
                <a:path w="197" h="145" extrusionOk="0">
                  <a:moveTo>
                    <a:pt x="171" y="1"/>
                  </a:moveTo>
                  <a:cubicBezTo>
                    <a:pt x="166" y="1"/>
                    <a:pt x="162" y="1"/>
                    <a:pt x="158" y="3"/>
                  </a:cubicBezTo>
                  <a:cubicBezTo>
                    <a:pt x="148" y="3"/>
                    <a:pt x="137" y="10"/>
                    <a:pt x="134" y="17"/>
                  </a:cubicBezTo>
                  <a:cubicBezTo>
                    <a:pt x="130" y="21"/>
                    <a:pt x="127" y="28"/>
                    <a:pt x="119" y="31"/>
                  </a:cubicBezTo>
                  <a:cubicBezTo>
                    <a:pt x="119" y="34"/>
                    <a:pt x="116" y="34"/>
                    <a:pt x="116" y="38"/>
                  </a:cubicBezTo>
                  <a:lnTo>
                    <a:pt x="116" y="38"/>
                  </a:lnTo>
                  <a:cubicBezTo>
                    <a:pt x="115" y="40"/>
                    <a:pt x="114" y="41"/>
                    <a:pt x="113" y="42"/>
                  </a:cubicBezTo>
                  <a:cubicBezTo>
                    <a:pt x="106" y="49"/>
                    <a:pt x="95" y="55"/>
                    <a:pt x="85" y="63"/>
                  </a:cubicBezTo>
                  <a:cubicBezTo>
                    <a:pt x="82" y="66"/>
                    <a:pt x="77" y="66"/>
                    <a:pt x="77" y="70"/>
                  </a:cubicBezTo>
                  <a:cubicBezTo>
                    <a:pt x="71" y="70"/>
                    <a:pt x="67" y="73"/>
                    <a:pt x="61" y="76"/>
                  </a:cubicBezTo>
                  <a:cubicBezTo>
                    <a:pt x="56" y="76"/>
                    <a:pt x="56" y="81"/>
                    <a:pt x="53" y="81"/>
                  </a:cubicBezTo>
                  <a:cubicBezTo>
                    <a:pt x="52" y="81"/>
                    <a:pt x="49" y="82"/>
                    <a:pt x="47" y="83"/>
                  </a:cubicBezTo>
                  <a:lnTo>
                    <a:pt x="47" y="83"/>
                  </a:lnTo>
                  <a:cubicBezTo>
                    <a:pt x="48" y="82"/>
                    <a:pt x="49" y="81"/>
                    <a:pt x="50" y="81"/>
                  </a:cubicBezTo>
                  <a:lnTo>
                    <a:pt x="50" y="81"/>
                  </a:lnTo>
                  <a:cubicBezTo>
                    <a:pt x="46" y="83"/>
                    <a:pt x="45" y="84"/>
                    <a:pt x="45" y="84"/>
                  </a:cubicBezTo>
                  <a:cubicBezTo>
                    <a:pt x="45" y="84"/>
                    <a:pt x="46" y="83"/>
                    <a:pt x="47" y="83"/>
                  </a:cubicBezTo>
                  <a:lnTo>
                    <a:pt x="47" y="83"/>
                  </a:lnTo>
                  <a:cubicBezTo>
                    <a:pt x="43" y="85"/>
                    <a:pt x="39" y="87"/>
                    <a:pt x="35" y="87"/>
                  </a:cubicBezTo>
                  <a:cubicBezTo>
                    <a:pt x="18" y="94"/>
                    <a:pt x="1" y="108"/>
                    <a:pt x="4" y="126"/>
                  </a:cubicBezTo>
                  <a:cubicBezTo>
                    <a:pt x="4" y="140"/>
                    <a:pt x="19" y="145"/>
                    <a:pt x="32" y="145"/>
                  </a:cubicBezTo>
                  <a:cubicBezTo>
                    <a:pt x="36" y="145"/>
                    <a:pt x="40" y="144"/>
                    <a:pt x="43" y="144"/>
                  </a:cubicBezTo>
                  <a:cubicBezTo>
                    <a:pt x="98" y="126"/>
                    <a:pt x="151" y="87"/>
                    <a:pt x="187" y="42"/>
                  </a:cubicBezTo>
                  <a:cubicBezTo>
                    <a:pt x="197" y="28"/>
                    <a:pt x="197" y="10"/>
                    <a:pt x="183" y="3"/>
                  </a:cubicBezTo>
                  <a:cubicBezTo>
                    <a:pt x="179" y="1"/>
                    <a:pt x="175" y="1"/>
                    <a:pt x="17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4;p15">
              <a:extLst>
                <a:ext uri="{FF2B5EF4-FFF2-40B4-BE49-F238E27FC236}">
                  <a16:creationId xmlns:a16="http://schemas.microsoft.com/office/drawing/2014/main" id="{40BD2655-23AB-8F7A-01EF-EDD46121176D}"/>
                </a:ext>
              </a:extLst>
            </p:cNvPr>
            <p:cNvSpPr/>
            <p:nvPr/>
          </p:nvSpPr>
          <p:spPr>
            <a:xfrm>
              <a:off x="4252797" y="-1750141"/>
              <a:ext cx="66408" cy="21687"/>
            </a:xfrm>
            <a:custGeom>
              <a:avLst/>
              <a:gdLst/>
              <a:ahLst/>
              <a:cxnLst/>
              <a:rect l="l" t="t" r="r" b="b"/>
              <a:pathLst>
                <a:path w="1035" h="338" extrusionOk="0">
                  <a:moveTo>
                    <a:pt x="62" y="1"/>
                  </a:moveTo>
                  <a:cubicBezTo>
                    <a:pt x="34" y="1"/>
                    <a:pt x="0" y="20"/>
                    <a:pt x="39" y="35"/>
                  </a:cubicBezTo>
                  <a:cubicBezTo>
                    <a:pt x="337" y="171"/>
                    <a:pt x="649" y="273"/>
                    <a:pt x="969" y="336"/>
                  </a:cubicBezTo>
                  <a:cubicBezTo>
                    <a:pt x="972" y="337"/>
                    <a:pt x="975" y="337"/>
                    <a:pt x="978" y="337"/>
                  </a:cubicBezTo>
                  <a:cubicBezTo>
                    <a:pt x="1009" y="337"/>
                    <a:pt x="1034" y="308"/>
                    <a:pt x="990" y="301"/>
                  </a:cubicBezTo>
                  <a:cubicBezTo>
                    <a:pt x="674" y="238"/>
                    <a:pt x="368" y="136"/>
                    <a:pt x="77" y="3"/>
                  </a:cubicBezTo>
                  <a:cubicBezTo>
                    <a:pt x="73" y="1"/>
                    <a:pt x="67" y="1"/>
                    <a:pt x="6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5;p15">
              <a:extLst>
                <a:ext uri="{FF2B5EF4-FFF2-40B4-BE49-F238E27FC236}">
                  <a16:creationId xmlns:a16="http://schemas.microsoft.com/office/drawing/2014/main" id="{CACE22CF-4F74-0918-C2E5-208EDF6F60A6}"/>
                </a:ext>
              </a:extLst>
            </p:cNvPr>
            <p:cNvSpPr/>
            <p:nvPr/>
          </p:nvSpPr>
          <p:spPr>
            <a:xfrm>
              <a:off x="4275960" y="-1717674"/>
              <a:ext cx="60890" cy="14629"/>
            </a:xfrm>
            <a:custGeom>
              <a:avLst/>
              <a:gdLst/>
              <a:ahLst/>
              <a:cxnLst/>
              <a:rect l="l" t="t" r="r" b="b"/>
              <a:pathLst>
                <a:path w="949" h="228" extrusionOk="0">
                  <a:moveTo>
                    <a:pt x="69" y="1"/>
                  </a:moveTo>
                  <a:cubicBezTo>
                    <a:pt x="45" y="1"/>
                    <a:pt x="0" y="18"/>
                    <a:pt x="18" y="27"/>
                  </a:cubicBezTo>
                  <a:cubicBezTo>
                    <a:pt x="292" y="139"/>
                    <a:pt x="579" y="206"/>
                    <a:pt x="874" y="227"/>
                  </a:cubicBezTo>
                  <a:cubicBezTo>
                    <a:pt x="875" y="227"/>
                    <a:pt x="876" y="227"/>
                    <a:pt x="877" y="227"/>
                  </a:cubicBezTo>
                  <a:cubicBezTo>
                    <a:pt x="898" y="227"/>
                    <a:pt x="948" y="206"/>
                    <a:pt x="906" y="203"/>
                  </a:cubicBezTo>
                  <a:cubicBezTo>
                    <a:pt x="621" y="182"/>
                    <a:pt x="341" y="111"/>
                    <a:pt x="78" y="2"/>
                  </a:cubicBezTo>
                  <a:cubicBezTo>
                    <a:pt x="76" y="1"/>
                    <a:pt x="72" y="1"/>
                    <a:pt x="6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6;p15">
              <a:extLst>
                <a:ext uri="{FF2B5EF4-FFF2-40B4-BE49-F238E27FC236}">
                  <a16:creationId xmlns:a16="http://schemas.microsoft.com/office/drawing/2014/main" id="{F84E7490-7068-797D-E161-51EEB683F101}"/>
                </a:ext>
              </a:extLst>
            </p:cNvPr>
            <p:cNvSpPr/>
            <p:nvPr/>
          </p:nvSpPr>
          <p:spPr>
            <a:xfrm>
              <a:off x="4280131" y="-1690918"/>
              <a:ext cx="67563" cy="18928"/>
            </a:xfrm>
            <a:custGeom>
              <a:avLst/>
              <a:gdLst/>
              <a:ahLst/>
              <a:cxnLst/>
              <a:rect l="l" t="t" r="r" b="b"/>
              <a:pathLst>
                <a:path w="1053" h="295" extrusionOk="0">
                  <a:moveTo>
                    <a:pt x="48" y="0"/>
                  </a:moveTo>
                  <a:cubicBezTo>
                    <a:pt x="17" y="0"/>
                    <a:pt x="1" y="40"/>
                    <a:pt x="37" y="55"/>
                  </a:cubicBezTo>
                  <a:cubicBezTo>
                    <a:pt x="350" y="171"/>
                    <a:pt x="676" y="252"/>
                    <a:pt x="1006" y="294"/>
                  </a:cubicBezTo>
                  <a:cubicBezTo>
                    <a:pt x="1007" y="294"/>
                    <a:pt x="1008" y="294"/>
                    <a:pt x="1010" y="294"/>
                  </a:cubicBezTo>
                  <a:cubicBezTo>
                    <a:pt x="1051" y="294"/>
                    <a:pt x="1053" y="244"/>
                    <a:pt x="1009" y="238"/>
                  </a:cubicBezTo>
                  <a:cubicBezTo>
                    <a:pt x="686" y="199"/>
                    <a:pt x="367" y="118"/>
                    <a:pt x="62" y="3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7;p15">
              <a:extLst>
                <a:ext uri="{FF2B5EF4-FFF2-40B4-BE49-F238E27FC236}">
                  <a16:creationId xmlns:a16="http://schemas.microsoft.com/office/drawing/2014/main" id="{F11D2E2C-6CE2-3324-83AB-1DC889957A80}"/>
                </a:ext>
              </a:extLst>
            </p:cNvPr>
            <p:cNvSpPr/>
            <p:nvPr/>
          </p:nvSpPr>
          <p:spPr>
            <a:xfrm>
              <a:off x="4302524" y="-1656206"/>
              <a:ext cx="53191" cy="12768"/>
            </a:xfrm>
            <a:custGeom>
              <a:avLst/>
              <a:gdLst/>
              <a:ahLst/>
              <a:cxnLst/>
              <a:rect l="l" t="t" r="r" b="b"/>
              <a:pathLst>
                <a:path w="829" h="199" extrusionOk="0">
                  <a:moveTo>
                    <a:pt x="53" y="1"/>
                  </a:moveTo>
                  <a:cubicBezTo>
                    <a:pt x="18" y="1"/>
                    <a:pt x="1" y="49"/>
                    <a:pt x="43" y="58"/>
                  </a:cubicBezTo>
                  <a:cubicBezTo>
                    <a:pt x="284" y="121"/>
                    <a:pt x="530" y="166"/>
                    <a:pt x="779" y="198"/>
                  </a:cubicBezTo>
                  <a:cubicBezTo>
                    <a:pt x="782" y="199"/>
                    <a:pt x="784" y="199"/>
                    <a:pt x="786" y="199"/>
                  </a:cubicBezTo>
                  <a:cubicBezTo>
                    <a:pt x="828" y="199"/>
                    <a:pt x="826" y="142"/>
                    <a:pt x="783" y="139"/>
                  </a:cubicBezTo>
                  <a:cubicBezTo>
                    <a:pt x="540" y="107"/>
                    <a:pt x="299" y="61"/>
                    <a:pt x="64" y="2"/>
                  </a:cubicBezTo>
                  <a:cubicBezTo>
                    <a:pt x="60" y="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;p15">
              <a:extLst>
                <a:ext uri="{FF2B5EF4-FFF2-40B4-BE49-F238E27FC236}">
                  <a16:creationId xmlns:a16="http://schemas.microsoft.com/office/drawing/2014/main" id="{473866C0-4459-76DD-1CFB-C21145DA4366}"/>
                </a:ext>
              </a:extLst>
            </p:cNvPr>
            <p:cNvSpPr/>
            <p:nvPr/>
          </p:nvSpPr>
          <p:spPr>
            <a:xfrm>
              <a:off x="4333322" y="-1622135"/>
              <a:ext cx="30156" cy="5646"/>
            </a:xfrm>
            <a:custGeom>
              <a:avLst/>
              <a:gdLst/>
              <a:ahLst/>
              <a:cxnLst/>
              <a:rect l="l" t="t" r="r" b="b"/>
              <a:pathLst>
                <a:path w="470" h="88" extrusionOk="0">
                  <a:moveTo>
                    <a:pt x="460" y="0"/>
                  </a:moveTo>
                  <a:cubicBezTo>
                    <a:pt x="459" y="0"/>
                    <a:pt x="458" y="0"/>
                    <a:pt x="457" y="1"/>
                  </a:cubicBezTo>
                  <a:cubicBezTo>
                    <a:pt x="369" y="22"/>
                    <a:pt x="280" y="32"/>
                    <a:pt x="190" y="32"/>
                  </a:cubicBezTo>
                  <a:cubicBezTo>
                    <a:pt x="147" y="32"/>
                    <a:pt x="104" y="30"/>
                    <a:pt x="60" y="25"/>
                  </a:cubicBezTo>
                  <a:cubicBezTo>
                    <a:pt x="47" y="25"/>
                    <a:pt x="33" y="43"/>
                    <a:pt x="22" y="53"/>
                  </a:cubicBezTo>
                  <a:cubicBezTo>
                    <a:pt x="22" y="56"/>
                    <a:pt x="1" y="77"/>
                    <a:pt x="15" y="82"/>
                  </a:cubicBezTo>
                  <a:cubicBezTo>
                    <a:pt x="55" y="85"/>
                    <a:pt x="94" y="87"/>
                    <a:pt x="133" y="87"/>
                  </a:cubicBezTo>
                  <a:cubicBezTo>
                    <a:pt x="230" y="87"/>
                    <a:pt x="326" y="76"/>
                    <a:pt x="418" y="53"/>
                  </a:cubicBezTo>
                  <a:cubicBezTo>
                    <a:pt x="436" y="50"/>
                    <a:pt x="450" y="32"/>
                    <a:pt x="457" y="22"/>
                  </a:cubicBezTo>
                  <a:cubicBezTo>
                    <a:pt x="460" y="15"/>
                    <a:pt x="469" y="0"/>
                    <a:pt x="460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9;p15">
              <a:extLst>
                <a:ext uri="{FF2B5EF4-FFF2-40B4-BE49-F238E27FC236}">
                  <a16:creationId xmlns:a16="http://schemas.microsoft.com/office/drawing/2014/main" id="{32C97D63-FE35-80F3-C599-9208EA11537B}"/>
                </a:ext>
              </a:extLst>
            </p:cNvPr>
            <p:cNvSpPr/>
            <p:nvPr/>
          </p:nvSpPr>
          <p:spPr>
            <a:xfrm>
              <a:off x="4807105" y="-2080968"/>
              <a:ext cx="262681" cy="286165"/>
            </a:xfrm>
            <a:custGeom>
              <a:avLst/>
              <a:gdLst/>
              <a:ahLst/>
              <a:cxnLst/>
              <a:rect l="l" t="t" r="r" b="b"/>
              <a:pathLst>
                <a:path w="4094" h="4460" extrusionOk="0">
                  <a:moveTo>
                    <a:pt x="1535" y="0"/>
                  </a:moveTo>
                  <a:cubicBezTo>
                    <a:pt x="1310" y="0"/>
                    <a:pt x="1088" y="67"/>
                    <a:pt x="881" y="157"/>
                  </a:cubicBezTo>
                  <a:cubicBezTo>
                    <a:pt x="821" y="182"/>
                    <a:pt x="761" y="210"/>
                    <a:pt x="716" y="259"/>
                  </a:cubicBezTo>
                  <a:cubicBezTo>
                    <a:pt x="583" y="403"/>
                    <a:pt x="646" y="673"/>
                    <a:pt x="488" y="793"/>
                  </a:cubicBezTo>
                  <a:cubicBezTo>
                    <a:pt x="445" y="824"/>
                    <a:pt x="393" y="838"/>
                    <a:pt x="344" y="856"/>
                  </a:cubicBezTo>
                  <a:cubicBezTo>
                    <a:pt x="232" y="898"/>
                    <a:pt x="126" y="964"/>
                    <a:pt x="67" y="1066"/>
                  </a:cubicBezTo>
                  <a:cubicBezTo>
                    <a:pt x="8" y="1164"/>
                    <a:pt x="0" y="1304"/>
                    <a:pt x="74" y="1395"/>
                  </a:cubicBezTo>
                  <a:lnTo>
                    <a:pt x="88" y="1501"/>
                  </a:lnTo>
                  <a:cubicBezTo>
                    <a:pt x="95" y="1651"/>
                    <a:pt x="204" y="1785"/>
                    <a:pt x="333" y="1858"/>
                  </a:cubicBezTo>
                  <a:cubicBezTo>
                    <a:pt x="463" y="1936"/>
                    <a:pt x="614" y="1964"/>
                    <a:pt x="761" y="1996"/>
                  </a:cubicBezTo>
                  <a:cubicBezTo>
                    <a:pt x="979" y="2038"/>
                    <a:pt x="1196" y="2080"/>
                    <a:pt x="1414" y="2122"/>
                  </a:cubicBezTo>
                  <a:cubicBezTo>
                    <a:pt x="1481" y="2135"/>
                    <a:pt x="1547" y="2150"/>
                    <a:pt x="1603" y="2192"/>
                  </a:cubicBezTo>
                  <a:cubicBezTo>
                    <a:pt x="1687" y="2251"/>
                    <a:pt x="1716" y="2360"/>
                    <a:pt x="1765" y="2451"/>
                  </a:cubicBezTo>
                  <a:cubicBezTo>
                    <a:pt x="1912" y="2732"/>
                    <a:pt x="2228" y="2876"/>
                    <a:pt x="2498" y="3044"/>
                  </a:cubicBezTo>
                  <a:cubicBezTo>
                    <a:pt x="2989" y="3353"/>
                    <a:pt x="3399" y="3844"/>
                    <a:pt x="3494" y="4405"/>
                  </a:cubicBezTo>
                  <a:cubicBezTo>
                    <a:pt x="3500" y="4440"/>
                    <a:pt x="3529" y="4459"/>
                    <a:pt x="3558" y="4459"/>
                  </a:cubicBezTo>
                  <a:cubicBezTo>
                    <a:pt x="3580" y="4459"/>
                    <a:pt x="3602" y="4447"/>
                    <a:pt x="3613" y="4423"/>
                  </a:cubicBezTo>
                  <a:cubicBezTo>
                    <a:pt x="3806" y="4005"/>
                    <a:pt x="3950" y="3566"/>
                    <a:pt x="4037" y="3118"/>
                  </a:cubicBezTo>
                  <a:cubicBezTo>
                    <a:pt x="4069" y="2964"/>
                    <a:pt x="4094" y="2805"/>
                    <a:pt x="4065" y="2651"/>
                  </a:cubicBezTo>
                  <a:cubicBezTo>
                    <a:pt x="4037" y="2497"/>
                    <a:pt x="3950" y="2346"/>
                    <a:pt x="3809" y="2283"/>
                  </a:cubicBezTo>
                  <a:cubicBezTo>
                    <a:pt x="3733" y="2248"/>
                    <a:pt x="3649" y="2241"/>
                    <a:pt x="3571" y="2206"/>
                  </a:cubicBezTo>
                  <a:cubicBezTo>
                    <a:pt x="3403" y="2132"/>
                    <a:pt x="3312" y="1953"/>
                    <a:pt x="3252" y="1778"/>
                  </a:cubicBezTo>
                  <a:cubicBezTo>
                    <a:pt x="3196" y="1602"/>
                    <a:pt x="3157" y="1416"/>
                    <a:pt x="3042" y="1272"/>
                  </a:cubicBezTo>
                  <a:cubicBezTo>
                    <a:pt x="2873" y="1059"/>
                    <a:pt x="2571" y="974"/>
                    <a:pt x="2428" y="740"/>
                  </a:cubicBezTo>
                  <a:cubicBezTo>
                    <a:pt x="2368" y="638"/>
                    <a:pt x="2344" y="515"/>
                    <a:pt x="2287" y="406"/>
                  </a:cubicBezTo>
                  <a:cubicBezTo>
                    <a:pt x="2168" y="171"/>
                    <a:pt x="1909" y="31"/>
                    <a:pt x="1649" y="6"/>
                  </a:cubicBezTo>
                  <a:cubicBezTo>
                    <a:pt x="1611" y="2"/>
                    <a:pt x="1573" y="0"/>
                    <a:pt x="1535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00;p15">
              <a:extLst>
                <a:ext uri="{FF2B5EF4-FFF2-40B4-BE49-F238E27FC236}">
                  <a16:creationId xmlns:a16="http://schemas.microsoft.com/office/drawing/2014/main" id="{E76C4778-73BC-C6AA-7879-C608B15940BC}"/>
                </a:ext>
              </a:extLst>
            </p:cNvPr>
            <p:cNvSpPr/>
            <p:nvPr/>
          </p:nvSpPr>
          <p:spPr>
            <a:xfrm>
              <a:off x="4954489" y="-2024119"/>
              <a:ext cx="13538" cy="10651"/>
            </a:xfrm>
            <a:custGeom>
              <a:avLst/>
              <a:gdLst/>
              <a:ahLst/>
              <a:cxnLst/>
              <a:rect l="l" t="t" r="r" b="b"/>
              <a:pathLst>
                <a:path w="211" h="166" extrusionOk="0">
                  <a:moveTo>
                    <a:pt x="111" y="0"/>
                  </a:moveTo>
                  <a:cubicBezTo>
                    <a:pt x="78" y="0"/>
                    <a:pt x="44" y="22"/>
                    <a:pt x="26" y="54"/>
                  </a:cubicBezTo>
                  <a:cubicBezTo>
                    <a:pt x="0" y="92"/>
                    <a:pt x="18" y="134"/>
                    <a:pt x="53" y="155"/>
                  </a:cubicBezTo>
                  <a:cubicBezTo>
                    <a:pt x="67" y="162"/>
                    <a:pt x="83" y="166"/>
                    <a:pt x="101" y="166"/>
                  </a:cubicBezTo>
                  <a:cubicBezTo>
                    <a:pt x="136" y="166"/>
                    <a:pt x="174" y="152"/>
                    <a:pt x="190" y="124"/>
                  </a:cubicBezTo>
                  <a:cubicBezTo>
                    <a:pt x="211" y="85"/>
                    <a:pt x="176" y="33"/>
                    <a:pt x="141" y="8"/>
                  </a:cubicBezTo>
                  <a:cubicBezTo>
                    <a:pt x="131" y="2"/>
                    <a:pt x="121" y="0"/>
                    <a:pt x="11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01;p15">
              <a:extLst>
                <a:ext uri="{FF2B5EF4-FFF2-40B4-BE49-F238E27FC236}">
                  <a16:creationId xmlns:a16="http://schemas.microsoft.com/office/drawing/2014/main" id="{0A2DE4A6-E7EF-88C5-0DD6-2E1D89977CFD}"/>
                </a:ext>
              </a:extLst>
            </p:cNvPr>
            <p:cNvSpPr/>
            <p:nvPr/>
          </p:nvSpPr>
          <p:spPr>
            <a:xfrm>
              <a:off x="5033731" y="-1866790"/>
              <a:ext cx="13538" cy="10651"/>
            </a:xfrm>
            <a:custGeom>
              <a:avLst/>
              <a:gdLst/>
              <a:ahLst/>
              <a:cxnLst/>
              <a:rect l="l" t="t" r="r" b="b"/>
              <a:pathLst>
                <a:path w="211" h="166" extrusionOk="0">
                  <a:moveTo>
                    <a:pt x="108" y="0"/>
                  </a:moveTo>
                  <a:cubicBezTo>
                    <a:pt x="76" y="0"/>
                    <a:pt x="41" y="22"/>
                    <a:pt x="25" y="53"/>
                  </a:cubicBezTo>
                  <a:cubicBezTo>
                    <a:pt x="0" y="92"/>
                    <a:pt x="18" y="134"/>
                    <a:pt x="53" y="155"/>
                  </a:cubicBezTo>
                  <a:cubicBezTo>
                    <a:pt x="66" y="162"/>
                    <a:pt x="82" y="166"/>
                    <a:pt x="100" y="166"/>
                  </a:cubicBezTo>
                  <a:cubicBezTo>
                    <a:pt x="134" y="166"/>
                    <a:pt x="172" y="151"/>
                    <a:pt x="186" y="123"/>
                  </a:cubicBezTo>
                  <a:cubicBezTo>
                    <a:pt x="211" y="85"/>
                    <a:pt x="175" y="32"/>
                    <a:pt x="138" y="8"/>
                  </a:cubicBezTo>
                  <a:cubicBezTo>
                    <a:pt x="129" y="3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02;p15">
              <a:extLst>
                <a:ext uri="{FF2B5EF4-FFF2-40B4-BE49-F238E27FC236}">
                  <a16:creationId xmlns:a16="http://schemas.microsoft.com/office/drawing/2014/main" id="{252C2C93-C76E-6329-44CF-6985FEA2C152}"/>
                </a:ext>
              </a:extLst>
            </p:cNvPr>
            <p:cNvSpPr/>
            <p:nvPr/>
          </p:nvSpPr>
          <p:spPr>
            <a:xfrm>
              <a:off x="4940951" y="-1942953"/>
              <a:ext cx="16105" cy="12640"/>
            </a:xfrm>
            <a:custGeom>
              <a:avLst/>
              <a:gdLst/>
              <a:ahLst/>
              <a:cxnLst/>
              <a:rect l="l" t="t" r="r" b="b"/>
              <a:pathLst>
                <a:path w="251" h="197" extrusionOk="0">
                  <a:moveTo>
                    <a:pt x="129" y="0"/>
                  </a:moveTo>
                  <a:cubicBezTo>
                    <a:pt x="91" y="0"/>
                    <a:pt x="50" y="25"/>
                    <a:pt x="30" y="62"/>
                  </a:cubicBezTo>
                  <a:cubicBezTo>
                    <a:pt x="1" y="111"/>
                    <a:pt x="19" y="160"/>
                    <a:pt x="64" y="185"/>
                  </a:cubicBezTo>
                  <a:cubicBezTo>
                    <a:pt x="79" y="193"/>
                    <a:pt x="99" y="196"/>
                    <a:pt x="119" y="196"/>
                  </a:cubicBezTo>
                  <a:cubicBezTo>
                    <a:pt x="161" y="196"/>
                    <a:pt x="206" y="180"/>
                    <a:pt x="222" y="149"/>
                  </a:cubicBezTo>
                  <a:cubicBezTo>
                    <a:pt x="250" y="100"/>
                    <a:pt x="208" y="37"/>
                    <a:pt x="166" y="10"/>
                  </a:cubicBezTo>
                  <a:cubicBezTo>
                    <a:pt x="154" y="3"/>
                    <a:pt x="142" y="0"/>
                    <a:pt x="12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03;p15">
              <a:extLst>
                <a:ext uri="{FF2B5EF4-FFF2-40B4-BE49-F238E27FC236}">
                  <a16:creationId xmlns:a16="http://schemas.microsoft.com/office/drawing/2014/main" id="{FF78852F-7762-ED90-548C-49DEFE92DB3B}"/>
                </a:ext>
              </a:extLst>
            </p:cNvPr>
            <p:cNvSpPr/>
            <p:nvPr/>
          </p:nvSpPr>
          <p:spPr>
            <a:xfrm>
              <a:off x="4918493" y="-1956042"/>
              <a:ext cx="11549" cy="8919"/>
            </a:xfrm>
            <a:custGeom>
              <a:avLst/>
              <a:gdLst/>
              <a:ahLst/>
              <a:cxnLst/>
              <a:rect l="l" t="t" r="r" b="b"/>
              <a:pathLst>
                <a:path w="180" h="139" extrusionOk="0">
                  <a:moveTo>
                    <a:pt x="91" y="0"/>
                  </a:moveTo>
                  <a:cubicBezTo>
                    <a:pt x="64" y="0"/>
                    <a:pt x="35" y="18"/>
                    <a:pt x="22" y="41"/>
                  </a:cubicBezTo>
                  <a:cubicBezTo>
                    <a:pt x="1" y="76"/>
                    <a:pt x="14" y="112"/>
                    <a:pt x="46" y="129"/>
                  </a:cubicBezTo>
                  <a:cubicBezTo>
                    <a:pt x="57" y="135"/>
                    <a:pt x="71" y="138"/>
                    <a:pt x="86" y="138"/>
                  </a:cubicBezTo>
                  <a:cubicBezTo>
                    <a:pt x="114" y="138"/>
                    <a:pt x="144" y="127"/>
                    <a:pt x="158" y="104"/>
                  </a:cubicBezTo>
                  <a:cubicBezTo>
                    <a:pt x="179" y="70"/>
                    <a:pt x="148" y="24"/>
                    <a:pt x="116" y="6"/>
                  </a:cubicBezTo>
                  <a:cubicBezTo>
                    <a:pt x="108" y="2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4;p15">
              <a:extLst>
                <a:ext uri="{FF2B5EF4-FFF2-40B4-BE49-F238E27FC236}">
                  <a16:creationId xmlns:a16="http://schemas.microsoft.com/office/drawing/2014/main" id="{160663FE-0D4F-F5B1-6CAC-3B07121CEF60}"/>
                </a:ext>
              </a:extLst>
            </p:cNvPr>
            <p:cNvSpPr/>
            <p:nvPr/>
          </p:nvSpPr>
          <p:spPr>
            <a:xfrm>
              <a:off x="4888080" y="-2010517"/>
              <a:ext cx="11613" cy="8919"/>
            </a:xfrm>
            <a:custGeom>
              <a:avLst/>
              <a:gdLst/>
              <a:ahLst/>
              <a:cxnLst/>
              <a:rect l="l" t="t" r="r" b="b"/>
              <a:pathLst>
                <a:path w="181" h="139" extrusionOk="0">
                  <a:moveTo>
                    <a:pt x="92" y="0"/>
                  </a:moveTo>
                  <a:cubicBezTo>
                    <a:pt x="65" y="0"/>
                    <a:pt x="35" y="18"/>
                    <a:pt x="22" y="41"/>
                  </a:cubicBezTo>
                  <a:cubicBezTo>
                    <a:pt x="1" y="77"/>
                    <a:pt x="15" y="111"/>
                    <a:pt x="46" y="129"/>
                  </a:cubicBezTo>
                  <a:cubicBezTo>
                    <a:pt x="58" y="135"/>
                    <a:pt x="72" y="138"/>
                    <a:pt x="87" y="138"/>
                  </a:cubicBezTo>
                  <a:cubicBezTo>
                    <a:pt x="116" y="138"/>
                    <a:pt x="145" y="128"/>
                    <a:pt x="159" y="105"/>
                  </a:cubicBezTo>
                  <a:cubicBezTo>
                    <a:pt x="180" y="69"/>
                    <a:pt x="148" y="24"/>
                    <a:pt x="117" y="6"/>
                  </a:cubicBezTo>
                  <a:cubicBezTo>
                    <a:pt x="109" y="2"/>
                    <a:pt x="101" y="0"/>
                    <a:pt x="9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5;p15">
              <a:extLst>
                <a:ext uri="{FF2B5EF4-FFF2-40B4-BE49-F238E27FC236}">
                  <a16:creationId xmlns:a16="http://schemas.microsoft.com/office/drawing/2014/main" id="{55F72EFA-D9D6-67BE-3270-7B4050C3CE90}"/>
                </a:ext>
              </a:extLst>
            </p:cNvPr>
            <p:cNvSpPr/>
            <p:nvPr/>
          </p:nvSpPr>
          <p:spPr>
            <a:xfrm>
              <a:off x="4973161" y="-1924858"/>
              <a:ext cx="17196" cy="13602"/>
            </a:xfrm>
            <a:custGeom>
              <a:avLst/>
              <a:gdLst/>
              <a:ahLst/>
              <a:cxnLst/>
              <a:rect l="l" t="t" r="r" b="b"/>
              <a:pathLst>
                <a:path w="268" h="212" extrusionOk="0">
                  <a:moveTo>
                    <a:pt x="134" y="0"/>
                  </a:moveTo>
                  <a:cubicBezTo>
                    <a:pt x="94" y="0"/>
                    <a:pt x="52" y="26"/>
                    <a:pt x="29" y="64"/>
                  </a:cubicBezTo>
                  <a:cubicBezTo>
                    <a:pt x="1" y="116"/>
                    <a:pt x="18" y="170"/>
                    <a:pt x="67" y="197"/>
                  </a:cubicBezTo>
                  <a:cubicBezTo>
                    <a:pt x="84" y="207"/>
                    <a:pt x="106" y="211"/>
                    <a:pt x="128" y="211"/>
                  </a:cubicBezTo>
                  <a:cubicBezTo>
                    <a:pt x="172" y="211"/>
                    <a:pt x="219" y="194"/>
                    <a:pt x="240" y="159"/>
                  </a:cubicBezTo>
                  <a:cubicBezTo>
                    <a:pt x="268" y="106"/>
                    <a:pt x="222" y="39"/>
                    <a:pt x="177" y="11"/>
                  </a:cubicBezTo>
                  <a:cubicBezTo>
                    <a:pt x="163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06;p15">
              <a:extLst>
                <a:ext uri="{FF2B5EF4-FFF2-40B4-BE49-F238E27FC236}">
                  <a16:creationId xmlns:a16="http://schemas.microsoft.com/office/drawing/2014/main" id="{38B97BAA-1085-B4D1-166F-E56B5DEF349F}"/>
                </a:ext>
              </a:extLst>
            </p:cNvPr>
            <p:cNvSpPr/>
            <p:nvPr/>
          </p:nvSpPr>
          <p:spPr>
            <a:xfrm>
              <a:off x="5013455" y="-1899642"/>
              <a:ext cx="17196" cy="13538"/>
            </a:xfrm>
            <a:custGeom>
              <a:avLst/>
              <a:gdLst/>
              <a:ahLst/>
              <a:cxnLst/>
              <a:rect l="l" t="t" r="r" b="b"/>
              <a:pathLst>
                <a:path w="268" h="211" extrusionOk="0">
                  <a:moveTo>
                    <a:pt x="133" y="0"/>
                  </a:moveTo>
                  <a:cubicBezTo>
                    <a:pt x="93" y="0"/>
                    <a:pt x="52" y="26"/>
                    <a:pt x="28" y="64"/>
                  </a:cubicBezTo>
                  <a:cubicBezTo>
                    <a:pt x="1" y="117"/>
                    <a:pt x="18" y="169"/>
                    <a:pt x="67" y="197"/>
                  </a:cubicBezTo>
                  <a:cubicBezTo>
                    <a:pt x="82" y="206"/>
                    <a:pt x="102" y="211"/>
                    <a:pt x="123" y="211"/>
                  </a:cubicBezTo>
                  <a:cubicBezTo>
                    <a:pt x="167" y="211"/>
                    <a:pt x="218" y="192"/>
                    <a:pt x="239" y="159"/>
                  </a:cubicBezTo>
                  <a:cubicBezTo>
                    <a:pt x="268" y="106"/>
                    <a:pt x="222" y="36"/>
                    <a:pt x="176" y="11"/>
                  </a:cubicBezTo>
                  <a:cubicBezTo>
                    <a:pt x="163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07;p15">
              <a:extLst>
                <a:ext uri="{FF2B5EF4-FFF2-40B4-BE49-F238E27FC236}">
                  <a16:creationId xmlns:a16="http://schemas.microsoft.com/office/drawing/2014/main" id="{1F98D9DA-957B-FD38-B430-B57AE23D94B1}"/>
                </a:ext>
              </a:extLst>
            </p:cNvPr>
            <p:cNvSpPr/>
            <p:nvPr/>
          </p:nvSpPr>
          <p:spPr>
            <a:xfrm>
              <a:off x="4981758" y="-1965795"/>
              <a:ext cx="13795" cy="10843"/>
            </a:xfrm>
            <a:custGeom>
              <a:avLst/>
              <a:gdLst/>
              <a:ahLst/>
              <a:cxnLst/>
              <a:rect l="l" t="t" r="r" b="b"/>
              <a:pathLst>
                <a:path w="215" h="169" extrusionOk="0">
                  <a:moveTo>
                    <a:pt x="109" y="0"/>
                  </a:moveTo>
                  <a:cubicBezTo>
                    <a:pt x="77" y="0"/>
                    <a:pt x="43" y="22"/>
                    <a:pt x="25" y="53"/>
                  </a:cubicBezTo>
                  <a:cubicBezTo>
                    <a:pt x="1" y="92"/>
                    <a:pt x="17" y="137"/>
                    <a:pt x="56" y="158"/>
                  </a:cubicBezTo>
                  <a:cubicBezTo>
                    <a:pt x="68" y="165"/>
                    <a:pt x="84" y="169"/>
                    <a:pt x="102" y="169"/>
                  </a:cubicBezTo>
                  <a:cubicBezTo>
                    <a:pt x="137" y="169"/>
                    <a:pt x="177" y="155"/>
                    <a:pt x="193" y="126"/>
                  </a:cubicBezTo>
                  <a:cubicBezTo>
                    <a:pt x="214" y="84"/>
                    <a:pt x="179" y="32"/>
                    <a:pt x="140" y="8"/>
                  </a:cubicBezTo>
                  <a:cubicBezTo>
                    <a:pt x="131" y="3"/>
                    <a:pt x="120" y="0"/>
                    <a:pt x="10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08;p15">
              <a:extLst>
                <a:ext uri="{FF2B5EF4-FFF2-40B4-BE49-F238E27FC236}">
                  <a16:creationId xmlns:a16="http://schemas.microsoft.com/office/drawing/2014/main" id="{542A9DA2-465A-9B38-31E1-2194A507B77B}"/>
                </a:ext>
              </a:extLst>
            </p:cNvPr>
            <p:cNvSpPr/>
            <p:nvPr/>
          </p:nvSpPr>
          <p:spPr>
            <a:xfrm>
              <a:off x="4880701" y="-2041315"/>
              <a:ext cx="16490" cy="15271"/>
            </a:xfrm>
            <a:custGeom>
              <a:avLst/>
              <a:gdLst/>
              <a:ahLst/>
              <a:cxnLst/>
              <a:rect l="l" t="t" r="r" b="b"/>
              <a:pathLst>
                <a:path w="257" h="238" extrusionOk="0">
                  <a:moveTo>
                    <a:pt x="140" y="0"/>
                  </a:moveTo>
                  <a:cubicBezTo>
                    <a:pt x="118" y="0"/>
                    <a:pt x="95" y="8"/>
                    <a:pt x="74" y="23"/>
                  </a:cubicBezTo>
                  <a:cubicBezTo>
                    <a:pt x="28" y="55"/>
                    <a:pt x="1" y="154"/>
                    <a:pt x="39" y="206"/>
                  </a:cubicBezTo>
                  <a:cubicBezTo>
                    <a:pt x="55" y="229"/>
                    <a:pt x="83" y="238"/>
                    <a:pt x="113" y="238"/>
                  </a:cubicBezTo>
                  <a:cubicBezTo>
                    <a:pt x="147" y="238"/>
                    <a:pt x="183" y="226"/>
                    <a:pt x="208" y="209"/>
                  </a:cubicBezTo>
                  <a:cubicBezTo>
                    <a:pt x="256" y="175"/>
                    <a:pt x="256" y="94"/>
                    <a:pt x="221" y="44"/>
                  </a:cubicBezTo>
                  <a:cubicBezTo>
                    <a:pt x="199" y="14"/>
                    <a:pt x="170" y="0"/>
                    <a:pt x="140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09;p15">
              <a:extLst>
                <a:ext uri="{FF2B5EF4-FFF2-40B4-BE49-F238E27FC236}">
                  <a16:creationId xmlns:a16="http://schemas.microsoft.com/office/drawing/2014/main" id="{B6F976DD-6889-E7FE-795F-EDB7988AC3CF}"/>
                </a:ext>
              </a:extLst>
            </p:cNvPr>
            <p:cNvSpPr/>
            <p:nvPr/>
          </p:nvSpPr>
          <p:spPr>
            <a:xfrm>
              <a:off x="4941271" y="-1981643"/>
              <a:ext cx="18479" cy="17196"/>
            </a:xfrm>
            <a:custGeom>
              <a:avLst/>
              <a:gdLst/>
              <a:ahLst/>
              <a:cxnLst/>
              <a:rect l="l" t="t" r="r" b="b"/>
              <a:pathLst>
                <a:path w="288" h="268" extrusionOk="0">
                  <a:moveTo>
                    <a:pt x="157" y="1"/>
                  </a:moveTo>
                  <a:cubicBezTo>
                    <a:pt x="131" y="1"/>
                    <a:pt x="105" y="10"/>
                    <a:pt x="80" y="27"/>
                  </a:cubicBezTo>
                  <a:cubicBezTo>
                    <a:pt x="28" y="65"/>
                    <a:pt x="0" y="174"/>
                    <a:pt x="42" y="230"/>
                  </a:cubicBezTo>
                  <a:cubicBezTo>
                    <a:pt x="62" y="256"/>
                    <a:pt x="94" y="267"/>
                    <a:pt x="127" y="267"/>
                  </a:cubicBezTo>
                  <a:cubicBezTo>
                    <a:pt x="164" y="267"/>
                    <a:pt x="204" y="254"/>
                    <a:pt x="232" y="234"/>
                  </a:cubicBezTo>
                  <a:cubicBezTo>
                    <a:pt x="284" y="195"/>
                    <a:pt x="287" y="107"/>
                    <a:pt x="245" y="48"/>
                  </a:cubicBezTo>
                  <a:cubicBezTo>
                    <a:pt x="221" y="16"/>
                    <a:pt x="190" y="1"/>
                    <a:pt x="157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10;p15">
              <a:extLst>
                <a:ext uri="{FF2B5EF4-FFF2-40B4-BE49-F238E27FC236}">
                  <a16:creationId xmlns:a16="http://schemas.microsoft.com/office/drawing/2014/main" id="{9E06FA70-F66E-A7E8-19D4-23B20AE1474D}"/>
                </a:ext>
              </a:extLst>
            </p:cNvPr>
            <p:cNvSpPr/>
            <p:nvPr/>
          </p:nvSpPr>
          <p:spPr>
            <a:xfrm>
              <a:off x="4919841" y="-2047154"/>
              <a:ext cx="10202" cy="9560"/>
            </a:xfrm>
            <a:custGeom>
              <a:avLst/>
              <a:gdLst/>
              <a:ahLst/>
              <a:cxnLst/>
              <a:rect l="l" t="t" r="r" b="b"/>
              <a:pathLst>
                <a:path w="159" h="149" extrusionOk="0">
                  <a:moveTo>
                    <a:pt x="87" y="0"/>
                  </a:moveTo>
                  <a:cubicBezTo>
                    <a:pt x="73" y="0"/>
                    <a:pt x="59" y="6"/>
                    <a:pt x="46" y="16"/>
                  </a:cubicBezTo>
                  <a:cubicBezTo>
                    <a:pt x="19" y="37"/>
                    <a:pt x="1" y="97"/>
                    <a:pt x="25" y="128"/>
                  </a:cubicBezTo>
                  <a:cubicBezTo>
                    <a:pt x="35" y="143"/>
                    <a:pt x="51" y="148"/>
                    <a:pt x="68" y="148"/>
                  </a:cubicBezTo>
                  <a:cubicBezTo>
                    <a:pt x="89" y="148"/>
                    <a:pt x="113" y="140"/>
                    <a:pt x="130" y="128"/>
                  </a:cubicBezTo>
                  <a:cubicBezTo>
                    <a:pt x="158" y="107"/>
                    <a:pt x="158" y="59"/>
                    <a:pt x="137" y="27"/>
                  </a:cubicBezTo>
                  <a:cubicBezTo>
                    <a:pt x="124" y="9"/>
                    <a:pt x="105" y="0"/>
                    <a:pt x="8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11;p15">
              <a:extLst>
                <a:ext uri="{FF2B5EF4-FFF2-40B4-BE49-F238E27FC236}">
                  <a16:creationId xmlns:a16="http://schemas.microsoft.com/office/drawing/2014/main" id="{662F97A7-AFDA-7103-ADDD-C1A9CC335043}"/>
                </a:ext>
              </a:extLst>
            </p:cNvPr>
            <p:cNvSpPr/>
            <p:nvPr/>
          </p:nvSpPr>
          <p:spPr>
            <a:xfrm>
              <a:off x="4878006" y="-1970928"/>
              <a:ext cx="10138" cy="9496"/>
            </a:xfrm>
            <a:custGeom>
              <a:avLst/>
              <a:gdLst/>
              <a:ahLst/>
              <a:cxnLst/>
              <a:rect l="l" t="t" r="r" b="b"/>
              <a:pathLst>
                <a:path w="158" h="148" extrusionOk="0">
                  <a:moveTo>
                    <a:pt x="84" y="0"/>
                  </a:moveTo>
                  <a:cubicBezTo>
                    <a:pt x="71" y="0"/>
                    <a:pt x="57" y="5"/>
                    <a:pt x="46" y="14"/>
                  </a:cubicBezTo>
                  <a:cubicBezTo>
                    <a:pt x="18" y="35"/>
                    <a:pt x="0" y="95"/>
                    <a:pt x="25" y="126"/>
                  </a:cubicBezTo>
                  <a:cubicBezTo>
                    <a:pt x="35" y="141"/>
                    <a:pt x="53" y="148"/>
                    <a:pt x="72" y="148"/>
                  </a:cubicBezTo>
                  <a:cubicBezTo>
                    <a:pt x="92" y="148"/>
                    <a:pt x="114" y="141"/>
                    <a:pt x="130" y="130"/>
                  </a:cubicBezTo>
                  <a:cubicBezTo>
                    <a:pt x="158" y="109"/>
                    <a:pt x="158" y="59"/>
                    <a:pt x="137" y="28"/>
                  </a:cubicBezTo>
                  <a:cubicBezTo>
                    <a:pt x="123" y="9"/>
                    <a:pt x="103" y="0"/>
                    <a:pt x="8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12;p15">
              <a:extLst>
                <a:ext uri="{FF2B5EF4-FFF2-40B4-BE49-F238E27FC236}">
                  <a16:creationId xmlns:a16="http://schemas.microsoft.com/office/drawing/2014/main" id="{4BC3FD51-F963-1DC2-2746-B3A0C601E561}"/>
                </a:ext>
              </a:extLst>
            </p:cNvPr>
            <p:cNvSpPr/>
            <p:nvPr/>
          </p:nvSpPr>
          <p:spPr>
            <a:xfrm>
              <a:off x="4933572" y="-2011993"/>
              <a:ext cx="10202" cy="91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94" y="0"/>
                  </a:moveTo>
                  <a:cubicBezTo>
                    <a:pt x="90" y="0"/>
                    <a:pt x="86" y="0"/>
                    <a:pt x="81" y="1"/>
                  </a:cubicBezTo>
                  <a:cubicBezTo>
                    <a:pt x="46" y="5"/>
                    <a:pt x="1" y="50"/>
                    <a:pt x="7" y="89"/>
                  </a:cubicBezTo>
                  <a:cubicBezTo>
                    <a:pt x="14" y="127"/>
                    <a:pt x="55" y="142"/>
                    <a:pt x="92" y="142"/>
                  </a:cubicBezTo>
                  <a:cubicBezTo>
                    <a:pt x="95" y="142"/>
                    <a:pt x="99" y="142"/>
                    <a:pt x="103" y="142"/>
                  </a:cubicBezTo>
                  <a:cubicBezTo>
                    <a:pt x="137" y="134"/>
                    <a:pt x="158" y="92"/>
                    <a:pt x="155" y="54"/>
                  </a:cubicBezTo>
                  <a:cubicBezTo>
                    <a:pt x="149" y="20"/>
                    <a:pt x="124" y="0"/>
                    <a:pt x="9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13;p15">
              <a:extLst>
                <a:ext uri="{FF2B5EF4-FFF2-40B4-BE49-F238E27FC236}">
                  <a16:creationId xmlns:a16="http://schemas.microsoft.com/office/drawing/2014/main" id="{A6068B00-A987-0464-72EE-52BE7479A124}"/>
                </a:ext>
              </a:extLst>
            </p:cNvPr>
            <p:cNvSpPr/>
            <p:nvPr/>
          </p:nvSpPr>
          <p:spPr>
            <a:xfrm>
              <a:off x="5007873" y="-1926912"/>
              <a:ext cx="10138" cy="9239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7" y="1"/>
                  </a:moveTo>
                  <a:cubicBezTo>
                    <a:pt x="84" y="1"/>
                    <a:pt x="81" y="1"/>
                    <a:pt x="78" y="1"/>
                  </a:cubicBezTo>
                  <a:cubicBezTo>
                    <a:pt x="42" y="8"/>
                    <a:pt x="0" y="54"/>
                    <a:pt x="7" y="92"/>
                  </a:cubicBezTo>
                  <a:cubicBezTo>
                    <a:pt x="13" y="125"/>
                    <a:pt x="50" y="143"/>
                    <a:pt x="83" y="143"/>
                  </a:cubicBezTo>
                  <a:cubicBezTo>
                    <a:pt x="89" y="143"/>
                    <a:pt x="94" y="143"/>
                    <a:pt x="99" y="142"/>
                  </a:cubicBezTo>
                  <a:cubicBezTo>
                    <a:pt x="137" y="138"/>
                    <a:pt x="158" y="96"/>
                    <a:pt x="154" y="54"/>
                  </a:cubicBezTo>
                  <a:cubicBezTo>
                    <a:pt x="148" y="19"/>
                    <a:pt x="120" y="1"/>
                    <a:pt x="87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14;p15">
              <a:extLst>
                <a:ext uri="{FF2B5EF4-FFF2-40B4-BE49-F238E27FC236}">
                  <a16:creationId xmlns:a16="http://schemas.microsoft.com/office/drawing/2014/main" id="{01043BCB-1013-8ADF-B709-A8C234073CA2}"/>
                </a:ext>
              </a:extLst>
            </p:cNvPr>
            <p:cNvSpPr/>
            <p:nvPr/>
          </p:nvSpPr>
          <p:spPr>
            <a:xfrm>
              <a:off x="5046307" y="-1915491"/>
              <a:ext cx="10202" cy="9175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92" y="1"/>
                  </a:moveTo>
                  <a:cubicBezTo>
                    <a:pt x="88" y="1"/>
                    <a:pt x="83" y="1"/>
                    <a:pt x="78" y="2"/>
                  </a:cubicBezTo>
                  <a:cubicBezTo>
                    <a:pt x="43" y="6"/>
                    <a:pt x="1" y="51"/>
                    <a:pt x="8" y="90"/>
                  </a:cubicBezTo>
                  <a:cubicBezTo>
                    <a:pt x="11" y="128"/>
                    <a:pt x="54" y="143"/>
                    <a:pt x="88" y="143"/>
                  </a:cubicBezTo>
                  <a:cubicBezTo>
                    <a:pt x="92" y="143"/>
                    <a:pt x="96" y="143"/>
                    <a:pt x="99" y="142"/>
                  </a:cubicBezTo>
                  <a:cubicBezTo>
                    <a:pt x="134" y="135"/>
                    <a:pt x="159" y="93"/>
                    <a:pt x="152" y="55"/>
                  </a:cubicBezTo>
                  <a:cubicBezTo>
                    <a:pt x="148" y="21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15;p15">
              <a:extLst>
                <a:ext uri="{FF2B5EF4-FFF2-40B4-BE49-F238E27FC236}">
                  <a16:creationId xmlns:a16="http://schemas.microsoft.com/office/drawing/2014/main" id="{C84F446B-554C-FB3B-632C-8FF21269B3CB}"/>
                </a:ext>
              </a:extLst>
            </p:cNvPr>
            <p:cNvSpPr/>
            <p:nvPr/>
          </p:nvSpPr>
          <p:spPr>
            <a:xfrm>
              <a:off x="4980154" y="-1897076"/>
              <a:ext cx="13538" cy="10523"/>
            </a:xfrm>
            <a:custGeom>
              <a:avLst/>
              <a:gdLst/>
              <a:ahLst/>
              <a:cxnLst/>
              <a:rect l="l" t="t" r="r" b="b"/>
              <a:pathLst>
                <a:path w="211" h="164" extrusionOk="0">
                  <a:moveTo>
                    <a:pt x="105" y="0"/>
                  </a:moveTo>
                  <a:cubicBezTo>
                    <a:pt x="74" y="0"/>
                    <a:pt x="41" y="22"/>
                    <a:pt x="26" y="52"/>
                  </a:cubicBezTo>
                  <a:cubicBezTo>
                    <a:pt x="0" y="90"/>
                    <a:pt x="15" y="132"/>
                    <a:pt x="53" y="153"/>
                  </a:cubicBezTo>
                  <a:cubicBezTo>
                    <a:pt x="67" y="160"/>
                    <a:pt x="84" y="164"/>
                    <a:pt x="102" y="164"/>
                  </a:cubicBezTo>
                  <a:cubicBezTo>
                    <a:pt x="136" y="164"/>
                    <a:pt x="173" y="151"/>
                    <a:pt x="186" y="125"/>
                  </a:cubicBezTo>
                  <a:cubicBezTo>
                    <a:pt x="211" y="83"/>
                    <a:pt x="176" y="31"/>
                    <a:pt x="138" y="10"/>
                  </a:cubicBezTo>
                  <a:cubicBezTo>
                    <a:pt x="128" y="3"/>
                    <a:pt x="117" y="0"/>
                    <a:pt x="10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16;p15">
              <a:extLst>
                <a:ext uri="{FF2B5EF4-FFF2-40B4-BE49-F238E27FC236}">
                  <a16:creationId xmlns:a16="http://schemas.microsoft.com/office/drawing/2014/main" id="{24FF6A86-7CDF-5132-BF75-62F30AA2E81E}"/>
                </a:ext>
              </a:extLst>
            </p:cNvPr>
            <p:cNvSpPr/>
            <p:nvPr/>
          </p:nvSpPr>
          <p:spPr>
            <a:xfrm>
              <a:off x="5034886" y="-1834645"/>
              <a:ext cx="13538" cy="10715"/>
            </a:xfrm>
            <a:custGeom>
              <a:avLst/>
              <a:gdLst/>
              <a:ahLst/>
              <a:cxnLst/>
              <a:rect l="l" t="t" r="r" b="b"/>
              <a:pathLst>
                <a:path w="211" h="167" extrusionOk="0">
                  <a:moveTo>
                    <a:pt x="105" y="1"/>
                  </a:moveTo>
                  <a:cubicBezTo>
                    <a:pt x="74" y="1"/>
                    <a:pt x="39" y="22"/>
                    <a:pt x="21" y="51"/>
                  </a:cubicBezTo>
                  <a:cubicBezTo>
                    <a:pt x="0" y="93"/>
                    <a:pt x="14" y="135"/>
                    <a:pt x="52" y="156"/>
                  </a:cubicBezTo>
                  <a:cubicBezTo>
                    <a:pt x="64" y="163"/>
                    <a:pt x="80" y="166"/>
                    <a:pt x="97" y="166"/>
                  </a:cubicBezTo>
                  <a:cubicBezTo>
                    <a:pt x="131" y="166"/>
                    <a:pt x="170" y="152"/>
                    <a:pt x="186" y="124"/>
                  </a:cubicBezTo>
                  <a:cubicBezTo>
                    <a:pt x="211" y="82"/>
                    <a:pt x="172" y="30"/>
                    <a:pt x="136" y="9"/>
                  </a:cubicBezTo>
                  <a:cubicBezTo>
                    <a:pt x="127" y="3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17;p15">
              <a:extLst>
                <a:ext uri="{FF2B5EF4-FFF2-40B4-BE49-F238E27FC236}">
                  <a16:creationId xmlns:a16="http://schemas.microsoft.com/office/drawing/2014/main" id="{AD5DDED5-A84D-8039-51D7-806FE633B104}"/>
                </a:ext>
              </a:extLst>
            </p:cNvPr>
            <p:cNvSpPr/>
            <p:nvPr/>
          </p:nvSpPr>
          <p:spPr>
            <a:xfrm>
              <a:off x="4829178" y="-1992679"/>
              <a:ext cx="13538" cy="10715"/>
            </a:xfrm>
            <a:custGeom>
              <a:avLst/>
              <a:gdLst/>
              <a:ahLst/>
              <a:cxnLst/>
              <a:rect l="l" t="t" r="r" b="b"/>
              <a:pathLst>
                <a:path w="211" h="167" extrusionOk="0">
                  <a:moveTo>
                    <a:pt x="105" y="1"/>
                  </a:moveTo>
                  <a:cubicBezTo>
                    <a:pt x="74" y="1"/>
                    <a:pt x="40" y="21"/>
                    <a:pt x="25" y="51"/>
                  </a:cubicBezTo>
                  <a:cubicBezTo>
                    <a:pt x="0" y="90"/>
                    <a:pt x="17" y="132"/>
                    <a:pt x="53" y="157"/>
                  </a:cubicBezTo>
                  <a:cubicBezTo>
                    <a:pt x="65" y="163"/>
                    <a:pt x="80" y="166"/>
                    <a:pt x="96" y="166"/>
                  </a:cubicBezTo>
                  <a:cubicBezTo>
                    <a:pt x="132" y="166"/>
                    <a:pt x="171" y="151"/>
                    <a:pt x="186" y="125"/>
                  </a:cubicBezTo>
                  <a:cubicBezTo>
                    <a:pt x="211" y="82"/>
                    <a:pt x="176" y="30"/>
                    <a:pt x="137" y="9"/>
                  </a:cubicBezTo>
                  <a:cubicBezTo>
                    <a:pt x="127" y="4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18;p15">
              <a:extLst>
                <a:ext uri="{FF2B5EF4-FFF2-40B4-BE49-F238E27FC236}">
                  <a16:creationId xmlns:a16="http://schemas.microsoft.com/office/drawing/2014/main" id="{C680D282-60FA-DF9A-C46F-8CE9F6B10D16}"/>
                </a:ext>
              </a:extLst>
            </p:cNvPr>
            <p:cNvSpPr/>
            <p:nvPr/>
          </p:nvSpPr>
          <p:spPr>
            <a:xfrm>
              <a:off x="4638291" y="-1627332"/>
              <a:ext cx="255046" cy="54731"/>
            </a:xfrm>
            <a:custGeom>
              <a:avLst/>
              <a:gdLst/>
              <a:ahLst/>
              <a:cxnLst/>
              <a:rect l="l" t="t" r="r" b="b"/>
              <a:pathLst>
                <a:path w="3975" h="853" extrusionOk="0">
                  <a:moveTo>
                    <a:pt x="2127" y="0"/>
                  </a:moveTo>
                  <a:cubicBezTo>
                    <a:pt x="878" y="0"/>
                    <a:pt x="0" y="141"/>
                    <a:pt x="0" y="141"/>
                  </a:cubicBezTo>
                  <a:lnTo>
                    <a:pt x="376" y="853"/>
                  </a:lnTo>
                  <a:lnTo>
                    <a:pt x="3683" y="853"/>
                  </a:lnTo>
                  <a:lnTo>
                    <a:pt x="3975" y="109"/>
                  </a:lnTo>
                  <a:cubicBezTo>
                    <a:pt x="3315" y="29"/>
                    <a:pt x="2684" y="0"/>
                    <a:pt x="2127" y="0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19;p15">
              <a:extLst>
                <a:ext uri="{FF2B5EF4-FFF2-40B4-BE49-F238E27FC236}">
                  <a16:creationId xmlns:a16="http://schemas.microsoft.com/office/drawing/2014/main" id="{E7346991-E9B7-1A1C-AABF-CF514D5B3F5D}"/>
                </a:ext>
              </a:extLst>
            </p:cNvPr>
            <p:cNvSpPr/>
            <p:nvPr/>
          </p:nvSpPr>
          <p:spPr>
            <a:xfrm>
              <a:off x="4738001" y="-2022772"/>
              <a:ext cx="24125" cy="459019"/>
            </a:xfrm>
            <a:custGeom>
              <a:avLst/>
              <a:gdLst/>
              <a:ahLst/>
              <a:cxnLst/>
              <a:rect l="l" t="t" r="r" b="b"/>
              <a:pathLst>
                <a:path w="376" h="7154" extrusionOk="0">
                  <a:moveTo>
                    <a:pt x="0" y="1"/>
                  </a:moveTo>
                  <a:cubicBezTo>
                    <a:pt x="11" y="2376"/>
                    <a:pt x="57" y="4782"/>
                    <a:pt x="141" y="7153"/>
                  </a:cubicBezTo>
                  <a:lnTo>
                    <a:pt x="376" y="7146"/>
                  </a:lnTo>
                  <a:cubicBezTo>
                    <a:pt x="292" y="4775"/>
                    <a:pt x="246" y="2372"/>
                    <a:pt x="235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20;p15">
              <a:extLst>
                <a:ext uri="{FF2B5EF4-FFF2-40B4-BE49-F238E27FC236}">
                  <a16:creationId xmlns:a16="http://schemas.microsoft.com/office/drawing/2014/main" id="{48039603-068C-4034-C5D1-9249889CB1FB}"/>
                </a:ext>
              </a:extLst>
            </p:cNvPr>
            <p:cNvSpPr/>
            <p:nvPr/>
          </p:nvSpPr>
          <p:spPr>
            <a:xfrm>
              <a:off x="4764373" y="-1884820"/>
              <a:ext cx="110295" cy="313177"/>
            </a:xfrm>
            <a:custGeom>
              <a:avLst/>
              <a:gdLst/>
              <a:ahLst/>
              <a:cxnLst/>
              <a:rect l="l" t="t" r="r" b="b"/>
              <a:pathLst>
                <a:path w="1719" h="4881" extrusionOk="0">
                  <a:moveTo>
                    <a:pt x="1511" y="1"/>
                  </a:moveTo>
                  <a:cubicBezTo>
                    <a:pt x="701" y="1492"/>
                    <a:pt x="179" y="3169"/>
                    <a:pt x="0" y="4856"/>
                  </a:cubicBezTo>
                  <a:lnTo>
                    <a:pt x="232" y="4880"/>
                  </a:lnTo>
                  <a:cubicBezTo>
                    <a:pt x="407" y="3224"/>
                    <a:pt x="922" y="1576"/>
                    <a:pt x="1718" y="114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21;p15">
              <a:extLst>
                <a:ext uri="{FF2B5EF4-FFF2-40B4-BE49-F238E27FC236}">
                  <a16:creationId xmlns:a16="http://schemas.microsoft.com/office/drawing/2014/main" id="{9D4C6B0B-2BD8-EC7E-5368-761B0B89714E}"/>
                </a:ext>
              </a:extLst>
            </p:cNvPr>
            <p:cNvSpPr/>
            <p:nvPr/>
          </p:nvSpPr>
          <p:spPr>
            <a:xfrm>
              <a:off x="4599857" y="-1931596"/>
              <a:ext cx="151039" cy="341216"/>
            </a:xfrm>
            <a:custGeom>
              <a:avLst/>
              <a:gdLst/>
              <a:ahLst/>
              <a:cxnLst/>
              <a:rect l="l" t="t" r="r" b="b"/>
              <a:pathLst>
                <a:path w="2354" h="5318" extrusionOk="0">
                  <a:moveTo>
                    <a:pt x="196" y="1"/>
                  </a:moveTo>
                  <a:lnTo>
                    <a:pt x="0" y="127"/>
                  </a:lnTo>
                  <a:cubicBezTo>
                    <a:pt x="18" y="152"/>
                    <a:pt x="1736" y="2898"/>
                    <a:pt x="2122" y="5318"/>
                  </a:cubicBezTo>
                  <a:lnTo>
                    <a:pt x="2354" y="5279"/>
                  </a:lnTo>
                  <a:cubicBezTo>
                    <a:pt x="1961" y="2813"/>
                    <a:pt x="214" y="29"/>
                    <a:pt x="196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22;p15">
              <a:extLst>
                <a:ext uri="{FF2B5EF4-FFF2-40B4-BE49-F238E27FC236}">
                  <a16:creationId xmlns:a16="http://schemas.microsoft.com/office/drawing/2014/main" id="{22E62B8A-6308-BBF0-B880-8A71B51724DE}"/>
                </a:ext>
              </a:extLst>
            </p:cNvPr>
            <p:cNvSpPr/>
            <p:nvPr/>
          </p:nvSpPr>
          <p:spPr>
            <a:xfrm>
              <a:off x="4638291" y="-1620338"/>
              <a:ext cx="255046" cy="234835"/>
            </a:xfrm>
            <a:custGeom>
              <a:avLst/>
              <a:gdLst/>
              <a:ahLst/>
              <a:cxnLst/>
              <a:rect l="l" t="t" r="r" b="b"/>
              <a:pathLst>
                <a:path w="3975" h="3660" extrusionOk="0">
                  <a:moveTo>
                    <a:pt x="3975" y="0"/>
                  </a:moveTo>
                  <a:lnTo>
                    <a:pt x="3975" y="0"/>
                  </a:lnTo>
                  <a:cubicBezTo>
                    <a:pt x="3249" y="120"/>
                    <a:pt x="2537" y="159"/>
                    <a:pt x="1920" y="159"/>
                  </a:cubicBezTo>
                  <a:cubicBezTo>
                    <a:pt x="804" y="159"/>
                    <a:pt x="1" y="32"/>
                    <a:pt x="0" y="32"/>
                  </a:cubicBezTo>
                  <a:lnTo>
                    <a:pt x="0" y="32"/>
                  </a:lnTo>
                  <a:lnTo>
                    <a:pt x="169" y="2417"/>
                  </a:lnTo>
                  <a:cubicBezTo>
                    <a:pt x="190" y="2754"/>
                    <a:pt x="309" y="3076"/>
                    <a:pt x="520" y="3337"/>
                  </a:cubicBezTo>
                  <a:cubicBezTo>
                    <a:pt x="779" y="3659"/>
                    <a:pt x="1239" y="3645"/>
                    <a:pt x="2032" y="3656"/>
                  </a:cubicBezTo>
                  <a:cubicBezTo>
                    <a:pt x="2077" y="3656"/>
                    <a:pt x="2121" y="3657"/>
                    <a:pt x="2163" y="3657"/>
                  </a:cubicBezTo>
                  <a:cubicBezTo>
                    <a:pt x="3156" y="3657"/>
                    <a:pt x="3579" y="3461"/>
                    <a:pt x="3754" y="3108"/>
                  </a:cubicBezTo>
                  <a:cubicBezTo>
                    <a:pt x="3831" y="2950"/>
                    <a:pt x="3869" y="2778"/>
                    <a:pt x="3876" y="2603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23;p15">
              <a:extLst>
                <a:ext uri="{FF2B5EF4-FFF2-40B4-BE49-F238E27FC236}">
                  <a16:creationId xmlns:a16="http://schemas.microsoft.com/office/drawing/2014/main" id="{06F13AD0-0C9F-9D23-A879-B3F1F2D89FDE}"/>
                </a:ext>
              </a:extLst>
            </p:cNvPr>
            <p:cNvSpPr/>
            <p:nvPr/>
          </p:nvSpPr>
          <p:spPr>
            <a:xfrm>
              <a:off x="4697065" y="-1894252"/>
              <a:ext cx="291939" cy="360722"/>
            </a:xfrm>
            <a:custGeom>
              <a:avLst/>
              <a:gdLst/>
              <a:ahLst/>
              <a:cxnLst/>
              <a:rect l="l" t="t" r="r" b="b"/>
              <a:pathLst>
                <a:path w="4550" h="5622" extrusionOk="0">
                  <a:moveTo>
                    <a:pt x="2434" y="1"/>
                  </a:moveTo>
                  <a:cubicBezTo>
                    <a:pt x="2298" y="1"/>
                    <a:pt x="2165" y="75"/>
                    <a:pt x="2091" y="190"/>
                  </a:cubicBezTo>
                  <a:cubicBezTo>
                    <a:pt x="2021" y="306"/>
                    <a:pt x="1992" y="460"/>
                    <a:pt x="2055" y="580"/>
                  </a:cubicBezTo>
                  <a:cubicBezTo>
                    <a:pt x="1926" y="394"/>
                    <a:pt x="1705" y="274"/>
                    <a:pt x="1477" y="264"/>
                  </a:cubicBezTo>
                  <a:cubicBezTo>
                    <a:pt x="1469" y="264"/>
                    <a:pt x="1461" y="264"/>
                    <a:pt x="1453" y="264"/>
                  </a:cubicBezTo>
                  <a:cubicBezTo>
                    <a:pt x="1230" y="264"/>
                    <a:pt x="1012" y="365"/>
                    <a:pt x="870" y="534"/>
                  </a:cubicBezTo>
                  <a:cubicBezTo>
                    <a:pt x="814" y="604"/>
                    <a:pt x="768" y="685"/>
                    <a:pt x="702" y="748"/>
                  </a:cubicBezTo>
                  <a:cubicBezTo>
                    <a:pt x="596" y="846"/>
                    <a:pt x="449" y="888"/>
                    <a:pt x="326" y="972"/>
                  </a:cubicBezTo>
                  <a:cubicBezTo>
                    <a:pt x="116" y="1113"/>
                    <a:pt x="0" y="1386"/>
                    <a:pt x="46" y="1635"/>
                  </a:cubicBezTo>
                  <a:cubicBezTo>
                    <a:pt x="88" y="1888"/>
                    <a:pt x="292" y="2102"/>
                    <a:pt x="537" y="2165"/>
                  </a:cubicBezTo>
                  <a:cubicBezTo>
                    <a:pt x="649" y="2193"/>
                    <a:pt x="776" y="2197"/>
                    <a:pt x="856" y="2274"/>
                  </a:cubicBezTo>
                  <a:cubicBezTo>
                    <a:pt x="1011" y="2428"/>
                    <a:pt x="873" y="2691"/>
                    <a:pt x="909" y="2905"/>
                  </a:cubicBezTo>
                  <a:cubicBezTo>
                    <a:pt x="940" y="3091"/>
                    <a:pt x="1108" y="3224"/>
                    <a:pt x="1277" y="3312"/>
                  </a:cubicBezTo>
                  <a:cubicBezTo>
                    <a:pt x="1445" y="3397"/>
                    <a:pt x="1634" y="3455"/>
                    <a:pt x="1775" y="3586"/>
                  </a:cubicBezTo>
                  <a:cubicBezTo>
                    <a:pt x="1807" y="3614"/>
                    <a:pt x="1835" y="3649"/>
                    <a:pt x="1849" y="3687"/>
                  </a:cubicBezTo>
                  <a:cubicBezTo>
                    <a:pt x="1866" y="3768"/>
                    <a:pt x="1814" y="3849"/>
                    <a:pt x="1810" y="3933"/>
                  </a:cubicBezTo>
                  <a:cubicBezTo>
                    <a:pt x="1803" y="4185"/>
                    <a:pt x="2231" y="4227"/>
                    <a:pt x="2301" y="4473"/>
                  </a:cubicBezTo>
                  <a:cubicBezTo>
                    <a:pt x="2361" y="4680"/>
                    <a:pt x="2115" y="4919"/>
                    <a:pt x="2389" y="5090"/>
                  </a:cubicBezTo>
                  <a:cubicBezTo>
                    <a:pt x="2445" y="5126"/>
                    <a:pt x="2508" y="5147"/>
                    <a:pt x="2575" y="5153"/>
                  </a:cubicBezTo>
                  <a:cubicBezTo>
                    <a:pt x="2820" y="5181"/>
                    <a:pt x="2978" y="5346"/>
                    <a:pt x="3094" y="5550"/>
                  </a:cubicBezTo>
                  <a:cubicBezTo>
                    <a:pt x="3120" y="5598"/>
                    <a:pt x="3167" y="5622"/>
                    <a:pt x="3215" y="5622"/>
                  </a:cubicBezTo>
                  <a:cubicBezTo>
                    <a:pt x="3266" y="5622"/>
                    <a:pt x="3316" y="5596"/>
                    <a:pt x="3343" y="5547"/>
                  </a:cubicBezTo>
                  <a:cubicBezTo>
                    <a:pt x="3392" y="5448"/>
                    <a:pt x="3462" y="5360"/>
                    <a:pt x="3554" y="5304"/>
                  </a:cubicBezTo>
                  <a:cubicBezTo>
                    <a:pt x="3708" y="5210"/>
                    <a:pt x="3932" y="5227"/>
                    <a:pt x="4044" y="5087"/>
                  </a:cubicBezTo>
                  <a:cubicBezTo>
                    <a:pt x="4216" y="4873"/>
                    <a:pt x="3978" y="4550"/>
                    <a:pt x="4062" y="4294"/>
                  </a:cubicBezTo>
                  <a:cubicBezTo>
                    <a:pt x="4125" y="4104"/>
                    <a:pt x="4342" y="4010"/>
                    <a:pt x="4438" y="3834"/>
                  </a:cubicBezTo>
                  <a:cubicBezTo>
                    <a:pt x="4483" y="3750"/>
                    <a:pt x="4496" y="3656"/>
                    <a:pt x="4511" y="3561"/>
                  </a:cubicBezTo>
                  <a:cubicBezTo>
                    <a:pt x="4528" y="3418"/>
                    <a:pt x="4550" y="3270"/>
                    <a:pt x="4532" y="3123"/>
                  </a:cubicBezTo>
                  <a:cubicBezTo>
                    <a:pt x="4493" y="2845"/>
                    <a:pt x="4315" y="2593"/>
                    <a:pt x="4304" y="2312"/>
                  </a:cubicBezTo>
                  <a:cubicBezTo>
                    <a:pt x="4297" y="2151"/>
                    <a:pt x="4349" y="1993"/>
                    <a:pt x="4391" y="1835"/>
                  </a:cubicBezTo>
                  <a:cubicBezTo>
                    <a:pt x="4433" y="1681"/>
                    <a:pt x="4469" y="1513"/>
                    <a:pt x="4430" y="1355"/>
                  </a:cubicBezTo>
                  <a:cubicBezTo>
                    <a:pt x="4388" y="1202"/>
                    <a:pt x="4258" y="1056"/>
                    <a:pt x="4095" y="1056"/>
                  </a:cubicBezTo>
                  <a:cubicBezTo>
                    <a:pt x="4094" y="1056"/>
                    <a:pt x="4092" y="1056"/>
                    <a:pt x="4090" y="1056"/>
                  </a:cubicBezTo>
                  <a:cubicBezTo>
                    <a:pt x="4054" y="1056"/>
                    <a:pt x="4017" y="1064"/>
                    <a:pt x="3982" y="1064"/>
                  </a:cubicBezTo>
                  <a:cubicBezTo>
                    <a:pt x="3970" y="1064"/>
                    <a:pt x="3958" y="1063"/>
                    <a:pt x="3946" y="1060"/>
                  </a:cubicBezTo>
                  <a:cubicBezTo>
                    <a:pt x="3841" y="1032"/>
                    <a:pt x="3799" y="909"/>
                    <a:pt x="3781" y="804"/>
                  </a:cubicBezTo>
                  <a:cubicBezTo>
                    <a:pt x="3750" y="625"/>
                    <a:pt x="3732" y="432"/>
                    <a:pt x="3641" y="271"/>
                  </a:cubicBezTo>
                  <a:cubicBezTo>
                    <a:pt x="3567" y="135"/>
                    <a:pt x="3422" y="24"/>
                    <a:pt x="3270" y="24"/>
                  </a:cubicBezTo>
                  <a:cubicBezTo>
                    <a:pt x="3242" y="24"/>
                    <a:pt x="3213" y="28"/>
                    <a:pt x="3185" y="36"/>
                  </a:cubicBezTo>
                  <a:cubicBezTo>
                    <a:pt x="3129" y="50"/>
                    <a:pt x="3080" y="85"/>
                    <a:pt x="3020" y="99"/>
                  </a:cubicBezTo>
                  <a:cubicBezTo>
                    <a:pt x="2990" y="108"/>
                    <a:pt x="2961" y="111"/>
                    <a:pt x="2931" y="111"/>
                  </a:cubicBezTo>
                  <a:cubicBezTo>
                    <a:pt x="2768" y="111"/>
                    <a:pt x="2604" y="1"/>
                    <a:pt x="2434" y="1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24;p15">
              <a:extLst>
                <a:ext uri="{FF2B5EF4-FFF2-40B4-BE49-F238E27FC236}">
                  <a16:creationId xmlns:a16="http://schemas.microsoft.com/office/drawing/2014/main" id="{6BF6E2F5-A337-F95B-B7D0-C799B213CD59}"/>
                </a:ext>
              </a:extLst>
            </p:cNvPr>
            <p:cNvSpPr/>
            <p:nvPr/>
          </p:nvSpPr>
          <p:spPr>
            <a:xfrm>
              <a:off x="4856383" y="-1766182"/>
              <a:ext cx="56335" cy="205128"/>
            </a:xfrm>
            <a:custGeom>
              <a:avLst/>
              <a:gdLst/>
              <a:ahLst/>
              <a:cxnLst/>
              <a:rect l="l" t="t" r="r" b="b"/>
              <a:pathLst>
                <a:path w="878" h="3197" extrusionOk="0">
                  <a:moveTo>
                    <a:pt x="1" y="1"/>
                  </a:moveTo>
                  <a:cubicBezTo>
                    <a:pt x="39" y="102"/>
                    <a:pt x="74" y="208"/>
                    <a:pt x="103" y="310"/>
                  </a:cubicBezTo>
                  <a:cubicBezTo>
                    <a:pt x="193" y="614"/>
                    <a:pt x="236" y="920"/>
                    <a:pt x="263" y="1232"/>
                  </a:cubicBezTo>
                  <a:cubicBezTo>
                    <a:pt x="274" y="1383"/>
                    <a:pt x="299" y="1527"/>
                    <a:pt x="365" y="1660"/>
                  </a:cubicBezTo>
                  <a:cubicBezTo>
                    <a:pt x="435" y="1796"/>
                    <a:pt x="530" y="1919"/>
                    <a:pt x="600" y="2056"/>
                  </a:cubicBezTo>
                  <a:cubicBezTo>
                    <a:pt x="765" y="2385"/>
                    <a:pt x="814" y="2764"/>
                    <a:pt x="741" y="3126"/>
                  </a:cubicBezTo>
                  <a:cubicBezTo>
                    <a:pt x="737" y="3154"/>
                    <a:pt x="772" y="3196"/>
                    <a:pt x="797" y="3196"/>
                  </a:cubicBezTo>
                  <a:cubicBezTo>
                    <a:pt x="807" y="3196"/>
                    <a:pt x="814" y="3189"/>
                    <a:pt x="814" y="3175"/>
                  </a:cubicBezTo>
                  <a:cubicBezTo>
                    <a:pt x="877" y="2866"/>
                    <a:pt x="856" y="2544"/>
                    <a:pt x="751" y="2246"/>
                  </a:cubicBezTo>
                  <a:cubicBezTo>
                    <a:pt x="699" y="2105"/>
                    <a:pt x="629" y="1975"/>
                    <a:pt x="548" y="1849"/>
                  </a:cubicBezTo>
                  <a:cubicBezTo>
                    <a:pt x="443" y="1681"/>
                    <a:pt x="362" y="1527"/>
                    <a:pt x="344" y="1326"/>
                  </a:cubicBezTo>
                  <a:cubicBezTo>
                    <a:pt x="309" y="1011"/>
                    <a:pt x="281" y="698"/>
                    <a:pt x="197" y="390"/>
                  </a:cubicBezTo>
                  <a:cubicBezTo>
                    <a:pt x="166" y="278"/>
                    <a:pt x="127" y="162"/>
                    <a:pt x="88" y="49"/>
                  </a:cubicBezTo>
                  <a:cubicBezTo>
                    <a:pt x="60" y="33"/>
                    <a:pt x="28" y="18"/>
                    <a:pt x="1" y="1"/>
                  </a:cubicBezTo>
                  <a:close/>
                </a:path>
              </a:pathLst>
            </a:custGeom>
            <a:solidFill>
              <a:srgbClr val="7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25;p15">
              <a:extLst>
                <a:ext uri="{FF2B5EF4-FFF2-40B4-BE49-F238E27FC236}">
                  <a16:creationId xmlns:a16="http://schemas.microsoft.com/office/drawing/2014/main" id="{E4DCFFE2-9ABE-E14B-F0BA-2AEFAB9CF89B}"/>
                </a:ext>
              </a:extLst>
            </p:cNvPr>
            <p:cNvSpPr/>
            <p:nvPr/>
          </p:nvSpPr>
          <p:spPr>
            <a:xfrm>
              <a:off x="4769762" y="-1765284"/>
              <a:ext cx="11485" cy="11357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101" y="1"/>
                  </a:moveTo>
                  <a:cubicBezTo>
                    <a:pt x="54" y="1"/>
                    <a:pt x="10" y="28"/>
                    <a:pt x="7" y="67"/>
                  </a:cubicBezTo>
                  <a:cubicBezTo>
                    <a:pt x="0" y="113"/>
                    <a:pt x="25" y="173"/>
                    <a:pt x="70" y="176"/>
                  </a:cubicBezTo>
                  <a:cubicBezTo>
                    <a:pt x="73" y="176"/>
                    <a:pt x="76" y="177"/>
                    <a:pt x="78" y="177"/>
                  </a:cubicBezTo>
                  <a:cubicBezTo>
                    <a:pt x="122" y="177"/>
                    <a:pt x="169" y="128"/>
                    <a:pt x="176" y="85"/>
                  </a:cubicBezTo>
                  <a:cubicBezTo>
                    <a:pt x="179" y="43"/>
                    <a:pt x="154" y="8"/>
                    <a:pt x="109" y="1"/>
                  </a:cubicBezTo>
                  <a:cubicBezTo>
                    <a:pt x="106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26;p15">
              <a:extLst>
                <a:ext uri="{FF2B5EF4-FFF2-40B4-BE49-F238E27FC236}">
                  <a16:creationId xmlns:a16="http://schemas.microsoft.com/office/drawing/2014/main" id="{F264ED39-1DB1-0FE2-B986-B06C16C3CE9B}"/>
                </a:ext>
              </a:extLst>
            </p:cNvPr>
            <p:cNvSpPr/>
            <p:nvPr/>
          </p:nvSpPr>
          <p:spPr>
            <a:xfrm>
              <a:off x="4842395" y="-1728005"/>
              <a:ext cx="13602" cy="13474"/>
            </a:xfrm>
            <a:custGeom>
              <a:avLst/>
              <a:gdLst/>
              <a:ahLst/>
              <a:cxnLst/>
              <a:rect l="l" t="t" r="r" b="b"/>
              <a:pathLst>
                <a:path w="212" h="210" extrusionOk="0">
                  <a:moveTo>
                    <a:pt x="113" y="1"/>
                  </a:moveTo>
                  <a:cubicBezTo>
                    <a:pt x="62" y="1"/>
                    <a:pt x="11" y="34"/>
                    <a:pt x="8" y="82"/>
                  </a:cubicBezTo>
                  <a:cubicBezTo>
                    <a:pt x="1" y="132"/>
                    <a:pt x="29" y="205"/>
                    <a:pt x="85" y="209"/>
                  </a:cubicBezTo>
                  <a:cubicBezTo>
                    <a:pt x="88" y="209"/>
                    <a:pt x="91" y="209"/>
                    <a:pt x="94" y="209"/>
                  </a:cubicBezTo>
                  <a:cubicBezTo>
                    <a:pt x="145" y="209"/>
                    <a:pt x="201" y="150"/>
                    <a:pt x="208" y="103"/>
                  </a:cubicBezTo>
                  <a:cubicBezTo>
                    <a:pt x="211" y="51"/>
                    <a:pt x="183" y="9"/>
                    <a:pt x="127" y="2"/>
                  </a:cubicBezTo>
                  <a:cubicBezTo>
                    <a:pt x="122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27;p15">
              <a:extLst>
                <a:ext uri="{FF2B5EF4-FFF2-40B4-BE49-F238E27FC236}">
                  <a16:creationId xmlns:a16="http://schemas.microsoft.com/office/drawing/2014/main" id="{8AC62DF0-0717-B32C-BF2E-EBC7FDDF29AC}"/>
                </a:ext>
              </a:extLst>
            </p:cNvPr>
            <p:cNvSpPr/>
            <p:nvPr/>
          </p:nvSpPr>
          <p:spPr>
            <a:xfrm>
              <a:off x="4846759" y="-1754953"/>
              <a:ext cx="9689" cy="9560"/>
            </a:xfrm>
            <a:custGeom>
              <a:avLst/>
              <a:gdLst/>
              <a:ahLst/>
              <a:cxnLst/>
              <a:rect l="l" t="t" r="r" b="b"/>
              <a:pathLst>
                <a:path w="151" h="149" extrusionOk="0">
                  <a:moveTo>
                    <a:pt x="84" y="0"/>
                  </a:moveTo>
                  <a:cubicBezTo>
                    <a:pt x="47" y="0"/>
                    <a:pt x="10" y="24"/>
                    <a:pt x="7" y="57"/>
                  </a:cubicBezTo>
                  <a:cubicBezTo>
                    <a:pt x="0" y="92"/>
                    <a:pt x="21" y="145"/>
                    <a:pt x="59" y="148"/>
                  </a:cubicBezTo>
                  <a:cubicBezTo>
                    <a:pt x="61" y="148"/>
                    <a:pt x="63" y="148"/>
                    <a:pt x="64" y="148"/>
                  </a:cubicBezTo>
                  <a:cubicBezTo>
                    <a:pt x="102" y="148"/>
                    <a:pt x="143" y="108"/>
                    <a:pt x="147" y="71"/>
                  </a:cubicBezTo>
                  <a:cubicBezTo>
                    <a:pt x="151" y="36"/>
                    <a:pt x="130" y="5"/>
                    <a:pt x="91" y="1"/>
                  </a:cubicBezTo>
                  <a:cubicBezTo>
                    <a:pt x="89" y="0"/>
                    <a:pt x="86" y="0"/>
                    <a:pt x="8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28;p15">
              <a:extLst>
                <a:ext uri="{FF2B5EF4-FFF2-40B4-BE49-F238E27FC236}">
                  <a16:creationId xmlns:a16="http://schemas.microsoft.com/office/drawing/2014/main" id="{5CBFABC3-0FDC-73D8-EF0C-9992DFB90E74}"/>
                </a:ext>
              </a:extLst>
            </p:cNvPr>
            <p:cNvSpPr/>
            <p:nvPr/>
          </p:nvSpPr>
          <p:spPr>
            <a:xfrm>
              <a:off x="4725425" y="-1794992"/>
              <a:ext cx="13795" cy="13859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22" y="1"/>
                  </a:moveTo>
                  <a:cubicBezTo>
                    <a:pt x="68" y="1"/>
                    <a:pt x="10" y="34"/>
                    <a:pt x="7" y="85"/>
                  </a:cubicBezTo>
                  <a:cubicBezTo>
                    <a:pt x="0" y="134"/>
                    <a:pt x="28" y="208"/>
                    <a:pt x="85" y="215"/>
                  </a:cubicBezTo>
                  <a:cubicBezTo>
                    <a:pt x="87" y="215"/>
                    <a:pt x="90" y="215"/>
                    <a:pt x="92" y="215"/>
                  </a:cubicBezTo>
                  <a:cubicBezTo>
                    <a:pt x="146" y="215"/>
                    <a:pt x="204" y="153"/>
                    <a:pt x="211" y="106"/>
                  </a:cubicBezTo>
                  <a:cubicBezTo>
                    <a:pt x="214" y="53"/>
                    <a:pt x="186" y="8"/>
                    <a:pt x="130" y="1"/>
                  </a:cubicBezTo>
                  <a:cubicBezTo>
                    <a:pt x="127" y="1"/>
                    <a:pt x="125" y="1"/>
                    <a:pt x="12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29;p15">
              <a:extLst>
                <a:ext uri="{FF2B5EF4-FFF2-40B4-BE49-F238E27FC236}">
                  <a16:creationId xmlns:a16="http://schemas.microsoft.com/office/drawing/2014/main" id="{EC811A6C-929C-1DE4-9CD4-468A0FB93739}"/>
                </a:ext>
              </a:extLst>
            </p:cNvPr>
            <p:cNvSpPr/>
            <p:nvPr/>
          </p:nvSpPr>
          <p:spPr>
            <a:xfrm>
              <a:off x="4820580" y="-1811674"/>
              <a:ext cx="9496" cy="9817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81" y="0"/>
                  </a:moveTo>
                  <a:cubicBezTo>
                    <a:pt x="45" y="0"/>
                    <a:pt x="8" y="24"/>
                    <a:pt x="4" y="61"/>
                  </a:cubicBezTo>
                  <a:cubicBezTo>
                    <a:pt x="1" y="96"/>
                    <a:pt x="18" y="145"/>
                    <a:pt x="57" y="152"/>
                  </a:cubicBezTo>
                  <a:cubicBezTo>
                    <a:pt x="58" y="152"/>
                    <a:pt x="60" y="152"/>
                    <a:pt x="61" y="152"/>
                  </a:cubicBezTo>
                  <a:cubicBezTo>
                    <a:pt x="102" y="152"/>
                    <a:pt x="141" y="109"/>
                    <a:pt x="145" y="75"/>
                  </a:cubicBezTo>
                  <a:cubicBezTo>
                    <a:pt x="148" y="39"/>
                    <a:pt x="130" y="8"/>
                    <a:pt x="88" y="1"/>
                  </a:cubicBezTo>
                  <a:cubicBezTo>
                    <a:pt x="86" y="1"/>
                    <a:pt x="83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30;p15">
              <a:extLst>
                <a:ext uri="{FF2B5EF4-FFF2-40B4-BE49-F238E27FC236}">
                  <a16:creationId xmlns:a16="http://schemas.microsoft.com/office/drawing/2014/main" id="{760B72F6-80B4-5608-6699-5C54D203D175}"/>
                </a:ext>
              </a:extLst>
            </p:cNvPr>
            <p:cNvSpPr/>
            <p:nvPr/>
          </p:nvSpPr>
          <p:spPr>
            <a:xfrm>
              <a:off x="4837711" y="-1691047"/>
              <a:ext cx="14693" cy="14501"/>
            </a:xfrm>
            <a:custGeom>
              <a:avLst/>
              <a:gdLst/>
              <a:ahLst/>
              <a:cxnLst/>
              <a:rect l="l" t="t" r="r" b="b"/>
              <a:pathLst>
                <a:path w="229" h="226" extrusionOk="0">
                  <a:moveTo>
                    <a:pt x="122" y="0"/>
                  </a:moveTo>
                  <a:cubicBezTo>
                    <a:pt x="67" y="0"/>
                    <a:pt x="10" y="37"/>
                    <a:pt x="7" y="86"/>
                  </a:cubicBezTo>
                  <a:cubicBezTo>
                    <a:pt x="0" y="141"/>
                    <a:pt x="28" y="219"/>
                    <a:pt x="88" y="225"/>
                  </a:cubicBezTo>
                  <a:cubicBezTo>
                    <a:pt x="90" y="225"/>
                    <a:pt x="92" y="225"/>
                    <a:pt x="93" y="225"/>
                  </a:cubicBezTo>
                  <a:cubicBezTo>
                    <a:pt x="152" y="225"/>
                    <a:pt x="214" y="161"/>
                    <a:pt x="221" y="110"/>
                  </a:cubicBezTo>
                  <a:cubicBezTo>
                    <a:pt x="229" y="54"/>
                    <a:pt x="197" y="5"/>
                    <a:pt x="137" y="1"/>
                  </a:cubicBezTo>
                  <a:cubicBezTo>
                    <a:pt x="132" y="1"/>
                    <a:pt x="127" y="0"/>
                    <a:pt x="12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31;p15">
              <a:extLst>
                <a:ext uri="{FF2B5EF4-FFF2-40B4-BE49-F238E27FC236}">
                  <a16:creationId xmlns:a16="http://schemas.microsoft.com/office/drawing/2014/main" id="{47C05A24-A7D9-0DF9-D43E-51545D95F83D}"/>
                </a:ext>
              </a:extLst>
            </p:cNvPr>
            <p:cNvSpPr/>
            <p:nvPr/>
          </p:nvSpPr>
          <p:spPr>
            <a:xfrm>
              <a:off x="4763667" y="-1726657"/>
              <a:ext cx="14693" cy="14565"/>
            </a:xfrm>
            <a:custGeom>
              <a:avLst/>
              <a:gdLst/>
              <a:ahLst/>
              <a:cxnLst/>
              <a:rect l="l" t="t" r="r" b="b"/>
              <a:pathLst>
                <a:path w="229" h="227" extrusionOk="0">
                  <a:moveTo>
                    <a:pt x="124" y="1"/>
                  </a:moveTo>
                  <a:cubicBezTo>
                    <a:pt x="68" y="1"/>
                    <a:pt x="11" y="38"/>
                    <a:pt x="7" y="86"/>
                  </a:cubicBezTo>
                  <a:cubicBezTo>
                    <a:pt x="0" y="142"/>
                    <a:pt x="28" y="220"/>
                    <a:pt x="88" y="226"/>
                  </a:cubicBezTo>
                  <a:cubicBezTo>
                    <a:pt x="89" y="226"/>
                    <a:pt x="91" y="227"/>
                    <a:pt x="92" y="227"/>
                  </a:cubicBezTo>
                  <a:cubicBezTo>
                    <a:pt x="151" y="227"/>
                    <a:pt x="214" y="162"/>
                    <a:pt x="222" y="111"/>
                  </a:cubicBezTo>
                  <a:cubicBezTo>
                    <a:pt x="228" y="55"/>
                    <a:pt x="196" y="6"/>
                    <a:pt x="138" y="2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32;p15">
              <a:extLst>
                <a:ext uri="{FF2B5EF4-FFF2-40B4-BE49-F238E27FC236}">
                  <a16:creationId xmlns:a16="http://schemas.microsoft.com/office/drawing/2014/main" id="{A8BBA37B-FFE0-9658-755D-56EB59FBFA74}"/>
                </a:ext>
              </a:extLst>
            </p:cNvPr>
            <p:cNvSpPr/>
            <p:nvPr/>
          </p:nvSpPr>
          <p:spPr>
            <a:xfrm>
              <a:off x="4800817" y="-1709077"/>
              <a:ext cx="11742" cy="11678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102" y="1"/>
                  </a:moveTo>
                  <a:cubicBezTo>
                    <a:pt x="59" y="1"/>
                    <a:pt x="10" y="32"/>
                    <a:pt x="7" y="72"/>
                  </a:cubicBezTo>
                  <a:cubicBezTo>
                    <a:pt x="0" y="114"/>
                    <a:pt x="25" y="177"/>
                    <a:pt x="70" y="181"/>
                  </a:cubicBezTo>
                  <a:cubicBezTo>
                    <a:pt x="73" y="181"/>
                    <a:pt x="76" y="181"/>
                    <a:pt x="79" y="181"/>
                  </a:cubicBezTo>
                  <a:cubicBezTo>
                    <a:pt x="125" y="181"/>
                    <a:pt x="173" y="132"/>
                    <a:pt x="179" y="90"/>
                  </a:cubicBezTo>
                  <a:cubicBezTo>
                    <a:pt x="182" y="48"/>
                    <a:pt x="158" y="9"/>
                    <a:pt x="109" y="1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33;p15">
              <a:extLst>
                <a:ext uri="{FF2B5EF4-FFF2-40B4-BE49-F238E27FC236}">
                  <a16:creationId xmlns:a16="http://schemas.microsoft.com/office/drawing/2014/main" id="{4061CAF0-0B32-8E3E-5C26-967F8D256F65}"/>
                </a:ext>
              </a:extLst>
            </p:cNvPr>
            <p:cNvSpPr/>
            <p:nvPr/>
          </p:nvSpPr>
          <p:spPr>
            <a:xfrm>
              <a:off x="4796968" y="-1834003"/>
              <a:ext cx="17837" cy="14822"/>
            </a:xfrm>
            <a:custGeom>
              <a:avLst/>
              <a:gdLst/>
              <a:ahLst/>
              <a:cxnLst/>
              <a:rect l="l" t="t" r="r" b="b"/>
              <a:pathLst>
                <a:path w="278" h="231" extrusionOk="0">
                  <a:moveTo>
                    <a:pt x="121" y="1"/>
                  </a:moveTo>
                  <a:cubicBezTo>
                    <a:pt x="109" y="1"/>
                    <a:pt x="98" y="2"/>
                    <a:pt x="88" y="5"/>
                  </a:cubicBezTo>
                  <a:cubicBezTo>
                    <a:pt x="32" y="23"/>
                    <a:pt x="1" y="75"/>
                    <a:pt x="22" y="135"/>
                  </a:cubicBezTo>
                  <a:cubicBezTo>
                    <a:pt x="37" y="189"/>
                    <a:pt x="88" y="230"/>
                    <a:pt x="137" y="230"/>
                  </a:cubicBezTo>
                  <a:cubicBezTo>
                    <a:pt x="145" y="230"/>
                    <a:pt x="154" y="229"/>
                    <a:pt x="162" y="227"/>
                  </a:cubicBezTo>
                  <a:cubicBezTo>
                    <a:pt x="215" y="206"/>
                    <a:pt x="278" y="146"/>
                    <a:pt x="260" y="86"/>
                  </a:cubicBezTo>
                  <a:cubicBezTo>
                    <a:pt x="243" y="34"/>
                    <a:pt x="175" y="1"/>
                    <a:pt x="12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34;p15">
              <a:extLst>
                <a:ext uri="{FF2B5EF4-FFF2-40B4-BE49-F238E27FC236}">
                  <a16:creationId xmlns:a16="http://schemas.microsoft.com/office/drawing/2014/main" id="{1166D85E-A8CC-1F10-C232-65875C521A82}"/>
                </a:ext>
              </a:extLst>
            </p:cNvPr>
            <p:cNvSpPr/>
            <p:nvPr/>
          </p:nvSpPr>
          <p:spPr>
            <a:xfrm>
              <a:off x="4808902" y="-1749435"/>
              <a:ext cx="19826" cy="16490"/>
            </a:xfrm>
            <a:custGeom>
              <a:avLst/>
              <a:gdLst/>
              <a:ahLst/>
              <a:cxnLst/>
              <a:rect l="l" t="t" r="r" b="b"/>
              <a:pathLst>
                <a:path w="309" h="257" extrusionOk="0">
                  <a:moveTo>
                    <a:pt x="135" y="1"/>
                  </a:moveTo>
                  <a:cubicBezTo>
                    <a:pt x="122" y="1"/>
                    <a:pt x="110" y="3"/>
                    <a:pt x="98" y="6"/>
                  </a:cubicBezTo>
                  <a:cubicBezTo>
                    <a:pt x="35" y="27"/>
                    <a:pt x="1" y="87"/>
                    <a:pt x="22" y="154"/>
                  </a:cubicBezTo>
                  <a:cubicBezTo>
                    <a:pt x="40" y="210"/>
                    <a:pt x="95" y="256"/>
                    <a:pt x="150" y="256"/>
                  </a:cubicBezTo>
                  <a:cubicBezTo>
                    <a:pt x="160" y="256"/>
                    <a:pt x="170" y="255"/>
                    <a:pt x="179" y="251"/>
                  </a:cubicBezTo>
                  <a:cubicBezTo>
                    <a:pt x="239" y="230"/>
                    <a:pt x="309" y="160"/>
                    <a:pt x="288" y="94"/>
                  </a:cubicBezTo>
                  <a:cubicBezTo>
                    <a:pt x="270" y="39"/>
                    <a:pt x="196" y="1"/>
                    <a:pt x="13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35;p15">
              <a:extLst>
                <a:ext uri="{FF2B5EF4-FFF2-40B4-BE49-F238E27FC236}">
                  <a16:creationId xmlns:a16="http://schemas.microsoft.com/office/drawing/2014/main" id="{413F3060-CEE3-3509-2F67-A79BD3F98F96}"/>
                </a:ext>
              </a:extLst>
            </p:cNvPr>
            <p:cNvSpPr/>
            <p:nvPr/>
          </p:nvSpPr>
          <p:spPr>
            <a:xfrm>
              <a:off x="4741145" y="-1829704"/>
              <a:ext cx="20083" cy="16426"/>
            </a:xfrm>
            <a:custGeom>
              <a:avLst/>
              <a:gdLst/>
              <a:ahLst/>
              <a:cxnLst/>
              <a:rect l="l" t="t" r="r" b="b"/>
              <a:pathLst>
                <a:path w="313" h="256" extrusionOk="0">
                  <a:moveTo>
                    <a:pt x="135" y="1"/>
                  </a:moveTo>
                  <a:cubicBezTo>
                    <a:pt x="123" y="1"/>
                    <a:pt x="112" y="2"/>
                    <a:pt x="102" y="5"/>
                  </a:cubicBezTo>
                  <a:cubicBezTo>
                    <a:pt x="39" y="26"/>
                    <a:pt x="0" y="86"/>
                    <a:pt x="26" y="152"/>
                  </a:cubicBezTo>
                  <a:cubicBezTo>
                    <a:pt x="43" y="209"/>
                    <a:pt x="99" y="255"/>
                    <a:pt x="152" y="255"/>
                  </a:cubicBezTo>
                  <a:cubicBezTo>
                    <a:pt x="161" y="255"/>
                    <a:pt x="171" y="254"/>
                    <a:pt x="180" y="251"/>
                  </a:cubicBezTo>
                  <a:cubicBezTo>
                    <a:pt x="243" y="230"/>
                    <a:pt x="313" y="163"/>
                    <a:pt x="292" y="92"/>
                  </a:cubicBezTo>
                  <a:cubicBezTo>
                    <a:pt x="271" y="37"/>
                    <a:pt x="194" y="1"/>
                    <a:pt x="13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36;p15">
              <a:extLst>
                <a:ext uri="{FF2B5EF4-FFF2-40B4-BE49-F238E27FC236}">
                  <a16:creationId xmlns:a16="http://schemas.microsoft.com/office/drawing/2014/main" id="{FBECCE20-1B9C-457A-CC95-32EE9319532F}"/>
                </a:ext>
              </a:extLst>
            </p:cNvPr>
            <p:cNvSpPr/>
            <p:nvPr/>
          </p:nvSpPr>
          <p:spPr>
            <a:xfrm>
              <a:off x="4772201" y="-1807311"/>
              <a:ext cx="11100" cy="9175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74" y="1"/>
                  </a:moveTo>
                  <a:cubicBezTo>
                    <a:pt x="67" y="1"/>
                    <a:pt x="60" y="2"/>
                    <a:pt x="53" y="3"/>
                  </a:cubicBezTo>
                  <a:cubicBezTo>
                    <a:pt x="18" y="14"/>
                    <a:pt x="0" y="46"/>
                    <a:pt x="11" y="84"/>
                  </a:cubicBezTo>
                  <a:cubicBezTo>
                    <a:pt x="23" y="117"/>
                    <a:pt x="53" y="142"/>
                    <a:pt x="83" y="142"/>
                  </a:cubicBezTo>
                  <a:cubicBezTo>
                    <a:pt x="88" y="142"/>
                    <a:pt x="94" y="141"/>
                    <a:pt x="99" y="140"/>
                  </a:cubicBezTo>
                  <a:cubicBezTo>
                    <a:pt x="134" y="126"/>
                    <a:pt x="173" y="88"/>
                    <a:pt x="159" y="52"/>
                  </a:cubicBezTo>
                  <a:cubicBezTo>
                    <a:pt x="150" y="20"/>
                    <a:pt x="108" y="1"/>
                    <a:pt x="7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37;p15">
              <a:extLst>
                <a:ext uri="{FF2B5EF4-FFF2-40B4-BE49-F238E27FC236}">
                  <a16:creationId xmlns:a16="http://schemas.microsoft.com/office/drawing/2014/main" id="{6FBD9BBE-964D-7A3F-BEC9-28CB2B8D720A}"/>
                </a:ext>
              </a:extLst>
            </p:cNvPr>
            <p:cNvSpPr/>
            <p:nvPr/>
          </p:nvSpPr>
          <p:spPr>
            <a:xfrm>
              <a:off x="4880701" y="-1794927"/>
              <a:ext cx="11100" cy="9175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77" y="0"/>
                  </a:moveTo>
                  <a:cubicBezTo>
                    <a:pt x="69" y="0"/>
                    <a:pt x="62" y="1"/>
                    <a:pt x="56" y="3"/>
                  </a:cubicBezTo>
                  <a:cubicBezTo>
                    <a:pt x="22" y="13"/>
                    <a:pt x="1" y="49"/>
                    <a:pt x="14" y="84"/>
                  </a:cubicBezTo>
                  <a:cubicBezTo>
                    <a:pt x="23" y="117"/>
                    <a:pt x="55" y="142"/>
                    <a:pt x="86" y="142"/>
                  </a:cubicBezTo>
                  <a:cubicBezTo>
                    <a:pt x="92" y="142"/>
                    <a:pt x="97" y="141"/>
                    <a:pt x="102" y="140"/>
                  </a:cubicBezTo>
                  <a:cubicBezTo>
                    <a:pt x="134" y="130"/>
                    <a:pt x="172" y="91"/>
                    <a:pt x="161" y="52"/>
                  </a:cubicBezTo>
                  <a:cubicBezTo>
                    <a:pt x="153" y="20"/>
                    <a:pt x="111" y="0"/>
                    <a:pt x="7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38;p15">
              <a:extLst>
                <a:ext uri="{FF2B5EF4-FFF2-40B4-BE49-F238E27FC236}">
                  <a16:creationId xmlns:a16="http://schemas.microsoft.com/office/drawing/2014/main" id="{70263645-5661-D13E-65CD-42601BE4E0ED}"/>
                </a:ext>
              </a:extLst>
            </p:cNvPr>
            <p:cNvSpPr/>
            <p:nvPr/>
          </p:nvSpPr>
          <p:spPr>
            <a:xfrm>
              <a:off x="4792027" y="-1775614"/>
              <a:ext cx="11293" cy="8919"/>
            </a:xfrm>
            <a:custGeom>
              <a:avLst/>
              <a:gdLst/>
              <a:ahLst/>
              <a:cxnLst/>
              <a:rect l="l" t="t" r="r" b="b"/>
              <a:pathLst>
                <a:path w="176" h="139" extrusionOk="0">
                  <a:moveTo>
                    <a:pt x="97" y="0"/>
                  </a:moveTo>
                  <a:cubicBezTo>
                    <a:pt x="72" y="0"/>
                    <a:pt x="46" y="9"/>
                    <a:pt x="32" y="25"/>
                  </a:cubicBezTo>
                  <a:cubicBezTo>
                    <a:pt x="4" y="49"/>
                    <a:pt x="0" y="88"/>
                    <a:pt x="28" y="116"/>
                  </a:cubicBezTo>
                  <a:cubicBezTo>
                    <a:pt x="44" y="130"/>
                    <a:pt x="67" y="138"/>
                    <a:pt x="89" y="138"/>
                  </a:cubicBezTo>
                  <a:cubicBezTo>
                    <a:pt x="105" y="138"/>
                    <a:pt x="121" y="134"/>
                    <a:pt x="133" y="123"/>
                  </a:cubicBezTo>
                  <a:cubicBezTo>
                    <a:pt x="159" y="99"/>
                    <a:pt x="175" y="46"/>
                    <a:pt x="148" y="18"/>
                  </a:cubicBezTo>
                  <a:cubicBezTo>
                    <a:pt x="135" y="6"/>
                    <a:pt x="116" y="0"/>
                    <a:pt x="9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39;p15">
              <a:extLst>
                <a:ext uri="{FF2B5EF4-FFF2-40B4-BE49-F238E27FC236}">
                  <a16:creationId xmlns:a16="http://schemas.microsoft.com/office/drawing/2014/main" id="{CA841575-7061-F425-4EB1-978C64F97AB4}"/>
                </a:ext>
              </a:extLst>
            </p:cNvPr>
            <p:cNvSpPr/>
            <p:nvPr/>
          </p:nvSpPr>
          <p:spPr>
            <a:xfrm>
              <a:off x="4834311" y="-1653190"/>
              <a:ext cx="11100" cy="9111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94" y="0"/>
                  </a:moveTo>
                  <a:cubicBezTo>
                    <a:pt x="69" y="0"/>
                    <a:pt x="43" y="9"/>
                    <a:pt x="29" y="25"/>
                  </a:cubicBezTo>
                  <a:cubicBezTo>
                    <a:pt x="5" y="49"/>
                    <a:pt x="0" y="88"/>
                    <a:pt x="29" y="116"/>
                  </a:cubicBezTo>
                  <a:cubicBezTo>
                    <a:pt x="45" y="132"/>
                    <a:pt x="67" y="141"/>
                    <a:pt x="88" y="141"/>
                  </a:cubicBezTo>
                  <a:cubicBezTo>
                    <a:pt x="104" y="141"/>
                    <a:pt x="120" y="136"/>
                    <a:pt x="131" y="124"/>
                  </a:cubicBezTo>
                  <a:cubicBezTo>
                    <a:pt x="155" y="98"/>
                    <a:pt x="173" y="46"/>
                    <a:pt x="144" y="18"/>
                  </a:cubicBezTo>
                  <a:cubicBezTo>
                    <a:pt x="132" y="6"/>
                    <a:pt x="113" y="0"/>
                    <a:pt x="9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40;p15">
              <a:extLst>
                <a:ext uri="{FF2B5EF4-FFF2-40B4-BE49-F238E27FC236}">
                  <a16:creationId xmlns:a16="http://schemas.microsoft.com/office/drawing/2014/main" id="{4CAC133E-308A-A894-F805-32C21F8BC7E8}"/>
                </a:ext>
              </a:extLst>
            </p:cNvPr>
            <p:cNvSpPr/>
            <p:nvPr/>
          </p:nvSpPr>
          <p:spPr>
            <a:xfrm>
              <a:off x="4857538" y="-1669937"/>
              <a:ext cx="11293" cy="11421"/>
            </a:xfrm>
            <a:custGeom>
              <a:avLst/>
              <a:gdLst/>
              <a:ahLst/>
              <a:cxnLst/>
              <a:rect l="l" t="t" r="r" b="b"/>
              <a:pathLst>
                <a:path w="176" h="178" extrusionOk="0">
                  <a:moveTo>
                    <a:pt x="93" y="1"/>
                  </a:moveTo>
                  <a:cubicBezTo>
                    <a:pt x="50" y="1"/>
                    <a:pt x="7" y="31"/>
                    <a:pt x="4" y="69"/>
                  </a:cubicBezTo>
                  <a:cubicBezTo>
                    <a:pt x="0" y="111"/>
                    <a:pt x="21" y="170"/>
                    <a:pt x="70" y="177"/>
                  </a:cubicBezTo>
                  <a:cubicBezTo>
                    <a:pt x="72" y="178"/>
                    <a:pt x="73" y="178"/>
                    <a:pt x="74" y="178"/>
                  </a:cubicBezTo>
                  <a:cubicBezTo>
                    <a:pt x="119" y="178"/>
                    <a:pt x="169" y="127"/>
                    <a:pt x="172" y="86"/>
                  </a:cubicBezTo>
                  <a:cubicBezTo>
                    <a:pt x="175" y="44"/>
                    <a:pt x="151" y="6"/>
                    <a:pt x="106" y="2"/>
                  </a:cubicBezTo>
                  <a:cubicBezTo>
                    <a:pt x="101" y="1"/>
                    <a:pt x="97" y="1"/>
                    <a:pt x="9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41;p15">
              <a:extLst>
                <a:ext uri="{FF2B5EF4-FFF2-40B4-BE49-F238E27FC236}">
                  <a16:creationId xmlns:a16="http://schemas.microsoft.com/office/drawing/2014/main" id="{C5C8613C-D6B5-1EB8-8630-0285B261AD34}"/>
                </a:ext>
              </a:extLst>
            </p:cNvPr>
            <p:cNvSpPr/>
            <p:nvPr/>
          </p:nvSpPr>
          <p:spPr>
            <a:xfrm>
              <a:off x="4911243" y="-1684053"/>
              <a:ext cx="11613" cy="11357"/>
            </a:xfrm>
            <a:custGeom>
              <a:avLst/>
              <a:gdLst/>
              <a:ahLst/>
              <a:cxnLst/>
              <a:rect l="l" t="t" r="r" b="b"/>
              <a:pathLst>
                <a:path w="181" h="177" extrusionOk="0">
                  <a:moveTo>
                    <a:pt x="94" y="0"/>
                  </a:moveTo>
                  <a:cubicBezTo>
                    <a:pt x="52" y="0"/>
                    <a:pt x="12" y="29"/>
                    <a:pt x="9" y="67"/>
                  </a:cubicBezTo>
                  <a:cubicBezTo>
                    <a:pt x="1" y="110"/>
                    <a:pt x="26" y="169"/>
                    <a:pt x="72" y="176"/>
                  </a:cubicBezTo>
                  <a:cubicBezTo>
                    <a:pt x="73" y="176"/>
                    <a:pt x="75" y="176"/>
                    <a:pt x="76" y="176"/>
                  </a:cubicBezTo>
                  <a:cubicBezTo>
                    <a:pt x="120" y="176"/>
                    <a:pt x="169" y="126"/>
                    <a:pt x="174" y="85"/>
                  </a:cubicBezTo>
                  <a:cubicBezTo>
                    <a:pt x="180" y="43"/>
                    <a:pt x="156" y="4"/>
                    <a:pt x="106" y="1"/>
                  </a:cubicBezTo>
                  <a:cubicBezTo>
                    <a:pt x="102" y="0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42;p15">
              <a:extLst>
                <a:ext uri="{FF2B5EF4-FFF2-40B4-BE49-F238E27FC236}">
                  <a16:creationId xmlns:a16="http://schemas.microsoft.com/office/drawing/2014/main" id="{5DF56836-61A0-A7FD-7DC6-CEDEAC0A9034}"/>
                </a:ext>
              </a:extLst>
            </p:cNvPr>
            <p:cNvSpPr/>
            <p:nvPr/>
          </p:nvSpPr>
          <p:spPr>
            <a:xfrm>
              <a:off x="4930171" y="-1632722"/>
              <a:ext cx="13602" cy="13602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19" y="0"/>
                  </a:moveTo>
                  <a:cubicBezTo>
                    <a:pt x="66" y="0"/>
                    <a:pt x="11" y="34"/>
                    <a:pt x="5" y="82"/>
                  </a:cubicBezTo>
                  <a:cubicBezTo>
                    <a:pt x="1" y="134"/>
                    <a:pt x="26" y="204"/>
                    <a:pt x="81" y="211"/>
                  </a:cubicBezTo>
                  <a:cubicBezTo>
                    <a:pt x="84" y="211"/>
                    <a:pt x="87" y="212"/>
                    <a:pt x="90" y="212"/>
                  </a:cubicBezTo>
                  <a:cubicBezTo>
                    <a:pt x="144" y="212"/>
                    <a:pt x="201" y="152"/>
                    <a:pt x="204" y="103"/>
                  </a:cubicBezTo>
                  <a:cubicBezTo>
                    <a:pt x="211" y="53"/>
                    <a:pt x="180" y="7"/>
                    <a:pt x="127" y="1"/>
                  </a:cubicBezTo>
                  <a:cubicBezTo>
                    <a:pt x="124" y="1"/>
                    <a:pt x="122" y="0"/>
                    <a:pt x="11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43;p15">
              <a:extLst>
                <a:ext uri="{FF2B5EF4-FFF2-40B4-BE49-F238E27FC236}">
                  <a16:creationId xmlns:a16="http://schemas.microsoft.com/office/drawing/2014/main" id="{DBC99240-31D2-C8E7-E149-69B930BC5B08}"/>
                </a:ext>
              </a:extLst>
            </p:cNvPr>
            <p:cNvSpPr/>
            <p:nvPr/>
          </p:nvSpPr>
          <p:spPr>
            <a:xfrm>
              <a:off x="4934470" y="-1659735"/>
              <a:ext cx="9753" cy="9753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81" y="0"/>
                  </a:moveTo>
                  <a:cubicBezTo>
                    <a:pt x="45" y="0"/>
                    <a:pt x="8" y="24"/>
                    <a:pt x="4" y="61"/>
                  </a:cubicBezTo>
                  <a:cubicBezTo>
                    <a:pt x="1" y="95"/>
                    <a:pt x="18" y="145"/>
                    <a:pt x="60" y="151"/>
                  </a:cubicBezTo>
                  <a:cubicBezTo>
                    <a:pt x="61" y="152"/>
                    <a:pt x="63" y="152"/>
                    <a:pt x="64" y="152"/>
                  </a:cubicBezTo>
                  <a:cubicBezTo>
                    <a:pt x="102" y="152"/>
                    <a:pt x="141" y="108"/>
                    <a:pt x="144" y="74"/>
                  </a:cubicBezTo>
                  <a:cubicBezTo>
                    <a:pt x="152" y="40"/>
                    <a:pt x="131" y="8"/>
                    <a:pt x="89" y="1"/>
                  </a:cubicBezTo>
                  <a:cubicBezTo>
                    <a:pt x="86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44;p15">
              <a:extLst>
                <a:ext uri="{FF2B5EF4-FFF2-40B4-BE49-F238E27FC236}">
                  <a16:creationId xmlns:a16="http://schemas.microsoft.com/office/drawing/2014/main" id="{D30A2009-DBDB-77E6-6D3B-010A77818696}"/>
                </a:ext>
              </a:extLst>
            </p:cNvPr>
            <p:cNvSpPr/>
            <p:nvPr/>
          </p:nvSpPr>
          <p:spPr>
            <a:xfrm>
              <a:off x="4902517" y="-1662879"/>
              <a:ext cx="9496" cy="9560"/>
            </a:xfrm>
            <a:custGeom>
              <a:avLst/>
              <a:gdLst/>
              <a:ahLst/>
              <a:cxnLst/>
              <a:rect l="l" t="t" r="r" b="b"/>
              <a:pathLst>
                <a:path w="148" h="149" extrusionOk="0">
                  <a:moveTo>
                    <a:pt x="80" y="1"/>
                  </a:moveTo>
                  <a:cubicBezTo>
                    <a:pt x="43" y="1"/>
                    <a:pt x="7" y="25"/>
                    <a:pt x="4" y="57"/>
                  </a:cubicBezTo>
                  <a:cubicBezTo>
                    <a:pt x="1" y="92"/>
                    <a:pt x="18" y="144"/>
                    <a:pt x="57" y="148"/>
                  </a:cubicBezTo>
                  <a:cubicBezTo>
                    <a:pt x="58" y="148"/>
                    <a:pt x="60" y="148"/>
                    <a:pt x="61" y="148"/>
                  </a:cubicBezTo>
                  <a:cubicBezTo>
                    <a:pt x="98" y="148"/>
                    <a:pt x="141" y="105"/>
                    <a:pt x="145" y="71"/>
                  </a:cubicBezTo>
                  <a:cubicBezTo>
                    <a:pt x="148" y="35"/>
                    <a:pt x="127" y="4"/>
                    <a:pt x="88" y="1"/>
                  </a:cubicBezTo>
                  <a:cubicBezTo>
                    <a:pt x="85" y="1"/>
                    <a:pt x="82" y="1"/>
                    <a:pt x="80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45;p15">
              <a:extLst>
                <a:ext uri="{FF2B5EF4-FFF2-40B4-BE49-F238E27FC236}">
                  <a16:creationId xmlns:a16="http://schemas.microsoft.com/office/drawing/2014/main" id="{CBB884BF-636E-0489-5015-76035501200A}"/>
                </a:ext>
              </a:extLst>
            </p:cNvPr>
            <p:cNvSpPr/>
            <p:nvPr/>
          </p:nvSpPr>
          <p:spPr>
            <a:xfrm>
              <a:off x="4925487" y="-1595892"/>
              <a:ext cx="14501" cy="1456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20" y="1"/>
                  </a:moveTo>
                  <a:cubicBezTo>
                    <a:pt x="64" y="1"/>
                    <a:pt x="10" y="38"/>
                    <a:pt x="4" y="89"/>
                  </a:cubicBezTo>
                  <a:cubicBezTo>
                    <a:pt x="0" y="142"/>
                    <a:pt x="28" y="220"/>
                    <a:pt x="88" y="226"/>
                  </a:cubicBezTo>
                  <a:cubicBezTo>
                    <a:pt x="91" y="227"/>
                    <a:pt x="94" y="227"/>
                    <a:pt x="96" y="227"/>
                  </a:cubicBezTo>
                  <a:cubicBezTo>
                    <a:pt x="154" y="227"/>
                    <a:pt x="215" y="164"/>
                    <a:pt x="221" y="110"/>
                  </a:cubicBezTo>
                  <a:cubicBezTo>
                    <a:pt x="225" y="58"/>
                    <a:pt x="193" y="9"/>
                    <a:pt x="133" y="2"/>
                  </a:cubicBezTo>
                  <a:cubicBezTo>
                    <a:pt x="129" y="1"/>
                    <a:pt x="124" y="1"/>
                    <a:pt x="120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46;p15">
              <a:extLst>
                <a:ext uri="{FF2B5EF4-FFF2-40B4-BE49-F238E27FC236}">
                  <a16:creationId xmlns:a16="http://schemas.microsoft.com/office/drawing/2014/main" id="{406CE70A-2277-6D83-32FC-4840D0F5B212}"/>
                </a:ext>
              </a:extLst>
            </p:cNvPr>
            <p:cNvSpPr/>
            <p:nvPr/>
          </p:nvSpPr>
          <p:spPr>
            <a:xfrm>
              <a:off x="4879546" y="-1620403"/>
              <a:ext cx="11549" cy="11613"/>
            </a:xfrm>
            <a:custGeom>
              <a:avLst/>
              <a:gdLst/>
              <a:ahLst/>
              <a:cxnLst/>
              <a:rect l="l" t="t" r="r" b="b"/>
              <a:pathLst>
                <a:path w="180" h="181" extrusionOk="0">
                  <a:moveTo>
                    <a:pt x="93" y="1"/>
                  </a:moveTo>
                  <a:cubicBezTo>
                    <a:pt x="51" y="1"/>
                    <a:pt x="7" y="30"/>
                    <a:pt x="4" y="71"/>
                  </a:cubicBezTo>
                  <a:cubicBezTo>
                    <a:pt x="1" y="113"/>
                    <a:pt x="22" y="177"/>
                    <a:pt x="71" y="181"/>
                  </a:cubicBezTo>
                  <a:cubicBezTo>
                    <a:pt x="72" y="181"/>
                    <a:pt x="73" y="181"/>
                    <a:pt x="75" y="181"/>
                  </a:cubicBezTo>
                  <a:cubicBezTo>
                    <a:pt x="120" y="181"/>
                    <a:pt x="173" y="130"/>
                    <a:pt x="176" y="89"/>
                  </a:cubicBezTo>
                  <a:cubicBezTo>
                    <a:pt x="179" y="44"/>
                    <a:pt x="155" y="5"/>
                    <a:pt x="106" y="1"/>
                  </a:cubicBezTo>
                  <a:cubicBezTo>
                    <a:pt x="102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47;p15">
              <a:extLst>
                <a:ext uri="{FF2B5EF4-FFF2-40B4-BE49-F238E27FC236}">
                  <a16:creationId xmlns:a16="http://schemas.microsoft.com/office/drawing/2014/main" id="{F38964B8-1113-9892-3875-47A0995A65FC}"/>
                </a:ext>
              </a:extLst>
            </p:cNvPr>
            <p:cNvSpPr/>
            <p:nvPr/>
          </p:nvSpPr>
          <p:spPr>
            <a:xfrm>
              <a:off x="4859078" y="-1646325"/>
              <a:ext cx="19826" cy="16490"/>
            </a:xfrm>
            <a:custGeom>
              <a:avLst/>
              <a:gdLst/>
              <a:ahLst/>
              <a:cxnLst/>
              <a:rect l="l" t="t" r="r" b="b"/>
              <a:pathLst>
                <a:path w="309" h="257" extrusionOk="0">
                  <a:moveTo>
                    <a:pt x="135" y="0"/>
                  </a:moveTo>
                  <a:cubicBezTo>
                    <a:pt x="122" y="0"/>
                    <a:pt x="110" y="2"/>
                    <a:pt x="98" y="6"/>
                  </a:cubicBezTo>
                  <a:cubicBezTo>
                    <a:pt x="35" y="27"/>
                    <a:pt x="1" y="86"/>
                    <a:pt x="22" y="153"/>
                  </a:cubicBezTo>
                  <a:cubicBezTo>
                    <a:pt x="40" y="209"/>
                    <a:pt x="95" y="256"/>
                    <a:pt x="150" y="256"/>
                  </a:cubicBezTo>
                  <a:cubicBezTo>
                    <a:pt x="160" y="256"/>
                    <a:pt x="170" y="255"/>
                    <a:pt x="179" y="251"/>
                  </a:cubicBezTo>
                  <a:cubicBezTo>
                    <a:pt x="239" y="230"/>
                    <a:pt x="309" y="160"/>
                    <a:pt x="288" y="93"/>
                  </a:cubicBezTo>
                  <a:cubicBezTo>
                    <a:pt x="271" y="38"/>
                    <a:pt x="196" y="0"/>
                    <a:pt x="13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48;p15">
              <a:extLst>
                <a:ext uri="{FF2B5EF4-FFF2-40B4-BE49-F238E27FC236}">
                  <a16:creationId xmlns:a16="http://schemas.microsoft.com/office/drawing/2014/main" id="{F59A81E5-352B-A9E0-EFFC-7B44FE87E6B4}"/>
                </a:ext>
              </a:extLst>
            </p:cNvPr>
            <p:cNvSpPr/>
            <p:nvPr/>
          </p:nvSpPr>
          <p:spPr>
            <a:xfrm>
              <a:off x="4949805" y="-1699388"/>
              <a:ext cx="11036" cy="8919"/>
            </a:xfrm>
            <a:custGeom>
              <a:avLst/>
              <a:gdLst/>
              <a:ahLst/>
              <a:cxnLst/>
              <a:rect l="l" t="t" r="r" b="b"/>
              <a:pathLst>
                <a:path w="172" h="139" extrusionOk="0">
                  <a:moveTo>
                    <a:pt x="91" y="1"/>
                  </a:moveTo>
                  <a:cubicBezTo>
                    <a:pt x="67" y="1"/>
                    <a:pt x="41" y="9"/>
                    <a:pt x="28" y="23"/>
                  </a:cubicBezTo>
                  <a:cubicBezTo>
                    <a:pt x="4" y="47"/>
                    <a:pt x="0" y="86"/>
                    <a:pt x="28" y="114"/>
                  </a:cubicBezTo>
                  <a:cubicBezTo>
                    <a:pt x="44" y="129"/>
                    <a:pt x="67" y="139"/>
                    <a:pt x="88" y="139"/>
                  </a:cubicBezTo>
                  <a:cubicBezTo>
                    <a:pt x="104" y="139"/>
                    <a:pt x="119" y="133"/>
                    <a:pt x="130" y="120"/>
                  </a:cubicBezTo>
                  <a:cubicBezTo>
                    <a:pt x="154" y="96"/>
                    <a:pt x="172" y="44"/>
                    <a:pt x="144" y="19"/>
                  </a:cubicBezTo>
                  <a:cubicBezTo>
                    <a:pt x="131" y="6"/>
                    <a:pt x="111" y="1"/>
                    <a:pt x="9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49;p15">
              <a:extLst>
                <a:ext uri="{FF2B5EF4-FFF2-40B4-BE49-F238E27FC236}">
                  <a16:creationId xmlns:a16="http://schemas.microsoft.com/office/drawing/2014/main" id="{FE6A9C92-A004-6A35-0088-CD4F9B8EE38B}"/>
                </a:ext>
              </a:extLst>
            </p:cNvPr>
            <p:cNvSpPr/>
            <p:nvPr/>
          </p:nvSpPr>
          <p:spPr>
            <a:xfrm>
              <a:off x="4960392" y="-1662494"/>
              <a:ext cx="11036" cy="8983"/>
            </a:xfrm>
            <a:custGeom>
              <a:avLst/>
              <a:gdLst/>
              <a:ahLst/>
              <a:cxnLst/>
              <a:rect l="l" t="t" r="r" b="b"/>
              <a:pathLst>
                <a:path w="172" h="140" extrusionOk="0">
                  <a:moveTo>
                    <a:pt x="91" y="1"/>
                  </a:moveTo>
                  <a:cubicBezTo>
                    <a:pt x="67" y="1"/>
                    <a:pt x="41" y="9"/>
                    <a:pt x="28" y="23"/>
                  </a:cubicBezTo>
                  <a:cubicBezTo>
                    <a:pt x="4" y="51"/>
                    <a:pt x="0" y="86"/>
                    <a:pt x="28" y="114"/>
                  </a:cubicBezTo>
                  <a:cubicBezTo>
                    <a:pt x="44" y="130"/>
                    <a:pt x="68" y="140"/>
                    <a:pt x="89" y="140"/>
                  </a:cubicBezTo>
                  <a:cubicBezTo>
                    <a:pt x="105" y="140"/>
                    <a:pt x="120" y="135"/>
                    <a:pt x="130" y="125"/>
                  </a:cubicBezTo>
                  <a:cubicBezTo>
                    <a:pt x="154" y="96"/>
                    <a:pt x="172" y="47"/>
                    <a:pt x="144" y="19"/>
                  </a:cubicBezTo>
                  <a:cubicBezTo>
                    <a:pt x="131" y="7"/>
                    <a:pt x="111" y="1"/>
                    <a:pt x="9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0;p15">
              <a:extLst>
                <a:ext uri="{FF2B5EF4-FFF2-40B4-BE49-F238E27FC236}">
                  <a16:creationId xmlns:a16="http://schemas.microsoft.com/office/drawing/2014/main" id="{80AFB7B7-430B-652D-68B7-5C00B2ECA00F}"/>
                </a:ext>
              </a:extLst>
            </p:cNvPr>
            <p:cNvSpPr/>
            <p:nvPr/>
          </p:nvSpPr>
          <p:spPr>
            <a:xfrm>
              <a:off x="4870114" y="-1586588"/>
              <a:ext cx="11100" cy="8919"/>
            </a:xfrm>
            <a:custGeom>
              <a:avLst/>
              <a:gdLst/>
              <a:ahLst/>
              <a:cxnLst/>
              <a:rect l="l" t="t" r="r" b="b"/>
              <a:pathLst>
                <a:path w="173" h="139" extrusionOk="0">
                  <a:moveTo>
                    <a:pt x="94" y="1"/>
                  </a:moveTo>
                  <a:cubicBezTo>
                    <a:pt x="70" y="1"/>
                    <a:pt x="44" y="9"/>
                    <a:pt x="28" y="25"/>
                  </a:cubicBezTo>
                  <a:cubicBezTo>
                    <a:pt x="4" y="49"/>
                    <a:pt x="1" y="88"/>
                    <a:pt x="28" y="117"/>
                  </a:cubicBezTo>
                  <a:cubicBezTo>
                    <a:pt x="45" y="131"/>
                    <a:pt x="67" y="139"/>
                    <a:pt x="88" y="139"/>
                  </a:cubicBezTo>
                  <a:cubicBezTo>
                    <a:pt x="105" y="139"/>
                    <a:pt x="120" y="134"/>
                    <a:pt x="130" y="124"/>
                  </a:cubicBezTo>
                  <a:cubicBezTo>
                    <a:pt x="158" y="99"/>
                    <a:pt x="172" y="46"/>
                    <a:pt x="144" y="18"/>
                  </a:cubicBezTo>
                  <a:cubicBezTo>
                    <a:pt x="132" y="6"/>
                    <a:pt x="113" y="1"/>
                    <a:pt x="9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1;p15">
              <a:extLst>
                <a:ext uri="{FF2B5EF4-FFF2-40B4-BE49-F238E27FC236}">
                  <a16:creationId xmlns:a16="http://schemas.microsoft.com/office/drawing/2014/main" id="{3FF80F41-71FD-8462-C3E2-E6B2D6329921}"/>
                </a:ext>
              </a:extLst>
            </p:cNvPr>
            <p:cNvSpPr/>
            <p:nvPr/>
          </p:nvSpPr>
          <p:spPr>
            <a:xfrm>
              <a:off x="4868959" y="-1848376"/>
              <a:ext cx="11293" cy="11421"/>
            </a:xfrm>
            <a:custGeom>
              <a:avLst/>
              <a:gdLst/>
              <a:ahLst/>
              <a:cxnLst/>
              <a:rect l="l" t="t" r="r" b="b"/>
              <a:pathLst>
                <a:path w="176" h="178" extrusionOk="0">
                  <a:moveTo>
                    <a:pt x="99" y="1"/>
                  </a:moveTo>
                  <a:cubicBezTo>
                    <a:pt x="55" y="1"/>
                    <a:pt x="7" y="28"/>
                    <a:pt x="4" y="68"/>
                  </a:cubicBezTo>
                  <a:cubicBezTo>
                    <a:pt x="1" y="114"/>
                    <a:pt x="22" y="173"/>
                    <a:pt x="67" y="177"/>
                  </a:cubicBezTo>
                  <a:cubicBezTo>
                    <a:pt x="70" y="178"/>
                    <a:pt x="73" y="178"/>
                    <a:pt x="75" y="178"/>
                  </a:cubicBezTo>
                  <a:cubicBezTo>
                    <a:pt x="119" y="178"/>
                    <a:pt x="169" y="128"/>
                    <a:pt x="173" y="89"/>
                  </a:cubicBezTo>
                  <a:cubicBezTo>
                    <a:pt x="176" y="43"/>
                    <a:pt x="152" y="9"/>
                    <a:pt x="106" y="1"/>
                  </a:cubicBezTo>
                  <a:cubicBezTo>
                    <a:pt x="104" y="1"/>
                    <a:pt x="101" y="1"/>
                    <a:pt x="9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2;p15">
              <a:extLst>
                <a:ext uri="{FF2B5EF4-FFF2-40B4-BE49-F238E27FC236}">
                  <a16:creationId xmlns:a16="http://schemas.microsoft.com/office/drawing/2014/main" id="{6C676CFC-A121-75F0-0EE2-1D25A14CF032}"/>
                </a:ext>
              </a:extLst>
            </p:cNvPr>
            <p:cNvSpPr/>
            <p:nvPr/>
          </p:nvSpPr>
          <p:spPr>
            <a:xfrm>
              <a:off x="4938769" y="-1784725"/>
              <a:ext cx="13538" cy="13474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113" y="1"/>
                  </a:moveTo>
                  <a:cubicBezTo>
                    <a:pt x="61" y="1"/>
                    <a:pt x="10" y="35"/>
                    <a:pt x="7" y="82"/>
                  </a:cubicBezTo>
                  <a:cubicBezTo>
                    <a:pt x="0" y="132"/>
                    <a:pt x="28" y="205"/>
                    <a:pt x="81" y="209"/>
                  </a:cubicBezTo>
                  <a:cubicBezTo>
                    <a:pt x="84" y="209"/>
                    <a:pt x="87" y="209"/>
                    <a:pt x="91" y="209"/>
                  </a:cubicBezTo>
                  <a:cubicBezTo>
                    <a:pt x="144" y="209"/>
                    <a:pt x="200" y="150"/>
                    <a:pt x="208" y="104"/>
                  </a:cubicBezTo>
                  <a:cubicBezTo>
                    <a:pt x="211" y="51"/>
                    <a:pt x="182" y="6"/>
                    <a:pt x="127" y="2"/>
                  </a:cubicBezTo>
                  <a:cubicBezTo>
                    <a:pt x="122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3;p15">
              <a:extLst>
                <a:ext uri="{FF2B5EF4-FFF2-40B4-BE49-F238E27FC236}">
                  <a16:creationId xmlns:a16="http://schemas.microsoft.com/office/drawing/2014/main" id="{0F32851C-F5CB-12CE-7B38-C1642A57978D}"/>
                </a:ext>
              </a:extLst>
            </p:cNvPr>
            <p:cNvSpPr/>
            <p:nvPr/>
          </p:nvSpPr>
          <p:spPr>
            <a:xfrm>
              <a:off x="4943004" y="-1811674"/>
              <a:ext cx="9753" cy="9560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85" y="0"/>
                  </a:moveTo>
                  <a:cubicBezTo>
                    <a:pt x="48" y="0"/>
                    <a:pt x="8" y="24"/>
                    <a:pt x="4" y="57"/>
                  </a:cubicBezTo>
                  <a:cubicBezTo>
                    <a:pt x="1" y="93"/>
                    <a:pt x="22" y="145"/>
                    <a:pt x="61" y="148"/>
                  </a:cubicBezTo>
                  <a:cubicBezTo>
                    <a:pt x="62" y="148"/>
                    <a:pt x="64" y="148"/>
                    <a:pt x="66" y="148"/>
                  </a:cubicBezTo>
                  <a:cubicBezTo>
                    <a:pt x="103" y="148"/>
                    <a:pt x="145" y="105"/>
                    <a:pt x="148" y="71"/>
                  </a:cubicBezTo>
                  <a:cubicBezTo>
                    <a:pt x="152" y="36"/>
                    <a:pt x="131" y="5"/>
                    <a:pt x="92" y="1"/>
                  </a:cubicBezTo>
                  <a:cubicBezTo>
                    <a:pt x="90" y="1"/>
                    <a:pt x="87" y="0"/>
                    <a:pt x="8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4;p15">
              <a:extLst>
                <a:ext uri="{FF2B5EF4-FFF2-40B4-BE49-F238E27FC236}">
                  <a16:creationId xmlns:a16="http://schemas.microsoft.com/office/drawing/2014/main" id="{A4282046-FC0C-CBCB-F2D7-4EDA92DB3B76}"/>
                </a:ext>
              </a:extLst>
            </p:cNvPr>
            <p:cNvSpPr/>
            <p:nvPr/>
          </p:nvSpPr>
          <p:spPr>
            <a:xfrm>
              <a:off x="4901362" y="-1866341"/>
              <a:ext cx="9753" cy="9560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85" y="1"/>
                  </a:moveTo>
                  <a:cubicBezTo>
                    <a:pt x="49" y="1"/>
                    <a:pt x="12" y="24"/>
                    <a:pt x="8" y="57"/>
                  </a:cubicBezTo>
                  <a:cubicBezTo>
                    <a:pt x="1" y="92"/>
                    <a:pt x="22" y="145"/>
                    <a:pt x="61" y="148"/>
                  </a:cubicBezTo>
                  <a:cubicBezTo>
                    <a:pt x="62" y="148"/>
                    <a:pt x="64" y="148"/>
                    <a:pt x="65" y="148"/>
                  </a:cubicBezTo>
                  <a:cubicBezTo>
                    <a:pt x="103" y="148"/>
                    <a:pt x="145" y="108"/>
                    <a:pt x="148" y="71"/>
                  </a:cubicBezTo>
                  <a:cubicBezTo>
                    <a:pt x="152" y="36"/>
                    <a:pt x="131" y="4"/>
                    <a:pt x="92" y="1"/>
                  </a:cubicBezTo>
                  <a:cubicBezTo>
                    <a:pt x="90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5;p15">
              <a:extLst>
                <a:ext uri="{FF2B5EF4-FFF2-40B4-BE49-F238E27FC236}">
                  <a16:creationId xmlns:a16="http://schemas.microsoft.com/office/drawing/2014/main" id="{294252F6-1EDB-A9E1-58DE-A162C38C7922}"/>
                </a:ext>
              </a:extLst>
            </p:cNvPr>
            <p:cNvSpPr/>
            <p:nvPr/>
          </p:nvSpPr>
          <p:spPr>
            <a:xfrm>
              <a:off x="4890775" y="-1706318"/>
              <a:ext cx="13795" cy="13859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23" y="0"/>
                  </a:moveTo>
                  <a:cubicBezTo>
                    <a:pt x="70" y="0"/>
                    <a:pt x="12" y="35"/>
                    <a:pt x="9" y="84"/>
                  </a:cubicBezTo>
                  <a:cubicBezTo>
                    <a:pt x="1" y="134"/>
                    <a:pt x="30" y="207"/>
                    <a:pt x="85" y="215"/>
                  </a:cubicBezTo>
                  <a:cubicBezTo>
                    <a:pt x="88" y="215"/>
                    <a:pt x="91" y="215"/>
                    <a:pt x="94" y="215"/>
                  </a:cubicBezTo>
                  <a:cubicBezTo>
                    <a:pt x="148" y="215"/>
                    <a:pt x="205" y="156"/>
                    <a:pt x="211" y="106"/>
                  </a:cubicBezTo>
                  <a:cubicBezTo>
                    <a:pt x="215" y="53"/>
                    <a:pt x="187" y="8"/>
                    <a:pt x="131" y="0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6;p15">
              <a:extLst>
                <a:ext uri="{FF2B5EF4-FFF2-40B4-BE49-F238E27FC236}">
                  <a16:creationId xmlns:a16="http://schemas.microsoft.com/office/drawing/2014/main" id="{DA26A270-963D-21AE-9EBB-86AC96388D25}"/>
                </a:ext>
              </a:extLst>
            </p:cNvPr>
            <p:cNvSpPr/>
            <p:nvPr/>
          </p:nvSpPr>
          <p:spPr>
            <a:xfrm>
              <a:off x="4934021" y="-1747767"/>
              <a:ext cx="14693" cy="14308"/>
            </a:xfrm>
            <a:custGeom>
              <a:avLst/>
              <a:gdLst/>
              <a:ahLst/>
              <a:cxnLst/>
              <a:rect l="l" t="t" r="r" b="b"/>
              <a:pathLst>
                <a:path w="229" h="223" extrusionOk="0">
                  <a:moveTo>
                    <a:pt x="122" y="1"/>
                  </a:moveTo>
                  <a:cubicBezTo>
                    <a:pt x="67" y="1"/>
                    <a:pt x="11" y="37"/>
                    <a:pt x="8" y="86"/>
                  </a:cubicBezTo>
                  <a:cubicBezTo>
                    <a:pt x="0" y="141"/>
                    <a:pt x="29" y="219"/>
                    <a:pt x="88" y="222"/>
                  </a:cubicBezTo>
                  <a:cubicBezTo>
                    <a:pt x="91" y="222"/>
                    <a:pt x="94" y="223"/>
                    <a:pt x="97" y="223"/>
                  </a:cubicBezTo>
                  <a:cubicBezTo>
                    <a:pt x="155" y="223"/>
                    <a:pt x="215" y="160"/>
                    <a:pt x="222" y="110"/>
                  </a:cubicBezTo>
                  <a:cubicBezTo>
                    <a:pt x="229" y="54"/>
                    <a:pt x="197" y="5"/>
                    <a:pt x="138" y="1"/>
                  </a:cubicBezTo>
                  <a:cubicBezTo>
                    <a:pt x="133" y="1"/>
                    <a:pt x="127" y="1"/>
                    <a:pt x="12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7;p15">
              <a:extLst>
                <a:ext uri="{FF2B5EF4-FFF2-40B4-BE49-F238E27FC236}">
                  <a16:creationId xmlns:a16="http://schemas.microsoft.com/office/drawing/2014/main" id="{BB160C61-2ED3-7BD6-0C4A-2F5B0380A4DC}"/>
                </a:ext>
              </a:extLst>
            </p:cNvPr>
            <p:cNvSpPr/>
            <p:nvPr/>
          </p:nvSpPr>
          <p:spPr>
            <a:xfrm>
              <a:off x="4897127" y="-1765733"/>
              <a:ext cx="11806" cy="11613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101" y="0"/>
                  </a:moveTo>
                  <a:cubicBezTo>
                    <a:pt x="55" y="0"/>
                    <a:pt x="10" y="28"/>
                    <a:pt x="4" y="71"/>
                  </a:cubicBezTo>
                  <a:cubicBezTo>
                    <a:pt x="0" y="113"/>
                    <a:pt x="25" y="176"/>
                    <a:pt x="70" y="180"/>
                  </a:cubicBezTo>
                  <a:cubicBezTo>
                    <a:pt x="73" y="180"/>
                    <a:pt x="76" y="180"/>
                    <a:pt x="79" y="180"/>
                  </a:cubicBezTo>
                  <a:cubicBezTo>
                    <a:pt x="126" y="180"/>
                    <a:pt x="172" y="128"/>
                    <a:pt x="176" y="89"/>
                  </a:cubicBezTo>
                  <a:cubicBezTo>
                    <a:pt x="183" y="47"/>
                    <a:pt x="158" y="8"/>
                    <a:pt x="109" y="0"/>
                  </a:cubicBezTo>
                  <a:cubicBezTo>
                    <a:pt x="106" y="0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8;p15">
              <a:extLst>
                <a:ext uri="{FF2B5EF4-FFF2-40B4-BE49-F238E27FC236}">
                  <a16:creationId xmlns:a16="http://schemas.microsoft.com/office/drawing/2014/main" id="{72F85EE0-1B4E-7253-0EF1-732E5AE50580}"/>
                </a:ext>
              </a:extLst>
            </p:cNvPr>
            <p:cNvSpPr/>
            <p:nvPr/>
          </p:nvSpPr>
          <p:spPr>
            <a:xfrm>
              <a:off x="4905211" y="-1806092"/>
              <a:ext cx="19890" cy="16361"/>
            </a:xfrm>
            <a:custGeom>
              <a:avLst/>
              <a:gdLst/>
              <a:ahLst/>
              <a:cxnLst/>
              <a:rect l="l" t="t" r="r" b="b"/>
              <a:pathLst>
                <a:path w="310" h="255" extrusionOk="0">
                  <a:moveTo>
                    <a:pt x="136" y="0"/>
                  </a:moveTo>
                  <a:cubicBezTo>
                    <a:pt x="123" y="0"/>
                    <a:pt x="110" y="2"/>
                    <a:pt x="99" y="6"/>
                  </a:cubicBezTo>
                  <a:cubicBezTo>
                    <a:pt x="36" y="27"/>
                    <a:pt x="1" y="82"/>
                    <a:pt x="22" y="153"/>
                  </a:cubicBezTo>
                  <a:cubicBezTo>
                    <a:pt x="40" y="210"/>
                    <a:pt x="97" y="254"/>
                    <a:pt x="152" y="254"/>
                  </a:cubicBezTo>
                  <a:cubicBezTo>
                    <a:pt x="161" y="254"/>
                    <a:pt x="170" y="253"/>
                    <a:pt x="179" y="250"/>
                  </a:cubicBezTo>
                  <a:cubicBezTo>
                    <a:pt x="239" y="229"/>
                    <a:pt x="310" y="160"/>
                    <a:pt x="289" y="93"/>
                  </a:cubicBezTo>
                  <a:cubicBezTo>
                    <a:pt x="271" y="38"/>
                    <a:pt x="197" y="0"/>
                    <a:pt x="136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9;p15">
              <a:extLst>
                <a:ext uri="{FF2B5EF4-FFF2-40B4-BE49-F238E27FC236}">
                  <a16:creationId xmlns:a16="http://schemas.microsoft.com/office/drawing/2014/main" id="{F26DF66F-3916-DB60-5D1C-100EE46EABC4}"/>
                </a:ext>
              </a:extLst>
            </p:cNvPr>
            <p:cNvSpPr/>
            <p:nvPr/>
          </p:nvSpPr>
          <p:spPr>
            <a:xfrm>
              <a:off x="4888336" y="-1832399"/>
              <a:ext cx="11100" cy="8983"/>
            </a:xfrm>
            <a:custGeom>
              <a:avLst/>
              <a:gdLst/>
              <a:ahLst/>
              <a:cxnLst/>
              <a:rect l="l" t="t" r="r" b="b"/>
              <a:pathLst>
                <a:path w="173" h="140" extrusionOk="0">
                  <a:moveTo>
                    <a:pt x="93" y="1"/>
                  </a:moveTo>
                  <a:cubicBezTo>
                    <a:pt x="69" y="1"/>
                    <a:pt x="44" y="9"/>
                    <a:pt x="29" y="22"/>
                  </a:cubicBezTo>
                  <a:cubicBezTo>
                    <a:pt x="4" y="50"/>
                    <a:pt x="0" y="89"/>
                    <a:pt x="29" y="113"/>
                  </a:cubicBezTo>
                  <a:cubicBezTo>
                    <a:pt x="45" y="130"/>
                    <a:pt x="68" y="139"/>
                    <a:pt x="90" y="139"/>
                  </a:cubicBezTo>
                  <a:cubicBezTo>
                    <a:pt x="105" y="139"/>
                    <a:pt x="120" y="134"/>
                    <a:pt x="131" y="124"/>
                  </a:cubicBezTo>
                  <a:cubicBezTo>
                    <a:pt x="158" y="100"/>
                    <a:pt x="173" y="47"/>
                    <a:pt x="144" y="19"/>
                  </a:cubicBezTo>
                  <a:cubicBezTo>
                    <a:pt x="132" y="6"/>
                    <a:pt x="113" y="1"/>
                    <a:pt x="9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60;p15">
              <a:extLst>
                <a:ext uri="{FF2B5EF4-FFF2-40B4-BE49-F238E27FC236}">
                  <a16:creationId xmlns:a16="http://schemas.microsoft.com/office/drawing/2014/main" id="{C039BE91-0AAE-7CFB-1C12-42856F5FD679}"/>
                </a:ext>
              </a:extLst>
            </p:cNvPr>
            <p:cNvSpPr/>
            <p:nvPr/>
          </p:nvSpPr>
          <p:spPr>
            <a:xfrm>
              <a:off x="4913745" y="-1722294"/>
              <a:ext cx="11100" cy="9111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94" y="0"/>
                  </a:moveTo>
                  <a:cubicBezTo>
                    <a:pt x="69" y="0"/>
                    <a:pt x="43" y="9"/>
                    <a:pt x="29" y="25"/>
                  </a:cubicBezTo>
                  <a:cubicBezTo>
                    <a:pt x="4" y="50"/>
                    <a:pt x="1" y="89"/>
                    <a:pt x="29" y="116"/>
                  </a:cubicBezTo>
                  <a:cubicBezTo>
                    <a:pt x="45" y="132"/>
                    <a:pt x="67" y="141"/>
                    <a:pt x="88" y="141"/>
                  </a:cubicBezTo>
                  <a:cubicBezTo>
                    <a:pt x="104" y="141"/>
                    <a:pt x="120" y="136"/>
                    <a:pt x="130" y="123"/>
                  </a:cubicBezTo>
                  <a:cubicBezTo>
                    <a:pt x="156" y="99"/>
                    <a:pt x="172" y="46"/>
                    <a:pt x="145" y="18"/>
                  </a:cubicBezTo>
                  <a:cubicBezTo>
                    <a:pt x="133" y="6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61;p15">
              <a:extLst>
                <a:ext uri="{FF2B5EF4-FFF2-40B4-BE49-F238E27FC236}">
                  <a16:creationId xmlns:a16="http://schemas.microsoft.com/office/drawing/2014/main" id="{FB281C57-B872-D156-3DD7-B747EE08CF85}"/>
                </a:ext>
              </a:extLst>
            </p:cNvPr>
            <p:cNvSpPr/>
            <p:nvPr/>
          </p:nvSpPr>
          <p:spPr>
            <a:xfrm>
              <a:off x="4873451" y="-1754761"/>
              <a:ext cx="11164" cy="8919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93" y="1"/>
                  </a:moveTo>
                  <a:cubicBezTo>
                    <a:pt x="68" y="1"/>
                    <a:pt x="43" y="9"/>
                    <a:pt x="29" y="23"/>
                  </a:cubicBezTo>
                  <a:cubicBezTo>
                    <a:pt x="5" y="47"/>
                    <a:pt x="1" y="86"/>
                    <a:pt x="29" y="114"/>
                  </a:cubicBezTo>
                  <a:cubicBezTo>
                    <a:pt x="45" y="129"/>
                    <a:pt x="67" y="139"/>
                    <a:pt x="88" y="139"/>
                  </a:cubicBezTo>
                  <a:cubicBezTo>
                    <a:pt x="105" y="139"/>
                    <a:pt x="120" y="133"/>
                    <a:pt x="131" y="121"/>
                  </a:cubicBezTo>
                  <a:cubicBezTo>
                    <a:pt x="156" y="96"/>
                    <a:pt x="173" y="44"/>
                    <a:pt x="145" y="19"/>
                  </a:cubicBezTo>
                  <a:cubicBezTo>
                    <a:pt x="132" y="6"/>
                    <a:pt x="113" y="1"/>
                    <a:pt x="9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62;p15">
              <a:extLst>
                <a:ext uri="{FF2B5EF4-FFF2-40B4-BE49-F238E27FC236}">
                  <a16:creationId xmlns:a16="http://schemas.microsoft.com/office/drawing/2014/main" id="{E5C0771D-0F41-7550-5C09-09EEE43C889D}"/>
                </a:ext>
              </a:extLst>
            </p:cNvPr>
            <p:cNvSpPr/>
            <p:nvPr/>
          </p:nvSpPr>
          <p:spPr>
            <a:xfrm>
              <a:off x="4651381" y="-2100346"/>
              <a:ext cx="240160" cy="345708"/>
            </a:xfrm>
            <a:custGeom>
              <a:avLst/>
              <a:gdLst/>
              <a:ahLst/>
              <a:cxnLst/>
              <a:rect l="l" t="t" r="r" b="b"/>
              <a:pathLst>
                <a:path w="3743" h="5388" extrusionOk="0">
                  <a:moveTo>
                    <a:pt x="2055" y="0"/>
                  </a:moveTo>
                  <a:cubicBezTo>
                    <a:pt x="2052" y="0"/>
                    <a:pt x="2048" y="0"/>
                    <a:pt x="2045" y="0"/>
                  </a:cubicBezTo>
                  <a:cubicBezTo>
                    <a:pt x="1828" y="4"/>
                    <a:pt x="1624" y="119"/>
                    <a:pt x="1470" y="274"/>
                  </a:cubicBezTo>
                  <a:cubicBezTo>
                    <a:pt x="1319" y="425"/>
                    <a:pt x="1207" y="614"/>
                    <a:pt x="1095" y="800"/>
                  </a:cubicBezTo>
                  <a:lnTo>
                    <a:pt x="1080" y="842"/>
                  </a:lnTo>
                  <a:cubicBezTo>
                    <a:pt x="835" y="859"/>
                    <a:pt x="596" y="943"/>
                    <a:pt x="393" y="1080"/>
                  </a:cubicBezTo>
                  <a:cubicBezTo>
                    <a:pt x="214" y="1207"/>
                    <a:pt x="52" y="1424"/>
                    <a:pt x="130" y="1627"/>
                  </a:cubicBezTo>
                  <a:cubicBezTo>
                    <a:pt x="162" y="1715"/>
                    <a:pt x="235" y="1789"/>
                    <a:pt x="249" y="1883"/>
                  </a:cubicBezTo>
                  <a:cubicBezTo>
                    <a:pt x="270" y="2034"/>
                    <a:pt x="133" y="2157"/>
                    <a:pt x="78" y="2301"/>
                  </a:cubicBezTo>
                  <a:cubicBezTo>
                    <a:pt x="0" y="2508"/>
                    <a:pt x="133" y="2767"/>
                    <a:pt x="347" y="2824"/>
                  </a:cubicBezTo>
                  <a:cubicBezTo>
                    <a:pt x="467" y="2855"/>
                    <a:pt x="604" y="2834"/>
                    <a:pt x="705" y="2900"/>
                  </a:cubicBezTo>
                  <a:cubicBezTo>
                    <a:pt x="919" y="3038"/>
                    <a:pt x="810" y="3413"/>
                    <a:pt x="1007" y="3578"/>
                  </a:cubicBezTo>
                  <a:cubicBezTo>
                    <a:pt x="1130" y="3683"/>
                    <a:pt x="1326" y="3648"/>
                    <a:pt x="1470" y="3729"/>
                  </a:cubicBezTo>
                  <a:cubicBezTo>
                    <a:pt x="1691" y="3852"/>
                    <a:pt x="1723" y="4209"/>
                    <a:pt x="1964" y="4286"/>
                  </a:cubicBezTo>
                  <a:cubicBezTo>
                    <a:pt x="2004" y="4299"/>
                    <a:pt x="2045" y="4303"/>
                    <a:pt x="2086" y="4303"/>
                  </a:cubicBezTo>
                  <a:cubicBezTo>
                    <a:pt x="2110" y="4303"/>
                    <a:pt x="2133" y="4302"/>
                    <a:pt x="2157" y="4300"/>
                  </a:cubicBezTo>
                  <a:cubicBezTo>
                    <a:pt x="2185" y="4299"/>
                    <a:pt x="2213" y="4297"/>
                    <a:pt x="2241" y="4297"/>
                  </a:cubicBezTo>
                  <a:cubicBezTo>
                    <a:pt x="2270" y="4297"/>
                    <a:pt x="2298" y="4299"/>
                    <a:pt x="2325" y="4304"/>
                  </a:cubicBezTo>
                  <a:cubicBezTo>
                    <a:pt x="2490" y="4339"/>
                    <a:pt x="2603" y="4493"/>
                    <a:pt x="2676" y="4647"/>
                  </a:cubicBezTo>
                  <a:cubicBezTo>
                    <a:pt x="2754" y="4799"/>
                    <a:pt x="2817" y="4967"/>
                    <a:pt x="2947" y="5072"/>
                  </a:cubicBezTo>
                  <a:cubicBezTo>
                    <a:pt x="3097" y="5191"/>
                    <a:pt x="3319" y="5223"/>
                    <a:pt x="3413" y="5388"/>
                  </a:cubicBezTo>
                  <a:cubicBezTo>
                    <a:pt x="3410" y="5236"/>
                    <a:pt x="3406" y="5086"/>
                    <a:pt x="3441" y="4938"/>
                  </a:cubicBezTo>
                  <a:cubicBezTo>
                    <a:pt x="3497" y="4714"/>
                    <a:pt x="3648" y="4517"/>
                    <a:pt x="3690" y="4286"/>
                  </a:cubicBezTo>
                  <a:cubicBezTo>
                    <a:pt x="3743" y="3991"/>
                    <a:pt x="3609" y="3697"/>
                    <a:pt x="3592" y="3399"/>
                  </a:cubicBezTo>
                  <a:cubicBezTo>
                    <a:pt x="3571" y="3027"/>
                    <a:pt x="3732" y="2662"/>
                    <a:pt x="3708" y="2290"/>
                  </a:cubicBezTo>
                  <a:cubicBezTo>
                    <a:pt x="3704" y="2206"/>
                    <a:pt x="3686" y="2118"/>
                    <a:pt x="3634" y="2052"/>
                  </a:cubicBezTo>
                  <a:cubicBezTo>
                    <a:pt x="3596" y="2006"/>
                    <a:pt x="3543" y="1974"/>
                    <a:pt x="3500" y="1929"/>
                  </a:cubicBezTo>
                  <a:cubicBezTo>
                    <a:pt x="3452" y="1873"/>
                    <a:pt x="3427" y="1799"/>
                    <a:pt x="3403" y="1729"/>
                  </a:cubicBezTo>
                  <a:cubicBezTo>
                    <a:pt x="3335" y="1519"/>
                    <a:pt x="3287" y="1301"/>
                    <a:pt x="3259" y="1080"/>
                  </a:cubicBezTo>
                  <a:cubicBezTo>
                    <a:pt x="3241" y="951"/>
                    <a:pt x="3230" y="817"/>
                    <a:pt x="3178" y="701"/>
                  </a:cubicBezTo>
                  <a:cubicBezTo>
                    <a:pt x="3125" y="582"/>
                    <a:pt x="3016" y="480"/>
                    <a:pt x="2887" y="477"/>
                  </a:cubicBezTo>
                  <a:cubicBezTo>
                    <a:pt x="2878" y="476"/>
                    <a:pt x="2869" y="475"/>
                    <a:pt x="2860" y="475"/>
                  </a:cubicBezTo>
                  <a:cubicBezTo>
                    <a:pt x="2839" y="475"/>
                    <a:pt x="2818" y="478"/>
                    <a:pt x="2796" y="480"/>
                  </a:cubicBezTo>
                  <a:cubicBezTo>
                    <a:pt x="2767" y="484"/>
                    <a:pt x="2739" y="488"/>
                    <a:pt x="2713" y="488"/>
                  </a:cubicBezTo>
                  <a:cubicBezTo>
                    <a:pt x="2671" y="488"/>
                    <a:pt x="2633" y="479"/>
                    <a:pt x="2603" y="449"/>
                  </a:cubicBezTo>
                  <a:cubicBezTo>
                    <a:pt x="2574" y="417"/>
                    <a:pt x="2568" y="371"/>
                    <a:pt x="2553" y="329"/>
                  </a:cubicBezTo>
                  <a:cubicBezTo>
                    <a:pt x="2488" y="130"/>
                    <a:pt x="2266" y="0"/>
                    <a:pt x="2055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63;p15">
              <a:extLst>
                <a:ext uri="{FF2B5EF4-FFF2-40B4-BE49-F238E27FC236}">
                  <a16:creationId xmlns:a16="http://schemas.microsoft.com/office/drawing/2014/main" id="{3CC8874B-F726-5542-F69C-BAB96F3DFF9F}"/>
                </a:ext>
              </a:extLst>
            </p:cNvPr>
            <p:cNvSpPr/>
            <p:nvPr/>
          </p:nvSpPr>
          <p:spPr>
            <a:xfrm>
              <a:off x="4691675" y="-1965089"/>
              <a:ext cx="9304" cy="9945"/>
            </a:xfrm>
            <a:custGeom>
              <a:avLst/>
              <a:gdLst/>
              <a:ahLst/>
              <a:cxnLst/>
              <a:rect l="l" t="t" r="r" b="b"/>
              <a:pathLst>
                <a:path w="145" h="155" extrusionOk="0">
                  <a:moveTo>
                    <a:pt x="81" y="0"/>
                  </a:moveTo>
                  <a:cubicBezTo>
                    <a:pt x="39" y="0"/>
                    <a:pt x="0" y="31"/>
                    <a:pt x="0" y="70"/>
                  </a:cubicBezTo>
                  <a:cubicBezTo>
                    <a:pt x="0" y="105"/>
                    <a:pt x="25" y="154"/>
                    <a:pt x="63" y="154"/>
                  </a:cubicBezTo>
                  <a:cubicBezTo>
                    <a:pt x="105" y="154"/>
                    <a:pt x="144" y="105"/>
                    <a:pt x="144" y="70"/>
                  </a:cubicBezTo>
                  <a:cubicBezTo>
                    <a:pt x="144" y="31"/>
                    <a:pt x="119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64;p15">
              <a:extLst>
                <a:ext uri="{FF2B5EF4-FFF2-40B4-BE49-F238E27FC236}">
                  <a16:creationId xmlns:a16="http://schemas.microsoft.com/office/drawing/2014/main" id="{8AA47D9B-F350-76C3-6FED-C71DE90080B4}"/>
                </a:ext>
              </a:extLst>
            </p:cNvPr>
            <p:cNvSpPr/>
            <p:nvPr/>
          </p:nvSpPr>
          <p:spPr>
            <a:xfrm>
              <a:off x="4757635" y="-1939680"/>
              <a:ext cx="11293" cy="11934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98" y="1"/>
                  </a:moveTo>
                  <a:cubicBezTo>
                    <a:pt x="49" y="1"/>
                    <a:pt x="0" y="35"/>
                    <a:pt x="0" y="81"/>
                  </a:cubicBezTo>
                  <a:cubicBezTo>
                    <a:pt x="0" y="127"/>
                    <a:pt x="31" y="186"/>
                    <a:pt x="77" y="186"/>
                  </a:cubicBezTo>
                  <a:cubicBezTo>
                    <a:pt x="126" y="186"/>
                    <a:pt x="175" y="127"/>
                    <a:pt x="175" y="81"/>
                  </a:cubicBezTo>
                  <a:cubicBezTo>
                    <a:pt x="175" y="35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65;p15">
              <a:extLst>
                <a:ext uri="{FF2B5EF4-FFF2-40B4-BE49-F238E27FC236}">
                  <a16:creationId xmlns:a16="http://schemas.microsoft.com/office/drawing/2014/main" id="{0AC0050F-2B0D-5E83-E0E4-34FC9C7C3EF6}"/>
                </a:ext>
              </a:extLst>
            </p:cNvPr>
            <p:cNvSpPr/>
            <p:nvPr/>
          </p:nvSpPr>
          <p:spPr>
            <a:xfrm>
              <a:off x="4758662" y="-1963100"/>
              <a:ext cx="7956" cy="834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8" y="0"/>
                  </a:moveTo>
                  <a:cubicBezTo>
                    <a:pt x="36" y="0"/>
                    <a:pt x="1" y="25"/>
                    <a:pt x="1" y="57"/>
                  </a:cubicBezTo>
                  <a:cubicBezTo>
                    <a:pt x="1" y="88"/>
                    <a:pt x="22" y="130"/>
                    <a:pt x="54" y="130"/>
                  </a:cubicBezTo>
                  <a:cubicBezTo>
                    <a:pt x="89" y="130"/>
                    <a:pt x="124" y="88"/>
                    <a:pt x="124" y="57"/>
                  </a:cubicBezTo>
                  <a:cubicBezTo>
                    <a:pt x="124" y="25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66;p15">
              <a:extLst>
                <a:ext uri="{FF2B5EF4-FFF2-40B4-BE49-F238E27FC236}">
                  <a16:creationId xmlns:a16="http://schemas.microsoft.com/office/drawing/2014/main" id="{CCFB8F08-8427-6343-A15B-34C0D3472BE8}"/>
                </a:ext>
              </a:extLst>
            </p:cNvPr>
            <p:cNvSpPr/>
            <p:nvPr/>
          </p:nvSpPr>
          <p:spPr>
            <a:xfrm>
              <a:off x="4783237" y="-1913373"/>
              <a:ext cx="11293" cy="11998"/>
            </a:xfrm>
            <a:custGeom>
              <a:avLst/>
              <a:gdLst/>
              <a:ahLst/>
              <a:cxnLst/>
              <a:rect l="l" t="t" r="r" b="b"/>
              <a:pathLst>
                <a:path w="176" h="187" extrusionOk="0">
                  <a:moveTo>
                    <a:pt x="99" y="1"/>
                  </a:moveTo>
                  <a:cubicBezTo>
                    <a:pt x="50" y="1"/>
                    <a:pt x="1" y="39"/>
                    <a:pt x="1" y="81"/>
                  </a:cubicBezTo>
                  <a:cubicBezTo>
                    <a:pt x="1" y="127"/>
                    <a:pt x="32" y="187"/>
                    <a:pt x="78" y="187"/>
                  </a:cubicBezTo>
                  <a:cubicBezTo>
                    <a:pt x="127" y="187"/>
                    <a:pt x="176" y="127"/>
                    <a:pt x="176" y="81"/>
                  </a:cubicBezTo>
                  <a:cubicBezTo>
                    <a:pt x="176" y="39"/>
                    <a:pt x="148" y="1"/>
                    <a:pt x="9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67;p15">
              <a:extLst>
                <a:ext uri="{FF2B5EF4-FFF2-40B4-BE49-F238E27FC236}">
                  <a16:creationId xmlns:a16="http://schemas.microsoft.com/office/drawing/2014/main" id="{26BBB2BA-91D8-9CDC-BE5C-588469ED90FD}"/>
                </a:ext>
              </a:extLst>
            </p:cNvPr>
            <p:cNvSpPr/>
            <p:nvPr/>
          </p:nvSpPr>
          <p:spPr>
            <a:xfrm>
              <a:off x="4731008" y="-2009426"/>
              <a:ext cx="7956" cy="834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7" y="0"/>
                  </a:moveTo>
                  <a:cubicBezTo>
                    <a:pt x="32" y="0"/>
                    <a:pt x="1" y="28"/>
                    <a:pt x="1" y="56"/>
                  </a:cubicBezTo>
                  <a:cubicBezTo>
                    <a:pt x="1" y="88"/>
                    <a:pt x="22" y="130"/>
                    <a:pt x="53" y="130"/>
                  </a:cubicBezTo>
                  <a:cubicBezTo>
                    <a:pt x="88" y="130"/>
                    <a:pt x="124" y="88"/>
                    <a:pt x="124" y="56"/>
                  </a:cubicBezTo>
                  <a:cubicBezTo>
                    <a:pt x="124" y="28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68;p15">
              <a:extLst>
                <a:ext uri="{FF2B5EF4-FFF2-40B4-BE49-F238E27FC236}">
                  <a16:creationId xmlns:a16="http://schemas.microsoft.com/office/drawing/2014/main" id="{57620999-6CA9-69BB-CF28-EAADAB3D7FE9}"/>
                </a:ext>
              </a:extLst>
            </p:cNvPr>
            <p:cNvSpPr/>
            <p:nvPr/>
          </p:nvSpPr>
          <p:spPr>
            <a:xfrm>
              <a:off x="4756930" y="-1907534"/>
              <a:ext cx="12191" cy="12704"/>
            </a:xfrm>
            <a:custGeom>
              <a:avLst/>
              <a:gdLst/>
              <a:ahLst/>
              <a:cxnLst/>
              <a:rect l="l" t="t" r="r" b="b"/>
              <a:pathLst>
                <a:path w="190" h="198" extrusionOk="0">
                  <a:moveTo>
                    <a:pt x="105" y="1"/>
                  </a:moveTo>
                  <a:cubicBezTo>
                    <a:pt x="53" y="1"/>
                    <a:pt x="0" y="39"/>
                    <a:pt x="0" y="89"/>
                  </a:cubicBezTo>
                  <a:cubicBezTo>
                    <a:pt x="0" y="134"/>
                    <a:pt x="32" y="198"/>
                    <a:pt x="84" y="198"/>
                  </a:cubicBezTo>
                  <a:cubicBezTo>
                    <a:pt x="137" y="198"/>
                    <a:pt x="190" y="134"/>
                    <a:pt x="190" y="89"/>
                  </a:cubicBezTo>
                  <a:cubicBezTo>
                    <a:pt x="190" y="39"/>
                    <a:pt x="154" y="1"/>
                    <a:pt x="10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69;p15">
              <a:extLst>
                <a:ext uri="{FF2B5EF4-FFF2-40B4-BE49-F238E27FC236}">
                  <a16:creationId xmlns:a16="http://schemas.microsoft.com/office/drawing/2014/main" id="{E55A1543-819F-FC2B-D162-FEB333594158}"/>
                </a:ext>
              </a:extLst>
            </p:cNvPr>
            <p:cNvSpPr/>
            <p:nvPr/>
          </p:nvSpPr>
          <p:spPr>
            <a:xfrm>
              <a:off x="4723372" y="-1919405"/>
              <a:ext cx="9689" cy="10138"/>
            </a:xfrm>
            <a:custGeom>
              <a:avLst/>
              <a:gdLst/>
              <a:ahLst/>
              <a:cxnLst/>
              <a:rect l="l" t="t" r="r" b="b"/>
              <a:pathLst>
                <a:path w="151" h="158" extrusionOk="0">
                  <a:moveTo>
                    <a:pt x="85" y="0"/>
                  </a:moveTo>
                  <a:cubicBezTo>
                    <a:pt x="42" y="0"/>
                    <a:pt x="0" y="31"/>
                    <a:pt x="0" y="70"/>
                  </a:cubicBezTo>
                  <a:cubicBezTo>
                    <a:pt x="0" y="109"/>
                    <a:pt x="25" y="158"/>
                    <a:pt x="67" y="158"/>
                  </a:cubicBezTo>
                  <a:cubicBezTo>
                    <a:pt x="109" y="158"/>
                    <a:pt x="151" y="109"/>
                    <a:pt x="151" y="70"/>
                  </a:cubicBezTo>
                  <a:cubicBezTo>
                    <a:pt x="151" y="3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70;p15">
              <a:extLst>
                <a:ext uri="{FF2B5EF4-FFF2-40B4-BE49-F238E27FC236}">
                  <a16:creationId xmlns:a16="http://schemas.microsoft.com/office/drawing/2014/main" id="{6B04C02E-DC00-8BFF-ED2F-C038B15253DC}"/>
                </a:ext>
              </a:extLst>
            </p:cNvPr>
            <p:cNvSpPr/>
            <p:nvPr/>
          </p:nvSpPr>
          <p:spPr>
            <a:xfrm>
              <a:off x="4708486" y="-2026814"/>
              <a:ext cx="15848" cy="12640"/>
            </a:xfrm>
            <a:custGeom>
              <a:avLst/>
              <a:gdLst/>
              <a:ahLst/>
              <a:cxnLst/>
              <a:rect l="l" t="t" r="r" b="b"/>
              <a:pathLst>
                <a:path w="247" h="197" extrusionOk="0">
                  <a:moveTo>
                    <a:pt x="110" y="0"/>
                  </a:moveTo>
                  <a:cubicBezTo>
                    <a:pt x="96" y="0"/>
                    <a:pt x="83" y="2"/>
                    <a:pt x="72" y="8"/>
                  </a:cubicBezTo>
                  <a:cubicBezTo>
                    <a:pt x="25" y="29"/>
                    <a:pt x="1" y="78"/>
                    <a:pt x="22" y="127"/>
                  </a:cubicBezTo>
                  <a:cubicBezTo>
                    <a:pt x="41" y="166"/>
                    <a:pt x="83" y="196"/>
                    <a:pt x="123" y="196"/>
                  </a:cubicBezTo>
                  <a:cubicBezTo>
                    <a:pt x="133" y="196"/>
                    <a:pt x="142" y="194"/>
                    <a:pt x="152" y="190"/>
                  </a:cubicBezTo>
                  <a:cubicBezTo>
                    <a:pt x="198" y="169"/>
                    <a:pt x="247" y="109"/>
                    <a:pt x="222" y="61"/>
                  </a:cubicBezTo>
                  <a:cubicBezTo>
                    <a:pt x="206" y="24"/>
                    <a:pt x="154" y="0"/>
                    <a:pt x="110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71;p15">
              <a:extLst>
                <a:ext uri="{FF2B5EF4-FFF2-40B4-BE49-F238E27FC236}">
                  <a16:creationId xmlns:a16="http://schemas.microsoft.com/office/drawing/2014/main" id="{1DBE7292-2307-0A40-4B88-E7EC3D8477E4}"/>
                </a:ext>
              </a:extLst>
            </p:cNvPr>
            <p:cNvSpPr/>
            <p:nvPr/>
          </p:nvSpPr>
          <p:spPr>
            <a:xfrm>
              <a:off x="4726516" y="-1955144"/>
              <a:ext cx="17645" cy="14116"/>
            </a:xfrm>
            <a:custGeom>
              <a:avLst/>
              <a:gdLst/>
              <a:ahLst/>
              <a:cxnLst/>
              <a:rect l="l" t="t" r="r" b="b"/>
              <a:pathLst>
                <a:path w="275" h="220" extrusionOk="0">
                  <a:moveTo>
                    <a:pt x="123" y="1"/>
                  </a:moveTo>
                  <a:cubicBezTo>
                    <a:pt x="106" y="1"/>
                    <a:pt x="91" y="4"/>
                    <a:pt x="78" y="10"/>
                  </a:cubicBezTo>
                  <a:cubicBezTo>
                    <a:pt x="25" y="35"/>
                    <a:pt x="1" y="87"/>
                    <a:pt x="25" y="143"/>
                  </a:cubicBezTo>
                  <a:cubicBezTo>
                    <a:pt x="45" y="188"/>
                    <a:pt x="91" y="219"/>
                    <a:pt x="136" y="219"/>
                  </a:cubicBezTo>
                  <a:cubicBezTo>
                    <a:pt x="147" y="219"/>
                    <a:pt x="159" y="217"/>
                    <a:pt x="169" y="213"/>
                  </a:cubicBezTo>
                  <a:cubicBezTo>
                    <a:pt x="218" y="189"/>
                    <a:pt x="275" y="125"/>
                    <a:pt x="249" y="69"/>
                  </a:cubicBezTo>
                  <a:cubicBezTo>
                    <a:pt x="228" y="27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72;p15">
              <a:extLst>
                <a:ext uri="{FF2B5EF4-FFF2-40B4-BE49-F238E27FC236}">
                  <a16:creationId xmlns:a16="http://schemas.microsoft.com/office/drawing/2014/main" id="{D931114F-8C1E-F484-0FB0-6D76F284F23C}"/>
                </a:ext>
              </a:extLst>
            </p:cNvPr>
            <p:cNvSpPr/>
            <p:nvPr/>
          </p:nvSpPr>
          <p:spPr>
            <a:xfrm>
              <a:off x="4689365" y="-2001277"/>
              <a:ext cx="9753" cy="7828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69" y="1"/>
                  </a:moveTo>
                  <a:cubicBezTo>
                    <a:pt x="59" y="1"/>
                    <a:pt x="50" y="3"/>
                    <a:pt x="43" y="6"/>
                  </a:cubicBezTo>
                  <a:cubicBezTo>
                    <a:pt x="15" y="17"/>
                    <a:pt x="1" y="48"/>
                    <a:pt x="15" y="77"/>
                  </a:cubicBezTo>
                  <a:cubicBezTo>
                    <a:pt x="26" y="103"/>
                    <a:pt x="52" y="121"/>
                    <a:pt x="77" y="121"/>
                  </a:cubicBezTo>
                  <a:cubicBezTo>
                    <a:pt x="82" y="121"/>
                    <a:pt x="87" y="121"/>
                    <a:pt x="92" y="119"/>
                  </a:cubicBezTo>
                  <a:cubicBezTo>
                    <a:pt x="120" y="105"/>
                    <a:pt x="152" y="69"/>
                    <a:pt x="138" y="38"/>
                  </a:cubicBezTo>
                  <a:cubicBezTo>
                    <a:pt x="127" y="14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73;p15">
              <a:extLst>
                <a:ext uri="{FF2B5EF4-FFF2-40B4-BE49-F238E27FC236}">
                  <a16:creationId xmlns:a16="http://schemas.microsoft.com/office/drawing/2014/main" id="{E7405AE6-E1B0-DD7D-5AF4-A700FC5CEAF4}"/>
                </a:ext>
              </a:extLst>
            </p:cNvPr>
            <p:cNvSpPr/>
            <p:nvPr/>
          </p:nvSpPr>
          <p:spPr>
            <a:xfrm>
              <a:off x="4764565" y="-1999673"/>
              <a:ext cx="9753" cy="7764"/>
            </a:xfrm>
            <a:custGeom>
              <a:avLst/>
              <a:gdLst/>
              <a:ahLst/>
              <a:cxnLst/>
              <a:rect l="l" t="t" r="r" b="b"/>
              <a:pathLst>
                <a:path w="152" h="121" extrusionOk="0">
                  <a:moveTo>
                    <a:pt x="68" y="0"/>
                  </a:moveTo>
                  <a:cubicBezTo>
                    <a:pt x="59" y="0"/>
                    <a:pt x="50" y="2"/>
                    <a:pt x="43" y="5"/>
                  </a:cubicBezTo>
                  <a:cubicBezTo>
                    <a:pt x="14" y="16"/>
                    <a:pt x="1" y="48"/>
                    <a:pt x="14" y="76"/>
                  </a:cubicBezTo>
                  <a:cubicBezTo>
                    <a:pt x="26" y="102"/>
                    <a:pt x="52" y="121"/>
                    <a:pt x="79" y="121"/>
                  </a:cubicBezTo>
                  <a:cubicBezTo>
                    <a:pt x="84" y="121"/>
                    <a:pt x="90" y="120"/>
                    <a:pt x="95" y="118"/>
                  </a:cubicBezTo>
                  <a:cubicBezTo>
                    <a:pt x="124" y="104"/>
                    <a:pt x="151" y="69"/>
                    <a:pt x="137" y="37"/>
                  </a:cubicBezTo>
                  <a:cubicBezTo>
                    <a:pt x="127" y="14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74;p15">
              <a:extLst>
                <a:ext uri="{FF2B5EF4-FFF2-40B4-BE49-F238E27FC236}">
                  <a16:creationId xmlns:a16="http://schemas.microsoft.com/office/drawing/2014/main" id="{3AABBB4C-A5D9-7F89-3459-14C36F14CF07}"/>
                </a:ext>
              </a:extLst>
            </p:cNvPr>
            <p:cNvSpPr/>
            <p:nvPr/>
          </p:nvSpPr>
          <p:spPr>
            <a:xfrm>
              <a:off x="4709641" y="-1975997"/>
              <a:ext cx="9304" cy="7892"/>
            </a:xfrm>
            <a:custGeom>
              <a:avLst/>
              <a:gdLst/>
              <a:ahLst/>
              <a:cxnLst/>
              <a:rect l="l" t="t" r="r" b="b"/>
              <a:pathLst>
                <a:path w="145" h="123" extrusionOk="0">
                  <a:moveTo>
                    <a:pt x="82" y="1"/>
                  </a:moveTo>
                  <a:cubicBezTo>
                    <a:pt x="57" y="1"/>
                    <a:pt x="31" y="11"/>
                    <a:pt x="18" y="26"/>
                  </a:cubicBezTo>
                  <a:cubicBezTo>
                    <a:pt x="1" y="51"/>
                    <a:pt x="1" y="86"/>
                    <a:pt x="28" y="107"/>
                  </a:cubicBezTo>
                  <a:cubicBezTo>
                    <a:pt x="40" y="117"/>
                    <a:pt x="57" y="122"/>
                    <a:pt x="72" y="122"/>
                  </a:cubicBezTo>
                  <a:cubicBezTo>
                    <a:pt x="89" y="122"/>
                    <a:pt x="106" y="116"/>
                    <a:pt x="117" y="104"/>
                  </a:cubicBezTo>
                  <a:cubicBezTo>
                    <a:pt x="138" y="78"/>
                    <a:pt x="144" y="33"/>
                    <a:pt x="120" y="12"/>
                  </a:cubicBezTo>
                  <a:cubicBezTo>
                    <a:pt x="110" y="4"/>
                    <a:pt x="96" y="1"/>
                    <a:pt x="8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75;p15">
              <a:extLst>
                <a:ext uri="{FF2B5EF4-FFF2-40B4-BE49-F238E27FC236}">
                  <a16:creationId xmlns:a16="http://schemas.microsoft.com/office/drawing/2014/main" id="{0CD98FE6-3F6D-BC8E-5E51-E860793F923A}"/>
                </a:ext>
              </a:extLst>
            </p:cNvPr>
            <p:cNvSpPr/>
            <p:nvPr/>
          </p:nvSpPr>
          <p:spPr>
            <a:xfrm>
              <a:off x="4741402" y="-1883409"/>
              <a:ext cx="9496" cy="7764"/>
            </a:xfrm>
            <a:custGeom>
              <a:avLst/>
              <a:gdLst/>
              <a:ahLst/>
              <a:cxnLst/>
              <a:rect l="l" t="t" r="r" b="b"/>
              <a:pathLst>
                <a:path w="148" h="121" extrusionOk="0">
                  <a:moveTo>
                    <a:pt x="86" y="1"/>
                  </a:moveTo>
                  <a:cubicBezTo>
                    <a:pt x="61" y="1"/>
                    <a:pt x="33" y="12"/>
                    <a:pt x="22" y="29"/>
                  </a:cubicBezTo>
                  <a:cubicBezTo>
                    <a:pt x="0" y="53"/>
                    <a:pt x="0" y="84"/>
                    <a:pt x="28" y="105"/>
                  </a:cubicBezTo>
                  <a:cubicBezTo>
                    <a:pt x="42" y="115"/>
                    <a:pt x="58" y="121"/>
                    <a:pt x="74" y="121"/>
                  </a:cubicBezTo>
                  <a:cubicBezTo>
                    <a:pt x="91" y="121"/>
                    <a:pt x="107" y="115"/>
                    <a:pt x="116" y="102"/>
                  </a:cubicBezTo>
                  <a:cubicBezTo>
                    <a:pt x="137" y="77"/>
                    <a:pt x="148" y="32"/>
                    <a:pt x="119" y="11"/>
                  </a:cubicBezTo>
                  <a:cubicBezTo>
                    <a:pt x="111" y="4"/>
                    <a:pt x="99" y="1"/>
                    <a:pt x="86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76;p15">
              <a:extLst>
                <a:ext uri="{FF2B5EF4-FFF2-40B4-BE49-F238E27FC236}">
                  <a16:creationId xmlns:a16="http://schemas.microsoft.com/office/drawing/2014/main" id="{9F73CAD9-9161-A227-D532-C71CFF686DB0}"/>
                </a:ext>
              </a:extLst>
            </p:cNvPr>
            <p:cNvSpPr/>
            <p:nvPr/>
          </p:nvSpPr>
          <p:spPr>
            <a:xfrm>
              <a:off x="4775601" y="-1890852"/>
              <a:ext cx="9496" cy="9945"/>
            </a:xfrm>
            <a:custGeom>
              <a:avLst/>
              <a:gdLst/>
              <a:ahLst/>
              <a:cxnLst/>
              <a:rect l="l" t="t" r="r" b="b"/>
              <a:pathLst>
                <a:path w="148" h="155" extrusionOk="0">
                  <a:moveTo>
                    <a:pt x="85" y="1"/>
                  </a:moveTo>
                  <a:cubicBezTo>
                    <a:pt x="42" y="1"/>
                    <a:pt x="0" y="28"/>
                    <a:pt x="0" y="67"/>
                  </a:cubicBezTo>
                  <a:cubicBezTo>
                    <a:pt x="0" y="103"/>
                    <a:pt x="28" y="155"/>
                    <a:pt x="67" y="155"/>
                  </a:cubicBezTo>
                  <a:cubicBezTo>
                    <a:pt x="109" y="155"/>
                    <a:pt x="148" y="103"/>
                    <a:pt x="148" y="67"/>
                  </a:cubicBezTo>
                  <a:cubicBezTo>
                    <a:pt x="148" y="28"/>
                    <a:pt x="123" y="1"/>
                    <a:pt x="8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77;p15">
              <a:extLst>
                <a:ext uri="{FF2B5EF4-FFF2-40B4-BE49-F238E27FC236}">
                  <a16:creationId xmlns:a16="http://schemas.microsoft.com/office/drawing/2014/main" id="{30DCE968-1EC4-E071-1047-E4A89334BFB1}"/>
                </a:ext>
              </a:extLst>
            </p:cNvPr>
            <p:cNvSpPr/>
            <p:nvPr/>
          </p:nvSpPr>
          <p:spPr>
            <a:xfrm>
              <a:off x="4820772" y="-1907983"/>
              <a:ext cx="9560" cy="9945"/>
            </a:xfrm>
            <a:custGeom>
              <a:avLst/>
              <a:gdLst/>
              <a:ahLst/>
              <a:cxnLst/>
              <a:rect l="l" t="t" r="r" b="b"/>
              <a:pathLst>
                <a:path w="149" h="155" extrusionOk="0">
                  <a:moveTo>
                    <a:pt x="82" y="1"/>
                  </a:moveTo>
                  <a:cubicBezTo>
                    <a:pt x="40" y="1"/>
                    <a:pt x="1" y="29"/>
                    <a:pt x="1" y="67"/>
                  </a:cubicBezTo>
                  <a:cubicBezTo>
                    <a:pt x="1" y="106"/>
                    <a:pt x="26" y="155"/>
                    <a:pt x="64" y="155"/>
                  </a:cubicBezTo>
                  <a:cubicBezTo>
                    <a:pt x="106" y="155"/>
                    <a:pt x="148" y="106"/>
                    <a:pt x="148" y="67"/>
                  </a:cubicBezTo>
                  <a:cubicBezTo>
                    <a:pt x="148" y="29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78;p15">
              <a:extLst>
                <a:ext uri="{FF2B5EF4-FFF2-40B4-BE49-F238E27FC236}">
                  <a16:creationId xmlns:a16="http://schemas.microsoft.com/office/drawing/2014/main" id="{9905CFC6-156D-1B84-9C8F-156486119196}"/>
                </a:ext>
              </a:extLst>
            </p:cNvPr>
            <p:cNvSpPr/>
            <p:nvPr/>
          </p:nvSpPr>
          <p:spPr>
            <a:xfrm>
              <a:off x="4853688" y="-1868395"/>
              <a:ext cx="11293" cy="11998"/>
            </a:xfrm>
            <a:custGeom>
              <a:avLst/>
              <a:gdLst/>
              <a:ahLst/>
              <a:cxnLst/>
              <a:rect l="l" t="t" r="r" b="b"/>
              <a:pathLst>
                <a:path w="176" h="187" extrusionOk="0">
                  <a:moveTo>
                    <a:pt x="98" y="1"/>
                  </a:moveTo>
                  <a:cubicBezTo>
                    <a:pt x="49" y="1"/>
                    <a:pt x="1" y="36"/>
                    <a:pt x="1" y="82"/>
                  </a:cubicBezTo>
                  <a:cubicBezTo>
                    <a:pt x="1" y="127"/>
                    <a:pt x="32" y="187"/>
                    <a:pt x="81" y="187"/>
                  </a:cubicBezTo>
                  <a:cubicBezTo>
                    <a:pt x="127" y="187"/>
                    <a:pt x="176" y="127"/>
                    <a:pt x="176" y="82"/>
                  </a:cubicBezTo>
                  <a:cubicBezTo>
                    <a:pt x="176" y="36"/>
                    <a:pt x="148" y="1"/>
                    <a:pt x="9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79;p15">
              <a:extLst>
                <a:ext uri="{FF2B5EF4-FFF2-40B4-BE49-F238E27FC236}">
                  <a16:creationId xmlns:a16="http://schemas.microsoft.com/office/drawing/2014/main" id="{78B3D29D-62AC-7AE2-A405-A33834E1AE12}"/>
                </a:ext>
              </a:extLst>
            </p:cNvPr>
            <p:cNvSpPr/>
            <p:nvPr/>
          </p:nvSpPr>
          <p:spPr>
            <a:xfrm>
              <a:off x="4842909" y="-1889055"/>
              <a:ext cx="7956" cy="840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67" y="0"/>
                  </a:moveTo>
                  <a:cubicBezTo>
                    <a:pt x="31" y="0"/>
                    <a:pt x="0" y="28"/>
                    <a:pt x="0" y="60"/>
                  </a:cubicBezTo>
                  <a:cubicBezTo>
                    <a:pt x="0" y="88"/>
                    <a:pt x="21" y="130"/>
                    <a:pt x="52" y="130"/>
                  </a:cubicBezTo>
                  <a:cubicBezTo>
                    <a:pt x="88" y="130"/>
                    <a:pt x="123" y="88"/>
                    <a:pt x="123" y="60"/>
                  </a:cubicBezTo>
                  <a:cubicBezTo>
                    <a:pt x="123" y="28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80;p15">
              <a:extLst>
                <a:ext uri="{FF2B5EF4-FFF2-40B4-BE49-F238E27FC236}">
                  <a16:creationId xmlns:a16="http://schemas.microsoft.com/office/drawing/2014/main" id="{5E94AECA-7288-9BB9-C96E-251FAAA42AF6}"/>
                </a:ext>
              </a:extLst>
            </p:cNvPr>
            <p:cNvSpPr/>
            <p:nvPr/>
          </p:nvSpPr>
          <p:spPr>
            <a:xfrm>
              <a:off x="4863120" y="-1833490"/>
              <a:ext cx="12255" cy="12704"/>
            </a:xfrm>
            <a:custGeom>
              <a:avLst/>
              <a:gdLst/>
              <a:ahLst/>
              <a:cxnLst/>
              <a:rect l="l" t="t" r="r" b="b"/>
              <a:pathLst>
                <a:path w="191" h="198" extrusionOk="0">
                  <a:moveTo>
                    <a:pt x="106" y="1"/>
                  </a:moveTo>
                  <a:cubicBezTo>
                    <a:pt x="53" y="1"/>
                    <a:pt x="1" y="39"/>
                    <a:pt x="1" y="85"/>
                  </a:cubicBezTo>
                  <a:cubicBezTo>
                    <a:pt x="1" y="135"/>
                    <a:pt x="32" y="198"/>
                    <a:pt x="85" y="198"/>
                  </a:cubicBezTo>
                  <a:cubicBezTo>
                    <a:pt x="137" y="198"/>
                    <a:pt x="190" y="135"/>
                    <a:pt x="190" y="85"/>
                  </a:cubicBezTo>
                  <a:cubicBezTo>
                    <a:pt x="190" y="39"/>
                    <a:pt x="158" y="1"/>
                    <a:pt x="106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81;p15">
              <a:extLst>
                <a:ext uri="{FF2B5EF4-FFF2-40B4-BE49-F238E27FC236}">
                  <a16:creationId xmlns:a16="http://schemas.microsoft.com/office/drawing/2014/main" id="{33A8D701-D51E-503F-F44A-90BC395F5242}"/>
                </a:ext>
              </a:extLst>
            </p:cNvPr>
            <p:cNvSpPr/>
            <p:nvPr/>
          </p:nvSpPr>
          <p:spPr>
            <a:xfrm>
              <a:off x="4807555" y="-1845424"/>
              <a:ext cx="9753" cy="10202"/>
            </a:xfrm>
            <a:custGeom>
              <a:avLst/>
              <a:gdLst/>
              <a:ahLst/>
              <a:cxnLst/>
              <a:rect l="l" t="t" r="r" b="b"/>
              <a:pathLst>
                <a:path w="152" h="159" extrusionOk="0">
                  <a:moveTo>
                    <a:pt x="85" y="1"/>
                  </a:moveTo>
                  <a:cubicBezTo>
                    <a:pt x="43" y="1"/>
                    <a:pt x="1" y="33"/>
                    <a:pt x="1" y="71"/>
                  </a:cubicBezTo>
                  <a:cubicBezTo>
                    <a:pt x="1" y="110"/>
                    <a:pt x="25" y="159"/>
                    <a:pt x="67" y="159"/>
                  </a:cubicBezTo>
                  <a:cubicBezTo>
                    <a:pt x="109" y="159"/>
                    <a:pt x="151" y="110"/>
                    <a:pt x="151" y="71"/>
                  </a:cubicBezTo>
                  <a:cubicBezTo>
                    <a:pt x="151" y="33"/>
                    <a:pt x="123" y="1"/>
                    <a:pt x="8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82;p15">
              <a:extLst>
                <a:ext uri="{FF2B5EF4-FFF2-40B4-BE49-F238E27FC236}">
                  <a16:creationId xmlns:a16="http://schemas.microsoft.com/office/drawing/2014/main" id="{FE7281F1-B18B-FCB9-06A0-BD63822C06BD}"/>
                </a:ext>
              </a:extLst>
            </p:cNvPr>
            <p:cNvSpPr/>
            <p:nvPr/>
          </p:nvSpPr>
          <p:spPr>
            <a:xfrm>
              <a:off x="4776949" y="-1860374"/>
              <a:ext cx="17581" cy="14052"/>
            </a:xfrm>
            <a:custGeom>
              <a:avLst/>
              <a:gdLst/>
              <a:ahLst/>
              <a:cxnLst/>
              <a:rect l="l" t="t" r="r" b="b"/>
              <a:pathLst>
                <a:path w="274" h="219" extrusionOk="0">
                  <a:moveTo>
                    <a:pt x="123" y="1"/>
                  </a:moveTo>
                  <a:cubicBezTo>
                    <a:pt x="106" y="1"/>
                    <a:pt x="91" y="4"/>
                    <a:pt x="78" y="10"/>
                  </a:cubicBezTo>
                  <a:cubicBezTo>
                    <a:pt x="25" y="34"/>
                    <a:pt x="0" y="86"/>
                    <a:pt x="25" y="143"/>
                  </a:cubicBezTo>
                  <a:cubicBezTo>
                    <a:pt x="44" y="188"/>
                    <a:pt x="91" y="219"/>
                    <a:pt x="135" y="219"/>
                  </a:cubicBezTo>
                  <a:cubicBezTo>
                    <a:pt x="147" y="219"/>
                    <a:pt x="158" y="217"/>
                    <a:pt x="169" y="213"/>
                  </a:cubicBezTo>
                  <a:cubicBezTo>
                    <a:pt x="221" y="188"/>
                    <a:pt x="274" y="125"/>
                    <a:pt x="250" y="69"/>
                  </a:cubicBezTo>
                  <a:cubicBezTo>
                    <a:pt x="231" y="27"/>
                    <a:pt x="173" y="1"/>
                    <a:pt x="12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83;p15">
              <a:extLst>
                <a:ext uri="{FF2B5EF4-FFF2-40B4-BE49-F238E27FC236}">
                  <a16:creationId xmlns:a16="http://schemas.microsoft.com/office/drawing/2014/main" id="{B0897E88-2DB6-E65B-8241-846BE693F547}"/>
                </a:ext>
              </a:extLst>
            </p:cNvPr>
            <p:cNvSpPr/>
            <p:nvPr/>
          </p:nvSpPr>
          <p:spPr>
            <a:xfrm>
              <a:off x="4852341" y="-1924666"/>
              <a:ext cx="9304" cy="7764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81" y="0"/>
                  </a:moveTo>
                  <a:cubicBezTo>
                    <a:pt x="57" y="0"/>
                    <a:pt x="32" y="11"/>
                    <a:pt x="18" y="26"/>
                  </a:cubicBezTo>
                  <a:cubicBezTo>
                    <a:pt x="1" y="50"/>
                    <a:pt x="1" y="82"/>
                    <a:pt x="28" y="103"/>
                  </a:cubicBezTo>
                  <a:cubicBezTo>
                    <a:pt x="41" y="114"/>
                    <a:pt x="58" y="120"/>
                    <a:pt x="75" y="120"/>
                  </a:cubicBezTo>
                  <a:cubicBezTo>
                    <a:pt x="91" y="120"/>
                    <a:pt x="106" y="115"/>
                    <a:pt x="116" y="103"/>
                  </a:cubicBezTo>
                  <a:cubicBezTo>
                    <a:pt x="137" y="78"/>
                    <a:pt x="145" y="33"/>
                    <a:pt x="119" y="12"/>
                  </a:cubicBezTo>
                  <a:cubicBezTo>
                    <a:pt x="109" y="4"/>
                    <a:pt x="96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84;p15">
              <a:extLst>
                <a:ext uri="{FF2B5EF4-FFF2-40B4-BE49-F238E27FC236}">
                  <a16:creationId xmlns:a16="http://schemas.microsoft.com/office/drawing/2014/main" id="{46CBA9E5-018C-CDCA-F460-8DD5C528EF0F}"/>
                </a:ext>
              </a:extLst>
            </p:cNvPr>
            <p:cNvSpPr/>
            <p:nvPr/>
          </p:nvSpPr>
          <p:spPr>
            <a:xfrm>
              <a:off x="4848106" y="-1796852"/>
              <a:ext cx="9239" cy="7828"/>
            </a:xfrm>
            <a:custGeom>
              <a:avLst/>
              <a:gdLst/>
              <a:ahLst/>
              <a:cxnLst/>
              <a:rect l="l" t="t" r="r" b="b"/>
              <a:pathLst>
                <a:path w="144" h="122" extrusionOk="0">
                  <a:moveTo>
                    <a:pt x="80" y="1"/>
                  </a:moveTo>
                  <a:cubicBezTo>
                    <a:pt x="56" y="1"/>
                    <a:pt x="30" y="11"/>
                    <a:pt x="17" y="27"/>
                  </a:cubicBezTo>
                  <a:cubicBezTo>
                    <a:pt x="0" y="51"/>
                    <a:pt x="0" y="82"/>
                    <a:pt x="28" y="106"/>
                  </a:cubicBezTo>
                  <a:cubicBezTo>
                    <a:pt x="40" y="117"/>
                    <a:pt x="55" y="122"/>
                    <a:pt x="71" y="122"/>
                  </a:cubicBezTo>
                  <a:cubicBezTo>
                    <a:pt x="88" y="122"/>
                    <a:pt x="104" y="116"/>
                    <a:pt x="115" y="103"/>
                  </a:cubicBezTo>
                  <a:cubicBezTo>
                    <a:pt x="133" y="79"/>
                    <a:pt x="143" y="33"/>
                    <a:pt x="119" y="12"/>
                  </a:cubicBezTo>
                  <a:cubicBezTo>
                    <a:pt x="108" y="4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85;p15">
              <a:extLst>
                <a:ext uri="{FF2B5EF4-FFF2-40B4-BE49-F238E27FC236}">
                  <a16:creationId xmlns:a16="http://schemas.microsoft.com/office/drawing/2014/main" id="{9BFA87AF-F642-3615-BC57-4734014A38A0}"/>
                </a:ext>
              </a:extLst>
            </p:cNvPr>
            <p:cNvSpPr/>
            <p:nvPr/>
          </p:nvSpPr>
          <p:spPr>
            <a:xfrm>
              <a:off x="4769249" y="-2045486"/>
              <a:ext cx="9560" cy="10009"/>
            </a:xfrm>
            <a:custGeom>
              <a:avLst/>
              <a:gdLst/>
              <a:ahLst/>
              <a:cxnLst/>
              <a:rect l="l" t="t" r="r" b="b"/>
              <a:pathLst>
                <a:path w="149" h="156" extrusionOk="0">
                  <a:moveTo>
                    <a:pt x="82" y="1"/>
                  </a:moveTo>
                  <a:cubicBezTo>
                    <a:pt x="43" y="1"/>
                    <a:pt x="1" y="29"/>
                    <a:pt x="1" y="67"/>
                  </a:cubicBezTo>
                  <a:cubicBezTo>
                    <a:pt x="1" y="106"/>
                    <a:pt x="25" y="155"/>
                    <a:pt x="67" y="155"/>
                  </a:cubicBezTo>
                  <a:cubicBezTo>
                    <a:pt x="106" y="155"/>
                    <a:pt x="148" y="106"/>
                    <a:pt x="148" y="67"/>
                  </a:cubicBezTo>
                  <a:cubicBezTo>
                    <a:pt x="148" y="29"/>
                    <a:pt x="124" y="1"/>
                    <a:pt x="8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86;p15">
              <a:extLst>
                <a:ext uri="{FF2B5EF4-FFF2-40B4-BE49-F238E27FC236}">
                  <a16:creationId xmlns:a16="http://schemas.microsoft.com/office/drawing/2014/main" id="{4392A10E-CF41-F475-2C98-3773F231AC3F}"/>
                </a:ext>
              </a:extLst>
            </p:cNvPr>
            <p:cNvSpPr/>
            <p:nvPr/>
          </p:nvSpPr>
          <p:spPr>
            <a:xfrm>
              <a:off x="4835466" y="-1997299"/>
              <a:ext cx="11036" cy="11998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95" y="0"/>
                  </a:moveTo>
                  <a:cubicBezTo>
                    <a:pt x="46" y="0"/>
                    <a:pt x="0" y="36"/>
                    <a:pt x="0" y="81"/>
                  </a:cubicBezTo>
                  <a:cubicBezTo>
                    <a:pt x="0" y="127"/>
                    <a:pt x="29" y="186"/>
                    <a:pt x="78" y="186"/>
                  </a:cubicBezTo>
                  <a:cubicBezTo>
                    <a:pt x="126" y="186"/>
                    <a:pt x="172" y="127"/>
                    <a:pt x="172" y="81"/>
                  </a:cubicBezTo>
                  <a:cubicBezTo>
                    <a:pt x="172" y="36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87;p15">
              <a:extLst>
                <a:ext uri="{FF2B5EF4-FFF2-40B4-BE49-F238E27FC236}">
                  <a16:creationId xmlns:a16="http://schemas.microsoft.com/office/drawing/2014/main" id="{699C3B52-2823-A69A-6ADF-723F410CFB8C}"/>
                </a:ext>
              </a:extLst>
            </p:cNvPr>
            <p:cNvSpPr/>
            <p:nvPr/>
          </p:nvSpPr>
          <p:spPr>
            <a:xfrm>
              <a:off x="4792027" y="-2080840"/>
              <a:ext cx="11293" cy="12063"/>
            </a:xfrm>
            <a:custGeom>
              <a:avLst/>
              <a:gdLst/>
              <a:ahLst/>
              <a:cxnLst/>
              <a:rect l="l" t="t" r="r" b="b"/>
              <a:pathLst>
                <a:path w="176" h="188" extrusionOk="0">
                  <a:moveTo>
                    <a:pt x="99" y="1"/>
                  </a:moveTo>
                  <a:cubicBezTo>
                    <a:pt x="49" y="1"/>
                    <a:pt x="0" y="40"/>
                    <a:pt x="0" y="82"/>
                  </a:cubicBezTo>
                  <a:cubicBezTo>
                    <a:pt x="0" y="127"/>
                    <a:pt x="32" y="187"/>
                    <a:pt x="78" y="187"/>
                  </a:cubicBezTo>
                  <a:cubicBezTo>
                    <a:pt x="127" y="187"/>
                    <a:pt x="175" y="127"/>
                    <a:pt x="175" y="82"/>
                  </a:cubicBezTo>
                  <a:cubicBezTo>
                    <a:pt x="175" y="40"/>
                    <a:pt x="144" y="1"/>
                    <a:pt x="9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88;p15">
              <a:extLst>
                <a:ext uri="{FF2B5EF4-FFF2-40B4-BE49-F238E27FC236}">
                  <a16:creationId xmlns:a16="http://schemas.microsoft.com/office/drawing/2014/main" id="{4739B0EA-B51E-5720-7C4A-5668D6F256C0}"/>
                </a:ext>
              </a:extLst>
            </p:cNvPr>
            <p:cNvSpPr/>
            <p:nvPr/>
          </p:nvSpPr>
          <p:spPr>
            <a:xfrm>
              <a:off x="4836364" y="-2020719"/>
              <a:ext cx="7956" cy="8405"/>
            </a:xfrm>
            <a:custGeom>
              <a:avLst/>
              <a:gdLst/>
              <a:ahLst/>
              <a:cxnLst/>
              <a:rect l="l" t="t" r="r" b="b"/>
              <a:pathLst>
                <a:path w="124" h="131" extrusionOk="0">
                  <a:moveTo>
                    <a:pt x="70" y="1"/>
                  </a:moveTo>
                  <a:cubicBezTo>
                    <a:pt x="36" y="1"/>
                    <a:pt x="0" y="25"/>
                    <a:pt x="0" y="56"/>
                  </a:cubicBezTo>
                  <a:cubicBezTo>
                    <a:pt x="0" y="88"/>
                    <a:pt x="21" y="131"/>
                    <a:pt x="57" y="131"/>
                  </a:cubicBezTo>
                  <a:cubicBezTo>
                    <a:pt x="91" y="131"/>
                    <a:pt x="123" y="88"/>
                    <a:pt x="123" y="56"/>
                  </a:cubicBezTo>
                  <a:cubicBezTo>
                    <a:pt x="123" y="25"/>
                    <a:pt x="102" y="1"/>
                    <a:pt x="70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89;p15">
              <a:extLst>
                <a:ext uri="{FF2B5EF4-FFF2-40B4-BE49-F238E27FC236}">
                  <a16:creationId xmlns:a16="http://schemas.microsoft.com/office/drawing/2014/main" id="{4779F055-3268-B812-E7B4-360E97A415F0}"/>
                </a:ext>
              </a:extLst>
            </p:cNvPr>
            <p:cNvSpPr/>
            <p:nvPr/>
          </p:nvSpPr>
          <p:spPr>
            <a:xfrm>
              <a:off x="4866264" y="-1967784"/>
              <a:ext cx="11293" cy="11998"/>
            </a:xfrm>
            <a:custGeom>
              <a:avLst/>
              <a:gdLst/>
              <a:ahLst/>
              <a:cxnLst/>
              <a:rect l="l" t="t" r="r" b="b"/>
              <a:pathLst>
                <a:path w="176" h="187" extrusionOk="0">
                  <a:moveTo>
                    <a:pt x="99" y="0"/>
                  </a:moveTo>
                  <a:cubicBezTo>
                    <a:pt x="50" y="0"/>
                    <a:pt x="1" y="39"/>
                    <a:pt x="1" y="81"/>
                  </a:cubicBezTo>
                  <a:cubicBezTo>
                    <a:pt x="1" y="126"/>
                    <a:pt x="29" y="186"/>
                    <a:pt x="78" y="186"/>
                  </a:cubicBezTo>
                  <a:cubicBezTo>
                    <a:pt x="127" y="186"/>
                    <a:pt x="176" y="126"/>
                    <a:pt x="176" y="81"/>
                  </a:cubicBezTo>
                  <a:cubicBezTo>
                    <a:pt x="176" y="39"/>
                    <a:pt x="148" y="0"/>
                    <a:pt x="9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90;p15">
              <a:extLst>
                <a:ext uri="{FF2B5EF4-FFF2-40B4-BE49-F238E27FC236}">
                  <a16:creationId xmlns:a16="http://schemas.microsoft.com/office/drawing/2014/main" id="{784A9DCD-86DA-761B-3C98-F39A81E87CBA}"/>
                </a:ext>
              </a:extLst>
            </p:cNvPr>
            <p:cNvSpPr/>
            <p:nvPr/>
          </p:nvSpPr>
          <p:spPr>
            <a:xfrm>
              <a:off x="4834760" y="-1965089"/>
              <a:ext cx="12063" cy="12640"/>
            </a:xfrm>
            <a:custGeom>
              <a:avLst/>
              <a:gdLst/>
              <a:ahLst/>
              <a:cxnLst/>
              <a:rect l="l" t="t" r="r" b="b"/>
              <a:pathLst>
                <a:path w="188" h="197" extrusionOk="0">
                  <a:moveTo>
                    <a:pt x="103" y="0"/>
                  </a:moveTo>
                  <a:cubicBezTo>
                    <a:pt x="50" y="0"/>
                    <a:pt x="1" y="39"/>
                    <a:pt x="1" y="84"/>
                  </a:cubicBezTo>
                  <a:cubicBezTo>
                    <a:pt x="1" y="133"/>
                    <a:pt x="32" y="196"/>
                    <a:pt x="82" y="196"/>
                  </a:cubicBezTo>
                  <a:cubicBezTo>
                    <a:pt x="134" y="196"/>
                    <a:pt x="187" y="133"/>
                    <a:pt x="187" y="84"/>
                  </a:cubicBezTo>
                  <a:cubicBezTo>
                    <a:pt x="187" y="39"/>
                    <a:pt x="155" y="0"/>
                    <a:pt x="10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91;p15">
              <a:extLst>
                <a:ext uri="{FF2B5EF4-FFF2-40B4-BE49-F238E27FC236}">
                  <a16:creationId xmlns:a16="http://schemas.microsoft.com/office/drawing/2014/main" id="{F006DF14-73FE-7274-F7C3-07B1CABC6289}"/>
                </a:ext>
              </a:extLst>
            </p:cNvPr>
            <p:cNvSpPr/>
            <p:nvPr/>
          </p:nvSpPr>
          <p:spPr>
            <a:xfrm>
              <a:off x="4801267" y="-1977023"/>
              <a:ext cx="9496" cy="10138"/>
            </a:xfrm>
            <a:custGeom>
              <a:avLst/>
              <a:gdLst/>
              <a:ahLst/>
              <a:cxnLst/>
              <a:rect l="l" t="t" r="r" b="b"/>
              <a:pathLst>
                <a:path w="148" h="158" extrusionOk="0">
                  <a:moveTo>
                    <a:pt x="81" y="0"/>
                  </a:moveTo>
                  <a:cubicBezTo>
                    <a:pt x="39" y="0"/>
                    <a:pt x="0" y="31"/>
                    <a:pt x="0" y="70"/>
                  </a:cubicBezTo>
                  <a:cubicBezTo>
                    <a:pt x="0" y="109"/>
                    <a:pt x="25" y="158"/>
                    <a:pt x="67" y="158"/>
                  </a:cubicBezTo>
                  <a:cubicBezTo>
                    <a:pt x="105" y="158"/>
                    <a:pt x="148" y="109"/>
                    <a:pt x="148" y="70"/>
                  </a:cubicBezTo>
                  <a:cubicBezTo>
                    <a:pt x="148" y="31"/>
                    <a:pt x="123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92;p15">
              <a:extLst>
                <a:ext uri="{FF2B5EF4-FFF2-40B4-BE49-F238E27FC236}">
                  <a16:creationId xmlns:a16="http://schemas.microsoft.com/office/drawing/2014/main" id="{DF3D15E4-21B3-660F-A0BF-008E5A6728AF}"/>
                </a:ext>
              </a:extLst>
            </p:cNvPr>
            <p:cNvSpPr/>
            <p:nvPr/>
          </p:nvSpPr>
          <p:spPr>
            <a:xfrm>
              <a:off x="4836364" y="-2056073"/>
              <a:ext cx="9753" cy="10202"/>
            </a:xfrm>
            <a:custGeom>
              <a:avLst/>
              <a:gdLst/>
              <a:ahLst/>
              <a:cxnLst/>
              <a:rect l="l" t="t" r="r" b="b"/>
              <a:pathLst>
                <a:path w="152" h="159" extrusionOk="0">
                  <a:moveTo>
                    <a:pt x="85" y="1"/>
                  </a:moveTo>
                  <a:cubicBezTo>
                    <a:pt x="42" y="1"/>
                    <a:pt x="0" y="33"/>
                    <a:pt x="0" y="71"/>
                  </a:cubicBezTo>
                  <a:cubicBezTo>
                    <a:pt x="0" y="106"/>
                    <a:pt x="25" y="159"/>
                    <a:pt x="67" y="159"/>
                  </a:cubicBezTo>
                  <a:cubicBezTo>
                    <a:pt x="109" y="159"/>
                    <a:pt x="151" y="106"/>
                    <a:pt x="151" y="71"/>
                  </a:cubicBezTo>
                  <a:cubicBezTo>
                    <a:pt x="151" y="33"/>
                    <a:pt x="127" y="1"/>
                    <a:pt x="85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93;p15">
              <a:extLst>
                <a:ext uri="{FF2B5EF4-FFF2-40B4-BE49-F238E27FC236}">
                  <a16:creationId xmlns:a16="http://schemas.microsoft.com/office/drawing/2014/main" id="{83AEB1A0-3F30-78C4-7052-E9F67485F91D}"/>
                </a:ext>
              </a:extLst>
            </p:cNvPr>
            <p:cNvSpPr/>
            <p:nvPr/>
          </p:nvSpPr>
          <p:spPr>
            <a:xfrm>
              <a:off x="4804154" y="-2012698"/>
              <a:ext cx="17645" cy="14052"/>
            </a:xfrm>
            <a:custGeom>
              <a:avLst/>
              <a:gdLst/>
              <a:ahLst/>
              <a:cxnLst/>
              <a:rect l="l" t="t" r="r" b="b"/>
              <a:pathLst>
                <a:path w="275" h="219" extrusionOk="0">
                  <a:moveTo>
                    <a:pt x="123" y="0"/>
                  </a:moveTo>
                  <a:cubicBezTo>
                    <a:pt x="107" y="0"/>
                    <a:pt x="91" y="3"/>
                    <a:pt x="78" y="9"/>
                  </a:cubicBezTo>
                  <a:cubicBezTo>
                    <a:pt x="28" y="30"/>
                    <a:pt x="1" y="86"/>
                    <a:pt x="25" y="142"/>
                  </a:cubicBezTo>
                  <a:cubicBezTo>
                    <a:pt x="48" y="187"/>
                    <a:pt x="95" y="219"/>
                    <a:pt x="138" y="219"/>
                  </a:cubicBezTo>
                  <a:cubicBezTo>
                    <a:pt x="149" y="219"/>
                    <a:pt x="159" y="217"/>
                    <a:pt x="169" y="213"/>
                  </a:cubicBezTo>
                  <a:cubicBezTo>
                    <a:pt x="222" y="187"/>
                    <a:pt x="274" y="121"/>
                    <a:pt x="250" y="69"/>
                  </a:cubicBezTo>
                  <a:cubicBezTo>
                    <a:pt x="231" y="26"/>
                    <a:pt x="173" y="0"/>
                    <a:pt x="12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94;p15">
              <a:extLst>
                <a:ext uri="{FF2B5EF4-FFF2-40B4-BE49-F238E27FC236}">
                  <a16:creationId xmlns:a16="http://schemas.microsoft.com/office/drawing/2014/main" id="{3A3C815A-F1E8-85DE-ED85-D284E6938057}"/>
                </a:ext>
              </a:extLst>
            </p:cNvPr>
            <p:cNvSpPr/>
            <p:nvPr/>
          </p:nvSpPr>
          <p:spPr>
            <a:xfrm>
              <a:off x="4787343" y="-2033551"/>
              <a:ext cx="9496" cy="7828"/>
            </a:xfrm>
            <a:custGeom>
              <a:avLst/>
              <a:gdLst/>
              <a:ahLst/>
              <a:cxnLst/>
              <a:rect l="l" t="t" r="r" b="b"/>
              <a:pathLst>
                <a:path w="148" h="122" extrusionOk="0">
                  <a:moveTo>
                    <a:pt x="81" y="0"/>
                  </a:moveTo>
                  <a:cubicBezTo>
                    <a:pt x="57" y="0"/>
                    <a:pt x="32" y="10"/>
                    <a:pt x="21" y="25"/>
                  </a:cubicBezTo>
                  <a:cubicBezTo>
                    <a:pt x="0" y="49"/>
                    <a:pt x="3" y="85"/>
                    <a:pt x="28" y="106"/>
                  </a:cubicBezTo>
                  <a:cubicBezTo>
                    <a:pt x="41" y="116"/>
                    <a:pt x="58" y="121"/>
                    <a:pt x="74" y="121"/>
                  </a:cubicBezTo>
                  <a:cubicBezTo>
                    <a:pt x="90" y="121"/>
                    <a:pt x="106" y="115"/>
                    <a:pt x="115" y="102"/>
                  </a:cubicBezTo>
                  <a:cubicBezTo>
                    <a:pt x="136" y="78"/>
                    <a:pt x="147" y="33"/>
                    <a:pt x="119" y="12"/>
                  </a:cubicBezTo>
                  <a:cubicBezTo>
                    <a:pt x="110" y="4"/>
                    <a:pt x="96" y="0"/>
                    <a:pt x="8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95;p15">
              <a:extLst>
                <a:ext uri="{FF2B5EF4-FFF2-40B4-BE49-F238E27FC236}">
                  <a16:creationId xmlns:a16="http://schemas.microsoft.com/office/drawing/2014/main" id="{5FC8A51C-EFC7-EA41-D7BB-120F243A34EE}"/>
                </a:ext>
              </a:extLst>
            </p:cNvPr>
            <p:cNvSpPr/>
            <p:nvPr/>
          </p:nvSpPr>
          <p:spPr>
            <a:xfrm>
              <a:off x="4747241" y="-2070510"/>
              <a:ext cx="9304" cy="7828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82" y="1"/>
                  </a:moveTo>
                  <a:cubicBezTo>
                    <a:pt x="58" y="1"/>
                    <a:pt x="33" y="11"/>
                    <a:pt x="21" y="26"/>
                  </a:cubicBezTo>
                  <a:cubicBezTo>
                    <a:pt x="0" y="50"/>
                    <a:pt x="0" y="82"/>
                    <a:pt x="28" y="103"/>
                  </a:cubicBezTo>
                  <a:cubicBezTo>
                    <a:pt x="40" y="116"/>
                    <a:pt x="57" y="122"/>
                    <a:pt x="73" y="122"/>
                  </a:cubicBezTo>
                  <a:cubicBezTo>
                    <a:pt x="89" y="122"/>
                    <a:pt x="105" y="116"/>
                    <a:pt x="116" y="103"/>
                  </a:cubicBezTo>
                  <a:cubicBezTo>
                    <a:pt x="137" y="78"/>
                    <a:pt x="144" y="33"/>
                    <a:pt x="120" y="12"/>
                  </a:cubicBezTo>
                  <a:cubicBezTo>
                    <a:pt x="109" y="4"/>
                    <a:pt x="96" y="1"/>
                    <a:pt x="8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96;p15">
              <a:extLst>
                <a:ext uri="{FF2B5EF4-FFF2-40B4-BE49-F238E27FC236}">
                  <a16:creationId xmlns:a16="http://schemas.microsoft.com/office/drawing/2014/main" id="{FDD11E68-1920-8FCB-6C51-C22C8842D0AF}"/>
                </a:ext>
              </a:extLst>
            </p:cNvPr>
            <p:cNvSpPr/>
            <p:nvPr/>
          </p:nvSpPr>
          <p:spPr>
            <a:xfrm>
              <a:off x="4819232" y="-1941092"/>
              <a:ext cx="9304" cy="7892"/>
            </a:xfrm>
            <a:custGeom>
              <a:avLst/>
              <a:gdLst/>
              <a:ahLst/>
              <a:cxnLst/>
              <a:rect l="l" t="t" r="r" b="b"/>
              <a:pathLst>
                <a:path w="145" h="123" extrusionOk="0">
                  <a:moveTo>
                    <a:pt x="82" y="1"/>
                  </a:moveTo>
                  <a:cubicBezTo>
                    <a:pt x="58" y="1"/>
                    <a:pt x="32" y="11"/>
                    <a:pt x="18" y="26"/>
                  </a:cubicBezTo>
                  <a:cubicBezTo>
                    <a:pt x="1" y="50"/>
                    <a:pt x="1" y="86"/>
                    <a:pt x="29" y="107"/>
                  </a:cubicBezTo>
                  <a:cubicBezTo>
                    <a:pt x="41" y="117"/>
                    <a:pt x="56" y="122"/>
                    <a:pt x="72" y="122"/>
                  </a:cubicBezTo>
                  <a:cubicBezTo>
                    <a:pt x="89" y="122"/>
                    <a:pt x="106" y="116"/>
                    <a:pt x="117" y="103"/>
                  </a:cubicBezTo>
                  <a:cubicBezTo>
                    <a:pt x="134" y="78"/>
                    <a:pt x="144" y="33"/>
                    <a:pt x="120" y="12"/>
                  </a:cubicBezTo>
                  <a:cubicBezTo>
                    <a:pt x="110" y="4"/>
                    <a:pt x="96" y="1"/>
                    <a:pt x="82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97;p15">
              <a:extLst>
                <a:ext uri="{FF2B5EF4-FFF2-40B4-BE49-F238E27FC236}">
                  <a16:creationId xmlns:a16="http://schemas.microsoft.com/office/drawing/2014/main" id="{C3DDB170-A5EB-1925-A3C3-EE6219C7D216}"/>
                </a:ext>
              </a:extLst>
            </p:cNvPr>
            <p:cNvSpPr/>
            <p:nvPr/>
          </p:nvSpPr>
          <p:spPr>
            <a:xfrm>
              <a:off x="4454848" y="-1974008"/>
              <a:ext cx="268328" cy="346734"/>
            </a:xfrm>
            <a:custGeom>
              <a:avLst/>
              <a:gdLst/>
              <a:ahLst/>
              <a:cxnLst/>
              <a:rect l="l" t="t" r="r" b="b"/>
              <a:pathLst>
                <a:path w="4182" h="5404" extrusionOk="0">
                  <a:moveTo>
                    <a:pt x="1804" y="0"/>
                  </a:moveTo>
                  <a:cubicBezTo>
                    <a:pt x="1677" y="0"/>
                    <a:pt x="1550" y="52"/>
                    <a:pt x="1474" y="153"/>
                  </a:cubicBezTo>
                  <a:cubicBezTo>
                    <a:pt x="1425" y="220"/>
                    <a:pt x="1397" y="300"/>
                    <a:pt x="1348" y="363"/>
                  </a:cubicBezTo>
                  <a:cubicBezTo>
                    <a:pt x="1151" y="616"/>
                    <a:pt x="678" y="518"/>
                    <a:pt x="517" y="792"/>
                  </a:cubicBezTo>
                  <a:cubicBezTo>
                    <a:pt x="411" y="967"/>
                    <a:pt x="492" y="1209"/>
                    <a:pt x="384" y="1381"/>
                  </a:cubicBezTo>
                  <a:cubicBezTo>
                    <a:pt x="334" y="1454"/>
                    <a:pt x="257" y="1504"/>
                    <a:pt x="198" y="1567"/>
                  </a:cubicBezTo>
                  <a:cubicBezTo>
                    <a:pt x="50" y="1714"/>
                    <a:pt x="1" y="1977"/>
                    <a:pt x="141" y="2135"/>
                  </a:cubicBezTo>
                  <a:cubicBezTo>
                    <a:pt x="229" y="2236"/>
                    <a:pt x="384" y="2289"/>
                    <a:pt x="415" y="2419"/>
                  </a:cubicBezTo>
                  <a:cubicBezTo>
                    <a:pt x="450" y="2548"/>
                    <a:pt x="334" y="2671"/>
                    <a:pt x="303" y="2804"/>
                  </a:cubicBezTo>
                  <a:cubicBezTo>
                    <a:pt x="274" y="2914"/>
                    <a:pt x="303" y="3032"/>
                    <a:pt x="376" y="3117"/>
                  </a:cubicBezTo>
                  <a:cubicBezTo>
                    <a:pt x="436" y="3183"/>
                    <a:pt x="520" y="3229"/>
                    <a:pt x="559" y="3306"/>
                  </a:cubicBezTo>
                  <a:cubicBezTo>
                    <a:pt x="604" y="3405"/>
                    <a:pt x="566" y="3520"/>
                    <a:pt x="510" y="3615"/>
                  </a:cubicBezTo>
                  <a:cubicBezTo>
                    <a:pt x="454" y="3706"/>
                    <a:pt x="379" y="3790"/>
                    <a:pt x="348" y="3895"/>
                  </a:cubicBezTo>
                  <a:cubicBezTo>
                    <a:pt x="289" y="4117"/>
                    <a:pt x="450" y="4334"/>
                    <a:pt x="475" y="4562"/>
                  </a:cubicBezTo>
                  <a:cubicBezTo>
                    <a:pt x="492" y="4719"/>
                    <a:pt x="439" y="4881"/>
                    <a:pt x="464" y="5035"/>
                  </a:cubicBezTo>
                  <a:cubicBezTo>
                    <a:pt x="475" y="5124"/>
                    <a:pt x="510" y="5214"/>
                    <a:pt x="573" y="5320"/>
                  </a:cubicBezTo>
                  <a:cubicBezTo>
                    <a:pt x="607" y="5376"/>
                    <a:pt x="663" y="5404"/>
                    <a:pt x="719" y="5404"/>
                  </a:cubicBezTo>
                  <a:cubicBezTo>
                    <a:pt x="769" y="5404"/>
                    <a:pt x="819" y="5382"/>
                    <a:pt x="853" y="5337"/>
                  </a:cubicBezTo>
                  <a:cubicBezTo>
                    <a:pt x="899" y="5278"/>
                    <a:pt x="962" y="5225"/>
                    <a:pt x="1032" y="5187"/>
                  </a:cubicBezTo>
                  <a:cubicBezTo>
                    <a:pt x="1187" y="5092"/>
                    <a:pt x="1369" y="5035"/>
                    <a:pt x="1488" y="4902"/>
                  </a:cubicBezTo>
                  <a:cubicBezTo>
                    <a:pt x="1723" y="4643"/>
                    <a:pt x="1667" y="4166"/>
                    <a:pt x="1976" y="4001"/>
                  </a:cubicBezTo>
                  <a:cubicBezTo>
                    <a:pt x="2113" y="3927"/>
                    <a:pt x="2278" y="3948"/>
                    <a:pt x="2428" y="3924"/>
                  </a:cubicBezTo>
                  <a:cubicBezTo>
                    <a:pt x="2628" y="3889"/>
                    <a:pt x="2814" y="3777"/>
                    <a:pt x="2934" y="3612"/>
                  </a:cubicBezTo>
                  <a:cubicBezTo>
                    <a:pt x="3193" y="3257"/>
                    <a:pt x="3141" y="2707"/>
                    <a:pt x="3481" y="2433"/>
                  </a:cubicBezTo>
                  <a:cubicBezTo>
                    <a:pt x="3607" y="2331"/>
                    <a:pt x="3785" y="2265"/>
                    <a:pt x="3839" y="2114"/>
                  </a:cubicBezTo>
                  <a:cubicBezTo>
                    <a:pt x="3873" y="1998"/>
                    <a:pt x="3828" y="1878"/>
                    <a:pt x="3835" y="1760"/>
                  </a:cubicBezTo>
                  <a:cubicBezTo>
                    <a:pt x="3845" y="1598"/>
                    <a:pt x="3954" y="1465"/>
                    <a:pt x="4038" y="1331"/>
                  </a:cubicBezTo>
                  <a:cubicBezTo>
                    <a:pt x="4119" y="1195"/>
                    <a:pt x="4182" y="1015"/>
                    <a:pt x="4098" y="879"/>
                  </a:cubicBezTo>
                  <a:cubicBezTo>
                    <a:pt x="3993" y="704"/>
                    <a:pt x="3716" y="704"/>
                    <a:pt x="3599" y="536"/>
                  </a:cubicBezTo>
                  <a:cubicBezTo>
                    <a:pt x="3565" y="486"/>
                    <a:pt x="3547" y="426"/>
                    <a:pt x="3519" y="374"/>
                  </a:cubicBezTo>
                  <a:cubicBezTo>
                    <a:pt x="3431" y="210"/>
                    <a:pt x="3240" y="124"/>
                    <a:pt x="3050" y="124"/>
                  </a:cubicBezTo>
                  <a:cubicBezTo>
                    <a:pt x="3003" y="124"/>
                    <a:pt x="2957" y="129"/>
                    <a:pt x="2913" y="139"/>
                  </a:cubicBezTo>
                  <a:cubicBezTo>
                    <a:pt x="2684" y="191"/>
                    <a:pt x="2498" y="353"/>
                    <a:pt x="2348" y="531"/>
                  </a:cubicBezTo>
                  <a:lnTo>
                    <a:pt x="2327" y="504"/>
                  </a:lnTo>
                  <a:cubicBezTo>
                    <a:pt x="2291" y="311"/>
                    <a:pt x="2176" y="128"/>
                    <a:pt x="2000" y="44"/>
                  </a:cubicBezTo>
                  <a:cubicBezTo>
                    <a:pt x="1939" y="15"/>
                    <a:pt x="1872" y="0"/>
                    <a:pt x="1804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98;p15">
              <a:extLst>
                <a:ext uri="{FF2B5EF4-FFF2-40B4-BE49-F238E27FC236}">
                  <a16:creationId xmlns:a16="http://schemas.microsoft.com/office/drawing/2014/main" id="{D1405529-AD38-E316-D4BA-102710576A02}"/>
                </a:ext>
              </a:extLst>
            </p:cNvPr>
            <p:cNvSpPr/>
            <p:nvPr/>
          </p:nvSpPr>
          <p:spPr>
            <a:xfrm>
              <a:off x="4726259" y="-2026365"/>
              <a:ext cx="128389" cy="209619"/>
            </a:xfrm>
            <a:custGeom>
              <a:avLst/>
              <a:gdLst/>
              <a:ahLst/>
              <a:cxnLst/>
              <a:rect l="l" t="t" r="r" b="b"/>
              <a:pathLst>
                <a:path w="2001" h="3267" extrusionOk="0">
                  <a:moveTo>
                    <a:pt x="82" y="1"/>
                  </a:moveTo>
                  <a:cubicBezTo>
                    <a:pt x="43" y="1"/>
                    <a:pt x="1" y="50"/>
                    <a:pt x="36" y="78"/>
                  </a:cubicBezTo>
                  <a:cubicBezTo>
                    <a:pt x="264" y="264"/>
                    <a:pt x="405" y="520"/>
                    <a:pt x="552" y="766"/>
                  </a:cubicBezTo>
                  <a:cubicBezTo>
                    <a:pt x="706" y="1032"/>
                    <a:pt x="860" y="1302"/>
                    <a:pt x="1011" y="1572"/>
                  </a:cubicBezTo>
                  <a:cubicBezTo>
                    <a:pt x="1320" y="2126"/>
                    <a:pt x="1618" y="2684"/>
                    <a:pt x="1902" y="3249"/>
                  </a:cubicBezTo>
                  <a:cubicBezTo>
                    <a:pt x="1909" y="3259"/>
                    <a:pt x="1920" y="3267"/>
                    <a:pt x="1930" y="3267"/>
                  </a:cubicBezTo>
                  <a:cubicBezTo>
                    <a:pt x="1966" y="3267"/>
                    <a:pt x="2000" y="3231"/>
                    <a:pt x="1987" y="3196"/>
                  </a:cubicBezTo>
                  <a:cubicBezTo>
                    <a:pt x="1695" y="2621"/>
                    <a:pt x="1394" y="2053"/>
                    <a:pt x="1078" y="1491"/>
                  </a:cubicBezTo>
                  <a:cubicBezTo>
                    <a:pt x="923" y="1211"/>
                    <a:pt x="763" y="934"/>
                    <a:pt x="598" y="657"/>
                  </a:cubicBezTo>
                  <a:cubicBezTo>
                    <a:pt x="460" y="421"/>
                    <a:pt x="321" y="187"/>
                    <a:pt x="106" y="11"/>
                  </a:cubicBezTo>
                  <a:cubicBezTo>
                    <a:pt x="99" y="5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7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99;p15">
              <a:extLst>
                <a:ext uri="{FF2B5EF4-FFF2-40B4-BE49-F238E27FC236}">
                  <a16:creationId xmlns:a16="http://schemas.microsoft.com/office/drawing/2014/main" id="{653408BE-C3D3-B9AE-60E8-87959ED614C7}"/>
                </a:ext>
              </a:extLst>
            </p:cNvPr>
            <p:cNvSpPr/>
            <p:nvPr/>
          </p:nvSpPr>
          <p:spPr>
            <a:xfrm>
              <a:off x="4500532" y="-1925949"/>
              <a:ext cx="97527" cy="283855"/>
            </a:xfrm>
            <a:custGeom>
              <a:avLst/>
              <a:gdLst/>
              <a:ahLst/>
              <a:cxnLst/>
              <a:rect l="l" t="t" r="r" b="b"/>
              <a:pathLst>
                <a:path w="1520" h="4424" extrusionOk="0">
                  <a:moveTo>
                    <a:pt x="1446" y="0"/>
                  </a:moveTo>
                  <a:cubicBezTo>
                    <a:pt x="1432" y="0"/>
                    <a:pt x="1422" y="4"/>
                    <a:pt x="1422" y="11"/>
                  </a:cubicBezTo>
                  <a:cubicBezTo>
                    <a:pt x="1351" y="298"/>
                    <a:pt x="1183" y="554"/>
                    <a:pt x="1050" y="818"/>
                  </a:cubicBezTo>
                  <a:cubicBezTo>
                    <a:pt x="913" y="1084"/>
                    <a:pt x="787" y="1361"/>
                    <a:pt x="706" y="1652"/>
                  </a:cubicBezTo>
                  <a:cubicBezTo>
                    <a:pt x="629" y="1943"/>
                    <a:pt x="625" y="2249"/>
                    <a:pt x="524" y="2533"/>
                  </a:cubicBezTo>
                  <a:cubicBezTo>
                    <a:pt x="422" y="2810"/>
                    <a:pt x="292" y="3070"/>
                    <a:pt x="222" y="3360"/>
                  </a:cubicBezTo>
                  <a:cubicBezTo>
                    <a:pt x="138" y="3701"/>
                    <a:pt x="75" y="4048"/>
                    <a:pt x="4" y="4396"/>
                  </a:cubicBezTo>
                  <a:cubicBezTo>
                    <a:pt x="1" y="4409"/>
                    <a:pt x="46" y="4423"/>
                    <a:pt x="78" y="4423"/>
                  </a:cubicBezTo>
                  <a:cubicBezTo>
                    <a:pt x="88" y="4423"/>
                    <a:pt x="99" y="4420"/>
                    <a:pt x="103" y="4412"/>
                  </a:cubicBezTo>
                  <a:cubicBezTo>
                    <a:pt x="162" y="4111"/>
                    <a:pt x="219" y="3806"/>
                    <a:pt x="289" y="3504"/>
                  </a:cubicBezTo>
                  <a:cubicBezTo>
                    <a:pt x="355" y="3206"/>
                    <a:pt x="464" y="2936"/>
                    <a:pt x="580" y="2652"/>
                  </a:cubicBezTo>
                  <a:cubicBezTo>
                    <a:pt x="632" y="2518"/>
                    <a:pt x="678" y="2382"/>
                    <a:pt x="703" y="2238"/>
                  </a:cubicBezTo>
                  <a:cubicBezTo>
                    <a:pt x="727" y="2087"/>
                    <a:pt x="741" y="1933"/>
                    <a:pt x="776" y="1782"/>
                  </a:cubicBezTo>
                  <a:cubicBezTo>
                    <a:pt x="839" y="1491"/>
                    <a:pt x="955" y="1218"/>
                    <a:pt x="1088" y="951"/>
                  </a:cubicBezTo>
                  <a:cubicBezTo>
                    <a:pt x="1236" y="650"/>
                    <a:pt x="1440" y="358"/>
                    <a:pt x="1516" y="28"/>
                  </a:cubicBezTo>
                  <a:cubicBezTo>
                    <a:pt x="1519" y="14"/>
                    <a:pt x="1474" y="0"/>
                    <a:pt x="1446" y="0"/>
                  </a:cubicBezTo>
                  <a:close/>
                </a:path>
              </a:pathLst>
            </a:custGeom>
            <a:solidFill>
              <a:srgbClr val="7BA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00;p15">
              <a:extLst>
                <a:ext uri="{FF2B5EF4-FFF2-40B4-BE49-F238E27FC236}">
                  <a16:creationId xmlns:a16="http://schemas.microsoft.com/office/drawing/2014/main" id="{DBB11558-AF8E-D4F9-FBCC-3C366EC827A7}"/>
                </a:ext>
              </a:extLst>
            </p:cNvPr>
            <p:cNvSpPr/>
            <p:nvPr/>
          </p:nvSpPr>
          <p:spPr>
            <a:xfrm>
              <a:off x="4673902" y="-1857551"/>
              <a:ext cx="10843" cy="11549"/>
            </a:xfrm>
            <a:custGeom>
              <a:avLst/>
              <a:gdLst/>
              <a:ahLst/>
              <a:cxnLst/>
              <a:rect l="l" t="t" r="r" b="b"/>
              <a:pathLst>
                <a:path w="169" h="180" extrusionOk="0">
                  <a:moveTo>
                    <a:pt x="77" y="0"/>
                  </a:moveTo>
                  <a:cubicBezTo>
                    <a:pt x="28" y="0"/>
                    <a:pt x="0" y="36"/>
                    <a:pt x="0" y="78"/>
                  </a:cubicBezTo>
                  <a:cubicBezTo>
                    <a:pt x="0" y="120"/>
                    <a:pt x="49" y="180"/>
                    <a:pt x="95" y="180"/>
                  </a:cubicBezTo>
                  <a:cubicBezTo>
                    <a:pt x="140" y="180"/>
                    <a:pt x="169" y="120"/>
                    <a:pt x="169" y="78"/>
                  </a:cubicBezTo>
                  <a:cubicBezTo>
                    <a:pt x="169" y="36"/>
                    <a:pt x="122" y="0"/>
                    <a:pt x="7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01;p15">
              <a:extLst>
                <a:ext uri="{FF2B5EF4-FFF2-40B4-BE49-F238E27FC236}">
                  <a16:creationId xmlns:a16="http://schemas.microsoft.com/office/drawing/2014/main" id="{EECD5CB1-CC1C-E6B4-17D8-F7018DF932BD}"/>
                </a:ext>
              </a:extLst>
            </p:cNvPr>
            <p:cNvSpPr/>
            <p:nvPr/>
          </p:nvSpPr>
          <p:spPr>
            <a:xfrm>
              <a:off x="4595558" y="-1828292"/>
              <a:ext cx="12897" cy="13795"/>
            </a:xfrm>
            <a:custGeom>
              <a:avLst/>
              <a:gdLst/>
              <a:ahLst/>
              <a:cxnLst/>
              <a:rect l="l" t="t" r="r" b="b"/>
              <a:pathLst>
                <a:path w="201" h="215" extrusionOk="0">
                  <a:moveTo>
                    <a:pt x="88" y="0"/>
                  </a:moveTo>
                  <a:cubicBezTo>
                    <a:pt x="35" y="0"/>
                    <a:pt x="1" y="43"/>
                    <a:pt x="1" y="91"/>
                  </a:cubicBezTo>
                  <a:cubicBezTo>
                    <a:pt x="1" y="144"/>
                    <a:pt x="56" y="214"/>
                    <a:pt x="113" y="214"/>
                  </a:cubicBezTo>
                  <a:cubicBezTo>
                    <a:pt x="169" y="214"/>
                    <a:pt x="200" y="144"/>
                    <a:pt x="200" y="91"/>
                  </a:cubicBezTo>
                  <a:cubicBezTo>
                    <a:pt x="200" y="43"/>
                    <a:pt x="144" y="0"/>
                    <a:pt x="8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02;p15">
              <a:extLst>
                <a:ext uri="{FF2B5EF4-FFF2-40B4-BE49-F238E27FC236}">
                  <a16:creationId xmlns:a16="http://schemas.microsoft.com/office/drawing/2014/main" id="{BFF7510E-CB87-5BD8-7DD9-ADE87FCFA42E}"/>
                </a:ext>
              </a:extLst>
            </p:cNvPr>
            <p:cNvSpPr/>
            <p:nvPr/>
          </p:nvSpPr>
          <p:spPr>
            <a:xfrm>
              <a:off x="4597997" y="-1855305"/>
              <a:ext cx="9304" cy="9753"/>
            </a:xfrm>
            <a:custGeom>
              <a:avLst/>
              <a:gdLst/>
              <a:ahLst/>
              <a:cxnLst/>
              <a:rect l="l" t="t" r="r" b="b"/>
              <a:pathLst>
                <a:path w="145" h="152" extrusionOk="0">
                  <a:moveTo>
                    <a:pt x="64" y="1"/>
                  </a:moveTo>
                  <a:cubicBezTo>
                    <a:pt x="26" y="1"/>
                    <a:pt x="0" y="28"/>
                    <a:pt x="0" y="64"/>
                  </a:cubicBezTo>
                  <a:cubicBezTo>
                    <a:pt x="0" y="102"/>
                    <a:pt x="43" y="151"/>
                    <a:pt x="81" y="151"/>
                  </a:cubicBezTo>
                  <a:cubicBezTo>
                    <a:pt x="120" y="151"/>
                    <a:pt x="144" y="102"/>
                    <a:pt x="144" y="64"/>
                  </a:cubicBezTo>
                  <a:cubicBezTo>
                    <a:pt x="144" y="28"/>
                    <a:pt x="106" y="1"/>
                    <a:pt x="6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03;p15">
              <a:extLst>
                <a:ext uri="{FF2B5EF4-FFF2-40B4-BE49-F238E27FC236}">
                  <a16:creationId xmlns:a16="http://schemas.microsoft.com/office/drawing/2014/main" id="{C2D7D71B-4910-A873-0A91-D76D7CA04BF1}"/>
                </a:ext>
              </a:extLst>
            </p:cNvPr>
            <p:cNvSpPr/>
            <p:nvPr/>
          </p:nvSpPr>
          <p:spPr>
            <a:xfrm>
              <a:off x="4559563" y="-1794350"/>
              <a:ext cx="13346" cy="14116"/>
            </a:xfrm>
            <a:custGeom>
              <a:avLst/>
              <a:gdLst/>
              <a:ahLst/>
              <a:cxnLst/>
              <a:rect l="l" t="t" r="r" b="b"/>
              <a:pathLst>
                <a:path w="208" h="220" extrusionOk="0">
                  <a:moveTo>
                    <a:pt x="91" y="1"/>
                  </a:moveTo>
                  <a:cubicBezTo>
                    <a:pt x="35" y="1"/>
                    <a:pt x="0" y="43"/>
                    <a:pt x="0" y="96"/>
                  </a:cubicBezTo>
                  <a:cubicBezTo>
                    <a:pt x="0" y="148"/>
                    <a:pt x="60" y="219"/>
                    <a:pt x="115" y="219"/>
                  </a:cubicBezTo>
                  <a:cubicBezTo>
                    <a:pt x="172" y="219"/>
                    <a:pt x="207" y="148"/>
                    <a:pt x="207" y="96"/>
                  </a:cubicBezTo>
                  <a:cubicBezTo>
                    <a:pt x="207" y="43"/>
                    <a:pt x="147" y="1"/>
                    <a:pt x="9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4;p15">
              <a:extLst>
                <a:ext uri="{FF2B5EF4-FFF2-40B4-BE49-F238E27FC236}">
                  <a16:creationId xmlns:a16="http://schemas.microsoft.com/office/drawing/2014/main" id="{310F12DF-E240-1E28-E7B6-3BA36AFBFB4F}"/>
                </a:ext>
              </a:extLst>
            </p:cNvPr>
            <p:cNvSpPr/>
            <p:nvPr/>
          </p:nvSpPr>
          <p:spPr>
            <a:xfrm>
              <a:off x="4630207" y="-1908882"/>
              <a:ext cx="9047" cy="9817"/>
            </a:xfrm>
            <a:custGeom>
              <a:avLst/>
              <a:gdLst/>
              <a:ahLst/>
              <a:cxnLst/>
              <a:rect l="l" t="t" r="r" b="b"/>
              <a:pathLst>
                <a:path w="141" h="153" extrusionOk="0">
                  <a:moveTo>
                    <a:pt x="63" y="0"/>
                  </a:moveTo>
                  <a:cubicBezTo>
                    <a:pt x="21" y="0"/>
                    <a:pt x="0" y="29"/>
                    <a:pt x="0" y="68"/>
                  </a:cubicBezTo>
                  <a:cubicBezTo>
                    <a:pt x="0" y="102"/>
                    <a:pt x="39" y="152"/>
                    <a:pt x="78" y="152"/>
                  </a:cubicBezTo>
                  <a:cubicBezTo>
                    <a:pt x="116" y="152"/>
                    <a:pt x="141" y="102"/>
                    <a:pt x="141" y="68"/>
                  </a:cubicBezTo>
                  <a:cubicBezTo>
                    <a:pt x="141" y="29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05;p15">
              <a:extLst>
                <a:ext uri="{FF2B5EF4-FFF2-40B4-BE49-F238E27FC236}">
                  <a16:creationId xmlns:a16="http://schemas.microsoft.com/office/drawing/2014/main" id="{A50C1E7A-8C41-60E1-A238-17041C40283D}"/>
                </a:ext>
              </a:extLst>
            </p:cNvPr>
            <p:cNvSpPr/>
            <p:nvPr/>
          </p:nvSpPr>
          <p:spPr>
            <a:xfrm>
              <a:off x="4595302" y="-1791142"/>
              <a:ext cx="14052" cy="14629"/>
            </a:xfrm>
            <a:custGeom>
              <a:avLst/>
              <a:gdLst/>
              <a:ahLst/>
              <a:cxnLst/>
              <a:rect l="l" t="t" r="r" b="b"/>
              <a:pathLst>
                <a:path w="219" h="228" extrusionOk="0">
                  <a:moveTo>
                    <a:pt x="99" y="1"/>
                  </a:moveTo>
                  <a:cubicBezTo>
                    <a:pt x="39" y="1"/>
                    <a:pt x="0" y="46"/>
                    <a:pt x="0" y="98"/>
                  </a:cubicBezTo>
                  <a:cubicBezTo>
                    <a:pt x="0" y="155"/>
                    <a:pt x="60" y="228"/>
                    <a:pt x="120" y="228"/>
                  </a:cubicBezTo>
                  <a:cubicBezTo>
                    <a:pt x="180" y="228"/>
                    <a:pt x="218" y="155"/>
                    <a:pt x="218" y="98"/>
                  </a:cubicBezTo>
                  <a:cubicBezTo>
                    <a:pt x="218" y="46"/>
                    <a:pt x="159" y="1"/>
                    <a:pt x="9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06;p15">
              <a:extLst>
                <a:ext uri="{FF2B5EF4-FFF2-40B4-BE49-F238E27FC236}">
                  <a16:creationId xmlns:a16="http://schemas.microsoft.com/office/drawing/2014/main" id="{0F13D959-3874-56CD-1C9D-E082E62B3B95}"/>
                </a:ext>
              </a:extLst>
            </p:cNvPr>
            <p:cNvSpPr/>
            <p:nvPr/>
          </p:nvSpPr>
          <p:spPr>
            <a:xfrm>
              <a:off x="4636944" y="-1804937"/>
              <a:ext cx="11100" cy="11806"/>
            </a:xfrm>
            <a:custGeom>
              <a:avLst/>
              <a:gdLst/>
              <a:ahLst/>
              <a:cxnLst/>
              <a:rect l="l" t="t" r="r" b="b"/>
              <a:pathLst>
                <a:path w="173" h="184" extrusionOk="0">
                  <a:moveTo>
                    <a:pt x="78" y="1"/>
                  </a:moveTo>
                  <a:cubicBezTo>
                    <a:pt x="29" y="1"/>
                    <a:pt x="0" y="36"/>
                    <a:pt x="0" y="82"/>
                  </a:cubicBezTo>
                  <a:cubicBezTo>
                    <a:pt x="0" y="124"/>
                    <a:pt x="46" y="184"/>
                    <a:pt x="96" y="184"/>
                  </a:cubicBezTo>
                  <a:cubicBezTo>
                    <a:pt x="144" y="184"/>
                    <a:pt x="172" y="124"/>
                    <a:pt x="172" y="82"/>
                  </a:cubicBezTo>
                  <a:cubicBezTo>
                    <a:pt x="172" y="36"/>
                    <a:pt x="123" y="1"/>
                    <a:pt x="7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07;p15">
              <a:extLst>
                <a:ext uri="{FF2B5EF4-FFF2-40B4-BE49-F238E27FC236}">
                  <a16:creationId xmlns:a16="http://schemas.microsoft.com/office/drawing/2014/main" id="{C2C2FE3E-446D-AC40-03AF-270389BC12A9}"/>
                </a:ext>
              </a:extLst>
            </p:cNvPr>
            <p:cNvSpPr/>
            <p:nvPr/>
          </p:nvSpPr>
          <p:spPr>
            <a:xfrm>
              <a:off x="4647082" y="-1928901"/>
              <a:ext cx="18030" cy="14501"/>
            </a:xfrm>
            <a:custGeom>
              <a:avLst/>
              <a:gdLst/>
              <a:ahLst/>
              <a:cxnLst/>
              <a:rect l="l" t="t" r="r" b="b"/>
              <a:pathLst>
                <a:path w="281" h="226" extrusionOk="0">
                  <a:moveTo>
                    <a:pt x="157" y="0"/>
                  </a:moveTo>
                  <a:cubicBezTo>
                    <a:pt x="105" y="0"/>
                    <a:pt x="44" y="25"/>
                    <a:pt x="25" y="71"/>
                  </a:cubicBezTo>
                  <a:cubicBezTo>
                    <a:pt x="1" y="127"/>
                    <a:pt x="53" y="194"/>
                    <a:pt x="109" y="218"/>
                  </a:cubicBezTo>
                  <a:cubicBezTo>
                    <a:pt x="120" y="223"/>
                    <a:pt x="132" y="226"/>
                    <a:pt x="144" y="226"/>
                  </a:cubicBezTo>
                  <a:cubicBezTo>
                    <a:pt x="189" y="226"/>
                    <a:pt x="237" y="191"/>
                    <a:pt x="257" y="144"/>
                  </a:cubicBezTo>
                  <a:cubicBezTo>
                    <a:pt x="281" y="89"/>
                    <a:pt x="257" y="32"/>
                    <a:pt x="200" y="8"/>
                  </a:cubicBezTo>
                  <a:cubicBezTo>
                    <a:pt x="188" y="3"/>
                    <a:pt x="173" y="0"/>
                    <a:pt x="15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08;p15">
              <a:extLst>
                <a:ext uri="{FF2B5EF4-FFF2-40B4-BE49-F238E27FC236}">
                  <a16:creationId xmlns:a16="http://schemas.microsoft.com/office/drawing/2014/main" id="{258EA14E-C104-9264-3AFE-126F91281B90}"/>
                </a:ext>
              </a:extLst>
            </p:cNvPr>
            <p:cNvSpPr/>
            <p:nvPr/>
          </p:nvSpPr>
          <p:spPr>
            <a:xfrm>
              <a:off x="4624111" y="-1846194"/>
              <a:ext cx="20340" cy="16233"/>
            </a:xfrm>
            <a:custGeom>
              <a:avLst/>
              <a:gdLst/>
              <a:ahLst/>
              <a:cxnLst/>
              <a:rect l="l" t="t" r="r" b="b"/>
              <a:pathLst>
                <a:path w="317" h="253" extrusionOk="0">
                  <a:moveTo>
                    <a:pt x="179" y="1"/>
                  </a:moveTo>
                  <a:cubicBezTo>
                    <a:pt x="121" y="1"/>
                    <a:pt x="53" y="29"/>
                    <a:pt x="29" y="80"/>
                  </a:cubicBezTo>
                  <a:cubicBezTo>
                    <a:pt x="1" y="143"/>
                    <a:pt x="64" y="220"/>
                    <a:pt x="124" y="244"/>
                  </a:cubicBezTo>
                  <a:cubicBezTo>
                    <a:pt x="136" y="250"/>
                    <a:pt x="149" y="253"/>
                    <a:pt x="163" y="253"/>
                  </a:cubicBezTo>
                  <a:cubicBezTo>
                    <a:pt x="213" y="253"/>
                    <a:pt x="266" y="214"/>
                    <a:pt x="288" y="164"/>
                  </a:cubicBezTo>
                  <a:cubicBezTo>
                    <a:pt x="317" y="101"/>
                    <a:pt x="285" y="38"/>
                    <a:pt x="229" y="9"/>
                  </a:cubicBezTo>
                  <a:cubicBezTo>
                    <a:pt x="215" y="3"/>
                    <a:pt x="197" y="1"/>
                    <a:pt x="17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09;p15">
              <a:extLst>
                <a:ext uri="{FF2B5EF4-FFF2-40B4-BE49-F238E27FC236}">
                  <a16:creationId xmlns:a16="http://schemas.microsoft.com/office/drawing/2014/main" id="{6C168BD6-22DA-D916-A044-6B3079ABA2EE}"/>
                </a:ext>
              </a:extLst>
            </p:cNvPr>
            <p:cNvSpPr/>
            <p:nvPr/>
          </p:nvSpPr>
          <p:spPr>
            <a:xfrm>
              <a:off x="4676084" y="-1899514"/>
              <a:ext cx="11357" cy="8983"/>
            </a:xfrm>
            <a:custGeom>
              <a:avLst/>
              <a:gdLst/>
              <a:ahLst/>
              <a:cxnLst/>
              <a:rect l="l" t="t" r="r" b="b"/>
              <a:pathLst>
                <a:path w="177" h="140" extrusionOk="0">
                  <a:moveTo>
                    <a:pt x="97" y="1"/>
                  </a:moveTo>
                  <a:cubicBezTo>
                    <a:pt x="65" y="1"/>
                    <a:pt x="28" y="16"/>
                    <a:pt x="15" y="44"/>
                  </a:cubicBezTo>
                  <a:cubicBezTo>
                    <a:pt x="1" y="79"/>
                    <a:pt x="36" y="121"/>
                    <a:pt x="67" y="136"/>
                  </a:cubicBezTo>
                  <a:cubicBezTo>
                    <a:pt x="73" y="138"/>
                    <a:pt x="80" y="139"/>
                    <a:pt x="87" y="139"/>
                  </a:cubicBezTo>
                  <a:cubicBezTo>
                    <a:pt x="115" y="139"/>
                    <a:pt x="147" y="118"/>
                    <a:pt x="159" y="90"/>
                  </a:cubicBezTo>
                  <a:cubicBezTo>
                    <a:pt x="177" y="55"/>
                    <a:pt x="159" y="19"/>
                    <a:pt x="127" y="6"/>
                  </a:cubicBezTo>
                  <a:cubicBezTo>
                    <a:pt x="118" y="2"/>
                    <a:pt x="108" y="1"/>
                    <a:pt x="97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10;p15">
              <a:extLst>
                <a:ext uri="{FF2B5EF4-FFF2-40B4-BE49-F238E27FC236}">
                  <a16:creationId xmlns:a16="http://schemas.microsoft.com/office/drawing/2014/main" id="{0954BC9C-E9D0-7252-667E-2689B61F2997}"/>
                </a:ext>
              </a:extLst>
            </p:cNvPr>
            <p:cNvSpPr/>
            <p:nvPr/>
          </p:nvSpPr>
          <p:spPr>
            <a:xfrm>
              <a:off x="4589270" y="-1897717"/>
              <a:ext cx="11293" cy="8983"/>
            </a:xfrm>
            <a:custGeom>
              <a:avLst/>
              <a:gdLst/>
              <a:ahLst/>
              <a:cxnLst/>
              <a:rect l="l" t="t" r="r" b="b"/>
              <a:pathLst>
                <a:path w="176" h="140" extrusionOk="0">
                  <a:moveTo>
                    <a:pt x="96" y="0"/>
                  </a:moveTo>
                  <a:cubicBezTo>
                    <a:pt x="63" y="0"/>
                    <a:pt x="27" y="16"/>
                    <a:pt x="14" y="45"/>
                  </a:cubicBezTo>
                  <a:cubicBezTo>
                    <a:pt x="0" y="79"/>
                    <a:pt x="35" y="121"/>
                    <a:pt x="67" y="135"/>
                  </a:cubicBezTo>
                  <a:cubicBezTo>
                    <a:pt x="73" y="138"/>
                    <a:pt x="80" y="140"/>
                    <a:pt x="87" y="140"/>
                  </a:cubicBezTo>
                  <a:cubicBezTo>
                    <a:pt x="115" y="140"/>
                    <a:pt x="147" y="118"/>
                    <a:pt x="158" y="90"/>
                  </a:cubicBezTo>
                  <a:cubicBezTo>
                    <a:pt x="175" y="55"/>
                    <a:pt x="158" y="20"/>
                    <a:pt x="126" y="6"/>
                  </a:cubicBezTo>
                  <a:cubicBezTo>
                    <a:pt x="117" y="2"/>
                    <a:pt x="107" y="0"/>
                    <a:pt x="96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11;p15">
              <a:extLst>
                <a:ext uri="{FF2B5EF4-FFF2-40B4-BE49-F238E27FC236}">
                  <a16:creationId xmlns:a16="http://schemas.microsoft.com/office/drawing/2014/main" id="{DEB257FC-F292-0E87-9838-C0FB5D333C0B}"/>
                </a:ext>
              </a:extLst>
            </p:cNvPr>
            <p:cNvSpPr/>
            <p:nvPr/>
          </p:nvSpPr>
          <p:spPr>
            <a:xfrm>
              <a:off x="4653113" y="-1870319"/>
              <a:ext cx="10908" cy="9175"/>
            </a:xfrm>
            <a:custGeom>
              <a:avLst/>
              <a:gdLst/>
              <a:ahLst/>
              <a:cxnLst/>
              <a:rect l="l" t="t" r="r" b="b"/>
              <a:pathLst>
                <a:path w="170" h="143" extrusionOk="0">
                  <a:moveTo>
                    <a:pt x="73" y="1"/>
                  </a:moveTo>
                  <a:cubicBezTo>
                    <a:pt x="58" y="1"/>
                    <a:pt x="43" y="5"/>
                    <a:pt x="33" y="14"/>
                  </a:cubicBezTo>
                  <a:cubicBezTo>
                    <a:pt x="1" y="38"/>
                    <a:pt x="12" y="94"/>
                    <a:pt x="33" y="123"/>
                  </a:cubicBezTo>
                  <a:cubicBezTo>
                    <a:pt x="45" y="136"/>
                    <a:pt x="62" y="142"/>
                    <a:pt x="81" y="142"/>
                  </a:cubicBezTo>
                  <a:cubicBezTo>
                    <a:pt x="101" y="142"/>
                    <a:pt x="122" y="135"/>
                    <a:pt x="138" y="123"/>
                  </a:cubicBezTo>
                  <a:cubicBezTo>
                    <a:pt x="166" y="98"/>
                    <a:pt x="169" y="59"/>
                    <a:pt x="145" y="31"/>
                  </a:cubicBezTo>
                  <a:cubicBezTo>
                    <a:pt x="132" y="13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12;p15">
              <a:extLst>
                <a:ext uri="{FF2B5EF4-FFF2-40B4-BE49-F238E27FC236}">
                  <a16:creationId xmlns:a16="http://schemas.microsoft.com/office/drawing/2014/main" id="{19134308-EB21-85B3-499E-0DC4C77D36EA}"/>
                </a:ext>
              </a:extLst>
            </p:cNvPr>
            <p:cNvSpPr/>
            <p:nvPr/>
          </p:nvSpPr>
          <p:spPr>
            <a:xfrm>
              <a:off x="4616283" y="-1763359"/>
              <a:ext cx="10843" cy="8983"/>
            </a:xfrm>
            <a:custGeom>
              <a:avLst/>
              <a:gdLst/>
              <a:ahLst/>
              <a:cxnLst/>
              <a:rect l="l" t="t" r="r" b="b"/>
              <a:pathLst>
                <a:path w="169" h="140" extrusionOk="0">
                  <a:moveTo>
                    <a:pt x="74" y="0"/>
                  </a:moveTo>
                  <a:cubicBezTo>
                    <a:pt x="58" y="0"/>
                    <a:pt x="43" y="4"/>
                    <a:pt x="31" y="13"/>
                  </a:cubicBezTo>
                  <a:cubicBezTo>
                    <a:pt x="0" y="37"/>
                    <a:pt x="14" y="90"/>
                    <a:pt x="35" y="118"/>
                  </a:cubicBezTo>
                  <a:cubicBezTo>
                    <a:pt x="46" y="133"/>
                    <a:pt x="64" y="139"/>
                    <a:pt x="84" y="139"/>
                  </a:cubicBezTo>
                  <a:cubicBezTo>
                    <a:pt x="102" y="139"/>
                    <a:pt x="121" y="133"/>
                    <a:pt x="136" y="122"/>
                  </a:cubicBezTo>
                  <a:cubicBezTo>
                    <a:pt x="168" y="97"/>
                    <a:pt x="168" y="58"/>
                    <a:pt x="147" y="31"/>
                  </a:cubicBezTo>
                  <a:cubicBezTo>
                    <a:pt x="132" y="12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13;p15">
              <a:extLst>
                <a:ext uri="{FF2B5EF4-FFF2-40B4-BE49-F238E27FC236}">
                  <a16:creationId xmlns:a16="http://schemas.microsoft.com/office/drawing/2014/main" id="{B727D1E1-9E68-7B6A-7354-BBBED91130C0}"/>
                </a:ext>
              </a:extLst>
            </p:cNvPr>
            <p:cNvSpPr/>
            <p:nvPr/>
          </p:nvSpPr>
          <p:spPr>
            <a:xfrm>
              <a:off x="4576630" y="-1772021"/>
              <a:ext cx="10908" cy="11549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78" y="1"/>
                  </a:moveTo>
                  <a:cubicBezTo>
                    <a:pt x="29" y="1"/>
                    <a:pt x="1" y="35"/>
                    <a:pt x="1" y="77"/>
                  </a:cubicBezTo>
                  <a:cubicBezTo>
                    <a:pt x="1" y="119"/>
                    <a:pt x="50" y="179"/>
                    <a:pt x="95" y="179"/>
                  </a:cubicBezTo>
                  <a:cubicBezTo>
                    <a:pt x="141" y="179"/>
                    <a:pt x="169" y="119"/>
                    <a:pt x="169" y="77"/>
                  </a:cubicBezTo>
                  <a:cubicBezTo>
                    <a:pt x="169" y="35"/>
                    <a:pt x="123" y="1"/>
                    <a:pt x="7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14;p15">
              <a:extLst>
                <a:ext uri="{FF2B5EF4-FFF2-40B4-BE49-F238E27FC236}">
                  <a16:creationId xmlns:a16="http://schemas.microsoft.com/office/drawing/2014/main" id="{BA187516-EEE3-8278-9EA0-8CBC51580449}"/>
                </a:ext>
              </a:extLst>
            </p:cNvPr>
            <p:cNvSpPr/>
            <p:nvPr/>
          </p:nvSpPr>
          <p:spPr>
            <a:xfrm>
              <a:off x="4524658" y="-1791847"/>
              <a:ext cx="10843" cy="11613"/>
            </a:xfrm>
            <a:custGeom>
              <a:avLst/>
              <a:gdLst/>
              <a:ahLst/>
              <a:cxnLst/>
              <a:rect l="l" t="t" r="r" b="b"/>
              <a:pathLst>
                <a:path w="169" h="181" extrusionOk="0">
                  <a:moveTo>
                    <a:pt x="74" y="1"/>
                  </a:moveTo>
                  <a:cubicBezTo>
                    <a:pt x="28" y="1"/>
                    <a:pt x="0" y="36"/>
                    <a:pt x="0" y="78"/>
                  </a:cubicBezTo>
                  <a:cubicBezTo>
                    <a:pt x="0" y="124"/>
                    <a:pt x="46" y="180"/>
                    <a:pt x="95" y="180"/>
                  </a:cubicBezTo>
                  <a:cubicBezTo>
                    <a:pt x="141" y="180"/>
                    <a:pt x="169" y="124"/>
                    <a:pt x="169" y="78"/>
                  </a:cubicBezTo>
                  <a:cubicBezTo>
                    <a:pt x="169" y="36"/>
                    <a:pt x="123" y="1"/>
                    <a:pt x="7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15;p15">
              <a:extLst>
                <a:ext uri="{FF2B5EF4-FFF2-40B4-BE49-F238E27FC236}">
                  <a16:creationId xmlns:a16="http://schemas.microsoft.com/office/drawing/2014/main" id="{C21F6069-5045-2A46-A682-678592DA53DC}"/>
                </a:ext>
              </a:extLst>
            </p:cNvPr>
            <p:cNvSpPr/>
            <p:nvPr/>
          </p:nvSpPr>
          <p:spPr>
            <a:xfrm>
              <a:off x="4498351" y="-1742762"/>
              <a:ext cx="12832" cy="13795"/>
            </a:xfrm>
            <a:custGeom>
              <a:avLst/>
              <a:gdLst/>
              <a:ahLst/>
              <a:cxnLst/>
              <a:rect l="l" t="t" r="r" b="b"/>
              <a:pathLst>
                <a:path w="200" h="215" extrusionOk="0">
                  <a:moveTo>
                    <a:pt x="91" y="0"/>
                  </a:moveTo>
                  <a:cubicBezTo>
                    <a:pt x="35" y="0"/>
                    <a:pt x="0" y="42"/>
                    <a:pt x="0" y="95"/>
                  </a:cubicBezTo>
                  <a:cubicBezTo>
                    <a:pt x="0" y="144"/>
                    <a:pt x="56" y="215"/>
                    <a:pt x="112" y="215"/>
                  </a:cubicBezTo>
                  <a:cubicBezTo>
                    <a:pt x="169" y="215"/>
                    <a:pt x="200" y="144"/>
                    <a:pt x="200" y="95"/>
                  </a:cubicBezTo>
                  <a:cubicBezTo>
                    <a:pt x="200" y="42"/>
                    <a:pt x="143" y="0"/>
                    <a:pt x="91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16;p15">
              <a:extLst>
                <a:ext uri="{FF2B5EF4-FFF2-40B4-BE49-F238E27FC236}">
                  <a16:creationId xmlns:a16="http://schemas.microsoft.com/office/drawing/2014/main" id="{13B8D60B-1B31-195E-3F3E-8518223E19E5}"/>
                </a:ext>
              </a:extLst>
            </p:cNvPr>
            <p:cNvSpPr/>
            <p:nvPr/>
          </p:nvSpPr>
          <p:spPr>
            <a:xfrm>
              <a:off x="4500789" y="-1769775"/>
              <a:ext cx="9304" cy="9753"/>
            </a:xfrm>
            <a:custGeom>
              <a:avLst/>
              <a:gdLst/>
              <a:ahLst/>
              <a:cxnLst/>
              <a:rect l="l" t="t" r="r" b="b"/>
              <a:pathLst>
                <a:path w="145" h="152" extrusionOk="0">
                  <a:moveTo>
                    <a:pt x="68" y="0"/>
                  </a:moveTo>
                  <a:cubicBezTo>
                    <a:pt x="25" y="0"/>
                    <a:pt x="0" y="29"/>
                    <a:pt x="0" y="68"/>
                  </a:cubicBezTo>
                  <a:cubicBezTo>
                    <a:pt x="0" y="102"/>
                    <a:pt x="42" y="152"/>
                    <a:pt x="81" y="152"/>
                  </a:cubicBezTo>
                  <a:cubicBezTo>
                    <a:pt x="120" y="152"/>
                    <a:pt x="144" y="102"/>
                    <a:pt x="144" y="68"/>
                  </a:cubicBezTo>
                  <a:cubicBezTo>
                    <a:pt x="144" y="29"/>
                    <a:pt x="105" y="0"/>
                    <a:pt x="6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17;p15">
              <a:extLst>
                <a:ext uri="{FF2B5EF4-FFF2-40B4-BE49-F238E27FC236}">
                  <a16:creationId xmlns:a16="http://schemas.microsoft.com/office/drawing/2014/main" id="{3207A640-40A6-CDCB-4159-5CC9645EB31D}"/>
                </a:ext>
              </a:extLst>
            </p:cNvPr>
            <p:cNvSpPr/>
            <p:nvPr/>
          </p:nvSpPr>
          <p:spPr>
            <a:xfrm>
              <a:off x="4498094" y="-1705612"/>
              <a:ext cx="14052" cy="14693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99" y="0"/>
                  </a:moveTo>
                  <a:cubicBezTo>
                    <a:pt x="39" y="0"/>
                    <a:pt x="0" y="46"/>
                    <a:pt x="0" y="99"/>
                  </a:cubicBezTo>
                  <a:cubicBezTo>
                    <a:pt x="0" y="154"/>
                    <a:pt x="60" y="228"/>
                    <a:pt x="120" y="228"/>
                  </a:cubicBezTo>
                  <a:cubicBezTo>
                    <a:pt x="179" y="228"/>
                    <a:pt x="218" y="154"/>
                    <a:pt x="218" y="99"/>
                  </a:cubicBezTo>
                  <a:cubicBezTo>
                    <a:pt x="218" y="46"/>
                    <a:pt x="158" y="0"/>
                    <a:pt x="99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18;p15">
              <a:extLst>
                <a:ext uri="{FF2B5EF4-FFF2-40B4-BE49-F238E27FC236}">
                  <a16:creationId xmlns:a16="http://schemas.microsoft.com/office/drawing/2014/main" id="{2E5DEDAB-7E23-603F-8815-05AE38A04908}"/>
                </a:ext>
              </a:extLst>
            </p:cNvPr>
            <p:cNvSpPr/>
            <p:nvPr/>
          </p:nvSpPr>
          <p:spPr>
            <a:xfrm>
              <a:off x="4539736" y="-1719343"/>
              <a:ext cx="11036" cy="11742"/>
            </a:xfrm>
            <a:custGeom>
              <a:avLst/>
              <a:gdLst/>
              <a:ahLst/>
              <a:cxnLst/>
              <a:rect l="l" t="t" r="r" b="b"/>
              <a:pathLst>
                <a:path w="172" h="183" extrusionOk="0">
                  <a:moveTo>
                    <a:pt x="78" y="0"/>
                  </a:moveTo>
                  <a:cubicBezTo>
                    <a:pt x="29" y="0"/>
                    <a:pt x="0" y="35"/>
                    <a:pt x="0" y="81"/>
                  </a:cubicBezTo>
                  <a:cubicBezTo>
                    <a:pt x="0" y="123"/>
                    <a:pt x="46" y="182"/>
                    <a:pt x="95" y="182"/>
                  </a:cubicBezTo>
                  <a:cubicBezTo>
                    <a:pt x="144" y="182"/>
                    <a:pt x="172" y="123"/>
                    <a:pt x="172" y="81"/>
                  </a:cubicBezTo>
                  <a:cubicBezTo>
                    <a:pt x="172" y="35"/>
                    <a:pt x="123" y="0"/>
                    <a:pt x="7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219;p15">
              <a:extLst>
                <a:ext uri="{FF2B5EF4-FFF2-40B4-BE49-F238E27FC236}">
                  <a16:creationId xmlns:a16="http://schemas.microsoft.com/office/drawing/2014/main" id="{2AFE2310-865F-5242-46D2-52BEA6C15CC9}"/>
                </a:ext>
              </a:extLst>
            </p:cNvPr>
            <p:cNvSpPr/>
            <p:nvPr/>
          </p:nvSpPr>
          <p:spPr>
            <a:xfrm>
              <a:off x="4563348" y="-1748986"/>
              <a:ext cx="20340" cy="16297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79" y="1"/>
                  </a:moveTo>
                  <a:cubicBezTo>
                    <a:pt x="121" y="1"/>
                    <a:pt x="53" y="29"/>
                    <a:pt x="29" y="80"/>
                  </a:cubicBezTo>
                  <a:cubicBezTo>
                    <a:pt x="1" y="143"/>
                    <a:pt x="64" y="220"/>
                    <a:pt x="124" y="244"/>
                  </a:cubicBezTo>
                  <a:cubicBezTo>
                    <a:pt x="136" y="250"/>
                    <a:pt x="149" y="253"/>
                    <a:pt x="163" y="253"/>
                  </a:cubicBezTo>
                  <a:cubicBezTo>
                    <a:pt x="213" y="253"/>
                    <a:pt x="266" y="214"/>
                    <a:pt x="288" y="164"/>
                  </a:cubicBezTo>
                  <a:cubicBezTo>
                    <a:pt x="317" y="101"/>
                    <a:pt x="288" y="38"/>
                    <a:pt x="229" y="10"/>
                  </a:cubicBezTo>
                  <a:cubicBezTo>
                    <a:pt x="215" y="4"/>
                    <a:pt x="197" y="1"/>
                    <a:pt x="17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20;p15">
              <a:extLst>
                <a:ext uri="{FF2B5EF4-FFF2-40B4-BE49-F238E27FC236}">
                  <a16:creationId xmlns:a16="http://schemas.microsoft.com/office/drawing/2014/main" id="{FCAD77A6-85CF-9FD7-5B31-A1725E54DBAF}"/>
                </a:ext>
              </a:extLst>
            </p:cNvPr>
            <p:cNvSpPr/>
            <p:nvPr/>
          </p:nvSpPr>
          <p:spPr>
            <a:xfrm>
              <a:off x="4488213" y="-1811097"/>
              <a:ext cx="10843" cy="9111"/>
            </a:xfrm>
            <a:custGeom>
              <a:avLst/>
              <a:gdLst/>
              <a:ahLst/>
              <a:cxnLst/>
              <a:rect l="l" t="t" r="r" b="b"/>
              <a:pathLst>
                <a:path w="169" h="142" extrusionOk="0">
                  <a:moveTo>
                    <a:pt x="73" y="0"/>
                  </a:moveTo>
                  <a:cubicBezTo>
                    <a:pt x="58" y="0"/>
                    <a:pt x="43" y="4"/>
                    <a:pt x="32" y="13"/>
                  </a:cubicBezTo>
                  <a:cubicBezTo>
                    <a:pt x="0" y="38"/>
                    <a:pt x="14" y="90"/>
                    <a:pt x="35" y="118"/>
                  </a:cubicBezTo>
                  <a:cubicBezTo>
                    <a:pt x="46" y="134"/>
                    <a:pt x="65" y="141"/>
                    <a:pt x="84" y="141"/>
                  </a:cubicBezTo>
                  <a:cubicBezTo>
                    <a:pt x="103" y="141"/>
                    <a:pt x="123" y="134"/>
                    <a:pt x="137" y="122"/>
                  </a:cubicBezTo>
                  <a:cubicBezTo>
                    <a:pt x="168" y="97"/>
                    <a:pt x="168" y="59"/>
                    <a:pt x="147" y="30"/>
                  </a:cubicBezTo>
                  <a:cubicBezTo>
                    <a:pt x="132" y="13"/>
                    <a:pt x="101" y="0"/>
                    <a:pt x="73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21;p15">
              <a:extLst>
                <a:ext uri="{FF2B5EF4-FFF2-40B4-BE49-F238E27FC236}">
                  <a16:creationId xmlns:a16="http://schemas.microsoft.com/office/drawing/2014/main" id="{F7DFD2BC-1EB7-3074-48A7-59E6FF3CF153}"/>
                </a:ext>
              </a:extLst>
            </p:cNvPr>
            <p:cNvSpPr/>
            <p:nvPr/>
          </p:nvSpPr>
          <p:spPr>
            <a:xfrm>
              <a:off x="4519268" y="-1677765"/>
              <a:ext cx="10651" cy="9047"/>
            </a:xfrm>
            <a:custGeom>
              <a:avLst/>
              <a:gdLst/>
              <a:ahLst/>
              <a:cxnLst/>
              <a:rect l="l" t="t" r="r" b="b"/>
              <a:pathLst>
                <a:path w="166" h="141" extrusionOk="0">
                  <a:moveTo>
                    <a:pt x="71" y="1"/>
                  </a:moveTo>
                  <a:cubicBezTo>
                    <a:pt x="55" y="1"/>
                    <a:pt x="39" y="4"/>
                    <a:pt x="28" y="12"/>
                  </a:cubicBezTo>
                  <a:cubicBezTo>
                    <a:pt x="0" y="36"/>
                    <a:pt x="11" y="92"/>
                    <a:pt x="32" y="120"/>
                  </a:cubicBezTo>
                  <a:cubicBezTo>
                    <a:pt x="44" y="134"/>
                    <a:pt x="61" y="140"/>
                    <a:pt x="79" y="140"/>
                  </a:cubicBezTo>
                  <a:cubicBezTo>
                    <a:pt x="99" y="140"/>
                    <a:pt x="119" y="133"/>
                    <a:pt x="133" y="120"/>
                  </a:cubicBezTo>
                  <a:cubicBezTo>
                    <a:pt x="165" y="96"/>
                    <a:pt x="165" y="57"/>
                    <a:pt x="144" y="29"/>
                  </a:cubicBezTo>
                  <a:cubicBezTo>
                    <a:pt x="131" y="11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22;p15">
              <a:extLst>
                <a:ext uri="{FF2B5EF4-FFF2-40B4-BE49-F238E27FC236}">
                  <a16:creationId xmlns:a16="http://schemas.microsoft.com/office/drawing/2014/main" id="{7D9ADFE4-8000-2200-ED97-A7DBEB4E12E1}"/>
                </a:ext>
              </a:extLst>
            </p:cNvPr>
            <p:cNvSpPr/>
            <p:nvPr/>
          </p:nvSpPr>
          <p:spPr>
            <a:xfrm>
              <a:off x="4584073" y="-1950460"/>
              <a:ext cx="10843" cy="11293"/>
            </a:xfrm>
            <a:custGeom>
              <a:avLst/>
              <a:gdLst/>
              <a:ahLst/>
              <a:cxnLst/>
              <a:rect l="l" t="t" r="r" b="b"/>
              <a:pathLst>
                <a:path w="169" h="176" extrusionOk="0">
                  <a:moveTo>
                    <a:pt x="78" y="0"/>
                  </a:moveTo>
                  <a:cubicBezTo>
                    <a:pt x="28" y="0"/>
                    <a:pt x="0" y="35"/>
                    <a:pt x="0" y="77"/>
                  </a:cubicBezTo>
                  <a:cubicBezTo>
                    <a:pt x="0" y="119"/>
                    <a:pt x="49" y="175"/>
                    <a:pt x="95" y="175"/>
                  </a:cubicBezTo>
                  <a:cubicBezTo>
                    <a:pt x="141" y="175"/>
                    <a:pt x="169" y="119"/>
                    <a:pt x="169" y="77"/>
                  </a:cubicBezTo>
                  <a:cubicBezTo>
                    <a:pt x="169" y="35"/>
                    <a:pt x="123" y="0"/>
                    <a:pt x="78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23;p15">
              <a:extLst>
                <a:ext uri="{FF2B5EF4-FFF2-40B4-BE49-F238E27FC236}">
                  <a16:creationId xmlns:a16="http://schemas.microsoft.com/office/drawing/2014/main" id="{737BADAF-49A3-203D-64D7-9E45AFFFBFBA}"/>
                </a:ext>
              </a:extLst>
            </p:cNvPr>
            <p:cNvSpPr/>
            <p:nvPr/>
          </p:nvSpPr>
          <p:spPr>
            <a:xfrm>
              <a:off x="4505730" y="-1894894"/>
              <a:ext cx="12897" cy="13795"/>
            </a:xfrm>
            <a:custGeom>
              <a:avLst/>
              <a:gdLst/>
              <a:ahLst/>
              <a:cxnLst/>
              <a:rect l="l" t="t" r="r" b="b"/>
              <a:pathLst>
                <a:path w="201" h="215" extrusionOk="0">
                  <a:moveTo>
                    <a:pt x="88" y="1"/>
                  </a:moveTo>
                  <a:cubicBezTo>
                    <a:pt x="36" y="1"/>
                    <a:pt x="1" y="43"/>
                    <a:pt x="1" y="95"/>
                  </a:cubicBezTo>
                  <a:cubicBezTo>
                    <a:pt x="1" y="144"/>
                    <a:pt x="57" y="214"/>
                    <a:pt x="113" y="214"/>
                  </a:cubicBezTo>
                  <a:cubicBezTo>
                    <a:pt x="169" y="214"/>
                    <a:pt x="201" y="144"/>
                    <a:pt x="201" y="95"/>
                  </a:cubicBezTo>
                  <a:cubicBezTo>
                    <a:pt x="201" y="43"/>
                    <a:pt x="145" y="1"/>
                    <a:pt x="88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24;p15">
              <a:extLst>
                <a:ext uri="{FF2B5EF4-FFF2-40B4-BE49-F238E27FC236}">
                  <a16:creationId xmlns:a16="http://schemas.microsoft.com/office/drawing/2014/main" id="{8321D503-F782-60AC-E9A0-461756D5DD65}"/>
                </a:ext>
              </a:extLst>
            </p:cNvPr>
            <p:cNvSpPr/>
            <p:nvPr/>
          </p:nvSpPr>
          <p:spPr>
            <a:xfrm>
              <a:off x="4508232" y="-1921907"/>
              <a:ext cx="9304" cy="9753"/>
            </a:xfrm>
            <a:custGeom>
              <a:avLst/>
              <a:gdLst/>
              <a:ahLst/>
              <a:cxnLst/>
              <a:rect l="l" t="t" r="r" b="b"/>
              <a:pathLst>
                <a:path w="145" h="152" extrusionOk="0">
                  <a:moveTo>
                    <a:pt x="64" y="1"/>
                  </a:moveTo>
                  <a:cubicBezTo>
                    <a:pt x="25" y="1"/>
                    <a:pt x="0" y="28"/>
                    <a:pt x="0" y="67"/>
                  </a:cubicBezTo>
                  <a:cubicBezTo>
                    <a:pt x="0" y="102"/>
                    <a:pt x="42" y="151"/>
                    <a:pt x="81" y="151"/>
                  </a:cubicBezTo>
                  <a:cubicBezTo>
                    <a:pt x="120" y="151"/>
                    <a:pt x="144" y="102"/>
                    <a:pt x="144" y="67"/>
                  </a:cubicBezTo>
                  <a:cubicBezTo>
                    <a:pt x="144" y="28"/>
                    <a:pt x="106" y="1"/>
                    <a:pt x="6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25;p15">
              <a:extLst>
                <a:ext uri="{FF2B5EF4-FFF2-40B4-BE49-F238E27FC236}">
                  <a16:creationId xmlns:a16="http://schemas.microsoft.com/office/drawing/2014/main" id="{51160DA8-ED7D-473B-2468-831A2081FCF1}"/>
                </a:ext>
              </a:extLst>
            </p:cNvPr>
            <p:cNvSpPr/>
            <p:nvPr/>
          </p:nvSpPr>
          <p:spPr>
            <a:xfrm>
              <a:off x="4469734" y="-1860695"/>
              <a:ext cx="13346" cy="13795"/>
            </a:xfrm>
            <a:custGeom>
              <a:avLst/>
              <a:gdLst/>
              <a:ahLst/>
              <a:cxnLst/>
              <a:rect l="l" t="t" r="r" b="b"/>
              <a:pathLst>
                <a:path w="208" h="215" extrusionOk="0">
                  <a:moveTo>
                    <a:pt x="92" y="0"/>
                  </a:moveTo>
                  <a:cubicBezTo>
                    <a:pt x="36" y="0"/>
                    <a:pt x="0" y="42"/>
                    <a:pt x="0" y="91"/>
                  </a:cubicBezTo>
                  <a:cubicBezTo>
                    <a:pt x="0" y="144"/>
                    <a:pt x="60" y="214"/>
                    <a:pt x="116" y="214"/>
                  </a:cubicBezTo>
                  <a:cubicBezTo>
                    <a:pt x="173" y="214"/>
                    <a:pt x="207" y="144"/>
                    <a:pt x="207" y="91"/>
                  </a:cubicBezTo>
                  <a:cubicBezTo>
                    <a:pt x="207" y="42"/>
                    <a:pt x="147" y="0"/>
                    <a:pt x="9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26;p15">
              <a:extLst>
                <a:ext uri="{FF2B5EF4-FFF2-40B4-BE49-F238E27FC236}">
                  <a16:creationId xmlns:a16="http://schemas.microsoft.com/office/drawing/2014/main" id="{F3F1BE4F-A20F-05FE-0DE3-212F32BF141C}"/>
                </a:ext>
              </a:extLst>
            </p:cNvPr>
            <p:cNvSpPr/>
            <p:nvPr/>
          </p:nvSpPr>
          <p:spPr>
            <a:xfrm>
              <a:off x="4505537" y="-1857808"/>
              <a:ext cx="13987" cy="14693"/>
            </a:xfrm>
            <a:custGeom>
              <a:avLst/>
              <a:gdLst/>
              <a:ahLst/>
              <a:cxnLst/>
              <a:rect l="l" t="t" r="r" b="b"/>
              <a:pathLst>
                <a:path w="218" h="229" extrusionOk="0">
                  <a:moveTo>
                    <a:pt x="99" y="1"/>
                  </a:moveTo>
                  <a:cubicBezTo>
                    <a:pt x="36" y="1"/>
                    <a:pt x="0" y="46"/>
                    <a:pt x="0" y="99"/>
                  </a:cubicBezTo>
                  <a:cubicBezTo>
                    <a:pt x="0" y="156"/>
                    <a:pt x="60" y="229"/>
                    <a:pt x="120" y="229"/>
                  </a:cubicBezTo>
                  <a:cubicBezTo>
                    <a:pt x="179" y="229"/>
                    <a:pt x="217" y="156"/>
                    <a:pt x="217" y="99"/>
                  </a:cubicBezTo>
                  <a:cubicBezTo>
                    <a:pt x="217" y="46"/>
                    <a:pt x="158" y="1"/>
                    <a:pt x="99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27;p15">
              <a:extLst>
                <a:ext uri="{FF2B5EF4-FFF2-40B4-BE49-F238E27FC236}">
                  <a16:creationId xmlns:a16="http://schemas.microsoft.com/office/drawing/2014/main" id="{11441CB9-4150-8514-6326-9EC1D250D8DD}"/>
                </a:ext>
              </a:extLst>
            </p:cNvPr>
            <p:cNvSpPr/>
            <p:nvPr/>
          </p:nvSpPr>
          <p:spPr>
            <a:xfrm>
              <a:off x="4547179" y="-1871474"/>
              <a:ext cx="11100" cy="11742"/>
            </a:xfrm>
            <a:custGeom>
              <a:avLst/>
              <a:gdLst/>
              <a:ahLst/>
              <a:cxnLst/>
              <a:rect l="l" t="t" r="r" b="b"/>
              <a:pathLst>
                <a:path w="173" h="183" extrusionOk="0">
                  <a:moveTo>
                    <a:pt x="77" y="0"/>
                  </a:moveTo>
                  <a:cubicBezTo>
                    <a:pt x="28" y="0"/>
                    <a:pt x="0" y="35"/>
                    <a:pt x="0" y="81"/>
                  </a:cubicBezTo>
                  <a:cubicBezTo>
                    <a:pt x="0" y="123"/>
                    <a:pt x="46" y="183"/>
                    <a:pt x="95" y="183"/>
                  </a:cubicBezTo>
                  <a:cubicBezTo>
                    <a:pt x="144" y="183"/>
                    <a:pt x="172" y="123"/>
                    <a:pt x="172" y="81"/>
                  </a:cubicBezTo>
                  <a:cubicBezTo>
                    <a:pt x="172" y="35"/>
                    <a:pt x="123" y="0"/>
                    <a:pt x="77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28;p15">
              <a:extLst>
                <a:ext uri="{FF2B5EF4-FFF2-40B4-BE49-F238E27FC236}">
                  <a16:creationId xmlns:a16="http://schemas.microsoft.com/office/drawing/2014/main" id="{BF9CE11F-F8C2-41E6-337F-A5284F8D884E}"/>
                </a:ext>
              </a:extLst>
            </p:cNvPr>
            <p:cNvSpPr/>
            <p:nvPr/>
          </p:nvSpPr>
          <p:spPr>
            <a:xfrm>
              <a:off x="4534282" y="-1912732"/>
              <a:ext cx="20340" cy="16169"/>
            </a:xfrm>
            <a:custGeom>
              <a:avLst/>
              <a:gdLst/>
              <a:ahLst/>
              <a:cxnLst/>
              <a:rect l="l" t="t" r="r" b="b"/>
              <a:pathLst>
                <a:path w="317" h="252" extrusionOk="0">
                  <a:moveTo>
                    <a:pt x="174" y="1"/>
                  </a:moveTo>
                  <a:cubicBezTo>
                    <a:pt x="117" y="1"/>
                    <a:pt x="50" y="29"/>
                    <a:pt x="30" y="78"/>
                  </a:cubicBezTo>
                  <a:cubicBezTo>
                    <a:pt x="1" y="141"/>
                    <a:pt x="64" y="219"/>
                    <a:pt x="124" y="243"/>
                  </a:cubicBezTo>
                  <a:cubicBezTo>
                    <a:pt x="137" y="249"/>
                    <a:pt x="150" y="252"/>
                    <a:pt x="164" y="252"/>
                  </a:cubicBezTo>
                  <a:cubicBezTo>
                    <a:pt x="214" y="252"/>
                    <a:pt x="267" y="215"/>
                    <a:pt x="289" y="162"/>
                  </a:cubicBezTo>
                  <a:cubicBezTo>
                    <a:pt x="317" y="99"/>
                    <a:pt x="286" y="36"/>
                    <a:pt x="229" y="12"/>
                  </a:cubicBezTo>
                  <a:cubicBezTo>
                    <a:pt x="214" y="4"/>
                    <a:pt x="194" y="1"/>
                    <a:pt x="174" y="1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29;p15">
              <a:extLst>
                <a:ext uri="{FF2B5EF4-FFF2-40B4-BE49-F238E27FC236}">
                  <a16:creationId xmlns:a16="http://schemas.microsoft.com/office/drawing/2014/main" id="{1A77DA06-5A53-6DCE-5020-D75F0E45FB27}"/>
                </a:ext>
              </a:extLst>
            </p:cNvPr>
            <p:cNvSpPr/>
            <p:nvPr/>
          </p:nvSpPr>
          <p:spPr>
            <a:xfrm>
              <a:off x="4563348" y="-1936665"/>
              <a:ext cx="10908" cy="8919"/>
            </a:xfrm>
            <a:custGeom>
              <a:avLst/>
              <a:gdLst/>
              <a:ahLst/>
              <a:cxnLst/>
              <a:rect l="l" t="t" r="r" b="b"/>
              <a:pathLst>
                <a:path w="170" h="139" extrusionOk="0">
                  <a:moveTo>
                    <a:pt x="72" y="0"/>
                  </a:moveTo>
                  <a:cubicBezTo>
                    <a:pt x="57" y="0"/>
                    <a:pt x="42" y="4"/>
                    <a:pt x="32" y="13"/>
                  </a:cubicBezTo>
                  <a:cubicBezTo>
                    <a:pt x="1" y="38"/>
                    <a:pt x="11" y="90"/>
                    <a:pt x="32" y="118"/>
                  </a:cubicBezTo>
                  <a:cubicBezTo>
                    <a:pt x="44" y="132"/>
                    <a:pt x="62" y="138"/>
                    <a:pt x="80" y="138"/>
                  </a:cubicBezTo>
                  <a:cubicBezTo>
                    <a:pt x="100" y="138"/>
                    <a:pt x="121" y="131"/>
                    <a:pt x="137" y="118"/>
                  </a:cubicBezTo>
                  <a:cubicBezTo>
                    <a:pt x="166" y="93"/>
                    <a:pt x="169" y="59"/>
                    <a:pt x="145" y="30"/>
                  </a:cubicBezTo>
                  <a:cubicBezTo>
                    <a:pt x="131" y="12"/>
                    <a:pt x="100" y="0"/>
                    <a:pt x="72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30;p15">
              <a:extLst>
                <a:ext uri="{FF2B5EF4-FFF2-40B4-BE49-F238E27FC236}">
                  <a16:creationId xmlns:a16="http://schemas.microsoft.com/office/drawing/2014/main" id="{6529AE75-50CB-EA69-3AA5-1980A711105D}"/>
                </a:ext>
              </a:extLst>
            </p:cNvPr>
            <p:cNvSpPr/>
            <p:nvPr/>
          </p:nvSpPr>
          <p:spPr>
            <a:xfrm>
              <a:off x="4526454" y="-1829896"/>
              <a:ext cx="10843" cy="9047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74" y="0"/>
                  </a:moveTo>
                  <a:cubicBezTo>
                    <a:pt x="58" y="0"/>
                    <a:pt x="43" y="4"/>
                    <a:pt x="32" y="11"/>
                  </a:cubicBezTo>
                  <a:cubicBezTo>
                    <a:pt x="0" y="36"/>
                    <a:pt x="14" y="92"/>
                    <a:pt x="35" y="121"/>
                  </a:cubicBezTo>
                  <a:cubicBezTo>
                    <a:pt x="46" y="134"/>
                    <a:pt x="62" y="140"/>
                    <a:pt x="80" y="140"/>
                  </a:cubicBezTo>
                  <a:cubicBezTo>
                    <a:pt x="100" y="140"/>
                    <a:pt x="121" y="133"/>
                    <a:pt x="137" y="121"/>
                  </a:cubicBezTo>
                  <a:cubicBezTo>
                    <a:pt x="168" y="95"/>
                    <a:pt x="168" y="57"/>
                    <a:pt x="147" y="29"/>
                  </a:cubicBezTo>
                  <a:cubicBezTo>
                    <a:pt x="132" y="11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7EA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31;p15">
              <a:extLst>
                <a:ext uri="{FF2B5EF4-FFF2-40B4-BE49-F238E27FC236}">
                  <a16:creationId xmlns:a16="http://schemas.microsoft.com/office/drawing/2014/main" id="{0BBD289C-B01B-8D1C-D312-0A7818A89483}"/>
                </a:ext>
              </a:extLst>
            </p:cNvPr>
            <p:cNvSpPr/>
            <p:nvPr/>
          </p:nvSpPr>
          <p:spPr>
            <a:xfrm>
              <a:off x="4100666" y="-1321721"/>
              <a:ext cx="850923" cy="164384"/>
            </a:xfrm>
            <a:custGeom>
              <a:avLst/>
              <a:gdLst/>
              <a:ahLst/>
              <a:cxnLst/>
              <a:rect l="l" t="t" r="r" b="b"/>
              <a:pathLst>
                <a:path w="13262" h="2562" extrusionOk="0">
                  <a:moveTo>
                    <a:pt x="6633" y="1"/>
                  </a:moveTo>
                  <a:cubicBezTo>
                    <a:pt x="2971" y="1"/>
                    <a:pt x="0" y="577"/>
                    <a:pt x="0" y="1281"/>
                  </a:cubicBezTo>
                  <a:cubicBezTo>
                    <a:pt x="0" y="1990"/>
                    <a:pt x="2971" y="2562"/>
                    <a:pt x="6633" y="2562"/>
                  </a:cubicBezTo>
                  <a:cubicBezTo>
                    <a:pt x="10295" y="2562"/>
                    <a:pt x="13262" y="1990"/>
                    <a:pt x="13262" y="1281"/>
                  </a:cubicBezTo>
                  <a:cubicBezTo>
                    <a:pt x="13262" y="577"/>
                    <a:pt x="10295" y="1"/>
                    <a:pt x="6633" y="1"/>
                  </a:cubicBezTo>
                  <a:close/>
                </a:path>
              </a:pathLst>
            </a:custGeom>
            <a:solidFill>
              <a:srgbClr val="272021">
                <a:alpha val="41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32;p15">
              <a:extLst>
                <a:ext uri="{FF2B5EF4-FFF2-40B4-BE49-F238E27FC236}">
                  <a16:creationId xmlns:a16="http://schemas.microsoft.com/office/drawing/2014/main" id="{6F1875E5-036A-20E1-9979-56B0C2073BF0}"/>
                </a:ext>
              </a:extLst>
            </p:cNvPr>
            <p:cNvSpPr/>
            <p:nvPr/>
          </p:nvSpPr>
          <p:spPr>
            <a:xfrm>
              <a:off x="4362196" y="-1540262"/>
              <a:ext cx="244908" cy="51715"/>
            </a:xfrm>
            <a:custGeom>
              <a:avLst/>
              <a:gdLst/>
              <a:ahLst/>
              <a:cxnLst/>
              <a:rect l="l" t="t" r="r" b="b"/>
              <a:pathLst>
                <a:path w="3817" h="806" extrusionOk="0">
                  <a:moveTo>
                    <a:pt x="3816" y="1"/>
                  </a:moveTo>
                  <a:lnTo>
                    <a:pt x="39" y="103"/>
                  </a:lnTo>
                  <a:cubicBezTo>
                    <a:pt x="39" y="103"/>
                    <a:pt x="0" y="296"/>
                    <a:pt x="18" y="493"/>
                  </a:cubicBezTo>
                  <a:cubicBezTo>
                    <a:pt x="703" y="709"/>
                    <a:pt x="1462" y="805"/>
                    <a:pt x="2215" y="805"/>
                  </a:cubicBezTo>
                  <a:cubicBezTo>
                    <a:pt x="2752" y="805"/>
                    <a:pt x="3286" y="757"/>
                    <a:pt x="3788" y="668"/>
                  </a:cubicBezTo>
                  <a:lnTo>
                    <a:pt x="3816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33;p15">
              <a:extLst>
                <a:ext uri="{FF2B5EF4-FFF2-40B4-BE49-F238E27FC236}">
                  <a16:creationId xmlns:a16="http://schemas.microsoft.com/office/drawing/2014/main" id="{4BB39397-57F7-EE8C-006E-361D67BD3FD8}"/>
                </a:ext>
              </a:extLst>
            </p:cNvPr>
            <p:cNvSpPr/>
            <p:nvPr/>
          </p:nvSpPr>
          <p:spPr>
            <a:xfrm>
              <a:off x="4360592" y="-1508694"/>
              <a:ext cx="245357" cy="56271"/>
            </a:xfrm>
            <a:custGeom>
              <a:avLst/>
              <a:gdLst/>
              <a:ahLst/>
              <a:cxnLst/>
              <a:rect l="l" t="t" r="r" b="b"/>
              <a:pathLst>
                <a:path w="3824" h="877" extrusionOk="0">
                  <a:moveTo>
                    <a:pt x="43" y="1"/>
                  </a:moveTo>
                  <a:lnTo>
                    <a:pt x="43" y="1"/>
                  </a:lnTo>
                  <a:cubicBezTo>
                    <a:pt x="56" y="179"/>
                    <a:pt x="14" y="379"/>
                    <a:pt x="1" y="495"/>
                  </a:cubicBezTo>
                  <a:cubicBezTo>
                    <a:pt x="1" y="495"/>
                    <a:pt x="864" y="877"/>
                    <a:pt x="2126" y="877"/>
                  </a:cubicBezTo>
                  <a:cubicBezTo>
                    <a:pt x="3108" y="877"/>
                    <a:pt x="3823" y="537"/>
                    <a:pt x="3823" y="537"/>
                  </a:cubicBezTo>
                  <a:lnTo>
                    <a:pt x="3813" y="176"/>
                  </a:lnTo>
                  <a:cubicBezTo>
                    <a:pt x="3311" y="265"/>
                    <a:pt x="2777" y="313"/>
                    <a:pt x="2240" y="313"/>
                  </a:cubicBezTo>
                  <a:cubicBezTo>
                    <a:pt x="1487" y="313"/>
                    <a:pt x="728" y="217"/>
                    <a:pt x="43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34;p15">
              <a:extLst>
                <a:ext uri="{FF2B5EF4-FFF2-40B4-BE49-F238E27FC236}">
                  <a16:creationId xmlns:a16="http://schemas.microsoft.com/office/drawing/2014/main" id="{748B6D54-2663-A637-00EB-FBEF474FFECB}"/>
                </a:ext>
              </a:extLst>
            </p:cNvPr>
            <p:cNvSpPr/>
            <p:nvPr/>
          </p:nvSpPr>
          <p:spPr>
            <a:xfrm>
              <a:off x="4222897" y="-2162263"/>
              <a:ext cx="242406" cy="399540"/>
            </a:xfrm>
            <a:custGeom>
              <a:avLst/>
              <a:gdLst/>
              <a:ahLst/>
              <a:cxnLst/>
              <a:rect l="l" t="t" r="r" b="b"/>
              <a:pathLst>
                <a:path w="3778" h="6227" extrusionOk="0">
                  <a:moveTo>
                    <a:pt x="3746" y="1"/>
                  </a:moveTo>
                  <a:lnTo>
                    <a:pt x="1729" y="203"/>
                  </a:lnTo>
                  <a:cubicBezTo>
                    <a:pt x="1354" y="491"/>
                    <a:pt x="1035" y="870"/>
                    <a:pt x="782" y="1628"/>
                  </a:cubicBezTo>
                  <a:cubicBezTo>
                    <a:pt x="652" y="2013"/>
                    <a:pt x="800" y="2673"/>
                    <a:pt x="684" y="3083"/>
                  </a:cubicBezTo>
                  <a:cubicBezTo>
                    <a:pt x="530" y="3620"/>
                    <a:pt x="140" y="3533"/>
                    <a:pt x="38" y="4210"/>
                  </a:cubicBezTo>
                  <a:cubicBezTo>
                    <a:pt x="0" y="4462"/>
                    <a:pt x="193" y="5090"/>
                    <a:pt x="211" y="5293"/>
                  </a:cubicBezTo>
                  <a:cubicBezTo>
                    <a:pt x="256" y="5830"/>
                    <a:pt x="0" y="5935"/>
                    <a:pt x="0" y="5935"/>
                  </a:cubicBezTo>
                  <a:cubicBezTo>
                    <a:pt x="143" y="6009"/>
                    <a:pt x="410" y="6128"/>
                    <a:pt x="684" y="6149"/>
                  </a:cubicBezTo>
                  <a:lnTo>
                    <a:pt x="779" y="5722"/>
                  </a:lnTo>
                  <a:cubicBezTo>
                    <a:pt x="845" y="5861"/>
                    <a:pt x="845" y="6159"/>
                    <a:pt x="845" y="6159"/>
                  </a:cubicBezTo>
                  <a:cubicBezTo>
                    <a:pt x="1026" y="6176"/>
                    <a:pt x="1360" y="6227"/>
                    <a:pt x="1553" y="6227"/>
                  </a:cubicBezTo>
                  <a:cubicBezTo>
                    <a:pt x="1559" y="6227"/>
                    <a:pt x="1565" y="6227"/>
                    <a:pt x="1571" y="6227"/>
                  </a:cubicBezTo>
                  <a:cubicBezTo>
                    <a:pt x="1694" y="6072"/>
                    <a:pt x="1764" y="5893"/>
                    <a:pt x="1764" y="5717"/>
                  </a:cubicBezTo>
                  <a:cubicBezTo>
                    <a:pt x="1838" y="4977"/>
                    <a:pt x="1027" y="4168"/>
                    <a:pt x="1616" y="3578"/>
                  </a:cubicBezTo>
                  <a:cubicBezTo>
                    <a:pt x="2132" y="2989"/>
                    <a:pt x="2648" y="2473"/>
                    <a:pt x="3164" y="1810"/>
                  </a:cubicBezTo>
                  <a:cubicBezTo>
                    <a:pt x="3342" y="1571"/>
                    <a:pt x="3553" y="1449"/>
                    <a:pt x="3777" y="1403"/>
                  </a:cubicBezTo>
                  <a:lnTo>
                    <a:pt x="3746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35;p15">
              <a:extLst>
                <a:ext uri="{FF2B5EF4-FFF2-40B4-BE49-F238E27FC236}">
                  <a16:creationId xmlns:a16="http://schemas.microsoft.com/office/drawing/2014/main" id="{ECE58993-8E08-0836-D245-6D520D0F258D}"/>
                </a:ext>
              </a:extLst>
            </p:cNvPr>
            <p:cNvSpPr/>
            <p:nvPr/>
          </p:nvSpPr>
          <p:spPr>
            <a:xfrm>
              <a:off x="4469092" y="-2162263"/>
              <a:ext cx="244652" cy="399091"/>
            </a:xfrm>
            <a:custGeom>
              <a:avLst/>
              <a:gdLst/>
              <a:ahLst/>
              <a:cxnLst/>
              <a:rect l="l" t="t" r="r" b="b"/>
              <a:pathLst>
                <a:path w="3813" h="6220" extrusionOk="0">
                  <a:moveTo>
                    <a:pt x="35" y="1"/>
                  </a:moveTo>
                  <a:lnTo>
                    <a:pt x="0" y="1393"/>
                  </a:lnTo>
                  <a:cubicBezTo>
                    <a:pt x="49" y="1386"/>
                    <a:pt x="99" y="1383"/>
                    <a:pt x="149" y="1383"/>
                  </a:cubicBezTo>
                  <a:cubicBezTo>
                    <a:pt x="708" y="1383"/>
                    <a:pt x="1326" y="1795"/>
                    <a:pt x="1757" y="2178"/>
                  </a:cubicBezTo>
                  <a:cubicBezTo>
                    <a:pt x="2126" y="2473"/>
                    <a:pt x="1904" y="3062"/>
                    <a:pt x="1978" y="3504"/>
                  </a:cubicBezTo>
                  <a:cubicBezTo>
                    <a:pt x="1978" y="3726"/>
                    <a:pt x="2346" y="3873"/>
                    <a:pt x="2494" y="4093"/>
                  </a:cubicBezTo>
                  <a:cubicBezTo>
                    <a:pt x="2788" y="4683"/>
                    <a:pt x="2199" y="5423"/>
                    <a:pt x="2494" y="6012"/>
                  </a:cubicBezTo>
                  <a:cubicBezTo>
                    <a:pt x="2515" y="6086"/>
                    <a:pt x="2547" y="6156"/>
                    <a:pt x="2585" y="6219"/>
                  </a:cubicBezTo>
                  <a:cubicBezTo>
                    <a:pt x="2743" y="6209"/>
                    <a:pt x="3069" y="6163"/>
                    <a:pt x="3220" y="6138"/>
                  </a:cubicBezTo>
                  <a:cubicBezTo>
                    <a:pt x="3308" y="6121"/>
                    <a:pt x="3175" y="5722"/>
                    <a:pt x="3175" y="5722"/>
                  </a:cubicBezTo>
                  <a:cubicBezTo>
                    <a:pt x="3177" y="5721"/>
                    <a:pt x="3179" y="5721"/>
                    <a:pt x="3181" y="5721"/>
                  </a:cubicBezTo>
                  <a:cubicBezTo>
                    <a:pt x="3256" y="5721"/>
                    <a:pt x="3376" y="6073"/>
                    <a:pt x="3445" y="6073"/>
                  </a:cubicBezTo>
                  <a:cubicBezTo>
                    <a:pt x="3447" y="6073"/>
                    <a:pt x="3449" y="6072"/>
                    <a:pt x="3452" y="6072"/>
                  </a:cubicBezTo>
                  <a:cubicBezTo>
                    <a:pt x="3539" y="6041"/>
                    <a:pt x="3697" y="5977"/>
                    <a:pt x="3777" y="5935"/>
                  </a:cubicBezTo>
                  <a:cubicBezTo>
                    <a:pt x="3777" y="5935"/>
                    <a:pt x="3515" y="5830"/>
                    <a:pt x="3563" y="5293"/>
                  </a:cubicBezTo>
                  <a:cubicBezTo>
                    <a:pt x="3581" y="5090"/>
                    <a:pt x="3813" y="4631"/>
                    <a:pt x="3774" y="4375"/>
                  </a:cubicBezTo>
                  <a:cubicBezTo>
                    <a:pt x="3672" y="3697"/>
                    <a:pt x="3206" y="3444"/>
                    <a:pt x="3052" y="2905"/>
                  </a:cubicBezTo>
                  <a:cubicBezTo>
                    <a:pt x="2932" y="2494"/>
                    <a:pt x="3125" y="2013"/>
                    <a:pt x="2995" y="1628"/>
                  </a:cubicBezTo>
                  <a:cubicBezTo>
                    <a:pt x="2743" y="870"/>
                    <a:pt x="2427" y="491"/>
                    <a:pt x="2048" y="20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36;p15">
              <a:extLst>
                <a:ext uri="{FF2B5EF4-FFF2-40B4-BE49-F238E27FC236}">
                  <a16:creationId xmlns:a16="http://schemas.microsoft.com/office/drawing/2014/main" id="{F0F9E5C7-E01F-A929-B48D-5952AB6BC2DA}"/>
                </a:ext>
              </a:extLst>
            </p:cNvPr>
            <p:cNvSpPr/>
            <p:nvPr/>
          </p:nvSpPr>
          <p:spPr>
            <a:xfrm>
              <a:off x="4288793" y="-2073589"/>
              <a:ext cx="359246" cy="310931"/>
            </a:xfrm>
            <a:custGeom>
              <a:avLst/>
              <a:gdLst/>
              <a:ahLst/>
              <a:cxnLst/>
              <a:rect l="l" t="t" r="r" b="b"/>
              <a:pathLst>
                <a:path w="5599" h="4846" extrusionOk="0">
                  <a:moveTo>
                    <a:pt x="2959" y="1"/>
                  </a:moveTo>
                  <a:cubicBezTo>
                    <a:pt x="2909" y="1"/>
                    <a:pt x="2859" y="4"/>
                    <a:pt x="2810" y="11"/>
                  </a:cubicBezTo>
                  <a:lnTo>
                    <a:pt x="2782" y="1189"/>
                  </a:lnTo>
                  <a:lnTo>
                    <a:pt x="2750" y="21"/>
                  </a:lnTo>
                  <a:cubicBezTo>
                    <a:pt x="2526" y="67"/>
                    <a:pt x="2315" y="189"/>
                    <a:pt x="2137" y="428"/>
                  </a:cubicBezTo>
                  <a:cubicBezTo>
                    <a:pt x="1621" y="1091"/>
                    <a:pt x="1105" y="1607"/>
                    <a:pt x="589" y="2196"/>
                  </a:cubicBezTo>
                  <a:cubicBezTo>
                    <a:pt x="0" y="2786"/>
                    <a:pt x="811" y="3595"/>
                    <a:pt x="737" y="4335"/>
                  </a:cubicBezTo>
                  <a:cubicBezTo>
                    <a:pt x="737" y="4511"/>
                    <a:pt x="667" y="4690"/>
                    <a:pt x="544" y="4845"/>
                  </a:cubicBezTo>
                  <a:cubicBezTo>
                    <a:pt x="1533" y="4827"/>
                    <a:pt x="2501" y="4560"/>
                    <a:pt x="2782" y="4479"/>
                  </a:cubicBezTo>
                  <a:cubicBezTo>
                    <a:pt x="3067" y="4563"/>
                    <a:pt x="4087" y="4845"/>
                    <a:pt x="5106" y="4845"/>
                  </a:cubicBezTo>
                  <a:cubicBezTo>
                    <a:pt x="5203" y="4845"/>
                    <a:pt x="5299" y="4842"/>
                    <a:pt x="5395" y="4837"/>
                  </a:cubicBezTo>
                  <a:cubicBezTo>
                    <a:pt x="5357" y="4774"/>
                    <a:pt x="5325" y="4704"/>
                    <a:pt x="5304" y="4630"/>
                  </a:cubicBezTo>
                  <a:cubicBezTo>
                    <a:pt x="5009" y="4041"/>
                    <a:pt x="5598" y="3301"/>
                    <a:pt x="5304" y="2711"/>
                  </a:cubicBezTo>
                  <a:cubicBezTo>
                    <a:pt x="5156" y="2491"/>
                    <a:pt x="4788" y="2344"/>
                    <a:pt x="4788" y="2122"/>
                  </a:cubicBezTo>
                  <a:cubicBezTo>
                    <a:pt x="4714" y="1680"/>
                    <a:pt x="4936" y="1091"/>
                    <a:pt x="4567" y="796"/>
                  </a:cubicBezTo>
                  <a:cubicBezTo>
                    <a:pt x="4136" y="413"/>
                    <a:pt x="3518" y="1"/>
                    <a:pt x="2959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37;p15">
              <a:extLst>
                <a:ext uri="{FF2B5EF4-FFF2-40B4-BE49-F238E27FC236}">
                  <a16:creationId xmlns:a16="http://schemas.microsoft.com/office/drawing/2014/main" id="{C1F62CE7-9050-B257-C1F3-FA3F3AB1E160}"/>
                </a:ext>
              </a:extLst>
            </p:cNvPr>
            <p:cNvSpPr/>
            <p:nvPr/>
          </p:nvSpPr>
          <p:spPr>
            <a:xfrm>
              <a:off x="4215839" y="-2169386"/>
              <a:ext cx="234386" cy="391520"/>
            </a:xfrm>
            <a:custGeom>
              <a:avLst/>
              <a:gdLst/>
              <a:ahLst/>
              <a:cxnLst/>
              <a:rect l="l" t="t" r="r" b="b"/>
              <a:pathLst>
                <a:path w="3653" h="6102" extrusionOk="0">
                  <a:moveTo>
                    <a:pt x="2560" y="1"/>
                  </a:moveTo>
                  <a:cubicBezTo>
                    <a:pt x="2483" y="1"/>
                    <a:pt x="2400" y="10"/>
                    <a:pt x="2309" y="31"/>
                  </a:cubicBezTo>
                  <a:cubicBezTo>
                    <a:pt x="1765" y="154"/>
                    <a:pt x="1355" y="406"/>
                    <a:pt x="1082" y="785"/>
                  </a:cubicBezTo>
                  <a:cubicBezTo>
                    <a:pt x="800" y="1181"/>
                    <a:pt x="755" y="1595"/>
                    <a:pt x="752" y="1809"/>
                  </a:cubicBezTo>
                  <a:cubicBezTo>
                    <a:pt x="752" y="1956"/>
                    <a:pt x="773" y="2111"/>
                    <a:pt x="794" y="2262"/>
                  </a:cubicBezTo>
                  <a:cubicBezTo>
                    <a:pt x="832" y="2542"/>
                    <a:pt x="868" y="2805"/>
                    <a:pt x="766" y="3061"/>
                  </a:cubicBezTo>
                  <a:cubicBezTo>
                    <a:pt x="699" y="3230"/>
                    <a:pt x="569" y="3377"/>
                    <a:pt x="447" y="3518"/>
                  </a:cubicBezTo>
                  <a:cubicBezTo>
                    <a:pt x="342" y="3636"/>
                    <a:pt x="232" y="3759"/>
                    <a:pt x="156" y="3900"/>
                  </a:cubicBezTo>
                  <a:cubicBezTo>
                    <a:pt x="39" y="4124"/>
                    <a:pt x="1" y="4401"/>
                    <a:pt x="47" y="4706"/>
                  </a:cubicBezTo>
                  <a:cubicBezTo>
                    <a:pt x="89" y="4973"/>
                    <a:pt x="190" y="5232"/>
                    <a:pt x="289" y="5485"/>
                  </a:cubicBezTo>
                  <a:lnTo>
                    <a:pt x="527" y="6102"/>
                  </a:lnTo>
                  <a:lnTo>
                    <a:pt x="559" y="6092"/>
                  </a:lnTo>
                  <a:lnTo>
                    <a:pt x="321" y="5471"/>
                  </a:lnTo>
                  <a:cubicBezTo>
                    <a:pt x="225" y="5222"/>
                    <a:pt x="124" y="4965"/>
                    <a:pt x="85" y="4699"/>
                  </a:cubicBezTo>
                  <a:cubicBezTo>
                    <a:pt x="36" y="4405"/>
                    <a:pt x="75" y="4135"/>
                    <a:pt x="187" y="3917"/>
                  </a:cubicBezTo>
                  <a:cubicBezTo>
                    <a:pt x="261" y="3780"/>
                    <a:pt x="369" y="3657"/>
                    <a:pt x="475" y="3542"/>
                  </a:cubicBezTo>
                  <a:cubicBezTo>
                    <a:pt x="597" y="3398"/>
                    <a:pt x="727" y="3251"/>
                    <a:pt x="800" y="3071"/>
                  </a:cubicBezTo>
                  <a:cubicBezTo>
                    <a:pt x="906" y="2812"/>
                    <a:pt x="864" y="2528"/>
                    <a:pt x="829" y="2255"/>
                  </a:cubicBezTo>
                  <a:cubicBezTo>
                    <a:pt x="808" y="2107"/>
                    <a:pt x="787" y="1956"/>
                    <a:pt x="787" y="1809"/>
                  </a:cubicBezTo>
                  <a:cubicBezTo>
                    <a:pt x="797" y="774"/>
                    <a:pt x="1583" y="230"/>
                    <a:pt x="2316" y="66"/>
                  </a:cubicBezTo>
                  <a:cubicBezTo>
                    <a:pt x="2405" y="46"/>
                    <a:pt x="2486" y="37"/>
                    <a:pt x="2561" y="37"/>
                  </a:cubicBezTo>
                  <a:cubicBezTo>
                    <a:pt x="2941" y="37"/>
                    <a:pt x="3162" y="274"/>
                    <a:pt x="3452" y="581"/>
                  </a:cubicBezTo>
                  <a:cubicBezTo>
                    <a:pt x="3508" y="641"/>
                    <a:pt x="3565" y="704"/>
                    <a:pt x="3625" y="767"/>
                  </a:cubicBezTo>
                  <a:lnTo>
                    <a:pt x="3652" y="743"/>
                  </a:lnTo>
                  <a:cubicBezTo>
                    <a:pt x="3589" y="680"/>
                    <a:pt x="3533" y="617"/>
                    <a:pt x="3477" y="560"/>
                  </a:cubicBezTo>
                  <a:cubicBezTo>
                    <a:pt x="3192" y="255"/>
                    <a:pt x="2959" y="1"/>
                    <a:pt x="256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38;p15">
              <a:extLst>
                <a:ext uri="{FF2B5EF4-FFF2-40B4-BE49-F238E27FC236}">
                  <a16:creationId xmlns:a16="http://schemas.microsoft.com/office/drawing/2014/main" id="{4BCC0C99-F6DB-0076-C0AB-1B7F6FA42332}"/>
                </a:ext>
              </a:extLst>
            </p:cNvPr>
            <p:cNvSpPr/>
            <p:nvPr/>
          </p:nvSpPr>
          <p:spPr>
            <a:xfrm>
              <a:off x="4505280" y="-2181192"/>
              <a:ext cx="216356" cy="397102"/>
            </a:xfrm>
            <a:custGeom>
              <a:avLst/>
              <a:gdLst/>
              <a:ahLst/>
              <a:cxnLst/>
              <a:rect l="l" t="t" r="r" b="b"/>
              <a:pathLst>
                <a:path w="3372" h="6189" extrusionOk="0">
                  <a:moveTo>
                    <a:pt x="487" y="1"/>
                  </a:moveTo>
                  <a:cubicBezTo>
                    <a:pt x="322" y="1"/>
                    <a:pt x="159" y="20"/>
                    <a:pt x="1" y="61"/>
                  </a:cubicBezTo>
                  <a:lnTo>
                    <a:pt x="11" y="95"/>
                  </a:lnTo>
                  <a:cubicBezTo>
                    <a:pt x="166" y="55"/>
                    <a:pt x="326" y="35"/>
                    <a:pt x="488" y="35"/>
                  </a:cubicBezTo>
                  <a:cubicBezTo>
                    <a:pt x="984" y="35"/>
                    <a:pt x="1488" y="220"/>
                    <a:pt x="1853" y="551"/>
                  </a:cubicBezTo>
                  <a:cubicBezTo>
                    <a:pt x="2337" y="990"/>
                    <a:pt x="2586" y="1695"/>
                    <a:pt x="2484" y="2340"/>
                  </a:cubicBezTo>
                  <a:cubicBezTo>
                    <a:pt x="2477" y="2379"/>
                    <a:pt x="2470" y="2421"/>
                    <a:pt x="2463" y="2460"/>
                  </a:cubicBezTo>
                  <a:cubicBezTo>
                    <a:pt x="2439" y="2589"/>
                    <a:pt x="2414" y="2722"/>
                    <a:pt x="2431" y="2852"/>
                  </a:cubicBezTo>
                  <a:cubicBezTo>
                    <a:pt x="2463" y="3137"/>
                    <a:pt x="2666" y="3350"/>
                    <a:pt x="2863" y="3558"/>
                  </a:cubicBezTo>
                  <a:cubicBezTo>
                    <a:pt x="3045" y="3747"/>
                    <a:pt x="3234" y="3943"/>
                    <a:pt x="3287" y="4192"/>
                  </a:cubicBezTo>
                  <a:cubicBezTo>
                    <a:pt x="3336" y="4424"/>
                    <a:pt x="3263" y="4665"/>
                    <a:pt x="3175" y="4890"/>
                  </a:cubicBezTo>
                  <a:cubicBezTo>
                    <a:pt x="3164" y="4915"/>
                    <a:pt x="3154" y="4943"/>
                    <a:pt x="3147" y="4968"/>
                  </a:cubicBezTo>
                  <a:cubicBezTo>
                    <a:pt x="3066" y="5167"/>
                    <a:pt x="2986" y="5374"/>
                    <a:pt x="2982" y="5591"/>
                  </a:cubicBezTo>
                  <a:cubicBezTo>
                    <a:pt x="2978" y="5830"/>
                    <a:pt x="3101" y="6111"/>
                    <a:pt x="3344" y="6188"/>
                  </a:cubicBezTo>
                  <a:lnTo>
                    <a:pt x="3354" y="6153"/>
                  </a:lnTo>
                  <a:cubicBezTo>
                    <a:pt x="3129" y="6080"/>
                    <a:pt x="3014" y="5816"/>
                    <a:pt x="3017" y="5591"/>
                  </a:cubicBezTo>
                  <a:cubicBezTo>
                    <a:pt x="3021" y="5381"/>
                    <a:pt x="3101" y="5178"/>
                    <a:pt x="3179" y="4981"/>
                  </a:cubicBezTo>
                  <a:cubicBezTo>
                    <a:pt x="3189" y="4953"/>
                    <a:pt x="3200" y="4929"/>
                    <a:pt x="3210" y="4901"/>
                  </a:cubicBezTo>
                  <a:cubicBezTo>
                    <a:pt x="3297" y="4673"/>
                    <a:pt x="3372" y="4427"/>
                    <a:pt x="3323" y="4186"/>
                  </a:cubicBezTo>
                  <a:cubicBezTo>
                    <a:pt x="3266" y="3925"/>
                    <a:pt x="3074" y="3726"/>
                    <a:pt x="2891" y="3533"/>
                  </a:cubicBezTo>
                  <a:cubicBezTo>
                    <a:pt x="2687" y="3318"/>
                    <a:pt x="2498" y="3119"/>
                    <a:pt x="2467" y="2849"/>
                  </a:cubicBezTo>
                  <a:cubicBezTo>
                    <a:pt x="2449" y="2722"/>
                    <a:pt x="2473" y="2593"/>
                    <a:pt x="2498" y="2467"/>
                  </a:cubicBezTo>
                  <a:cubicBezTo>
                    <a:pt x="2505" y="2428"/>
                    <a:pt x="2512" y="2386"/>
                    <a:pt x="2519" y="2344"/>
                  </a:cubicBezTo>
                  <a:cubicBezTo>
                    <a:pt x="2621" y="1688"/>
                    <a:pt x="2368" y="972"/>
                    <a:pt x="1877" y="524"/>
                  </a:cubicBezTo>
                  <a:cubicBezTo>
                    <a:pt x="1504" y="187"/>
                    <a:pt x="992" y="1"/>
                    <a:pt x="48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39;p15">
              <a:extLst>
                <a:ext uri="{FF2B5EF4-FFF2-40B4-BE49-F238E27FC236}">
                  <a16:creationId xmlns:a16="http://schemas.microsoft.com/office/drawing/2014/main" id="{8D8EDD2C-9151-F5FB-9E27-833B203A7FC5}"/>
                </a:ext>
              </a:extLst>
            </p:cNvPr>
            <p:cNvSpPr/>
            <p:nvPr/>
          </p:nvSpPr>
          <p:spPr>
            <a:xfrm>
              <a:off x="4180100" y="-1476997"/>
              <a:ext cx="621221" cy="205128"/>
            </a:xfrm>
            <a:custGeom>
              <a:avLst/>
              <a:gdLst/>
              <a:ahLst/>
              <a:cxnLst/>
              <a:rect l="l" t="t" r="r" b="b"/>
              <a:pathLst>
                <a:path w="9682" h="3197" extrusionOk="0">
                  <a:moveTo>
                    <a:pt x="2814" y="1"/>
                  </a:moveTo>
                  <a:cubicBezTo>
                    <a:pt x="2814" y="1"/>
                    <a:pt x="2803" y="358"/>
                    <a:pt x="2473" y="555"/>
                  </a:cubicBezTo>
                  <a:cubicBezTo>
                    <a:pt x="2192" y="724"/>
                    <a:pt x="0" y="1284"/>
                    <a:pt x="0" y="1284"/>
                  </a:cubicBezTo>
                  <a:lnTo>
                    <a:pt x="5040" y="3196"/>
                  </a:lnTo>
                  <a:lnTo>
                    <a:pt x="9681" y="1284"/>
                  </a:lnTo>
                  <a:cubicBezTo>
                    <a:pt x="9681" y="1284"/>
                    <a:pt x="7156" y="766"/>
                    <a:pt x="6939" y="523"/>
                  </a:cubicBezTo>
                  <a:cubicBezTo>
                    <a:pt x="6717" y="282"/>
                    <a:pt x="6636" y="43"/>
                    <a:pt x="6636" y="43"/>
                  </a:cubicBezTo>
                  <a:cubicBezTo>
                    <a:pt x="6636" y="43"/>
                    <a:pt x="5723" y="279"/>
                    <a:pt x="4854" y="279"/>
                  </a:cubicBezTo>
                  <a:cubicBezTo>
                    <a:pt x="4824" y="279"/>
                    <a:pt x="4794" y="278"/>
                    <a:pt x="4763" y="278"/>
                  </a:cubicBezTo>
                  <a:cubicBezTo>
                    <a:pt x="3641" y="257"/>
                    <a:pt x="2814" y="1"/>
                    <a:pt x="2814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40;p15">
              <a:extLst>
                <a:ext uri="{FF2B5EF4-FFF2-40B4-BE49-F238E27FC236}">
                  <a16:creationId xmlns:a16="http://schemas.microsoft.com/office/drawing/2014/main" id="{EE48282E-BA73-FD2E-671F-34A1B29F142E}"/>
                </a:ext>
              </a:extLst>
            </p:cNvPr>
            <p:cNvSpPr/>
            <p:nvPr/>
          </p:nvSpPr>
          <p:spPr>
            <a:xfrm>
              <a:off x="4584522" y="-1440873"/>
              <a:ext cx="38305" cy="37086"/>
            </a:xfrm>
            <a:custGeom>
              <a:avLst/>
              <a:gdLst/>
              <a:ahLst/>
              <a:cxnLst/>
              <a:rect l="l" t="t" r="r" b="b"/>
              <a:pathLst>
                <a:path w="597" h="578" extrusionOk="0">
                  <a:moveTo>
                    <a:pt x="584" y="0"/>
                  </a:moveTo>
                  <a:cubicBezTo>
                    <a:pt x="581" y="0"/>
                    <a:pt x="579" y="1"/>
                    <a:pt x="576" y="3"/>
                  </a:cubicBezTo>
                  <a:cubicBezTo>
                    <a:pt x="337" y="129"/>
                    <a:pt x="134" y="325"/>
                    <a:pt x="4" y="556"/>
                  </a:cubicBezTo>
                  <a:cubicBezTo>
                    <a:pt x="0" y="564"/>
                    <a:pt x="0" y="574"/>
                    <a:pt x="8" y="577"/>
                  </a:cubicBezTo>
                  <a:lnTo>
                    <a:pt x="14" y="577"/>
                  </a:lnTo>
                  <a:cubicBezTo>
                    <a:pt x="21" y="577"/>
                    <a:pt x="25" y="577"/>
                    <a:pt x="29" y="571"/>
                  </a:cubicBezTo>
                  <a:cubicBezTo>
                    <a:pt x="158" y="343"/>
                    <a:pt x="354" y="150"/>
                    <a:pt x="586" y="27"/>
                  </a:cubicBezTo>
                  <a:cubicBezTo>
                    <a:pt x="594" y="24"/>
                    <a:pt x="597" y="13"/>
                    <a:pt x="594" y="6"/>
                  </a:cubicBezTo>
                  <a:cubicBezTo>
                    <a:pt x="591" y="2"/>
                    <a:pt x="588" y="0"/>
                    <a:pt x="58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41;p15">
              <a:extLst>
                <a:ext uri="{FF2B5EF4-FFF2-40B4-BE49-F238E27FC236}">
                  <a16:creationId xmlns:a16="http://schemas.microsoft.com/office/drawing/2014/main" id="{13223525-99EC-1858-EA9C-4E05A8E9DBB6}"/>
                </a:ext>
              </a:extLst>
            </p:cNvPr>
            <p:cNvSpPr/>
            <p:nvPr/>
          </p:nvSpPr>
          <p:spPr>
            <a:xfrm>
              <a:off x="4597804" y="-1436638"/>
              <a:ext cx="25665" cy="46646"/>
            </a:xfrm>
            <a:custGeom>
              <a:avLst/>
              <a:gdLst/>
              <a:ahLst/>
              <a:cxnLst/>
              <a:rect l="l" t="t" r="r" b="b"/>
              <a:pathLst>
                <a:path w="400" h="727" extrusionOk="0">
                  <a:moveTo>
                    <a:pt x="385" y="1"/>
                  </a:moveTo>
                  <a:cubicBezTo>
                    <a:pt x="380" y="1"/>
                    <a:pt x="376" y="2"/>
                    <a:pt x="372" y="6"/>
                  </a:cubicBezTo>
                  <a:cubicBezTo>
                    <a:pt x="207" y="217"/>
                    <a:pt x="81" y="453"/>
                    <a:pt x="0" y="705"/>
                  </a:cubicBezTo>
                  <a:cubicBezTo>
                    <a:pt x="0" y="715"/>
                    <a:pt x="3" y="722"/>
                    <a:pt x="11" y="726"/>
                  </a:cubicBezTo>
                  <a:lnTo>
                    <a:pt x="14" y="726"/>
                  </a:lnTo>
                  <a:cubicBezTo>
                    <a:pt x="21" y="726"/>
                    <a:pt x="25" y="722"/>
                    <a:pt x="29" y="715"/>
                  </a:cubicBezTo>
                  <a:cubicBezTo>
                    <a:pt x="109" y="463"/>
                    <a:pt x="232" y="231"/>
                    <a:pt x="397" y="24"/>
                  </a:cubicBezTo>
                  <a:cubicBezTo>
                    <a:pt x="400" y="17"/>
                    <a:pt x="400" y="11"/>
                    <a:pt x="393" y="3"/>
                  </a:cubicBezTo>
                  <a:cubicBezTo>
                    <a:pt x="390" y="2"/>
                    <a:pt x="388" y="1"/>
                    <a:pt x="385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42;p15">
              <a:extLst>
                <a:ext uri="{FF2B5EF4-FFF2-40B4-BE49-F238E27FC236}">
                  <a16:creationId xmlns:a16="http://schemas.microsoft.com/office/drawing/2014/main" id="{09941AA0-C8B3-F372-0D54-164F0010B9AA}"/>
                </a:ext>
              </a:extLst>
            </p:cNvPr>
            <p:cNvSpPr/>
            <p:nvPr/>
          </p:nvSpPr>
          <p:spPr>
            <a:xfrm>
              <a:off x="4342113" y="-1439012"/>
              <a:ext cx="45299" cy="28488"/>
            </a:xfrm>
            <a:custGeom>
              <a:avLst/>
              <a:gdLst/>
              <a:ahLst/>
              <a:cxnLst/>
              <a:rect l="l" t="t" r="r" b="b"/>
              <a:pathLst>
                <a:path w="706" h="444" extrusionOk="0">
                  <a:moveTo>
                    <a:pt x="18" y="0"/>
                  </a:moveTo>
                  <a:cubicBezTo>
                    <a:pt x="13" y="0"/>
                    <a:pt x="7" y="7"/>
                    <a:pt x="4" y="12"/>
                  </a:cubicBezTo>
                  <a:cubicBezTo>
                    <a:pt x="1" y="19"/>
                    <a:pt x="8" y="27"/>
                    <a:pt x="15" y="30"/>
                  </a:cubicBezTo>
                  <a:cubicBezTo>
                    <a:pt x="268" y="100"/>
                    <a:pt x="503" y="244"/>
                    <a:pt x="681" y="437"/>
                  </a:cubicBezTo>
                  <a:cubicBezTo>
                    <a:pt x="684" y="440"/>
                    <a:pt x="689" y="443"/>
                    <a:pt x="692" y="443"/>
                  </a:cubicBezTo>
                  <a:cubicBezTo>
                    <a:pt x="695" y="443"/>
                    <a:pt x="699" y="440"/>
                    <a:pt x="699" y="440"/>
                  </a:cubicBezTo>
                  <a:cubicBezTo>
                    <a:pt x="705" y="433"/>
                    <a:pt x="705" y="422"/>
                    <a:pt x="702" y="419"/>
                  </a:cubicBezTo>
                  <a:cubicBezTo>
                    <a:pt x="520" y="219"/>
                    <a:pt x="281" y="72"/>
                    <a:pt x="22" y="1"/>
                  </a:cubicBezTo>
                  <a:cubicBezTo>
                    <a:pt x="21" y="1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43;p15">
              <a:extLst>
                <a:ext uri="{FF2B5EF4-FFF2-40B4-BE49-F238E27FC236}">
                  <a16:creationId xmlns:a16="http://schemas.microsoft.com/office/drawing/2014/main" id="{28D1D419-2A82-8E55-5BF7-F6701057AEA5}"/>
                </a:ext>
              </a:extLst>
            </p:cNvPr>
            <p:cNvSpPr/>
            <p:nvPr/>
          </p:nvSpPr>
          <p:spPr>
            <a:xfrm>
              <a:off x="4342562" y="-1434713"/>
              <a:ext cx="34969" cy="40166"/>
            </a:xfrm>
            <a:custGeom>
              <a:avLst/>
              <a:gdLst/>
              <a:ahLst/>
              <a:cxnLst/>
              <a:rect l="l" t="t" r="r" b="b"/>
              <a:pathLst>
                <a:path w="545" h="626" extrusionOk="0">
                  <a:moveTo>
                    <a:pt x="17" y="1"/>
                  </a:moveTo>
                  <a:cubicBezTo>
                    <a:pt x="13" y="1"/>
                    <a:pt x="8" y="3"/>
                    <a:pt x="4" y="5"/>
                  </a:cubicBezTo>
                  <a:cubicBezTo>
                    <a:pt x="1" y="12"/>
                    <a:pt x="1" y="23"/>
                    <a:pt x="8" y="26"/>
                  </a:cubicBezTo>
                  <a:cubicBezTo>
                    <a:pt x="211" y="191"/>
                    <a:pt x="383" y="391"/>
                    <a:pt x="517" y="619"/>
                  </a:cubicBezTo>
                  <a:cubicBezTo>
                    <a:pt x="520" y="625"/>
                    <a:pt x="523" y="625"/>
                    <a:pt x="530" y="625"/>
                  </a:cubicBezTo>
                  <a:lnTo>
                    <a:pt x="538" y="625"/>
                  </a:lnTo>
                  <a:cubicBezTo>
                    <a:pt x="544" y="622"/>
                    <a:pt x="544" y="612"/>
                    <a:pt x="541" y="604"/>
                  </a:cubicBezTo>
                  <a:cubicBezTo>
                    <a:pt x="408" y="373"/>
                    <a:pt x="232" y="173"/>
                    <a:pt x="25" y="5"/>
                  </a:cubicBezTo>
                  <a:cubicBezTo>
                    <a:pt x="22" y="2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44;p15">
              <a:extLst>
                <a:ext uri="{FF2B5EF4-FFF2-40B4-BE49-F238E27FC236}">
                  <a16:creationId xmlns:a16="http://schemas.microsoft.com/office/drawing/2014/main" id="{FD18F1D4-9906-C0A2-E82B-5EEE013516D4}"/>
                </a:ext>
              </a:extLst>
            </p:cNvPr>
            <p:cNvSpPr/>
            <p:nvPr/>
          </p:nvSpPr>
          <p:spPr>
            <a:xfrm>
              <a:off x="4245803" y="-1704072"/>
              <a:ext cx="112349" cy="166373"/>
            </a:xfrm>
            <a:custGeom>
              <a:avLst/>
              <a:gdLst/>
              <a:ahLst/>
              <a:cxnLst/>
              <a:rect l="l" t="t" r="r" b="b"/>
              <a:pathLst>
                <a:path w="1751" h="2593" extrusionOk="0">
                  <a:moveTo>
                    <a:pt x="534" y="1"/>
                  </a:moveTo>
                  <a:cubicBezTo>
                    <a:pt x="113" y="878"/>
                    <a:pt x="1" y="1151"/>
                    <a:pt x="1" y="1151"/>
                  </a:cubicBezTo>
                  <a:lnTo>
                    <a:pt x="579" y="2593"/>
                  </a:lnTo>
                  <a:cubicBezTo>
                    <a:pt x="1189" y="2231"/>
                    <a:pt x="1586" y="1443"/>
                    <a:pt x="1586" y="1443"/>
                  </a:cubicBezTo>
                  <a:lnTo>
                    <a:pt x="1751" y="1186"/>
                  </a:lnTo>
                  <a:cubicBezTo>
                    <a:pt x="1270" y="888"/>
                    <a:pt x="864" y="478"/>
                    <a:pt x="534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45;p15">
              <a:extLst>
                <a:ext uri="{FF2B5EF4-FFF2-40B4-BE49-F238E27FC236}">
                  <a16:creationId xmlns:a16="http://schemas.microsoft.com/office/drawing/2014/main" id="{9C7DC387-0586-9CBB-58FC-C9E5A23814AE}"/>
                </a:ext>
              </a:extLst>
            </p:cNvPr>
            <p:cNvSpPr/>
            <p:nvPr/>
          </p:nvSpPr>
          <p:spPr>
            <a:xfrm>
              <a:off x="4280002" y="-1807632"/>
              <a:ext cx="416415" cy="360401"/>
            </a:xfrm>
            <a:custGeom>
              <a:avLst/>
              <a:gdLst/>
              <a:ahLst/>
              <a:cxnLst/>
              <a:rect l="l" t="t" r="r" b="b"/>
              <a:pathLst>
                <a:path w="6490" h="5617" extrusionOk="0">
                  <a:moveTo>
                    <a:pt x="1825" y="1"/>
                  </a:moveTo>
                  <a:lnTo>
                    <a:pt x="1579" y="43"/>
                  </a:lnTo>
                  <a:cubicBezTo>
                    <a:pt x="1579" y="43"/>
                    <a:pt x="632" y="303"/>
                    <a:pt x="116" y="1373"/>
                  </a:cubicBezTo>
                  <a:cubicBezTo>
                    <a:pt x="74" y="1457"/>
                    <a:pt x="36" y="1537"/>
                    <a:pt x="1" y="1615"/>
                  </a:cubicBezTo>
                  <a:cubicBezTo>
                    <a:pt x="292" y="2032"/>
                    <a:pt x="639" y="2400"/>
                    <a:pt x="1042" y="2685"/>
                  </a:cubicBezTo>
                  <a:cubicBezTo>
                    <a:pt x="1018" y="2895"/>
                    <a:pt x="923" y="4579"/>
                    <a:pt x="1098" y="5038"/>
                  </a:cubicBezTo>
                  <a:cubicBezTo>
                    <a:pt x="1147" y="5171"/>
                    <a:pt x="1141" y="5234"/>
                    <a:pt x="1236" y="5322"/>
                  </a:cubicBezTo>
                  <a:cubicBezTo>
                    <a:pt x="1236" y="5322"/>
                    <a:pt x="2200" y="5617"/>
                    <a:pt x="3183" y="5617"/>
                  </a:cubicBezTo>
                  <a:cubicBezTo>
                    <a:pt x="3189" y="5617"/>
                    <a:pt x="3194" y="5617"/>
                    <a:pt x="3200" y="5617"/>
                  </a:cubicBezTo>
                  <a:cubicBezTo>
                    <a:pt x="4249" y="5610"/>
                    <a:pt x="5104" y="5280"/>
                    <a:pt x="5104" y="5280"/>
                  </a:cubicBezTo>
                  <a:cubicBezTo>
                    <a:pt x="5385" y="4947"/>
                    <a:pt x="5322" y="3494"/>
                    <a:pt x="5314" y="3120"/>
                  </a:cubicBezTo>
                  <a:cubicBezTo>
                    <a:pt x="5314" y="2955"/>
                    <a:pt x="5301" y="2818"/>
                    <a:pt x="5286" y="2727"/>
                  </a:cubicBezTo>
                  <a:cubicBezTo>
                    <a:pt x="5732" y="2552"/>
                    <a:pt x="6135" y="2291"/>
                    <a:pt x="6489" y="1972"/>
                  </a:cubicBezTo>
                  <a:cubicBezTo>
                    <a:pt x="6409" y="1804"/>
                    <a:pt x="6318" y="1608"/>
                    <a:pt x="6202" y="1373"/>
                  </a:cubicBezTo>
                  <a:cubicBezTo>
                    <a:pt x="5711" y="352"/>
                    <a:pt x="4827" y="72"/>
                    <a:pt x="4746" y="47"/>
                  </a:cubicBezTo>
                  <a:lnTo>
                    <a:pt x="4746" y="43"/>
                  </a:lnTo>
                  <a:lnTo>
                    <a:pt x="4501" y="1"/>
                  </a:lnTo>
                  <a:lnTo>
                    <a:pt x="3161" y="18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46;p15">
              <a:extLst>
                <a:ext uri="{FF2B5EF4-FFF2-40B4-BE49-F238E27FC236}">
                  <a16:creationId xmlns:a16="http://schemas.microsoft.com/office/drawing/2014/main" id="{5A193B23-8782-81A5-0DBC-206A3BE95C34}"/>
                </a:ext>
              </a:extLst>
            </p:cNvPr>
            <p:cNvSpPr/>
            <p:nvPr/>
          </p:nvSpPr>
          <p:spPr>
            <a:xfrm>
              <a:off x="4361233" y="-1478152"/>
              <a:ext cx="245165" cy="23997"/>
            </a:xfrm>
            <a:custGeom>
              <a:avLst/>
              <a:gdLst/>
              <a:ahLst/>
              <a:cxnLst/>
              <a:rect l="l" t="t" r="r" b="b"/>
              <a:pathLst>
                <a:path w="3821" h="374" extrusionOk="0">
                  <a:moveTo>
                    <a:pt x="3800" y="0"/>
                  </a:moveTo>
                  <a:cubicBezTo>
                    <a:pt x="3798" y="0"/>
                    <a:pt x="3797" y="0"/>
                    <a:pt x="3796" y="1"/>
                  </a:cubicBezTo>
                  <a:cubicBezTo>
                    <a:pt x="3786" y="5"/>
                    <a:pt x="2845" y="338"/>
                    <a:pt x="1912" y="338"/>
                  </a:cubicBezTo>
                  <a:cubicBezTo>
                    <a:pt x="1901" y="338"/>
                    <a:pt x="1891" y="338"/>
                    <a:pt x="1881" y="338"/>
                  </a:cubicBezTo>
                  <a:cubicBezTo>
                    <a:pt x="941" y="331"/>
                    <a:pt x="36" y="72"/>
                    <a:pt x="25" y="68"/>
                  </a:cubicBezTo>
                  <a:cubicBezTo>
                    <a:pt x="23" y="68"/>
                    <a:pt x="21" y="67"/>
                    <a:pt x="19" y="67"/>
                  </a:cubicBezTo>
                  <a:cubicBezTo>
                    <a:pt x="11" y="67"/>
                    <a:pt x="4" y="74"/>
                    <a:pt x="4" y="82"/>
                  </a:cubicBezTo>
                  <a:cubicBezTo>
                    <a:pt x="1" y="89"/>
                    <a:pt x="4" y="99"/>
                    <a:pt x="15" y="103"/>
                  </a:cubicBezTo>
                  <a:cubicBezTo>
                    <a:pt x="25" y="106"/>
                    <a:pt x="934" y="366"/>
                    <a:pt x="1881" y="373"/>
                  </a:cubicBezTo>
                  <a:lnTo>
                    <a:pt x="1913" y="373"/>
                  </a:lnTo>
                  <a:cubicBezTo>
                    <a:pt x="2849" y="373"/>
                    <a:pt x="3796" y="40"/>
                    <a:pt x="3807" y="36"/>
                  </a:cubicBezTo>
                  <a:cubicBezTo>
                    <a:pt x="3817" y="33"/>
                    <a:pt x="3821" y="22"/>
                    <a:pt x="3817" y="15"/>
                  </a:cubicBezTo>
                  <a:cubicBezTo>
                    <a:pt x="3814" y="7"/>
                    <a:pt x="3806" y="0"/>
                    <a:pt x="380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47;p15">
              <a:extLst>
                <a:ext uri="{FF2B5EF4-FFF2-40B4-BE49-F238E27FC236}">
                  <a16:creationId xmlns:a16="http://schemas.microsoft.com/office/drawing/2014/main" id="{B8FAD4F7-C579-84F6-F433-7C53946C94ED}"/>
                </a:ext>
              </a:extLst>
            </p:cNvPr>
            <p:cNvSpPr/>
            <p:nvPr/>
          </p:nvSpPr>
          <p:spPr>
            <a:xfrm>
              <a:off x="4607044" y="-1681101"/>
              <a:ext cx="112541" cy="143403"/>
            </a:xfrm>
            <a:custGeom>
              <a:avLst/>
              <a:gdLst/>
              <a:ahLst/>
              <a:cxnLst/>
              <a:rect l="l" t="t" r="r" b="b"/>
              <a:pathLst>
                <a:path w="1754" h="2235" extrusionOk="0">
                  <a:moveTo>
                    <a:pt x="1392" y="0"/>
                  </a:moveTo>
                  <a:cubicBezTo>
                    <a:pt x="986" y="365"/>
                    <a:pt x="516" y="653"/>
                    <a:pt x="0" y="825"/>
                  </a:cubicBezTo>
                  <a:lnTo>
                    <a:pt x="168" y="1085"/>
                  </a:lnTo>
                  <a:cubicBezTo>
                    <a:pt x="168" y="1085"/>
                    <a:pt x="565" y="1873"/>
                    <a:pt x="1175" y="2235"/>
                  </a:cubicBezTo>
                  <a:lnTo>
                    <a:pt x="1754" y="793"/>
                  </a:lnTo>
                  <a:cubicBezTo>
                    <a:pt x="1754" y="793"/>
                    <a:pt x="1674" y="593"/>
                    <a:pt x="1392" y="0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48;p15">
              <a:extLst>
                <a:ext uri="{FF2B5EF4-FFF2-40B4-BE49-F238E27FC236}">
                  <a16:creationId xmlns:a16="http://schemas.microsoft.com/office/drawing/2014/main" id="{D846D2D4-BA82-7D7C-9F09-00BA42F4D9A5}"/>
                </a:ext>
              </a:extLst>
            </p:cNvPr>
            <p:cNvSpPr/>
            <p:nvPr/>
          </p:nvSpPr>
          <p:spPr>
            <a:xfrm>
              <a:off x="4572139" y="-1764065"/>
              <a:ext cx="38369" cy="112092"/>
            </a:xfrm>
            <a:custGeom>
              <a:avLst/>
              <a:gdLst/>
              <a:ahLst/>
              <a:cxnLst/>
              <a:rect l="l" t="t" r="r" b="b"/>
              <a:pathLst>
                <a:path w="598" h="1747" extrusionOk="0">
                  <a:moveTo>
                    <a:pt x="26" y="1"/>
                  </a:moveTo>
                  <a:cubicBezTo>
                    <a:pt x="22" y="1"/>
                    <a:pt x="18" y="2"/>
                    <a:pt x="15" y="3"/>
                  </a:cubicBezTo>
                  <a:cubicBezTo>
                    <a:pt x="4" y="6"/>
                    <a:pt x="0" y="21"/>
                    <a:pt x="8" y="27"/>
                  </a:cubicBezTo>
                  <a:cubicBezTo>
                    <a:pt x="295" y="560"/>
                    <a:pt x="481" y="1132"/>
                    <a:pt x="558" y="1732"/>
                  </a:cubicBezTo>
                  <a:cubicBezTo>
                    <a:pt x="562" y="1739"/>
                    <a:pt x="568" y="1746"/>
                    <a:pt x="579" y="1746"/>
                  </a:cubicBezTo>
                  <a:cubicBezTo>
                    <a:pt x="590" y="1746"/>
                    <a:pt x="597" y="1735"/>
                    <a:pt x="597" y="1725"/>
                  </a:cubicBezTo>
                  <a:cubicBezTo>
                    <a:pt x="520" y="1122"/>
                    <a:pt x="330" y="547"/>
                    <a:pt x="39" y="10"/>
                  </a:cubicBezTo>
                  <a:cubicBezTo>
                    <a:pt x="37" y="3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49;p15">
              <a:extLst>
                <a:ext uri="{FF2B5EF4-FFF2-40B4-BE49-F238E27FC236}">
                  <a16:creationId xmlns:a16="http://schemas.microsoft.com/office/drawing/2014/main" id="{7B16B11E-E9FD-493F-377A-916B56A5A556}"/>
                </a:ext>
              </a:extLst>
            </p:cNvPr>
            <p:cNvSpPr/>
            <p:nvPr/>
          </p:nvSpPr>
          <p:spPr>
            <a:xfrm>
              <a:off x="4455105" y="-1564452"/>
              <a:ext cx="97527" cy="56078"/>
            </a:xfrm>
            <a:custGeom>
              <a:avLst/>
              <a:gdLst/>
              <a:ahLst/>
              <a:cxnLst/>
              <a:rect l="l" t="t" r="r" b="b"/>
              <a:pathLst>
                <a:path w="1520" h="874" extrusionOk="0">
                  <a:moveTo>
                    <a:pt x="1504" y="1"/>
                  </a:moveTo>
                  <a:cubicBezTo>
                    <a:pt x="1500" y="1"/>
                    <a:pt x="1497" y="3"/>
                    <a:pt x="1495" y="7"/>
                  </a:cubicBezTo>
                  <a:cubicBezTo>
                    <a:pt x="1109" y="438"/>
                    <a:pt x="583" y="736"/>
                    <a:pt x="11" y="845"/>
                  </a:cubicBezTo>
                  <a:cubicBezTo>
                    <a:pt x="4" y="848"/>
                    <a:pt x="1" y="855"/>
                    <a:pt x="1" y="862"/>
                  </a:cubicBezTo>
                  <a:cubicBezTo>
                    <a:pt x="4" y="868"/>
                    <a:pt x="9" y="874"/>
                    <a:pt x="14" y="874"/>
                  </a:cubicBezTo>
                  <a:cubicBezTo>
                    <a:pt x="15" y="874"/>
                    <a:pt x="16" y="873"/>
                    <a:pt x="18" y="873"/>
                  </a:cubicBezTo>
                  <a:cubicBezTo>
                    <a:pt x="35" y="870"/>
                    <a:pt x="56" y="866"/>
                    <a:pt x="77" y="862"/>
                  </a:cubicBezTo>
                  <a:cubicBezTo>
                    <a:pt x="628" y="743"/>
                    <a:pt x="1137" y="449"/>
                    <a:pt x="1516" y="28"/>
                  </a:cubicBezTo>
                  <a:cubicBezTo>
                    <a:pt x="1520" y="20"/>
                    <a:pt x="1520" y="10"/>
                    <a:pt x="1512" y="7"/>
                  </a:cubicBezTo>
                  <a:cubicBezTo>
                    <a:pt x="1510" y="3"/>
                    <a:pt x="1507" y="1"/>
                    <a:pt x="1504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50;p15">
              <a:extLst>
                <a:ext uri="{FF2B5EF4-FFF2-40B4-BE49-F238E27FC236}">
                  <a16:creationId xmlns:a16="http://schemas.microsoft.com/office/drawing/2014/main" id="{ED42E2A8-C362-2A46-EB02-87CBD4497E6D}"/>
                </a:ext>
              </a:extLst>
            </p:cNvPr>
            <p:cNvSpPr/>
            <p:nvPr/>
          </p:nvSpPr>
          <p:spPr>
            <a:xfrm>
              <a:off x="4440026" y="-1598010"/>
              <a:ext cx="97784" cy="56078"/>
            </a:xfrm>
            <a:custGeom>
              <a:avLst/>
              <a:gdLst/>
              <a:ahLst/>
              <a:cxnLst/>
              <a:rect l="l" t="t" r="r" b="b"/>
              <a:pathLst>
                <a:path w="1524" h="874" extrusionOk="0">
                  <a:moveTo>
                    <a:pt x="1505" y="1"/>
                  </a:moveTo>
                  <a:cubicBezTo>
                    <a:pt x="1502" y="1"/>
                    <a:pt x="1498" y="2"/>
                    <a:pt x="1494" y="4"/>
                  </a:cubicBezTo>
                  <a:cubicBezTo>
                    <a:pt x="1109" y="438"/>
                    <a:pt x="583" y="737"/>
                    <a:pt x="14" y="845"/>
                  </a:cubicBezTo>
                  <a:cubicBezTo>
                    <a:pt x="8" y="845"/>
                    <a:pt x="0" y="852"/>
                    <a:pt x="4" y="859"/>
                  </a:cubicBezTo>
                  <a:cubicBezTo>
                    <a:pt x="4" y="870"/>
                    <a:pt x="11" y="873"/>
                    <a:pt x="18" y="873"/>
                  </a:cubicBezTo>
                  <a:cubicBezTo>
                    <a:pt x="39" y="870"/>
                    <a:pt x="57" y="863"/>
                    <a:pt x="78" y="859"/>
                  </a:cubicBezTo>
                  <a:cubicBezTo>
                    <a:pt x="632" y="740"/>
                    <a:pt x="1141" y="445"/>
                    <a:pt x="1515" y="25"/>
                  </a:cubicBezTo>
                  <a:cubicBezTo>
                    <a:pt x="1523" y="17"/>
                    <a:pt x="1523" y="10"/>
                    <a:pt x="1515" y="4"/>
                  </a:cubicBezTo>
                  <a:cubicBezTo>
                    <a:pt x="1512" y="2"/>
                    <a:pt x="1509" y="1"/>
                    <a:pt x="1505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51;p15">
              <a:extLst>
                <a:ext uri="{FF2B5EF4-FFF2-40B4-BE49-F238E27FC236}">
                  <a16:creationId xmlns:a16="http://schemas.microsoft.com/office/drawing/2014/main" id="{C17ADF6E-65D4-191F-0C14-EC1057C2C35E}"/>
                </a:ext>
              </a:extLst>
            </p:cNvPr>
            <p:cNvSpPr/>
            <p:nvPr/>
          </p:nvSpPr>
          <p:spPr>
            <a:xfrm>
              <a:off x="4433546" y="-1865892"/>
              <a:ext cx="87325" cy="42155"/>
            </a:xfrm>
            <a:custGeom>
              <a:avLst/>
              <a:gdLst/>
              <a:ahLst/>
              <a:cxnLst/>
              <a:rect l="l" t="t" r="r" b="b"/>
              <a:pathLst>
                <a:path w="1361" h="657" extrusionOk="0">
                  <a:moveTo>
                    <a:pt x="1361" y="1"/>
                  </a:moveTo>
                  <a:lnTo>
                    <a:pt x="0" y="145"/>
                  </a:lnTo>
                  <a:lnTo>
                    <a:pt x="35" y="559"/>
                  </a:lnTo>
                  <a:cubicBezTo>
                    <a:pt x="284" y="624"/>
                    <a:pt x="538" y="657"/>
                    <a:pt x="787" y="657"/>
                  </a:cubicBezTo>
                  <a:cubicBezTo>
                    <a:pt x="980" y="657"/>
                    <a:pt x="1170" y="637"/>
                    <a:pt x="1354" y="597"/>
                  </a:cubicBezTo>
                  <a:lnTo>
                    <a:pt x="1361" y="1"/>
                  </a:ln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52;p15">
              <a:extLst>
                <a:ext uri="{FF2B5EF4-FFF2-40B4-BE49-F238E27FC236}">
                  <a16:creationId xmlns:a16="http://schemas.microsoft.com/office/drawing/2014/main" id="{830F84AA-7BAB-6945-734D-8E8E12DEC405}"/>
                </a:ext>
              </a:extLst>
            </p:cNvPr>
            <p:cNvSpPr/>
            <p:nvPr/>
          </p:nvSpPr>
          <p:spPr>
            <a:xfrm>
              <a:off x="4397037" y="-1830089"/>
              <a:ext cx="173816" cy="66857"/>
            </a:xfrm>
            <a:custGeom>
              <a:avLst/>
              <a:gdLst/>
              <a:ahLst/>
              <a:cxnLst/>
              <a:rect l="l" t="t" r="r" b="b"/>
              <a:pathLst>
                <a:path w="2709" h="1042" extrusionOk="0">
                  <a:moveTo>
                    <a:pt x="604" y="1"/>
                  </a:moveTo>
                  <a:lnTo>
                    <a:pt x="628" y="288"/>
                  </a:lnTo>
                  <a:cubicBezTo>
                    <a:pt x="397" y="299"/>
                    <a:pt x="179" y="316"/>
                    <a:pt x="1" y="351"/>
                  </a:cubicBezTo>
                  <a:cubicBezTo>
                    <a:pt x="1" y="351"/>
                    <a:pt x="120" y="993"/>
                    <a:pt x="1193" y="1039"/>
                  </a:cubicBezTo>
                  <a:cubicBezTo>
                    <a:pt x="1237" y="1041"/>
                    <a:pt x="1279" y="1041"/>
                    <a:pt x="1321" y="1041"/>
                  </a:cubicBezTo>
                  <a:cubicBezTo>
                    <a:pt x="2470" y="1041"/>
                    <a:pt x="2708" y="355"/>
                    <a:pt x="2708" y="355"/>
                  </a:cubicBezTo>
                  <a:cubicBezTo>
                    <a:pt x="2708" y="355"/>
                    <a:pt x="2371" y="323"/>
                    <a:pt x="1919" y="302"/>
                  </a:cubicBezTo>
                  <a:lnTo>
                    <a:pt x="1923" y="39"/>
                  </a:lnTo>
                  <a:lnTo>
                    <a:pt x="1923" y="39"/>
                  </a:lnTo>
                  <a:cubicBezTo>
                    <a:pt x="1739" y="79"/>
                    <a:pt x="1549" y="99"/>
                    <a:pt x="1356" y="99"/>
                  </a:cubicBezTo>
                  <a:cubicBezTo>
                    <a:pt x="1107" y="99"/>
                    <a:pt x="853" y="66"/>
                    <a:pt x="604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53;p15">
              <a:extLst>
                <a:ext uri="{FF2B5EF4-FFF2-40B4-BE49-F238E27FC236}">
                  <a16:creationId xmlns:a16="http://schemas.microsoft.com/office/drawing/2014/main" id="{A8CBFCFF-D096-C065-C6F3-0D457C0D4476}"/>
                </a:ext>
              </a:extLst>
            </p:cNvPr>
            <p:cNvSpPr/>
            <p:nvPr/>
          </p:nvSpPr>
          <p:spPr>
            <a:xfrm>
              <a:off x="4302075" y="-2169899"/>
              <a:ext cx="313113" cy="332233"/>
            </a:xfrm>
            <a:custGeom>
              <a:avLst/>
              <a:gdLst/>
              <a:ahLst/>
              <a:cxnLst/>
              <a:rect l="l" t="t" r="r" b="b"/>
              <a:pathLst>
                <a:path w="4880" h="5178" extrusionOk="0">
                  <a:moveTo>
                    <a:pt x="2843" y="1"/>
                  </a:moveTo>
                  <a:cubicBezTo>
                    <a:pt x="2554" y="1"/>
                    <a:pt x="2235" y="42"/>
                    <a:pt x="1891" y="126"/>
                  </a:cubicBezTo>
                  <a:cubicBezTo>
                    <a:pt x="488" y="470"/>
                    <a:pt x="0" y="1701"/>
                    <a:pt x="344" y="3248"/>
                  </a:cubicBezTo>
                  <a:cubicBezTo>
                    <a:pt x="665" y="4694"/>
                    <a:pt x="1688" y="5177"/>
                    <a:pt x="2720" y="5177"/>
                  </a:cubicBezTo>
                  <a:cubicBezTo>
                    <a:pt x="2792" y="5177"/>
                    <a:pt x="2864" y="5175"/>
                    <a:pt x="2936" y="5170"/>
                  </a:cubicBezTo>
                  <a:cubicBezTo>
                    <a:pt x="4112" y="5093"/>
                    <a:pt x="4879" y="4153"/>
                    <a:pt x="4879" y="3192"/>
                  </a:cubicBezTo>
                  <a:cubicBezTo>
                    <a:pt x="4879" y="1957"/>
                    <a:pt x="4557" y="1115"/>
                    <a:pt x="4557" y="1115"/>
                  </a:cubicBezTo>
                  <a:cubicBezTo>
                    <a:pt x="4340" y="390"/>
                    <a:pt x="3731" y="1"/>
                    <a:pt x="2843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54;p15">
              <a:extLst>
                <a:ext uri="{FF2B5EF4-FFF2-40B4-BE49-F238E27FC236}">
                  <a16:creationId xmlns:a16="http://schemas.microsoft.com/office/drawing/2014/main" id="{D008E48F-E399-2A21-A0A7-AE2A4864DDEB}"/>
                </a:ext>
              </a:extLst>
            </p:cNvPr>
            <p:cNvSpPr/>
            <p:nvPr/>
          </p:nvSpPr>
          <p:spPr>
            <a:xfrm>
              <a:off x="4388952" y="-1973687"/>
              <a:ext cx="50239" cy="21687"/>
            </a:xfrm>
            <a:custGeom>
              <a:avLst/>
              <a:gdLst/>
              <a:ahLst/>
              <a:cxnLst/>
              <a:rect l="l" t="t" r="r" b="b"/>
              <a:pathLst>
                <a:path w="783" h="338" extrusionOk="0">
                  <a:moveTo>
                    <a:pt x="161" y="0"/>
                  </a:moveTo>
                  <a:cubicBezTo>
                    <a:pt x="155" y="0"/>
                    <a:pt x="144" y="8"/>
                    <a:pt x="144" y="18"/>
                  </a:cubicBezTo>
                  <a:cubicBezTo>
                    <a:pt x="144" y="26"/>
                    <a:pt x="148" y="36"/>
                    <a:pt x="148" y="42"/>
                  </a:cubicBezTo>
                  <a:lnTo>
                    <a:pt x="17" y="39"/>
                  </a:lnTo>
                  <a:cubicBezTo>
                    <a:pt x="11" y="39"/>
                    <a:pt x="1" y="47"/>
                    <a:pt x="1" y="53"/>
                  </a:cubicBezTo>
                  <a:cubicBezTo>
                    <a:pt x="1" y="63"/>
                    <a:pt x="7" y="71"/>
                    <a:pt x="17" y="74"/>
                  </a:cubicBezTo>
                  <a:lnTo>
                    <a:pt x="151" y="78"/>
                  </a:lnTo>
                  <a:cubicBezTo>
                    <a:pt x="155" y="99"/>
                    <a:pt x="161" y="120"/>
                    <a:pt x="169" y="141"/>
                  </a:cubicBezTo>
                  <a:lnTo>
                    <a:pt x="67" y="165"/>
                  </a:lnTo>
                  <a:cubicBezTo>
                    <a:pt x="56" y="165"/>
                    <a:pt x="53" y="176"/>
                    <a:pt x="53" y="186"/>
                  </a:cubicBezTo>
                  <a:cubicBezTo>
                    <a:pt x="56" y="194"/>
                    <a:pt x="64" y="201"/>
                    <a:pt x="71" y="201"/>
                  </a:cubicBezTo>
                  <a:cubicBezTo>
                    <a:pt x="71" y="201"/>
                    <a:pt x="74" y="201"/>
                    <a:pt x="74" y="197"/>
                  </a:cubicBezTo>
                  <a:lnTo>
                    <a:pt x="186" y="173"/>
                  </a:lnTo>
                  <a:cubicBezTo>
                    <a:pt x="242" y="271"/>
                    <a:pt x="344" y="337"/>
                    <a:pt x="464" y="337"/>
                  </a:cubicBezTo>
                  <a:cubicBezTo>
                    <a:pt x="639" y="337"/>
                    <a:pt x="783" y="194"/>
                    <a:pt x="783" y="18"/>
                  </a:cubicBezTo>
                  <a:cubicBezTo>
                    <a:pt x="783" y="8"/>
                    <a:pt x="775" y="0"/>
                    <a:pt x="765" y="0"/>
                  </a:cubicBezTo>
                  <a:cubicBezTo>
                    <a:pt x="754" y="0"/>
                    <a:pt x="747" y="8"/>
                    <a:pt x="747" y="18"/>
                  </a:cubicBezTo>
                  <a:cubicBezTo>
                    <a:pt x="747" y="173"/>
                    <a:pt x="621" y="303"/>
                    <a:pt x="464" y="303"/>
                  </a:cubicBezTo>
                  <a:cubicBezTo>
                    <a:pt x="309" y="303"/>
                    <a:pt x="179" y="173"/>
                    <a:pt x="179" y="18"/>
                  </a:cubicBezTo>
                  <a:cubicBezTo>
                    <a:pt x="179" y="8"/>
                    <a:pt x="172" y="0"/>
                    <a:pt x="16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55;p15">
              <a:extLst>
                <a:ext uri="{FF2B5EF4-FFF2-40B4-BE49-F238E27FC236}">
                  <a16:creationId xmlns:a16="http://schemas.microsoft.com/office/drawing/2014/main" id="{B3C63386-7E1C-3293-7E82-906DE1DA864F}"/>
                </a:ext>
              </a:extLst>
            </p:cNvPr>
            <p:cNvSpPr/>
            <p:nvPr/>
          </p:nvSpPr>
          <p:spPr>
            <a:xfrm>
              <a:off x="4513173" y="-1973687"/>
              <a:ext cx="50239" cy="21687"/>
            </a:xfrm>
            <a:custGeom>
              <a:avLst/>
              <a:gdLst/>
              <a:ahLst/>
              <a:cxnLst/>
              <a:rect l="l" t="t" r="r" b="b"/>
              <a:pathLst>
                <a:path w="783" h="338" extrusionOk="0">
                  <a:moveTo>
                    <a:pt x="18" y="0"/>
                  </a:moveTo>
                  <a:cubicBezTo>
                    <a:pt x="8" y="0"/>
                    <a:pt x="1" y="8"/>
                    <a:pt x="1" y="18"/>
                  </a:cubicBezTo>
                  <a:cubicBezTo>
                    <a:pt x="1" y="194"/>
                    <a:pt x="144" y="337"/>
                    <a:pt x="320" y="337"/>
                  </a:cubicBezTo>
                  <a:cubicBezTo>
                    <a:pt x="439" y="337"/>
                    <a:pt x="540" y="271"/>
                    <a:pt x="593" y="173"/>
                  </a:cubicBezTo>
                  <a:lnTo>
                    <a:pt x="709" y="197"/>
                  </a:lnTo>
                  <a:cubicBezTo>
                    <a:pt x="709" y="201"/>
                    <a:pt x="709" y="201"/>
                    <a:pt x="712" y="201"/>
                  </a:cubicBezTo>
                  <a:cubicBezTo>
                    <a:pt x="720" y="201"/>
                    <a:pt x="726" y="194"/>
                    <a:pt x="730" y="186"/>
                  </a:cubicBezTo>
                  <a:cubicBezTo>
                    <a:pt x="730" y="176"/>
                    <a:pt x="726" y="165"/>
                    <a:pt x="716" y="165"/>
                  </a:cubicBezTo>
                  <a:lnTo>
                    <a:pt x="611" y="141"/>
                  </a:lnTo>
                  <a:cubicBezTo>
                    <a:pt x="621" y="120"/>
                    <a:pt x="625" y="99"/>
                    <a:pt x="632" y="78"/>
                  </a:cubicBezTo>
                  <a:lnTo>
                    <a:pt x="765" y="74"/>
                  </a:lnTo>
                  <a:cubicBezTo>
                    <a:pt x="775" y="71"/>
                    <a:pt x="783" y="63"/>
                    <a:pt x="783" y="53"/>
                  </a:cubicBezTo>
                  <a:cubicBezTo>
                    <a:pt x="780" y="47"/>
                    <a:pt x="772" y="39"/>
                    <a:pt x="762" y="39"/>
                  </a:cubicBezTo>
                  <a:lnTo>
                    <a:pt x="636" y="42"/>
                  </a:lnTo>
                  <a:lnTo>
                    <a:pt x="636" y="18"/>
                  </a:lnTo>
                  <a:cubicBezTo>
                    <a:pt x="636" y="8"/>
                    <a:pt x="628" y="0"/>
                    <a:pt x="618" y="0"/>
                  </a:cubicBezTo>
                  <a:cubicBezTo>
                    <a:pt x="611" y="0"/>
                    <a:pt x="600" y="8"/>
                    <a:pt x="600" y="18"/>
                  </a:cubicBezTo>
                  <a:cubicBezTo>
                    <a:pt x="600" y="173"/>
                    <a:pt x="474" y="303"/>
                    <a:pt x="320" y="303"/>
                  </a:cubicBezTo>
                  <a:cubicBezTo>
                    <a:pt x="162" y="303"/>
                    <a:pt x="35" y="173"/>
                    <a:pt x="35" y="18"/>
                  </a:cubicBezTo>
                  <a:cubicBezTo>
                    <a:pt x="35" y="8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56;p15">
              <a:extLst>
                <a:ext uri="{FF2B5EF4-FFF2-40B4-BE49-F238E27FC236}">
                  <a16:creationId xmlns:a16="http://schemas.microsoft.com/office/drawing/2014/main" id="{03B7E81F-A99B-549A-8248-AF3238A3FCE1}"/>
                </a:ext>
              </a:extLst>
            </p:cNvPr>
            <p:cNvSpPr/>
            <p:nvPr/>
          </p:nvSpPr>
          <p:spPr>
            <a:xfrm>
              <a:off x="4583624" y="-1981964"/>
              <a:ext cx="74044" cy="83925"/>
            </a:xfrm>
            <a:custGeom>
              <a:avLst/>
              <a:gdLst/>
              <a:ahLst/>
              <a:cxnLst/>
              <a:rect l="l" t="t" r="r" b="b"/>
              <a:pathLst>
                <a:path w="1154" h="1308" extrusionOk="0">
                  <a:moveTo>
                    <a:pt x="572" y="0"/>
                  </a:moveTo>
                  <a:cubicBezTo>
                    <a:pt x="402" y="0"/>
                    <a:pt x="260" y="53"/>
                    <a:pt x="260" y="53"/>
                  </a:cubicBezTo>
                  <a:lnTo>
                    <a:pt x="1" y="954"/>
                  </a:lnTo>
                  <a:cubicBezTo>
                    <a:pt x="120" y="1184"/>
                    <a:pt x="352" y="1307"/>
                    <a:pt x="574" y="1307"/>
                  </a:cubicBezTo>
                  <a:cubicBezTo>
                    <a:pt x="872" y="1307"/>
                    <a:pt x="1154" y="1086"/>
                    <a:pt x="1129" y="600"/>
                  </a:cubicBezTo>
                  <a:cubicBezTo>
                    <a:pt x="1103" y="104"/>
                    <a:pt x="811" y="0"/>
                    <a:pt x="572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57;p15">
              <a:extLst>
                <a:ext uri="{FF2B5EF4-FFF2-40B4-BE49-F238E27FC236}">
                  <a16:creationId xmlns:a16="http://schemas.microsoft.com/office/drawing/2014/main" id="{E84B6936-276B-DABC-D795-FE956142B955}"/>
                </a:ext>
              </a:extLst>
            </p:cNvPr>
            <p:cNvSpPr/>
            <p:nvPr/>
          </p:nvSpPr>
          <p:spPr>
            <a:xfrm>
              <a:off x="4596649" y="-1964896"/>
              <a:ext cx="50945" cy="47352"/>
            </a:xfrm>
            <a:custGeom>
              <a:avLst/>
              <a:gdLst/>
              <a:ahLst/>
              <a:cxnLst/>
              <a:rect l="l" t="t" r="r" b="b"/>
              <a:pathLst>
                <a:path w="794" h="738" extrusionOk="0">
                  <a:moveTo>
                    <a:pt x="433" y="0"/>
                  </a:moveTo>
                  <a:cubicBezTo>
                    <a:pt x="351" y="0"/>
                    <a:pt x="268" y="28"/>
                    <a:pt x="186" y="85"/>
                  </a:cubicBezTo>
                  <a:cubicBezTo>
                    <a:pt x="68" y="162"/>
                    <a:pt x="21" y="274"/>
                    <a:pt x="11" y="386"/>
                  </a:cubicBezTo>
                  <a:lnTo>
                    <a:pt x="11" y="389"/>
                  </a:lnTo>
                  <a:cubicBezTo>
                    <a:pt x="0" y="562"/>
                    <a:pt x="71" y="726"/>
                    <a:pt x="71" y="726"/>
                  </a:cubicBezTo>
                  <a:cubicBezTo>
                    <a:pt x="75" y="734"/>
                    <a:pt x="81" y="737"/>
                    <a:pt x="89" y="737"/>
                  </a:cubicBezTo>
                  <a:lnTo>
                    <a:pt x="96" y="737"/>
                  </a:lnTo>
                  <a:cubicBezTo>
                    <a:pt x="102" y="734"/>
                    <a:pt x="106" y="723"/>
                    <a:pt x="102" y="713"/>
                  </a:cubicBezTo>
                  <a:cubicBezTo>
                    <a:pt x="102" y="713"/>
                    <a:pt x="32" y="558"/>
                    <a:pt x="47" y="397"/>
                  </a:cubicBezTo>
                  <a:cubicBezTo>
                    <a:pt x="109" y="337"/>
                    <a:pt x="179" y="317"/>
                    <a:pt x="245" y="317"/>
                  </a:cubicBezTo>
                  <a:cubicBezTo>
                    <a:pt x="379" y="317"/>
                    <a:pt x="495" y="400"/>
                    <a:pt x="495" y="400"/>
                  </a:cubicBezTo>
                  <a:cubicBezTo>
                    <a:pt x="499" y="404"/>
                    <a:pt x="502" y="404"/>
                    <a:pt x="506" y="404"/>
                  </a:cubicBezTo>
                  <a:cubicBezTo>
                    <a:pt x="513" y="404"/>
                    <a:pt x="516" y="404"/>
                    <a:pt x="520" y="397"/>
                  </a:cubicBezTo>
                  <a:cubicBezTo>
                    <a:pt x="527" y="389"/>
                    <a:pt x="523" y="379"/>
                    <a:pt x="516" y="376"/>
                  </a:cubicBezTo>
                  <a:cubicBezTo>
                    <a:pt x="514" y="374"/>
                    <a:pt x="388" y="281"/>
                    <a:pt x="242" y="281"/>
                  </a:cubicBezTo>
                  <a:cubicBezTo>
                    <a:pt x="180" y="281"/>
                    <a:pt x="115" y="297"/>
                    <a:pt x="53" y="344"/>
                  </a:cubicBezTo>
                  <a:cubicBezTo>
                    <a:pt x="68" y="260"/>
                    <a:pt x="113" y="172"/>
                    <a:pt x="204" y="112"/>
                  </a:cubicBezTo>
                  <a:cubicBezTo>
                    <a:pt x="282" y="62"/>
                    <a:pt x="358" y="35"/>
                    <a:pt x="432" y="35"/>
                  </a:cubicBezTo>
                  <a:cubicBezTo>
                    <a:pt x="455" y="35"/>
                    <a:pt x="477" y="38"/>
                    <a:pt x="499" y="43"/>
                  </a:cubicBezTo>
                  <a:cubicBezTo>
                    <a:pt x="660" y="78"/>
                    <a:pt x="758" y="235"/>
                    <a:pt x="762" y="235"/>
                  </a:cubicBezTo>
                  <a:cubicBezTo>
                    <a:pt x="765" y="240"/>
                    <a:pt x="771" y="244"/>
                    <a:pt x="777" y="244"/>
                  </a:cubicBezTo>
                  <a:cubicBezTo>
                    <a:pt x="779" y="244"/>
                    <a:pt x="781" y="243"/>
                    <a:pt x="783" y="242"/>
                  </a:cubicBezTo>
                  <a:cubicBezTo>
                    <a:pt x="793" y="235"/>
                    <a:pt x="793" y="225"/>
                    <a:pt x="790" y="218"/>
                  </a:cubicBezTo>
                  <a:cubicBezTo>
                    <a:pt x="787" y="211"/>
                    <a:pt x="681" y="46"/>
                    <a:pt x="506" y="7"/>
                  </a:cubicBezTo>
                  <a:cubicBezTo>
                    <a:pt x="481" y="2"/>
                    <a:pt x="457" y="0"/>
                    <a:pt x="433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58;p15">
              <a:extLst>
                <a:ext uri="{FF2B5EF4-FFF2-40B4-BE49-F238E27FC236}">
                  <a16:creationId xmlns:a16="http://schemas.microsoft.com/office/drawing/2014/main" id="{6C374099-77FC-6451-AB8A-0D1203390981}"/>
                </a:ext>
              </a:extLst>
            </p:cNvPr>
            <p:cNvSpPr/>
            <p:nvPr/>
          </p:nvSpPr>
          <p:spPr>
            <a:xfrm>
              <a:off x="4462291" y="-1926655"/>
              <a:ext cx="23227" cy="15399"/>
            </a:xfrm>
            <a:custGeom>
              <a:avLst/>
              <a:gdLst/>
              <a:ahLst/>
              <a:cxnLst/>
              <a:rect l="l" t="t" r="r" b="b"/>
              <a:pathLst>
                <a:path w="362" h="240" extrusionOk="0">
                  <a:moveTo>
                    <a:pt x="19" y="1"/>
                  </a:moveTo>
                  <a:cubicBezTo>
                    <a:pt x="8" y="4"/>
                    <a:pt x="1" y="11"/>
                    <a:pt x="4" y="22"/>
                  </a:cubicBezTo>
                  <a:cubicBezTo>
                    <a:pt x="4" y="22"/>
                    <a:pt x="32" y="240"/>
                    <a:pt x="295" y="240"/>
                  </a:cubicBezTo>
                  <a:cubicBezTo>
                    <a:pt x="310" y="240"/>
                    <a:pt x="327" y="240"/>
                    <a:pt x="344" y="235"/>
                  </a:cubicBezTo>
                  <a:cubicBezTo>
                    <a:pt x="355" y="235"/>
                    <a:pt x="362" y="229"/>
                    <a:pt x="359" y="219"/>
                  </a:cubicBezTo>
                  <a:cubicBezTo>
                    <a:pt x="359" y="208"/>
                    <a:pt x="352" y="201"/>
                    <a:pt x="341" y="201"/>
                  </a:cubicBezTo>
                  <a:cubicBezTo>
                    <a:pt x="324" y="203"/>
                    <a:pt x="307" y="203"/>
                    <a:pt x="292" y="203"/>
                  </a:cubicBezTo>
                  <a:cubicBezTo>
                    <a:pt x="64" y="203"/>
                    <a:pt x="39" y="24"/>
                    <a:pt x="36" y="15"/>
                  </a:cubicBezTo>
                  <a:cubicBezTo>
                    <a:pt x="36" y="8"/>
                    <a:pt x="29" y="1"/>
                    <a:pt x="1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59;p15">
              <a:extLst>
                <a:ext uri="{FF2B5EF4-FFF2-40B4-BE49-F238E27FC236}">
                  <a16:creationId xmlns:a16="http://schemas.microsoft.com/office/drawing/2014/main" id="{E730B54C-766F-7D33-8E1D-D32B6F2F6814}"/>
                </a:ext>
              </a:extLst>
            </p:cNvPr>
            <p:cNvSpPr/>
            <p:nvPr/>
          </p:nvSpPr>
          <p:spPr>
            <a:xfrm>
              <a:off x="4366623" y="-1940707"/>
              <a:ext cx="74557" cy="40166"/>
            </a:xfrm>
            <a:custGeom>
              <a:avLst/>
              <a:gdLst/>
              <a:ahLst/>
              <a:cxnLst/>
              <a:rect l="l" t="t" r="r" b="b"/>
              <a:pathLst>
                <a:path w="1162" h="626" extrusionOk="0">
                  <a:moveTo>
                    <a:pt x="448" y="1"/>
                  </a:moveTo>
                  <a:cubicBezTo>
                    <a:pt x="230" y="1"/>
                    <a:pt x="57" y="80"/>
                    <a:pt x="33" y="206"/>
                  </a:cubicBezTo>
                  <a:cubicBezTo>
                    <a:pt x="1" y="367"/>
                    <a:pt x="222" y="546"/>
                    <a:pt x="524" y="606"/>
                  </a:cubicBezTo>
                  <a:cubicBezTo>
                    <a:pt x="591" y="619"/>
                    <a:pt x="656" y="625"/>
                    <a:pt x="718" y="625"/>
                  </a:cubicBezTo>
                  <a:cubicBezTo>
                    <a:pt x="934" y="625"/>
                    <a:pt x="1103" y="549"/>
                    <a:pt x="1131" y="423"/>
                  </a:cubicBezTo>
                  <a:cubicBezTo>
                    <a:pt x="1162" y="262"/>
                    <a:pt x="941" y="83"/>
                    <a:pt x="639" y="20"/>
                  </a:cubicBezTo>
                  <a:cubicBezTo>
                    <a:pt x="573" y="7"/>
                    <a:pt x="509" y="1"/>
                    <a:pt x="448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60;p15">
              <a:extLst>
                <a:ext uri="{FF2B5EF4-FFF2-40B4-BE49-F238E27FC236}">
                  <a16:creationId xmlns:a16="http://schemas.microsoft.com/office/drawing/2014/main" id="{A1F3A1EE-CBBD-BF37-247F-82C7AE12374C}"/>
                </a:ext>
              </a:extLst>
            </p:cNvPr>
            <p:cNvSpPr/>
            <p:nvPr/>
          </p:nvSpPr>
          <p:spPr>
            <a:xfrm>
              <a:off x="4282312" y="-1981964"/>
              <a:ext cx="74044" cy="83925"/>
            </a:xfrm>
            <a:custGeom>
              <a:avLst/>
              <a:gdLst/>
              <a:ahLst/>
              <a:cxnLst/>
              <a:rect l="l" t="t" r="r" b="b"/>
              <a:pathLst>
                <a:path w="1154" h="1308" extrusionOk="0">
                  <a:moveTo>
                    <a:pt x="582" y="0"/>
                  </a:moveTo>
                  <a:cubicBezTo>
                    <a:pt x="343" y="0"/>
                    <a:pt x="51" y="104"/>
                    <a:pt x="24" y="600"/>
                  </a:cubicBezTo>
                  <a:cubicBezTo>
                    <a:pt x="0" y="1086"/>
                    <a:pt x="282" y="1307"/>
                    <a:pt x="580" y="1307"/>
                  </a:cubicBezTo>
                  <a:cubicBezTo>
                    <a:pt x="802" y="1307"/>
                    <a:pt x="1034" y="1184"/>
                    <a:pt x="1153" y="954"/>
                  </a:cubicBezTo>
                  <a:lnTo>
                    <a:pt x="894" y="53"/>
                  </a:lnTo>
                  <a:cubicBezTo>
                    <a:pt x="894" y="53"/>
                    <a:pt x="752" y="0"/>
                    <a:pt x="582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61;p15">
              <a:extLst>
                <a:ext uri="{FF2B5EF4-FFF2-40B4-BE49-F238E27FC236}">
                  <a16:creationId xmlns:a16="http://schemas.microsoft.com/office/drawing/2014/main" id="{56943C88-B0CC-72E8-C88F-812A9A3CB8A9}"/>
                </a:ext>
              </a:extLst>
            </p:cNvPr>
            <p:cNvSpPr/>
            <p:nvPr/>
          </p:nvSpPr>
          <p:spPr>
            <a:xfrm>
              <a:off x="4370473" y="-2031691"/>
              <a:ext cx="61083" cy="33236"/>
            </a:xfrm>
            <a:custGeom>
              <a:avLst/>
              <a:gdLst/>
              <a:ahLst/>
              <a:cxnLst/>
              <a:rect l="l" t="t" r="r" b="b"/>
              <a:pathLst>
                <a:path w="952" h="518" extrusionOk="0">
                  <a:moveTo>
                    <a:pt x="745" y="0"/>
                  </a:moveTo>
                  <a:cubicBezTo>
                    <a:pt x="662" y="0"/>
                    <a:pt x="541" y="37"/>
                    <a:pt x="359" y="133"/>
                  </a:cubicBezTo>
                  <a:cubicBezTo>
                    <a:pt x="1" y="323"/>
                    <a:pt x="169" y="470"/>
                    <a:pt x="169" y="470"/>
                  </a:cubicBezTo>
                  <a:cubicBezTo>
                    <a:pt x="203" y="502"/>
                    <a:pt x="246" y="517"/>
                    <a:pt x="300" y="517"/>
                  </a:cubicBezTo>
                  <a:cubicBezTo>
                    <a:pt x="391" y="517"/>
                    <a:pt x="512" y="473"/>
                    <a:pt x="667" y="396"/>
                  </a:cubicBezTo>
                  <a:cubicBezTo>
                    <a:pt x="870" y="294"/>
                    <a:pt x="951" y="164"/>
                    <a:pt x="899" y="80"/>
                  </a:cubicBezTo>
                  <a:cubicBezTo>
                    <a:pt x="870" y="34"/>
                    <a:pt x="825" y="0"/>
                    <a:pt x="745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62;p15">
              <a:extLst>
                <a:ext uri="{FF2B5EF4-FFF2-40B4-BE49-F238E27FC236}">
                  <a16:creationId xmlns:a16="http://schemas.microsoft.com/office/drawing/2014/main" id="{D24314A0-220D-181A-0754-FB0F5DDF8A17}"/>
                </a:ext>
              </a:extLst>
            </p:cNvPr>
            <p:cNvSpPr/>
            <p:nvPr/>
          </p:nvSpPr>
          <p:spPr>
            <a:xfrm>
              <a:off x="4508874" y="-1940707"/>
              <a:ext cx="74621" cy="40166"/>
            </a:xfrm>
            <a:custGeom>
              <a:avLst/>
              <a:gdLst/>
              <a:ahLst/>
              <a:cxnLst/>
              <a:rect l="l" t="t" r="r" b="b"/>
              <a:pathLst>
                <a:path w="1163" h="626" extrusionOk="0">
                  <a:moveTo>
                    <a:pt x="715" y="1"/>
                  </a:moveTo>
                  <a:cubicBezTo>
                    <a:pt x="654" y="1"/>
                    <a:pt x="589" y="7"/>
                    <a:pt x="523" y="20"/>
                  </a:cubicBezTo>
                  <a:cubicBezTo>
                    <a:pt x="219" y="83"/>
                    <a:pt x="0" y="262"/>
                    <a:pt x="32" y="423"/>
                  </a:cubicBezTo>
                  <a:cubicBezTo>
                    <a:pt x="57" y="549"/>
                    <a:pt x="228" y="625"/>
                    <a:pt x="444" y="625"/>
                  </a:cubicBezTo>
                  <a:cubicBezTo>
                    <a:pt x="506" y="625"/>
                    <a:pt x="572" y="619"/>
                    <a:pt x="639" y="606"/>
                  </a:cubicBezTo>
                  <a:cubicBezTo>
                    <a:pt x="941" y="546"/>
                    <a:pt x="1162" y="367"/>
                    <a:pt x="1127" y="206"/>
                  </a:cubicBezTo>
                  <a:cubicBezTo>
                    <a:pt x="1102" y="80"/>
                    <a:pt x="932" y="1"/>
                    <a:pt x="715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63;p15">
              <a:extLst>
                <a:ext uri="{FF2B5EF4-FFF2-40B4-BE49-F238E27FC236}">
                  <a16:creationId xmlns:a16="http://schemas.microsoft.com/office/drawing/2014/main" id="{A202E798-E6B9-453C-4C80-95DED53E1FF3}"/>
                </a:ext>
              </a:extLst>
            </p:cNvPr>
            <p:cNvSpPr/>
            <p:nvPr/>
          </p:nvSpPr>
          <p:spPr>
            <a:xfrm>
              <a:off x="4518626" y="-2031691"/>
              <a:ext cx="61019" cy="33236"/>
            </a:xfrm>
            <a:custGeom>
              <a:avLst/>
              <a:gdLst/>
              <a:ahLst/>
              <a:cxnLst/>
              <a:rect l="l" t="t" r="r" b="b"/>
              <a:pathLst>
                <a:path w="951" h="518" extrusionOk="0">
                  <a:moveTo>
                    <a:pt x="205" y="0"/>
                  </a:moveTo>
                  <a:cubicBezTo>
                    <a:pt x="124" y="0"/>
                    <a:pt x="80" y="34"/>
                    <a:pt x="52" y="80"/>
                  </a:cubicBezTo>
                  <a:cubicBezTo>
                    <a:pt x="0" y="164"/>
                    <a:pt x="80" y="294"/>
                    <a:pt x="284" y="396"/>
                  </a:cubicBezTo>
                  <a:cubicBezTo>
                    <a:pt x="437" y="473"/>
                    <a:pt x="558" y="517"/>
                    <a:pt x="650" y="517"/>
                  </a:cubicBezTo>
                  <a:cubicBezTo>
                    <a:pt x="704" y="517"/>
                    <a:pt x="748" y="502"/>
                    <a:pt x="782" y="470"/>
                  </a:cubicBezTo>
                  <a:cubicBezTo>
                    <a:pt x="782" y="470"/>
                    <a:pt x="950" y="323"/>
                    <a:pt x="593" y="133"/>
                  </a:cubicBezTo>
                  <a:cubicBezTo>
                    <a:pt x="410" y="37"/>
                    <a:pt x="288" y="0"/>
                    <a:pt x="205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64;p15">
              <a:extLst>
                <a:ext uri="{FF2B5EF4-FFF2-40B4-BE49-F238E27FC236}">
                  <a16:creationId xmlns:a16="http://schemas.microsoft.com/office/drawing/2014/main" id="{FD9FEC73-B863-479E-49F0-F89FA7717842}"/>
                </a:ext>
              </a:extLst>
            </p:cNvPr>
            <p:cNvSpPr/>
            <p:nvPr/>
          </p:nvSpPr>
          <p:spPr>
            <a:xfrm>
              <a:off x="4292386" y="-1964896"/>
              <a:ext cx="50945" cy="47352"/>
            </a:xfrm>
            <a:custGeom>
              <a:avLst/>
              <a:gdLst/>
              <a:ahLst/>
              <a:cxnLst/>
              <a:rect l="l" t="t" r="r" b="b"/>
              <a:pathLst>
                <a:path w="794" h="738" extrusionOk="0">
                  <a:moveTo>
                    <a:pt x="361" y="0"/>
                  </a:moveTo>
                  <a:cubicBezTo>
                    <a:pt x="337" y="0"/>
                    <a:pt x="313" y="2"/>
                    <a:pt x="288" y="7"/>
                  </a:cubicBezTo>
                  <a:cubicBezTo>
                    <a:pt x="109" y="46"/>
                    <a:pt x="7" y="211"/>
                    <a:pt x="4" y="218"/>
                  </a:cubicBezTo>
                  <a:cubicBezTo>
                    <a:pt x="0" y="225"/>
                    <a:pt x="0" y="235"/>
                    <a:pt x="11" y="242"/>
                  </a:cubicBezTo>
                  <a:cubicBezTo>
                    <a:pt x="13" y="243"/>
                    <a:pt x="15" y="244"/>
                    <a:pt x="18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36" y="235"/>
                    <a:pt x="134" y="78"/>
                    <a:pt x="295" y="43"/>
                  </a:cubicBezTo>
                  <a:cubicBezTo>
                    <a:pt x="317" y="38"/>
                    <a:pt x="340" y="35"/>
                    <a:pt x="362" y="35"/>
                  </a:cubicBezTo>
                  <a:cubicBezTo>
                    <a:pt x="436" y="35"/>
                    <a:pt x="512" y="62"/>
                    <a:pt x="590" y="112"/>
                  </a:cubicBezTo>
                  <a:cubicBezTo>
                    <a:pt x="681" y="172"/>
                    <a:pt x="723" y="260"/>
                    <a:pt x="740" y="344"/>
                  </a:cubicBezTo>
                  <a:cubicBezTo>
                    <a:pt x="679" y="297"/>
                    <a:pt x="614" y="281"/>
                    <a:pt x="552" y="281"/>
                  </a:cubicBezTo>
                  <a:cubicBezTo>
                    <a:pt x="406" y="281"/>
                    <a:pt x="280" y="374"/>
                    <a:pt x="277" y="376"/>
                  </a:cubicBezTo>
                  <a:cubicBezTo>
                    <a:pt x="271" y="379"/>
                    <a:pt x="267" y="389"/>
                    <a:pt x="274" y="397"/>
                  </a:cubicBezTo>
                  <a:cubicBezTo>
                    <a:pt x="277" y="404"/>
                    <a:pt x="281" y="404"/>
                    <a:pt x="288" y="404"/>
                  </a:cubicBezTo>
                  <a:cubicBezTo>
                    <a:pt x="292" y="404"/>
                    <a:pt x="295" y="404"/>
                    <a:pt x="299" y="400"/>
                  </a:cubicBezTo>
                  <a:cubicBezTo>
                    <a:pt x="299" y="400"/>
                    <a:pt x="416" y="317"/>
                    <a:pt x="550" y="317"/>
                  </a:cubicBezTo>
                  <a:cubicBezTo>
                    <a:pt x="616" y="317"/>
                    <a:pt x="686" y="337"/>
                    <a:pt x="748" y="397"/>
                  </a:cubicBezTo>
                  <a:cubicBezTo>
                    <a:pt x="758" y="558"/>
                    <a:pt x="692" y="713"/>
                    <a:pt x="692" y="713"/>
                  </a:cubicBezTo>
                  <a:cubicBezTo>
                    <a:pt x="688" y="723"/>
                    <a:pt x="692" y="734"/>
                    <a:pt x="698" y="737"/>
                  </a:cubicBezTo>
                  <a:lnTo>
                    <a:pt x="706" y="737"/>
                  </a:lnTo>
                  <a:cubicBezTo>
                    <a:pt x="713" y="737"/>
                    <a:pt x="719" y="734"/>
                    <a:pt x="723" y="726"/>
                  </a:cubicBezTo>
                  <a:cubicBezTo>
                    <a:pt x="723" y="726"/>
                    <a:pt x="793" y="562"/>
                    <a:pt x="783" y="389"/>
                  </a:cubicBezTo>
                  <a:cubicBezTo>
                    <a:pt x="783" y="389"/>
                    <a:pt x="783" y="386"/>
                    <a:pt x="779" y="386"/>
                  </a:cubicBezTo>
                  <a:cubicBezTo>
                    <a:pt x="772" y="274"/>
                    <a:pt x="727" y="162"/>
                    <a:pt x="607" y="85"/>
                  </a:cubicBezTo>
                  <a:cubicBezTo>
                    <a:pt x="524" y="28"/>
                    <a:pt x="442" y="0"/>
                    <a:pt x="36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65;p15">
              <a:extLst>
                <a:ext uri="{FF2B5EF4-FFF2-40B4-BE49-F238E27FC236}">
                  <a16:creationId xmlns:a16="http://schemas.microsoft.com/office/drawing/2014/main" id="{E0928446-8688-F94F-5BA6-1C04E77EC470}"/>
                </a:ext>
              </a:extLst>
            </p:cNvPr>
            <p:cNvSpPr/>
            <p:nvPr/>
          </p:nvSpPr>
          <p:spPr>
            <a:xfrm>
              <a:off x="4457799" y="-2049977"/>
              <a:ext cx="44850" cy="112349"/>
            </a:xfrm>
            <a:custGeom>
              <a:avLst/>
              <a:gdLst/>
              <a:ahLst/>
              <a:cxnLst/>
              <a:rect l="l" t="t" r="r" b="b"/>
              <a:pathLst>
                <a:path w="699" h="1751" extrusionOk="0">
                  <a:moveTo>
                    <a:pt x="92" y="1"/>
                  </a:moveTo>
                  <a:cubicBezTo>
                    <a:pt x="85" y="1"/>
                    <a:pt x="74" y="7"/>
                    <a:pt x="74" y="18"/>
                  </a:cubicBezTo>
                  <a:cubicBezTo>
                    <a:pt x="67" y="127"/>
                    <a:pt x="1" y="1102"/>
                    <a:pt x="78" y="1225"/>
                  </a:cubicBezTo>
                  <a:cubicBezTo>
                    <a:pt x="102" y="1265"/>
                    <a:pt x="143" y="1299"/>
                    <a:pt x="212" y="1299"/>
                  </a:cubicBezTo>
                  <a:cubicBezTo>
                    <a:pt x="265" y="1299"/>
                    <a:pt x="333" y="1279"/>
                    <a:pt x="422" y="1228"/>
                  </a:cubicBezTo>
                  <a:cubicBezTo>
                    <a:pt x="429" y="1225"/>
                    <a:pt x="429" y="1221"/>
                    <a:pt x="432" y="1221"/>
                  </a:cubicBezTo>
                  <a:cubicBezTo>
                    <a:pt x="459" y="1207"/>
                    <a:pt x="484" y="1200"/>
                    <a:pt x="507" y="1200"/>
                  </a:cubicBezTo>
                  <a:cubicBezTo>
                    <a:pt x="536" y="1200"/>
                    <a:pt x="561" y="1211"/>
                    <a:pt x="583" y="1231"/>
                  </a:cubicBezTo>
                  <a:cubicBezTo>
                    <a:pt x="646" y="1291"/>
                    <a:pt x="660" y="1435"/>
                    <a:pt x="611" y="1534"/>
                  </a:cubicBezTo>
                  <a:cubicBezTo>
                    <a:pt x="552" y="1652"/>
                    <a:pt x="414" y="1715"/>
                    <a:pt x="414" y="1720"/>
                  </a:cubicBezTo>
                  <a:cubicBezTo>
                    <a:pt x="408" y="1723"/>
                    <a:pt x="404" y="1730"/>
                    <a:pt x="408" y="1741"/>
                  </a:cubicBezTo>
                  <a:cubicBezTo>
                    <a:pt x="408" y="1747"/>
                    <a:pt x="414" y="1751"/>
                    <a:pt x="422" y="1751"/>
                  </a:cubicBezTo>
                  <a:cubicBezTo>
                    <a:pt x="425" y="1751"/>
                    <a:pt x="425" y="1751"/>
                    <a:pt x="429" y="1747"/>
                  </a:cubicBezTo>
                  <a:cubicBezTo>
                    <a:pt x="435" y="1747"/>
                    <a:pt x="576" y="1681"/>
                    <a:pt x="642" y="1547"/>
                  </a:cubicBezTo>
                  <a:cubicBezTo>
                    <a:pt x="699" y="1438"/>
                    <a:pt x="681" y="1278"/>
                    <a:pt x="604" y="1207"/>
                  </a:cubicBezTo>
                  <a:cubicBezTo>
                    <a:pt x="577" y="1180"/>
                    <a:pt x="545" y="1167"/>
                    <a:pt x="509" y="1167"/>
                  </a:cubicBezTo>
                  <a:cubicBezTo>
                    <a:pt x="480" y="1167"/>
                    <a:pt x="448" y="1176"/>
                    <a:pt x="414" y="1194"/>
                  </a:cubicBezTo>
                  <a:cubicBezTo>
                    <a:pt x="414" y="1194"/>
                    <a:pt x="411" y="1194"/>
                    <a:pt x="408" y="1197"/>
                  </a:cubicBezTo>
                  <a:cubicBezTo>
                    <a:pt x="329" y="1242"/>
                    <a:pt x="264" y="1265"/>
                    <a:pt x="213" y="1265"/>
                  </a:cubicBezTo>
                  <a:cubicBezTo>
                    <a:pt x="165" y="1265"/>
                    <a:pt x="130" y="1246"/>
                    <a:pt x="106" y="1207"/>
                  </a:cubicBezTo>
                  <a:cubicBezTo>
                    <a:pt x="46" y="1113"/>
                    <a:pt x="89" y="316"/>
                    <a:pt x="110" y="22"/>
                  </a:cubicBezTo>
                  <a:cubicBezTo>
                    <a:pt x="110" y="11"/>
                    <a:pt x="102" y="4"/>
                    <a:pt x="9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66;p15">
              <a:extLst>
                <a:ext uri="{FF2B5EF4-FFF2-40B4-BE49-F238E27FC236}">
                  <a16:creationId xmlns:a16="http://schemas.microsoft.com/office/drawing/2014/main" id="{0EA29D6C-F771-A714-F046-FC4FE8A3776A}"/>
                </a:ext>
              </a:extLst>
            </p:cNvPr>
            <p:cNvSpPr/>
            <p:nvPr/>
          </p:nvSpPr>
          <p:spPr>
            <a:xfrm>
              <a:off x="4215390" y="-1656398"/>
              <a:ext cx="260243" cy="144686"/>
            </a:xfrm>
            <a:custGeom>
              <a:avLst/>
              <a:gdLst/>
              <a:ahLst/>
              <a:cxnLst/>
              <a:rect l="l" t="t" r="r" b="b"/>
              <a:pathLst>
                <a:path w="4056" h="2255" extrusionOk="0">
                  <a:moveTo>
                    <a:pt x="4042" y="1"/>
                  </a:moveTo>
                  <a:cubicBezTo>
                    <a:pt x="2951" y="153"/>
                    <a:pt x="1089" y="626"/>
                    <a:pt x="1089" y="626"/>
                  </a:cubicBezTo>
                  <a:lnTo>
                    <a:pt x="545" y="232"/>
                  </a:lnTo>
                  <a:cubicBezTo>
                    <a:pt x="1" y="1281"/>
                    <a:pt x="187" y="1818"/>
                    <a:pt x="187" y="1818"/>
                  </a:cubicBezTo>
                  <a:cubicBezTo>
                    <a:pt x="312" y="2137"/>
                    <a:pt x="606" y="2255"/>
                    <a:pt x="943" y="2255"/>
                  </a:cubicBezTo>
                  <a:cubicBezTo>
                    <a:pt x="1051" y="2255"/>
                    <a:pt x="1163" y="2243"/>
                    <a:pt x="1275" y="2222"/>
                  </a:cubicBezTo>
                  <a:cubicBezTo>
                    <a:pt x="2600" y="1966"/>
                    <a:pt x="4056" y="966"/>
                    <a:pt x="4056" y="966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67;p15">
              <a:extLst>
                <a:ext uri="{FF2B5EF4-FFF2-40B4-BE49-F238E27FC236}">
                  <a16:creationId xmlns:a16="http://schemas.microsoft.com/office/drawing/2014/main" id="{AABB9EF6-17B9-F7B4-8086-8E36C12F0CC6}"/>
                </a:ext>
              </a:extLst>
            </p:cNvPr>
            <p:cNvSpPr/>
            <p:nvPr/>
          </p:nvSpPr>
          <p:spPr>
            <a:xfrm>
              <a:off x="4448624" y="-1749885"/>
              <a:ext cx="40551" cy="158866"/>
            </a:xfrm>
            <a:custGeom>
              <a:avLst/>
              <a:gdLst/>
              <a:ahLst/>
              <a:cxnLst/>
              <a:rect l="l" t="t" r="r" b="b"/>
              <a:pathLst>
                <a:path w="632" h="2476" extrusionOk="0">
                  <a:moveTo>
                    <a:pt x="529" y="0"/>
                  </a:moveTo>
                  <a:cubicBezTo>
                    <a:pt x="522" y="0"/>
                    <a:pt x="514" y="5"/>
                    <a:pt x="505" y="17"/>
                  </a:cubicBezTo>
                  <a:cubicBezTo>
                    <a:pt x="368" y="195"/>
                    <a:pt x="0" y="1581"/>
                    <a:pt x="0" y="1581"/>
                  </a:cubicBezTo>
                  <a:lnTo>
                    <a:pt x="322" y="2476"/>
                  </a:lnTo>
                  <a:cubicBezTo>
                    <a:pt x="322" y="2476"/>
                    <a:pt x="603" y="2405"/>
                    <a:pt x="617" y="2202"/>
                  </a:cubicBezTo>
                  <a:cubicBezTo>
                    <a:pt x="631" y="1998"/>
                    <a:pt x="544" y="1097"/>
                    <a:pt x="544" y="1097"/>
                  </a:cubicBezTo>
                  <a:cubicBezTo>
                    <a:pt x="544" y="1097"/>
                    <a:pt x="629" y="0"/>
                    <a:pt x="529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68;p15">
              <a:extLst>
                <a:ext uri="{FF2B5EF4-FFF2-40B4-BE49-F238E27FC236}">
                  <a16:creationId xmlns:a16="http://schemas.microsoft.com/office/drawing/2014/main" id="{7571C2C5-45DD-890E-B037-1AB2D0EFDAF4}"/>
                </a:ext>
              </a:extLst>
            </p:cNvPr>
            <p:cNvSpPr/>
            <p:nvPr/>
          </p:nvSpPr>
          <p:spPr>
            <a:xfrm>
              <a:off x="4489753" y="-1656398"/>
              <a:ext cx="260243" cy="144686"/>
            </a:xfrm>
            <a:custGeom>
              <a:avLst/>
              <a:gdLst/>
              <a:ahLst/>
              <a:cxnLst/>
              <a:rect l="l" t="t" r="r" b="b"/>
              <a:pathLst>
                <a:path w="4056" h="2255" extrusionOk="0">
                  <a:moveTo>
                    <a:pt x="15" y="1"/>
                  </a:moveTo>
                  <a:lnTo>
                    <a:pt x="0" y="966"/>
                  </a:lnTo>
                  <a:cubicBezTo>
                    <a:pt x="0" y="966"/>
                    <a:pt x="1456" y="1966"/>
                    <a:pt x="2782" y="2222"/>
                  </a:cubicBezTo>
                  <a:cubicBezTo>
                    <a:pt x="2894" y="2243"/>
                    <a:pt x="3006" y="2255"/>
                    <a:pt x="3113" y="2255"/>
                  </a:cubicBezTo>
                  <a:cubicBezTo>
                    <a:pt x="3450" y="2255"/>
                    <a:pt x="3744" y="2137"/>
                    <a:pt x="3869" y="1818"/>
                  </a:cubicBezTo>
                  <a:cubicBezTo>
                    <a:pt x="3869" y="1818"/>
                    <a:pt x="4056" y="1281"/>
                    <a:pt x="3512" y="232"/>
                  </a:cubicBezTo>
                  <a:lnTo>
                    <a:pt x="2968" y="626"/>
                  </a:lnTo>
                  <a:cubicBezTo>
                    <a:pt x="2968" y="626"/>
                    <a:pt x="1106" y="153"/>
                    <a:pt x="15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69;p15">
              <a:extLst>
                <a:ext uri="{FF2B5EF4-FFF2-40B4-BE49-F238E27FC236}">
                  <a16:creationId xmlns:a16="http://schemas.microsoft.com/office/drawing/2014/main" id="{04614E90-E503-5539-2117-5B06EBC4F381}"/>
                </a:ext>
              </a:extLst>
            </p:cNvPr>
            <p:cNvSpPr/>
            <p:nvPr/>
          </p:nvSpPr>
          <p:spPr>
            <a:xfrm>
              <a:off x="4476279" y="-1749885"/>
              <a:ext cx="40551" cy="158866"/>
            </a:xfrm>
            <a:custGeom>
              <a:avLst/>
              <a:gdLst/>
              <a:ahLst/>
              <a:cxnLst/>
              <a:rect l="l" t="t" r="r" b="b"/>
              <a:pathLst>
                <a:path w="632" h="2476" extrusionOk="0">
                  <a:moveTo>
                    <a:pt x="103" y="0"/>
                  </a:moveTo>
                  <a:cubicBezTo>
                    <a:pt x="2" y="0"/>
                    <a:pt x="88" y="1097"/>
                    <a:pt x="88" y="1097"/>
                  </a:cubicBezTo>
                  <a:cubicBezTo>
                    <a:pt x="88" y="1097"/>
                    <a:pt x="0" y="1998"/>
                    <a:pt x="14" y="2202"/>
                  </a:cubicBezTo>
                  <a:cubicBezTo>
                    <a:pt x="29" y="2405"/>
                    <a:pt x="309" y="2476"/>
                    <a:pt x="309" y="2476"/>
                  </a:cubicBezTo>
                  <a:lnTo>
                    <a:pt x="631" y="1581"/>
                  </a:lnTo>
                  <a:cubicBezTo>
                    <a:pt x="631" y="1581"/>
                    <a:pt x="264" y="195"/>
                    <a:pt x="126" y="17"/>
                  </a:cubicBezTo>
                  <a:cubicBezTo>
                    <a:pt x="117" y="5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70;p15">
              <a:extLst>
                <a:ext uri="{FF2B5EF4-FFF2-40B4-BE49-F238E27FC236}">
                  <a16:creationId xmlns:a16="http://schemas.microsoft.com/office/drawing/2014/main" id="{69A96729-DC80-E6BB-EBF2-E1F19DF0E03B}"/>
                </a:ext>
              </a:extLst>
            </p:cNvPr>
            <p:cNvSpPr/>
            <p:nvPr/>
          </p:nvSpPr>
          <p:spPr>
            <a:xfrm>
              <a:off x="4254979" y="-2186453"/>
              <a:ext cx="429889" cy="216356"/>
            </a:xfrm>
            <a:custGeom>
              <a:avLst/>
              <a:gdLst/>
              <a:ahLst/>
              <a:cxnLst/>
              <a:rect l="l" t="t" r="r" b="b"/>
              <a:pathLst>
                <a:path w="6700" h="3372" extrusionOk="0">
                  <a:moveTo>
                    <a:pt x="4008" y="0"/>
                  </a:moveTo>
                  <a:cubicBezTo>
                    <a:pt x="3631" y="0"/>
                    <a:pt x="3295" y="92"/>
                    <a:pt x="3031" y="188"/>
                  </a:cubicBezTo>
                  <a:cubicBezTo>
                    <a:pt x="3031" y="188"/>
                    <a:pt x="2908" y="171"/>
                    <a:pt x="2716" y="171"/>
                  </a:cubicBezTo>
                  <a:cubicBezTo>
                    <a:pt x="1932" y="171"/>
                    <a:pt x="1" y="458"/>
                    <a:pt x="583" y="3369"/>
                  </a:cubicBezTo>
                  <a:cubicBezTo>
                    <a:pt x="583" y="3369"/>
                    <a:pt x="733" y="3186"/>
                    <a:pt x="1089" y="3186"/>
                  </a:cubicBezTo>
                  <a:cubicBezTo>
                    <a:pt x="1118" y="3186"/>
                    <a:pt x="1148" y="3187"/>
                    <a:pt x="1180" y="3190"/>
                  </a:cubicBezTo>
                  <a:cubicBezTo>
                    <a:pt x="1186" y="3191"/>
                    <a:pt x="1193" y="3191"/>
                    <a:pt x="1201" y="3191"/>
                  </a:cubicBezTo>
                  <a:cubicBezTo>
                    <a:pt x="1654" y="3191"/>
                    <a:pt x="3187" y="2022"/>
                    <a:pt x="3235" y="1563"/>
                  </a:cubicBezTo>
                  <a:cubicBezTo>
                    <a:pt x="3235" y="1563"/>
                    <a:pt x="4420" y="3012"/>
                    <a:pt x="5613" y="3187"/>
                  </a:cubicBezTo>
                  <a:cubicBezTo>
                    <a:pt x="5835" y="3219"/>
                    <a:pt x="6070" y="3295"/>
                    <a:pt x="6118" y="3369"/>
                  </a:cubicBezTo>
                  <a:cubicBezTo>
                    <a:pt x="6119" y="3371"/>
                    <a:pt x="6121" y="3372"/>
                    <a:pt x="6122" y="3372"/>
                  </a:cubicBezTo>
                  <a:cubicBezTo>
                    <a:pt x="6187" y="3372"/>
                    <a:pt x="6700" y="1771"/>
                    <a:pt x="5848" y="872"/>
                  </a:cubicBezTo>
                  <a:cubicBezTo>
                    <a:pt x="5211" y="199"/>
                    <a:pt x="4564" y="0"/>
                    <a:pt x="4008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71;p15">
              <a:extLst>
                <a:ext uri="{FF2B5EF4-FFF2-40B4-BE49-F238E27FC236}">
                  <a16:creationId xmlns:a16="http://schemas.microsoft.com/office/drawing/2014/main" id="{326C0139-D0AA-48A1-0145-1F7BDABD0358}"/>
                </a:ext>
              </a:extLst>
            </p:cNvPr>
            <p:cNvSpPr/>
            <p:nvPr/>
          </p:nvSpPr>
          <p:spPr>
            <a:xfrm>
              <a:off x="4351352" y="-1750398"/>
              <a:ext cx="28424" cy="104457"/>
            </a:xfrm>
            <a:custGeom>
              <a:avLst/>
              <a:gdLst/>
              <a:ahLst/>
              <a:cxnLst/>
              <a:rect l="l" t="t" r="r" b="b"/>
              <a:pathLst>
                <a:path w="443" h="1628" extrusionOk="0">
                  <a:moveTo>
                    <a:pt x="418" y="0"/>
                  </a:moveTo>
                  <a:cubicBezTo>
                    <a:pt x="411" y="0"/>
                    <a:pt x="405" y="4"/>
                    <a:pt x="401" y="10"/>
                  </a:cubicBezTo>
                  <a:cubicBezTo>
                    <a:pt x="151" y="502"/>
                    <a:pt x="14" y="1056"/>
                    <a:pt x="1" y="1607"/>
                  </a:cubicBezTo>
                  <a:cubicBezTo>
                    <a:pt x="1" y="1618"/>
                    <a:pt x="7" y="1628"/>
                    <a:pt x="18" y="1628"/>
                  </a:cubicBezTo>
                  <a:cubicBezTo>
                    <a:pt x="29" y="1628"/>
                    <a:pt x="39" y="1618"/>
                    <a:pt x="39" y="1607"/>
                  </a:cubicBezTo>
                  <a:cubicBezTo>
                    <a:pt x="50" y="1063"/>
                    <a:pt x="190" y="516"/>
                    <a:pt x="435" y="28"/>
                  </a:cubicBezTo>
                  <a:cubicBezTo>
                    <a:pt x="443" y="18"/>
                    <a:pt x="435" y="7"/>
                    <a:pt x="428" y="4"/>
                  </a:cubicBezTo>
                  <a:cubicBezTo>
                    <a:pt x="425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72;p15">
              <a:extLst>
                <a:ext uri="{FF2B5EF4-FFF2-40B4-BE49-F238E27FC236}">
                  <a16:creationId xmlns:a16="http://schemas.microsoft.com/office/drawing/2014/main" id="{6F2DA3CF-F2EA-0907-C665-9B0FAE341C75}"/>
                </a:ext>
              </a:extLst>
            </p:cNvPr>
            <p:cNvSpPr/>
            <p:nvPr/>
          </p:nvSpPr>
          <p:spPr>
            <a:xfrm>
              <a:off x="4390749" y="-1802499"/>
              <a:ext cx="185943" cy="50560"/>
            </a:xfrm>
            <a:custGeom>
              <a:avLst/>
              <a:gdLst/>
              <a:ahLst/>
              <a:cxnLst/>
              <a:rect l="l" t="t" r="r" b="b"/>
              <a:pathLst>
                <a:path w="2898" h="788" extrusionOk="0">
                  <a:moveTo>
                    <a:pt x="2874" y="0"/>
                  </a:moveTo>
                  <a:cubicBezTo>
                    <a:pt x="2868" y="0"/>
                    <a:pt x="2863" y="3"/>
                    <a:pt x="2859" y="9"/>
                  </a:cubicBezTo>
                  <a:cubicBezTo>
                    <a:pt x="2631" y="317"/>
                    <a:pt x="2361" y="528"/>
                    <a:pt x="2060" y="641"/>
                  </a:cubicBezTo>
                  <a:cubicBezTo>
                    <a:pt x="1866" y="713"/>
                    <a:pt x="1642" y="749"/>
                    <a:pt x="1412" y="749"/>
                  </a:cubicBezTo>
                  <a:cubicBezTo>
                    <a:pt x="1222" y="749"/>
                    <a:pt x="1027" y="724"/>
                    <a:pt x="842" y="675"/>
                  </a:cubicBezTo>
                  <a:cubicBezTo>
                    <a:pt x="436" y="570"/>
                    <a:pt x="137" y="328"/>
                    <a:pt x="43" y="30"/>
                  </a:cubicBezTo>
                  <a:cubicBezTo>
                    <a:pt x="40" y="21"/>
                    <a:pt x="32" y="15"/>
                    <a:pt x="23" y="15"/>
                  </a:cubicBezTo>
                  <a:cubicBezTo>
                    <a:pt x="22" y="15"/>
                    <a:pt x="20" y="15"/>
                    <a:pt x="18" y="16"/>
                  </a:cubicBezTo>
                  <a:cubicBezTo>
                    <a:pt x="7" y="19"/>
                    <a:pt x="0" y="30"/>
                    <a:pt x="4" y="40"/>
                  </a:cubicBezTo>
                  <a:cubicBezTo>
                    <a:pt x="102" y="353"/>
                    <a:pt x="415" y="602"/>
                    <a:pt x="831" y="714"/>
                  </a:cubicBezTo>
                  <a:cubicBezTo>
                    <a:pt x="1017" y="763"/>
                    <a:pt x="1214" y="788"/>
                    <a:pt x="1407" y="788"/>
                  </a:cubicBezTo>
                  <a:cubicBezTo>
                    <a:pt x="1642" y="788"/>
                    <a:pt x="1873" y="753"/>
                    <a:pt x="2073" y="679"/>
                  </a:cubicBezTo>
                  <a:cubicBezTo>
                    <a:pt x="2382" y="563"/>
                    <a:pt x="2656" y="346"/>
                    <a:pt x="2890" y="30"/>
                  </a:cubicBezTo>
                  <a:cubicBezTo>
                    <a:pt x="2898" y="23"/>
                    <a:pt x="2894" y="13"/>
                    <a:pt x="2887" y="5"/>
                  </a:cubicBezTo>
                  <a:cubicBezTo>
                    <a:pt x="2883" y="2"/>
                    <a:pt x="2878" y="0"/>
                    <a:pt x="287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73;p15">
              <a:extLst>
                <a:ext uri="{FF2B5EF4-FFF2-40B4-BE49-F238E27FC236}">
                  <a16:creationId xmlns:a16="http://schemas.microsoft.com/office/drawing/2014/main" id="{F71E8C9D-4797-7B35-EFF4-8EC0FF0F93DB}"/>
                </a:ext>
              </a:extLst>
            </p:cNvPr>
            <p:cNvSpPr/>
            <p:nvPr/>
          </p:nvSpPr>
          <p:spPr>
            <a:xfrm>
              <a:off x="4730302" y="-1232406"/>
              <a:ext cx="21944" cy="14757"/>
            </a:xfrm>
            <a:custGeom>
              <a:avLst/>
              <a:gdLst/>
              <a:ahLst/>
              <a:cxnLst/>
              <a:rect l="l" t="t" r="r" b="b"/>
              <a:pathLst>
                <a:path w="342" h="230" extrusionOk="0">
                  <a:moveTo>
                    <a:pt x="263" y="1"/>
                  </a:moveTo>
                  <a:cubicBezTo>
                    <a:pt x="246" y="1"/>
                    <a:pt x="228" y="4"/>
                    <a:pt x="211" y="9"/>
                  </a:cubicBezTo>
                  <a:cubicBezTo>
                    <a:pt x="138" y="33"/>
                    <a:pt x="68" y="69"/>
                    <a:pt x="1" y="111"/>
                  </a:cubicBezTo>
                  <a:lnTo>
                    <a:pt x="78" y="229"/>
                  </a:lnTo>
                  <a:cubicBezTo>
                    <a:pt x="159" y="226"/>
                    <a:pt x="240" y="191"/>
                    <a:pt x="296" y="128"/>
                  </a:cubicBezTo>
                  <a:cubicBezTo>
                    <a:pt x="321" y="100"/>
                    <a:pt x="342" y="54"/>
                    <a:pt x="321" y="22"/>
                  </a:cubicBezTo>
                  <a:cubicBezTo>
                    <a:pt x="306" y="7"/>
                    <a:pt x="286" y="1"/>
                    <a:pt x="263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74;p15">
              <a:extLst>
                <a:ext uri="{FF2B5EF4-FFF2-40B4-BE49-F238E27FC236}">
                  <a16:creationId xmlns:a16="http://schemas.microsoft.com/office/drawing/2014/main" id="{5464FF65-E5A6-D493-5790-8B88ACFD02DF}"/>
                </a:ext>
              </a:extLst>
            </p:cNvPr>
            <p:cNvSpPr/>
            <p:nvPr/>
          </p:nvSpPr>
          <p:spPr>
            <a:xfrm>
              <a:off x="4729275" y="-1233432"/>
              <a:ext cx="24318" cy="16939"/>
            </a:xfrm>
            <a:custGeom>
              <a:avLst/>
              <a:gdLst/>
              <a:ahLst/>
              <a:cxnLst/>
              <a:rect l="l" t="t" r="r" b="b"/>
              <a:pathLst>
                <a:path w="379" h="264" extrusionOk="0">
                  <a:moveTo>
                    <a:pt x="276" y="0"/>
                  </a:moveTo>
                  <a:cubicBezTo>
                    <a:pt x="260" y="0"/>
                    <a:pt x="243" y="2"/>
                    <a:pt x="224" y="7"/>
                  </a:cubicBezTo>
                  <a:cubicBezTo>
                    <a:pt x="147" y="32"/>
                    <a:pt x="73" y="67"/>
                    <a:pt x="10" y="112"/>
                  </a:cubicBezTo>
                  <a:cubicBezTo>
                    <a:pt x="0" y="119"/>
                    <a:pt x="0" y="130"/>
                    <a:pt x="3" y="137"/>
                  </a:cubicBezTo>
                  <a:cubicBezTo>
                    <a:pt x="7" y="143"/>
                    <a:pt x="12" y="145"/>
                    <a:pt x="17" y="145"/>
                  </a:cubicBezTo>
                  <a:cubicBezTo>
                    <a:pt x="21" y="145"/>
                    <a:pt x="25" y="144"/>
                    <a:pt x="28" y="140"/>
                  </a:cubicBezTo>
                  <a:cubicBezTo>
                    <a:pt x="91" y="98"/>
                    <a:pt x="161" y="64"/>
                    <a:pt x="235" y="42"/>
                  </a:cubicBezTo>
                  <a:cubicBezTo>
                    <a:pt x="248" y="39"/>
                    <a:pt x="265" y="34"/>
                    <a:pt x="282" y="34"/>
                  </a:cubicBezTo>
                  <a:cubicBezTo>
                    <a:pt x="298" y="34"/>
                    <a:pt x="313" y="38"/>
                    <a:pt x="323" y="49"/>
                  </a:cubicBezTo>
                  <a:cubicBezTo>
                    <a:pt x="337" y="74"/>
                    <a:pt x="323" y="109"/>
                    <a:pt x="298" y="133"/>
                  </a:cubicBezTo>
                  <a:cubicBezTo>
                    <a:pt x="248" y="190"/>
                    <a:pt x="172" y="224"/>
                    <a:pt x="94" y="228"/>
                  </a:cubicBezTo>
                  <a:cubicBezTo>
                    <a:pt x="84" y="228"/>
                    <a:pt x="77" y="235"/>
                    <a:pt x="77" y="245"/>
                  </a:cubicBezTo>
                  <a:cubicBezTo>
                    <a:pt x="77" y="253"/>
                    <a:pt x="84" y="263"/>
                    <a:pt x="94" y="263"/>
                  </a:cubicBezTo>
                  <a:cubicBezTo>
                    <a:pt x="182" y="260"/>
                    <a:pt x="266" y="221"/>
                    <a:pt x="326" y="158"/>
                  </a:cubicBezTo>
                  <a:cubicBezTo>
                    <a:pt x="354" y="122"/>
                    <a:pt x="379" y="70"/>
                    <a:pt x="350" y="28"/>
                  </a:cubicBezTo>
                  <a:cubicBezTo>
                    <a:pt x="334" y="10"/>
                    <a:pt x="308" y="0"/>
                    <a:pt x="276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75;p15">
              <a:extLst>
                <a:ext uri="{FF2B5EF4-FFF2-40B4-BE49-F238E27FC236}">
                  <a16:creationId xmlns:a16="http://schemas.microsoft.com/office/drawing/2014/main" id="{9D52820A-2DEA-8838-A6DD-B0FA424BBD15}"/>
                </a:ext>
              </a:extLst>
            </p:cNvPr>
            <p:cNvSpPr/>
            <p:nvPr/>
          </p:nvSpPr>
          <p:spPr>
            <a:xfrm>
              <a:off x="4735307" y="-1226567"/>
              <a:ext cx="24382" cy="16361"/>
            </a:xfrm>
            <a:custGeom>
              <a:avLst/>
              <a:gdLst/>
              <a:ahLst/>
              <a:cxnLst/>
              <a:rect l="l" t="t" r="r" b="b"/>
              <a:pathLst>
                <a:path w="380" h="255" extrusionOk="0">
                  <a:moveTo>
                    <a:pt x="291" y="0"/>
                  </a:moveTo>
                  <a:cubicBezTo>
                    <a:pt x="272" y="0"/>
                    <a:pt x="252" y="4"/>
                    <a:pt x="235" y="9"/>
                  </a:cubicBezTo>
                  <a:cubicBezTo>
                    <a:pt x="151" y="33"/>
                    <a:pt x="70" y="72"/>
                    <a:pt x="0" y="125"/>
                  </a:cubicBezTo>
                  <a:lnTo>
                    <a:pt x="85" y="255"/>
                  </a:lnTo>
                  <a:cubicBezTo>
                    <a:pt x="175" y="251"/>
                    <a:pt x="267" y="212"/>
                    <a:pt x="327" y="142"/>
                  </a:cubicBezTo>
                  <a:cubicBezTo>
                    <a:pt x="355" y="111"/>
                    <a:pt x="379" y="62"/>
                    <a:pt x="355" y="26"/>
                  </a:cubicBezTo>
                  <a:cubicBezTo>
                    <a:pt x="339" y="7"/>
                    <a:pt x="316" y="0"/>
                    <a:pt x="291" y="0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276;p15">
              <a:extLst>
                <a:ext uri="{FF2B5EF4-FFF2-40B4-BE49-F238E27FC236}">
                  <a16:creationId xmlns:a16="http://schemas.microsoft.com/office/drawing/2014/main" id="{284B937F-5DFA-95DA-CAF8-B4FE268B9E47}"/>
                </a:ext>
              </a:extLst>
            </p:cNvPr>
            <p:cNvSpPr/>
            <p:nvPr/>
          </p:nvSpPr>
          <p:spPr>
            <a:xfrm>
              <a:off x="4733959" y="-1227786"/>
              <a:ext cx="26820" cy="18735"/>
            </a:xfrm>
            <a:custGeom>
              <a:avLst/>
              <a:gdLst/>
              <a:ahLst/>
              <a:cxnLst/>
              <a:rect l="l" t="t" r="r" b="b"/>
              <a:pathLst>
                <a:path w="418" h="292" extrusionOk="0">
                  <a:moveTo>
                    <a:pt x="310" y="1"/>
                  </a:moveTo>
                  <a:cubicBezTo>
                    <a:pt x="291" y="1"/>
                    <a:pt x="271" y="4"/>
                    <a:pt x="250" y="10"/>
                  </a:cubicBezTo>
                  <a:cubicBezTo>
                    <a:pt x="165" y="39"/>
                    <a:pt x="85" y="77"/>
                    <a:pt x="11" y="130"/>
                  </a:cubicBezTo>
                  <a:cubicBezTo>
                    <a:pt x="4" y="133"/>
                    <a:pt x="0" y="144"/>
                    <a:pt x="7" y="154"/>
                  </a:cubicBezTo>
                  <a:cubicBezTo>
                    <a:pt x="10" y="158"/>
                    <a:pt x="15" y="160"/>
                    <a:pt x="21" y="160"/>
                  </a:cubicBezTo>
                  <a:cubicBezTo>
                    <a:pt x="25" y="160"/>
                    <a:pt x="29" y="159"/>
                    <a:pt x="32" y="157"/>
                  </a:cubicBezTo>
                  <a:cubicBezTo>
                    <a:pt x="102" y="109"/>
                    <a:pt x="180" y="70"/>
                    <a:pt x="260" y="45"/>
                  </a:cubicBezTo>
                  <a:cubicBezTo>
                    <a:pt x="274" y="42"/>
                    <a:pt x="295" y="38"/>
                    <a:pt x="314" y="38"/>
                  </a:cubicBezTo>
                  <a:cubicBezTo>
                    <a:pt x="333" y="38"/>
                    <a:pt x="351" y="42"/>
                    <a:pt x="361" y="56"/>
                  </a:cubicBezTo>
                  <a:cubicBezTo>
                    <a:pt x="379" y="81"/>
                    <a:pt x="361" y="123"/>
                    <a:pt x="334" y="151"/>
                  </a:cubicBezTo>
                  <a:cubicBezTo>
                    <a:pt x="277" y="214"/>
                    <a:pt x="190" y="253"/>
                    <a:pt x="106" y="256"/>
                  </a:cubicBezTo>
                  <a:cubicBezTo>
                    <a:pt x="95" y="256"/>
                    <a:pt x="88" y="263"/>
                    <a:pt x="88" y="274"/>
                  </a:cubicBezTo>
                  <a:cubicBezTo>
                    <a:pt x="88" y="284"/>
                    <a:pt x="95" y="291"/>
                    <a:pt x="106" y="291"/>
                  </a:cubicBezTo>
                  <a:cubicBezTo>
                    <a:pt x="201" y="287"/>
                    <a:pt x="295" y="245"/>
                    <a:pt x="361" y="175"/>
                  </a:cubicBezTo>
                  <a:cubicBezTo>
                    <a:pt x="397" y="136"/>
                    <a:pt x="418" y="77"/>
                    <a:pt x="390" y="34"/>
                  </a:cubicBezTo>
                  <a:cubicBezTo>
                    <a:pt x="371" y="12"/>
                    <a:pt x="344" y="1"/>
                    <a:pt x="31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277;p15">
              <a:extLst>
                <a:ext uri="{FF2B5EF4-FFF2-40B4-BE49-F238E27FC236}">
                  <a16:creationId xmlns:a16="http://schemas.microsoft.com/office/drawing/2014/main" id="{E34DA66C-A460-5B2D-C76E-B48A1F414227}"/>
                </a:ext>
              </a:extLst>
            </p:cNvPr>
            <p:cNvSpPr/>
            <p:nvPr/>
          </p:nvSpPr>
          <p:spPr>
            <a:xfrm>
              <a:off x="4736205" y="-1219124"/>
              <a:ext cx="27077" cy="14116"/>
            </a:xfrm>
            <a:custGeom>
              <a:avLst/>
              <a:gdLst/>
              <a:ahLst/>
              <a:cxnLst/>
              <a:rect l="l" t="t" r="r" b="b"/>
              <a:pathLst>
                <a:path w="422" h="220" extrusionOk="0">
                  <a:moveTo>
                    <a:pt x="255" y="1"/>
                  </a:moveTo>
                  <a:cubicBezTo>
                    <a:pt x="171" y="1"/>
                    <a:pt x="84" y="12"/>
                    <a:pt x="1" y="37"/>
                  </a:cubicBezTo>
                  <a:lnTo>
                    <a:pt x="46" y="202"/>
                  </a:lnTo>
                  <a:cubicBezTo>
                    <a:pt x="82" y="214"/>
                    <a:pt x="120" y="219"/>
                    <a:pt x="158" y="219"/>
                  </a:cubicBezTo>
                  <a:cubicBezTo>
                    <a:pt x="221" y="219"/>
                    <a:pt x="283" y="204"/>
                    <a:pt x="337" y="173"/>
                  </a:cubicBezTo>
                  <a:cubicBezTo>
                    <a:pt x="379" y="149"/>
                    <a:pt x="422" y="107"/>
                    <a:pt x="407" y="61"/>
                  </a:cubicBezTo>
                  <a:cubicBezTo>
                    <a:pt x="390" y="16"/>
                    <a:pt x="334" y="1"/>
                    <a:pt x="288" y="1"/>
                  </a:cubicBezTo>
                  <a:cubicBezTo>
                    <a:pt x="277" y="1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278;p15">
              <a:extLst>
                <a:ext uri="{FF2B5EF4-FFF2-40B4-BE49-F238E27FC236}">
                  <a16:creationId xmlns:a16="http://schemas.microsoft.com/office/drawing/2014/main" id="{0BB597CC-FFFE-A9AC-CEAE-F5E2A2FC3136}"/>
                </a:ext>
              </a:extLst>
            </p:cNvPr>
            <p:cNvSpPr/>
            <p:nvPr/>
          </p:nvSpPr>
          <p:spPr>
            <a:xfrm>
              <a:off x="4735114" y="-1220215"/>
              <a:ext cx="29322" cy="16297"/>
            </a:xfrm>
            <a:custGeom>
              <a:avLst/>
              <a:gdLst/>
              <a:ahLst/>
              <a:cxnLst/>
              <a:rect l="l" t="t" r="r" b="b"/>
              <a:pathLst>
                <a:path w="457" h="254" extrusionOk="0">
                  <a:moveTo>
                    <a:pt x="271" y="0"/>
                  </a:moveTo>
                  <a:cubicBezTo>
                    <a:pt x="184" y="0"/>
                    <a:pt x="98" y="11"/>
                    <a:pt x="14" y="36"/>
                  </a:cubicBezTo>
                  <a:cubicBezTo>
                    <a:pt x="3" y="39"/>
                    <a:pt x="0" y="50"/>
                    <a:pt x="3" y="57"/>
                  </a:cubicBezTo>
                  <a:cubicBezTo>
                    <a:pt x="7" y="68"/>
                    <a:pt x="14" y="71"/>
                    <a:pt x="24" y="71"/>
                  </a:cubicBezTo>
                  <a:cubicBezTo>
                    <a:pt x="104" y="46"/>
                    <a:pt x="187" y="35"/>
                    <a:pt x="270" y="35"/>
                  </a:cubicBezTo>
                  <a:cubicBezTo>
                    <a:pt x="282" y="35"/>
                    <a:pt x="293" y="36"/>
                    <a:pt x="305" y="36"/>
                  </a:cubicBezTo>
                  <a:cubicBezTo>
                    <a:pt x="337" y="36"/>
                    <a:pt x="393" y="43"/>
                    <a:pt x="407" y="81"/>
                  </a:cubicBezTo>
                  <a:cubicBezTo>
                    <a:pt x="418" y="117"/>
                    <a:pt x="382" y="156"/>
                    <a:pt x="343" y="177"/>
                  </a:cubicBezTo>
                  <a:cubicBezTo>
                    <a:pt x="294" y="204"/>
                    <a:pt x="235" y="219"/>
                    <a:pt x="177" y="219"/>
                  </a:cubicBezTo>
                  <a:cubicBezTo>
                    <a:pt x="139" y="219"/>
                    <a:pt x="102" y="213"/>
                    <a:pt x="67" y="201"/>
                  </a:cubicBezTo>
                  <a:cubicBezTo>
                    <a:pt x="56" y="201"/>
                    <a:pt x="49" y="204"/>
                    <a:pt x="45" y="215"/>
                  </a:cubicBezTo>
                  <a:cubicBezTo>
                    <a:pt x="42" y="222"/>
                    <a:pt x="45" y="232"/>
                    <a:pt x="56" y="236"/>
                  </a:cubicBezTo>
                  <a:cubicBezTo>
                    <a:pt x="94" y="246"/>
                    <a:pt x="133" y="253"/>
                    <a:pt x="172" y="253"/>
                  </a:cubicBezTo>
                  <a:cubicBezTo>
                    <a:pt x="238" y="253"/>
                    <a:pt x="305" y="236"/>
                    <a:pt x="361" y="204"/>
                  </a:cubicBezTo>
                  <a:cubicBezTo>
                    <a:pt x="414" y="177"/>
                    <a:pt x="456" y="124"/>
                    <a:pt x="439" y="71"/>
                  </a:cubicBezTo>
                  <a:cubicBezTo>
                    <a:pt x="424" y="29"/>
                    <a:pt x="379" y="1"/>
                    <a:pt x="305" y="1"/>
                  </a:cubicBezTo>
                  <a:cubicBezTo>
                    <a:pt x="293" y="0"/>
                    <a:pt x="282" y="0"/>
                    <a:pt x="271" y="0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279;p15">
              <a:extLst>
                <a:ext uri="{FF2B5EF4-FFF2-40B4-BE49-F238E27FC236}">
                  <a16:creationId xmlns:a16="http://schemas.microsoft.com/office/drawing/2014/main" id="{64BB0F3B-E212-04A0-DE96-4B2675C97BED}"/>
                </a:ext>
              </a:extLst>
            </p:cNvPr>
            <p:cNvSpPr/>
            <p:nvPr/>
          </p:nvSpPr>
          <p:spPr>
            <a:xfrm>
              <a:off x="4739349" y="-1209884"/>
              <a:ext cx="29964" cy="15848"/>
            </a:xfrm>
            <a:custGeom>
              <a:avLst/>
              <a:gdLst/>
              <a:ahLst/>
              <a:cxnLst/>
              <a:rect l="l" t="t" r="r" b="b"/>
              <a:pathLst>
                <a:path w="467" h="247" extrusionOk="0">
                  <a:moveTo>
                    <a:pt x="288" y="1"/>
                  </a:moveTo>
                  <a:cubicBezTo>
                    <a:pt x="190" y="1"/>
                    <a:pt x="93" y="15"/>
                    <a:pt x="1" y="43"/>
                  </a:cubicBezTo>
                  <a:lnTo>
                    <a:pt x="46" y="229"/>
                  </a:lnTo>
                  <a:cubicBezTo>
                    <a:pt x="86" y="241"/>
                    <a:pt x="128" y="247"/>
                    <a:pt x="169" y="247"/>
                  </a:cubicBezTo>
                  <a:cubicBezTo>
                    <a:pt x="240" y="247"/>
                    <a:pt x="310" y="230"/>
                    <a:pt x="373" y="194"/>
                  </a:cubicBezTo>
                  <a:cubicBezTo>
                    <a:pt x="421" y="170"/>
                    <a:pt x="467" y="121"/>
                    <a:pt x="449" y="68"/>
                  </a:cubicBezTo>
                  <a:cubicBezTo>
                    <a:pt x="436" y="19"/>
                    <a:pt x="373" y="5"/>
                    <a:pt x="320" y="1"/>
                  </a:cubicBezTo>
                  <a:cubicBezTo>
                    <a:pt x="309" y="1"/>
                    <a:pt x="299" y="1"/>
                    <a:pt x="288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280;p15">
              <a:extLst>
                <a:ext uri="{FF2B5EF4-FFF2-40B4-BE49-F238E27FC236}">
                  <a16:creationId xmlns:a16="http://schemas.microsoft.com/office/drawing/2014/main" id="{D4AFED86-FBCC-3EBE-CA08-5C3DB9265A2D}"/>
                </a:ext>
              </a:extLst>
            </p:cNvPr>
            <p:cNvSpPr/>
            <p:nvPr/>
          </p:nvSpPr>
          <p:spPr>
            <a:xfrm>
              <a:off x="4738001" y="-1210975"/>
              <a:ext cx="32466" cy="18094"/>
            </a:xfrm>
            <a:custGeom>
              <a:avLst/>
              <a:gdLst/>
              <a:ahLst/>
              <a:cxnLst/>
              <a:rect l="l" t="t" r="r" b="b"/>
              <a:pathLst>
                <a:path w="506" h="282" extrusionOk="0">
                  <a:moveTo>
                    <a:pt x="309" y="0"/>
                  </a:moveTo>
                  <a:cubicBezTo>
                    <a:pt x="211" y="0"/>
                    <a:pt x="110" y="15"/>
                    <a:pt x="15" y="43"/>
                  </a:cubicBezTo>
                  <a:cubicBezTo>
                    <a:pt x="7" y="46"/>
                    <a:pt x="0" y="54"/>
                    <a:pt x="4" y="64"/>
                  </a:cubicBezTo>
                  <a:cubicBezTo>
                    <a:pt x="6" y="72"/>
                    <a:pt x="11" y="76"/>
                    <a:pt x="18" y="76"/>
                  </a:cubicBezTo>
                  <a:cubicBezTo>
                    <a:pt x="20" y="76"/>
                    <a:pt x="22" y="76"/>
                    <a:pt x="25" y="75"/>
                  </a:cubicBezTo>
                  <a:cubicBezTo>
                    <a:pt x="116" y="49"/>
                    <a:pt x="211" y="35"/>
                    <a:pt x="308" y="35"/>
                  </a:cubicBezTo>
                  <a:cubicBezTo>
                    <a:pt x="319" y="35"/>
                    <a:pt x="330" y="36"/>
                    <a:pt x="341" y="36"/>
                  </a:cubicBezTo>
                  <a:cubicBezTo>
                    <a:pt x="376" y="39"/>
                    <a:pt x="442" y="46"/>
                    <a:pt x="457" y="92"/>
                  </a:cubicBezTo>
                  <a:cubicBezTo>
                    <a:pt x="467" y="130"/>
                    <a:pt x="428" y="172"/>
                    <a:pt x="386" y="198"/>
                  </a:cubicBezTo>
                  <a:cubicBezTo>
                    <a:pt x="327" y="230"/>
                    <a:pt x="260" y="247"/>
                    <a:pt x="193" y="247"/>
                  </a:cubicBezTo>
                  <a:cubicBezTo>
                    <a:pt x="153" y="247"/>
                    <a:pt x="112" y="241"/>
                    <a:pt x="75" y="229"/>
                  </a:cubicBezTo>
                  <a:cubicBezTo>
                    <a:pt x="72" y="228"/>
                    <a:pt x="69" y="227"/>
                    <a:pt x="67" y="227"/>
                  </a:cubicBezTo>
                  <a:cubicBezTo>
                    <a:pt x="59" y="227"/>
                    <a:pt x="52" y="231"/>
                    <a:pt x="49" y="240"/>
                  </a:cubicBezTo>
                  <a:cubicBezTo>
                    <a:pt x="49" y="250"/>
                    <a:pt x="53" y="257"/>
                    <a:pt x="64" y="261"/>
                  </a:cubicBezTo>
                  <a:cubicBezTo>
                    <a:pt x="106" y="274"/>
                    <a:pt x="148" y="282"/>
                    <a:pt x="193" y="282"/>
                  </a:cubicBezTo>
                  <a:cubicBezTo>
                    <a:pt x="264" y="282"/>
                    <a:pt x="337" y="264"/>
                    <a:pt x="400" y="229"/>
                  </a:cubicBezTo>
                  <a:cubicBezTo>
                    <a:pt x="460" y="198"/>
                    <a:pt x="506" y="138"/>
                    <a:pt x="488" y="81"/>
                  </a:cubicBezTo>
                  <a:cubicBezTo>
                    <a:pt x="474" y="33"/>
                    <a:pt x="421" y="4"/>
                    <a:pt x="341" y="1"/>
                  </a:cubicBezTo>
                  <a:cubicBezTo>
                    <a:pt x="330" y="0"/>
                    <a:pt x="320" y="0"/>
                    <a:pt x="30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281;p15">
              <a:extLst>
                <a:ext uri="{FF2B5EF4-FFF2-40B4-BE49-F238E27FC236}">
                  <a16:creationId xmlns:a16="http://schemas.microsoft.com/office/drawing/2014/main" id="{013F849F-F8D2-2419-6A6C-05A586F31D60}"/>
                </a:ext>
              </a:extLst>
            </p:cNvPr>
            <p:cNvSpPr/>
            <p:nvPr/>
          </p:nvSpPr>
          <p:spPr>
            <a:xfrm>
              <a:off x="4738001" y="-1198142"/>
              <a:ext cx="35867" cy="18800"/>
            </a:xfrm>
            <a:custGeom>
              <a:avLst/>
              <a:gdLst/>
              <a:ahLst/>
              <a:cxnLst/>
              <a:rect l="l" t="t" r="r" b="b"/>
              <a:pathLst>
                <a:path w="559" h="293" extrusionOk="0">
                  <a:moveTo>
                    <a:pt x="348" y="1"/>
                  </a:moveTo>
                  <a:cubicBezTo>
                    <a:pt x="232" y="1"/>
                    <a:pt x="113" y="18"/>
                    <a:pt x="0" y="53"/>
                  </a:cubicBezTo>
                  <a:lnTo>
                    <a:pt x="60" y="271"/>
                  </a:lnTo>
                  <a:cubicBezTo>
                    <a:pt x="108" y="285"/>
                    <a:pt x="157" y="292"/>
                    <a:pt x="205" y="292"/>
                  </a:cubicBezTo>
                  <a:cubicBezTo>
                    <a:pt x="290" y="292"/>
                    <a:pt x="373" y="271"/>
                    <a:pt x="446" y="229"/>
                  </a:cubicBezTo>
                  <a:cubicBezTo>
                    <a:pt x="502" y="197"/>
                    <a:pt x="559" y="137"/>
                    <a:pt x="538" y="78"/>
                  </a:cubicBezTo>
                  <a:cubicBezTo>
                    <a:pt x="516" y="19"/>
                    <a:pt x="442" y="4"/>
                    <a:pt x="379" y="1"/>
                  </a:cubicBezTo>
                  <a:cubicBezTo>
                    <a:pt x="369" y="1"/>
                    <a:pt x="358" y="1"/>
                    <a:pt x="348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282;p15">
              <a:extLst>
                <a:ext uri="{FF2B5EF4-FFF2-40B4-BE49-F238E27FC236}">
                  <a16:creationId xmlns:a16="http://schemas.microsoft.com/office/drawing/2014/main" id="{18F3D3F4-7BE8-0961-AC06-B8E6D5EA301A}"/>
                </a:ext>
              </a:extLst>
            </p:cNvPr>
            <p:cNvSpPr/>
            <p:nvPr/>
          </p:nvSpPr>
          <p:spPr>
            <a:xfrm>
              <a:off x="4736846" y="-1199297"/>
              <a:ext cx="38113" cy="20789"/>
            </a:xfrm>
            <a:custGeom>
              <a:avLst/>
              <a:gdLst/>
              <a:ahLst/>
              <a:cxnLst/>
              <a:rect l="l" t="t" r="r" b="b"/>
              <a:pathLst>
                <a:path w="594" h="324" extrusionOk="0">
                  <a:moveTo>
                    <a:pt x="366" y="1"/>
                  </a:moveTo>
                  <a:cubicBezTo>
                    <a:pt x="247" y="1"/>
                    <a:pt x="128" y="19"/>
                    <a:pt x="15" y="53"/>
                  </a:cubicBezTo>
                  <a:cubicBezTo>
                    <a:pt x="4" y="58"/>
                    <a:pt x="1" y="68"/>
                    <a:pt x="4" y="75"/>
                  </a:cubicBezTo>
                  <a:cubicBezTo>
                    <a:pt x="8" y="84"/>
                    <a:pt x="13" y="90"/>
                    <a:pt x="20" y="90"/>
                  </a:cubicBezTo>
                  <a:cubicBezTo>
                    <a:pt x="22" y="90"/>
                    <a:pt x="23" y="89"/>
                    <a:pt x="25" y="89"/>
                  </a:cubicBezTo>
                  <a:cubicBezTo>
                    <a:pt x="133" y="54"/>
                    <a:pt x="247" y="36"/>
                    <a:pt x="361" y="36"/>
                  </a:cubicBezTo>
                  <a:cubicBezTo>
                    <a:pt x="373" y="36"/>
                    <a:pt x="385" y="36"/>
                    <a:pt x="397" y="37"/>
                  </a:cubicBezTo>
                  <a:cubicBezTo>
                    <a:pt x="443" y="37"/>
                    <a:pt x="520" y="47"/>
                    <a:pt x="538" y="100"/>
                  </a:cubicBezTo>
                  <a:cubicBezTo>
                    <a:pt x="556" y="149"/>
                    <a:pt x="509" y="201"/>
                    <a:pt x="457" y="233"/>
                  </a:cubicBezTo>
                  <a:cubicBezTo>
                    <a:pt x="376" y="278"/>
                    <a:pt x="274" y="278"/>
                    <a:pt x="180" y="282"/>
                  </a:cubicBezTo>
                  <a:cubicBezTo>
                    <a:pt x="138" y="285"/>
                    <a:pt x="99" y="285"/>
                    <a:pt x="61" y="289"/>
                  </a:cubicBezTo>
                  <a:cubicBezTo>
                    <a:pt x="50" y="289"/>
                    <a:pt x="43" y="299"/>
                    <a:pt x="46" y="306"/>
                  </a:cubicBezTo>
                  <a:cubicBezTo>
                    <a:pt x="46" y="317"/>
                    <a:pt x="54" y="324"/>
                    <a:pt x="64" y="324"/>
                  </a:cubicBezTo>
                  <a:cubicBezTo>
                    <a:pt x="103" y="320"/>
                    <a:pt x="141" y="317"/>
                    <a:pt x="180" y="317"/>
                  </a:cubicBezTo>
                  <a:cubicBezTo>
                    <a:pt x="282" y="314"/>
                    <a:pt x="387" y="314"/>
                    <a:pt x="475" y="261"/>
                  </a:cubicBezTo>
                  <a:cubicBezTo>
                    <a:pt x="538" y="226"/>
                    <a:pt x="593" y="159"/>
                    <a:pt x="572" y="89"/>
                  </a:cubicBezTo>
                  <a:cubicBezTo>
                    <a:pt x="551" y="37"/>
                    <a:pt x="492" y="5"/>
                    <a:pt x="397" y="1"/>
                  </a:cubicBezTo>
                  <a:cubicBezTo>
                    <a:pt x="387" y="1"/>
                    <a:pt x="377" y="1"/>
                    <a:pt x="36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283;p15">
              <a:extLst>
                <a:ext uri="{FF2B5EF4-FFF2-40B4-BE49-F238E27FC236}">
                  <a16:creationId xmlns:a16="http://schemas.microsoft.com/office/drawing/2014/main" id="{AC46252D-88F8-47D3-7EB8-18EC905BA003}"/>
                </a:ext>
              </a:extLst>
            </p:cNvPr>
            <p:cNvSpPr/>
            <p:nvPr/>
          </p:nvSpPr>
          <p:spPr>
            <a:xfrm>
              <a:off x="4129667" y="-1408535"/>
              <a:ext cx="461778" cy="227969"/>
            </a:xfrm>
            <a:custGeom>
              <a:avLst/>
              <a:gdLst/>
              <a:ahLst/>
              <a:cxnLst/>
              <a:rect l="l" t="t" r="r" b="b"/>
              <a:pathLst>
                <a:path w="7197" h="3553" extrusionOk="0">
                  <a:moveTo>
                    <a:pt x="1592" y="0"/>
                  </a:moveTo>
                  <a:cubicBezTo>
                    <a:pt x="856" y="0"/>
                    <a:pt x="468" y="310"/>
                    <a:pt x="288" y="649"/>
                  </a:cubicBezTo>
                  <a:cubicBezTo>
                    <a:pt x="200" y="814"/>
                    <a:pt x="123" y="999"/>
                    <a:pt x="85" y="1200"/>
                  </a:cubicBezTo>
                  <a:cubicBezTo>
                    <a:pt x="1" y="1642"/>
                    <a:pt x="110" y="2144"/>
                    <a:pt x="723" y="2592"/>
                  </a:cubicBezTo>
                  <a:cubicBezTo>
                    <a:pt x="1463" y="3134"/>
                    <a:pt x="4882" y="3552"/>
                    <a:pt x="6206" y="3552"/>
                  </a:cubicBezTo>
                  <a:cubicBezTo>
                    <a:pt x="6477" y="3552"/>
                    <a:pt x="6660" y="3535"/>
                    <a:pt x="6714" y="3497"/>
                  </a:cubicBezTo>
                  <a:cubicBezTo>
                    <a:pt x="6794" y="3441"/>
                    <a:pt x="6868" y="3340"/>
                    <a:pt x="6928" y="3220"/>
                  </a:cubicBezTo>
                  <a:cubicBezTo>
                    <a:pt x="7108" y="2874"/>
                    <a:pt x="7196" y="2371"/>
                    <a:pt x="7154" y="2371"/>
                  </a:cubicBezTo>
                  <a:cubicBezTo>
                    <a:pt x="7153" y="2371"/>
                    <a:pt x="7153" y="2371"/>
                    <a:pt x="7152" y="2372"/>
                  </a:cubicBezTo>
                  <a:lnTo>
                    <a:pt x="7160" y="2270"/>
                  </a:lnTo>
                  <a:cubicBezTo>
                    <a:pt x="6139" y="1993"/>
                    <a:pt x="5006" y="1017"/>
                    <a:pt x="3182" y="340"/>
                  </a:cubicBezTo>
                  <a:cubicBezTo>
                    <a:pt x="2526" y="97"/>
                    <a:pt x="2005" y="0"/>
                    <a:pt x="1592" y="0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284;p15">
              <a:extLst>
                <a:ext uri="{FF2B5EF4-FFF2-40B4-BE49-F238E27FC236}">
                  <a16:creationId xmlns:a16="http://schemas.microsoft.com/office/drawing/2014/main" id="{9914839A-F25E-2394-6365-C902EFACC892}"/>
                </a:ext>
              </a:extLst>
            </p:cNvPr>
            <p:cNvSpPr/>
            <p:nvPr/>
          </p:nvSpPr>
          <p:spPr>
            <a:xfrm>
              <a:off x="4332681" y="-1387617"/>
              <a:ext cx="257548" cy="125630"/>
            </a:xfrm>
            <a:custGeom>
              <a:avLst/>
              <a:gdLst/>
              <a:ahLst/>
              <a:cxnLst/>
              <a:rect l="l" t="t" r="r" b="b"/>
              <a:pathLst>
                <a:path w="4014" h="1958" extrusionOk="0">
                  <a:moveTo>
                    <a:pt x="22" y="0"/>
                  </a:moveTo>
                  <a:cubicBezTo>
                    <a:pt x="15" y="0"/>
                    <a:pt x="7" y="4"/>
                    <a:pt x="4" y="11"/>
                  </a:cubicBezTo>
                  <a:cubicBezTo>
                    <a:pt x="0" y="18"/>
                    <a:pt x="4" y="25"/>
                    <a:pt x="11" y="29"/>
                  </a:cubicBezTo>
                  <a:cubicBezTo>
                    <a:pt x="962" y="379"/>
                    <a:pt x="1715" y="811"/>
                    <a:pt x="2382" y="1186"/>
                  </a:cubicBezTo>
                  <a:cubicBezTo>
                    <a:pt x="2982" y="1530"/>
                    <a:pt x="3501" y="1824"/>
                    <a:pt x="3992" y="1957"/>
                  </a:cubicBezTo>
                  <a:lnTo>
                    <a:pt x="3996" y="1957"/>
                  </a:lnTo>
                  <a:cubicBezTo>
                    <a:pt x="4002" y="1957"/>
                    <a:pt x="4009" y="1954"/>
                    <a:pt x="4009" y="1947"/>
                  </a:cubicBezTo>
                  <a:cubicBezTo>
                    <a:pt x="4013" y="1940"/>
                    <a:pt x="4006" y="1929"/>
                    <a:pt x="3999" y="1929"/>
                  </a:cubicBezTo>
                  <a:cubicBezTo>
                    <a:pt x="3512" y="1796"/>
                    <a:pt x="2996" y="1505"/>
                    <a:pt x="2396" y="1162"/>
                  </a:cubicBezTo>
                  <a:cubicBezTo>
                    <a:pt x="1730" y="783"/>
                    <a:pt x="975" y="354"/>
                    <a:pt x="2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285;p15">
              <a:extLst>
                <a:ext uri="{FF2B5EF4-FFF2-40B4-BE49-F238E27FC236}">
                  <a16:creationId xmlns:a16="http://schemas.microsoft.com/office/drawing/2014/main" id="{75183E21-41C5-78A8-17F3-93057CB1B06F}"/>
                </a:ext>
              </a:extLst>
            </p:cNvPr>
            <p:cNvSpPr/>
            <p:nvPr/>
          </p:nvSpPr>
          <p:spPr>
            <a:xfrm>
              <a:off x="4541982" y="-1265001"/>
              <a:ext cx="210710" cy="87582"/>
            </a:xfrm>
            <a:custGeom>
              <a:avLst/>
              <a:gdLst/>
              <a:ahLst/>
              <a:cxnLst/>
              <a:rect l="l" t="t" r="r" b="b"/>
              <a:pathLst>
                <a:path w="3284" h="1365" extrusionOk="0">
                  <a:moveTo>
                    <a:pt x="1274" y="0"/>
                  </a:moveTo>
                  <a:cubicBezTo>
                    <a:pt x="1174" y="0"/>
                    <a:pt x="1066" y="26"/>
                    <a:pt x="944" y="88"/>
                  </a:cubicBezTo>
                  <a:cubicBezTo>
                    <a:pt x="835" y="144"/>
                    <a:pt x="755" y="160"/>
                    <a:pt x="699" y="160"/>
                  </a:cubicBezTo>
                  <a:cubicBezTo>
                    <a:pt x="619" y="160"/>
                    <a:pt x="586" y="127"/>
                    <a:pt x="586" y="127"/>
                  </a:cubicBezTo>
                  <a:cubicBezTo>
                    <a:pt x="586" y="127"/>
                    <a:pt x="1" y="668"/>
                    <a:pt x="305" y="1197"/>
                  </a:cubicBezTo>
                  <a:cubicBezTo>
                    <a:pt x="305" y="1197"/>
                    <a:pt x="355" y="1197"/>
                    <a:pt x="441" y="1197"/>
                  </a:cubicBezTo>
                  <a:cubicBezTo>
                    <a:pt x="832" y="1197"/>
                    <a:pt x="1965" y="1206"/>
                    <a:pt x="2491" y="1313"/>
                  </a:cubicBezTo>
                  <a:cubicBezTo>
                    <a:pt x="2672" y="1349"/>
                    <a:pt x="2805" y="1364"/>
                    <a:pt x="2904" y="1364"/>
                  </a:cubicBezTo>
                  <a:cubicBezTo>
                    <a:pt x="3159" y="1364"/>
                    <a:pt x="3190" y="1262"/>
                    <a:pt x="3227" y="1131"/>
                  </a:cubicBezTo>
                  <a:cubicBezTo>
                    <a:pt x="3284" y="951"/>
                    <a:pt x="3242" y="577"/>
                    <a:pt x="2796" y="391"/>
                  </a:cubicBezTo>
                  <a:cubicBezTo>
                    <a:pt x="2638" y="325"/>
                    <a:pt x="2513" y="308"/>
                    <a:pt x="2406" y="308"/>
                  </a:cubicBezTo>
                  <a:cubicBezTo>
                    <a:pt x="2298" y="308"/>
                    <a:pt x="2210" y="325"/>
                    <a:pt x="2127" y="325"/>
                  </a:cubicBezTo>
                  <a:cubicBezTo>
                    <a:pt x="2060" y="325"/>
                    <a:pt x="1997" y="314"/>
                    <a:pt x="1930" y="274"/>
                  </a:cubicBezTo>
                  <a:cubicBezTo>
                    <a:pt x="1697" y="137"/>
                    <a:pt x="1506" y="0"/>
                    <a:pt x="1274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286;p15">
              <a:extLst>
                <a:ext uri="{FF2B5EF4-FFF2-40B4-BE49-F238E27FC236}">
                  <a16:creationId xmlns:a16="http://schemas.microsoft.com/office/drawing/2014/main" id="{D2CE62D9-10A6-A121-4A3C-806519C4B1F5}"/>
                </a:ext>
              </a:extLst>
            </p:cNvPr>
            <p:cNvSpPr/>
            <p:nvPr/>
          </p:nvSpPr>
          <p:spPr>
            <a:xfrm>
              <a:off x="4540827" y="-1266156"/>
              <a:ext cx="212506" cy="89956"/>
            </a:xfrm>
            <a:custGeom>
              <a:avLst/>
              <a:gdLst/>
              <a:ahLst/>
              <a:cxnLst/>
              <a:rect l="l" t="t" r="r" b="b"/>
              <a:pathLst>
                <a:path w="3312" h="1402" extrusionOk="0">
                  <a:moveTo>
                    <a:pt x="1293" y="1"/>
                  </a:moveTo>
                  <a:cubicBezTo>
                    <a:pt x="1190" y="1"/>
                    <a:pt x="1079" y="27"/>
                    <a:pt x="955" y="89"/>
                  </a:cubicBezTo>
                  <a:cubicBezTo>
                    <a:pt x="846" y="145"/>
                    <a:pt x="767" y="160"/>
                    <a:pt x="713" y="160"/>
                  </a:cubicBezTo>
                  <a:cubicBezTo>
                    <a:pt x="643" y="160"/>
                    <a:pt x="615" y="135"/>
                    <a:pt x="615" y="135"/>
                  </a:cubicBezTo>
                  <a:cubicBezTo>
                    <a:pt x="611" y="131"/>
                    <a:pt x="607" y="129"/>
                    <a:pt x="602" y="129"/>
                  </a:cubicBezTo>
                  <a:cubicBezTo>
                    <a:pt x="598" y="129"/>
                    <a:pt x="593" y="131"/>
                    <a:pt x="590" y="135"/>
                  </a:cubicBezTo>
                  <a:cubicBezTo>
                    <a:pt x="583" y="138"/>
                    <a:pt x="1" y="689"/>
                    <a:pt x="306" y="1226"/>
                  </a:cubicBezTo>
                  <a:cubicBezTo>
                    <a:pt x="310" y="1229"/>
                    <a:pt x="317" y="1233"/>
                    <a:pt x="323" y="1233"/>
                  </a:cubicBezTo>
                  <a:cubicBezTo>
                    <a:pt x="325" y="1233"/>
                    <a:pt x="361" y="1232"/>
                    <a:pt x="421" y="1232"/>
                  </a:cubicBezTo>
                  <a:cubicBezTo>
                    <a:pt x="772" y="1232"/>
                    <a:pt x="1967" y="1240"/>
                    <a:pt x="2505" y="1348"/>
                  </a:cubicBezTo>
                  <a:cubicBezTo>
                    <a:pt x="2680" y="1383"/>
                    <a:pt x="2818" y="1401"/>
                    <a:pt x="2923" y="1401"/>
                  </a:cubicBezTo>
                  <a:cubicBezTo>
                    <a:pt x="2993" y="1401"/>
                    <a:pt x="3052" y="1390"/>
                    <a:pt x="3095" y="1377"/>
                  </a:cubicBezTo>
                  <a:cubicBezTo>
                    <a:pt x="3105" y="1373"/>
                    <a:pt x="3109" y="1362"/>
                    <a:pt x="3105" y="1352"/>
                  </a:cubicBezTo>
                  <a:cubicBezTo>
                    <a:pt x="3105" y="1346"/>
                    <a:pt x="3098" y="1340"/>
                    <a:pt x="3090" y="1340"/>
                  </a:cubicBezTo>
                  <a:cubicBezTo>
                    <a:pt x="3088" y="1340"/>
                    <a:pt x="3086" y="1341"/>
                    <a:pt x="3084" y="1341"/>
                  </a:cubicBezTo>
                  <a:cubicBezTo>
                    <a:pt x="3044" y="1357"/>
                    <a:pt x="2991" y="1364"/>
                    <a:pt x="2923" y="1364"/>
                  </a:cubicBezTo>
                  <a:cubicBezTo>
                    <a:pt x="2821" y="1364"/>
                    <a:pt x="2685" y="1347"/>
                    <a:pt x="2512" y="1313"/>
                  </a:cubicBezTo>
                  <a:cubicBezTo>
                    <a:pt x="1966" y="1203"/>
                    <a:pt x="743" y="1197"/>
                    <a:pt x="407" y="1197"/>
                  </a:cubicBezTo>
                  <a:cubicBezTo>
                    <a:pt x="370" y="1197"/>
                    <a:pt x="344" y="1197"/>
                    <a:pt x="331" y="1197"/>
                  </a:cubicBezTo>
                  <a:cubicBezTo>
                    <a:pt x="71" y="728"/>
                    <a:pt x="530" y="244"/>
                    <a:pt x="604" y="169"/>
                  </a:cubicBezTo>
                  <a:cubicBezTo>
                    <a:pt x="621" y="180"/>
                    <a:pt x="657" y="195"/>
                    <a:pt x="714" y="195"/>
                  </a:cubicBezTo>
                  <a:cubicBezTo>
                    <a:pt x="774" y="195"/>
                    <a:pt x="858" y="178"/>
                    <a:pt x="969" y="121"/>
                  </a:cubicBezTo>
                  <a:cubicBezTo>
                    <a:pt x="1090" y="60"/>
                    <a:pt x="1195" y="34"/>
                    <a:pt x="1294" y="34"/>
                  </a:cubicBezTo>
                  <a:cubicBezTo>
                    <a:pt x="1490" y="34"/>
                    <a:pt x="1656" y="135"/>
                    <a:pt x="1849" y="254"/>
                  </a:cubicBezTo>
                  <a:cubicBezTo>
                    <a:pt x="1877" y="271"/>
                    <a:pt x="1909" y="289"/>
                    <a:pt x="1937" y="307"/>
                  </a:cubicBezTo>
                  <a:cubicBezTo>
                    <a:pt x="2010" y="348"/>
                    <a:pt x="2078" y="359"/>
                    <a:pt x="2150" y="359"/>
                  </a:cubicBezTo>
                  <a:cubicBezTo>
                    <a:pt x="2188" y="359"/>
                    <a:pt x="2226" y="356"/>
                    <a:pt x="2267" y="352"/>
                  </a:cubicBezTo>
                  <a:cubicBezTo>
                    <a:pt x="2318" y="347"/>
                    <a:pt x="2370" y="342"/>
                    <a:pt x="2427" y="342"/>
                  </a:cubicBezTo>
                  <a:cubicBezTo>
                    <a:pt x="2532" y="342"/>
                    <a:pt x="2652" y="359"/>
                    <a:pt x="2807" y="422"/>
                  </a:cubicBezTo>
                  <a:cubicBezTo>
                    <a:pt x="3277" y="619"/>
                    <a:pt x="3253" y="1005"/>
                    <a:pt x="3242" y="1079"/>
                  </a:cubicBezTo>
                  <a:cubicBezTo>
                    <a:pt x="3242" y="1089"/>
                    <a:pt x="3249" y="1095"/>
                    <a:pt x="3260" y="1095"/>
                  </a:cubicBezTo>
                  <a:cubicBezTo>
                    <a:pt x="3261" y="1096"/>
                    <a:pt x="3262" y="1097"/>
                    <a:pt x="3264" y="1097"/>
                  </a:cubicBezTo>
                  <a:cubicBezTo>
                    <a:pt x="3270" y="1097"/>
                    <a:pt x="3277" y="1090"/>
                    <a:pt x="3277" y="1082"/>
                  </a:cubicBezTo>
                  <a:cubicBezTo>
                    <a:pt x="3287" y="1005"/>
                    <a:pt x="3312" y="598"/>
                    <a:pt x="2821" y="391"/>
                  </a:cubicBezTo>
                  <a:cubicBezTo>
                    <a:pt x="2660" y="324"/>
                    <a:pt x="2531" y="307"/>
                    <a:pt x="2423" y="307"/>
                  </a:cubicBezTo>
                  <a:cubicBezTo>
                    <a:pt x="2366" y="307"/>
                    <a:pt x="2314" y="312"/>
                    <a:pt x="2267" y="317"/>
                  </a:cubicBezTo>
                  <a:cubicBezTo>
                    <a:pt x="2224" y="321"/>
                    <a:pt x="2185" y="324"/>
                    <a:pt x="2148" y="324"/>
                  </a:cubicBezTo>
                  <a:cubicBezTo>
                    <a:pt x="2081" y="324"/>
                    <a:pt x="2020" y="313"/>
                    <a:pt x="1955" y="275"/>
                  </a:cubicBezTo>
                  <a:cubicBezTo>
                    <a:pt x="1927" y="258"/>
                    <a:pt x="1895" y="240"/>
                    <a:pt x="1867" y="223"/>
                  </a:cubicBezTo>
                  <a:cubicBezTo>
                    <a:pt x="1675" y="105"/>
                    <a:pt x="1500" y="1"/>
                    <a:pt x="129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287;p15">
              <a:extLst>
                <a:ext uri="{FF2B5EF4-FFF2-40B4-BE49-F238E27FC236}">
                  <a16:creationId xmlns:a16="http://schemas.microsoft.com/office/drawing/2014/main" id="{A4BBDC0B-E105-1281-1F85-48A5BA86962E}"/>
                </a:ext>
              </a:extLst>
            </p:cNvPr>
            <p:cNvSpPr/>
            <p:nvPr/>
          </p:nvSpPr>
          <p:spPr>
            <a:xfrm>
              <a:off x="4659465" y="-1234908"/>
              <a:ext cx="33364" cy="29194"/>
            </a:xfrm>
            <a:custGeom>
              <a:avLst/>
              <a:gdLst/>
              <a:ahLst/>
              <a:cxnLst/>
              <a:rect l="l" t="t" r="r" b="b"/>
              <a:pathLst>
                <a:path w="520" h="455" extrusionOk="0">
                  <a:moveTo>
                    <a:pt x="22" y="1"/>
                  </a:moveTo>
                  <a:cubicBezTo>
                    <a:pt x="16" y="1"/>
                    <a:pt x="10" y="4"/>
                    <a:pt x="7" y="9"/>
                  </a:cubicBezTo>
                  <a:cubicBezTo>
                    <a:pt x="0" y="19"/>
                    <a:pt x="4" y="30"/>
                    <a:pt x="15" y="34"/>
                  </a:cubicBezTo>
                  <a:cubicBezTo>
                    <a:pt x="204" y="129"/>
                    <a:pt x="368" y="272"/>
                    <a:pt x="485" y="448"/>
                  </a:cubicBezTo>
                  <a:cubicBezTo>
                    <a:pt x="488" y="454"/>
                    <a:pt x="495" y="454"/>
                    <a:pt x="502" y="454"/>
                  </a:cubicBezTo>
                  <a:lnTo>
                    <a:pt x="509" y="454"/>
                  </a:lnTo>
                  <a:cubicBezTo>
                    <a:pt x="520" y="448"/>
                    <a:pt x="520" y="437"/>
                    <a:pt x="516" y="430"/>
                  </a:cubicBezTo>
                  <a:cubicBezTo>
                    <a:pt x="394" y="247"/>
                    <a:pt x="225" y="100"/>
                    <a:pt x="28" y="2"/>
                  </a:cubicBezTo>
                  <a:cubicBezTo>
                    <a:pt x="26" y="1"/>
                    <a:pt x="24" y="1"/>
                    <a:pt x="2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288;p15">
              <a:extLst>
                <a:ext uri="{FF2B5EF4-FFF2-40B4-BE49-F238E27FC236}">
                  <a16:creationId xmlns:a16="http://schemas.microsoft.com/office/drawing/2014/main" id="{0D4840F0-DDA6-2C7F-177F-6A8252A4ADF6}"/>
                </a:ext>
              </a:extLst>
            </p:cNvPr>
            <p:cNvSpPr/>
            <p:nvPr/>
          </p:nvSpPr>
          <p:spPr>
            <a:xfrm>
              <a:off x="4256839" y="-1228877"/>
              <a:ext cx="21879" cy="14822"/>
            </a:xfrm>
            <a:custGeom>
              <a:avLst/>
              <a:gdLst/>
              <a:ahLst/>
              <a:cxnLst/>
              <a:rect l="l" t="t" r="r" b="b"/>
              <a:pathLst>
                <a:path w="341" h="231" extrusionOk="0">
                  <a:moveTo>
                    <a:pt x="78" y="1"/>
                  </a:moveTo>
                  <a:cubicBezTo>
                    <a:pt x="56" y="1"/>
                    <a:pt x="37" y="7"/>
                    <a:pt x="25" y="24"/>
                  </a:cubicBezTo>
                  <a:cubicBezTo>
                    <a:pt x="1" y="56"/>
                    <a:pt x="22" y="101"/>
                    <a:pt x="46" y="129"/>
                  </a:cubicBezTo>
                  <a:cubicBezTo>
                    <a:pt x="98" y="189"/>
                    <a:pt x="179" y="227"/>
                    <a:pt x="260" y="231"/>
                  </a:cubicBezTo>
                  <a:lnTo>
                    <a:pt x="341" y="115"/>
                  </a:lnTo>
                  <a:cubicBezTo>
                    <a:pt x="274" y="69"/>
                    <a:pt x="203" y="35"/>
                    <a:pt x="130" y="9"/>
                  </a:cubicBezTo>
                  <a:cubicBezTo>
                    <a:pt x="114" y="5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289;p15">
              <a:extLst>
                <a:ext uri="{FF2B5EF4-FFF2-40B4-BE49-F238E27FC236}">
                  <a16:creationId xmlns:a16="http://schemas.microsoft.com/office/drawing/2014/main" id="{6B1A1163-216B-8C4F-C167-BE7683047B7F}"/>
                </a:ext>
              </a:extLst>
            </p:cNvPr>
            <p:cNvSpPr/>
            <p:nvPr/>
          </p:nvSpPr>
          <p:spPr>
            <a:xfrm>
              <a:off x="4255684" y="-1230032"/>
              <a:ext cx="24189" cy="17131"/>
            </a:xfrm>
            <a:custGeom>
              <a:avLst/>
              <a:gdLst/>
              <a:ahLst/>
              <a:cxnLst/>
              <a:rect l="l" t="t" r="r" b="b"/>
              <a:pathLst>
                <a:path w="377" h="267" extrusionOk="0">
                  <a:moveTo>
                    <a:pt x="96" y="1"/>
                  </a:moveTo>
                  <a:cubicBezTo>
                    <a:pt x="66" y="1"/>
                    <a:pt x="42" y="11"/>
                    <a:pt x="29" y="32"/>
                  </a:cubicBezTo>
                  <a:cubicBezTo>
                    <a:pt x="1" y="69"/>
                    <a:pt x="19" y="123"/>
                    <a:pt x="50" y="158"/>
                  </a:cubicBezTo>
                  <a:cubicBezTo>
                    <a:pt x="110" y="224"/>
                    <a:pt x="194" y="263"/>
                    <a:pt x="278" y="266"/>
                  </a:cubicBezTo>
                  <a:cubicBezTo>
                    <a:pt x="289" y="266"/>
                    <a:pt x="296" y="259"/>
                    <a:pt x="296" y="249"/>
                  </a:cubicBezTo>
                  <a:cubicBezTo>
                    <a:pt x="296" y="238"/>
                    <a:pt x="289" y="231"/>
                    <a:pt x="281" y="231"/>
                  </a:cubicBezTo>
                  <a:cubicBezTo>
                    <a:pt x="205" y="228"/>
                    <a:pt x="127" y="192"/>
                    <a:pt x="78" y="137"/>
                  </a:cubicBezTo>
                  <a:cubicBezTo>
                    <a:pt x="57" y="112"/>
                    <a:pt x="40" y="74"/>
                    <a:pt x="57" y="53"/>
                  </a:cubicBezTo>
                  <a:cubicBezTo>
                    <a:pt x="65" y="41"/>
                    <a:pt x="79" y="37"/>
                    <a:pt x="94" y="37"/>
                  </a:cubicBezTo>
                  <a:cubicBezTo>
                    <a:pt x="110" y="37"/>
                    <a:pt x="128" y="42"/>
                    <a:pt x="141" y="45"/>
                  </a:cubicBezTo>
                  <a:cubicBezTo>
                    <a:pt x="215" y="66"/>
                    <a:pt x="285" y="101"/>
                    <a:pt x="348" y="147"/>
                  </a:cubicBezTo>
                  <a:cubicBezTo>
                    <a:pt x="351" y="149"/>
                    <a:pt x="354" y="151"/>
                    <a:pt x="357" y="151"/>
                  </a:cubicBezTo>
                  <a:cubicBezTo>
                    <a:pt x="363" y="151"/>
                    <a:pt x="368" y="148"/>
                    <a:pt x="373" y="144"/>
                  </a:cubicBezTo>
                  <a:cubicBezTo>
                    <a:pt x="376" y="137"/>
                    <a:pt x="376" y="126"/>
                    <a:pt x="365" y="119"/>
                  </a:cubicBezTo>
                  <a:cubicBezTo>
                    <a:pt x="302" y="69"/>
                    <a:pt x="229" y="35"/>
                    <a:pt x="152" y="11"/>
                  </a:cubicBezTo>
                  <a:cubicBezTo>
                    <a:pt x="131" y="4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290;p15">
              <a:extLst>
                <a:ext uri="{FF2B5EF4-FFF2-40B4-BE49-F238E27FC236}">
                  <a16:creationId xmlns:a16="http://schemas.microsoft.com/office/drawing/2014/main" id="{9E4F580C-8340-A12C-3191-FD63001A637D}"/>
                </a:ext>
              </a:extLst>
            </p:cNvPr>
            <p:cNvSpPr/>
            <p:nvPr/>
          </p:nvSpPr>
          <p:spPr>
            <a:xfrm>
              <a:off x="4249396" y="-1223166"/>
              <a:ext cx="24382" cy="16554"/>
            </a:xfrm>
            <a:custGeom>
              <a:avLst/>
              <a:gdLst/>
              <a:ahLst/>
              <a:cxnLst/>
              <a:rect l="l" t="t" r="r" b="b"/>
              <a:pathLst>
                <a:path w="380" h="258" extrusionOk="0">
                  <a:moveTo>
                    <a:pt x="85" y="0"/>
                  </a:moveTo>
                  <a:cubicBezTo>
                    <a:pt x="62" y="0"/>
                    <a:pt x="40" y="7"/>
                    <a:pt x="25" y="26"/>
                  </a:cubicBezTo>
                  <a:cubicBezTo>
                    <a:pt x="0" y="61"/>
                    <a:pt x="21" y="110"/>
                    <a:pt x="53" y="145"/>
                  </a:cubicBezTo>
                  <a:cubicBezTo>
                    <a:pt x="113" y="212"/>
                    <a:pt x="201" y="254"/>
                    <a:pt x="292" y="257"/>
                  </a:cubicBezTo>
                  <a:lnTo>
                    <a:pt x="379" y="127"/>
                  </a:lnTo>
                  <a:cubicBezTo>
                    <a:pt x="309" y="75"/>
                    <a:pt x="229" y="37"/>
                    <a:pt x="144" y="12"/>
                  </a:cubicBezTo>
                  <a:cubicBezTo>
                    <a:pt x="126" y="5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291;p15">
              <a:extLst>
                <a:ext uri="{FF2B5EF4-FFF2-40B4-BE49-F238E27FC236}">
                  <a16:creationId xmlns:a16="http://schemas.microsoft.com/office/drawing/2014/main" id="{2C94C432-E79E-E482-5CB5-5363423162EB}"/>
                </a:ext>
              </a:extLst>
            </p:cNvPr>
            <p:cNvSpPr/>
            <p:nvPr/>
          </p:nvSpPr>
          <p:spPr>
            <a:xfrm>
              <a:off x="4248242" y="-1224321"/>
              <a:ext cx="26627" cy="18800"/>
            </a:xfrm>
            <a:custGeom>
              <a:avLst/>
              <a:gdLst/>
              <a:ahLst/>
              <a:cxnLst/>
              <a:rect l="l" t="t" r="r" b="b"/>
              <a:pathLst>
                <a:path w="415" h="293" extrusionOk="0">
                  <a:moveTo>
                    <a:pt x="104" y="1"/>
                  </a:moveTo>
                  <a:cubicBezTo>
                    <a:pt x="73" y="1"/>
                    <a:pt x="48" y="11"/>
                    <a:pt x="33" y="34"/>
                  </a:cubicBezTo>
                  <a:cubicBezTo>
                    <a:pt x="1" y="76"/>
                    <a:pt x="22" y="135"/>
                    <a:pt x="57" y="174"/>
                  </a:cubicBezTo>
                  <a:cubicBezTo>
                    <a:pt x="120" y="244"/>
                    <a:pt x="215" y="289"/>
                    <a:pt x="310" y="293"/>
                  </a:cubicBezTo>
                  <a:cubicBezTo>
                    <a:pt x="321" y="293"/>
                    <a:pt x="327" y="286"/>
                    <a:pt x="327" y="275"/>
                  </a:cubicBezTo>
                  <a:cubicBezTo>
                    <a:pt x="327" y="265"/>
                    <a:pt x="321" y="258"/>
                    <a:pt x="310" y="258"/>
                  </a:cubicBezTo>
                  <a:cubicBezTo>
                    <a:pt x="226" y="254"/>
                    <a:pt x="141" y="216"/>
                    <a:pt x="82" y="149"/>
                  </a:cubicBezTo>
                  <a:cubicBezTo>
                    <a:pt x="57" y="121"/>
                    <a:pt x="39" y="79"/>
                    <a:pt x="57" y="55"/>
                  </a:cubicBezTo>
                  <a:cubicBezTo>
                    <a:pt x="69" y="40"/>
                    <a:pt x="88" y="36"/>
                    <a:pt x="108" y="36"/>
                  </a:cubicBezTo>
                  <a:cubicBezTo>
                    <a:pt x="126" y="36"/>
                    <a:pt x="145" y="40"/>
                    <a:pt x="159" y="44"/>
                  </a:cubicBezTo>
                  <a:cubicBezTo>
                    <a:pt x="240" y="72"/>
                    <a:pt x="316" y="111"/>
                    <a:pt x="387" y="160"/>
                  </a:cubicBezTo>
                  <a:cubicBezTo>
                    <a:pt x="390" y="162"/>
                    <a:pt x="393" y="163"/>
                    <a:pt x="396" y="163"/>
                  </a:cubicBezTo>
                  <a:cubicBezTo>
                    <a:pt x="402" y="163"/>
                    <a:pt x="407" y="161"/>
                    <a:pt x="412" y="156"/>
                  </a:cubicBezTo>
                  <a:cubicBezTo>
                    <a:pt x="415" y="149"/>
                    <a:pt x="415" y="139"/>
                    <a:pt x="408" y="132"/>
                  </a:cubicBezTo>
                  <a:cubicBezTo>
                    <a:pt x="334" y="79"/>
                    <a:pt x="253" y="40"/>
                    <a:pt x="169" y="12"/>
                  </a:cubicBezTo>
                  <a:cubicBezTo>
                    <a:pt x="145" y="5"/>
                    <a:pt x="124" y="1"/>
                    <a:pt x="104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292;p15">
              <a:extLst>
                <a:ext uri="{FF2B5EF4-FFF2-40B4-BE49-F238E27FC236}">
                  <a16:creationId xmlns:a16="http://schemas.microsoft.com/office/drawing/2014/main" id="{7C40D462-DEC6-8EAF-9628-C3E9FBC07B11}"/>
                </a:ext>
              </a:extLst>
            </p:cNvPr>
            <p:cNvSpPr/>
            <p:nvPr/>
          </p:nvSpPr>
          <p:spPr>
            <a:xfrm>
              <a:off x="4245803" y="-1215723"/>
              <a:ext cx="26820" cy="14244"/>
            </a:xfrm>
            <a:custGeom>
              <a:avLst/>
              <a:gdLst/>
              <a:ahLst/>
              <a:cxnLst/>
              <a:rect l="l" t="t" r="r" b="b"/>
              <a:pathLst>
                <a:path w="418" h="222" extrusionOk="0">
                  <a:moveTo>
                    <a:pt x="162" y="1"/>
                  </a:moveTo>
                  <a:cubicBezTo>
                    <a:pt x="153" y="1"/>
                    <a:pt x="143" y="1"/>
                    <a:pt x="134" y="1"/>
                  </a:cubicBezTo>
                  <a:cubicBezTo>
                    <a:pt x="85" y="1"/>
                    <a:pt x="29" y="15"/>
                    <a:pt x="14" y="57"/>
                  </a:cubicBezTo>
                  <a:cubicBezTo>
                    <a:pt x="1" y="103"/>
                    <a:pt x="39" y="149"/>
                    <a:pt x="81" y="173"/>
                  </a:cubicBezTo>
                  <a:cubicBezTo>
                    <a:pt x="137" y="204"/>
                    <a:pt x="202" y="221"/>
                    <a:pt x="266" y="221"/>
                  </a:cubicBezTo>
                  <a:cubicBezTo>
                    <a:pt x="302" y="221"/>
                    <a:pt x="338" y="216"/>
                    <a:pt x="372" y="204"/>
                  </a:cubicBezTo>
                  <a:lnTo>
                    <a:pt x="418" y="40"/>
                  </a:lnTo>
                  <a:cubicBezTo>
                    <a:pt x="336" y="14"/>
                    <a:pt x="248" y="1"/>
                    <a:pt x="162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293;p15">
              <a:extLst>
                <a:ext uri="{FF2B5EF4-FFF2-40B4-BE49-F238E27FC236}">
                  <a16:creationId xmlns:a16="http://schemas.microsoft.com/office/drawing/2014/main" id="{FBED2A34-826A-30DF-615D-53F9569E460F}"/>
                </a:ext>
              </a:extLst>
            </p:cNvPr>
            <p:cNvSpPr/>
            <p:nvPr/>
          </p:nvSpPr>
          <p:spPr>
            <a:xfrm>
              <a:off x="4244456" y="-1216814"/>
              <a:ext cx="29515" cy="16490"/>
            </a:xfrm>
            <a:custGeom>
              <a:avLst/>
              <a:gdLst/>
              <a:ahLst/>
              <a:cxnLst/>
              <a:rect l="l" t="t" r="r" b="b"/>
              <a:pathLst>
                <a:path w="460" h="257" extrusionOk="0">
                  <a:moveTo>
                    <a:pt x="182" y="0"/>
                  </a:moveTo>
                  <a:cubicBezTo>
                    <a:pt x="172" y="0"/>
                    <a:pt x="162" y="0"/>
                    <a:pt x="151" y="1"/>
                  </a:cubicBezTo>
                  <a:cubicBezTo>
                    <a:pt x="81" y="1"/>
                    <a:pt x="32" y="28"/>
                    <a:pt x="18" y="71"/>
                  </a:cubicBezTo>
                  <a:cubicBezTo>
                    <a:pt x="1" y="124"/>
                    <a:pt x="43" y="176"/>
                    <a:pt x="95" y="204"/>
                  </a:cubicBezTo>
                  <a:cubicBezTo>
                    <a:pt x="155" y="239"/>
                    <a:pt x="221" y="257"/>
                    <a:pt x="288" y="257"/>
                  </a:cubicBezTo>
                  <a:cubicBezTo>
                    <a:pt x="327" y="257"/>
                    <a:pt x="365" y="250"/>
                    <a:pt x="401" y="239"/>
                  </a:cubicBezTo>
                  <a:cubicBezTo>
                    <a:pt x="407" y="236"/>
                    <a:pt x="414" y="225"/>
                    <a:pt x="411" y="218"/>
                  </a:cubicBezTo>
                  <a:cubicBezTo>
                    <a:pt x="408" y="210"/>
                    <a:pt x="404" y="207"/>
                    <a:pt x="397" y="207"/>
                  </a:cubicBezTo>
                  <a:cubicBezTo>
                    <a:pt x="395" y="207"/>
                    <a:pt x="392" y="207"/>
                    <a:pt x="390" y="208"/>
                  </a:cubicBezTo>
                  <a:cubicBezTo>
                    <a:pt x="358" y="216"/>
                    <a:pt x="325" y="220"/>
                    <a:pt x="292" y="220"/>
                  </a:cubicBezTo>
                  <a:cubicBezTo>
                    <a:pt x="229" y="220"/>
                    <a:pt x="166" y="205"/>
                    <a:pt x="113" y="176"/>
                  </a:cubicBezTo>
                  <a:cubicBezTo>
                    <a:pt x="74" y="155"/>
                    <a:pt x="39" y="116"/>
                    <a:pt x="53" y="82"/>
                  </a:cubicBezTo>
                  <a:cubicBezTo>
                    <a:pt x="64" y="43"/>
                    <a:pt x="120" y="36"/>
                    <a:pt x="155" y="36"/>
                  </a:cubicBezTo>
                  <a:cubicBezTo>
                    <a:pt x="166" y="36"/>
                    <a:pt x="177" y="35"/>
                    <a:pt x="188" y="35"/>
                  </a:cubicBezTo>
                  <a:cubicBezTo>
                    <a:pt x="271" y="35"/>
                    <a:pt x="355" y="49"/>
                    <a:pt x="435" y="74"/>
                  </a:cubicBezTo>
                  <a:cubicBezTo>
                    <a:pt x="437" y="75"/>
                    <a:pt x="438" y="75"/>
                    <a:pt x="440" y="75"/>
                  </a:cubicBezTo>
                  <a:cubicBezTo>
                    <a:pt x="447" y="75"/>
                    <a:pt x="454" y="69"/>
                    <a:pt x="456" y="64"/>
                  </a:cubicBezTo>
                  <a:cubicBezTo>
                    <a:pt x="460" y="53"/>
                    <a:pt x="453" y="43"/>
                    <a:pt x="446" y="39"/>
                  </a:cubicBezTo>
                  <a:cubicBezTo>
                    <a:pt x="361" y="14"/>
                    <a:pt x="273" y="0"/>
                    <a:pt x="18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294;p15">
              <a:extLst>
                <a:ext uri="{FF2B5EF4-FFF2-40B4-BE49-F238E27FC236}">
                  <a16:creationId xmlns:a16="http://schemas.microsoft.com/office/drawing/2014/main" id="{9D5A1907-F6C4-C01F-8049-90DC8B275139}"/>
                </a:ext>
              </a:extLst>
            </p:cNvPr>
            <p:cNvSpPr/>
            <p:nvPr/>
          </p:nvSpPr>
          <p:spPr>
            <a:xfrm>
              <a:off x="4239515" y="-1206484"/>
              <a:ext cx="29964" cy="15912"/>
            </a:xfrm>
            <a:custGeom>
              <a:avLst/>
              <a:gdLst/>
              <a:ahLst/>
              <a:cxnLst/>
              <a:rect l="l" t="t" r="r" b="b"/>
              <a:pathLst>
                <a:path w="467" h="248" extrusionOk="0">
                  <a:moveTo>
                    <a:pt x="180" y="1"/>
                  </a:moveTo>
                  <a:cubicBezTo>
                    <a:pt x="169" y="1"/>
                    <a:pt x="158" y="1"/>
                    <a:pt x="148" y="1"/>
                  </a:cubicBezTo>
                  <a:cubicBezTo>
                    <a:pt x="95" y="5"/>
                    <a:pt x="32" y="18"/>
                    <a:pt x="18" y="68"/>
                  </a:cubicBezTo>
                  <a:cubicBezTo>
                    <a:pt x="0" y="117"/>
                    <a:pt x="46" y="170"/>
                    <a:pt x="91" y="194"/>
                  </a:cubicBezTo>
                  <a:cubicBezTo>
                    <a:pt x="154" y="229"/>
                    <a:pt x="226" y="248"/>
                    <a:pt x="297" y="248"/>
                  </a:cubicBezTo>
                  <a:cubicBezTo>
                    <a:pt x="338" y="248"/>
                    <a:pt x="379" y="242"/>
                    <a:pt x="418" y="229"/>
                  </a:cubicBezTo>
                  <a:lnTo>
                    <a:pt x="467" y="47"/>
                  </a:lnTo>
                  <a:cubicBezTo>
                    <a:pt x="375" y="18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295;p15">
              <a:extLst>
                <a:ext uri="{FF2B5EF4-FFF2-40B4-BE49-F238E27FC236}">
                  <a16:creationId xmlns:a16="http://schemas.microsoft.com/office/drawing/2014/main" id="{30D86268-7EF1-C566-6163-293E371C4EE8}"/>
                </a:ext>
              </a:extLst>
            </p:cNvPr>
            <p:cNvSpPr/>
            <p:nvPr/>
          </p:nvSpPr>
          <p:spPr>
            <a:xfrm>
              <a:off x="4238168" y="-1207575"/>
              <a:ext cx="32659" cy="18030"/>
            </a:xfrm>
            <a:custGeom>
              <a:avLst/>
              <a:gdLst/>
              <a:ahLst/>
              <a:cxnLst/>
              <a:rect l="l" t="t" r="r" b="b"/>
              <a:pathLst>
                <a:path w="509" h="281" extrusionOk="0">
                  <a:moveTo>
                    <a:pt x="197" y="0"/>
                  </a:moveTo>
                  <a:cubicBezTo>
                    <a:pt x="188" y="0"/>
                    <a:pt x="178" y="0"/>
                    <a:pt x="169" y="1"/>
                  </a:cubicBezTo>
                  <a:cubicBezTo>
                    <a:pt x="88" y="4"/>
                    <a:pt x="36" y="32"/>
                    <a:pt x="21" y="77"/>
                  </a:cubicBezTo>
                  <a:cubicBezTo>
                    <a:pt x="0" y="137"/>
                    <a:pt x="49" y="193"/>
                    <a:pt x="106" y="225"/>
                  </a:cubicBezTo>
                  <a:cubicBezTo>
                    <a:pt x="169" y="263"/>
                    <a:pt x="246" y="281"/>
                    <a:pt x="319" y="281"/>
                  </a:cubicBezTo>
                  <a:cubicBezTo>
                    <a:pt x="361" y="281"/>
                    <a:pt x="404" y="278"/>
                    <a:pt x="446" y="263"/>
                  </a:cubicBezTo>
                  <a:cubicBezTo>
                    <a:pt x="452" y="260"/>
                    <a:pt x="460" y="253"/>
                    <a:pt x="457" y="242"/>
                  </a:cubicBezTo>
                  <a:cubicBezTo>
                    <a:pt x="453" y="235"/>
                    <a:pt x="447" y="231"/>
                    <a:pt x="441" y="231"/>
                  </a:cubicBezTo>
                  <a:cubicBezTo>
                    <a:pt x="439" y="231"/>
                    <a:pt x="437" y="231"/>
                    <a:pt x="436" y="232"/>
                  </a:cubicBezTo>
                  <a:cubicBezTo>
                    <a:pt x="399" y="243"/>
                    <a:pt x="361" y="249"/>
                    <a:pt x="322" y="249"/>
                  </a:cubicBezTo>
                  <a:cubicBezTo>
                    <a:pt x="252" y="249"/>
                    <a:pt x="182" y="231"/>
                    <a:pt x="123" y="197"/>
                  </a:cubicBezTo>
                  <a:cubicBezTo>
                    <a:pt x="78" y="172"/>
                    <a:pt x="42" y="130"/>
                    <a:pt x="53" y="88"/>
                  </a:cubicBezTo>
                  <a:cubicBezTo>
                    <a:pt x="70" y="46"/>
                    <a:pt x="133" y="35"/>
                    <a:pt x="169" y="35"/>
                  </a:cubicBezTo>
                  <a:cubicBezTo>
                    <a:pt x="177" y="35"/>
                    <a:pt x="186" y="35"/>
                    <a:pt x="195" y="35"/>
                  </a:cubicBezTo>
                  <a:cubicBezTo>
                    <a:pt x="294" y="35"/>
                    <a:pt x="391" y="52"/>
                    <a:pt x="484" y="81"/>
                  </a:cubicBezTo>
                  <a:cubicBezTo>
                    <a:pt x="494" y="81"/>
                    <a:pt x="502" y="77"/>
                    <a:pt x="505" y="67"/>
                  </a:cubicBezTo>
                  <a:cubicBezTo>
                    <a:pt x="509" y="60"/>
                    <a:pt x="502" y="49"/>
                    <a:pt x="494" y="46"/>
                  </a:cubicBezTo>
                  <a:cubicBezTo>
                    <a:pt x="398" y="17"/>
                    <a:pt x="299" y="0"/>
                    <a:pt x="19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96;p15">
              <a:extLst>
                <a:ext uri="{FF2B5EF4-FFF2-40B4-BE49-F238E27FC236}">
                  <a16:creationId xmlns:a16="http://schemas.microsoft.com/office/drawing/2014/main" id="{8053D7D5-A343-4400-B4C1-C0CB092EE075}"/>
                </a:ext>
              </a:extLst>
            </p:cNvPr>
            <p:cNvSpPr/>
            <p:nvPr/>
          </p:nvSpPr>
          <p:spPr>
            <a:xfrm>
              <a:off x="4234767" y="-1194806"/>
              <a:ext cx="35867" cy="18928"/>
            </a:xfrm>
            <a:custGeom>
              <a:avLst/>
              <a:gdLst/>
              <a:ahLst/>
              <a:cxnLst/>
              <a:rect l="l" t="t" r="r" b="b"/>
              <a:pathLst>
                <a:path w="559" h="295" extrusionOk="0">
                  <a:moveTo>
                    <a:pt x="207" y="1"/>
                  </a:moveTo>
                  <a:cubicBezTo>
                    <a:pt x="198" y="1"/>
                    <a:pt x="189" y="1"/>
                    <a:pt x="180" y="1"/>
                  </a:cubicBezTo>
                  <a:cubicBezTo>
                    <a:pt x="120" y="1"/>
                    <a:pt x="42" y="15"/>
                    <a:pt x="21" y="75"/>
                  </a:cubicBezTo>
                  <a:cubicBezTo>
                    <a:pt x="0" y="135"/>
                    <a:pt x="57" y="198"/>
                    <a:pt x="113" y="229"/>
                  </a:cubicBezTo>
                  <a:cubicBezTo>
                    <a:pt x="186" y="272"/>
                    <a:pt x="272" y="295"/>
                    <a:pt x="358" y="295"/>
                  </a:cubicBezTo>
                  <a:cubicBezTo>
                    <a:pt x="404" y="295"/>
                    <a:pt x="451" y="288"/>
                    <a:pt x="495" y="275"/>
                  </a:cubicBezTo>
                  <a:lnTo>
                    <a:pt x="558" y="58"/>
                  </a:lnTo>
                  <a:cubicBezTo>
                    <a:pt x="444" y="22"/>
                    <a:pt x="327" y="1"/>
                    <a:pt x="207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97;p15">
              <a:extLst>
                <a:ext uri="{FF2B5EF4-FFF2-40B4-BE49-F238E27FC236}">
                  <a16:creationId xmlns:a16="http://schemas.microsoft.com/office/drawing/2014/main" id="{BEA58ECF-0873-09FC-6CEF-FBEAB68209D5}"/>
                </a:ext>
              </a:extLst>
            </p:cNvPr>
            <p:cNvSpPr/>
            <p:nvPr/>
          </p:nvSpPr>
          <p:spPr>
            <a:xfrm>
              <a:off x="4233676" y="-1195897"/>
              <a:ext cx="38113" cy="21045"/>
            </a:xfrm>
            <a:custGeom>
              <a:avLst/>
              <a:gdLst/>
              <a:ahLst/>
              <a:cxnLst/>
              <a:rect l="l" t="t" r="r" b="b"/>
              <a:pathLst>
                <a:path w="594" h="328" extrusionOk="0">
                  <a:moveTo>
                    <a:pt x="224" y="0"/>
                  </a:moveTo>
                  <a:cubicBezTo>
                    <a:pt x="215" y="0"/>
                    <a:pt x="206" y="0"/>
                    <a:pt x="197" y="0"/>
                  </a:cubicBezTo>
                  <a:cubicBezTo>
                    <a:pt x="106" y="0"/>
                    <a:pt x="43" y="32"/>
                    <a:pt x="25" y="89"/>
                  </a:cubicBezTo>
                  <a:cubicBezTo>
                    <a:pt x="0" y="155"/>
                    <a:pt x="56" y="222"/>
                    <a:pt x="119" y="261"/>
                  </a:cubicBezTo>
                  <a:cubicBezTo>
                    <a:pt x="207" y="309"/>
                    <a:pt x="312" y="316"/>
                    <a:pt x="414" y="320"/>
                  </a:cubicBezTo>
                  <a:cubicBezTo>
                    <a:pt x="453" y="320"/>
                    <a:pt x="491" y="324"/>
                    <a:pt x="527" y="327"/>
                  </a:cubicBezTo>
                  <a:lnTo>
                    <a:pt x="530" y="327"/>
                  </a:lnTo>
                  <a:cubicBezTo>
                    <a:pt x="540" y="327"/>
                    <a:pt x="548" y="320"/>
                    <a:pt x="548" y="309"/>
                  </a:cubicBezTo>
                  <a:cubicBezTo>
                    <a:pt x="548" y="303"/>
                    <a:pt x="540" y="292"/>
                    <a:pt x="533" y="292"/>
                  </a:cubicBezTo>
                  <a:cubicBezTo>
                    <a:pt x="495" y="288"/>
                    <a:pt x="453" y="285"/>
                    <a:pt x="414" y="285"/>
                  </a:cubicBezTo>
                  <a:cubicBezTo>
                    <a:pt x="316" y="282"/>
                    <a:pt x="218" y="278"/>
                    <a:pt x="137" y="229"/>
                  </a:cubicBezTo>
                  <a:cubicBezTo>
                    <a:pt x="85" y="201"/>
                    <a:pt x="38" y="148"/>
                    <a:pt x="56" y="99"/>
                  </a:cubicBezTo>
                  <a:cubicBezTo>
                    <a:pt x="74" y="47"/>
                    <a:pt x="154" y="36"/>
                    <a:pt x="197" y="36"/>
                  </a:cubicBezTo>
                  <a:cubicBezTo>
                    <a:pt x="205" y="36"/>
                    <a:pt x="214" y="35"/>
                    <a:pt x="223" y="35"/>
                  </a:cubicBezTo>
                  <a:cubicBezTo>
                    <a:pt x="340" y="35"/>
                    <a:pt x="457" y="56"/>
                    <a:pt x="569" y="92"/>
                  </a:cubicBezTo>
                  <a:cubicBezTo>
                    <a:pt x="571" y="93"/>
                    <a:pt x="572" y="93"/>
                    <a:pt x="574" y="93"/>
                  </a:cubicBezTo>
                  <a:cubicBezTo>
                    <a:pt x="583" y="93"/>
                    <a:pt x="590" y="87"/>
                    <a:pt x="593" y="81"/>
                  </a:cubicBezTo>
                  <a:cubicBezTo>
                    <a:pt x="593" y="71"/>
                    <a:pt x="590" y="60"/>
                    <a:pt x="579" y="57"/>
                  </a:cubicBezTo>
                  <a:cubicBezTo>
                    <a:pt x="464" y="21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98;p15">
              <a:extLst>
                <a:ext uri="{FF2B5EF4-FFF2-40B4-BE49-F238E27FC236}">
                  <a16:creationId xmlns:a16="http://schemas.microsoft.com/office/drawing/2014/main" id="{5B0CFEF1-6681-CD56-D858-5B8D8C2043F1}"/>
                </a:ext>
              </a:extLst>
            </p:cNvPr>
            <p:cNvSpPr/>
            <p:nvPr/>
          </p:nvSpPr>
          <p:spPr>
            <a:xfrm>
              <a:off x="4417761" y="-1258649"/>
              <a:ext cx="35354" cy="78150"/>
            </a:xfrm>
            <a:custGeom>
              <a:avLst/>
              <a:gdLst/>
              <a:ahLst/>
              <a:cxnLst/>
              <a:rect l="l" t="t" r="r" b="b"/>
              <a:pathLst>
                <a:path w="551" h="1218" extrusionOk="0">
                  <a:moveTo>
                    <a:pt x="102" y="0"/>
                  </a:moveTo>
                  <a:cubicBezTo>
                    <a:pt x="46" y="31"/>
                    <a:pt x="49" y="120"/>
                    <a:pt x="49" y="120"/>
                  </a:cubicBezTo>
                  <a:cubicBezTo>
                    <a:pt x="0" y="326"/>
                    <a:pt x="141" y="944"/>
                    <a:pt x="431" y="1218"/>
                  </a:cubicBezTo>
                  <a:cubicBezTo>
                    <a:pt x="551" y="758"/>
                    <a:pt x="509" y="271"/>
                    <a:pt x="102" y="0"/>
                  </a:cubicBezTo>
                  <a:close/>
                </a:path>
              </a:pathLst>
            </a:custGeom>
            <a:solidFill>
              <a:srgbClr val="4135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99;p15">
              <a:extLst>
                <a:ext uri="{FF2B5EF4-FFF2-40B4-BE49-F238E27FC236}">
                  <a16:creationId xmlns:a16="http://schemas.microsoft.com/office/drawing/2014/main" id="{70F721B1-0E27-021A-77E5-44CB3672B7D7}"/>
                </a:ext>
              </a:extLst>
            </p:cNvPr>
            <p:cNvSpPr/>
            <p:nvPr/>
          </p:nvSpPr>
          <p:spPr>
            <a:xfrm>
              <a:off x="4424306" y="-1398846"/>
              <a:ext cx="457607" cy="224376"/>
            </a:xfrm>
            <a:custGeom>
              <a:avLst/>
              <a:gdLst/>
              <a:ahLst/>
              <a:cxnLst/>
              <a:rect l="l" t="t" r="r" b="b"/>
              <a:pathLst>
                <a:path w="7132" h="3497" extrusionOk="0">
                  <a:moveTo>
                    <a:pt x="5506" y="0"/>
                  </a:moveTo>
                  <a:cubicBezTo>
                    <a:pt x="5098" y="0"/>
                    <a:pt x="4585" y="93"/>
                    <a:pt x="3942" y="322"/>
                  </a:cubicBezTo>
                  <a:cubicBezTo>
                    <a:pt x="2143" y="965"/>
                    <a:pt x="1007" y="1901"/>
                    <a:pt x="0" y="2185"/>
                  </a:cubicBezTo>
                  <a:cubicBezTo>
                    <a:pt x="323" y="2399"/>
                    <a:pt x="414" y="2750"/>
                    <a:pt x="379" y="3111"/>
                  </a:cubicBezTo>
                  <a:cubicBezTo>
                    <a:pt x="371" y="3210"/>
                    <a:pt x="355" y="3304"/>
                    <a:pt x="329" y="3403"/>
                  </a:cubicBezTo>
                  <a:cubicBezTo>
                    <a:pt x="344" y="3413"/>
                    <a:pt x="355" y="3424"/>
                    <a:pt x="368" y="3434"/>
                  </a:cubicBezTo>
                  <a:cubicBezTo>
                    <a:pt x="428" y="3477"/>
                    <a:pt x="648" y="3497"/>
                    <a:pt x="972" y="3497"/>
                  </a:cubicBezTo>
                  <a:cubicBezTo>
                    <a:pt x="2358" y="3497"/>
                    <a:pt x="5645" y="3126"/>
                    <a:pt x="6374" y="2603"/>
                  </a:cubicBezTo>
                  <a:cubicBezTo>
                    <a:pt x="7120" y="2069"/>
                    <a:pt x="7131" y="1452"/>
                    <a:pt x="6955" y="950"/>
                  </a:cubicBezTo>
                  <a:cubicBezTo>
                    <a:pt x="6921" y="848"/>
                    <a:pt x="6879" y="754"/>
                    <a:pt x="6832" y="667"/>
                  </a:cubicBezTo>
                  <a:cubicBezTo>
                    <a:pt x="6652" y="318"/>
                    <a:pt x="6261" y="0"/>
                    <a:pt x="5506" y="0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300;p15">
              <a:extLst>
                <a:ext uri="{FF2B5EF4-FFF2-40B4-BE49-F238E27FC236}">
                  <a16:creationId xmlns:a16="http://schemas.microsoft.com/office/drawing/2014/main" id="{E129D00D-09E0-73E2-1D4A-2940DC8CE11D}"/>
                </a:ext>
              </a:extLst>
            </p:cNvPr>
            <p:cNvSpPr/>
            <p:nvPr/>
          </p:nvSpPr>
          <p:spPr>
            <a:xfrm>
              <a:off x="4422959" y="-1379084"/>
              <a:ext cx="255238" cy="122294"/>
            </a:xfrm>
            <a:custGeom>
              <a:avLst/>
              <a:gdLst/>
              <a:ahLst/>
              <a:cxnLst/>
              <a:rect l="l" t="t" r="r" b="b"/>
              <a:pathLst>
                <a:path w="3978" h="1906" extrusionOk="0">
                  <a:moveTo>
                    <a:pt x="3957" y="1"/>
                  </a:moveTo>
                  <a:cubicBezTo>
                    <a:pt x="2999" y="344"/>
                    <a:pt x="2238" y="769"/>
                    <a:pt x="1564" y="1144"/>
                  </a:cubicBezTo>
                  <a:cubicBezTo>
                    <a:pt x="986" y="1466"/>
                    <a:pt x="484" y="1748"/>
                    <a:pt x="14" y="1877"/>
                  </a:cubicBezTo>
                  <a:cubicBezTo>
                    <a:pt x="7" y="1881"/>
                    <a:pt x="0" y="1887"/>
                    <a:pt x="4" y="1895"/>
                  </a:cubicBezTo>
                  <a:cubicBezTo>
                    <a:pt x="4" y="1902"/>
                    <a:pt x="10" y="1905"/>
                    <a:pt x="18" y="1905"/>
                  </a:cubicBezTo>
                  <a:lnTo>
                    <a:pt x="21" y="1905"/>
                  </a:lnTo>
                  <a:cubicBezTo>
                    <a:pt x="494" y="1772"/>
                    <a:pt x="996" y="1492"/>
                    <a:pt x="1579" y="1168"/>
                  </a:cubicBezTo>
                  <a:cubicBezTo>
                    <a:pt x="2252" y="793"/>
                    <a:pt x="3013" y="369"/>
                    <a:pt x="3967" y="29"/>
                  </a:cubicBezTo>
                  <a:cubicBezTo>
                    <a:pt x="3974" y="25"/>
                    <a:pt x="3978" y="19"/>
                    <a:pt x="3978" y="11"/>
                  </a:cubicBezTo>
                  <a:cubicBezTo>
                    <a:pt x="3974" y="4"/>
                    <a:pt x="3967" y="1"/>
                    <a:pt x="395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301;p15">
              <a:extLst>
                <a:ext uri="{FF2B5EF4-FFF2-40B4-BE49-F238E27FC236}">
                  <a16:creationId xmlns:a16="http://schemas.microsoft.com/office/drawing/2014/main" id="{EB070890-1138-67A1-B122-2A48A2653512}"/>
                </a:ext>
              </a:extLst>
            </p:cNvPr>
            <p:cNvSpPr/>
            <p:nvPr/>
          </p:nvSpPr>
          <p:spPr>
            <a:xfrm>
              <a:off x="4256134" y="-1260060"/>
              <a:ext cx="210966" cy="86363"/>
            </a:xfrm>
            <a:custGeom>
              <a:avLst/>
              <a:gdLst/>
              <a:ahLst/>
              <a:cxnLst/>
              <a:rect l="l" t="t" r="r" b="b"/>
              <a:pathLst>
                <a:path w="3288" h="1346" extrusionOk="0">
                  <a:moveTo>
                    <a:pt x="2015" y="1"/>
                  </a:moveTo>
                  <a:cubicBezTo>
                    <a:pt x="1786" y="1"/>
                    <a:pt x="1595" y="134"/>
                    <a:pt x="1362" y="268"/>
                  </a:cubicBezTo>
                  <a:cubicBezTo>
                    <a:pt x="1297" y="305"/>
                    <a:pt x="1236" y="316"/>
                    <a:pt x="1172" y="316"/>
                  </a:cubicBezTo>
                  <a:cubicBezTo>
                    <a:pt x="1084" y="316"/>
                    <a:pt x="991" y="296"/>
                    <a:pt x="875" y="296"/>
                  </a:cubicBezTo>
                  <a:cubicBezTo>
                    <a:pt x="770" y="296"/>
                    <a:pt x="648" y="312"/>
                    <a:pt x="496" y="373"/>
                  </a:cubicBezTo>
                  <a:cubicBezTo>
                    <a:pt x="46" y="552"/>
                    <a:pt x="1" y="931"/>
                    <a:pt x="54" y="1110"/>
                  </a:cubicBezTo>
                  <a:cubicBezTo>
                    <a:pt x="92" y="1241"/>
                    <a:pt x="123" y="1345"/>
                    <a:pt x="389" y="1345"/>
                  </a:cubicBezTo>
                  <a:cubicBezTo>
                    <a:pt x="486" y="1345"/>
                    <a:pt x="615" y="1331"/>
                    <a:pt x="787" y="1299"/>
                  </a:cubicBezTo>
                  <a:cubicBezTo>
                    <a:pt x="1211" y="1221"/>
                    <a:pt x="2023" y="1207"/>
                    <a:pt x="2530" y="1207"/>
                  </a:cubicBezTo>
                  <a:cubicBezTo>
                    <a:pt x="2794" y="1207"/>
                    <a:pt x="2976" y="1211"/>
                    <a:pt x="2976" y="1211"/>
                  </a:cubicBezTo>
                  <a:cubicBezTo>
                    <a:pt x="3287" y="685"/>
                    <a:pt x="2709" y="138"/>
                    <a:pt x="2709" y="138"/>
                  </a:cubicBezTo>
                  <a:cubicBezTo>
                    <a:pt x="2709" y="138"/>
                    <a:pt x="2678" y="168"/>
                    <a:pt x="2602" y="168"/>
                  </a:cubicBezTo>
                  <a:cubicBezTo>
                    <a:pt x="2545" y="168"/>
                    <a:pt x="2463" y="151"/>
                    <a:pt x="2351" y="92"/>
                  </a:cubicBezTo>
                  <a:cubicBezTo>
                    <a:pt x="2227" y="27"/>
                    <a:pt x="2117" y="1"/>
                    <a:pt x="2015" y="1"/>
                  </a:cubicBez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302;p15">
              <a:extLst>
                <a:ext uri="{FF2B5EF4-FFF2-40B4-BE49-F238E27FC236}">
                  <a16:creationId xmlns:a16="http://schemas.microsoft.com/office/drawing/2014/main" id="{E7AFFA9F-E29F-3D38-66D8-A4A823257AC5}"/>
                </a:ext>
              </a:extLst>
            </p:cNvPr>
            <p:cNvSpPr/>
            <p:nvPr/>
          </p:nvSpPr>
          <p:spPr>
            <a:xfrm>
              <a:off x="4255684" y="-1261087"/>
              <a:ext cx="212506" cy="88480"/>
            </a:xfrm>
            <a:custGeom>
              <a:avLst/>
              <a:gdLst/>
              <a:ahLst/>
              <a:cxnLst/>
              <a:rect l="l" t="t" r="r" b="b"/>
              <a:pathLst>
                <a:path w="3312" h="1379" extrusionOk="0">
                  <a:moveTo>
                    <a:pt x="2021" y="0"/>
                  </a:moveTo>
                  <a:cubicBezTo>
                    <a:pt x="1817" y="0"/>
                    <a:pt x="1642" y="102"/>
                    <a:pt x="1450" y="213"/>
                  </a:cubicBezTo>
                  <a:cubicBezTo>
                    <a:pt x="1421" y="231"/>
                    <a:pt x="1393" y="249"/>
                    <a:pt x="1362" y="266"/>
                  </a:cubicBezTo>
                  <a:cubicBezTo>
                    <a:pt x="1300" y="303"/>
                    <a:pt x="1241" y="313"/>
                    <a:pt x="1178" y="313"/>
                  </a:cubicBezTo>
                  <a:cubicBezTo>
                    <a:pt x="1138" y="313"/>
                    <a:pt x="1096" y="309"/>
                    <a:pt x="1050" y="305"/>
                  </a:cubicBezTo>
                  <a:cubicBezTo>
                    <a:pt x="998" y="300"/>
                    <a:pt x="942" y="294"/>
                    <a:pt x="879" y="294"/>
                  </a:cubicBezTo>
                  <a:cubicBezTo>
                    <a:pt x="773" y="294"/>
                    <a:pt x="649" y="310"/>
                    <a:pt x="495" y="372"/>
                  </a:cubicBezTo>
                  <a:cubicBezTo>
                    <a:pt x="1" y="571"/>
                    <a:pt x="22" y="979"/>
                    <a:pt x="29" y="1059"/>
                  </a:cubicBezTo>
                  <a:cubicBezTo>
                    <a:pt x="29" y="1066"/>
                    <a:pt x="40" y="1073"/>
                    <a:pt x="50" y="1073"/>
                  </a:cubicBezTo>
                  <a:cubicBezTo>
                    <a:pt x="57" y="1073"/>
                    <a:pt x="64" y="1063"/>
                    <a:pt x="64" y="1055"/>
                  </a:cubicBezTo>
                  <a:cubicBezTo>
                    <a:pt x="40" y="835"/>
                    <a:pt x="141" y="550"/>
                    <a:pt x="509" y="403"/>
                  </a:cubicBezTo>
                  <a:cubicBezTo>
                    <a:pt x="657" y="344"/>
                    <a:pt x="775" y="329"/>
                    <a:pt x="876" y="329"/>
                  </a:cubicBezTo>
                  <a:cubicBezTo>
                    <a:pt x="937" y="329"/>
                    <a:pt x="993" y="335"/>
                    <a:pt x="1046" y="340"/>
                  </a:cubicBezTo>
                  <a:cubicBezTo>
                    <a:pt x="1091" y="344"/>
                    <a:pt x="1134" y="348"/>
                    <a:pt x="1175" y="348"/>
                  </a:cubicBezTo>
                  <a:cubicBezTo>
                    <a:pt x="1243" y="348"/>
                    <a:pt x="1309" y="337"/>
                    <a:pt x="1379" y="298"/>
                  </a:cubicBezTo>
                  <a:cubicBezTo>
                    <a:pt x="1411" y="280"/>
                    <a:pt x="1439" y="263"/>
                    <a:pt x="1471" y="245"/>
                  </a:cubicBezTo>
                  <a:cubicBezTo>
                    <a:pt x="1663" y="132"/>
                    <a:pt x="1830" y="33"/>
                    <a:pt x="2022" y="33"/>
                  </a:cubicBezTo>
                  <a:cubicBezTo>
                    <a:pt x="2121" y="33"/>
                    <a:pt x="2227" y="59"/>
                    <a:pt x="2347" y="122"/>
                  </a:cubicBezTo>
                  <a:cubicBezTo>
                    <a:pt x="2464" y="183"/>
                    <a:pt x="2549" y="201"/>
                    <a:pt x="2609" y="201"/>
                  </a:cubicBezTo>
                  <a:cubicBezTo>
                    <a:pt x="2663" y="201"/>
                    <a:pt x="2697" y="187"/>
                    <a:pt x="2716" y="175"/>
                  </a:cubicBezTo>
                  <a:cubicBezTo>
                    <a:pt x="2789" y="252"/>
                    <a:pt x="3242" y="743"/>
                    <a:pt x="2975" y="1210"/>
                  </a:cubicBezTo>
                  <a:cubicBezTo>
                    <a:pt x="2932" y="1209"/>
                    <a:pt x="2762" y="1206"/>
                    <a:pt x="2530" y="1206"/>
                  </a:cubicBezTo>
                  <a:cubicBezTo>
                    <a:pt x="2020" y="1206"/>
                    <a:pt x="1209" y="1220"/>
                    <a:pt x="790" y="1298"/>
                  </a:cubicBezTo>
                  <a:cubicBezTo>
                    <a:pt x="626" y="1328"/>
                    <a:pt x="495" y="1343"/>
                    <a:pt x="394" y="1343"/>
                  </a:cubicBezTo>
                  <a:cubicBezTo>
                    <a:pt x="321" y="1343"/>
                    <a:pt x="262" y="1335"/>
                    <a:pt x="218" y="1319"/>
                  </a:cubicBezTo>
                  <a:cubicBezTo>
                    <a:pt x="217" y="1318"/>
                    <a:pt x="215" y="1318"/>
                    <a:pt x="214" y="1318"/>
                  </a:cubicBezTo>
                  <a:cubicBezTo>
                    <a:pt x="208" y="1318"/>
                    <a:pt x="200" y="1323"/>
                    <a:pt x="197" y="1329"/>
                  </a:cubicBezTo>
                  <a:cubicBezTo>
                    <a:pt x="194" y="1340"/>
                    <a:pt x="197" y="1350"/>
                    <a:pt x="208" y="1353"/>
                  </a:cubicBezTo>
                  <a:cubicBezTo>
                    <a:pt x="253" y="1371"/>
                    <a:pt x="317" y="1378"/>
                    <a:pt x="394" y="1378"/>
                  </a:cubicBezTo>
                  <a:cubicBezTo>
                    <a:pt x="499" y="1378"/>
                    <a:pt x="629" y="1364"/>
                    <a:pt x="797" y="1332"/>
                  </a:cubicBezTo>
                  <a:cubicBezTo>
                    <a:pt x="1214" y="1254"/>
                    <a:pt x="2018" y="1241"/>
                    <a:pt x="2526" y="1241"/>
                  </a:cubicBezTo>
                  <a:cubicBezTo>
                    <a:pt x="2792" y="1241"/>
                    <a:pt x="2978" y="1245"/>
                    <a:pt x="2983" y="1245"/>
                  </a:cubicBezTo>
                  <a:cubicBezTo>
                    <a:pt x="2984" y="1245"/>
                    <a:pt x="2985" y="1246"/>
                    <a:pt x="2986" y="1246"/>
                  </a:cubicBezTo>
                  <a:cubicBezTo>
                    <a:pt x="2992" y="1246"/>
                    <a:pt x="2997" y="1241"/>
                    <a:pt x="2999" y="1238"/>
                  </a:cubicBezTo>
                  <a:cubicBezTo>
                    <a:pt x="3312" y="705"/>
                    <a:pt x="2733" y="147"/>
                    <a:pt x="2726" y="140"/>
                  </a:cubicBezTo>
                  <a:cubicBezTo>
                    <a:pt x="2724" y="138"/>
                    <a:pt x="2721" y="138"/>
                    <a:pt x="2717" y="138"/>
                  </a:cubicBezTo>
                  <a:cubicBezTo>
                    <a:pt x="2713" y="138"/>
                    <a:pt x="2709" y="138"/>
                    <a:pt x="2705" y="140"/>
                  </a:cubicBezTo>
                  <a:cubicBezTo>
                    <a:pt x="2703" y="142"/>
                    <a:pt x="2674" y="167"/>
                    <a:pt x="2607" y="167"/>
                  </a:cubicBezTo>
                  <a:cubicBezTo>
                    <a:pt x="2553" y="167"/>
                    <a:pt x="2474" y="151"/>
                    <a:pt x="2365" y="95"/>
                  </a:cubicBezTo>
                  <a:cubicBezTo>
                    <a:pt x="2238" y="28"/>
                    <a:pt x="2126" y="0"/>
                    <a:pt x="202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303;p15">
              <a:extLst>
                <a:ext uri="{FF2B5EF4-FFF2-40B4-BE49-F238E27FC236}">
                  <a16:creationId xmlns:a16="http://schemas.microsoft.com/office/drawing/2014/main" id="{16C17DFE-3CE6-ECEE-5316-752CD6B17FEB}"/>
                </a:ext>
              </a:extLst>
            </p:cNvPr>
            <p:cNvSpPr/>
            <p:nvPr/>
          </p:nvSpPr>
          <p:spPr>
            <a:xfrm>
              <a:off x="4316062" y="-1230417"/>
              <a:ext cx="33557" cy="28937"/>
            </a:xfrm>
            <a:custGeom>
              <a:avLst/>
              <a:gdLst/>
              <a:ahLst/>
              <a:cxnLst/>
              <a:rect l="l" t="t" r="r" b="b"/>
              <a:pathLst>
                <a:path w="523" h="451" extrusionOk="0">
                  <a:moveTo>
                    <a:pt x="502" y="1"/>
                  </a:moveTo>
                  <a:cubicBezTo>
                    <a:pt x="500" y="1"/>
                    <a:pt x="497" y="1"/>
                    <a:pt x="494" y="2"/>
                  </a:cubicBezTo>
                  <a:cubicBezTo>
                    <a:pt x="298" y="101"/>
                    <a:pt x="130" y="244"/>
                    <a:pt x="4" y="423"/>
                  </a:cubicBezTo>
                  <a:cubicBezTo>
                    <a:pt x="0" y="433"/>
                    <a:pt x="0" y="444"/>
                    <a:pt x="10" y="448"/>
                  </a:cubicBezTo>
                  <a:cubicBezTo>
                    <a:pt x="10" y="451"/>
                    <a:pt x="14" y="451"/>
                    <a:pt x="17" y="451"/>
                  </a:cubicBezTo>
                  <a:cubicBezTo>
                    <a:pt x="25" y="451"/>
                    <a:pt x="31" y="448"/>
                    <a:pt x="35" y="444"/>
                  </a:cubicBezTo>
                  <a:cubicBezTo>
                    <a:pt x="154" y="269"/>
                    <a:pt x="319" y="129"/>
                    <a:pt x="512" y="33"/>
                  </a:cubicBezTo>
                  <a:cubicBezTo>
                    <a:pt x="519" y="30"/>
                    <a:pt x="522" y="20"/>
                    <a:pt x="519" y="12"/>
                  </a:cubicBezTo>
                  <a:cubicBezTo>
                    <a:pt x="516" y="5"/>
                    <a:pt x="510" y="1"/>
                    <a:pt x="50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304;p15">
              <a:extLst>
                <a:ext uri="{FF2B5EF4-FFF2-40B4-BE49-F238E27FC236}">
                  <a16:creationId xmlns:a16="http://schemas.microsoft.com/office/drawing/2014/main" id="{5F736451-5028-AF5C-E2C4-49F38BD3780B}"/>
                </a:ext>
              </a:extLst>
            </p:cNvPr>
            <p:cNvSpPr/>
            <p:nvPr/>
          </p:nvSpPr>
          <p:spPr>
            <a:xfrm>
              <a:off x="4366880" y="-1455438"/>
              <a:ext cx="235733" cy="19698"/>
            </a:xfrm>
            <a:custGeom>
              <a:avLst/>
              <a:gdLst/>
              <a:ahLst/>
              <a:cxnLst/>
              <a:rect l="l" t="t" r="r" b="b"/>
              <a:pathLst>
                <a:path w="3674" h="307" extrusionOk="0">
                  <a:moveTo>
                    <a:pt x="3659" y="0"/>
                  </a:moveTo>
                  <a:cubicBezTo>
                    <a:pt x="3658" y="0"/>
                    <a:pt x="3657" y="1"/>
                    <a:pt x="3656" y="1"/>
                  </a:cubicBezTo>
                  <a:cubicBezTo>
                    <a:pt x="3036" y="209"/>
                    <a:pt x="2414" y="278"/>
                    <a:pt x="1864" y="278"/>
                  </a:cubicBezTo>
                  <a:cubicBezTo>
                    <a:pt x="819" y="278"/>
                    <a:pt x="33" y="31"/>
                    <a:pt x="21" y="26"/>
                  </a:cubicBezTo>
                  <a:cubicBezTo>
                    <a:pt x="20" y="25"/>
                    <a:pt x="18" y="25"/>
                    <a:pt x="16" y="25"/>
                  </a:cubicBezTo>
                  <a:cubicBezTo>
                    <a:pt x="10" y="25"/>
                    <a:pt x="4" y="28"/>
                    <a:pt x="4" y="37"/>
                  </a:cubicBezTo>
                  <a:cubicBezTo>
                    <a:pt x="0" y="43"/>
                    <a:pt x="4" y="51"/>
                    <a:pt x="11" y="54"/>
                  </a:cubicBezTo>
                  <a:cubicBezTo>
                    <a:pt x="25" y="58"/>
                    <a:pt x="814" y="307"/>
                    <a:pt x="1867" y="307"/>
                  </a:cubicBezTo>
                  <a:cubicBezTo>
                    <a:pt x="2417" y="307"/>
                    <a:pt x="3042" y="236"/>
                    <a:pt x="3662" y="30"/>
                  </a:cubicBezTo>
                  <a:cubicBezTo>
                    <a:pt x="3670" y="26"/>
                    <a:pt x="3673" y="19"/>
                    <a:pt x="3673" y="12"/>
                  </a:cubicBezTo>
                  <a:cubicBezTo>
                    <a:pt x="3670" y="6"/>
                    <a:pt x="3665" y="0"/>
                    <a:pt x="365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305;p15">
              <a:extLst>
                <a:ext uri="{FF2B5EF4-FFF2-40B4-BE49-F238E27FC236}">
                  <a16:creationId xmlns:a16="http://schemas.microsoft.com/office/drawing/2014/main" id="{1BF449D4-F954-6E8C-3D2F-284223F6BD03}"/>
                </a:ext>
              </a:extLst>
            </p:cNvPr>
            <p:cNvSpPr/>
            <p:nvPr/>
          </p:nvSpPr>
          <p:spPr>
            <a:xfrm>
              <a:off x="4481027" y="-1743019"/>
              <a:ext cx="3144" cy="132881"/>
            </a:xfrm>
            <a:custGeom>
              <a:avLst/>
              <a:gdLst/>
              <a:ahLst/>
              <a:cxnLst/>
              <a:rect l="l" t="t" r="r" b="b"/>
              <a:pathLst>
                <a:path w="49" h="2071" extrusionOk="0">
                  <a:moveTo>
                    <a:pt x="25" y="1"/>
                  </a:moveTo>
                  <a:cubicBezTo>
                    <a:pt x="10" y="1"/>
                    <a:pt x="0" y="12"/>
                    <a:pt x="0" y="25"/>
                  </a:cubicBezTo>
                  <a:lnTo>
                    <a:pt x="0" y="2045"/>
                  </a:lnTo>
                  <a:cubicBezTo>
                    <a:pt x="0" y="2060"/>
                    <a:pt x="10" y="2071"/>
                    <a:pt x="25" y="2071"/>
                  </a:cubicBezTo>
                  <a:cubicBezTo>
                    <a:pt x="39" y="2071"/>
                    <a:pt x="49" y="2060"/>
                    <a:pt x="49" y="2045"/>
                  </a:cubicBezTo>
                  <a:lnTo>
                    <a:pt x="49" y="25"/>
                  </a:lnTo>
                  <a:cubicBezTo>
                    <a:pt x="49" y="12"/>
                    <a:pt x="39" y="1"/>
                    <a:pt x="25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306;p15">
              <a:extLst>
                <a:ext uri="{FF2B5EF4-FFF2-40B4-BE49-F238E27FC236}">
                  <a16:creationId xmlns:a16="http://schemas.microsoft.com/office/drawing/2014/main" id="{D1080B8C-195E-D9DA-48A8-C09FB13EF5EE}"/>
                </a:ext>
              </a:extLst>
            </p:cNvPr>
            <p:cNvSpPr/>
            <p:nvPr/>
          </p:nvSpPr>
          <p:spPr>
            <a:xfrm>
              <a:off x="4237013" y="-1624894"/>
              <a:ext cx="79754" cy="22393"/>
            </a:xfrm>
            <a:custGeom>
              <a:avLst/>
              <a:gdLst/>
              <a:ahLst/>
              <a:cxnLst/>
              <a:rect l="l" t="t" r="r" b="b"/>
              <a:pathLst>
                <a:path w="1243" h="349" extrusionOk="0">
                  <a:moveTo>
                    <a:pt x="1218" y="1"/>
                  </a:moveTo>
                  <a:cubicBezTo>
                    <a:pt x="1216" y="1"/>
                    <a:pt x="1213" y="1"/>
                    <a:pt x="1211" y="2"/>
                  </a:cubicBezTo>
                  <a:cubicBezTo>
                    <a:pt x="927" y="75"/>
                    <a:pt x="28" y="300"/>
                    <a:pt x="18" y="303"/>
                  </a:cubicBezTo>
                  <a:cubicBezTo>
                    <a:pt x="7" y="306"/>
                    <a:pt x="1" y="317"/>
                    <a:pt x="1" y="331"/>
                  </a:cubicBezTo>
                  <a:cubicBezTo>
                    <a:pt x="4" y="342"/>
                    <a:pt x="15" y="348"/>
                    <a:pt x="25" y="348"/>
                  </a:cubicBezTo>
                  <a:lnTo>
                    <a:pt x="33" y="348"/>
                  </a:lnTo>
                  <a:cubicBezTo>
                    <a:pt x="39" y="345"/>
                    <a:pt x="941" y="120"/>
                    <a:pt x="1225" y="47"/>
                  </a:cubicBezTo>
                  <a:cubicBezTo>
                    <a:pt x="1236" y="44"/>
                    <a:pt x="1242" y="29"/>
                    <a:pt x="1239" y="19"/>
                  </a:cubicBezTo>
                  <a:cubicBezTo>
                    <a:pt x="1236" y="7"/>
                    <a:pt x="1228" y="1"/>
                    <a:pt x="12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307;p15">
              <a:extLst>
                <a:ext uri="{FF2B5EF4-FFF2-40B4-BE49-F238E27FC236}">
                  <a16:creationId xmlns:a16="http://schemas.microsoft.com/office/drawing/2014/main" id="{15FAEE77-B3FB-0394-9386-BF53739428F8}"/>
                </a:ext>
              </a:extLst>
            </p:cNvPr>
            <p:cNvSpPr/>
            <p:nvPr/>
          </p:nvSpPr>
          <p:spPr>
            <a:xfrm>
              <a:off x="4629950" y="-1630733"/>
              <a:ext cx="94383" cy="27333"/>
            </a:xfrm>
            <a:custGeom>
              <a:avLst/>
              <a:gdLst/>
              <a:ahLst/>
              <a:cxnLst/>
              <a:rect l="l" t="t" r="r" b="b"/>
              <a:pathLst>
                <a:path w="1471" h="426" extrusionOk="0">
                  <a:moveTo>
                    <a:pt x="27" y="0"/>
                  </a:moveTo>
                  <a:cubicBezTo>
                    <a:pt x="18" y="0"/>
                    <a:pt x="7" y="7"/>
                    <a:pt x="4" y="19"/>
                  </a:cubicBezTo>
                  <a:cubicBezTo>
                    <a:pt x="1" y="29"/>
                    <a:pt x="8" y="43"/>
                    <a:pt x="22" y="47"/>
                  </a:cubicBezTo>
                  <a:cubicBezTo>
                    <a:pt x="71" y="61"/>
                    <a:pt x="1274" y="394"/>
                    <a:pt x="1439" y="426"/>
                  </a:cubicBezTo>
                  <a:lnTo>
                    <a:pt x="1446" y="426"/>
                  </a:lnTo>
                  <a:cubicBezTo>
                    <a:pt x="1456" y="426"/>
                    <a:pt x="1467" y="418"/>
                    <a:pt x="1467" y="405"/>
                  </a:cubicBezTo>
                  <a:cubicBezTo>
                    <a:pt x="1471" y="394"/>
                    <a:pt x="1464" y="380"/>
                    <a:pt x="1450" y="376"/>
                  </a:cubicBezTo>
                  <a:cubicBezTo>
                    <a:pt x="1285" y="349"/>
                    <a:pt x="46" y="5"/>
                    <a:pt x="33" y="1"/>
                  </a:cubicBezTo>
                  <a:cubicBezTo>
                    <a:pt x="31" y="0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890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>
          <a:extLst>
            <a:ext uri="{FF2B5EF4-FFF2-40B4-BE49-F238E27FC236}">
              <a16:creationId xmlns:a16="http://schemas.microsoft.com/office/drawing/2014/main" id="{26684961-8BB9-C329-587C-73269934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4">
            <a:extLst>
              <a:ext uri="{FF2B5EF4-FFF2-40B4-BE49-F238E27FC236}">
                <a16:creationId xmlns:a16="http://schemas.microsoft.com/office/drawing/2014/main" id="{7CA69DB9-0385-C126-1869-2D2341161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Interventions pharmacologiques</a:t>
            </a:r>
          </a:p>
        </p:txBody>
      </p:sp>
      <p:sp>
        <p:nvSpPr>
          <p:cNvPr id="946" name="Google Shape;946;p44">
            <a:extLst>
              <a:ext uri="{FF2B5EF4-FFF2-40B4-BE49-F238E27FC236}">
                <a16:creationId xmlns:a16="http://schemas.microsoft.com/office/drawing/2014/main" id="{BA4E49D8-AD81-75DD-3320-434C47A746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396" y="2434339"/>
            <a:ext cx="1718647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MAIS</a:t>
            </a:r>
          </a:p>
        </p:txBody>
      </p:sp>
      <p:sp>
        <p:nvSpPr>
          <p:cNvPr id="947" name="Google Shape;947;p44">
            <a:extLst>
              <a:ext uri="{FF2B5EF4-FFF2-40B4-BE49-F238E27FC236}">
                <a16:creationId xmlns:a16="http://schemas.microsoft.com/office/drawing/2014/main" id="{ADBEC22B-567D-2830-7F6D-017FF5765F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92825" y="2491789"/>
            <a:ext cx="3959497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Interventions médicales isolées ne conduisent pas à une réduction suffisante de la douleur</a:t>
            </a:r>
          </a:p>
        </p:txBody>
      </p:sp>
      <p:sp>
        <p:nvSpPr>
          <p:cNvPr id="949" name="Google Shape;949;p44">
            <a:extLst>
              <a:ext uri="{FF2B5EF4-FFF2-40B4-BE49-F238E27FC236}">
                <a16:creationId xmlns:a16="http://schemas.microsoft.com/office/drawing/2014/main" id="{F7E5E5C8-37E6-7893-2F42-E1725D3825A8}"/>
              </a:ext>
            </a:extLst>
          </p:cNvPr>
          <p:cNvSpPr/>
          <p:nvPr/>
        </p:nvSpPr>
        <p:spPr>
          <a:xfrm>
            <a:off x="1306643" y="3174775"/>
            <a:ext cx="713400" cy="57270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02</a:t>
            </a:r>
          </a:p>
        </p:txBody>
      </p:sp>
      <p:sp>
        <p:nvSpPr>
          <p:cNvPr id="950" name="Google Shape;950;p44">
            <a:extLst>
              <a:ext uri="{FF2B5EF4-FFF2-40B4-BE49-F238E27FC236}">
                <a16:creationId xmlns:a16="http://schemas.microsoft.com/office/drawing/2014/main" id="{76FD9220-EC72-CA3C-067A-8C8B163E8959}"/>
              </a:ext>
            </a:extLst>
          </p:cNvPr>
          <p:cNvSpPr/>
          <p:nvPr/>
        </p:nvSpPr>
        <p:spPr>
          <a:xfrm>
            <a:off x="1306643" y="2434339"/>
            <a:ext cx="713400" cy="57270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01</a:t>
            </a:r>
          </a:p>
        </p:txBody>
      </p:sp>
      <p:sp>
        <p:nvSpPr>
          <p:cNvPr id="5" name="Google Shape;947;p44">
            <a:extLst>
              <a:ext uri="{FF2B5EF4-FFF2-40B4-BE49-F238E27FC236}">
                <a16:creationId xmlns:a16="http://schemas.microsoft.com/office/drawing/2014/main" id="{6A045935-1359-1C8E-5E68-426EA9544616}"/>
              </a:ext>
            </a:extLst>
          </p:cNvPr>
          <p:cNvSpPr txBox="1">
            <a:spLocks/>
          </p:cNvSpPr>
          <p:nvPr/>
        </p:nvSpPr>
        <p:spPr>
          <a:xfrm>
            <a:off x="2192825" y="3232225"/>
            <a:ext cx="3860105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Unbounded"/>
              <a:buNone/>
              <a:defRPr sz="25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Surconsommation médicamenteuse s’est révélée contre-productive</a:t>
            </a:r>
          </a:p>
        </p:txBody>
      </p:sp>
      <p:grpSp>
        <p:nvGrpSpPr>
          <p:cNvPr id="6" name="Google Shape;876;p41">
            <a:extLst>
              <a:ext uri="{FF2B5EF4-FFF2-40B4-BE49-F238E27FC236}">
                <a16:creationId xmlns:a16="http://schemas.microsoft.com/office/drawing/2014/main" id="{5019D0F0-6E1D-EC95-E387-F6372A30CA35}"/>
              </a:ext>
            </a:extLst>
          </p:cNvPr>
          <p:cNvGrpSpPr/>
          <p:nvPr/>
        </p:nvGrpSpPr>
        <p:grpSpPr>
          <a:xfrm>
            <a:off x="7717936" y="1241239"/>
            <a:ext cx="810617" cy="920864"/>
            <a:chOff x="7547515" y="1501692"/>
            <a:chExt cx="1328682" cy="1551886"/>
          </a:xfrm>
        </p:grpSpPr>
        <p:sp>
          <p:nvSpPr>
            <p:cNvPr id="7" name="Google Shape;877;p41">
              <a:extLst>
                <a:ext uri="{FF2B5EF4-FFF2-40B4-BE49-F238E27FC236}">
                  <a16:creationId xmlns:a16="http://schemas.microsoft.com/office/drawing/2014/main" id="{8C16F050-150A-532A-53E7-F5C2C1CC0AEC}"/>
                </a:ext>
              </a:extLst>
            </p:cNvPr>
            <p:cNvSpPr/>
            <p:nvPr/>
          </p:nvSpPr>
          <p:spPr>
            <a:xfrm rot="860262">
              <a:off x="8547373" y="197559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4" y="2722"/>
                    <a:pt x="1190" y="3167"/>
                    <a:pt x="2007" y="3167"/>
                  </a:cubicBezTo>
                  <a:cubicBezTo>
                    <a:pt x="2335" y="3167"/>
                    <a:pt x="2668" y="3095"/>
                    <a:pt x="2983" y="2944"/>
                  </a:cubicBezTo>
                  <a:cubicBezTo>
                    <a:pt x="4085" y="2423"/>
                    <a:pt x="4572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8;p41">
              <a:extLst>
                <a:ext uri="{FF2B5EF4-FFF2-40B4-BE49-F238E27FC236}">
                  <a16:creationId xmlns:a16="http://schemas.microsoft.com/office/drawing/2014/main" id="{7D5AAB3A-238A-77FF-58F0-642D4F872BE4}"/>
                </a:ext>
              </a:extLst>
            </p:cNvPr>
            <p:cNvSpPr/>
            <p:nvPr/>
          </p:nvSpPr>
          <p:spPr>
            <a:xfrm rot="860262">
              <a:off x="8539276" y="1929837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601" y="0"/>
                  </a:moveTo>
                  <a:cubicBezTo>
                    <a:pt x="2274" y="0"/>
                    <a:pt x="1943" y="71"/>
                    <a:pt x="1629" y="221"/>
                  </a:cubicBezTo>
                  <a:cubicBezTo>
                    <a:pt x="469" y="776"/>
                    <a:pt x="1" y="2180"/>
                    <a:pt x="595" y="3316"/>
                  </a:cubicBezTo>
                  <a:lnTo>
                    <a:pt x="4680" y="1366"/>
                  </a:lnTo>
                  <a:cubicBezTo>
                    <a:pt x="4311" y="507"/>
                    <a:pt x="3474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9;p41">
              <a:extLst>
                <a:ext uri="{FF2B5EF4-FFF2-40B4-BE49-F238E27FC236}">
                  <a16:creationId xmlns:a16="http://schemas.microsoft.com/office/drawing/2014/main" id="{55994802-5591-D65B-BE55-21127AA32827}"/>
                </a:ext>
              </a:extLst>
            </p:cNvPr>
            <p:cNvSpPr/>
            <p:nvPr/>
          </p:nvSpPr>
          <p:spPr>
            <a:xfrm rot="860262">
              <a:off x="8418136" y="2163370"/>
              <a:ext cx="143472" cy="99556"/>
            </a:xfrm>
            <a:custGeom>
              <a:avLst/>
              <a:gdLst/>
              <a:ahLst/>
              <a:cxnLst/>
              <a:rect l="l" t="t" r="r" b="b"/>
              <a:pathLst>
                <a:path w="4577" h="3176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1" y="2727"/>
                    <a:pt x="1190" y="3175"/>
                    <a:pt x="2010" y="3175"/>
                  </a:cubicBezTo>
                  <a:cubicBezTo>
                    <a:pt x="2337" y="3175"/>
                    <a:pt x="2669" y="3104"/>
                    <a:pt x="2983" y="2954"/>
                  </a:cubicBezTo>
                  <a:cubicBezTo>
                    <a:pt x="4090" y="2428"/>
                    <a:pt x="4577" y="1116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0;p41">
              <a:extLst>
                <a:ext uri="{FF2B5EF4-FFF2-40B4-BE49-F238E27FC236}">
                  <a16:creationId xmlns:a16="http://schemas.microsoft.com/office/drawing/2014/main" id="{22FE6252-CAE3-DC79-9A61-971E7C48D06F}"/>
                </a:ext>
              </a:extLst>
            </p:cNvPr>
            <p:cNvSpPr/>
            <p:nvPr/>
          </p:nvSpPr>
          <p:spPr>
            <a:xfrm rot="860262">
              <a:off x="8410200" y="2117864"/>
              <a:ext cx="146544" cy="103694"/>
            </a:xfrm>
            <a:custGeom>
              <a:avLst/>
              <a:gdLst/>
              <a:ahLst/>
              <a:cxnLst/>
              <a:rect l="l" t="t" r="r" b="b"/>
              <a:pathLst>
                <a:path w="4675" h="3308" extrusionOk="0">
                  <a:moveTo>
                    <a:pt x="2598" y="1"/>
                  </a:moveTo>
                  <a:cubicBezTo>
                    <a:pt x="2271" y="1"/>
                    <a:pt x="1939" y="72"/>
                    <a:pt x="1623" y="222"/>
                  </a:cubicBezTo>
                  <a:cubicBezTo>
                    <a:pt x="473" y="773"/>
                    <a:pt x="0" y="2167"/>
                    <a:pt x="590" y="3308"/>
                  </a:cubicBezTo>
                  <a:lnTo>
                    <a:pt x="4675" y="1358"/>
                  </a:lnTo>
                  <a:cubicBezTo>
                    <a:pt x="4299" y="504"/>
                    <a:pt x="3468" y="1"/>
                    <a:pt x="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1;p41">
              <a:extLst>
                <a:ext uri="{FF2B5EF4-FFF2-40B4-BE49-F238E27FC236}">
                  <a16:creationId xmlns:a16="http://schemas.microsoft.com/office/drawing/2014/main" id="{8B5A98DC-3520-C457-9D44-E2D3FE6F4142}"/>
                </a:ext>
              </a:extLst>
            </p:cNvPr>
            <p:cNvSpPr/>
            <p:nvPr/>
          </p:nvSpPr>
          <p:spPr>
            <a:xfrm rot="860262">
              <a:off x="8288727" y="2350988"/>
              <a:ext cx="143974" cy="100026"/>
            </a:xfrm>
            <a:custGeom>
              <a:avLst/>
              <a:gdLst/>
              <a:ahLst/>
              <a:cxnLst/>
              <a:rect l="l" t="t" r="r" b="b"/>
              <a:pathLst>
                <a:path w="4593" h="3191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399" y="2735"/>
                    <a:pt x="1195" y="3191"/>
                    <a:pt x="2022" y="3191"/>
                  </a:cubicBezTo>
                  <a:cubicBezTo>
                    <a:pt x="2350" y="3191"/>
                    <a:pt x="2683" y="3119"/>
                    <a:pt x="2999" y="2969"/>
                  </a:cubicBezTo>
                  <a:cubicBezTo>
                    <a:pt x="4105" y="2442"/>
                    <a:pt x="4593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2;p41">
              <a:extLst>
                <a:ext uri="{FF2B5EF4-FFF2-40B4-BE49-F238E27FC236}">
                  <a16:creationId xmlns:a16="http://schemas.microsoft.com/office/drawing/2014/main" id="{D96651BA-A43A-CDF5-FC63-4D91D15C9553}"/>
                </a:ext>
              </a:extLst>
            </p:cNvPr>
            <p:cNvSpPr/>
            <p:nvPr/>
          </p:nvSpPr>
          <p:spPr>
            <a:xfrm rot="860262">
              <a:off x="8281254" y="2306002"/>
              <a:ext cx="146262" cy="103192"/>
            </a:xfrm>
            <a:custGeom>
              <a:avLst/>
              <a:gdLst/>
              <a:ahLst/>
              <a:cxnLst/>
              <a:rect l="l" t="t" r="r" b="b"/>
              <a:pathLst>
                <a:path w="4666" h="3292" extrusionOk="0">
                  <a:moveTo>
                    <a:pt x="2599" y="1"/>
                  </a:moveTo>
                  <a:cubicBezTo>
                    <a:pt x="2272" y="1"/>
                    <a:pt x="1939" y="71"/>
                    <a:pt x="1624" y="221"/>
                  </a:cubicBezTo>
                  <a:cubicBezTo>
                    <a:pt x="474" y="767"/>
                    <a:pt x="1" y="2156"/>
                    <a:pt x="576" y="3292"/>
                  </a:cubicBezTo>
                  <a:lnTo>
                    <a:pt x="4665" y="1342"/>
                  </a:lnTo>
                  <a:cubicBezTo>
                    <a:pt x="4291" y="497"/>
                    <a:pt x="3464" y="1"/>
                    <a:pt x="2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3;p41">
              <a:extLst>
                <a:ext uri="{FF2B5EF4-FFF2-40B4-BE49-F238E27FC236}">
                  <a16:creationId xmlns:a16="http://schemas.microsoft.com/office/drawing/2014/main" id="{63A6DFA6-A9C8-0DD3-999B-6978567D9796}"/>
                </a:ext>
              </a:extLst>
            </p:cNvPr>
            <p:cNvSpPr/>
            <p:nvPr/>
          </p:nvSpPr>
          <p:spPr>
            <a:xfrm rot="860262">
              <a:off x="8159631" y="2538546"/>
              <a:ext cx="143504" cy="99556"/>
            </a:xfrm>
            <a:custGeom>
              <a:avLst/>
              <a:gdLst/>
              <a:ahLst/>
              <a:cxnLst/>
              <a:rect l="l" t="t" r="r" b="b"/>
              <a:pathLst>
                <a:path w="4578" h="3176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401" y="2727"/>
                    <a:pt x="1191" y="3175"/>
                    <a:pt x="2013" y="3175"/>
                  </a:cubicBezTo>
                  <a:cubicBezTo>
                    <a:pt x="2340" y="3175"/>
                    <a:pt x="2673" y="3104"/>
                    <a:pt x="2989" y="2954"/>
                  </a:cubicBezTo>
                  <a:cubicBezTo>
                    <a:pt x="4090" y="2428"/>
                    <a:pt x="4578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4;p41">
              <a:extLst>
                <a:ext uri="{FF2B5EF4-FFF2-40B4-BE49-F238E27FC236}">
                  <a16:creationId xmlns:a16="http://schemas.microsoft.com/office/drawing/2014/main" id="{035052E7-A114-F48D-0F13-20F483453B66}"/>
                </a:ext>
              </a:extLst>
            </p:cNvPr>
            <p:cNvSpPr/>
            <p:nvPr/>
          </p:nvSpPr>
          <p:spPr>
            <a:xfrm rot="860262">
              <a:off x="8151700" y="2492966"/>
              <a:ext cx="146732" cy="103819"/>
            </a:xfrm>
            <a:custGeom>
              <a:avLst/>
              <a:gdLst/>
              <a:ahLst/>
              <a:cxnLst/>
              <a:rect l="l" t="t" r="r" b="b"/>
              <a:pathLst>
                <a:path w="4681" h="3312" extrusionOk="0">
                  <a:moveTo>
                    <a:pt x="2598" y="0"/>
                  </a:moveTo>
                  <a:cubicBezTo>
                    <a:pt x="2272" y="0"/>
                    <a:pt x="1940" y="71"/>
                    <a:pt x="1624" y="221"/>
                  </a:cubicBezTo>
                  <a:cubicBezTo>
                    <a:pt x="469" y="776"/>
                    <a:pt x="1" y="2175"/>
                    <a:pt x="591" y="3311"/>
                  </a:cubicBezTo>
                  <a:lnTo>
                    <a:pt x="4680" y="1361"/>
                  </a:lnTo>
                  <a:cubicBezTo>
                    <a:pt x="4304" y="506"/>
                    <a:pt x="3471" y="0"/>
                    <a:pt x="2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5;p41">
              <a:extLst>
                <a:ext uri="{FF2B5EF4-FFF2-40B4-BE49-F238E27FC236}">
                  <a16:creationId xmlns:a16="http://schemas.microsoft.com/office/drawing/2014/main" id="{F48C81C0-3230-A8F0-F2E6-3482B2ACD239}"/>
                </a:ext>
              </a:extLst>
            </p:cNvPr>
            <p:cNvSpPr/>
            <p:nvPr/>
          </p:nvSpPr>
          <p:spPr>
            <a:xfrm rot="860262">
              <a:off x="8030455" y="2726153"/>
              <a:ext cx="143504" cy="99681"/>
            </a:xfrm>
            <a:custGeom>
              <a:avLst/>
              <a:gdLst/>
              <a:ahLst/>
              <a:cxnLst/>
              <a:rect l="l" t="t" r="r" b="b"/>
              <a:pathLst>
                <a:path w="4578" h="3180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2" y="2729"/>
                    <a:pt x="1193" y="3180"/>
                    <a:pt x="2016" y="3180"/>
                  </a:cubicBezTo>
                  <a:cubicBezTo>
                    <a:pt x="2343" y="3180"/>
                    <a:pt x="2674" y="3109"/>
                    <a:pt x="2988" y="2959"/>
                  </a:cubicBezTo>
                  <a:cubicBezTo>
                    <a:pt x="4090" y="2433"/>
                    <a:pt x="4577" y="1122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6;p41">
              <a:extLst>
                <a:ext uri="{FF2B5EF4-FFF2-40B4-BE49-F238E27FC236}">
                  <a16:creationId xmlns:a16="http://schemas.microsoft.com/office/drawing/2014/main" id="{EAF50294-56B2-57C5-44D3-BA20E583B305}"/>
                </a:ext>
              </a:extLst>
            </p:cNvPr>
            <p:cNvSpPr/>
            <p:nvPr/>
          </p:nvSpPr>
          <p:spPr>
            <a:xfrm rot="860262">
              <a:off x="8022394" y="2680474"/>
              <a:ext cx="146732" cy="103882"/>
            </a:xfrm>
            <a:custGeom>
              <a:avLst/>
              <a:gdLst/>
              <a:ahLst/>
              <a:cxnLst/>
              <a:rect l="l" t="t" r="r" b="b"/>
              <a:pathLst>
                <a:path w="4681" h="3314" extrusionOk="0">
                  <a:moveTo>
                    <a:pt x="2603" y="0"/>
                  </a:moveTo>
                  <a:cubicBezTo>
                    <a:pt x="2276" y="0"/>
                    <a:pt x="1944" y="71"/>
                    <a:pt x="1629" y="223"/>
                  </a:cubicBezTo>
                  <a:cubicBezTo>
                    <a:pt x="469" y="774"/>
                    <a:pt x="1" y="2177"/>
                    <a:pt x="595" y="3313"/>
                  </a:cubicBezTo>
                  <a:lnTo>
                    <a:pt x="4680" y="1363"/>
                  </a:lnTo>
                  <a:cubicBezTo>
                    <a:pt x="4311" y="509"/>
                    <a:pt x="3476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7;p41">
              <a:extLst>
                <a:ext uri="{FF2B5EF4-FFF2-40B4-BE49-F238E27FC236}">
                  <a16:creationId xmlns:a16="http://schemas.microsoft.com/office/drawing/2014/main" id="{1F0A73C1-C345-300A-9B2A-8FAB4AF8215A}"/>
                </a:ext>
              </a:extLst>
            </p:cNvPr>
            <p:cNvSpPr/>
            <p:nvPr/>
          </p:nvSpPr>
          <p:spPr>
            <a:xfrm rot="860262">
              <a:off x="8255893" y="1774965"/>
              <a:ext cx="143660" cy="99838"/>
            </a:xfrm>
            <a:custGeom>
              <a:avLst/>
              <a:gdLst/>
              <a:ahLst/>
              <a:cxnLst/>
              <a:rect l="l" t="t" r="r" b="b"/>
              <a:pathLst>
                <a:path w="4583" h="3185" extrusionOk="0">
                  <a:moveTo>
                    <a:pt x="4090" y="1"/>
                  </a:moveTo>
                  <a:lnTo>
                    <a:pt x="1" y="1950"/>
                  </a:lnTo>
                  <a:cubicBezTo>
                    <a:pt x="402" y="2733"/>
                    <a:pt x="1196" y="3185"/>
                    <a:pt x="2021" y="3185"/>
                  </a:cubicBezTo>
                  <a:cubicBezTo>
                    <a:pt x="2348" y="3185"/>
                    <a:pt x="2679" y="3114"/>
                    <a:pt x="2993" y="2964"/>
                  </a:cubicBezTo>
                  <a:cubicBezTo>
                    <a:pt x="4100" y="2433"/>
                    <a:pt x="4582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8;p41">
              <a:extLst>
                <a:ext uri="{FF2B5EF4-FFF2-40B4-BE49-F238E27FC236}">
                  <a16:creationId xmlns:a16="http://schemas.microsoft.com/office/drawing/2014/main" id="{8D048C20-9C70-CDB8-9A75-AE60AA530F06}"/>
                </a:ext>
              </a:extLst>
            </p:cNvPr>
            <p:cNvSpPr/>
            <p:nvPr/>
          </p:nvSpPr>
          <p:spPr>
            <a:xfrm rot="860262">
              <a:off x="8126758" y="1962557"/>
              <a:ext cx="143504" cy="99650"/>
            </a:xfrm>
            <a:custGeom>
              <a:avLst/>
              <a:gdLst/>
              <a:ahLst/>
              <a:cxnLst/>
              <a:rect l="l" t="t" r="r" b="b"/>
              <a:pathLst>
                <a:path w="4578" h="3179" extrusionOk="0">
                  <a:moveTo>
                    <a:pt x="4085" y="1"/>
                  </a:moveTo>
                  <a:lnTo>
                    <a:pt x="0" y="1951"/>
                  </a:lnTo>
                  <a:cubicBezTo>
                    <a:pt x="401" y="2727"/>
                    <a:pt x="1190" y="3178"/>
                    <a:pt x="2011" y="3178"/>
                  </a:cubicBezTo>
                  <a:cubicBezTo>
                    <a:pt x="2339" y="3178"/>
                    <a:pt x="2673" y="3106"/>
                    <a:pt x="2988" y="2955"/>
                  </a:cubicBezTo>
                  <a:cubicBezTo>
                    <a:pt x="4090" y="2428"/>
                    <a:pt x="4577" y="1122"/>
                    <a:pt x="4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9;p41">
              <a:extLst>
                <a:ext uri="{FF2B5EF4-FFF2-40B4-BE49-F238E27FC236}">
                  <a16:creationId xmlns:a16="http://schemas.microsoft.com/office/drawing/2014/main" id="{7C3609EC-3DC4-0066-9D7A-4176A9C5ED18}"/>
                </a:ext>
              </a:extLst>
            </p:cNvPr>
            <p:cNvSpPr/>
            <p:nvPr/>
          </p:nvSpPr>
          <p:spPr>
            <a:xfrm rot="860262">
              <a:off x="8118806" y="1917233"/>
              <a:ext cx="146544" cy="103537"/>
            </a:xfrm>
            <a:custGeom>
              <a:avLst/>
              <a:gdLst/>
              <a:ahLst/>
              <a:cxnLst/>
              <a:rect l="l" t="t" r="r" b="b"/>
              <a:pathLst>
                <a:path w="4675" h="3303" extrusionOk="0">
                  <a:moveTo>
                    <a:pt x="2601" y="0"/>
                  </a:moveTo>
                  <a:cubicBezTo>
                    <a:pt x="2275" y="0"/>
                    <a:pt x="1943" y="71"/>
                    <a:pt x="1629" y="222"/>
                  </a:cubicBezTo>
                  <a:cubicBezTo>
                    <a:pt x="473" y="773"/>
                    <a:pt x="1" y="2167"/>
                    <a:pt x="590" y="3303"/>
                  </a:cubicBezTo>
                  <a:lnTo>
                    <a:pt x="4675" y="1353"/>
                  </a:lnTo>
                  <a:cubicBezTo>
                    <a:pt x="4300" y="503"/>
                    <a:pt x="3469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0;p41">
              <a:extLst>
                <a:ext uri="{FF2B5EF4-FFF2-40B4-BE49-F238E27FC236}">
                  <a16:creationId xmlns:a16="http://schemas.microsoft.com/office/drawing/2014/main" id="{04E0ECEE-0582-DF23-A4D4-75A9FFDC4DAC}"/>
                </a:ext>
              </a:extLst>
            </p:cNvPr>
            <p:cNvSpPr/>
            <p:nvPr/>
          </p:nvSpPr>
          <p:spPr>
            <a:xfrm rot="860262">
              <a:off x="7997398" y="2150314"/>
              <a:ext cx="143786" cy="99681"/>
            </a:xfrm>
            <a:custGeom>
              <a:avLst/>
              <a:gdLst/>
              <a:ahLst/>
              <a:cxnLst/>
              <a:rect l="l" t="t" r="r" b="b"/>
              <a:pathLst>
                <a:path w="4587" h="3180" extrusionOk="0">
                  <a:moveTo>
                    <a:pt x="4090" y="1"/>
                  </a:moveTo>
                  <a:lnTo>
                    <a:pt x="0" y="1951"/>
                  </a:lnTo>
                  <a:cubicBezTo>
                    <a:pt x="402" y="2729"/>
                    <a:pt x="1195" y="3180"/>
                    <a:pt x="2020" y="3180"/>
                  </a:cubicBezTo>
                  <a:cubicBezTo>
                    <a:pt x="2347" y="3180"/>
                    <a:pt x="2679" y="3109"/>
                    <a:pt x="2993" y="2960"/>
                  </a:cubicBezTo>
                  <a:cubicBezTo>
                    <a:pt x="4099" y="2433"/>
                    <a:pt x="4587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91;p41">
              <a:extLst>
                <a:ext uri="{FF2B5EF4-FFF2-40B4-BE49-F238E27FC236}">
                  <a16:creationId xmlns:a16="http://schemas.microsoft.com/office/drawing/2014/main" id="{A6C1A9EC-1F41-4FC3-BD25-09998CEFECB5}"/>
                </a:ext>
              </a:extLst>
            </p:cNvPr>
            <p:cNvSpPr/>
            <p:nvPr/>
          </p:nvSpPr>
          <p:spPr>
            <a:xfrm rot="860262">
              <a:off x="7989765" y="2104971"/>
              <a:ext cx="146544" cy="103600"/>
            </a:xfrm>
            <a:custGeom>
              <a:avLst/>
              <a:gdLst/>
              <a:ahLst/>
              <a:cxnLst/>
              <a:rect l="l" t="t" r="r" b="b"/>
              <a:pathLst>
                <a:path w="4675" h="3305" extrusionOk="0">
                  <a:moveTo>
                    <a:pt x="2594" y="0"/>
                  </a:moveTo>
                  <a:cubicBezTo>
                    <a:pt x="2268" y="0"/>
                    <a:pt x="1938" y="71"/>
                    <a:pt x="1623" y="219"/>
                  </a:cubicBezTo>
                  <a:cubicBezTo>
                    <a:pt x="468" y="770"/>
                    <a:pt x="0" y="2164"/>
                    <a:pt x="585" y="3305"/>
                  </a:cubicBezTo>
                  <a:lnTo>
                    <a:pt x="4670" y="1355"/>
                  </a:lnTo>
                  <a:lnTo>
                    <a:pt x="4675" y="1355"/>
                  </a:lnTo>
                  <a:cubicBezTo>
                    <a:pt x="4298" y="503"/>
                    <a:pt x="3465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2;p41">
              <a:extLst>
                <a:ext uri="{FF2B5EF4-FFF2-40B4-BE49-F238E27FC236}">
                  <a16:creationId xmlns:a16="http://schemas.microsoft.com/office/drawing/2014/main" id="{08A3C52E-9648-0EB6-804D-0ACF5CD15487}"/>
                </a:ext>
              </a:extLst>
            </p:cNvPr>
            <p:cNvSpPr/>
            <p:nvPr/>
          </p:nvSpPr>
          <p:spPr>
            <a:xfrm rot="860262">
              <a:off x="7868263" y="233786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90" y="1"/>
                  </a:moveTo>
                  <a:lnTo>
                    <a:pt x="1" y="1951"/>
                  </a:lnTo>
                  <a:cubicBezTo>
                    <a:pt x="405" y="2720"/>
                    <a:pt x="1192" y="3167"/>
                    <a:pt x="2011" y="3167"/>
                  </a:cubicBezTo>
                  <a:cubicBezTo>
                    <a:pt x="2338" y="3167"/>
                    <a:pt x="2669" y="3095"/>
                    <a:pt x="2984" y="2945"/>
                  </a:cubicBezTo>
                  <a:cubicBezTo>
                    <a:pt x="4086" y="2419"/>
                    <a:pt x="4573" y="1117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3;p41">
              <a:extLst>
                <a:ext uri="{FF2B5EF4-FFF2-40B4-BE49-F238E27FC236}">
                  <a16:creationId xmlns:a16="http://schemas.microsoft.com/office/drawing/2014/main" id="{2EF121CE-6252-1E7E-9F39-9797EE4AC0C2}"/>
                </a:ext>
              </a:extLst>
            </p:cNvPr>
            <p:cNvSpPr/>
            <p:nvPr/>
          </p:nvSpPr>
          <p:spPr>
            <a:xfrm rot="860262">
              <a:off x="7860190" y="2292133"/>
              <a:ext cx="146858" cy="103976"/>
            </a:xfrm>
            <a:custGeom>
              <a:avLst/>
              <a:gdLst/>
              <a:ahLst/>
              <a:cxnLst/>
              <a:rect l="l" t="t" r="r" b="b"/>
              <a:pathLst>
                <a:path w="4685" h="3317" extrusionOk="0">
                  <a:moveTo>
                    <a:pt x="2603" y="1"/>
                  </a:moveTo>
                  <a:cubicBezTo>
                    <a:pt x="2276" y="1"/>
                    <a:pt x="1944" y="72"/>
                    <a:pt x="1628" y="221"/>
                  </a:cubicBezTo>
                  <a:cubicBezTo>
                    <a:pt x="468" y="772"/>
                    <a:pt x="0" y="2176"/>
                    <a:pt x="595" y="3317"/>
                  </a:cubicBezTo>
                  <a:lnTo>
                    <a:pt x="4684" y="1367"/>
                  </a:lnTo>
                  <a:cubicBezTo>
                    <a:pt x="4312" y="508"/>
                    <a:pt x="3477" y="1"/>
                    <a:pt x="2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4;p41">
              <a:extLst>
                <a:ext uri="{FF2B5EF4-FFF2-40B4-BE49-F238E27FC236}">
                  <a16:creationId xmlns:a16="http://schemas.microsoft.com/office/drawing/2014/main" id="{A5FDF80F-2681-DE7C-43B6-F389940959F9}"/>
                </a:ext>
              </a:extLst>
            </p:cNvPr>
            <p:cNvSpPr/>
            <p:nvPr/>
          </p:nvSpPr>
          <p:spPr>
            <a:xfrm rot="860262">
              <a:off x="7739049" y="2525521"/>
              <a:ext cx="143504" cy="99619"/>
            </a:xfrm>
            <a:custGeom>
              <a:avLst/>
              <a:gdLst/>
              <a:ahLst/>
              <a:cxnLst/>
              <a:rect l="l" t="t" r="r" b="b"/>
              <a:pathLst>
                <a:path w="4578" h="3178" extrusionOk="0">
                  <a:moveTo>
                    <a:pt x="4085" y="0"/>
                  </a:moveTo>
                  <a:lnTo>
                    <a:pt x="1" y="1950"/>
                  </a:lnTo>
                  <a:cubicBezTo>
                    <a:pt x="401" y="2727"/>
                    <a:pt x="1190" y="3177"/>
                    <a:pt x="2012" y="3177"/>
                  </a:cubicBezTo>
                  <a:cubicBezTo>
                    <a:pt x="2340" y="3177"/>
                    <a:pt x="2673" y="3105"/>
                    <a:pt x="2989" y="2954"/>
                  </a:cubicBezTo>
                  <a:cubicBezTo>
                    <a:pt x="4090" y="2427"/>
                    <a:pt x="4578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95;p41">
              <a:extLst>
                <a:ext uri="{FF2B5EF4-FFF2-40B4-BE49-F238E27FC236}">
                  <a16:creationId xmlns:a16="http://schemas.microsoft.com/office/drawing/2014/main" id="{06C6AE1F-3517-2F48-7DAE-7583CD885FD8}"/>
                </a:ext>
              </a:extLst>
            </p:cNvPr>
            <p:cNvSpPr/>
            <p:nvPr/>
          </p:nvSpPr>
          <p:spPr>
            <a:xfrm rot="860262">
              <a:off x="7731028" y="2479753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597" y="1"/>
                  </a:moveTo>
                  <a:cubicBezTo>
                    <a:pt x="2272" y="1"/>
                    <a:pt x="1941" y="71"/>
                    <a:pt x="1628" y="221"/>
                  </a:cubicBezTo>
                  <a:cubicBezTo>
                    <a:pt x="468" y="776"/>
                    <a:pt x="0" y="2180"/>
                    <a:pt x="595" y="3316"/>
                  </a:cubicBezTo>
                  <a:lnTo>
                    <a:pt x="4679" y="1366"/>
                  </a:lnTo>
                  <a:cubicBezTo>
                    <a:pt x="4310" y="510"/>
                    <a:pt x="3472" y="1"/>
                    <a:pt x="2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6;p41">
              <a:extLst>
                <a:ext uri="{FF2B5EF4-FFF2-40B4-BE49-F238E27FC236}">
                  <a16:creationId xmlns:a16="http://schemas.microsoft.com/office/drawing/2014/main" id="{3CD94710-AA57-4B70-B0B5-0ADA099380FF}"/>
                </a:ext>
              </a:extLst>
            </p:cNvPr>
            <p:cNvSpPr/>
            <p:nvPr/>
          </p:nvSpPr>
          <p:spPr>
            <a:xfrm rot="860262">
              <a:off x="8247864" y="1729196"/>
              <a:ext cx="146889" cy="103976"/>
            </a:xfrm>
            <a:custGeom>
              <a:avLst/>
              <a:gdLst/>
              <a:ahLst/>
              <a:cxnLst/>
              <a:rect l="l" t="t" r="r" b="b"/>
              <a:pathLst>
                <a:path w="4686" h="3317" extrusionOk="0">
                  <a:moveTo>
                    <a:pt x="2601" y="1"/>
                  </a:moveTo>
                  <a:cubicBezTo>
                    <a:pt x="2275" y="1"/>
                    <a:pt x="1943" y="71"/>
                    <a:pt x="1629" y="221"/>
                  </a:cubicBezTo>
                  <a:cubicBezTo>
                    <a:pt x="469" y="772"/>
                    <a:pt x="1" y="2176"/>
                    <a:pt x="596" y="3316"/>
                  </a:cubicBezTo>
                  <a:lnTo>
                    <a:pt x="4685" y="1367"/>
                  </a:lnTo>
                  <a:cubicBezTo>
                    <a:pt x="4312" y="508"/>
                    <a:pt x="3475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7;p41">
              <a:extLst>
                <a:ext uri="{FF2B5EF4-FFF2-40B4-BE49-F238E27FC236}">
                  <a16:creationId xmlns:a16="http://schemas.microsoft.com/office/drawing/2014/main" id="{6EA98C1F-501E-F68F-4C77-533779C2D881}"/>
                </a:ext>
              </a:extLst>
            </p:cNvPr>
            <p:cNvSpPr/>
            <p:nvPr/>
          </p:nvSpPr>
          <p:spPr>
            <a:xfrm rot="860262">
              <a:off x="8525739" y="1914655"/>
              <a:ext cx="185508" cy="177264"/>
            </a:xfrm>
            <a:custGeom>
              <a:avLst/>
              <a:gdLst/>
              <a:ahLst/>
              <a:cxnLst/>
              <a:rect l="l" t="t" r="r" b="b"/>
              <a:pathLst>
                <a:path w="5918" h="5655" extrusionOk="0">
                  <a:moveTo>
                    <a:pt x="2876" y="564"/>
                  </a:moveTo>
                  <a:cubicBezTo>
                    <a:pt x="3435" y="564"/>
                    <a:pt x="3985" y="770"/>
                    <a:pt x="4412" y="1163"/>
                  </a:cubicBezTo>
                  <a:cubicBezTo>
                    <a:pt x="5084" y="1787"/>
                    <a:pt x="5318" y="2752"/>
                    <a:pt x="5002" y="3610"/>
                  </a:cubicBezTo>
                  <a:cubicBezTo>
                    <a:pt x="4672" y="4530"/>
                    <a:pt x="3806" y="5100"/>
                    <a:pt x="2885" y="5100"/>
                  </a:cubicBezTo>
                  <a:cubicBezTo>
                    <a:pt x="2622" y="5100"/>
                    <a:pt x="2353" y="5054"/>
                    <a:pt x="2092" y="4955"/>
                  </a:cubicBezTo>
                  <a:cubicBezTo>
                    <a:pt x="1234" y="4638"/>
                    <a:pt x="649" y="3834"/>
                    <a:pt x="610" y="2917"/>
                  </a:cubicBezTo>
                  <a:cubicBezTo>
                    <a:pt x="576" y="2006"/>
                    <a:pt x="1092" y="1158"/>
                    <a:pt x="1926" y="773"/>
                  </a:cubicBezTo>
                  <a:cubicBezTo>
                    <a:pt x="2231" y="632"/>
                    <a:pt x="2555" y="564"/>
                    <a:pt x="2876" y="564"/>
                  </a:cubicBezTo>
                  <a:close/>
                  <a:moveTo>
                    <a:pt x="2872" y="1"/>
                  </a:moveTo>
                  <a:cubicBezTo>
                    <a:pt x="2471" y="1"/>
                    <a:pt x="2067" y="86"/>
                    <a:pt x="1687" y="261"/>
                  </a:cubicBezTo>
                  <a:cubicBezTo>
                    <a:pt x="649" y="743"/>
                    <a:pt x="1" y="1801"/>
                    <a:pt x="44" y="2942"/>
                  </a:cubicBezTo>
                  <a:cubicBezTo>
                    <a:pt x="93" y="4082"/>
                    <a:pt x="824" y="5086"/>
                    <a:pt x="1897" y="5481"/>
                  </a:cubicBezTo>
                  <a:cubicBezTo>
                    <a:pt x="2218" y="5599"/>
                    <a:pt x="2547" y="5654"/>
                    <a:pt x="2870" y="5654"/>
                  </a:cubicBezTo>
                  <a:cubicBezTo>
                    <a:pt x="4021" y="5654"/>
                    <a:pt x="5101" y="4946"/>
                    <a:pt x="5523" y="3805"/>
                  </a:cubicBezTo>
                  <a:cubicBezTo>
                    <a:pt x="5918" y="2732"/>
                    <a:pt x="5630" y="1528"/>
                    <a:pt x="4787" y="753"/>
                  </a:cubicBezTo>
                  <a:cubicBezTo>
                    <a:pt x="4255" y="258"/>
                    <a:pt x="3568" y="1"/>
                    <a:pt x="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8;p41">
              <a:extLst>
                <a:ext uri="{FF2B5EF4-FFF2-40B4-BE49-F238E27FC236}">
                  <a16:creationId xmlns:a16="http://schemas.microsoft.com/office/drawing/2014/main" id="{EC3E38D6-63CB-B38D-76B3-1296AC0B82B0}"/>
                </a:ext>
              </a:extLst>
            </p:cNvPr>
            <p:cNvSpPr/>
            <p:nvPr/>
          </p:nvSpPr>
          <p:spPr>
            <a:xfrm rot="860262">
              <a:off x="8391049" y="2102239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3" y="555"/>
                  </a:moveTo>
                  <a:cubicBezTo>
                    <a:pt x="3306" y="555"/>
                    <a:pt x="3573" y="601"/>
                    <a:pt x="3832" y="697"/>
                  </a:cubicBezTo>
                  <a:lnTo>
                    <a:pt x="3832" y="702"/>
                  </a:lnTo>
                  <a:cubicBezTo>
                    <a:pt x="4407" y="911"/>
                    <a:pt x="4875" y="1350"/>
                    <a:pt x="5124" y="1915"/>
                  </a:cubicBezTo>
                  <a:cubicBezTo>
                    <a:pt x="5558" y="2905"/>
                    <a:pt x="5231" y="4065"/>
                    <a:pt x="4349" y="4684"/>
                  </a:cubicBezTo>
                  <a:cubicBezTo>
                    <a:pt x="3955" y="4962"/>
                    <a:pt x="3498" y="5099"/>
                    <a:pt x="3042" y="5099"/>
                  </a:cubicBezTo>
                  <a:cubicBezTo>
                    <a:pt x="2478" y="5099"/>
                    <a:pt x="1917" y="4889"/>
                    <a:pt x="1483" y="4479"/>
                  </a:cubicBezTo>
                  <a:cubicBezTo>
                    <a:pt x="698" y="3738"/>
                    <a:pt x="542" y="2544"/>
                    <a:pt x="1112" y="1628"/>
                  </a:cubicBezTo>
                  <a:cubicBezTo>
                    <a:pt x="1537" y="945"/>
                    <a:pt x="2275" y="555"/>
                    <a:pt x="3043" y="555"/>
                  </a:cubicBezTo>
                  <a:close/>
                  <a:moveTo>
                    <a:pt x="3047" y="1"/>
                  </a:moveTo>
                  <a:cubicBezTo>
                    <a:pt x="2271" y="1"/>
                    <a:pt x="1515" y="319"/>
                    <a:pt x="971" y="911"/>
                  </a:cubicBezTo>
                  <a:cubicBezTo>
                    <a:pt x="196" y="1750"/>
                    <a:pt x="1" y="2973"/>
                    <a:pt x="483" y="4011"/>
                  </a:cubicBezTo>
                  <a:cubicBezTo>
                    <a:pt x="946" y="5016"/>
                    <a:pt x="1952" y="5656"/>
                    <a:pt x="3050" y="5656"/>
                  </a:cubicBezTo>
                  <a:cubicBezTo>
                    <a:pt x="3087" y="5656"/>
                    <a:pt x="3123" y="5655"/>
                    <a:pt x="3159" y="5654"/>
                  </a:cubicBezTo>
                  <a:cubicBezTo>
                    <a:pt x="4305" y="5605"/>
                    <a:pt x="5304" y="4879"/>
                    <a:pt x="5704" y="3806"/>
                  </a:cubicBezTo>
                  <a:cubicBezTo>
                    <a:pt x="6240" y="2339"/>
                    <a:pt x="5489" y="716"/>
                    <a:pt x="4027" y="175"/>
                  </a:cubicBezTo>
                  <a:cubicBezTo>
                    <a:pt x="3707" y="58"/>
                    <a:pt x="3375" y="1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9;p41">
              <a:extLst>
                <a:ext uri="{FF2B5EF4-FFF2-40B4-BE49-F238E27FC236}">
                  <a16:creationId xmlns:a16="http://schemas.microsoft.com/office/drawing/2014/main" id="{36B3F601-312E-0AF5-F850-0A7A5CF1FF3C}"/>
                </a:ext>
              </a:extLst>
            </p:cNvPr>
            <p:cNvSpPr/>
            <p:nvPr/>
          </p:nvSpPr>
          <p:spPr>
            <a:xfrm rot="860262">
              <a:off x="8267239" y="2289945"/>
              <a:ext cx="185664" cy="177264"/>
            </a:xfrm>
            <a:custGeom>
              <a:avLst/>
              <a:gdLst/>
              <a:ahLst/>
              <a:cxnLst/>
              <a:rect l="l" t="t" r="r" b="b"/>
              <a:pathLst>
                <a:path w="5923" h="5655" extrusionOk="0">
                  <a:moveTo>
                    <a:pt x="2875" y="563"/>
                  </a:moveTo>
                  <a:cubicBezTo>
                    <a:pt x="3434" y="563"/>
                    <a:pt x="3984" y="769"/>
                    <a:pt x="4411" y="1165"/>
                  </a:cubicBezTo>
                  <a:cubicBezTo>
                    <a:pt x="5089" y="1784"/>
                    <a:pt x="5318" y="2749"/>
                    <a:pt x="5006" y="3612"/>
                  </a:cubicBezTo>
                  <a:cubicBezTo>
                    <a:pt x="4668" y="4531"/>
                    <a:pt x="3800" y="5098"/>
                    <a:pt x="2877" y="5098"/>
                  </a:cubicBezTo>
                  <a:cubicBezTo>
                    <a:pt x="2616" y="5098"/>
                    <a:pt x="2350" y="5053"/>
                    <a:pt x="2091" y="4957"/>
                  </a:cubicBezTo>
                  <a:cubicBezTo>
                    <a:pt x="1233" y="4640"/>
                    <a:pt x="648" y="3836"/>
                    <a:pt x="614" y="2919"/>
                  </a:cubicBezTo>
                  <a:cubicBezTo>
                    <a:pt x="575" y="2003"/>
                    <a:pt x="1097" y="1155"/>
                    <a:pt x="1926" y="770"/>
                  </a:cubicBezTo>
                  <a:cubicBezTo>
                    <a:pt x="2230" y="631"/>
                    <a:pt x="2554" y="563"/>
                    <a:pt x="2875" y="563"/>
                  </a:cubicBezTo>
                  <a:close/>
                  <a:moveTo>
                    <a:pt x="2873" y="1"/>
                  </a:moveTo>
                  <a:cubicBezTo>
                    <a:pt x="2471" y="1"/>
                    <a:pt x="2066" y="87"/>
                    <a:pt x="1687" y="263"/>
                  </a:cubicBezTo>
                  <a:cubicBezTo>
                    <a:pt x="648" y="741"/>
                    <a:pt x="0" y="1798"/>
                    <a:pt x="49" y="2944"/>
                  </a:cubicBezTo>
                  <a:cubicBezTo>
                    <a:pt x="93" y="4084"/>
                    <a:pt x="824" y="5089"/>
                    <a:pt x="1896" y="5483"/>
                  </a:cubicBezTo>
                  <a:lnTo>
                    <a:pt x="1901" y="5483"/>
                  </a:lnTo>
                  <a:cubicBezTo>
                    <a:pt x="2220" y="5599"/>
                    <a:pt x="2546" y="5654"/>
                    <a:pt x="2866" y="5654"/>
                  </a:cubicBezTo>
                  <a:cubicBezTo>
                    <a:pt x="4018" y="5654"/>
                    <a:pt x="5101" y="4946"/>
                    <a:pt x="5528" y="3807"/>
                  </a:cubicBezTo>
                  <a:cubicBezTo>
                    <a:pt x="5922" y="2729"/>
                    <a:pt x="5630" y="1525"/>
                    <a:pt x="4792" y="750"/>
                  </a:cubicBezTo>
                  <a:cubicBezTo>
                    <a:pt x="4257" y="259"/>
                    <a:pt x="35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0;p41">
              <a:extLst>
                <a:ext uri="{FF2B5EF4-FFF2-40B4-BE49-F238E27FC236}">
                  <a16:creationId xmlns:a16="http://schemas.microsoft.com/office/drawing/2014/main" id="{DEDFC812-117F-2BF6-FE0F-9FE04918C030}"/>
                </a:ext>
              </a:extLst>
            </p:cNvPr>
            <p:cNvSpPr/>
            <p:nvPr/>
          </p:nvSpPr>
          <p:spPr>
            <a:xfrm rot="860262">
              <a:off x="8128277" y="2476384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195" y="561"/>
                  </a:moveTo>
                  <a:cubicBezTo>
                    <a:pt x="3734" y="561"/>
                    <a:pt x="4271" y="752"/>
                    <a:pt x="4699" y="1129"/>
                  </a:cubicBezTo>
                  <a:cubicBezTo>
                    <a:pt x="5518" y="1855"/>
                    <a:pt x="5703" y="3054"/>
                    <a:pt x="5142" y="3995"/>
                  </a:cubicBezTo>
                  <a:cubicBezTo>
                    <a:pt x="4722" y="4696"/>
                    <a:pt x="3971" y="5099"/>
                    <a:pt x="3190" y="5099"/>
                  </a:cubicBezTo>
                  <a:cubicBezTo>
                    <a:pt x="2929" y="5099"/>
                    <a:pt x="2665" y="5054"/>
                    <a:pt x="2408" y="4960"/>
                  </a:cubicBezTo>
                  <a:lnTo>
                    <a:pt x="2408" y="4955"/>
                  </a:lnTo>
                  <a:cubicBezTo>
                    <a:pt x="1877" y="4760"/>
                    <a:pt x="1438" y="4375"/>
                    <a:pt x="1180" y="3873"/>
                  </a:cubicBezTo>
                  <a:cubicBezTo>
                    <a:pt x="678" y="2898"/>
                    <a:pt x="941" y="1709"/>
                    <a:pt x="1799" y="1041"/>
                  </a:cubicBezTo>
                  <a:cubicBezTo>
                    <a:pt x="2211" y="720"/>
                    <a:pt x="2703" y="561"/>
                    <a:pt x="3195" y="561"/>
                  </a:cubicBezTo>
                  <a:close/>
                  <a:moveTo>
                    <a:pt x="3197" y="0"/>
                  </a:moveTo>
                  <a:cubicBezTo>
                    <a:pt x="3156" y="0"/>
                    <a:pt x="3116" y="1"/>
                    <a:pt x="3076" y="3"/>
                  </a:cubicBezTo>
                  <a:cubicBezTo>
                    <a:pt x="1935" y="47"/>
                    <a:pt x="931" y="778"/>
                    <a:pt x="536" y="1850"/>
                  </a:cubicBezTo>
                  <a:cubicBezTo>
                    <a:pt x="0" y="3317"/>
                    <a:pt x="751" y="4940"/>
                    <a:pt x="2213" y="5481"/>
                  </a:cubicBezTo>
                  <a:cubicBezTo>
                    <a:pt x="2532" y="5598"/>
                    <a:pt x="2862" y="5655"/>
                    <a:pt x="3189" y="5655"/>
                  </a:cubicBezTo>
                  <a:cubicBezTo>
                    <a:pt x="3966" y="5655"/>
                    <a:pt x="4724" y="5335"/>
                    <a:pt x="5269" y="4745"/>
                  </a:cubicBezTo>
                  <a:cubicBezTo>
                    <a:pt x="6044" y="3902"/>
                    <a:pt x="6239" y="2679"/>
                    <a:pt x="5757" y="1641"/>
                  </a:cubicBezTo>
                  <a:cubicBezTo>
                    <a:pt x="5296" y="639"/>
                    <a:pt x="429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01;p41">
              <a:extLst>
                <a:ext uri="{FF2B5EF4-FFF2-40B4-BE49-F238E27FC236}">
                  <a16:creationId xmlns:a16="http://schemas.microsoft.com/office/drawing/2014/main" id="{8CE4A0A0-24FE-C656-31A5-93A3B863791F}"/>
                </a:ext>
              </a:extLst>
            </p:cNvPr>
            <p:cNvSpPr/>
            <p:nvPr/>
          </p:nvSpPr>
          <p:spPr>
            <a:xfrm rot="860262">
              <a:off x="8003525" y="2665198"/>
              <a:ext cx="195444" cy="177326"/>
            </a:xfrm>
            <a:custGeom>
              <a:avLst/>
              <a:gdLst/>
              <a:ahLst/>
              <a:cxnLst/>
              <a:rect l="l" t="t" r="r" b="b"/>
              <a:pathLst>
                <a:path w="6235" h="5657" extrusionOk="0">
                  <a:moveTo>
                    <a:pt x="3033" y="561"/>
                  </a:moveTo>
                  <a:cubicBezTo>
                    <a:pt x="3143" y="561"/>
                    <a:pt x="3253" y="569"/>
                    <a:pt x="3363" y="585"/>
                  </a:cubicBezTo>
                  <a:cubicBezTo>
                    <a:pt x="4426" y="736"/>
                    <a:pt x="5230" y="1613"/>
                    <a:pt x="5298" y="2681"/>
                  </a:cubicBezTo>
                  <a:cubicBezTo>
                    <a:pt x="5367" y="3748"/>
                    <a:pt x="4679" y="4718"/>
                    <a:pt x="3646" y="5006"/>
                  </a:cubicBezTo>
                  <a:cubicBezTo>
                    <a:pt x="3444" y="5062"/>
                    <a:pt x="3241" y="5089"/>
                    <a:pt x="3040" y="5089"/>
                  </a:cubicBezTo>
                  <a:cubicBezTo>
                    <a:pt x="2211" y="5089"/>
                    <a:pt x="1429" y="4630"/>
                    <a:pt x="1029" y="3865"/>
                  </a:cubicBezTo>
                  <a:cubicBezTo>
                    <a:pt x="736" y="3305"/>
                    <a:pt x="697" y="2642"/>
                    <a:pt x="916" y="2042"/>
                  </a:cubicBezTo>
                  <a:lnTo>
                    <a:pt x="912" y="2042"/>
                  </a:lnTo>
                  <a:cubicBezTo>
                    <a:pt x="1243" y="1143"/>
                    <a:pt x="2099" y="561"/>
                    <a:pt x="3033" y="561"/>
                  </a:cubicBezTo>
                  <a:close/>
                  <a:moveTo>
                    <a:pt x="3043" y="1"/>
                  </a:moveTo>
                  <a:cubicBezTo>
                    <a:pt x="2268" y="1"/>
                    <a:pt x="1510" y="319"/>
                    <a:pt x="965" y="911"/>
                  </a:cubicBezTo>
                  <a:cubicBezTo>
                    <a:pt x="190" y="1750"/>
                    <a:pt x="0" y="2973"/>
                    <a:pt x="478" y="4011"/>
                  </a:cubicBezTo>
                  <a:cubicBezTo>
                    <a:pt x="940" y="5017"/>
                    <a:pt x="1946" y="5656"/>
                    <a:pt x="3049" y="5656"/>
                  </a:cubicBezTo>
                  <a:cubicBezTo>
                    <a:pt x="3086" y="5656"/>
                    <a:pt x="3122" y="5655"/>
                    <a:pt x="3159" y="5654"/>
                  </a:cubicBezTo>
                  <a:cubicBezTo>
                    <a:pt x="4299" y="5605"/>
                    <a:pt x="5303" y="4879"/>
                    <a:pt x="5698" y="3802"/>
                  </a:cubicBezTo>
                  <a:cubicBezTo>
                    <a:pt x="6234" y="2340"/>
                    <a:pt x="5484" y="716"/>
                    <a:pt x="4021" y="175"/>
                  </a:cubicBezTo>
                  <a:cubicBezTo>
                    <a:pt x="3702" y="58"/>
                    <a:pt x="3371" y="1"/>
                    <a:pt x="3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02;p41">
              <a:extLst>
                <a:ext uri="{FF2B5EF4-FFF2-40B4-BE49-F238E27FC236}">
                  <a16:creationId xmlns:a16="http://schemas.microsoft.com/office/drawing/2014/main" id="{D1003291-0E46-879C-F1C3-193D766D41D2}"/>
                </a:ext>
              </a:extLst>
            </p:cNvPr>
            <p:cNvSpPr/>
            <p:nvPr/>
          </p:nvSpPr>
          <p:spPr>
            <a:xfrm rot="860262">
              <a:off x="7712132" y="2463286"/>
              <a:ext cx="185664" cy="177232"/>
            </a:xfrm>
            <a:custGeom>
              <a:avLst/>
              <a:gdLst/>
              <a:ahLst/>
              <a:cxnLst/>
              <a:rect l="l" t="t" r="r" b="b"/>
              <a:pathLst>
                <a:path w="5923" h="5654" extrusionOk="0">
                  <a:moveTo>
                    <a:pt x="3058" y="561"/>
                  </a:moveTo>
                  <a:cubicBezTo>
                    <a:pt x="4614" y="561"/>
                    <a:pt x="5725" y="2123"/>
                    <a:pt x="5177" y="3612"/>
                  </a:cubicBezTo>
                  <a:lnTo>
                    <a:pt x="5172" y="3612"/>
                  </a:lnTo>
                  <a:cubicBezTo>
                    <a:pt x="4860" y="4456"/>
                    <a:pt x="4085" y="5031"/>
                    <a:pt x="3188" y="5089"/>
                  </a:cubicBezTo>
                  <a:cubicBezTo>
                    <a:pt x="3143" y="5092"/>
                    <a:pt x="3097" y="5093"/>
                    <a:pt x="3052" y="5093"/>
                  </a:cubicBezTo>
                  <a:cubicBezTo>
                    <a:pt x="2207" y="5093"/>
                    <a:pt x="1427" y="4624"/>
                    <a:pt x="1034" y="3866"/>
                  </a:cubicBezTo>
                  <a:cubicBezTo>
                    <a:pt x="283" y="2413"/>
                    <a:pt x="1278" y="668"/>
                    <a:pt x="2910" y="566"/>
                  </a:cubicBezTo>
                  <a:cubicBezTo>
                    <a:pt x="2960" y="563"/>
                    <a:pt x="3009" y="561"/>
                    <a:pt x="3058" y="561"/>
                  </a:cubicBezTo>
                  <a:close/>
                  <a:moveTo>
                    <a:pt x="3048" y="0"/>
                  </a:moveTo>
                  <a:cubicBezTo>
                    <a:pt x="1897" y="0"/>
                    <a:pt x="818" y="709"/>
                    <a:pt x="400" y="1853"/>
                  </a:cubicBezTo>
                  <a:cubicBezTo>
                    <a:pt x="0" y="2925"/>
                    <a:pt x="293" y="4129"/>
                    <a:pt x="1131" y="4904"/>
                  </a:cubicBezTo>
                  <a:cubicBezTo>
                    <a:pt x="1666" y="5396"/>
                    <a:pt x="2354" y="5654"/>
                    <a:pt x="3050" y="5654"/>
                  </a:cubicBezTo>
                  <a:cubicBezTo>
                    <a:pt x="3452" y="5654"/>
                    <a:pt x="3856" y="5568"/>
                    <a:pt x="4236" y="5391"/>
                  </a:cubicBezTo>
                  <a:cubicBezTo>
                    <a:pt x="5274" y="4914"/>
                    <a:pt x="5923" y="3856"/>
                    <a:pt x="5874" y="2715"/>
                  </a:cubicBezTo>
                  <a:cubicBezTo>
                    <a:pt x="5830" y="1570"/>
                    <a:pt x="5099" y="566"/>
                    <a:pt x="4027" y="176"/>
                  </a:cubicBezTo>
                  <a:cubicBezTo>
                    <a:pt x="3703" y="57"/>
                    <a:pt x="3373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3;p41">
              <a:extLst>
                <a:ext uri="{FF2B5EF4-FFF2-40B4-BE49-F238E27FC236}">
                  <a16:creationId xmlns:a16="http://schemas.microsoft.com/office/drawing/2014/main" id="{E3CEA2CE-2D54-A909-3DA0-B0E7372E591F}"/>
                </a:ext>
              </a:extLst>
            </p:cNvPr>
            <p:cNvSpPr/>
            <p:nvPr/>
          </p:nvSpPr>
          <p:spPr>
            <a:xfrm rot="860262">
              <a:off x="7841340" y="2276765"/>
              <a:ext cx="195601" cy="177201"/>
            </a:xfrm>
            <a:custGeom>
              <a:avLst/>
              <a:gdLst/>
              <a:ahLst/>
              <a:cxnLst/>
              <a:rect l="l" t="t" r="r" b="b"/>
              <a:pathLst>
                <a:path w="6240" h="5653" extrusionOk="0">
                  <a:moveTo>
                    <a:pt x="3049" y="560"/>
                  </a:moveTo>
                  <a:cubicBezTo>
                    <a:pt x="3588" y="560"/>
                    <a:pt x="4125" y="750"/>
                    <a:pt x="4553" y="1127"/>
                  </a:cubicBezTo>
                  <a:cubicBezTo>
                    <a:pt x="5372" y="1854"/>
                    <a:pt x="5557" y="3058"/>
                    <a:pt x="4997" y="3994"/>
                  </a:cubicBezTo>
                  <a:cubicBezTo>
                    <a:pt x="4577" y="4694"/>
                    <a:pt x="3827" y="5100"/>
                    <a:pt x="3046" y="5100"/>
                  </a:cubicBezTo>
                  <a:cubicBezTo>
                    <a:pt x="2785" y="5100"/>
                    <a:pt x="2519" y="5054"/>
                    <a:pt x="2262" y="4959"/>
                  </a:cubicBezTo>
                  <a:cubicBezTo>
                    <a:pt x="1731" y="4764"/>
                    <a:pt x="1292" y="4374"/>
                    <a:pt x="1034" y="3872"/>
                  </a:cubicBezTo>
                  <a:cubicBezTo>
                    <a:pt x="532" y="2902"/>
                    <a:pt x="795" y="1712"/>
                    <a:pt x="1653" y="1040"/>
                  </a:cubicBezTo>
                  <a:cubicBezTo>
                    <a:pt x="2065" y="719"/>
                    <a:pt x="2558" y="560"/>
                    <a:pt x="3049" y="560"/>
                  </a:cubicBezTo>
                  <a:close/>
                  <a:moveTo>
                    <a:pt x="3044" y="0"/>
                  </a:moveTo>
                  <a:cubicBezTo>
                    <a:pt x="2270" y="0"/>
                    <a:pt x="1515" y="320"/>
                    <a:pt x="971" y="908"/>
                  </a:cubicBezTo>
                  <a:cubicBezTo>
                    <a:pt x="196" y="1746"/>
                    <a:pt x="1" y="2970"/>
                    <a:pt x="478" y="4008"/>
                  </a:cubicBezTo>
                  <a:cubicBezTo>
                    <a:pt x="941" y="5013"/>
                    <a:pt x="1947" y="5653"/>
                    <a:pt x="3050" y="5653"/>
                  </a:cubicBezTo>
                  <a:cubicBezTo>
                    <a:pt x="3086" y="5653"/>
                    <a:pt x="3123" y="5652"/>
                    <a:pt x="3159" y="5651"/>
                  </a:cubicBezTo>
                  <a:cubicBezTo>
                    <a:pt x="4300" y="5607"/>
                    <a:pt x="5304" y="4881"/>
                    <a:pt x="5699" y="3808"/>
                  </a:cubicBezTo>
                  <a:cubicBezTo>
                    <a:pt x="6240" y="2341"/>
                    <a:pt x="5489" y="713"/>
                    <a:pt x="4027" y="177"/>
                  </a:cubicBezTo>
                  <a:cubicBezTo>
                    <a:pt x="3706" y="58"/>
                    <a:pt x="3373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4;p41">
              <a:extLst>
                <a:ext uri="{FF2B5EF4-FFF2-40B4-BE49-F238E27FC236}">
                  <a16:creationId xmlns:a16="http://schemas.microsoft.com/office/drawing/2014/main" id="{6ACD8107-DCB2-54D9-B5BF-22274BC55F53}"/>
                </a:ext>
              </a:extLst>
            </p:cNvPr>
            <p:cNvSpPr/>
            <p:nvPr/>
          </p:nvSpPr>
          <p:spPr>
            <a:xfrm rot="860262">
              <a:off x="7975992" y="2089333"/>
              <a:ext cx="185508" cy="177170"/>
            </a:xfrm>
            <a:custGeom>
              <a:avLst/>
              <a:gdLst/>
              <a:ahLst/>
              <a:cxnLst/>
              <a:rect l="l" t="t" r="r" b="b"/>
              <a:pathLst>
                <a:path w="5918" h="5652" extrusionOk="0">
                  <a:moveTo>
                    <a:pt x="2869" y="561"/>
                  </a:moveTo>
                  <a:cubicBezTo>
                    <a:pt x="3428" y="561"/>
                    <a:pt x="3979" y="768"/>
                    <a:pt x="4407" y="1164"/>
                  </a:cubicBezTo>
                  <a:cubicBezTo>
                    <a:pt x="5084" y="1783"/>
                    <a:pt x="5313" y="2748"/>
                    <a:pt x="5001" y="3611"/>
                  </a:cubicBezTo>
                  <a:cubicBezTo>
                    <a:pt x="4667" y="4528"/>
                    <a:pt x="3798" y="5097"/>
                    <a:pt x="2874" y="5097"/>
                  </a:cubicBezTo>
                  <a:cubicBezTo>
                    <a:pt x="2614" y="5097"/>
                    <a:pt x="2350" y="5052"/>
                    <a:pt x="2091" y="4957"/>
                  </a:cubicBezTo>
                  <a:cubicBezTo>
                    <a:pt x="1229" y="4635"/>
                    <a:pt x="644" y="3835"/>
                    <a:pt x="610" y="2919"/>
                  </a:cubicBezTo>
                  <a:cubicBezTo>
                    <a:pt x="571" y="2003"/>
                    <a:pt x="1092" y="1155"/>
                    <a:pt x="1921" y="770"/>
                  </a:cubicBezTo>
                  <a:cubicBezTo>
                    <a:pt x="2225" y="629"/>
                    <a:pt x="2548" y="561"/>
                    <a:pt x="2869" y="561"/>
                  </a:cubicBezTo>
                  <a:close/>
                  <a:moveTo>
                    <a:pt x="2872" y="0"/>
                  </a:moveTo>
                  <a:cubicBezTo>
                    <a:pt x="2471" y="0"/>
                    <a:pt x="2067" y="86"/>
                    <a:pt x="1687" y="263"/>
                  </a:cubicBezTo>
                  <a:cubicBezTo>
                    <a:pt x="649" y="740"/>
                    <a:pt x="0" y="1798"/>
                    <a:pt x="44" y="2939"/>
                  </a:cubicBezTo>
                  <a:cubicBezTo>
                    <a:pt x="93" y="4084"/>
                    <a:pt x="824" y="5083"/>
                    <a:pt x="1896" y="5478"/>
                  </a:cubicBezTo>
                  <a:cubicBezTo>
                    <a:pt x="2218" y="5596"/>
                    <a:pt x="2547" y="5652"/>
                    <a:pt x="2870" y="5652"/>
                  </a:cubicBezTo>
                  <a:cubicBezTo>
                    <a:pt x="4020" y="5652"/>
                    <a:pt x="5101" y="4946"/>
                    <a:pt x="5523" y="3801"/>
                  </a:cubicBezTo>
                  <a:cubicBezTo>
                    <a:pt x="5918" y="2729"/>
                    <a:pt x="5630" y="1525"/>
                    <a:pt x="4787" y="750"/>
                  </a:cubicBezTo>
                  <a:cubicBezTo>
                    <a:pt x="4255" y="258"/>
                    <a:pt x="3568" y="0"/>
                    <a:pt x="2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5;p41">
              <a:extLst>
                <a:ext uri="{FF2B5EF4-FFF2-40B4-BE49-F238E27FC236}">
                  <a16:creationId xmlns:a16="http://schemas.microsoft.com/office/drawing/2014/main" id="{195D8CEF-1C01-C1D6-FEDE-C4594C1BD862}"/>
                </a:ext>
              </a:extLst>
            </p:cNvPr>
            <p:cNvSpPr/>
            <p:nvPr/>
          </p:nvSpPr>
          <p:spPr>
            <a:xfrm rot="860262">
              <a:off x="8099805" y="1901631"/>
              <a:ext cx="195476" cy="177170"/>
            </a:xfrm>
            <a:custGeom>
              <a:avLst/>
              <a:gdLst/>
              <a:ahLst/>
              <a:cxnLst/>
              <a:rect l="l" t="t" r="r" b="b"/>
              <a:pathLst>
                <a:path w="6236" h="5652" extrusionOk="0">
                  <a:moveTo>
                    <a:pt x="3047" y="558"/>
                  </a:moveTo>
                  <a:cubicBezTo>
                    <a:pt x="3585" y="558"/>
                    <a:pt x="4121" y="748"/>
                    <a:pt x="4549" y="1125"/>
                  </a:cubicBezTo>
                  <a:cubicBezTo>
                    <a:pt x="5368" y="1847"/>
                    <a:pt x="5553" y="3051"/>
                    <a:pt x="4992" y="3986"/>
                  </a:cubicBezTo>
                  <a:cubicBezTo>
                    <a:pt x="4573" y="4690"/>
                    <a:pt x="3827" y="5093"/>
                    <a:pt x="3049" y="5093"/>
                  </a:cubicBezTo>
                  <a:cubicBezTo>
                    <a:pt x="2787" y="5093"/>
                    <a:pt x="2521" y="5047"/>
                    <a:pt x="2263" y="4952"/>
                  </a:cubicBezTo>
                  <a:cubicBezTo>
                    <a:pt x="1731" y="4757"/>
                    <a:pt x="1293" y="4367"/>
                    <a:pt x="1034" y="3865"/>
                  </a:cubicBezTo>
                  <a:cubicBezTo>
                    <a:pt x="532" y="2895"/>
                    <a:pt x="791" y="1705"/>
                    <a:pt x="1653" y="1037"/>
                  </a:cubicBezTo>
                  <a:cubicBezTo>
                    <a:pt x="2065" y="716"/>
                    <a:pt x="2557" y="558"/>
                    <a:pt x="3047" y="558"/>
                  </a:cubicBezTo>
                  <a:close/>
                  <a:moveTo>
                    <a:pt x="3043" y="0"/>
                  </a:moveTo>
                  <a:cubicBezTo>
                    <a:pt x="2268" y="0"/>
                    <a:pt x="1510" y="317"/>
                    <a:pt x="966" y="906"/>
                  </a:cubicBezTo>
                  <a:cubicBezTo>
                    <a:pt x="191" y="1749"/>
                    <a:pt x="1" y="2973"/>
                    <a:pt x="479" y="4011"/>
                  </a:cubicBezTo>
                  <a:cubicBezTo>
                    <a:pt x="939" y="5012"/>
                    <a:pt x="1940" y="5651"/>
                    <a:pt x="3039" y="5651"/>
                  </a:cubicBezTo>
                  <a:cubicBezTo>
                    <a:pt x="3079" y="5651"/>
                    <a:pt x="3119" y="5650"/>
                    <a:pt x="3159" y="5649"/>
                  </a:cubicBezTo>
                  <a:cubicBezTo>
                    <a:pt x="4300" y="5605"/>
                    <a:pt x="5304" y="4874"/>
                    <a:pt x="5699" y="3801"/>
                  </a:cubicBezTo>
                  <a:cubicBezTo>
                    <a:pt x="6235" y="2339"/>
                    <a:pt x="5485" y="711"/>
                    <a:pt x="4022" y="175"/>
                  </a:cubicBezTo>
                  <a:cubicBezTo>
                    <a:pt x="3703" y="57"/>
                    <a:pt x="3371" y="0"/>
                    <a:pt x="3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6;p41">
              <a:extLst>
                <a:ext uri="{FF2B5EF4-FFF2-40B4-BE49-F238E27FC236}">
                  <a16:creationId xmlns:a16="http://schemas.microsoft.com/office/drawing/2014/main" id="{CC5F1F0D-D661-3F86-C9BD-3E67D68738C4}"/>
                </a:ext>
              </a:extLst>
            </p:cNvPr>
            <p:cNvSpPr/>
            <p:nvPr/>
          </p:nvSpPr>
          <p:spPr>
            <a:xfrm rot="860262">
              <a:off x="8229018" y="1713891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9" y="558"/>
                  </a:moveTo>
                  <a:cubicBezTo>
                    <a:pt x="3587" y="558"/>
                    <a:pt x="4125" y="748"/>
                    <a:pt x="4553" y="1125"/>
                  </a:cubicBezTo>
                  <a:cubicBezTo>
                    <a:pt x="5372" y="1852"/>
                    <a:pt x="5557" y="3055"/>
                    <a:pt x="4996" y="3991"/>
                  </a:cubicBezTo>
                  <a:cubicBezTo>
                    <a:pt x="4577" y="4695"/>
                    <a:pt x="3828" y="5098"/>
                    <a:pt x="3049" y="5098"/>
                  </a:cubicBezTo>
                  <a:cubicBezTo>
                    <a:pt x="2786" y="5098"/>
                    <a:pt x="2520" y="5052"/>
                    <a:pt x="2262" y="4956"/>
                  </a:cubicBezTo>
                  <a:cubicBezTo>
                    <a:pt x="1731" y="4761"/>
                    <a:pt x="1292" y="4372"/>
                    <a:pt x="1034" y="3869"/>
                  </a:cubicBezTo>
                  <a:cubicBezTo>
                    <a:pt x="531" y="2899"/>
                    <a:pt x="790" y="1705"/>
                    <a:pt x="1653" y="1037"/>
                  </a:cubicBezTo>
                  <a:cubicBezTo>
                    <a:pt x="2064" y="716"/>
                    <a:pt x="2557" y="558"/>
                    <a:pt x="3049" y="558"/>
                  </a:cubicBezTo>
                  <a:close/>
                  <a:moveTo>
                    <a:pt x="3044" y="0"/>
                  </a:moveTo>
                  <a:cubicBezTo>
                    <a:pt x="2271" y="0"/>
                    <a:pt x="1515" y="318"/>
                    <a:pt x="970" y="911"/>
                  </a:cubicBezTo>
                  <a:cubicBezTo>
                    <a:pt x="190" y="1749"/>
                    <a:pt x="0" y="2973"/>
                    <a:pt x="478" y="4011"/>
                  </a:cubicBezTo>
                  <a:cubicBezTo>
                    <a:pt x="940" y="5016"/>
                    <a:pt x="1946" y="5656"/>
                    <a:pt x="3045" y="5656"/>
                  </a:cubicBezTo>
                  <a:cubicBezTo>
                    <a:pt x="3081" y="5656"/>
                    <a:pt x="3117" y="5655"/>
                    <a:pt x="3154" y="5653"/>
                  </a:cubicBezTo>
                  <a:cubicBezTo>
                    <a:pt x="4299" y="5610"/>
                    <a:pt x="5303" y="4878"/>
                    <a:pt x="5698" y="3806"/>
                  </a:cubicBezTo>
                  <a:cubicBezTo>
                    <a:pt x="6239" y="2339"/>
                    <a:pt x="5489" y="716"/>
                    <a:pt x="4021" y="175"/>
                  </a:cubicBezTo>
                  <a:cubicBezTo>
                    <a:pt x="3702" y="57"/>
                    <a:pt x="3372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7;p41">
              <a:extLst>
                <a:ext uri="{FF2B5EF4-FFF2-40B4-BE49-F238E27FC236}">
                  <a16:creationId xmlns:a16="http://schemas.microsoft.com/office/drawing/2014/main" id="{2E192164-3480-0012-37FB-CB0FAE4A57DB}"/>
                </a:ext>
              </a:extLst>
            </p:cNvPr>
            <p:cNvSpPr/>
            <p:nvPr/>
          </p:nvSpPr>
          <p:spPr>
            <a:xfrm rot="860262">
              <a:off x="7700764" y="1611397"/>
              <a:ext cx="1022048" cy="1332376"/>
            </a:xfrm>
            <a:custGeom>
              <a:avLst/>
              <a:gdLst/>
              <a:ahLst/>
              <a:cxnLst/>
              <a:rect l="l" t="t" r="r" b="b"/>
              <a:pathLst>
                <a:path w="32605" h="42505" extrusionOk="0">
                  <a:moveTo>
                    <a:pt x="16030" y="2845"/>
                  </a:moveTo>
                  <a:cubicBezTo>
                    <a:pt x="16727" y="2845"/>
                    <a:pt x="17416" y="3101"/>
                    <a:pt x="17947" y="3593"/>
                  </a:cubicBezTo>
                  <a:cubicBezTo>
                    <a:pt x="18786" y="4373"/>
                    <a:pt x="19078" y="5576"/>
                    <a:pt x="18683" y="6649"/>
                  </a:cubicBezTo>
                  <a:lnTo>
                    <a:pt x="18683" y="6639"/>
                  </a:lnTo>
                  <a:cubicBezTo>
                    <a:pt x="18264" y="7786"/>
                    <a:pt x="17181" y="8498"/>
                    <a:pt x="16024" y="8498"/>
                  </a:cubicBezTo>
                  <a:cubicBezTo>
                    <a:pt x="15702" y="8498"/>
                    <a:pt x="15373" y="8443"/>
                    <a:pt x="15052" y="8326"/>
                  </a:cubicBezTo>
                  <a:cubicBezTo>
                    <a:pt x="13980" y="7931"/>
                    <a:pt x="13253" y="6927"/>
                    <a:pt x="13205" y="5786"/>
                  </a:cubicBezTo>
                  <a:cubicBezTo>
                    <a:pt x="13161" y="4646"/>
                    <a:pt x="13804" y="3588"/>
                    <a:pt x="14842" y="3105"/>
                  </a:cubicBezTo>
                  <a:cubicBezTo>
                    <a:pt x="15222" y="2930"/>
                    <a:pt x="15628" y="2845"/>
                    <a:pt x="16030" y="2845"/>
                  </a:cubicBezTo>
                  <a:close/>
                  <a:moveTo>
                    <a:pt x="26620" y="6737"/>
                  </a:moveTo>
                  <a:cubicBezTo>
                    <a:pt x="27316" y="6737"/>
                    <a:pt x="28004" y="6996"/>
                    <a:pt x="28539" y="7487"/>
                  </a:cubicBezTo>
                  <a:cubicBezTo>
                    <a:pt x="29377" y="8262"/>
                    <a:pt x="29670" y="9466"/>
                    <a:pt x="29275" y="10543"/>
                  </a:cubicBezTo>
                  <a:lnTo>
                    <a:pt x="29275" y="10539"/>
                  </a:lnTo>
                  <a:cubicBezTo>
                    <a:pt x="28852" y="11684"/>
                    <a:pt x="27770" y="12393"/>
                    <a:pt x="26617" y="12393"/>
                  </a:cubicBezTo>
                  <a:cubicBezTo>
                    <a:pt x="26294" y="12393"/>
                    <a:pt x="25965" y="12338"/>
                    <a:pt x="25644" y="12220"/>
                  </a:cubicBezTo>
                  <a:cubicBezTo>
                    <a:pt x="24571" y="11825"/>
                    <a:pt x="23840" y="10821"/>
                    <a:pt x="23796" y="9676"/>
                  </a:cubicBezTo>
                  <a:cubicBezTo>
                    <a:pt x="23748" y="8535"/>
                    <a:pt x="24396" y="7477"/>
                    <a:pt x="25434" y="7000"/>
                  </a:cubicBezTo>
                  <a:cubicBezTo>
                    <a:pt x="25814" y="6823"/>
                    <a:pt x="26218" y="6737"/>
                    <a:pt x="26620" y="6737"/>
                  </a:cubicBezTo>
                  <a:close/>
                  <a:moveTo>
                    <a:pt x="13523" y="9669"/>
                  </a:moveTo>
                  <a:cubicBezTo>
                    <a:pt x="14219" y="9669"/>
                    <a:pt x="14905" y="9925"/>
                    <a:pt x="15437" y="10417"/>
                  </a:cubicBezTo>
                  <a:cubicBezTo>
                    <a:pt x="16275" y="11197"/>
                    <a:pt x="16568" y="12400"/>
                    <a:pt x="16173" y="13473"/>
                  </a:cubicBezTo>
                  <a:lnTo>
                    <a:pt x="16173" y="13458"/>
                  </a:lnTo>
                  <a:cubicBezTo>
                    <a:pt x="15754" y="14609"/>
                    <a:pt x="14667" y="15322"/>
                    <a:pt x="13512" y="15322"/>
                  </a:cubicBezTo>
                  <a:cubicBezTo>
                    <a:pt x="13189" y="15322"/>
                    <a:pt x="12862" y="15267"/>
                    <a:pt x="12542" y="15150"/>
                  </a:cubicBezTo>
                  <a:cubicBezTo>
                    <a:pt x="11469" y="14750"/>
                    <a:pt x="10738" y="13751"/>
                    <a:pt x="10694" y="12605"/>
                  </a:cubicBezTo>
                  <a:cubicBezTo>
                    <a:pt x="10650" y="11465"/>
                    <a:pt x="11299" y="10407"/>
                    <a:pt x="12337" y="9929"/>
                  </a:cubicBezTo>
                  <a:cubicBezTo>
                    <a:pt x="12717" y="9754"/>
                    <a:pt x="13122" y="9669"/>
                    <a:pt x="13523" y="9669"/>
                  </a:cubicBezTo>
                  <a:close/>
                  <a:moveTo>
                    <a:pt x="24106" y="13560"/>
                  </a:moveTo>
                  <a:cubicBezTo>
                    <a:pt x="24805" y="13560"/>
                    <a:pt x="25496" y="13818"/>
                    <a:pt x="26029" y="14311"/>
                  </a:cubicBezTo>
                  <a:cubicBezTo>
                    <a:pt x="26867" y="15086"/>
                    <a:pt x="27160" y="16290"/>
                    <a:pt x="26765" y="17367"/>
                  </a:cubicBezTo>
                  <a:lnTo>
                    <a:pt x="26765" y="17362"/>
                  </a:lnTo>
                  <a:cubicBezTo>
                    <a:pt x="26342" y="18504"/>
                    <a:pt x="25260" y="19212"/>
                    <a:pt x="24107" y="19212"/>
                  </a:cubicBezTo>
                  <a:cubicBezTo>
                    <a:pt x="23784" y="19212"/>
                    <a:pt x="23455" y="19157"/>
                    <a:pt x="23133" y="19039"/>
                  </a:cubicBezTo>
                  <a:cubicBezTo>
                    <a:pt x="22061" y="18644"/>
                    <a:pt x="21330" y="17640"/>
                    <a:pt x="21286" y="16500"/>
                  </a:cubicBezTo>
                  <a:cubicBezTo>
                    <a:pt x="21242" y="15354"/>
                    <a:pt x="21886" y="14301"/>
                    <a:pt x="22924" y="13819"/>
                  </a:cubicBezTo>
                  <a:cubicBezTo>
                    <a:pt x="23302" y="13645"/>
                    <a:pt x="23705" y="13560"/>
                    <a:pt x="24106" y="13560"/>
                  </a:cubicBezTo>
                  <a:close/>
                  <a:moveTo>
                    <a:pt x="11008" y="16488"/>
                  </a:moveTo>
                  <a:cubicBezTo>
                    <a:pt x="11704" y="16488"/>
                    <a:pt x="12390" y="16744"/>
                    <a:pt x="12922" y="17236"/>
                  </a:cubicBezTo>
                  <a:cubicBezTo>
                    <a:pt x="13765" y="18016"/>
                    <a:pt x="14053" y="19220"/>
                    <a:pt x="13658" y="20292"/>
                  </a:cubicBezTo>
                  <a:lnTo>
                    <a:pt x="13658" y="20277"/>
                  </a:lnTo>
                  <a:cubicBezTo>
                    <a:pt x="13242" y="21428"/>
                    <a:pt x="12157" y="22141"/>
                    <a:pt x="11001" y="22141"/>
                  </a:cubicBezTo>
                  <a:cubicBezTo>
                    <a:pt x="10679" y="22141"/>
                    <a:pt x="10351" y="22086"/>
                    <a:pt x="10031" y="21969"/>
                  </a:cubicBezTo>
                  <a:cubicBezTo>
                    <a:pt x="8959" y="21574"/>
                    <a:pt x="8228" y="20570"/>
                    <a:pt x="8179" y="19429"/>
                  </a:cubicBezTo>
                  <a:cubicBezTo>
                    <a:pt x="8135" y="18289"/>
                    <a:pt x="8784" y="17231"/>
                    <a:pt x="9822" y="16748"/>
                  </a:cubicBezTo>
                  <a:cubicBezTo>
                    <a:pt x="10202" y="16574"/>
                    <a:pt x="10607" y="16488"/>
                    <a:pt x="11008" y="16488"/>
                  </a:cubicBezTo>
                  <a:close/>
                  <a:moveTo>
                    <a:pt x="21596" y="20381"/>
                  </a:moveTo>
                  <a:cubicBezTo>
                    <a:pt x="22293" y="20381"/>
                    <a:pt x="22982" y="20639"/>
                    <a:pt x="23514" y="21130"/>
                  </a:cubicBezTo>
                  <a:cubicBezTo>
                    <a:pt x="24352" y="21905"/>
                    <a:pt x="24644" y="23109"/>
                    <a:pt x="24250" y="24186"/>
                  </a:cubicBezTo>
                  <a:lnTo>
                    <a:pt x="24250" y="24182"/>
                  </a:lnTo>
                  <a:cubicBezTo>
                    <a:pt x="23831" y="25328"/>
                    <a:pt x="22746" y="26036"/>
                    <a:pt x="21594" y="26036"/>
                  </a:cubicBezTo>
                  <a:cubicBezTo>
                    <a:pt x="21271" y="26036"/>
                    <a:pt x="20943" y="25981"/>
                    <a:pt x="20623" y="25863"/>
                  </a:cubicBezTo>
                  <a:cubicBezTo>
                    <a:pt x="19546" y="25468"/>
                    <a:pt x="18820" y="24464"/>
                    <a:pt x="18771" y="23324"/>
                  </a:cubicBezTo>
                  <a:cubicBezTo>
                    <a:pt x="18727" y="22178"/>
                    <a:pt x="19370" y="21121"/>
                    <a:pt x="20409" y="20643"/>
                  </a:cubicBezTo>
                  <a:cubicBezTo>
                    <a:pt x="20788" y="20466"/>
                    <a:pt x="21194" y="20381"/>
                    <a:pt x="21596" y="20381"/>
                  </a:cubicBezTo>
                  <a:close/>
                  <a:moveTo>
                    <a:pt x="8497" y="23310"/>
                  </a:moveTo>
                  <a:cubicBezTo>
                    <a:pt x="9193" y="23310"/>
                    <a:pt x="9880" y="23568"/>
                    <a:pt x="10412" y="24060"/>
                  </a:cubicBezTo>
                  <a:cubicBezTo>
                    <a:pt x="11255" y="24840"/>
                    <a:pt x="11542" y="26044"/>
                    <a:pt x="11148" y="27116"/>
                  </a:cubicBezTo>
                  <a:lnTo>
                    <a:pt x="11148" y="27101"/>
                  </a:lnTo>
                  <a:cubicBezTo>
                    <a:pt x="10728" y="28250"/>
                    <a:pt x="9641" y="28963"/>
                    <a:pt x="8485" y="28963"/>
                  </a:cubicBezTo>
                  <a:cubicBezTo>
                    <a:pt x="8165" y="28963"/>
                    <a:pt x="7839" y="28908"/>
                    <a:pt x="7521" y="28793"/>
                  </a:cubicBezTo>
                  <a:cubicBezTo>
                    <a:pt x="6444" y="28398"/>
                    <a:pt x="5718" y="27394"/>
                    <a:pt x="5669" y="26248"/>
                  </a:cubicBezTo>
                  <a:cubicBezTo>
                    <a:pt x="5625" y="25108"/>
                    <a:pt x="6273" y="24050"/>
                    <a:pt x="7312" y="23572"/>
                  </a:cubicBezTo>
                  <a:cubicBezTo>
                    <a:pt x="7691" y="23396"/>
                    <a:pt x="8096" y="23310"/>
                    <a:pt x="8497" y="23310"/>
                  </a:cubicBezTo>
                  <a:close/>
                  <a:moveTo>
                    <a:pt x="19084" y="27203"/>
                  </a:moveTo>
                  <a:cubicBezTo>
                    <a:pt x="19782" y="27203"/>
                    <a:pt x="20470" y="27462"/>
                    <a:pt x="21003" y="27954"/>
                  </a:cubicBezTo>
                  <a:cubicBezTo>
                    <a:pt x="21847" y="28729"/>
                    <a:pt x="22134" y="29933"/>
                    <a:pt x="21739" y="31010"/>
                  </a:cubicBezTo>
                  <a:lnTo>
                    <a:pt x="21739" y="31001"/>
                  </a:lnTo>
                  <a:cubicBezTo>
                    <a:pt x="21317" y="32147"/>
                    <a:pt x="20234" y="32855"/>
                    <a:pt x="19081" y="32855"/>
                  </a:cubicBezTo>
                  <a:cubicBezTo>
                    <a:pt x="18758" y="32855"/>
                    <a:pt x="18429" y="32800"/>
                    <a:pt x="18108" y="32682"/>
                  </a:cubicBezTo>
                  <a:cubicBezTo>
                    <a:pt x="17036" y="32288"/>
                    <a:pt x="16309" y="31288"/>
                    <a:pt x="16261" y="30143"/>
                  </a:cubicBezTo>
                  <a:cubicBezTo>
                    <a:pt x="16217" y="29002"/>
                    <a:pt x="16865" y="27945"/>
                    <a:pt x="17903" y="27462"/>
                  </a:cubicBezTo>
                  <a:cubicBezTo>
                    <a:pt x="18281" y="27288"/>
                    <a:pt x="18684" y="27203"/>
                    <a:pt x="19084" y="27203"/>
                  </a:cubicBezTo>
                  <a:close/>
                  <a:moveTo>
                    <a:pt x="5983" y="30134"/>
                  </a:moveTo>
                  <a:cubicBezTo>
                    <a:pt x="6681" y="30134"/>
                    <a:pt x="7370" y="30392"/>
                    <a:pt x="7901" y="30884"/>
                  </a:cubicBezTo>
                  <a:cubicBezTo>
                    <a:pt x="8740" y="31659"/>
                    <a:pt x="9032" y="32863"/>
                    <a:pt x="8637" y="33935"/>
                  </a:cubicBezTo>
                  <a:lnTo>
                    <a:pt x="8637" y="33920"/>
                  </a:lnTo>
                  <a:cubicBezTo>
                    <a:pt x="8218" y="35071"/>
                    <a:pt x="7134" y="35784"/>
                    <a:pt x="5978" y="35784"/>
                  </a:cubicBezTo>
                  <a:cubicBezTo>
                    <a:pt x="5655" y="35784"/>
                    <a:pt x="5327" y="35729"/>
                    <a:pt x="5006" y="35612"/>
                  </a:cubicBezTo>
                  <a:cubicBezTo>
                    <a:pt x="3934" y="35217"/>
                    <a:pt x="3203" y="34213"/>
                    <a:pt x="3159" y="33072"/>
                  </a:cubicBezTo>
                  <a:cubicBezTo>
                    <a:pt x="3115" y="31932"/>
                    <a:pt x="3763" y="30874"/>
                    <a:pt x="4796" y="30396"/>
                  </a:cubicBezTo>
                  <a:cubicBezTo>
                    <a:pt x="5176" y="30220"/>
                    <a:pt x="5581" y="30134"/>
                    <a:pt x="5983" y="30134"/>
                  </a:cubicBezTo>
                  <a:close/>
                  <a:moveTo>
                    <a:pt x="16574" y="34027"/>
                  </a:moveTo>
                  <a:cubicBezTo>
                    <a:pt x="17271" y="34027"/>
                    <a:pt x="17960" y="34286"/>
                    <a:pt x="18493" y="34778"/>
                  </a:cubicBezTo>
                  <a:cubicBezTo>
                    <a:pt x="19331" y="35553"/>
                    <a:pt x="19624" y="36762"/>
                    <a:pt x="19229" y="37834"/>
                  </a:cubicBezTo>
                  <a:lnTo>
                    <a:pt x="19229" y="37820"/>
                  </a:lnTo>
                  <a:cubicBezTo>
                    <a:pt x="18807" y="38970"/>
                    <a:pt x="17724" y="39679"/>
                    <a:pt x="16571" y="39679"/>
                  </a:cubicBezTo>
                  <a:cubicBezTo>
                    <a:pt x="16247" y="39679"/>
                    <a:pt x="15919" y="39624"/>
                    <a:pt x="15598" y="39506"/>
                  </a:cubicBezTo>
                  <a:cubicBezTo>
                    <a:pt x="14525" y="39112"/>
                    <a:pt x="13794" y="38107"/>
                    <a:pt x="13750" y="36967"/>
                  </a:cubicBezTo>
                  <a:cubicBezTo>
                    <a:pt x="13707" y="35826"/>
                    <a:pt x="14355" y="34769"/>
                    <a:pt x="15393" y="34286"/>
                  </a:cubicBezTo>
                  <a:cubicBezTo>
                    <a:pt x="15771" y="34112"/>
                    <a:pt x="16174" y="34027"/>
                    <a:pt x="16574" y="34027"/>
                  </a:cubicBezTo>
                  <a:close/>
                  <a:moveTo>
                    <a:pt x="13952" y="0"/>
                  </a:moveTo>
                  <a:cubicBezTo>
                    <a:pt x="13335" y="0"/>
                    <a:pt x="12756" y="380"/>
                    <a:pt x="12527" y="990"/>
                  </a:cubicBezTo>
                  <a:lnTo>
                    <a:pt x="288" y="34227"/>
                  </a:lnTo>
                  <a:cubicBezTo>
                    <a:pt x="0" y="35007"/>
                    <a:pt x="400" y="35880"/>
                    <a:pt x="1185" y="36167"/>
                  </a:cubicBezTo>
                  <a:lnTo>
                    <a:pt x="18132" y="42411"/>
                  </a:lnTo>
                  <a:cubicBezTo>
                    <a:pt x="18305" y="42475"/>
                    <a:pt x="18481" y="42505"/>
                    <a:pt x="18655" y="42505"/>
                  </a:cubicBezTo>
                  <a:cubicBezTo>
                    <a:pt x="19272" y="42505"/>
                    <a:pt x="19853" y="42126"/>
                    <a:pt x="20077" y="41510"/>
                  </a:cubicBezTo>
                  <a:lnTo>
                    <a:pt x="32317" y="8282"/>
                  </a:lnTo>
                  <a:cubicBezTo>
                    <a:pt x="32604" y="7497"/>
                    <a:pt x="32204" y="6624"/>
                    <a:pt x="31420" y="6337"/>
                  </a:cubicBezTo>
                  <a:lnTo>
                    <a:pt x="14472" y="93"/>
                  </a:lnTo>
                  <a:cubicBezTo>
                    <a:pt x="14300" y="30"/>
                    <a:pt x="14125" y="0"/>
                    <a:pt x="1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8;p41">
              <a:extLst>
                <a:ext uri="{FF2B5EF4-FFF2-40B4-BE49-F238E27FC236}">
                  <a16:creationId xmlns:a16="http://schemas.microsoft.com/office/drawing/2014/main" id="{7E6FADA5-799A-865D-7A57-B841F1A11552}"/>
                </a:ext>
              </a:extLst>
            </p:cNvPr>
            <p:cNvSpPr/>
            <p:nvPr/>
          </p:nvSpPr>
          <p:spPr>
            <a:xfrm rot="860262">
              <a:off x="7697243" y="1608281"/>
              <a:ext cx="1029226" cy="1338708"/>
            </a:xfrm>
            <a:custGeom>
              <a:avLst/>
              <a:gdLst/>
              <a:ahLst/>
              <a:cxnLst/>
              <a:rect l="l" t="t" r="r" b="b"/>
              <a:pathLst>
                <a:path w="32834" h="42707" extrusionOk="0">
                  <a:moveTo>
                    <a:pt x="14062" y="203"/>
                  </a:moveTo>
                  <a:cubicBezTo>
                    <a:pt x="14228" y="203"/>
                    <a:pt x="14394" y="237"/>
                    <a:pt x="14550" y="295"/>
                  </a:cubicBezTo>
                  <a:lnTo>
                    <a:pt x="31498" y="6534"/>
                  </a:lnTo>
                  <a:cubicBezTo>
                    <a:pt x="32229" y="6802"/>
                    <a:pt x="32604" y="7612"/>
                    <a:pt x="32336" y="8348"/>
                  </a:cubicBezTo>
                  <a:lnTo>
                    <a:pt x="20097" y="41576"/>
                  </a:lnTo>
                  <a:cubicBezTo>
                    <a:pt x="19888" y="42149"/>
                    <a:pt x="19348" y="42503"/>
                    <a:pt x="18774" y="42503"/>
                  </a:cubicBezTo>
                  <a:cubicBezTo>
                    <a:pt x="18611" y="42503"/>
                    <a:pt x="18445" y="42474"/>
                    <a:pt x="18283" y="42414"/>
                  </a:cubicBezTo>
                  <a:lnTo>
                    <a:pt x="1336" y="36175"/>
                  </a:lnTo>
                  <a:cubicBezTo>
                    <a:pt x="604" y="35902"/>
                    <a:pt x="229" y="35093"/>
                    <a:pt x="502" y="34362"/>
                  </a:cubicBezTo>
                  <a:lnTo>
                    <a:pt x="12741" y="1129"/>
                  </a:lnTo>
                  <a:cubicBezTo>
                    <a:pt x="12941" y="573"/>
                    <a:pt x="13473" y="208"/>
                    <a:pt x="14062" y="203"/>
                  </a:cubicBezTo>
                  <a:close/>
                  <a:moveTo>
                    <a:pt x="14061" y="1"/>
                  </a:moveTo>
                  <a:cubicBezTo>
                    <a:pt x="13403" y="1"/>
                    <a:pt x="12786" y="405"/>
                    <a:pt x="12546" y="1056"/>
                  </a:cubicBezTo>
                  <a:lnTo>
                    <a:pt x="307" y="34293"/>
                  </a:lnTo>
                  <a:cubicBezTo>
                    <a:pt x="0" y="35127"/>
                    <a:pt x="424" y="36053"/>
                    <a:pt x="1262" y="36365"/>
                  </a:cubicBezTo>
                  <a:lnTo>
                    <a:pt x="18210" y="42604"/>
                  </a:lnTo>
                  <a:cubicBezTo>
                    <a:pt x="18391" y="42672"/>
                    <a:pt x="18581" y="42706"/>
                    <a:pt x="18771" y="42706"/>
                  </a:cubicBezTo>
                  <a:cubicBezTo>
                    <a:pt x="19448" y="42706"/>
                    <a:pt x="20053" y="42282"/>
                    <a:pt x="20282" y="41649"/>
                  </a:cubicBezTo>
                  <a:lnTo>
                    <a:pt x="32526" y="8416"/>
                  </a:lnTo>
                  <a:cubicBezTo>
                    <a:pt x="32833" y="7577"/>
                    <a:pt x="32404" y="6651"/>
                    <a:pt x="31566" y="6339"/>
                  </a:cubicBezTo>
                  <a:lnTo>
                    <a:pt x="14618" y="100"/>
                  </a:lnTo>
                  <a:cubicBezTo>
                    <a:pt x="14434" y="33"/>
                    <a:pt x="14246" y="1"/>
                    <a:pt x="14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9;p41">
              <a:extLst>
                <a:ext uri="{FF2B5EF4-FFF2-40B4-BE49-F238E27FC236}">
                  <a16:creationId xmlns:a16="http://schemas.microsoft.com/office/drawing/2014/main" id="{BDA38FD1-156E-D7E9-08AA-3004376A3819}"/>
                </a:ext>
              </a:extLst>
            </p:cNvPr>
            <p:cNvSpPr/>
            <p:nvPr/>
          </p:nvSpPr>
          <p:spPr>
            <a:xfrm rot="860262">
              <a:off x="8224098" y="1710839"/>
              <a:ext cx="195601" cy="182404"/>
            </a:xfrm>
            <a:custGeom>
              <a:avLst/>
              <a:gdLst/>
              <a:ahLst/>
              <a:cxnLst/>
              <a:rect l="l" t="t" r="r" b="b"/>
              <a:pathLst>
                <a:path w="6240" h="5819" extrusionOk="0">
                  <a:moveTo>
                    <a:pt x="3202" y="161"/>
                  </a:moveTo>
                  <a:cubicBezTo>
                    <a:pt x="3874" y="161"/>
                    <a:pt x="4537" y="410"/>
                    <a:pt x="5050" y="886"/>
                  </a:cubicBezTo>
                  <a:cubicBezTo>
                    <a:pt x="5859" y="1632"/>
                    <a:pt x="6142" y="2797"/>
                    <a:pt x="5757" y="3830"/>
                  </a:cubicBezTo>
                  <a:cubicBezTo>
                    <a:pt x="5350" y="4930"/>
                    <a:pt x="4307" y="5610"/>
                    <a:pt x="3199" y="5610"/>
                  </a:cubicBezTo>
                  <a:cubicBezTo>
                    <a:pt x="2887" y="5610"/>
                    <a:pt x="2571" y="5557"/>
                    <a:pt x="2262" y="5443"/>
                  </a:cubicBezTo>
                  <a:cubicBezTo>
                    <a:pt x="1224" y="5063"/>
                    <a:pt x="522" y="4098"/>
                    <a:pt x="478" y="2996"/>
                  </a:cubicBezTo>
                  <a:cubicBezTo>
                    <a:pt x="434" y="1895"/>
                    <a:pt x="1058" y="876"/>
                    <a:pt x="2057" y="413"/>
                  </a:cubicBezTo>
                  <a:cubicBezTo>
                    <a:pt x="2424" y="244"/>
                    <a:pt x="2815" y="161"/>
                    <a:pt x="3202" y="161"/>
                  </a:cubicBezTo>
                  <a:close/>
                  <a:moveTo>
                    <a:pt x="3202" y="1"/>
                  </a:moveTo>
                  <a:cubicBezTo>
                    <a:pt x="1913" y="1"/>
                    <a:pt x="753" y="857"/>
                    <a:pt x="400" y="2139"/>
                  </a:cubicBezTo>
                  <a:cubicBezTo>
                    <a:pt x="0" y="3591"/>
                    <a:pt x="780" y="5107"/>
                    <a:pt x="2189" y="5633"/>
                  </a:cubicBezTo>
                  <a:cubicBezTo>
                    <a:pt x="2515" y="5755"/>
                    <a:pt x="2857" y="5819"/>
                    <a:pt x="3203" y="5819"/>
                  </a:cubicBezTo>
                  <a:cubicBezTo>
                    <a:pt x="4709" y="5819"/>
                    <a:pt x="5966" y="4673"/>
                    <a:pt x="6103" y="3172"/>
                  </a:cubicBezTo>
                  <a:cubicBezTo>
                    <a:pt x="6239" y="1671"/>
                    <a:pt x="5206" y="316"/>
                    <a:pt x="3724" y="48"/>
                  </a:cubicBezTo>
                  <a:cubicBezTo>
                    <a:pt x="3549" y="16"/>
                    <a:pt x="3375" y="1"/>
                    <a:pt x="3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0;p41">
              <a:extLst>
                <a:ext uri="{FF2B5EF4-FFF2-40B4-BE49-F238E27FC236}">
                  <a16:creationId xmlns:a16="http://schemas.microsoft.com/office/drawing/2014/main" id="{3A2B5BAE-7C52-AC61-443E-199AC6B7B4AB}"/>
                </a:ext>
              </a:extLst>
            </p:cNvPr>
            <p:cNvSpPr/>
            <p:nvPr/>
          </p:nvSpPr>
          <p:spPr>
            <a:xfrm rot="860262">
              <a:off x="8244152" y="1727950"/>
              <a:ext cx="161246" cy="148456"/>
            </a:xfrm>
            <a:custGeom>
              <a:avLst/>
              <a:gdLst/>
              <a:ahLst/>
              <a:cxnLst/>
              <a:rect l="l" t="t" r="r" b="b"/>
              <a:pathLst>
                <a:path w="5144" h="4736" extrusionOk="0">
                  <a:moveTo>
                    <a:pt x="2560" y="197"/>
                  </a:moveTo>
                  <a:cubicBezTo>
                    <a:pt x="3418" y="197"/>
                    <a:pt x="4197" y="709"/>
                    <a:pt x="4544" y="1494"/>
                  </a:cubicBezTo>
                  <a:cubicBezTo>
                    <a:pt x="4929" y="2376"/>
                    <a:pt x="4690" y="3404"/>
                    <a:pt x="3959" y="4023"/>
                  </a:cubicBezTo>
                  <a:cubicBezTo>
                    <a:pt x="3555" y="4363"/>
                    <a:pt x="3055" y="4536"/>
                    <a:pt x="2554" y="4536"/>
                  </a:cubicBezTo>
                  <a:cubicBezTo>
                    <a:pt x="2143" y="4536"/>
                    <a:pt x="1731" y="4420"/>
                    <a:pt x="1370" y="4184"/>
                  </a:cubicBezTo>
                  <a:cubicBezTo>
                    <a:pt x="566" y="3658"/>
                    <a:pt x="201" y="2664"/>
                    <a:pt x="478" y="1747"/>
                  </a:cubicBezTo>
                  <a:cubicBezTo>
                    <a:pt x="751" y="826"/>
                    <a:pt x="1600" y="197"/>
                    <a:pt x="2560" y="197"/>
                  </a:cubicBezTo>
                  <a:close/>
                  <a:moveTo>
                    <a:pt x="2569" y="1"/>
                  </a:moveTo>
                  <a:cubicBezTo>
                    <a:pt x="2096" y="1"/>
                    <a:pt x="1622" y="143"/>
                    <a:pt x="1214" y="426"/>
                  </a:cubicBezTo>
                  <a:cubicBezTo>
                    <a:pt x="366" y="1016"/>
                    <a:pt x="1" y="2088"/>
                    <a:pt x="308" y="3073"/>
                  </a:cubicBezTo>
                  <a:cubicBezTo>
                    <a:pt x="615" y="4058"/>
                    <a:pt x="1526" y="4730"/>
                    <a:pt x="2560" y="4735"/>
                  </a:cubicBezTo>
                  <a:cubicBezTo>
                    <a:pt x="2564" y="4735"/>
                    <a:pt x="2567" y="4735"/>
                    <a:pt x="2571" y="4735"/>
                  </a:cubicBezTo>
                  <a:cubicBezTo>
                    <a:pt x="3561" y="4735"/>
                    <a:pt x="4447" y="4112"/>
                    <a:pt x="4787" y="3180"/>
                  </a:cubicBezTo>
                  <a:cubicBezTo>
                    <a:pt x="5143" y="2210"/>
                    <a:pt x="4831" y="1123"/>
                    <a:pt x="4012" y="495"/>
                  </a:cubicBezTo>
                  <a:cubicBezTo>
                    <a:pt x="3587" y="166"/>
                    <a:pt x="3078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1;p41">
              <a:extLst>
                <a:ext uri="{FF2B5EF4-FFF2-40B4-BE49-F238E27FC236}">
                  <a16:creationId xmlns:a16="http://schemas.microsoft.com/office/drawing/2014/main" id="{BBF4A5D7-E1AA-15FF-3440-B2383D3AFC1C}"/>
                </a:ext>
              </a:extLst>
            </p:cNvPr>
            <p:cNvSpPr/>
            <p:nvPr/>
          </p:nvSpPr>
          <p:spPr>
            <a:xfrm rot="860262">
              <a:off x="8259451" y="1771197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1"/>
                  </a:moveTo>
                  <a:lnTo>
                    <a:pt x="1" y="1946"/>
                  </a:lnTo>
                  <a:lnTo>
                    <a:pt x="88" y="2131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2;p41">
              <a:extLst>
                <a:ext uri="{FF2B5EF4-FFF2-40B4-BE49-F238E27FC236}">
                  <a16:creationId xmlns:a16="http://schemas.microsoft.com/office/drawing/2014/main" id="{8CB86CBB-4DDA-4869-EA49-6C26BE182D73}"/>
                </a:ext>
              </a:extLst>
            </p:cNvPr>
            <p:cNvSpPr/>
            <p:nvPr/>
          </p:nvSpPr>
          <p:spPr>
            <a:xfrm rot="860262">
              <a:off x="8098372" y="1897800"/>
              <a:ext cx="199112" cy="184348"/>
            </a:xfrm>
            <a:custGeom>
              <a:avLst/>
              <a:gdLst/>
              <a:ahLst/>
              <a:cxnLst/>
              <a:rect l="l" t="t" r="r" b="b"/>
              <a:pathLst>
                <a:path w="6352" h="5881" extrusionOk="0">
                  <a:moveTo>
                    <a:pt x="3086" y="227"/>
                  </a:moveTo>
                  <a:cubicBezTo>
                    <a:pt x="3089" y="227"/>
                    <a:pt x="3092" y="227"/>
                    <a:pt x="3095" y="227"/>
                  </a:cubicBezTo>
                  <a:cubicBezTo>
                    <a:pt x="3417" y="227"/>
                    <a:pt x="3734" y="285"/>
                    <a:pt x="4036" y="392"/>
                  </a:cubicBezTo>
                  <a:cubicBezTo>
                    <a:pt x="5362" y="880"/>
                    <a:pt x="6093" y="2303"/>
                    <a:pt x="5723" y="3668"/>
                  </a:cubicBezTo>
                  <a:cubicBezTo>
                    <a:pt x="5395" y="4869"/>
                    <a:pt x="4303" y="5675"/>
                    <a:pt x="3095" y="5675"/>
                  </a:cubicBezTo>
                  <a:cubicBezTo>
                    <a:pt x="2936" y="5675"/>
                    <a:pt x="2775" y="5661"/>
                    <a:pt x="2613" y="5632"/>
                  </a:cubicBezTo>
                  <a:cubicBezTo>
                    <a:pt x="1219" y="5384"/>
                    <a:pt x="249" y="4116"/>
                    <a:pt x="376" y="2708"/>
                  </a:cubicBezTo>
                  <a:cubicBezTo>
                    <a:pt x="502" y="1302"/>
                    <a:pt x="1677" y="227"/>
                    <a:pt x="3086" y="227"/>
                  </a:cubicBezTo>
                  <a:close/>
                  <a:moveTo>
                    <a:pt x="3090" y="0"/>
                  </a:moveTo>
                  <a:cubicBezTo>
                    <a:pt x="2879" y="0"/>
                    <a:pt x="2665" y="23"/>
                    <a:pt x="2452" y="71"/>
                  </a:cubicBezTo>
                  <a:cubicBezTo>
                    <a:pt x="985" y="397"/>
                    <a:pt x="0" y="1772"/>
                    <a:pt x="161" y="3263"/>
                  </a:cubicBezTo>
                  <a:cubicBezTo>
                    <a:pt x="326" y="4752"/>
                    <a:pt x="1584" y="5881"/>
                    <a:pt x="3081" y="5881"/>
                  </a:cubicBezTo>
                  <a:cubicBezTo>
                    <a:pt x="3084" y="5881"/>
                    <a:pt x="3087" y="5881"/>
                    <a:pt x="3090" y="5881"/>
                  </a:cubicBezTo>
                  <a:cubicBezTo>
                    <a:pt x="3515" y="5881"/>
                    <a:pt x="3934" y="5788"/>
                    <a:pt x="4319" y="5608"/>
                  </a:cubicBezTo>
                  <a:cubicBezTo>
                    <a:pt x="5684" y="4979"/>
                    <a:pt x="6351" y="3424"/>
                    <a:pt x="5874" y="2001"/>
                  </a:cubicBezTo>
                  <a:cubicBezTo>
                    <a:pt x="5462" y="785"/>
                    <a:pt x="4324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3;p41">
              <a:extLst>
                <a:ext uri="{FF2B5EF4-FFF2-40B4-BE49-F238E27FC236}">
                  <a16:creationId xmlns:a16="http://schemas.microsoft.com/office/drawing/2014/main" id="{5598407C-61F0-EC01-8D1B-AE7DF281088B}"/>
                </a:ext>
              </a:extLst>
            </p:cNvPr>
            <p:cNvSpPr/>
            <p:nvPr/>
          </p:nvSpPr>
          <p:spPr>
            <a:xfrm rot="860262">
              <a:off x="8117106" y="1915689"/>
              <a:ext cx="160775" cy="148801"/>
            </a:xfrm>
            <a:custGeom>
              <a:avLst/>
              <a:gdLst/>
              <a:ahLst/>
              <a:cxnLst/>
              <a:rect l="l" t="t" r="r" b="b"/>
              <a:pathLst>
                <a:path w="5129" h="4747" extrusionOk="0">
                  <a:moveTo>
                    <a:pt x="2480" y="213"/>
                  </a:moveTo>
                  <a:cubicBezTo>
                    <a:pt x="2484" y="213"/>
                    <a:pt x="2488" y="213"/>
                    <a:pt x="2491" y="213"/>
                  </a:cubicBezTo>
                  <a:cubicBezTo>
                    <a:pt x="3354" y="213"/>
                    <a:pt x="4129" y="720"/>
                    <a:pt x="4475" y="1510"/>
                  </a:cubicBezTo>
                  <a:cubicBezTo>
                    <a:pt x="4860" y="2387"/>
                    <a:pt x="4622" y="3416"/>
                    <a:pt x="3890" y="4035"/>
                  </a:cubicBezTo>
                  <a:cubicBezTo>
                    <a:pt x="3486" y="4375"/>
                    <a:pt x="2985" y="4549"/>
                    <a:pt x="2484" y="4549"/>
                  </a:cubicBezTo>
                  <a:cubicBezTo>
                    <a:pt x="2073" y="4549"/>
                    <a:pt x="1662" y="4432"/>
                    <a:pt x="1302" y="4195"/>
                  </a:cubicBezTo>
                  <a:cubicBezTo>
                    <a:pt x="498" y="3669"/>
                    <a:pt x="137" y="2680"/>
                    <a:pt x="410" y="1758"/>
                  </a:cubicBezTo>
                  <a:cubicBezTo>
                    <a:pt x="687" y="841"/>
                    <a:pt x="1525" y="213"/>
                    <a:pt x="2480" y="213"/>
                  </a:cubicBezTo>
                  <a:close/>
                  <a:moveTo>
                    <a:pt x="2496" y="0"/>
                  </a:moveTo>
                  <a:cubicBezTo>
                    <a:pt x="2325" y="0"/>
                    <a:pt x="2152" y="19"/>
                    <a:pt x="1980" y="57"/>
                  </a:cubicBezTo>
                  <a:cubicBezTo>
                    <a:pt x="795" y="320"/>
                    <a:pt x="1" y="1432"/>
                    <a:pt x="132" y="2636"/>
                  </a:cubicBezTo>
                  <a:cubicBezTo>
                    <a:pt x="264" y="3836"/>
                    <a:pt x="1277" y="4746"/>
                    <a:pt x="2487" y="4746"/>
                  </a:cubicBezTo>
                  <a:cubicBezTo>
                    <a:pt x="2490" y="4746"/>
                    <a:pt x="2493" y="4746"/>
                    <a:pt x="2496" y="4746"/>
                  </a:cubicBezTo>
                  <a:cubicBezTo>
                    <a:pt x="2838" y="4746"/>
                    <a:pt x="3174" y="4673"/>
                    <a:pt x="3486" y="4527"/>
                  </a:cubicBezTo>
                  <a:cubicBezTo>
                    <a:pt x="4587" y="4020"/>
                    <a:pt x="5128" y="2762"/>
                    <a:pt x="4739" y="1617"/>
                  </a:cubicBezTo>
                  <a:cubicBezTo>
                    <a:pt x="4410" y="634"/>
                    <a:pt x="3494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4;p41">
              <a:extLst>
                <a:ext uri="{FF2B5EF4-FFF2-40B4-BE49-F238E27FC236}">
                  <a16:creationId xmlns:a16="http://schemas.microsoft.com/office/drawing/2014/main" id="{0FA74919-5376-BCBA-C4DE-65AF9AE88AB4}"/>
                </a:ext>
              </a:extLst>
            </p:cNvPr>
            <p:cNvSpPr/>
            <p:nvPr/>
          </p:nvSpPr>
          <p:spPr>
            <a:xfrm rot="860262">
              <a:off x="8130347" y="1958355"/>
              <a:ext cx="130808" cy="67238"/>
            </a:xfrm>
            <a:custGeom>
              <a:avLst/>
              <a:gdLst/>
              <a:ahLst/>
              <a:cxnLst/>
              <a:rect l="l" t="t" r="r" b="b"/>
              <a:pathLst>
                <a:path w="4173" h="2145" extrusionOk="0">
                  <a:moveTo>
                    <a:pt x="4085" y="0"/>
                  </a:moveTo>
                  <a:lnTo>
                    <a:pt x="0" y="1955"/>
                  </a:lnTo>
                  <a:lnTo>
                    <a:pt x="44" y="2043"/>
                  </a:lnTo>
                  <a:lnTo>
                    <a:pt x="44" y="2145"/>
                  </a:lnTo>
                  <a:lnTo>
                    <a:pt x="69" y="2145"/>
                  </a:lnTo>
                  <a:lnTo>
                    <a:pt x="4173" y="185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5;p41">
              <a:extLst>
                <a:ext uri="{FF2B5EF4-FFF2-40B4-BE49-F238E27FC236}">
                  <a16:creationId xmlns:a16="http://schemas.microsoft.com/office/drawing/2014/main" id="{E84079B7-D551-B64B-8BB2-CD3CE3036043}"/>
                </a:ext>
              </a:extLst>
            </p:cNvPr>
            <p:cNvSpPr/>
            <p:nvPr/>
          </p:nvSpPr>
          <p:spPr>
            <a:xfrm rot="860262">
              <a:off x="7965264" y="2085139"/>
              <a:ext cx="196667" cy="183313"/>
            </a:xfrm>
            <a:custGeom>
              <a:avLst/>
              <a:gdLst/>
              <a:ahLst/>
              <a:cxnLst/>
              <a:rect l="l" t="t" r="r" b="b"/>
              <a:pathLst>
                <a:path w="6274" h="5848" extrusionOk="0">
                  <a:moveTo>
                    <a:pt x="3208" y="192"/>
                  </a:moveTo>
                  <a:cubicBezTo>
                    <a:pt x="4271" y="192"/>
                    <a:pt x="5244" y="808"/>
                    <a:pt x="5693" y="1778"/>
                  </a:cubicBezTo>
                  <a:cubicBezTo>
                    <a:pt x="6152" y="2777"/>
                    <a:pt x="5966" y="3957"/>
                    <a:pt x="5221" y="4766"/>
                  </a:cubicBezTo>
                  <a:cubicBezTo>
                    <a:pt x="4693" y="5338"/>
                    <a:pt x="3963" y="5645"/>
                    <a:pt x="3217" y="5645"/>
                  </a:cubicBezTo>
                  <a:cubicBezTo>
                    <a:pt x="2902" y="5645"/>
                    <a:pt x="2583" y="5590"/>
                    <a:pt x="2277" y="5477"/>
                  </a:cubicBezTo>
                  <a:lnTo>
                    <a:pt x="2281" y="5477"/>
                  </a:lnTo>
                  <a:cubicBezTo>
                    <a:pt x="858" y="4966"/>
                    <a:pt x="127" y="3391"/>
                    <a:pt x="658" y="1978"/>
                  </a:cubicBezTo>
                  <a:cubicBezTo>
                    <a:pt x="1043" y="944"/>
                    <a:pt x="2008" y="238"/>
                    <a:pt x="3110" y="194"/>
                  </a:cubicBezTo>
                  <a:cubicBezTo>
                    <a:pt x="3143" y="193"/>
                    <a:pt x="3175" y="192"/>
                    <a:pt x="3208" y="192"/>
                  </a:cubicBezTo>
                  <a:close/>
                  <a:moveTo>
                    <a:pt x="3222" y="1"/>
                  </a:moveTo>
                  <a:cubicBezTo>
                    <a:pt x="1927" y="1"/>
                    <a:pt x="758" y="862"/>
                    <a:pt x="405" y="2153"/>
                  </a:cubicBezTo>
                  <a:cubicBezTo>
                    <a:pt x="0" y="3611"/>
                    <a:pt x="785" y="5136"/>
                    <a:pt x="2208" y="5668"/>
                  </a:cubicBezTo>
                  <a:cubicBezTo>
                    <a:pt x="2530" y="5785"/>
                    <a:pt x="2871" y="5848"/>
                    <a:pt x="3212" y="5848"/>
                  </a:cubicBezTo>
                  <a:cubicBezTo>
                    <a:pt x="3216" y="5848"/>
                    <a:pt x="3219" y="5848"/>
                    <a:pt x="3222" y="5848"/>
                  </a:cubicBezTo>
                  <a:cubicBezTo>
                    <a:pt x="4734" y="5848"/>
                    <a:pt x="5996" y="4694"/>
                    <a:pt x="6137" y="3191"/>
                  </a:cubicBezTo>
                  <a:cubicBezTo>
                    <a:pt x="6273" y="1680"/>
                    <a:pt x="5235" y="320"/>
                    <a:pt x="3744" y="48"/>
                  </a:cubicBezTo>
                  <a:cubicBezTo>
                    <a:pt x="3569" y="16"/>
                    <a:pt x="3394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6;p41">
              <a:extLst>
                <a:ext uri="{FF2B5EF4-FFF2-40B4-BE49-F238E27FC236}">
                  <a16:creationId xmlns:a16="http://schemas.microsoft.com/office/drawing/2014/main" id="{2F72EF11-AF18-2B97-E254-841ECC2D4848}"/>
                </a:ext>
              </a:extLst>
            </p:cNvPr>
            <p:cNvSpPr/>
            <p:nvPr/>
          </p:nvSpPr>
          <p:spPr>
            <a:xfrm rot="860262">
              <a:off x="7971584" y="2102292"/>
              <a:ext cx="184128" cy="148613"/>
            </a:xfrm>
            <a:custGeom>
              <a:avLst/>
              <a:gdLst/>
              <a:ahLst/>
              <a:cxnLst/>
              <a:rect l="l" t="t" r="r" b="b"/>
              <a:pathLst>
                <a:path w="5874" h="4741" extrusionOk="0">
                  <a:moveTo>
                    <a:pt x="3022" y="207"/>
                  </a:moveTo>
                  <a:cubicBezTo>
                    <a:pt x="3880" y="207"/>
                    <a:pt x="4660" y="714"/>
                    <a:pt x="5006" y="1504"/>
                  </a:cubicBezTo>
                  <a:cubicBezTo>
                    <a:pt x="5386" y="2381"/>
                    <a:pt x="5147" y="3410"/>
                    <a:pt x="4416" y="4029"/>
                  </a:cubicBezTo>
                  <a:cubicBezTo>
                    <a:pt x="4015" y="4369"/>
                    <a:pt x="3516" y="4541"/>
                    <a:pt x="3016" y="4541"/>
                  </a:cubicBezTo>
                  <a:cubicBezTo>
                    <a:pt x="2605" y="4541"/>
                    <a:pt x="2193" y="4425"/>
                    <a:pt x="1833" y="4190"/>
                  </a:cubicBezTo>
                  <a:cubicBezTo>
                    <a:pt x="1029" y="3663"/>
                    <a:pt x="663" y="2674"/>
                    <a:pt x="936" y="1757"/>
                  </a:cubicBezTo>
                  <a:cubicBezTo>
                    <a:pt x="1214" y="836"/>
                    <a:pt x="2057" y="207"/>
                    <a:pt x="3017" y="207"/>
                  </a:cubicBezTo>
                  <a:close/>
                  <a:moveTo>
                    <a:pt x="3010" y="0"/>
                  </a:moveTo>
                  <a:cubicBezTo>
                    <a:pt x="2259" y="0"/>
                    <a:pt x="1505" y="350"/>
                    <a:pt x="1033" y="1075"/>
                  </a:cubicBezTo>
                  <a:cubicBezTo>
                    <a:pt x="1" y="2649"/>
                    <a:pt x="1130" y="4739"/>
                    <a:pt x="3015" y="4740"/>
                  </a:cubicBezTo>
                  <a:lnTo>
                    <a:pt x="3015" y="4740"/>
                  </a:lnTo>
                  <a:cubicBezTo>
                    <a:pt x="4724" y="4739"/>
                    <a:pt x="5873" y="2990"/>
                    <a:pt x="5186" y="1421"/>
                  </a:cubicBezTo>
                  <a:cubicBezTo>
                    <a:pt x="4777" y="487"/>
                    <a:pt x="3896" y="0"/>
                    <a:pt x="3010" y="0"/>
                  </a:cubicBezTo>
                  <a:close/>
                  <a:moveTo>
                    <a:pt x="3015" y="4740"/>
                  </a:moveTo>
                  <a:cubicBezTo>
                    <a:pt x="3014" y="4740"/>
                    <a:pt x="3013" y="4740"/>
                    <a:pt x="3012" y="4740"/>
                  </a:cubicBezTo>
                  <a:lnTo>
                    <a:pt x="3017" y="4740"/>
                  </a:lnTo>
                  <a:cubicBezTo>
                    <a:pt x="3016" y="4740"/>
                    <a:pt x="3016" y="4740"/>
                    <a:pt x="3015" y="4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7;p41">
              <a:extLst>
                <a:ext uri="{FF2B5EF4-FFF2-40B4-BE49-F238E27FC236}">
                  <a16:creationId xmlns:a16="http://schemas.microsoft.com/office/drawing/2014/main" id="{B3422650-F66E-A5F9-9AE4-D39873C36F70}"/>
                </a:ext>
              </a:extLst>
            </p:cNvPr>
            <p:cNvSpPr/>
            <p:nvPr/>
          </p:nvSpPr>
          <p:spPr>
            <a:xfrm rot="860262">
              <a:off x="8000957" y="2146374"/>
              <a:ext cx="130965" cy="66956"/>
            </a:xfrm>
            <a:custGeom>
              <a:avLst/>
              <a:gdLst/>
              <a:ahLst/>
              <a:cxnLst/>
              <a:rect l="l" t="t" r="r" b="b"/>
              <a:pathLst>
                <a:path w="4178" h="2136" extrusionOk="0">
                  <a:moveTo>
                    <a:pt x="4090" y="1"/>
                  </a:moveTo>
                  <a:lnTo>
                    <a:pt x="0" y="1951"/>
                  </a:lnTo>
                  <a:lnTo>
                    <a:pt x="88" y="2136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8;p41">
              <a:extLst>
                <a:ext uri="{FF2B5EF4-FFF2-40B4-BE49-F238E27FC236}">
                  <a16:creationId xmlns:a16="http://schemas.microsoft.com/office/drawing/2014/main" id="{FD5FA4F6-D74E-8DBA-12AC-C1E37AD8DD20}"/>
                </a:ext>
              </a:extLst>
            </p:cNvPr>
            <p:cNvSpPr/>
            <p:nvPr/>
          </p:nvSpPr>
          <p:spPr>
            <a:xfrm rot="860262">
              <a:off x="7836514" y="2274061"/>
              <a:ext cx="195131" cy="182091"/>
            </a:xfrm>
            <a:custGeom>
              <a:avLst/>
              <a:gdLst/>
              <a:ahLst/>
              <a:cxnLst/>
              <a:rect l="l" t="t" r="r" b="b"/>
              <a:pathLst>
                <a:path w="6225" h="5809" extrusionOk="0">
                  <a:moveTo>
                    <a:pt x="3203" y="150"/>
                  </a:moveTo>
                  <a:cubicBezTo>
                    <a:pt x="4899" y="150"/>
                    <a:pt x="6181" y="1685"/>
                    <a:pt x="5879" y="3357"/>
                  </a:cubicBezTo>
                  <a:cubicBezTo>
                    <a:pt x="5640" y="4697"/>
                    <a:pt x="4472" y="5602"/>
                    <a:pt x="3198" y="5602"/>
                  </a:cubicBezTo>
                  <a:cubicBezTo>
                    <a:pt x="2887" y="5602"/>
                    <a:pt x="2569" y="5548"/>
                    <a:pt x="2257" y="5434"/>
                  </a:cubicBezTo>
                  <a:cubicBezTo>
                    <a:pt x="1014" y="4975"/>
                    <a:pt x="283" y="3698"/>
                    <a:pt x="517" y="2397"/>
                  </a:cubicBezTo>
                  <a:cubicBezTo>
                    <a:pt x="746" y="1095"/>
                    <a:pt x="1882" y="150"/>
                    <a:pt x="3203" y="150"/>
                  </a:cubicBezTo>
                  <a:close/>
                  <a:moveTo>
                    <a:pt x="3196" y="1"/>
                  </a:moveTo>
                  <a:cubicBezTo>
                    <a:pt x="1913" y="1"/>
                    <a:pt x="753" y="857"/>
                    <a:pt x="400" y="2134"/>
                  </a:cubicBezTo>
                  <a:cubicBezTo>
                    <a:pt x="0" y="3586"/>
                    <a:pt x="775" y="5097"/>
                    <a:pt x="2184" y="5624"/>
                  </a:cubicBezTo>
                  <a:cubicBezTo>
                    <a:pt x="2511" y="5746"/>
                    <a:pt x="2852" y="5804"/>
                    <a:pt x="3198" y="5809"/>
                  </a:cubicBezTo>
                  <a:cubicBezTo>
                    <a:pt x="4699" y="5809"/>
                    <a:pt x="5957" y="4659"/>
                    <a:pt x="6093" y="3162"/>
                  </a:cubicBezTo>
                  <a:cubicBezTo>
                    <a:pt x="6225" y="1666"/>
                    <a:pt x="5196" y="316"/>
                    <a:pt x="3715" y="47"/>
                  </a:cubicBezTo>
                  <a:cubicBezTo>
                    <a:pt x="3541" y="16"/>
                    <a:pt x="3367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9;p41">
              <a:extLst>
                <a:ext uri="{FF2B5EF4-FFF2-40B4-BE49-F238E27FC236}">
                  <a16:creationId xmlns:a16="http://schemas.microsoft.com/office/drawing/2014/main" id="{7E8C3BD0-272F-AFC5-B833-2E9F048D2564}"/>
                </a:ext>
              </a:extLst>
            </p:cNvPr>
            <p:cNvSpPr/>
            <p:nvPr/>
          </p:nvSpPr>
          <p:spPr>
            <a:xfrm rot="860262">
              <a:off x="7855199" y="2290253"/>
              <a:ext cx="159083" cy="148331"/>
            </a:xfrm>
            <a:custGeom>
              <a:avLst/>
              <a:gdLst/>
              <a:ahLst/>
              <a:cxnLst/>
              <a:rect l="l" t="t" r="r" b="b"/>
              <a:pathLst>
                <a:path w="5075" h="4732" extrusionOk="0">
                  <a:moveTo>
                    <a:pt x="2608" y="198"/>
                  </a:moveTo>
                  <a:cubicBezTo>
                    <a:pt x="2861" y="198"/>
                    <a:pt x="3115" y="242"/>
                    <a:pt x="3354" y="335"/>
                  </a:cubicBezTo>
                  <a:cubicBezTo>
                    <a:pt x="3909" y="535"/>
                    <a:pt x="4353" y="954"/>
                    <a:pt x="4587" y="1495"/>
                  </a:cubicBezTo>
                  <a:cubicBezTo>
                    <a:pt x="4972" y="2372"/>
                    <a:pt x="4733" y="3401"/>
                    <a:pt x="4002" y="4020"/>
                  </a:cubicBezTo>
                  <a:cubicBezTo>
                    <a:pt x="3602" y="4359"/>
                    <a:pt x="3104" y="4531"/>
                    <a:pt x="2605" y="4531"/>
                  </a:cubicBezTo>
                  <a:cubicBezTo>
                    <a:pt x="2193" y="4531"/>
                    <a:pt x="1780" y="4414"/>
                    <a:pt x="1419" y="4176"/>
                  </a:cubicBezTo>
                  <a:cubicBezTo>
                    <a:pt x="614" y="3654"/>
                    <a:pt x="254" y="2665"/>
                    <a:pt x="527" y="1744"/>
                  </a:cubicBezTo>
                  <a:cubicBezTo>
                    <a:pt x="800" y="827"/>
                    <a:pt x="1648" y="198"/>
                    <a:pt x="2603" y="198"/>
                  </a:cubicBezTo>
                  <a:close/>
                  <a:moveTo>
                    <a:pt x="2605" y="1"/>
                  </a:moveTo>
                  <a:cubicBezTo>
                    <a:pt x="1554" y="1"/>
                    <a:pt x="606" y="701"/>
                    <a:pt x="322" y="1748"/>
                  </a:cubicBezTo>
                  <a:cubicBezTo>
                    <a:pt x="0" y="2933"/>
                    <a:pt x="639" y="4166"/>
                    <a:pt x="1789" y="4590"/>
                  </a:cubicBezTo>
                  <a:cubicBezTo>
                    <a:pt x="2052" y="4683"/>
                    <a:pt x="2325" y="4731"/>
                    <a:pt x="2603" y="4731"/>
                  </a:cubicBezTo>
                  <a:cubicBezTo>
                    <a:pt x="2606" y="4731"/>
                    <a:pt x="2609" y="4731"/>
                    <a:pt x="2613" y="4731"/>
                  </a:cubicBezTo>
                  <a:cubicBezTo>
                    <a:pt x="3837" y="4731"/>
                    <a:pt x="4855" y="3792"/>
                    <a:pt x="4967" y="2577"/>
                  </a:cubicBezTo>
                  <a:cubicBezTo>
                    <a:pt x="5074" y="1354"/>
                    <a:pt x="4231" y="252"/>
                    <a:pt x="3022" y="38"/>
                  </a:cubicBezTo>
                  <a:cubicBezTo>
                    <a:pt x="2882" y="13"/>
                    <a:pt x="274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0;p41">
              <a:extLst>
                <a:ext uri="{FF2B5EF4-FFF2-40B4-BE49-F238E27FC236}">
                  <a16:creationId xmlns:a16="http://schemas.microsoft.com/office/drawing/2014/main" id="{31BA343B-DDBF-6AAA-137A-22BBC1FC243D}"/>
                </a:ext>
              </a:extLst>
            </p:cNvPr>
            <p:cNvSpPr/>
            <p:nvPr/>
          </p:nvSpPr>
          <p:spPr>
            <a:xfrm rot="860262">
              <a:off x="7871827" y="2333705"/>
              <a:ext cx="130965" cy="67269"/>
            </a:xfrm>
            <a:custGeom>
              <a:avLst/>
              <a:gdLst/>
              <a:ahLst/>
              <a:cxnLst/>
              <a:rect l="l" t="t" r="r" b="b"/>
              <a:pathLst>
                <a:path w="4178" h="2146" extrusionOk="0">
                  <a:moveTo>
                    <a:pt x="4090" y="0"/>
                  </a:moveTo>
                  <a:lnTo>
                    <a:pt x="0" y="1950"/>
                  </a:lnTo>
                  <a:lnTo>
                    <a:pt x="44" y="2038"/>
                  </a:lnTo>
                  <a:lnTo>
                    <a:pt x="44" y="2145"/>
                  </a:lnTo>
                  <a:lnTo>
                    <a:pt x="68" y="2145"/>
                  </a:lnTo>
                  <a:lnTo>
                    <a:pt x="4177" y="186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1;p41">
              <a:extLst>
                <a:ext uri="{FF2B5EF4-FFF2-40B4-BE49-F238E27FC236}">
                  <a16:creationId xmlns:a16="http://schemas.microsoft.com/office/drawing/2014/main" id="{4EBE6EC9-7EF0-3733-FEDB-F0BEE4935341}"/>
                </a:ext>
              </a:extLst>
            </p:cNvPr>
            <p:cNvSpPr/>
            <p:nvPr/>
          </p:nvSpPr>
          <p:spPr>
            <a:xfrm rot="860262">
              <a:off x="7710664" y="2460764"/>
              <a:ext cx="199112" cy="184317"/>
            </a:xfrm>
            <a:custGeom>
              <a:avLst/>
              <a:gdLst/>
              <a:ahLst/>
              <a:cxnLst/>
              <a:rect l="l" t="t" r="r" b="b"/>
              <a:pathLst>
                <a:path w="6352" h="5880" extrusionOk="0">
                  <a:moveTo>
                    <a:pt x="3086" y="226"/>
                  </a:moveTo>
                  <a:cubicBezTo>
                    <a:pt x="3089" y="226"/>
                    <a:pt x="3092" y="226"/>
                    <a:pt x="3096" y="226"/>
                  </a:cubicBezTo>
                  <a:cubicBezTo>
                    <a:pt x="4792" y="226"/>
                    <a:pt x="6079" y="1761"/>
                    <a:pt x="5777" y="3428"/>
                  </a:cubicBezTo>
                  <a:cubicBezTo>
                    <a:pt x="5538" y="4770"/>
                    <a:pt x="4373" y="5676"/>
                    <a:pt x="3098" y="5676"/>
                  </a:cubicBezTo>
                  <a:cubicBezTo>
                    <a:pt x="2785" y="5676"/>
                    <a:pt x="2465" y="5621"/>
                    <a:pt x="2150" y="5505"/>
                  </a:cubicBezTo>
                  <a:cubicBezTo>
                    <a:pt x="912" y="5046"/>
                    <a:pt x="181" y="3769"/>
                    <a:pt x="410" y="2468"/>
                  </a:cubicBezTo>
                  <a:cubicBezTo>
                    <a:pt x="643" y="1175"/>
                    <a:pt x="1769" y="226"/>
                    <a:pt x="3086" y="226"/>
                  </a:cubicBezTo>
                  <a:close/>
                  <a:moveTo>
                    <a:pt x="3086" y="1"/>
                  </a:moveTo>
                  <a:cubicBezTo>
                    <a:pt x="2876" y="1"/>
                    <a:pt x="2664" y="23"/>
                    <a:pt x="2452" y="70"/>
                  </a:cubicBezTo>
                  <a:cubicBezTo>
                    <a:pt x="985" y="396"/>
                    <a:pt x="1" y="1771"/>
                    <a:pt x="166" y="3263"/>
                  </a:cubicBezTo>
                  <a:cubicBezTo>
                    <a:pt x="327" y="4754"/>
                    <a:pt x="1590" y="5880"/>
                    <a:pt x="3091" y="5880"/>
                  </a:cubicBezTo>
                  <a:cubicBezTo>
                    <a:pt x="3515" y="5880"/>
                    <a:pt x="3934" y="5787"/>
                    <a:pt x="4319" y="5607"/>
                  </a:cubicBezTo>
                  <a:cubicBezTo>
                    <a:pt x="5684" y="4978"/>
                    <a:pt x="6352" y="3423"/>
                    <a:pt x="5869" y="2000"/>
                  </a:cubicBezTo>
                  <a:cubicBezTo>
                    <a:pt x="5461" y="783"/>
                    <a:pt x="4322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2;p41">
              <a:extLst>
                <a:ext uri="{FF2B5EF4-FFF2-40B4-BE49-F238E27FC236}">
                  <a16:creationId xmlns:a16="http://schemas.microsoft.com/office/drawing/2014/main" id="{BA8AF3C3-D2B8-C854-128C-6D1BEDD616E8}"/>
                </a:ext>
              </a:extLst>
            </p:cNvPr>
            <p:cNvSpPr/>
            <p:nvPr/>
          </p:nvSpPr>
          <p:spPr>
            <a:xfrm rot="860262">
              <a:off x="7717116" y="2478107"/>
              <a:ext cx="178079" cy="148394"/>
            </a:xfrm>
            <a:custGeom>
              <a:avLst/>
              <a:gdLst/>
              <a:ahLst/>
              <a:cxnLst/>
              <a:rect l="l" t="t" r="r" b="b"/>
              <a:pathLst>
                <a:path w="5681" h="4734" extrusionOk="0">
                  <a:moveTo>
                    <a:pt x="2894" y="1"/>
                  </a:moveTo>
                  <a:cubicBezTo>
                    <a:pt x="2843" y="1"/>
                    <a:pt x="2792" y="2"/>
                    <a:pt x="2740" y="5"/>
                  </a:cubicBezTo>
                  <a:cubicBezTo>
                    <a:pt x="1034" y="108"/>
                    <a:pt x="0" y="1936"/>
                    <a:pt x="785" y="3452"/>
                  </a:cubicBezTo>
                  <a:lnTo>
                    <a:pt x="965" y="3359"/>
                  </a:lnTo>
                  <a:cubicBezTo>
                    <a:pt x="556" y="2564"/>
                    <a:pt x="673" y="1604"/>
                    <a:pt x="1268" y="932"/>
                  </a:cubicBezTo>
                  <a:cubicBezTo>
                    <a:pt x="1686" y="458"/>
                    <a:pt x="2282" y="200"/>
                    <a:pt x="2892" y="200"/>
                  </a:cubicBezTo>
                  <a:cubicBezTo>
                    <a:pt x="3141" y="200"/>
                    <a:pt x="3393" y="243"/>
                    <a:pt x="3637" y="332"/>
                  </a:cubicBezTo>
                  <a:cubicBezTo>
                    <a:pt x="5065" y="858"/>
                    <a:pt x="5518" y="2652"/>
                    <a:pt x="4509" y="3793"/>
                  </a:cubicBezTo>
                  <a:cubicBezTo>
                    <a:pt x="4073" y="4288"/>
                    <a:pt x="3479" y="4526"/>
                    <a:pt x="2891" y="4526"/>
                  </a:cubicBezTo>
                  <a:cubicBezTo>
                    <a:pt x="2124" y="4526"/>
                    <a:pt x="1365" y="4123"/>
                    <a:pt x="970" y="3359"/>
                  </a:cubicBezTo>
                  <a:lnTo>
                    <a:pt x="785" y="3452"/>
                  </a:lnTo>
                  <a:cubicBezTo>
                    <a:pt x="1195" y="4236"/>
                    <a:pt x="2004" y="4733"/>
                    <a:pt x="2891" y="4733"/>
                  </a:cubicBezTo>
                  <a:cubicBezTo>
                    <a:pt x="3880" y="4733"/>
                    <a:pt x="4767" y="4114"/>
                    <a:pt x="5109" y="3183"/>
                  </a:cubicBezTo>
                  <a:cubicBezTo>
                    <a:pt x="5680" y="1629"/>
                    <a:pt x="4520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3;p41">
              <a:extLst>
                <a:ext uri="{FF2B5EF4-FFF2-40B4-BE49-F238E27FC236}">
                  <a16:creationId xmlns:a16="http://schemas.microsoft.com/office/drawing/2014/main" id="{917A760C-B438-0516-3E0B-D7BEA32AFCC2}"/>
                </a:ext>
              </a:extLst>
            </p:cNvPr>
            <p:cNvSpPr/>
            <p:nvPr/>
          </p:nvSpPr>
          <p:spPr>
            <a:xfrm rot="860262">
              <a:off x="7742638" y="2521291"/>
              <a:ext cx="130840" cy="67269"/>
            </a:xfrm>
            <a:custGeom>
              <a:avLst/>
              <a:gdLst/>
              <a:ahLst/>
              <a:cxnLst/>
              <a:rect l="l" t="t" r="r" b="b"/>
              <a:pathLst>
                <a:path w="4174" h="2146" extrusionOk="0">
                  <a:moveTo>
                    <a:pt x="4085" y="0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3" y="186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4;p41">
              <a:extLst>
                <a:ext uri="{FF2B5EF4-FFF2-40B4-BE49-F238E27FC236}">
                  <a16:creationId xmlns:a16="http://schemas.microsoft.com/office/drawing/2014/main" id="{E432EDCA-BFF5-644B-ED08-965001D9D489}"/>
                </a:ext>
              </a:extLst>
            </p:cNvPr>
            <p:cNvSpPr/>
            <p:nvPr/>
          </p:nvSpPr>
          <p:spPr>
            <a:xfrm rot="860262">
              <a:off x="8519450" y="1911526"/>
              <a:ext cx="198360" cy="183721"/>
            </a:xfrm>
            <a:custGeom>
              <a:avLst/>
              <a:gdLst/>
              <a:ahLst/>
              <a:cxnLst/>
              <a:rect l="l" t="t" r="r" b="b"/>
              <a:pathLst>
                <a:path w="6328" h="5861" extrusionOk="0">
                  <a:moveTo>
                    <a:pt x="3063" y="204"/>
                  </a:moveTo>
                  <a:cubicBezTo>
                    <a:pt x="4126" y="204"/>
                    <a:pt x="5098" y="816"/>
                    <a:pt x="5548" y="1790"/>
                  </a:cubicBezTo>
                  <a:cubicBezTo>
                    <a:pt x="6006" y="2789"/>
                    <a:pt x="5821" y="3969"/>
                    <a:pt x="5075" y="4778"/>
                  </a:cubicBezTo>
                  <a:cubicBezTo>
                    <a:pt x="4549" y="5348"/>
                    <a:pt x="3818" y="5654"/>
                    <a:pt x="3071" y="5654"/>
                  </a:cubicBezTo>
                  <a:cubicBezTo>
                    <a:pt x="2757" y="5654"/>
                    <a:pt x="2441" y="5601"/>
                    <a:pt x="2136" y="5490"/>
                  </a:cubicBezTo>
                  <a:cubicBezTo>
                    <a:pt x="722" y="4963"/>
                    <a:pt x="1" y="3399"/>
                    <a:pt x="517" y="1985"/>
                  </a:cubicBezTo>
                  <a:cubicBezTo>
                    <a:pt x="898" y="952"/>
                    <a:pt x="1863" y="250"/>
                    <a:pt x="2964" y="206"/>
                  </a:cubicBezTo>
                  <a:cubicBezTo>
                    <a:pt x="2997" y="205"/>
                    <a:pt x="3030" y="204"/>
                    <a:pt x="3063" y="204"/>
                  </a:cubicBezTo>
                  <a:close/>
                  <a:moveTo>
                    <a:pt x="3067" y="0"/>
                  </a:moveTo>
                  <a:cubicBezTo>
                    <a:pt x="2661" y="0"/>
                    <a:pt x="2247" y="86"/>
                    <a:pt x="1848" y="269"/>
                  </a:cubicBezTo>
                  <a:cubicBezTo>
                    <a:pt x="771" y="762"/>
                    <a:pt x="98" y="1858"/>
                    <a:pt x="147" y="3043"/>
                  </a:cubicBezTo>
                  <a:cubicBezTo>
                    <a:pt x="196" y="4227"/>
                    <a:pt x="951" y="5265"/>
                    <a:pt x="2063" y="5675"/>
                  </a:cubicBezTo>
                  <a:cubicBezTo>
                    <a:pt x="2384" y="5797"/>
                    <a:pt x="2730" y="5860"/>
                    <a:pt x="3072" y="5860"/>
                  </a:cubicBezTo>
                  <a:cubicBezTo>
                    <a:pt x="4938" y="5855"/>
                    <a:pt x="6328" y="4125"/>
                    <a:pt x="5928" y="2302"/>
                  </a:cubicBezTo>
                  <a:cubicBezTo>
                    <a:pt x="5622" y="907"/>
                    <a:pt x="4389" y="0"/>
                    <a:pt x="3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5;p41">
              <a:extLst>
                <a:ext uri="{FF2B5EF4-FFF2-40B4-BE49-F238E27FC236}">
                  <a16:creationId xmlns:a16="http://schemas.microsoft.com/office/drawing/2014/main" id="{4207EFD9-7711-CE98-BB59-BCCC80BC34F1}"/>
                </a:ext>
              </a:extLst>
            </p:cNvPr>
            <p:cNvSpPr/>
            <p:nvPr/>
          </p:nvSpPr>
          <p:spPr>
            <a:xfrm rot="860262">
              <a:off x="8521475" y="1927711"/>
              <a:ext cx="184097" cy="148644"/>
            </a:xfrm>
            <a:custGeom>
              <a:avLst/>
              <a:gdLst/>
              <a:ahLst/>
              <a:cxnLst/>
              <a:rect l="l" t="t" r="r" b="b"/>
              <a:pathLst>
                <a:path w="5873" h="4742" extrusionOk="0">
                  <a:moveTo>
                    <a:pt x="3017" y="204"/>
                  </a:moveTo>
                  <a:lnTo>
                    <a:pt x="3017" y="208"/>
                  </a:lnTo>
                  <a:cubicBezTo>
                    <a:pt x="3875" y="208"/>
                    <a:pt x="4655" y="715"/>
                    <a:pt x="4996" y="1500"/>
                  </a:cubicBezTo>
                  <a:cubicBezTo>
                    <a:pt x="5381" y="2382"/>
                    <a:pt x="5147" y="3406"/>
                    <a:pt x="4411" y="4030"/>
                  </a:cubicBezTo>
                  <a:cubicBezTo>
                    <a:pt x="4011" y="4369"/>
                    <a:pt x="3514" y="4541"/>
                    <a:pt x="3014" y="4541"/>
                  </a:cubicBezTo>
                  <a:cubicBezTo>
                    <a:pt x="2601" y="4541"/>
                    <a:pt x="2187" y="4424"/>
                    <a:pt x="1823" y="4186"/>
                  </a:cubicBezTo>
                  <a:cubicBezTo>
                    <a:pt x="1024" y="3659"/>
                    <a:pt x="658" y="2670"/>
                    <a:pt x="936" y="1749"/>
                  </a:cubicBezTo>
                  <a:cubicBezTo>
                    <a:pt x="1214" y="832"/>
                    <a:pt x="2057" y="204"/>
                    <a:pt x="3017" y="204"/>
                  </a:cubicBezTo>
                  <a:close/>
                  <a:moveTo>
                    <a:pt x="3008" y="1"/>
                  </a:moveTo>
                  <a:cubicBezTo>
                    <a:pt x="2257" y="1"/>
                    <a:pt x="1502" y="350"/>
                    <a:pt x="1029" y="1071"/>
                  </a:cubicBezTo>
                  <a:cubicBezTo>
                    <a:pt x="0" y="2650"/>
                    <a:pt x="1131" y="4737"/>
                    <a:pt x="3013" y="4742"/>
                  </a:cubicBezTo>
                  <a:cubicBezTo>
                    <a:pt x="3015" y="4742"/>
                    <a:pt x="3017" y="4742"/>
                    <a:pt x="3020" y="4742"/>
                  </a:cubicBezTo>
                  <a:cubicBezTo>
                    <a:pt x="4727" y="4742"/>
                    <a:pt x="5873" y="2985"/>
                    <a:pt x="5186" y="1422"/>
                  </a:cubicBezTo>
                  <a:cubicBezTo>
                    <a:pt x="4777" y="488"/>
                    <a:pt x="389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;p41">
              <a:extLst>
                <a:ext uri="{FF2B5EF4-FFF2-40B4-BE49-F238E27FC236}">
                  <a16:creationId xmlns:a16="http://schemas.microsoft.com/office/drawing/2014/main" id="{B8783A25-5A11-FAAB-1D8F-701310E26640}"/>
                </a:ext>
              </a:extLst>
            </p:cNvPr>
            <p:cNvSpPr/>
            <p:nvPr/>
          </p:nvSpPr>
          <p:spPr>
            <a:xfrm rot="860262">
              <a:off x="8550856" y="1971860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8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7;p41">
              <a:extLst>
                <a:ext uri="{FF2B5EF4-FFF2-40B4-BE49-F238E27FC236}">
                  <a16:creationId xmlns:a16="http://schemas.microsoft.com/office/drawing/2014/main" id="{70CF0762-BECB-C383-E778-BFD60E1C2CC1}"/>
                </a:ext>
              </a:extLst>
            </p:cNvPr>
            <p:cNvSpPr/>
            <p:nvPr/>
          </p:nvSpPr>
          <p:spPr>
            <a:xfrm rot="860262">
              <a:off x="8385867" y="2097904"/>
              <a:ext cx="196824" cy="183627"/>
            </a:xfrm>
            <a:custGeom>
              <a:avLst/>
              <a:gdLst/>
              <a:ahLst/>
              <a:cxnLst/>
              <a:rect l="l" t="t" r="r" b="b"/>
              <a:pathLst>
                <a:path w="6279" h="5858" extrusionOk="0">
                  <a:moveTo>
                    <a:pt x="3219" y="206"/>
                  </a:moveTo>
                  <a:cubicBezTo>
                    <a:pt x="4278" y="206"/>
                    <a:pt x="5246" y="821"/>
                    <a:pt x="5693" y="1787"/>
                  </a:cubicBezTo>
                  <a:cubicBezTo>
                    <a:pt x="6152" y="2786"/>
                    <a:pt x="5966" y="3966"/>
                    <a:pt x="5221" y="4775"/>
                  </a:cubicBezTo>
                  <a:cubicBezTo>
                    <a:pt x="4692" y="5345"/>
                    <a:pt x="3960" y="5654"/>
                    <a:pt x="3213" y="5654"/>
                  </a:cubicBezTo>
                  <a:cubicBezTo>
                    <a:pt x="2899" y="5654"/>
                    <a:pt x="2582" y="5599"/>
                    <a:pt x="2277" y="5487"/>
                  </a:cubicBezTo>
                  <a:cubicBezTo>
                    <a:pt x="868" y="4960"/>
                    <a:pt x="146" y="3396"/>
                    <a:pt x="663" y="1987"/>
                  </a:cubicBezTo>
                  <a:cubicBezTo>
                    <a:pt x="1043" y="954"/>
                    <a:pt x="2008" y="252"/>
                    <a:pt x="3110" y="208"/>
                  </a:cubicBezTo>
                  <a:cubicBezTo>
                    <a:pt x="3146" y="206"/>
                    <a:pt x="3183" y="206"/>
                    <a:pt x="3219" y="206"/>
                  </a:cubicBezTo>
                  <a:close/>
                  <a:moveTo>
                    <a:pt x="3222" y="0"/>
                  </a:moveTo>
                  <a:cubicBezTo>
                    <a:pt x="1926" y="0"/>
                    <a:pt x="753" y="862"/>
                    <a:pt x="400" y="2153"/>
                  </a:cubicBezTo>
                  <a:cubicBezTo>
                    <a:pt x="0" y="3620"/>
                    <a:pt x="785" y="5146"/>
                    <a:pt x="2208" y="5672"/>
                  </a:cubicBezTo>
                  <a:cubicBezTo>
                    <a:pt x="2530" y="5794"/>
                    <a:pt x="2871" y="5857"/>
                    <a:pt x="3217" y="5857"/>
                  </a:cubicBezTo>
                  <a:cubicBezTo>
                    <a:pt x="3220" y="5857"/>
                    <a:pt x="3224" y="5857"/>
                    <a:pt x="3227" y="5857"/>
                  </a:cubicBezTo>
                  <a:cubicBezTo>
                    <a:pt x="4739" y="5857"/>
                    <a:pt x="6006" y="4704"/>
                    <a:pt x="6142" y="3196"/>
                  </a:cubicBezTo>
                  <a:cubicBezTo>
                    <a:pt x="6278" y="1685"/>
                    <a:pt x="5240" y="320"/>
                    <a:pt x="3744" y="47"/>
                  </a:cubicBezTo>
                  <a:cubicBezTo>
                    <a:pt x="3569" y="16"/>
                    <a:pt x="3394" y="0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8;p41">
              <a:extLst>
                <a:ext uri="{FF2B5EF4-FFF2-40B4-BE49-F238E27FC236}">
                  <a16:creationId xmlns:a16="http://schemas.microsoft.com/office/drawing/2014/main" id="{3C672883-8629-E5A1-7A38-B4D783871140}"/>
                </a:ext>
              </a:extLst>
            </p:cNvPr>
            <p:cNvSpPr/>
            <p:nvPr/>
          </p:nvSpPr>
          <p:spPr>
            <a:xfrm rot="860262">
              <a:off x="8408503" y="2116457"/>
              <a:ext cx="160619" cy="148644"/>
            </a:xfrm>
            <a:custGeom>
              <a:avLst/>
              <a:gdLst/>
              <a:ahLst/>
              <a:cxnLst/>
              <a:rect l="l" t="t" r="r" b="b"/>
              <a:pathLst>
                <a:path w="5124" h="4742" extrusionOk="0">
                  <a:moveTo>
                    <a:pt x="2480" y="209"/>
                  </a:moveTo>
                  <a:cubicBezTo>
                    <a:pt x="2484" y="209"/>
                    <a:pt x="2488" y="209"/>
                    <a:pt x="2491" y="209"/>
                  </a:cubicBezTo>
                  <a:cubicBezTo>
                    <a:pt x="3349" y="209"/>
                    <a:pt x="4129" y="716"/>
                    <a:pt x="4475" y="1505"/>
                  </a:cubicBezTo>
                  <a:cubicBezTo>
                    <a:pt x="4860" y="2383"/>
                    <a:pt x="4621" y="3411"/>
                    <a:pt x="3890" y="4030"/>
                  </a:cubicBezTo>
                  <a:cubicBezTo>
                    <a:pt x="3486" y="4372"/>
                    <a:pt x="2987" y="4546"/>
                    <a:pt x="2486" y="4546"/>
                  </a:cubicBezTo>
                  <a:cubicBezTo>
                    <a:pt x="2074" y="4546"/>
                    <a:pt x="1660" y="4428"/>
                    <a:pt x="1297" y="4191"/>
                  </a:cubicBezTo>
                  <a:cubicBezTo>
                    <a:pt x="498" y="3664"/>
                    <a:pt x="132" y="2675"/>
                    <a:pt x="410" y="1754"/>
                  </a:cubicBezTo>
                  <a:cubicBezTo>
                    <a:pt x="682" y="836"/>
                    <a:pt x="1525" y="209"/>
                    <a:pt x="2480" y="209"/>
                  </a:cubicBezTo>
                  <a:close/>
                  <a:moveTo>
                    <a:pt x="2494" y="1"/>
                  </a:moveTo>
                  <a:cubicBezTo>
                    <a:pt x="2324" y="1"/>
                    <a:pt x="2152" y="19"/>
                    <a:pt x="1979" y="57"/>
                  </a:cubicBezTo>
                  <a:cubicBezTo>
                    <a:pt x="795" y="316"/>
                    <a:pt x="1" y="1427"/>
                    <a:pt x="132" y="2631"/>
                  </a:cubicBezTo>
                  <a:cubicBezTo>
                    <a:pt x="263" y="3832"/>
                    <a:pt x="1277" y="4742"/>
                    <a:pt x="2486" y="4742"/>
                  </a:cubicBezTo>
                  <a:cubicBezTo>
                    <a:pt x="2490" y="4742"/>
                    <a:pt x="2493" y="4742"/>
                    <a:pt x="2496" y="4742"/>
                  </a:cubicBezTo>
                  <a:cubicBezTo>
                    <a:pt x="2837" y="4742"/>
                    <a:pt x="3174" y="4669"/>
                    <a:pt x="3486" y="4522"/>
                  </a:cubicBezTo>
                  <a:cubicBezTo>
                    <a:pt x="4587" y="4015"/>
                    <a:pt x="5123" y="2763"/>
                    <a:pt x="4738" y="1612"/>
                  </a:cubicBezTo>
                  <a:cubicBezTo>
                    <a:pt x="4409" y="634"/>
                    <a:pt x="3490" y="1"/>
                    <a:pt x="2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9;p41">
              <a:extLst>
                <a:ext uri="{FF2B5EF4-FFF2-40B4-BE49-F238E27FC236}">
                  <a16:creationId xmlns:a16="http://schemas.microsoft.com/office/drawing/2014/main" id="{68CBEA7C-8102-2700-28A0-C4A336BB7A6D}"/>
                </a:ext>
              </a:extLst>
            </p:cNvPr>
            <p:cNvSpPr/>
            <p:nvPr/>
          </p:nvSpPr>
          <p:spPr>
            <a:xfrm rot="860262">
              <a:off x="8421717" y="2159139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0" y="1950"/>
                  </a:lnTo>
                  <a:lnTo>
                    <a:pt x="39" y="2038"/>
                  </a:lnTo>
                  <a:lnTo>
                    <a:pt x="44" y="2145"/>
                  </a:lnTo>
                  <a:lnTo>
                    <a:pt x="64" y="2145"/>
                  </a:lnTo>
                  <a:lnTo>
                    <a:pt x="4173" y="181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30;p41">
              <a:extLst>
                <a:ext uri="{FF2B5EF4-FFF2-40B4-BE49-F238E27FC236}">
                  <a16:creationId xmlns:a16="http://schemas.microsoft.com/office/drawing/2014/main" id="{EB52ED9E-71FD-0655-58ED-732B3C4048A2}"/>
                </a:ext>
              </a:extLst>
            </p:cNvPr>
            <p:cNvSpPr/>
            <p:nvPr/>
          </p:nvSpPr>
          <p:spPr>
            <a:xfrm rot="860262">
              <a:off x="8240954" y="2285390"/>
              <a:ext cx="227857" cy="183690"/>
            </a:xfrm>
            <a:custGeom>
              <a:avLst/>
              <a:gdLst/>
              <a:ahLst/>
              <a:cxnLst/>
              <a:rect l="l" t="t" r="r" b="b"/>
              <a:pathLst>
                <a:path w="7269" h="5860" extrusionOk="0">
                  <a:moveTo>
                    <a:pt x="3725" y="205"/>
                  </a:moveTo>
                  <a:cubicBezTo>
                    <a:pt x="5421" y="210"/>
                    <a:pt x="6703" y="1741"/>
                    <a:pt x="6401" y="3412"/>
                  </a:cubicBezTo>
                  <a:cubicBezTo>
                    <a:pt x="6162" y="4752"/>
                    <a:pt x="4994" y="5658"/>
                    <a:pt x="3720" y="5658"/>
                  </a:cubicBezTo>
                  <a:cubicBezTo>
                    <a:pt x="3409" y="5658"/>
                    <a:pt x="3091" y="5604"/>
                    <a:pt x="2779" y="5489"/>
                  </a:cubicBezTo>
                  <a:cubicBezTo>
                    <a:pt x="1536" y="5036"/>
                    <a:pt x="800" y="3754"/>
                    <a:pt x="1034" y="2452"/>
                  </a:cubicBezTo>
                  <a:cubicBezTo>
                    <a:pt x="1268" y="1151"/>
                    <a:pt x="2404" y="205"/>
                    <a:pt x="3725" y="205"/>
                  </a:cubicBezTo>
                  <a:close/>
                  <a:moveTo>
                    <a:pt x="3715" y="1"/>
                  </a:moveTo>
                  <a:cubicBezTo>
                    <a:pt x="2777" y="1"/>
                    <a:pt x="1835" y="442"/>
                    <a:pt x="1254" y="1351"/>
                  </a:cubicBezTo>
                  <a:cubicBezTo>
                    <a:pt x="1" y="3300"/>
                    <a:pt x="1405" y="5859"/>
                    <a:pt x="3720" y="5859"/>
                  </a:cubicBezTo>
                  <a:cubicBezTo>
                    <a:pt x="5855" y="5854"/>
                    <a:pt x="7268" y="3646"/>
                    <a:pt x="6381" y="1706"/>
                  </a:cubicBezTo>
                  <a:cubicBezTo>
                    <a:pt x="5863" y="582"/>
                    <a:pt x="4792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31;p41">
              <a:extLst>
                <a:ext uri="{FF2B5EF4-FFF2-40B4-BE49-F238E27FC236}">
                  <a16:creationId xmlns:a16="http://schemas.microsoft.com/office/drawing/2014/main" id="{141F9115-787F-033C-DC69-94F53856C243}"/>
                </a:ext>
              </a:extLst>
            </p:cNvPr>
            <p:cNvSpPr/>
            <p:nvPr/>
          </p:nvSpPr>
          <p:spPr>
            <a:xfrm rot="860262">
              <a:off x="8263142" y="2303018"/>
              <a:ext cx="183815" cy="148519"/>
            </a:xfrm>
            <a:custGeom>
              <a:avLst/>
              <a:gdLst/>
              <a:ahLst/>
              <a:cxnLst/>
              <a:rect l="l" t="t" r="r" b="b"/>
              <a:pathLst>
                <a:path w="5864" h="4738" extrusionOk="0">
                  <a:moveTo>
                    <a:pt x="3012" y="205"/>
                  </a:moveTo>
                  <a:cubicBezTo>
                    <a:pt x="3265" y="205"/>
                    <a:pt x="3524" y="249"/>
                    <a:pt x="3763" y="336"/>
                  </a:cubicBezTo>
                  <a:cubicBezTo>
                    <a:pt x="4816" y="726"/>
                    <a:pt x="5396" y="1857"/>
                    <a:pt x="5103" y="2939"/>
                  </a:cubicBezTo>
                  <a:cubicBezTo>
                    <a:pt x="4845" y="3894"/>
                    <a:pt x="3980" y="4534"/>
                    <a:pt x="3020" y="4534"/>
                  </a:cubicBezTo>
                  <a:cubicBezTo>
                    <a:pt x="2892" y="4534"/>
                    <a:pt x="2762" y="4522"/>
                    <a:pt x="2632" y="4499"/>
                  </a:cubicBezTo>
                  <a:cubicBezTo>
                    <a:pt x="1525" y="4304"/>
                    <a:pt x="755" y="3295"/>
                    <a:pt x="853" y="2179"/>
                  </a:cubicBezTo>
                  <a:cubicBezTo>
                    <a:pt x="955" y="1058"/>
                    <a:pt x="1891" y="205"/>
                    <a:pt x="3012" y="205"/>
                  </a:cubicBezTo>
                  <a:close/>
                  <a:moveTo>
                    <a:pt x="3005" y="0"/>
                  </a:moveTo>
                  <a:cubicBezTo>
                    <a:pt x="2254" y="0"/>
                    <a:pt x="1500" y="350"/>
                    <a:pt x="1028" y="1072"/>
                  </a:cubicBezTo>
                  <a:cubicBezTo>
                    <a:pt x="1" y="2650"/>
                    <a:pt x="1128" y="4738"/>
                    <a:pt x="3005" y="4738"/>
                  </a:cubicBezTo>
                  <a:cubicBezTo>
                    <a:pt x="3008" y="4738"/>
                    <a:pt x="3010" y="4738"/>
                    <a:pt x="3012" y="4738"/>
                  </a:cubicBezTo>
                  <a:cubicBezTo>
                    <a:pt x="4718" y="4738"/>
                    <a:pt x="5863" y="2983"/>
                    <a:pt x="5181" y="1423"/>
                  </a:cubicBezTo>
                  <a:cubicBezTo>
                    <a:pt x="4772" y="487"/>
                    <a:pt x="3891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32;p41">
              <a:extLst>
                <a:ext uri="{FF2B5EF4-FFF2-40B4-BE49-F238E27FC236}">
                  <a16:creationId xmlns:a16="http://schemas.microsoft.com/office/drawing/2014/main" id="{F084E35C-8D38-4326-F5DF-41810F6FE30A}"/>
                </a:ext>
              </a:extLst>
            </p:cNvPr>
            <p:cNvSpPr/>
            <p:nvPr/>
          </p:nvSpPr>
          <p:spPr>
            <a:xfrm rot="860262">
              <a:off x="8292343" y="2347192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7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33;p41">
              <a:extLst>
                <a:ext uri="{FF2B5EF4-FFF2-40B4-BE49-F238E27FC236}">
                  <a16:creationId xmlns:a16="http://schemas.microsoft.com/office/drawing/2014/main" id="{7B10D39C-2796-0FC9-C8A9-4E94973A6E7D}"/>
                </a:ext>
              </a:extLst>
            </p:cNvPr>
            <p:cNvSpPr/>
            <p:nvPr/>
          </p:nvSpPr>
          <p:spPr>
            <a:xfrm rot="860262">
              <a:off x="8127784" y="2474551"/>
              <a:ext cx="195288" cy="182248"/>
            </a:xfrm>
            <a:custGeom>
              <a:avLst/>
              <a:gdLst/>
              <a:ahLst/>
              <a:cxnLst/>
              <a:rect l="l" t="t" r="r" b="b"/>
              <a:pathLst>
                <a:path w="6230" h="5814" extrusionOk="0">
                  <a:moveTo>
                    <a:pt x="3203" y="154"/>
                  </a:moveTo>
                  <a:cubicBezTo>
                    <a:pt x="4899" y="159"/>
                    <a:pt x="6186" y="1690"/>
                    <a:pt x="5884" y="3362"/>
                  </a:cubicBezTo>
                  <a:cubicBezTo>
                    <a:pt x="5645" y="4704"/>
                    <a:pt x="4480" y="5609"/>
                    <a:pt x="3205" y="5609"/>
                  </a:cubicBezTo>
                  <a:cubicBezTo>
                    <a:pt x="2892" y="5609"/>
                    <a:pt x="2572" y="5554"/>
                    <a:pt x="2257" y="5438"/>
                  </a:cubicBezTo>
                  <a:cubicBezTo>
                    <a:pt x="1019" y="4980"/>
                    <a:pt x="283" y="3703"/>
                    <a:pt x="517" y="2401"/>
                  </a:cubicBezTo>
                  <a:cubicBezTo>
                    <a:pt x="751" y="1100"/>
                    <a:pt x="1882" y="154"/>
                    <a:pt x="3203" y="154"/>
                  </a:cubicBezTo>
                  <a:close/>
                  <a:moveTo>
                    <a:pt x="3199" y="0"/>
                  </a:moveTo>
                  <a:cubicBezTo>
                    <a:pt x="1912" y="0"/>
                    <a:pt x="748" y="857"/>
                    <a:pt x="400" y="2138"/>
                  </a:cubicBezTo>
                  <a:cubicBezTo>
                    <a:pt x="0" y="3586"/>
                    <a:pt x="775" y="5102"/>
                    <a:pt x="2189" y="5628"/>
                  </a:cubicBezTo>
                  <a:cubicBezTo>
                    <a:pt x="2511" y="5750"/>
                    <a:pt x="2857" y="5813"/>
                    <a:pt x="3203" y="5813"/>
                  </a:cubicBezTo>
                  <a:cubicBezTo>
                    <a:pt x="4704" y="5813"/>
                    <a:pt x="5962" y="4663"/>
                    <a:pt x="6098" y="3167"/>
                  </a:cubicBezTo>
                  <a:cubicBezTo>
                    <a:pt x="6230" y="1665"/>
                    <a:pt x="5201" y="315"/>
                    <a:pt x="3719" y="47"/>
                  </a:cubicBezTo>
                  <a:cubicBezTo>
                    <a:pt x="3545" y="15"/>
                    <a:pt x="3371" y="0"/>
                    <a:pt x="3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934;p41">
              <a:extLst>
                <a:ext uri="{FF2B5EF4-FFF2-40B4-BE49-F238E27FC236}">
                  <a16:creationId xmlns:a16="http://schemas.microsoft.com/office/drawing/2014/main" id="{23638427-A83F-9D9F-2E79-96FCDE1D8DF5}"/>
                </a:ext>
              </a:extLst>
            </p:cNvPr>
            <p:cNvSpPr/>
            <p:nvPr/>
          </p:nvSpPr>
          <p:spPr>
            <a:xfrm rot="860262">
              <a:off x="8150002" y="2491692"/>
              <a:ext cx="160587" cy="148738"/>
            </a:xfrm>
            <a:custGeom>
              <a:avLst/>
              <a:gdLst/>
              <a:ahLst/>
              <a:cxnLst/>
              <a:rect l="l" t="t" r="r" b="b"/>
              <a:pathLst>
                <a:path w="5123" h="4745" extrusionOk="0">
                  <a:moveTo>
                    <a:pt x="2496" y="207"/>
                  </a:moveTo>
                  <a:cubicBezTo>
                    <a:pt x="2749" y="207"/>
                    <a:pt x="3003" y="256"/>
                    <a:pt x="3242" y="343"/>
                  </a:cubicBezTo>
                  <a:cubicBezTo>
                    <a:pt x="3797" y="543"/>
                    <a:pt x="4241" y="962"/>
                    <a:pt x="4475" y="1503"/>
                  </a:cubicBezTo>
                  <a:cubicBezTo>
                    <a:pt x="4860" y="2381"/>
                    <a:pt x="4621" y="3409"/>
                    <a:pt x="3890" y="4028"/>
                  </a:cubicBezTo>
                  <a:cubicBezTo>
                    <a:pt x="3489" y="4367"/>
                    <a:pt x="2992" y="4540"/>
                    <a:pt x="2493" y="4540"/>
                  </a:cubicBezTo>
                  <a:cubicBezTo>
                    <a:pt x="2081" y="4540"/>
                    <a:pt x="1668" y="4422"/>
                    <a:pt x="1306" y="4184"/>
                  </a:cubicBezTo>
                  <a:cubicBezTo>
                    <a:pt x="502" y="3663"/>
                    <a:pt x="142" y="2673"/>
                    <a:pt x="414" y="1752"/>
                  </a:cubicBezTo>
                  <a:cubicBezTo>
                    <a:pt x="692" y="836"/>
                    <a:pt x="1536" y="207"/>
                    <a:pt x="2496" y="207"/>
                  </a:cubicBezTo>
                  <a:close/>
                  <a:moveTo>
                    <a:pt x="2485" y="0"/>
                  </a:moveTo>
                  <a:cubicBezTo>
                    <a:pt x="2317" y="0"/>
                    <a:pt x="2145" y="18"/>
                    <a:pt x="1974" y="56"/>
                  </a:cubicBezTo>
                  <a:cubicBezTo>
                    <a:pt x="795" y="319"/>
                    <a:pt x="0" y="1430"/>
                    <a:pt x="132" y="2634"/>
                  </a:cubicBezTo>
                  <a:cubicBezTo>
                    <a:pt x="263" y="3838"/>
                    <a:pt x="1282" y="4745"/>
                    <a:pt x="2496" y="4745"/>
                  </a:cubicBezTo>
                  <a:cubicBezTo>
                    <a:pt x="2837" y="4745"/>
                    <a:pt x="3173" y="4667"/>
                    <a:pt x="3485" y="4525"/>
                  </a:cubicBezTo>
                  <a:cubicBezTo>
                    <a:pt x="4582" y="4018"/>
                    <a:pt x="5123" y="2761"/>
                    <a:pt x="4738" y="1615"/>
                  </a:cubicBezTo>
                  <a:cubicBezTo>
                    <a:pt x="4404" y="631"/>
                    <a:pt x="3486" y="0"/>
                    <a:pt x="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935;p41">
              <a:extLst>
                <a:ext uri="{FF2B5EF4-FFF2-40B4-BE49-F238E27FC236}">
                  <a16:creationId xmlns:a16="http://schemas.microsoft.com/office/drawing/2014/main" id="{6ED5AC8A-07EE-72D8-33D5-BE36BFC82CFD}"/>
                </a:ext>
              </a:extLst>
            </p:cNvPr>
            <p:cNvSpPr/>
            <p:nvPr/>
          </p:nvSpPr>
          <p:spPr>
            <a:xfrm rot="860262">
              <a:off x="8163210" y="2534334"/>
              <a:ext cx="130996" cy="67269"/>
            </a:xfrm>
            <a:custGeom>
              <a:avLst/>
              <a:gdLst/>
              <a:ahLst/>
              <a:cxnLst/>
              <a:rect l="l" t="t" r="r" b="b"/>
              <a:pathLst>
                <a:path w="4179" h="2146" extrusionOk="0">
                  <a:moveTo>
                    <a:pt x="4090" y="1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936;p41">
              <a:extLst>
                <a:ext uri="{FF2B5EF4-FFF2-40B4-BE49-F238E27FC236}">
                  <a16:creationId xmlns:a16="http://schemas.microsoft.com/office/drawing/2014/main" id="{1F320B15-6304-AFED-77DD-D23C517163A0}"/>
                </a:ext>
              </a:extLst>
            </p:cNvPr>
            <p:cNvSpPr/>
            <p:nvPr/>
          </p:nvSpPr>
          <p:spPr>
            <a:xfrm rot="860262">
              <a:off x="8001915" y="2661408"/>
              <a:ext cx="199269" cy="184317"/>
            </a:xfrm>
            <a:custGeom>
              <a:avLst/>
              <a:gdLst/>
              <a:ahLst/>
              <a:cxnLst/>
              <a:rect l="l" t="t" r="r" b="b"/>
              <a:pathLst>
                <a:path w="6357" h="5880" extrusionOk="0">
                  <a:moveTo>
                    <a:pt x="3090" y="225"/>
                  </a:moveTo>
                  <a:cubicBezTo>
                    <a:pt x="3094" y="225"/>
                    <a:pt x="3097" y="225"/>
                    <a:pt x="3101" y="225"/>
                  </a:cubicBezTo>
                  <a:cubicBezTo>
                    <a:pt x="4797" y="225"/>
                    <a:pt x="6079" y="1761"/>
                    <a:pt x="5781" y="3428"/>
                  </a:cubicBezTo>
                  <a:cubicBezTo>
                    <a:pt x="5538" y="4772"/>
                    <a:pt x="4370" y="5678"/>
                    <a:pt x="3095" y="5678"/>
                  </a:cubicBezTo>
                  <a:cubicBezTo>
                    <a:pt x="2784" y="5678"/>
                    <a:pt x="2467" y="5624"/>
                    <a:pt x="2155" y="5509"/>
                  </a:cubicBezTo>
                  <a:cubicBezTo>
                    <a:pt x="917" y="5051"/>
                    <a:pt x="181" y="3769"/>
                    <a:pt x="415" y="2467"/>
                  </a:cubicBezTo>
                  <a:cubicBezTo>
                    <a:pt x="648" y="1174"/>
                    <a:pt x="1774" y="225"/>
                    <a:pt x="3090" y="225"/>
                  </a:cubicBezTo>
                  <a:close/>
                  <a:moveTo>
                    <a:pt x="3091" y="0"/>
                  </a:moveTo>
                  <a:cubicBezTo>
                    <a:pt x="2881" y="0"/>
                    <a:pt x="2669" y="23"/>
                    <a:pt x="2457" y="69"/>
                  </a:cubicBezTo>
                  <a:cubicBezTo>
                    <a:pt x="990" y="396"/>
                    <a:pt x="1" y="1770"/>
                    <a:pt x="166" y="3262"/>
                  </a:cubicBezTo>
                  <a:cubicBezTo>
                    <a:pt x="332" y="4750"/>
                    <a:pt x="1589" y="5879"/>
                    <a:pt x="3086" y="5879"/>
                  </a:cubicBezTo>
                  <a:cubicBezTo>
                    <a:pt x="3089" y="5879"/>
                    <a:pt x="3092" y="5879"/>
                    <a:pt x="3096" y="5879"/>
                  </a:cubicBezTo>
                  <a:cubicBezTo>
                    <a:pt x="3520" y="5879"/>
                    <a:pt x="3939" y="5787"/>
                    <a:pt x="4324" y="5606"/>
                  </a:cubicBezTo>
                  <a:cubicBezTo>
                    <a:pt x="5689" y="4978"/>
                    <a:pt x="6357" y="3423"/>
                    <a:pt x="5874" y="1999"/>
                  </a:cubicBezTo>
                  <a:cubicBezTo>
                    <a:pt x="5466" y="782"/>
                    <a:pt x="4326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937;p41">
              <a:extLst>
                <a:ext uri="{FF2B5EF4-FFF2-40B4-BE49-F238E27FC236}">
                  <a16:creationId xmlns:a16="http://schemas.microsoft.com/office/drawing/2014/main" id="{9E4F71F7-FBB1-4FDE-992F-4F8D8E37DF36}"/>
                </a:ext>
              </a:extLst>
            </p:cNvPr>
            <p:cNvSpPr/>
            <p:nvPr/>
          </p:nvSpPr>
          <p:spPr>
            <a:xfrm rot="860262">
              <a:off x="8017768" y="2679303"/>
              <a:ext cx="163503" cy="148331"/>
            </a:xfrm>
            <a:custGeom>
              <a:avLst/>
              <a:gdLst/>
              <a:ahLst/>
              <a:cxnLst/>
              <a:rect l="l" t="t" r="r" b="b"/>
              <a:pathLst>
                <a:path w="5216" h="4732" extrusionOk="0">
                  <a:moveTo>
                    <a:pt x="2586" y="0"/>
                  </a:moveTo>
                  <a:cubicBezTo>
                    <a:pt x="2000" y="0"/>
                    <a:pt x="1420" y="216"/>
                    <a:pt x="970" y="637"/>
                  </a:cubicBezTo>
                  <a:cubicBezTo>
                    <a:pt x="195" y="1359"/>
                    <a:pt x="0" y="2514"/>
                    <a:pt x="488" y="3455"/>
                  </a:cubicBezTo>
                  <a:lnTo>
                    <a:pt x="668" y="3362"/>
                  </a:lnTo>
                  <a:cubicBezTo>
                    <a:pt x="259" y="2568"/>
                    <a:pt x="376" y="1603"/>
                    <a:pt x="970" y="935"/>
                  </a:cubicBezTo>
                  <a:cubicBezTo>
                    <a:pt x="1388" y="459"/>
                    <a:pt x="1981" y="200"/>
                    <a:pt x="2589" y="200"/>
                  </a:cubicBezTo>
                  <a:cubicBezTo>
                    <a:pt x="2841" y="200"/>
                    <a:pt x="3094" y="244"/>
                    <a:pt x="3339" y="335"/>
                  </a:cubicBezTo>
                  <a:cubicBezTo>
                    <a:pt x="4767" y="862"/>
                    <a:pt x="5216" y="2655"/>
                    <a:pt x="4212" y="3796"/>
                  </a:cubicBezTo>
                  <a:cubicBezTo>
                    <a:pt x="3776" y="4291"/>
                    <a:pt x="3184" y="4528"/>
                    <a:pt x="2596" y="4528"/>
                  </a:cubicBezTo>
                  <a:cubicBezTo>
                    <a:pt x="1828" y="4528"/>
                    <a:pt x="1068" y="4124"/>
                    <a:pt x="673" y="3362"/>
                  </a:cubicBezTo>
                  <a:lnTo>
                    <a:pt x="488" y="3455"/>
                  </a:lnTo>
                  <a:cubicBezTo>
                    <a:pt x="897" y="4240"/>
                    <a:pt x="1706" y="4732"/>
                    <a:pt x="2594" y="4732"/>
                  </a:cubicBezTo>
                  <a:cubicBezTo>
                    <a:pt x="3651" y="4732"/>
                    <a:pt x="4582" y="4025"/>
                    <a:pt x="4865" y="3002"/>
                  </a:cubicBezTo>
                  <a:cubicBezTo>
                    <a:pt x="5153" y="1978"/>
                    <a:pt x="4724" y="896"/>
                    <a:pt x="3817" y="345"/>
                  </a:cubicBezTo>
                  <a:cubicBezTo>
                    <a:pt x="3436" y="114"/>
                    <a:pt x="3010" y="0"/>
                    <a:pt x="2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38;p41">
              <a:extLst>
                <a:ext uri="{FF2B5EF4-FFF2-40B4-BE49-F238E27FC236}">
                  <a16:creationId xmlns:a16="http://schemas.microsoft.com/office/drawing/2014/main" id="{9A5174A5-F959-3916-65F5-7D37A4275FBE}"/>
                </a:ext>
              </a:extLst>
            </p:cNvPr>
            <p:cNvSpPr/>
            <p:nvPr/>
          </p:nvSpPr>
          <p:spPr>
            <a:xfrm rot="860262">
              <a:off x="8034051" y="2721920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1" y="1955"/>
                  </a:lnTo>
                  <a:lnTo>
                    <a:pt x="40" y="2043"/>
                  </a:lnTo>
                  <a:lnTo>
                    <a:pt x="44" y="2146"/>
                  </a:lnTo>
                  <a:lnTo>
                    <a:pt x="64" y="2146"/>
                  </a:lnTo>
                  <a:lnTo>
                    <a:pt x="4173" y="186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39;p41">
              <a:extLst>
                <a:ext uri="{FF2B5EF4-FFF2-40B4-BE49-F238E27FC236}">
                  <a16:creationId xmlns:a16="http://schemas.microsoft.com/office/drawing/2014/main" id="{03E98C74-4925-4172-D4C9-223F8A25A92F}"/>
                </a:ext>
              </a:extLst>
            </p:cNvPr>
            <p:cNvSpPr/>
            <p:nvPr/>
          </p:nvSpPr>
          <p:spPr>
            <a:xfrm rot="860262">
              <a:off x="8014989" y="1765015"/>
              <a:ext cx="386751" cy="1034586"/>
            </a:xfrm>
            <a:custGeom>
              <a:avLst/>
              <a:gdLst/>
              <a:ahLst/>
              <a:cxnLst/>
              <a:rect l="l" t="t" r="r" b="b"/>
              <a:pathLst>
                <a:path w="12338" h="33005" extrusionOk="0">
                  <a:moveTo>
                    <a:pt x="12147" y="0"/>
                  </a:moveTo>
                  <a:lnTo>
                    <a:pt x="1" y="32936"/>
                  </a:lnTo>
                  <a:lnTo>
                    <a:pt x="191" y="33004"/>
                  </a:lnTo>
                  <a:lnTo>
                    <a:pt x="12337" y="69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1544;p45">
            <a:extLst>
              <a:ext uri="{FF2B5EF4-FFF2-40B4-BE49-F238E27FC236}">
                <a16:creationId xmlns:a16="http://schemas.microsoft.com/office/drawing/2014/main" id="{F4AD894B-703E-3087-EC88-BCE332358FD4}"/>
              </a:ext>
            </a:extLst>
          </p:cNvPr>
          <p:cNvGrpSpPr/>
          <p:nvPr/>
        </p:nvGrpSpPr>
        <p:grpSpPr>
          <a:xfrm rot="12893630">
            <a:off x="7022898" y="3405054"/>
            <a:ext cx="502365" cy="313610"/>
            <a:chOff x="8068696" y="916317"/>
            <a:chExt cx="317452" cy="198175"/>
          </a:xfrm>
        </p:grpSpPr>
        <p:sp>
          <p:nvSpPr>
            <p:cNvPr id="903" name="Google Shape;1545;p45">
              <a:extLst>
                <a:ext uri="{FF2B5EF4-FFF2-40B4-BE49-F238E27FC236}">
                  <a16:creationId xmlns:a16="http://schemas.microsoft.com/office/drawing/2014/main" id="{52AE88F4-F31B-B997-DEDA-BA879621150C}"/>
                </a:ext>
              </a:extLst>
            </p:cNvPr>
            <p:cNvSpPr/>
            <p:nvPr/>
          </p:nvSpPr>
          <p:spPr>
            <a:xfrm rot="860262">
              <a:off x="8087475" y="937160"/>
              <a:ext cx="152970" cy="99525"/>
            </a:xfrm>
            <a:custGeom>
              <a:avLst/>
              <a:gdLst/>
              <a:ahLst/>
              <a:cxnLst/>
              <a:rect l="l" t="t" r="r" b="b"/>
              <a:pathLst>
                <a:path w="4880" h="3175" extrusionOk="0">
                  <a:moveTo>
                    <a:pt x="1362" y="1"/>
                  </a:moveTo>
                  <a:cubicBezTo>
                    <a:pt x="789" y="1"/>
                    <a:pt x="275" y="398"/>
                    <a:pt x="147" y="981"/>
                  </a:cubicBezTo>
                  <a:cubicBezTo>
                    <a:pt x="1" y="1668"/>
                    <a:pt x="444" y="2346"/>
                    <a:pt x="1136" y="2477"/>
                  </a:cubicBezTo>
                  <a:lnTo>
                    <a:pt x="4349" y="3174"/>
                  </a:lnTo>
                  <a:lnTo>
                    <a:pt x="4880" y="737"/>
                  </a:lnTo>
                  <a:lnTo>
                    <a:pt x="1673" y="40"/>
                  </a:lnTo>
                  <a:cubicBezTo>
                    <a:pt x="1568" y="14"/>
                    <a:pt x="1464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1546;p45">
              <a:extLst>
                <a:ext uri="{FF2B5EF4-FFF2-40B4-BE49-F238E27FC236}">
                  <a16:creationId xmlns:a16="http://schemas.microsoft.com/office/drawing/2014/main" id="{2B499689-AA76-A18E-B4BC-3EF18818AEEB}"/>
                </a:ext>
              </a:extLst>
            </p:cNvPr>
            <p:cNvSpPr/>
            <p:nvPr/>
          </p:nvSpPr>
          <p:spPr>
            <a:xfrm rot="860262">
              <a:off x="8213787" y="992984"/>
              <a:ext cx="150525" cy="99963"/>
            </a:xfrm>
            <a:custGeom>
              <a:avLst/>
              <a:gdLst/>
              <a:ahLst/>
              <a:cxnLst/>
              <a:rect l="l" t="t" r="r" b="b"/>
              <a:pathLst>
                <a:path w="4802" h="3189" extrusionOk="0">
                  <a:moveTo>
                    <a:pt x="532" y="0"/>
                  </a:moveTo>
                  <a:lnTo>
                    <a:pt x="1" y="2442"/>
                  </a:lnTo>
                  <a:lnTo>
                    <a:pt x="3296" y="3159"/>
                  </a:lnTo>
                  <a:cubicBezTo>
                    <a:pt x="3383" y="3178"/>
                    <a:pt x="3472" y="3188"/>
                    <a:pt x="3561" y="3188"/>
                  </a:cubicBezTo>
                  <a:cubicBezTo>
                    <a:pt x="3650" y="3188"/>
                    <a:pt x="3739" y="3178"/>
                    <a:pt x="3827" y="3159"/>
                  </a:cubicBezTo>
                  <a:lnTo>
                    <a:pt x="3827" y="3154"/>
                  </a:lnTo>
                  <a:cubicBezTo>
                    <a:pt x="4397" y="3027"/>
                    <a:pt x="4802" y="2520"/>
                    <a:pt x="4802" y="1935"/>
                  </a:cubicBezTo>
                  <a:cubicBezTo>
                    <a:pt x="4802" y="1350"/>
                    <a:pt x="4397" y="844"/>
                    <a:pt x="3827" y="717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547;p45">
              <a:extLst>
                <a:ext uri="{FF2B5EF4-FFF2-40B4-BE49-F238E27FC236}">
                  <a16:creationId xmlns:a16="http://schemas.microsoft.com/office/drawing/2014/main" id="{5B48B1FA-7893-0073-6F5E-71C71E078F85}"/>
                </a:ext>
              </a:extLst>
            </p:cNvPr>
            <p:cNvSpPr/>
            <p:nvPr/>
          </p:nvSpPr>
          <p:spPr>
            <a:xfrm rot="860262">
              <a:off x="8080110" y="950784"/>
              <a:ext cx="294624" cy="129241"/>
            </a:xfrm>
            <a:custGeom>
              <a:avLst/>
              <a:gdLst/>
              <a:ahLst/>
              <a:cxnLst/>
              <a:rect l="l" t="t" r="r" b="b"/>
              <a:pathLst>
                <a:path w="9399" h="4123" extrusionOk="0">
                  <a:moveTo>
                    <a:pt x="1450" y="200"/>
                  </a:moveTo>
                  <a:cubicBezTo>
                    <a:pt x="1539" y="200"/>
                    <a:pt x="1630" y="211"/>
                    <a:pt x="1721" y="233"/>
                  </a:cubicBezTo>
                  <a:lnTo>
                    <a:pt x="8223" y="1651"/>
                  </a:lnTo>
                  <a:cubicBezTo>
                    <a:pt x="8750" y="1763"/>
                    <a:pt x="9125" y="2231"/>
                    <a:pt x="9125" y="2767"/>
                  </a:cubicBezTo>
                  <a:cubicBezTo>
                    <a:pt x="9125" y="3308"/>
                    <a:pt x="8750" y="3776"/>
                    <a:pt x="8223" y="3888"/>
                  </a:cubicBezTo>
                  <a:cubicBezTo>
                    <a:pt x="8143" y="3906"/>
                    <a:pt x="8061" y="3914"/>
                    <a:pt x="7980" y="3914"/>
                  </a:cubicBezTo>
                  <a:cubicBezTo>
                    <a:pt x="7898" y="3914"/>
                    <a:pt x="7816" y="3906"/>
                    <a:pt x="7736" y="3888"/>
                  </a:cubicBezTo>
                  <a:lnTo>
                    <a:pt x="4441" y="3172"/>
                  </a:lnTo>
                  <a:lnTo>
                    <a:pt x="1234" y="2470"/>
                  </a:lnTo>
                  <a:cubicBezTo>
                    <a:pt x="605" y="2348"/>
                    <a:pt x="196" y="1729"/>
                    <a:pt x="332" y="1100"/>
                  </a:cubicBezTo>
                  <a:cubicBezTo>
                    <a:pt x="449" y="563"/>
                    <a:pt x="925" y="200"/>
                    <a:pt x="1450" y="200"/>
                  </a:cubicBezTo>
                  <a:close/>
                  <a:moveTo>
                    <a:pt x="1475" y="1"/>
                  </a:moveTo>
                  <a:cubicBezTo>
                    <a:pt x="855" y="1"/>
                    <a:pt x="297" y="433"/>
                    <a:pt x="161" y="1061"/>
                  </a:cubicBezTo>
                  <a:cubicBezTo>
                    <a:pt x="1" y="1793"/>
                    <a:pt x="464" y="2509"/>
                    <a:pt x="1190" y="2670"/>
                  </a:cubicBezTo>
                  <a:lnTo>
                    <a:pt x="7692" y="4088"/>
                  </a:lnTo>
                  <a:cubicBezTo>
                    <a:pt x="7790" y="4108"/>
                    <a:pt x="7887" y="4122"/>
                    <a:pt x="7985" y="4122"/>
                  </a:cubicBezTo>
                  <a:cubicBezTo>
                    <a:pt x="8672" y="4122"/>
                    <a:pt x="9252" y="3601"/>
                    <a:pt x="9325" y="2914"/>
                  </a:cubicBezTo>
                  <a:cubicBezTo>
                    <a:pt x="9398" y="2226"/>
                    <a:pt x="8945" y="1598"/>
                    <a:pt x="8267" y="1451"/>
                  </a:cubicBezTo>
                  <a:lnTo>
                    <a:pt x="1765" y="33"/>
                  </a:lnTo>
                  <a:cubicBezTo>
                    <a:pt x="1668" y="11"/>
                    <a:pt x="157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1548;p45">
              <a:extLst>
                <a:ext uri="{FF2B5EF4-FFF2-40B4-BE49-F238E27FC236}">
                  <a16:creationId xmlns:a16="http://schemas.microsoft.com/office/drawing/2014/main" id="{6D943443-42C1-34F1-995A-5678EE7F50A7}"/>
                </a:ext>
              </a:extLst>
            </p:cNvPr>
            <p:cNvSpPr/>
            <p:nvPr/>
          </p:nvSpPr>
          <p:spPr>
            <a:xfrm rot="860262">
              <a:off x="8215727" y="976172"/>
              <a:ext cx="22946" cy="77802"/>
            </a:xfrm>
            <a:custGeom>
              <a:avLst/>
              <a:gdLst/>
              <a:ahLst/>
              <a:cxnLst/>
              <a:rect l="l" t="t" r="r" b="b"/>
              <a:pathLst>
                <a:path w="732" h="2482" extrusionOk="0">
                  <a:moveTo>
                    <a:pt x="536" y="1"/>
                  </a:moveTo>
                  <a:lnTo>
                    <a:pt x="0" y="2438"/>
                  </a:lnTo>
                  <a:lnTo>
                    <a:pt x="200" y="2482"/>
                  </a:lnTo>
                  <a:lnTo>
                    <a:pt x="731" y="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1538;p45">
            <a:extLst>
              <a:ext uri="{FF2B5EF4-FFF2-40B4-BE49-F238E27FC236}">
                <a16:creationId xmlns:a16="http://schemas.microsoft.com/office/drawing/2014/main" id="{1A81EB03-3F6C-0EC7-AC05-77AA23E1CEF0}"/>
              </a:ext>
            </a:extLst>
          </p:cNvPr>
          <p:cNvGrpSpPr/>
          <p:nvPr/>
        </p:nvGrpSpPr>
        <p:grpSpPr>
          <a:xfrm rot="978802">
            <a:off x="6933483" y="1301958"/>
            <a:ext cx="362486" cy="496218"/>
            <a:chOff x="7665335" y="2885404"/>
            <a:chExt cx="229059" cy="313566"/>
          </a:xfrm>
        </p:grpSpPr>
        <p:sp>
          <p:nvSpPr>
            <p:cNvPr id="908" name="Google Shape;1539;p45">
              <a:extLst>
                <a:ext uri="{FF2B5EF4-FFF2-40B4-BE49-F238E27FC236}">
                  <a16:creationId xmlns:a16="http://schemas.microsoft.com/office/drawing/2014/main" id="{18131ED0-CE52-8F75-47FB-419E310A3842}"/>
                </a:ext>
              </a:extLst>
            </p:cNvPr>
            <p:cNvSpPr/>
            <p:nvPr/>
          </p:nvSpPr>
          <p:spPr>
            <a:xfrm rot="860262">
              <a:off x="7717046" y="2901387"/>
              <a:ext cx="116170" cy="152061"/>
            </a:xfrm>
            <a:custGeom>
              <a:avLst/>
              <a:gdLst/>
              <a:ahLst/>
              <a:cxnLst/>
              <a:rect l="l" t="t" r="r" b="b"/>
              <a:pathLst>
                <a:path w="3706" h="4851" extrusionOk="0">
                  <a:moveTo>
                    <a:pt x="1410" y="1"/>
                  </a:moveTo>
                  <a:cubicBezTo>
                    <a:pt x="1268" y="1"/>
                    <a:pt x="1127" y="25"/>
                    <a:pt x="995" y="74"/>
                  </a:cubicBezTo>
                  <a:cubicBezTo>
                    <a:pt x="347" y="303"/>
                    <a:pt x="1" y="1015"/>
                    <a:pt x="230" y="1663"/>
                  </a:cubicBezTo>
                  <a:lnTo>
                    <a:pt x="1351" y="4851"/>
                  </a:lnTo>
                  <a:lnTo>
                    <a:pt x="3705" y="4022"/>
                  </a:lnTo>
                  <a:lnTo>
                    <a:pt x="2589" y="839"/>
                  </a:lnTo>
                  <a:cubicBezTo>
                    <a:pt x="2414" y="337"/>
                    <a:pt x="1941" y="1"/>
                    <a:pt x="1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540;p45">
              <a:extLst>
                <a:ext uri="{FF2B5EF4-FFF2-40B4-BE49-F238E27FC236}">
                  <a16:creationId xmlns:a16="http://schemas.microsoft.com/office/drawing/2014/main" id="{BA5885AF-214B-271E-B003-3946771746F2}"/>
                </a:ext>
              </a:extLst>
            </p:cNvPr>
            <p:cNvSpPr/>
            <p:nvPr/>
          </p:nvSpPr>
          <p:spPr>
            <a:xfrm rot="860262">
              <a:off x="7727184" y="3033945"/>
              <a:ext cx="115229" cy="149522"/>
            </a:xfrm>
            <a:custGeom>
              <a:avLst/>
              <a:gdLst/>
              <a:ahLst/>
              <a:cxnLst/>
              <a:rect l="l" t="t" r="r" b="b"/>
              <a:pathLst>
                <a:path w="3676" h="4770" extrusionOk="0">
                  <a:moveTo>
                    <a:pt x="2354" y="0"/>
                  </a:moveTo>
                  <a:lnTo>
                    <a:pt x="0" y="829"/>
                  </a:lnTo>
                  <a:lnTo>
                    <a:pt x="1087" y="3924"/>
                  </a:lnTo>
                  <a:cubicBezTo>
                    <a:pt x="1264" y="4444"/>
                    <a:pt x="1747" y="4770"/>
                    <a:pt x="2266" y="4770"/>
                  </a:cubicBezTo>
                  <a:cubicBezTo>
                    <a:pt x="2403" y="4770"/>
                    <a:pt x="2543" y="4747"/>
                    <a:pt x="2681" y="4699"/>
                  </a:cubicBezTo>
                  <a:cubicBezTo>
                    <a:pt x="3334" y="4470"/>
                    <a:pt x="3675" y="3748"/>
                    <a:pt x="3441" y="309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541;p45">
              <a:extLst>
                <a:ext uri="{FF2B5EF4-FFF2-40B4-BE49-F238E27FC236}">
                  <a16:creationId xmlns:a16="http://schemas.microsoft.com/office/drawing/2014/main" id="{9E708FD6-D5AE-4083-FB8D-F68C95BE033E}"/>
                </a:ext>
              </a:extLst>
            </p:cNvPr>
            <p:cNvSpPr/>
            <p:nvPr/>
          </p:nvSpPr>
          <p:spPr>
            <a:xfrm rot="860262">
              <a:off x="7697644" y="2901379"/>
              <a:ext cx="164443" cy="281616"/>
            </a:xfrm>
            <a:custGeom>
              <a:avLst/>
              <a:gdLst/>
              <a:ahLst/>
              <a:cxnLst/>
              <a:rect l="l" t="t" r="r" b="b"/>
              <a:pathLst>
                <a:path w="5246" h="8984" extrusionOk="0">
                  <a:moveTo>
                    <a:pt x="1522" y="205"/>
                  </a:moveTo>
                  <a:cubicBezTo>
                    <a:pt x="2009" y="205"/>
                    <a:pt x="2443" y="517"/>
                    <a:pt x="2604" y="975"/>
                  </a:cubicBezTo>
                  <a:lnTo>
                    <a:pt x="4807" y="7258"/>
                  </a:lnTo>
                  <a:cubicBezTo>
                    <a:pt x="5016" y="7853"/>
                    <a:pt x="4704" y="8506"/>
                    <a:pt x="4105" y="8716"/>
                  </a:cubicBezTo>
                  <a:cubicBezTo>
                    <a:pt x="3980" y="8760"/>
                    <a:pt x="3851" y="8781"/>
                    <a:pt x="3725" y="8781"/>
                  </a:cubicBezTo>
                  <a:cubicBezTo>
                    <a:pt x="3253" y="8781"/>
                    <a:pt x="2808" y="8487"/>
                    <a:pt x="2643" y="8014"/>
                  </a:cubicBezTo>
                  <a:lnTo>
                    <a:pt x="440" y="1736"/>
                  </a:lnTo>
                  <a:cubicBezTo>
                    <a:pt x="230" y="1136"/>
                    <a:pt x="542" y="478"/>
                    <a:pt x="1141" y="273"/>
                  </a:cubicBezTo>
                  <a:cubicBezTo>
                    <a:pt x="1263" y="230"/>
                    <a:pt x="1395" y="205"/>
                    <a:pt x="1522" y="205"/>
                  </a:cubicBezTo>
                  <a:close/>
                  <a:moveTo>
                    <a:pt x="1522" y="0"/>
                  </a:moveTo>
                  <a:cubicBezTo>
                    <a:pt x="1370" y="0"/>
                    <a:pt x="1219" y="30"/>
                    <a:pt x="1073" y="78"/>
                  </a:cubicBezTo>
                  <a:cubicBezTo>
                    <a:pt x="371" y="327"/>
                    <a:pt x="1" y="1097"/>
                    <a:pt x="249" y="1799"/>
                  </a:cubicBezTo>
                  <a:lnTo>
                    <a:pt x="2453" y="8082"/>
                  </a:lnTo>
                  <a:cubicBezTo>
                    <a:pt x="2643" y="8623"/>
                    <a:pt x="3150" y="8984"/>
                    <a:pt x="3725" y="8984"/>
                  </a:cubicBezTo>
                  <a:cubicBezTo>
                    <a:pt x="3876" y="8984"/>
                    <a:pt x="4027" y="8959"/>
                    <a:pt x="4173" y="8911"/>
                  </a:cubicBezTo>
                  <a:cubicBezTo>
                    <a:pt x="4875" y="8662"/>
                    <a:pt x="5246" y="7892"/>
                    <a:pt x="5002" y="7190"/>
                  </a:cubicBezTo>
                  <a:lnTo>
                    <a:pt x="2794" y="907"/>
                  </a:lnTo>
                  <a:cubicBezTo>
                    <a:pt x="2609" y="366"/>
                    <a:pt x="20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542;p45">
              <a:extLst>
                <a:ext uri="{FF2B5EF4-FFF2-40B4-BE49-F238E27FC236}">
                  <a16:creationId xmlns:a16="http://schemas.microsoft.com/office/drawing/2014/main" id="{7C146CF6-4975-0C5D-5C26-893D85FF393B}"/>
                </a:ext>
              </a:extLst>
            </p:cNvPr>
            <p:cNvSpPr/>
            <p:nvPr/>
          </p:nvSpPr>
          <p:spPr>
            <a:xfrm rot="860262">
              <a:off x="7742029" y="3027666"/>
              <a:ext cx="75984" cy="32130"/>
            </a:xfrm>
            <a:custGeom>
              <a:avLst/>
              <a:gdLst/>
              <a:ahLst/>
              <a:cxnLst/>
              <a:rect l="l" t="t" r="r" b="b"/>
              <a:pathLst>
                <a:path w="2424" h="1025" extrusionOk="0">
                  <a:moveTo>
                    <a:pt x="2355" y="1"/>
                  </a:moveTo>
                  <a:lnTo>
                    <a:pt x="1" y="829"/>
                  </a:lnTo>
                  <a:lnTo>
                    <a:pt x="69" y="1024"/>
                  </a:lnTo>
                  <a:lnTo>
                    <a:pt x="2423" y="19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1544;p45">
            <a:extLst>
              <a:ext uri="{FF2B5EF4-FFF2-40B4-BE49-F238E27FC236}">
                <a16:creationId xmlns:a16="http://schemas.microsoft.com/office/drawing/2014/main" id="{8DA11B40-6764-D7D9-F332-08D637B86959}"/>
              </a:ext>
            </a:extLst>
          </p:cNvPr>
          <p:cNvGrpSpPr/>
          <p:nvPr/>
        </p:nvGrpSpPr>
        <p:grpSpPr>
          <a:xfrm rot="11796628">
            <a:off x="8251798" y="421309"/>
            <a:ext cx="502365" cy="313610"/>
            <a:chOff x="8068696" y="916317"/>
            <a:chExt cx="317452" cy="198175"/>
          </a:xfrm>
        </p:grpSpPr>
        <p:sp>
          <p:nvSpPr>
            <p:cNvPr id="913" name="Google Shape;1545;p45">
              <a:extLst>
                <a:ext uri="{FF2B5EF4-FFF2-40B4-BE49-F238E27FC236}">
                  <a16:creationId xmlns:a16="http://schemas.microsoft.com/office/drawing/2014/main" id="{751BF642-C6F0-0DFD-89FA-FB88740B9BB6}"/>
                </a:ext>
              </a:extLst>
            </p:cNvPr>
            <p:cNvSpPr/>
            <p:nvPr/>
          </p:nvSpPr>
          <p:spPr>
            <a:xfrm rot="860262">
              <a:off x="8087475" y="937160"/>
              <a:ext cx="152970" cy="99525"/>
            </a:xfrm>
            <a:custGeom>
              <a:avLst/>
              <a:gdLst/>
              <a:ahLst/>
              <a:cxnLst/>
              <a:rect l="l" t="t" r="r" b="b"/>
              <a:pathLst>
                <a:path w="4880" h="3175" extrusionOk="0">
                  <a:moveTo>
                    <a:pt x="1362" y="1"/>
                  </a:moveTo>
                  <a:cubicBezTo>
                    <a:pt x="789" y="1"/>
                    <a:pt x="275" y="398"/>
                    <a:pt x="147" y="981"/>
                  </a:cubicBezTo>
                  <a:cubicBezTo>
                    <a:pt x="1" y="1668"/>
                    <a:pt x="444" y="2346"/>
                    <a:pt x="1136" y="2477"/>
                  </a:cubicBezTo>
                  <a:lnTo>
                    <a:pt x="4349" y="3174"/>
                  </a:lnTo>
                  <a:lnTo>
                    <a:pt x="4880" y="737"/>
                  </a:lnTo>
                  <a:lnTo>
                    <a:pt x="1673" y="40"/>
                  </a:lnTo>
                  <a:cubicBezTo>
                    <a:pt x="1568" y="14"/>
                    <a:pt x="1464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546;p45">
              <a:extLst>
                <a:ext uri="{FF2B5EF4-FFF2-40B4-BE49-F238E27FC236}">
                  <a16:creationId xmlns:a16="http://schemas.microsoft.com/office/drawing/2014/main" id="{0EAE53DA-2AE1-FDA4-80F1-C5C787DE7683}"/>
                </a:ext>
              </a:extLst>
            </p:cNvPr>
            <p:cNvSpPr/>
            <p:nvPr/>
          </p:nvSpPr>
          <p:spPr>
            <a:xfrm rot="860262">
              <a:off x="8213787" y="992984"/>
              <a:ext cx="150525" cy="99963"/>
            </a:xfrm>
            <a:custGeom>
              <a:avLst/>
              <a:gdLst/>
              <a:ahLst/>
              <a:cxnLst/>
              <a:rect l="l" t="t" r="r" b="b"/>
              <a:pathLst>
                <a:path w="4802" h="3189" extrusionOk="0">
                  <a:moveTo>
                    <a:pt x="532" y="0"/>
                  </a:moveTo>
                  <a:lnTo>
                    <a:pt x="1" y="2442"/>
                  </a:lnTo>
                  <a:lnTo>
                    <a:pt x="3296" y="3159"/>
                  </a:lnTo>
                  <a:cubicBezTo>
                    <a:pt x="3383" y="3178"/>
                    <a:pt x="3472" y="3188"/>
                    <a:pt x="3561" y="3188"/>
                  </a:cubicBezTo>
                  <a:cubicBezTo>
                    <a:pt x="3650" y="3188"/>
                    <a:pt x="3739" y="3178"/>
                    <a:pt x="3827" y="3159"/>
                  </a:cubicBezTo>
                  <a:lnTo>
                    <a:pt x="3827" y="3154"/>
                  </a:lnTo>
                  <a:cubicBezTo>
                    <a:pt x="4397" y="3027"/>
                    <a:pt x="4802" y="2520"/>
                    <a:pt x="4802" y="1935"/>
                  </a:cubicBezTo>
                  <a:cubicBezTo>
                    <a:pt x="4802" y="1350"/>
                    <a:pt x="4397" y="844"/>
                    <a:pt x="3827" y="717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547;p45">
              <a:extLst>
                <a:ext uri="{FF2B5EF4-FFF2-40B4-BE49-F238E27FC236}">
                  <a16:creationId xmlns:a16="http://schemas.microsoft.com/office/drawing/2014/main" id="{5179D998-5410-BF78-539B-8D4AC703E1DC}"/>
                </a:ext>
              </a:extLst>
            </p:cNvPr>
            <p:cNvSpPr/>
            <p:nvPr/>
          </p:nvSpPr>
          <p:spPr>
            <a:xfrm rot="860262">
              <a:off x="8080110" y="950784"/>
              <a:ext cx="294624" cy="129241"/>
            </a:xfrm>
            <a:custGeom>
              <a:avLst/>
              <a:gdLst/>
              <a:ahLst/>
              <a:cxnLst/>
              <a:rect l="l" t="t" r="r" b="b"/>
              <a:pathLst>
                <a:path w="9399" h="4123" extrusionOk="0">
                  <a:moveTo>
                    <a:pt x="1450" y="200"/>
                  </a:moveTo>
                  <a:cubicBezTo>
                    <a:pt x="1539" y="200"/>
                    <a:pt x="1630" y="211"/>
                    <a:pt x="1721" y="233"/>
                  </a:cubicBezTo>
                  <a:lnTo>
                    <a:pt x="8223" y="1651"/>
                  </a:lnTo>
                  <a:cubicBezTo>
                    <a:pt x="8750" y="1763"/>
                    <a:pt x="9125" y="2231"/>
                    <a:pt x="9125" y="2767"/>
                  </a:cubicBezTo>
                  <a:cubicBezTo>
                    <a:pt x="9125" y="3308"/>
                    <a:pt x="8750" y="3776"/>
                    <a:pt x="8223" y="3888"/>
                  </a:cubicBezTo>
                  <a:cubicBezTo>
                    <a:pt x="8143" y="3906"/>
                    <a:pt x="8061" y="3914"/>
                    <a:pt x="7980" y="3914"/>
                  </a:cubicBezTo>
                  <a:cubicBezTo>
                    <a:pt x="7898" y="3914"/>
                    <a:pt x="7816" y="3906"/>
                    <a:pt x="7736" y="3888"/>
                  </a:cubicBezTo>
                  <a:lnTo>
                    <a:pt x="4441" y="3172"/>
                  </a:lnTo>
                  <a:lnTo>
                    <a:pt x="1234" y="2470"/>
                  </a:lnTo>
                  <a:cubicBezTo>
                    <a:pt x="605" y="2348"/>
                    <a:pt x="196" y="1729"/>
                    <a:pt x="332" y="1100"/>
                  </a:cubicBezTo>
                  <a:cubicBezTo>
                    <a:pt x="449" y="563"/>
                    <a:pt x="925" y="200"/>
                    <a:pt x="1450" y="200"/>
                  </a:cubicBezTo>
                  <a:close/>
                  <a:moveTo>
                    <a:pt x="1475" y="1"/>
                  </a:moveTo>
                  <a:cubicBezTo>
                    <a:pt x="855" y="1"/>
                    <a:pt x="297" y="433"/>
                    <a:pt x="161" y="1061"/>
                  </a:cubicBezTo>
                  <a:cubicBezTo>
                    <a:pt x="1" y="1793"/>
                    <a:pt x="464" y="2509"/>
                    <a:pt x="1190" y="2670"/>
                  </a:cubicBezTo>
                  <a:lnTo>
                    <a:pt x="7692" y="4088"/>
                  </a:lnTo>
                  <a:cubicBezTo>
                    <a:pt x="7790" y="4108"/>
                    <a:pt x="7887" y="4122"/>
                    <a:pt x="7985" y="4122"/>
                  </a:cubicBezTo>
                  <a:cubicBezTo>
                    <a:pt x="8672" y="4122"/>
                    <a:pt x="9252" y="3601"/>
                    <a:pt x="9325" y="2914"/>
                  </a:cubicBezTo>
                  <a:cubicBezTo>
                    <a:pt x="9398" y="2226"/>
                    <a:pt x="8945" y="1598"/>
                    <a:pt x="8267" y="1451"/>
                  </a:cubicBezTo>
                  <a:lnTo>
                    <a:pt x="1765" y="33"/>
                  </a:lnTo>
                  <a:cubicBezTo>
                    <a:pt x="1668" y="11"/>
                    <a:pt x="157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548;p45">
              <a:extLst>
                <a:ext uri="{FF2B5EF4-FFF2-40B4-BE49-F238E27FC236}">
                  <a16:creationId xmlns:a16="http://schemas.microsoft.com/office/drawing/2014/main" id="{67E61BD2-0BE3-44C9-68E0-7541222E1CC6}"/>
                </a:ext>
              </a:extLst>
            </p:cNvPr>
            <p:cNvSpPr/>
            <p:nvPr/>
          </p:nvSpPr>
          <p:spPr>
            <a:xfrm rot="860262">
              <a:off x="8215727" y="976172"/>
              <a:ext cx="22946" cy="77802"/>
            </a:xfrm>
            <a:custGeom>
              <a:avLst/>
              <a:gdLst/>
              <a:ahLst/>
              <a:cxnLst/>
              <a:rect l="l" t="t" r="r" b="b"/>
              <a:pathLst>
                <a:path w="732" h="2482" extrusionOk="0">
                  <a:moveTo>
                    <a:pt x="536" y="1"/>
                  </a:moveTo>
                  <a:lnTo>
                    <a:pt x="0" y="2438"/>
                  </a:lnTo>
                  <a:lnTo>
                    <a:pt x="200" y="2482"/>
                  </a:lnTo>
                  <a:lnTo>
                    <a:pt x="731" y="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1538;p45">
            <a:extLst>
              <a:ext uri="{FF2B5EF4-FFF2-40B4-BE49-F238E27FC236}">
                <a16:creationId xmlns:a16="http://schemas.microsoft.com/office/drawing/2014/main" id="{C6EED4EB-0293-D522-B145-B2CC8A3A48B3}"/>
              </a:ext>
            </a:extLst>
          </p:cNvPr>
          <p:cNvGrpSpPr/>
          <p:nvPr/>
        </p:nvGrpSpPr>
        <p:grpSpPr>
          <a:xfrm rot="3728863">
            <a:off x="8503795" y="2155364"/>
            <a:ext cx="362486" cy="496218"/>
            <a:chOff x="7665335" y="2885404"/>
            <a:chExt cx="229059" cy="313566"/>
          </a:xfrm>
        </p:grpSpPr>
        <p:sp>
          <p:nvSpPr>
            <p:cNvPr id="918" name="Google Shape;1539;p45">
              <a:extLst>
                <a:ext uri="{FF2B5EF4-FFF2-40B4-BE49-F238E27FC236}">
                  <a16:creationId xmlns:a16="http://schemas.microsoft.com/office/drawing/2014/main" id="{4ECC9AD2-8329-9703-2097-DA2553444CA1}"/>
                </a:ext>
              </a:extLst>
            </p:cNvPr>
            <p:cNvSpPr/>
            <p:nvPr/>
          </p:nvSpPr>
          <p:spPr>
            <a:xfrm rot="860262">
              <a:off x="7717046" y="2901387"/>
              <a:ext cx="116170" cy="152061"/>
            </a:xfrm>
            <a:custGeom>
              <a:avLst/>
              <a:gdLst/>
              <a:ahLst/>
              <a:cxnLst/>
              <a:rect l="l" t="t" r="r" b="b"/>
              <a:pathLst>
                <a:path w="3706" h="4851" extrusionOk="0">
                  <a:moveTo>
                    <a:pt x="1410" y="1"/>
                  </a:moveTo>
                  <a:cubicBezTo>
                    <a:pt x="1268" y="1"/>
                    <a:pt x="1127" y="25"/>
                    <a:pt x="995" y="74"/>
                  </a:cubicBezTo>
                  <a:cubicBezTo>
                    <a:pt x="347" y="303"/>
                    <a:pt x="1" y="1015"/>
                    <a:pt x="230" y="1663"/>
                  </a:cubicBezTo>
                  <a:lnTo>
                    <a:pt x="1351" y="4851"/>
                  </a:lnTo>
                  <a:lnTo>
                    <a:pt x="3705" y="4022"/>
                  </a:lnTo>
                  <a:lnTo>
                    <a:pt x="2589" y="839"/>
                  </a:lnTo>
                  <a:cubicBezTo>
                    <a:pt x="2414" y="337"/>
                    <a:pt x="1941" y="1"/>
                    <a:pt x="1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540;p45">
              <a:extLst>
                <a:ext uri="{FF2B5EF4-FFF2-40B4-BE49-F238E27FC236}">
                  <a16:creationId xmlns:a16="http://schemas.microsoft.com/office/drawing/2014/main" id="{E65419BA-608F-C8E7-3881-A6C47B257103}"/>
                </a:ext>
              </a:extLst>
            </p:cNvPr>
            <p:cNvSpPr/>
            <p:nvPr/>
          </p:nvSpPr>
          <p:spPr>
            <a:xfrm rot="860262">
              <a:off x="7727184" y="3033945"/>
              <a:ext cx="115229" cy="149522"/>
            </a:xfrm>
            <a:custGeom>
              <a:avLst/>
              <a:gdLst/>
              <a:ahLst/>
              <a:cxnLst/>
              <a:rect l="l" t="t" r="r" b="b"/>
              <a:pathLst>
                <a:path w="3676" h="4770" extrusionOk="0">
                  <a:moveTo>
                    <a:pt x="2354" y="0"/>
                  </a:moveTo>
                  <a:lnTo>
                    <a:pt x="0" y="829"/>
                  </a:lnTo>
                  <a:lnTo>
                    <a:pt x="1087" y="3924"/>
                  </a:lnTo>
                  <a:cubicBezTo>
                    <a:pt x="1264" y="4444"/>
                    <a:pt x="1747" y="4770"/>
                    <a:pt x="2266" y="4770"/>
                  </a:cubicBezTo>
                  <a:cubicBezTo>
                    <a:pt x="2403" y="4770"/>
                    <a:pt x="2543" y="4747"/>
                    <a:pt x="2681" y="4699"/>
                  </a:cubicBezTo>
                  <a:cubicBezTo>
                    <a:pt x="3334" y="4470"/>
                    <a:pt x="3675" y="3748"/>
                    <a:pt x="3441" y="309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1541;p45">
              <a:extLst>
                <a:ext uri="{FF2B5EF4-FFF2-40B4-BE49-F238E27FC236}">
                  <a16:creationId xmlns:a16="http://schemas.microsoft.com/office/drawing/2014/main" id="{F280D195-8900-648B-56A8-13FC9BE83B21}"/>
                </a:ext>
              </a:extLst>
            </p:cNvPr>
            <p:cNvSpPr/>
            <p:nvPr/>
          </p:nvSpPr>
          <p:spPr>
            <a:xfrm rot="860262">
              <a:off x="7697644" y="2901379"/>
              <a:ext cx="164443" cy="281616"/>
            </a:xfrm>
            <a:custGeom>
              <a:avLst/>
              <a:gdLst/>
              <a:ahLst/>
              <a:cxnLst/>
              <a:rect l="l" t="t" r="r" b="b"/>
              <a:pathLst>
                <a:path w="5246" h="8984" extrusionOk="0">
                  <a:moveTo>
                    <a:pt x="1522" y="205"/>
                  </a:moveTo>
                  <a:cubicBezTo>
                    <a:pt x="2009" y="205"/>
                    <a:pt x="2443" y="517"/>
                    <a:pt x="2604" y="975"/>
                  </a:cubicBezTo>
                  <a:lnTo>
                    <a:pt x="4807" y="7258"/>
                  </a:lnTo>
                  <a:cubicBezTo>
                    <a:pt x="5016" y="7853"/>
                    <a:pt x="4704" y="8506"/>
                    <a:pt x="4105" y="8716"/>
                  </a:cubicBezTo>
                  <a:cubicBezTo>
                    <a:pt x="3980" y="8760"/>
                    <a:pt x="3851" y="8781"/>
                    <a:pt x="3725" y="8781"/>
                  </a:cubicBezTo>
                  <a:cubicBezTo>
                    <a:pt x="3253" y="8781"/>
                    <a:pt x="2808" y="8487"/>
                    <a:pt x="2643" y="8014"/>
                  </a:cubicBezTo>
                  <a:lnTo>
                    <a:pt x="440" y="1736"/>
                  </a:lnTo>
                  <a:cubicBezTo>
                    <a:pt x="230" y="1136"/>
                    <a:pt x="542" y="478"/>
                    <a:pt x="1141" y="273"/>
                  </a:cubicBezTo>
                  <a:cubicBezTo>
                    <a:pt x="1263" y="230"/>
                    <a:pt x="1395" y="205"/>
                    <a:pt x="1522" y="205"/>
                  </a:cubicBezTo>
                  <a:close/>
                  <a:moveTo>
                    <a:pt x="1522" y="0"/>
                  </a:moveTo>
                  <a:cubicBezTo>
                    <a:pt x="1370" y="0"/>
                    <a:pt x="1219" y="30"/>
                    <a:pt x="1073" y="78"/>
                  </a:cubicBezTo>
                  <a:cubicBezTo>
                    <a:pt x="371" y="327"/>
                    <a:pt x="1" y="1097"/>
                    <a:pt x="249" y="1799"/>
                  </a:cubicBezTo>
                  <a:lnTo>
                    <a:pt x="2453" y="8082"/>
                  </a:lnTo>
                  <a:cubicBezTo>
                    <a:pt x="2643" y="8623"/>
                    <a:pt x="3150" y="8984"/>
                    <a:pt x="3725" y="8984"/>
                  </a:cubicBezTo>
                  <a:cubicBezTo>
                    <a:pt x="3876" y="8984"/>
                    <a:pt x="4027" y="8959"/>
                    <a:pt x="4173" y="8911"/>
                  </a:cubicBezTo>
                  <a:cubicBezTo>
                    <a:pt x="4875" y="8662"/>
                    <a:pt x="5246" y="7892"/>
                    <a:pt x="5002" y="7190"/>
                  </a:cubicBezTo>
                  <a:lnTo>
                    <a:pt x="2794" y="907"/>
                  </a:lnTo>
                  <a:cubicBezTo>
                    <a:pt x="2609" y="366"/>
                    <a:pt x="20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542;p45">
              <a:extLst>
                <a:ext uri="{FF2B5EF4-FFF2-40B4-BE49-F238E27FC236}">
                  <a16:creationId xmlns:a16="http://schemas.microsoft.com/office/drawing/2014/main" id="{2467AEF1-9A37-E137-5609-61CC2D132D2F}"/>
                </a:ext>
              </a:extLst>
            </p:cNvPr>
            <p:cNvSpPr/>
            <p:nvPr/>
          </p:nvSpPr>
          <p:spPr>
            <a:xfrm rot="860262">
              <a:off x="7742029" y="3027666"/>
              <a:ext cx="75984" cy="32130"/>
            </a:xfrm>
            <a:custGeom>
              <a:avLst/>
              <a:gdLst/>
              <a:ahLst/>
              <a:cxnLst/>
              <a:rect l="l" t="t" r="r" b="b"/>
              <a:pathLst>
                <a:path w="2424" h="1025" extrusionOk="0">
                  <a:moveTo>
                    <a:pt x="2355" y="1"/>
                  </a:moveTo>
                  <a:lnTo>
                    <a:pt x="1" y="829"/>
                  </a:lnTo>
                  <a:lnTo>
                    <a:pt x="69" y="1024"/>
                  </a:lnTo>
                  <a:lnTo>
                    <a:pt x="2423" y="19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1543;p45">
            <a:extLst>
              <a:ext uri="{FF2B5EF4-FFF2-40B4-BE49-F238E27FC236}">
                <a16:creationId xmlns:a16="http://schemas.microsoft.com/office/drawing/2014/main" id="{8510DFC1-2D33-B387-6C82-75C3C5D7696D}"/>
              </a:ext>
            </a:extLst>
          </p:cNvPr>
          <p:cNvSpPr/>
          <p:nvPr/>
        </p:nvSpPr>
        <p:spPr>
          <a:xfrm>
            <a:off x="8081599" y="3233025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1543;p45">
            <a:extLst>
              <a:ext uri="{FF2B5EF4-FFF2-40B4-BE49-F238E27FC236}">
                <a16:creationId xmlns:a16="http://schemas.microsoft.com/office/drawing/2014/main" id="{785044A6-9080-4FC2-69DF-7937ADE519D4}"/>
              </a:ext>
            </a:extLst>
          </p:cNvPr>
          <p:cNvSpPr/>
          <p:nvPr/>
        </p:nvSpPr>
        <p:spPr>
          <a:xfrm>
            <a:off x="6772767" y="22449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1543;p45">
            <a:extLst>
              <a:ext uri="{FF2B5EF4-FFF2-40B4-BE49-F238E27FC236}">
                <a16:creationId xmlns:a16="http://schemas.microsoft.com/office/drawing/2014/main" id="{28852EE2-8C86-EC5D-A93F-2C69488B55F7}"/>
              </a:ext>
            </a:extLst>
          </p:cNvPr>
          <p:cNvSpPr/>
          <p:nvPr/>
        </p:nvSpPr>
        <p:spPr>
          <a:xfrm>
            <a:off x="7274080" y="4327641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" name="Google Shape;1538;p45">
            <a:extLst>
              <a:ext uri="{FF2B5EF4-FFF2-40B4-BE49-F238E27FC236}">
                <a16:creationId xmlns:a16="http://schemas.microsoft.com/office/drawing/2014/main" id="{695C28C6-9761-68EE-5361-8F9358D7AA53}"/>
              </a:ext>
            </a:extLst>
          </p:cNvPr>
          <p:cNvGrpSpPr/>
          <p:nvPr/>
        </p:nvGrpSpPr>
        <p:grpSpPr>
          <a:xfrm rot="2666347">
            <a:off x="8246273" y="4045401"/>
            <a:ext cx="362486" cy="496218"/>
            <a:chOff x="7665335" y="2885404"/>
            <a:chExt cx="229059" cy="313566"/>
          </a:xfrm>
        </p:grpSpPr>
        <p:sp>
          <p:nvSpPr>
            <p:cNvPr id="926" name="Google Shape;1539;p45">
              <a:extLst>
                <a:ext uri="{FF2B5EF4-FFF2-40B4-BE49-F238E27FC236}">
                  <a16:creationId xmlns:a16="http://schemas.microsoft.com/office/drawing/2014/main" id="{81195911-8BB8-4A47-1892-112F7BE9CFCD}"/>
                </a:ext>
              </a:extLst>
            </p:cNvPr>
            <p:cNvSpPr/>
            <p:nvPr/>
          </p:nvSpPr>
          <p:spPr>
            <a:xfrm rot="860262">
              <a:off x="7717046" y="2901387"/>
              <a:ext cx="116170" cy="152061"/>
            </a:xfrm>
            <a:custGeom>
              <a:avLst/>
              <a:gdLst/>
              <a:ahLst/>
              <a:cxnLst/>
              <a:rect l="l" t="t" r="r" b="b"/>
              <a:pathLst>
                <a:path w="3706" h="4851" extrusionOk="0">
                  <a:moveTo>
                    <a:pt x="1410" y="1"/>
                  </a:moveTo>
                  <a:cubicBezTo>
                    <a:pt x="1268" y="1"/>
                    <a:pt x="1127" y="25"/>
                    <a:pt x="995" y="74"/>
                  </a:cubicBezTo>
                  <a:cubicBezTo>
                    <a:pt x="347" y="303"/>
                    <a:pt x="1" y="1015"/>
                    <a:pt x="230" y="1663"/>
                  </a:cubicBezTo>
                  <a:lnTo>
                    <a:pt x="1351" y="4851"/>
                  </a:lnTo>
                  <a:lnTo>
                    <a:pt x="3705" y="4022"/>
                  </a:lnTo>
                  <a:lnTo>
                    <a:pt x="2589" y="839"/>
                  </a:lnTo>
                  <a:cubicBezTo>
                    <a:pt x="2414" y="337"/>
                    <a:pt x="1941" y="1"/>
                    <a:pt x="1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540;p45">
              <a:extLst>
                <a:ext uri="{FF2B5EF4-FFF2-40B4-BE49-F238E27FC236}">
                  <a16:creationId xmlns:a16="http://schemas.microsoft.com/office/drawing/2014/main" id="{4CF49010-7343-CFE5-D223-B5A6CB19E4CC}"/>
                </a:ext>
              </a:extLst>
            </p:cNvPr>
            <p:cNvSpPr/>
            <p:nvPr/>
          </p:nvSpPr>
          <p:spPr>
            <a:xfrm rot="860262">
              <a:off x="7727184" y="3033945"/>
              <a:ext cx="115229" cy="149522"/>
            </a:xfrm>
            <a:custGeom>
              <a:avLst/>
              <a:gdLst/>
              <a:ahLst/>
              <a:cxnLst/>
              <a:rect l="l" t="t" r="r" b="b"/>
              <a:pathLst>
                <a:path w="3676" h="4770" extrusionOk="0">
                  <a:moveTo>
                    <a:pt x="2354" y="0"/>
                  </a:moveTo>
                  <a:lnTo>
                    <a:pt x="0" y="829"/>
                  </a:lnTo>
                  <a:lnTo>
                    <a:pt x="1087" y="3924"/>
                  </a:lnTo>
                  <a:cubicBezTo>
                    <a:pt x="1264" y="4444"/>
                    <a:pt x="1747" y="4770"/>
                    <a:pt x="2266" y="4770"/>
                  </a:cubicBezTo>
                  <a:cubicBezTo>
                    <a:pt x="2403" y="4770"/>
                    <a:pt x="2543" y="4747"/>
                    <a:pt x="2681" y="4699"/>
                  </a:cubicBezTo>
                  <a:cubicBezTo>
                    <a:pt x="3334" y="4470"/>
                    <a:pt x="3675" y="3748"/>
                    <a:pt x="3441" y="309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541;p45">
              <a:extLst>
                <a:ext uri="{FF2B5EF4-FFF2-40B4-BE49-F238E27FC236}">
                  <a16:creationId xmlns:a16="http://schemas.microsoft.com/office/drawing/2014/main" id="{D44B6563-D9D4-F820-2642-472AA6B0C2BC}"/>
                </a:ext>
              </a:extLst>
            </p:cNvPr>
            <p:cNvSpPr/>
            <p:nvPr/>
          </p:nvSpPr>
          <p:spPr>
            <a:xfrm rot="860262">
              <a:off x="7697644" y="2901379"/>
              <a:ext cx="164443" cy="281616"/>
            </a:xfrm>
            <a:custGeom>
              <a:avLst/>
              <a:gdLst/>
              <a:ahLst/>
              <a:cxnLst/>
              <a:rect l="l" t="t" r="r" b="b"/>
              <a:pathLst>
                <a:path w="5246" h="8984" extrusionOk="0">
                  <a:moveTo>
                    <a:pt x="1522" y="205"/>
                  </a:moveTo>
                  <a:cubicBezTo>
                    <a:pt x="2009" y="205"/>
                    <a:pt x="2443" y="517"/>
                    <a:pt x="2604" y="975"/>
                  </a:cubicBezTo>
                  <a:lnTo>
                    <a:pt x="4807" y="7258"/>
                  </a:lnTo>
                  <a:cubicBezTo>
                    <a:pt x="5016" y="7853"/>
                    <a:pt x="4704" y="8506"/>
                    <a:pt x="4105" y="8716"/>
                  </a:cubicBezTo>
                  <a:cubicBezTo>
                    <a:pt x="3980" y="8760"/>
                    <a:pt x="3851" y="8781"/>
                    <a:pt x="3725" y="8781"/>
                  </a:cubicBezTo>
                  <a:cubicBezTo>
                    <a:pt x="3253" y="8781"/>
                    <a:pt x="2808" y="8487"/>
                    <a:pt x="2643" y="8014"/>
                  </a:cubicBezTo>
                  <a:lnTo>
                    <a:pt x="440" y="1736"/>
                  </a:lnTo>
                  <a:cubicBezTo>
                    <a:pt x="230" y="1136"/>
                    <a:pt x="542" y="478"/>
                    <a:pt x="1141" y="273"/>
                  </a:cubicBezTo>
                  <a:cubicBezTo>
                    <a:pt x="1263" y="230"/>
                    <a:pt x="1395" y="205"/>
                    <a:pt x="1522" y="205"/>
                  </a:cubicBezTo>
                  <a:close/>
                  <a:moveTo>
                    <a:pt x="1522" y="0"/>
                  </a:moveTo>
                  <a:cubicBezTo>
                    <a:pt x="1370" y="0"/>
                    <a:pt x="1219" y="30"/>
                    <a:pt x="1073" y="78"/>
                  </a:cubicBezTo>
                  <a:cubicBezTo>
                    <a:pt x="371" y="327"/>
                    <a:pt x="1" y="1097"/>
                    <a:pt x="249" y="1799"/>
                  </a:cubicBezTo>
                  <a:lnTo>
                    <a:pt x="2453" y="8082"/>
                  </a:lnTo>
                  <a:cubicBezTo>
                    <a:pt x="2643" y="8623"/>
                    <a:pt x="3150" y="8984"/>
                    <a:pt x="3725" y="8984"/>
                  </a:cubicBezTo>
                  <a:cubicBezTo>
                    <a:pt x="3876" y="8984"/>
                    <a:pt x="4027" y="8959"/>
                    <a:pt x="4173" y="8911"/>
                  </a:cubicBezTo>
                  <a:cubicBezTo>
                    <a:pt x="4875" y="8662"/>
                    <a:pt x="5246" y="7892"/>
                    <a:pt x="5002" y="7190"/>
                  </a:cubicBezTo>
                  <a:lnTo>
                    <a:pt x="2794" y="907"/>
                  </a:lnTo>
                  <a:cubicBezTo>
                    <a:pt x="2609" y="366"/>
                    <a:pt x="20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542;p45">
              <a:extLst>
                <a:ext uri="{FF2B5EF4-FFF2-40B4-BE49-F238E27FC236}">
                  <a16:creationId xmlns:a16="http://schemas.microsoft.com/office/drawing/2014/main" id="{2D5A3123-3962-A2C4-C011-5C1C4A6BEA0C}"/>
                </a:ext>
              </a:extLst>
            </p:cNvPr>
            <p:cNvSpPr/>
            <p:nvPr/>
          </p:nvSpPr>
          <p:spPr>
            <a:xfrm rot="860262">
              <a:off x="7742029" y="3027666"/>
              <a:ext cx="75984" cy="32130"/>
            </a:xfrm>
            <a:custGeom>
              <a:avLst/>
              <a:gdLst/>
              <a:ahLst/>
              <a:cxnLst/>
              <a:rect l="l" t="t" r="r" b="b"/>
              <a:pathLst>
                <a:path w="2424" h="1025" extrusionOk="0">
                  <a:moveTo>
                    <a:pt x="2355" y="1"/>
                  </a:moveTo>
                  <a:lnTo>
                    <a:pt x="1" y="829"/>
                  </a:lnTo>
                  <a:lnTo>
                    <a:pt x="69" y="1024"/>
                  </a:lnTo>
                  <a:lnTo>
                    <a:pt x="2423" y="19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1544;p45">
            <a:extLst>
              <a:ext uri="{FF2B5EF4-FFF2-40B4-BE49-F238E27FC236}">
                <a16:creationId xmlns:a16="http://schemas.microsoft.com/office/drawing/2014/main" id="{CEA5659D-025A-E6E3-BAB2-393F2D3420F8}"/>
              </a:ext>
            </a:extLst>
          </p:cNvPr>
          <p:cNvGrpSpPr/>
          <p:nvPr/>
        </p:nvGrpSpPr>
        <p:grpSpPr>
          <a:xfrm rot="438218">
            <a:off x="7381002" y="2592877"/>
            <a:ext cx="502365" cy="313610"/>
            <a:chOff x="8068696" y="916317"/>
            <a:chExt cx="317452" cy="198175"/>
          </a:xfrm>
        </p:grpSpPr>
        <p:sp>
          <p:nvSpPr>
            <p:cNvPr id="931" name="Google Shape;1545;p45">
              <a:extLst>
                <a:ext uri="{FF2B5EF4-FFF2-40B4-BE49-F238E27FC236}">
                  <a16:creationId xmlns:a16="http://schemas.microsoft.com/office/drawing/2014/main" id="{6643F768-06A3-F13E-0646-0736C9BA78BC}"/>
                </a:ext>
              </a:extLst>
            </p:cNvPr>
            <p:cNvSpPr/>
            <p:nvPr/>
          </p:nvSpPr>
          <p:spPr>
            <a:xfrm rot="860262">
              <a:off x="8087475" y="937160"/>
              <a:ext cx="152970" cy="99525"/>
            </a:xfrm>
            <a:custGeom>
              <a:avLst/>
              <a:gdLst/>
              <a:ahLst/>
              <a:cxnLst/>
              <a:rect l="l" t="t" r="r" b="b"/>
              <a:pathLst>
                <a:path w="4880" h="3175" extrusionOk="0">
                  <a:moveTo>
                    <a:pt x="1362" y="1"/>
                  </a:moveTo>
                  <a:cubicBezTo>
                    <a:pt x="789" y="1"/>
                    <a:pt x="275" y="398"/>
                    <a:pt x="147" y="981"/>
                  </a:cubicBezTo>
                  <a:cubicBezTo>
                    <a:pt x="1" y="1668"/>
                    <a:pt x="444" y="2346"/>
                    <a:pt x="1136" y="2477"/>
                  </a:cubicBezTo>
                  <a:lnTo>
                    <a:pt x="4349" y="3174"/>
                  </a:lnTo>
                  <a:lnTo>
                    <a:pt x="4880" y="737"/>
                  </a:lnTo>
                  <a:lnTo>
                    <a:pt x="1673" y="40"/>
                  </a:lnTo>
                  <a:cubicBezTo>
                    <a:pt x="1568" y="14"/>
                    <a:pt x="1464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546;p45">
              <a:extLst>
                <a:ext uri="{FF2B5EF4-FFF2-40B4-BE49-F238E27FC236}">
                  <a16:creationId xmlns:a16="http://schemas.microsoft.com/office/drawing/2014/main" id="{E55A3CE9-D896-371E-F36A-21C3CAEC9181}"/>
                </a:ext>
              </a:extLst>
            </p:cNvPr>
            <p:cNvSpPr/>
            <p:nvPr/>
          </p:nvSpPr>
          <p:spPr>
            <a:xfrm rot="860262">
              <a:off x="8213787" y="992984"/>
              <a:ext cx="150525" cy="99963"/>
            </a:xfrm>
            <a:custGeom>
              <a:avLst/>
              <a:gdLst/>
              <a:ahLst/>
              <a:cxnLst/>
              <a:rect l="l" t="t" r="r" b="b"/>
              <a:pathLst>
                <a:path w="4802" h="3189" extrusionOk="0">
                  <a:moveTo>
                    <a:pt x="532" y="0"/>
                  </a:moveTo>
                  <a:lnTo>
                    <a:pt x="1" y="2442"/>
                  </a:lnTo>
                  <a:lnTo>
                    <a:pt x="3296" y="3159"/>
                  </a:lnTo>
                  <a:cubicBezTo>
                    <a:pt x="3383" y="3178"/>
                    <a:pt x="3472" y="3188"/>
                    <a:pt x="3561" y="3188"/>
                  </a:cubicBezTo>
                  <a:cubicBezTo>
                    <a:pt x="3650" y="3188"/>
                    <a:pt x="3739" y="3178"/>
                    <a:pt x="3827" y="3159"/>
                  </a:cubicBezTo>
                  <a:lnTo>
                    <a:pt x="3827" y="3154"/>
                  </a:lnTo>
                  <a:cubicBezTo>
                    <a:pt x="4397" y="3027"/>
                    <a:pt x="4802" y="2520"/>
                    <a:pt x="4802" y="1935"/>
                  </a:cubicBezTo>
                  <a:cubicBezTo>
                    <a:pt x="4802" y="1350"/>
                    <a:pt x="4397" y="844"/>
                    <a:pt x="3827" y="717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547;p45">
              <a:extLst>
                <a:ext uri="{FF2B5EF4-FFF2-40B4-BE49-F238E27FC236}">
                  <a16:creationId xmlns:a16="http://schemas.microsoft.com/office/drawing/2014/main" id="{61787A31-52A8-DD5B-A717-07315ECF70BD}"/>
                </a:ext>
              </a:extLst>
            </p:cNvPr>
            <p:cNvSpPr/>
            <p:nvPr/>
          </p:nvSpPr>
          <p:spPr>
            <a:xfrm rot="860262">
              <a:off x="8080110" y="950784"/>
              <a:ext cx="294624" cy="129241"/>
            </a:xfrm>
            <a:custGeom>
              <a:avLst/>
              <a:gdLst/>
              <a:ahLst/>
              <a:cxnLst/>
              <a:rect l="l" t="t" r="r" b="b"/>
              <a:pathLst>
                <a:path w="9399" h="4123" extrusionOk="0">
                  <a:moveTo>
                    <a:pt x="1450" y="200"/>
                  </a:moveTo>
                  <a:cubicBezTo>
                    <a:pt x="1539" y="200"/>
                    <a:pt x="1630" y="211"/>
                    <a:pt x="1721" y="233"/>
                  </a:cubicBezTo>
                  <a:lnTo>
                    <a:pt x="8223" y="1651"/>
                  </a:lnTo>
                  <a:cubicBezTo>
                    <a:pt x="8750" y="1763"/>
                    <a:pt x="9125" y="2231"/>
                    <a:pt x="9125" y="2767"/>
                  </a:cubicBezTo>
                  <a:cubicBezTo>
                    <a:pt x="9125" y="3308"/>
                    <a:pt x="8750" y="3776"/>
                    <a:pt x="8223" y="3888"/>
                  </a:cubicBezTo>
                  <a:cubicBezTo>
                    <a:pt x="8143" y="3906"/>
                    <a:pt x="8061" y="3914"/>
                    <a:pt x="7980" y="3914"/>
                  </a:cubicBezTo>
                  <a:cubicBezTo>
                    <a:pt x="7898" y="3914"/>
                    <a:pt x="7816" y="3906"/>
                    <a:pt x="7736" y="3888"/>
                  </a:cubicBezTo>
                  <a:lnTo>
                    <a:pt x="4441" y="3172"/>
                  </a:lnTo>
                  <a:lnTo>
                    <a:pt x="1234" y="2470"/>
                  </a:lnTo>
                  <a:cubicBezTo>
                    <a:pt x="605" y="2348"/>
                    <a:pt x="196" y="1729"/>
                    <a:pt x="332" y="1100"/>
                  </a:cubicBezTo>
                  <a:cubicBezTo>
                    <a:pt x="449" y="563"/>
                    <a:pt x="925" y="200"/>
                    <a:pt x="1450" y="200"/>
                  </a:cubicBezTo>
                  <a:close/>
                  <a:moveTo>
                    <a:pt x="1475" y="1"/>
                  </a:moveTo>
                  <a:cubicBezTo>
                    <a:pt x="855" y="1"/>
                    <a:pt x="297" y="433"/>
                    <a:pt x="161" y="1061"/>
                  </a:cubicBezTo>
                  <a:cubicBezTo>
                    <a:pt x="1" y="1793"/>
                    <a:pt x="464" y="2509"/>
                    <a:pt x="1190" y="2670"/>
                  </a:cubicBezTo>
                  <a:lnTo>
                    <a:pt x="7692" y="4088"/>
                  </a:lnTo>
                  <a:cubicBezTo>
                    <a:pt x="7790" y="4108"/>
                    <a:pt x="7887" y="4122"/>
                    <a:pt x="7985" y="4122"/>
                  </a:cubicBezTo>
                  <a:cubicBezTo>
                    <a:pt x="8672" y="4122"/>
                    <a:pt x="9252" y="3601"/>
                    <a:pt x="9325" y="2914"/>
                  </a:cubicBezTo>
                  <a:cubicBezTo>
                    <a:pt x="9398" y="2226"/>
                    <a:pt x="8945" y="1598"/>
                    <a:pt x="8267" y="1451"/>
                  </a:cubicBezTo>
                  <a:lnTo>
                    <a:pt x="1765" y="33"/>
                  </a:lnTo>
                  <a:cubicBezTo>
                    <a:pt x="1668" y="11"/>
                    <a:pt x="157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548;p45">
              <a:extLst>
                <a:ext uri="{FF2B5EF4-FFF2-40B4-BE49-F238E27FC236}">
                  <a16:creationId xmlns:a16="http://schemas.microsoft.com/office/drawing/2014/main" id="{F3E234E3-5F27-4A9C-08FB-B7E5506F07F7}"/>
                </a:ext>
              </a:extLst>
            </p:cNvPr>
            <p:cNvSpPr/>
            <p:nvPr/>
          </p:nvSpPr>
          <p:spPr>
            <a:xfrm rot="860262">
              <a:off x="8215727" y="976172"/>
              <a:ext cx="22946" cy="77802"/>
            </a:xfrm>
            <a:custGeom>
              <a:avLst/>
              <a:gdLst/>
              <a:ahLst/>
              <a:cxnLst/>
              <a:rect l="l" t="t" r="r" b="b"/>
              <a:pathLst>
                <a:path w="732" h="2482" extrusionOk="0">
                  <a:moveTo>
                    <a:pt x="536" y="1"/>
                  </a:moveTo>
                  <a:lnTo>
                    <a:pt x="0" y="2438"/>
                  </a:lnTo>
                  <a:lnTo>
                    <a:pt x="200" y="2482"/>
                  </a:lnTo>
                  <a:lnTo>
                    <a:pt x="731" y="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44;p44">
            <a:extLst>
              <a:ext uri="{FF2B5EF4-FFF2-40B4-BE49-F238E27FC236}">
                <a16:creationId xmlns:a16="http://schemas.microsoft.com/office/drawing/2014/main" id="{D53862D3-9273-801F-D0CA-71D9D1C9BF75}"/>
              </a:ext>
            </a:extLst>
          </p:cNvPr>
          <p:cNvSpPr txBox="1"/>
          <p:nvPr/>
        </p:nvSpPr>
        <p:spPr>
          <a:xfrm>
            <a:off x="720000" y="1050900"/>
            <a:ext cx="7704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Utilisation de </a:t>
            </a:r>
            <a:r>
              <a:rPr lang="fr-FR" dirty="0">
                <a:solidFill>
                  <a:schemeClr val="accent3"/>
                </a:solidFill>
                <a:latin typeface="Blinker"/>
                <a:ea typeface="Blinker"/>
                <a:cs typeface="Blinker"/>
                <a:sym typeface="Blinker"/>
              </a:rPr>
              <a:t>médicaments symptomatiques</a:t>
            </a:r>
          </a:p>
        </p:txBody>
      </p:sp>
      <p:grpSp>
        <p:nvGrpSpPr>
          <p:cNvPr id="937" name="Google Shape;1636;p46">
            <a:extLst>
              <a:ext uri="{FF2B5EF4-FFF2-40B4-BE49-F238E27FC236}">
                <a16:creationId xmlns:a16="http://schemas.microsoft.com/office/drawing/2014/main" id="{927E0FE1-1131-5798-D9CE-687E05BA81E0}"/>
              </a:ext>
            </a:extLst>
          </p:cNvPr>
          <p:cNvGrpSpPr/>
          <p:nvPr/>
        </p:nvGrpSpPr>
        <p:grpSpPr>
          <a:xfrm rot="-1155125">
            <a:off x="420416" y="895440"/>
            <a:ext cx="685176" cy="900933"/>
            <a:chOff x="-1214700" y="3527913"/>
            <a:chExt cx="493175" cy="611750"/>
          </a:xfrm>
        </p:grpSpPr>
        <p:sp>
          <p:nvSpPr>
            <p:cNvPr id="938" name="Google Shape;1637;p46">
              <a:extLst>
                <a:ext uri="{FF2B5EF4-FFF2-40B4-BE49-F238E27FC236}">
                  <a16:creationId xmlns:a16="http://schemas.microsoft.com/office/drawing/2014/main" id="{DCF65023-ED45-DF82-E63A-29F2238FCE35}"/>
                </a:ext>
              </a:extLst>
            </p:cNvPr>
            <p:cNvSpPr/>
            <p:nvPr/>
          </p:nvSpPr>
          <p:spPr>
            <a:xfrm>
              <a:off x="-1006925" y="3527913"/>
              <a:ext cx="63875" cy="55350"/>
            </a:xfrm>
            <a:custGeom>
              <a:avLst/>
              <a:gdLst/>
              <a:ahLst/>
              <a:cxnLst/>
              <a:rect l="l" t="t" r="r" b="b"/>
              <a:pathLst>
                <a:path w="2555" h="2214" extrusionOk="0">
                  <a:moveTo>
                    <a:pt x="0" y="0"/>
                  </a:moveTo>
                  <a:lnTo>
                    <a:pt x="0" y="1380"/>
                  </a:lnTo>
                  <a:cubicBezTo>
                    <a:pt x="804" y="1687"/>
                    <a:pt x="1618" y="1965"/>
                    <a:pt x="2442" y="2213"/>
                  </a:cubicBezTo>
                  <a:lnTo>
                    <a:pt x="2554" y="2062"/>
                  </a:lnTo>
                  <a:cubicBezTo>
                    <a:pt x="1667" y="1414"/>
                    <a:pt x="819" y="727"/>
                    <a:pt x="0" y="0"/>
                  </a:cubicBezTo>
                  <a:close/>
                </a:path>
              </a:pathLst>
            </a:custGeom>
            <a:solidFill>
              <a:srgbClr val="4BAE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638;p46">
              <a:extLst>
                <a:ext uri="{FF2B5EF4-FFF2-40B4-BE49-F238E27FC236}">
                  <a16:creationId xmlns:a16="http://schemas.microsoft.com/office/drawing/2014/main" id="{1067C021-4BF9-57EF-1575-E3787A18E8E0}"/>
                </a:ext>
              </a:extLst>
            </p:cNvPr>
            <p:cNvSpPr/>
            <p:nvPr/>
          </p:nvSpPr>
          <p:spPr>
            <a:xfrm>
              <a:off x="-1176550" y="3530588"/>
              <a:ext cx="72650" cy="97150"/>
            </a:xfrm>
            <a:custGeom>
              <a:avLst/>
              <a:gdLst/>
              <a:ahLst/>
              <a:cxnLst/>
              <a:rect l="l" t="t" r="r" b="b"/>
              <a:pathLst>
                <a:path w="2906" h="3886" extrusionOk="0">
                  <a:moveTo>
                    <a:pt x="1136" y="1"/>
                  </a:moveTo>
                  <a:cubicBezTo>
                    <a:pt x="512" y="1"/>
                    <a:pt x="0" y="507"/>
                    <a:pt x="5" y="1136"/>
                  </a:cubicBezTo>
                  <a:lnTo>
                    <a:pt x="5" y="2750"/>
                  </a:lnTo>
                  <a:cubicBezTo>
                    <a:pt x="0" y="3378"/>
                    <a:pt x="512" y="3885"/>
                    <a:pt x="1136" y="3885"/>
                  </a:cubicBezTo>
                  <a:lnTo>
                    <a:pt x="2905" y="3885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639;p46">
              <a:extLst>
                <a:ext uri="{FF2B5EF4-FFF2-40B4-BE49-F238E27FC236}">
                  <a16:creationId xmlns:a16="http://schemas.microsoft.com/office/drawing/2014/main" id="{787F5D65-E03B-1C3C-FC9E-9EBE6B338D90}"/>
                </a:ext>
              </a:extLst>
            </p:cNvPr>
            <p:cNvSpPr/>
            <p:nvPr/>
          </p:nvSpPr>
          <p:spPr>
            <a:xfrm>
              <a:off x="-1103925" y="3530588"/>
              <a:ext cx="54250" cy="97150"/>
            </a:xfrm>
            <a:custGeom>
              <a:avLst/>
              <a:gdLst/>
              <a:ahLst/>
              <a:cxnLst/>
              <a:rect l="l" t="t" r="r" b="b"/>
              <a:pathLst>
                <a:path w="2170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2169" y="388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640;p46">
              <a:extLst>
                <a:ext uri="{FF2B5EF4-FFF2-40B4-BE49-F238E27FC236}">
                  <a16:creationId xmlns:a16="http://schemas.microsoft.com/office/drawing/2014/main" id="{5258FD00-15F2-958C-A0D6-81B2B306B1F5}"/>
                </a:ext>
              </a:extLst>
            </p:cNvPr>
            <p:cNvSpPr/>
            <p:nvPr/>
          </p:nvSpPr>
          <p:spPr>
            <a:xfrm>
              <a:off x="-832300" y="3530588"/>
              <a:ext cx="72525" cy="97150"/>
            </a:xfrm>
            <a:custGeom>
              <a:avLst/>
              <a:gdLst/>
              <a:ahLst/>
              <a:cxnLst/>
              <a:rect l="l" t="t" r="r" b="b"/>
              <a:pathLst>
                <a:path w="2901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1765" y="3885"/>
                  </a:lnTo>
                  <a:cubicBezTo>
                    <a:pt x="2393" y="3885"/>
                    <a:pt x="2900" y="3374"/>
                    <a:pt x="2900" y="2750"/>
                  </a:cubicBezTo>
                  <a:lnTo>
                    <a:pt x="2900" y="1136"/>
                  </a:lnTo>
                  <a:cubicBezTo>
                    <a:pt x="2900" y="507"/>
                    <a:pt x="2393" y="1"/>
                    <a:pt x="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641;p46">
              <a:extLst>
                <a:ext uri="{FF2B5EF4-FFF2-40B4-BE49-F238E27FC236}">
                  <a16:creationId xmlns:a16="http://schemas.microsoft.com/office/drawing/2014/main" id="{5BEC195C-E923-6E55-D7AB-91B5518344BF}"/>
                </a:ext>
              </a:extLst>
            </p:cNvPr>
            <p:cNvSpPr/>
            <p:nvPr/>
          </p:nvSpPr>
          <p:spPr>
            <a:xfrm>
              <a:off x="-886650" y="3530588"/>
              <a:ext cx="54375" cy="97150"/>
            </a:xfrm>
            <a:custGeom>
              <a:avLst/>
              <a:gdLst/>
              <a:ahLst/>
              <a:cxnLst/>
              <a:rect l="l" t="t" r="r" b="b"/>
              <a:pathLst>
                <a:path w="2175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2174" y="3885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642;p46">
              <a:extLst>
                <a:ext uri="{FF2B5EF4-FFF2-40B4-BE49-F238E27FC236}">
                  <a16:creationId xmlns:a16="http://schemas.microsoft.com/office/drawing/2014/main" id="{133B154D-8EDA-21BA-B5C4-2161F705A2A2}"/>
                </a:ext>
              </a:extLst>
            </p:cNvPr>
            <p:cNvSpPr/>
            <p:nvPr/>
          </p:nvSpPr>
          <p:spPr>
            <a:xfrm>
              <a:off x="-941000" y="3530588"/>
              <a:ext cx="54375" cy="97150"/>
            </a:xfrm>
            <a:custGeom>
              <a:avLst/>
              <a:gdLst/>
              <a:ahLst/>
              <a:cxnLst/>
              <a:rect l="l" t="t" r="r" b="b"/>
              <a:pathLst>
                <a:path w="2175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2174" y="3885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643;p46">
              <a:extLst>
                <a:ext uri="{FF2B5EF4-FFF2-40B4-BE49-F238E27FC236}">
                  <a16:creationId xmlns:a16="http://schemas.microsoft.com/office/drawing/2014/main" id="{128DE941-6CE9-A8EC-D0E9-352635ABE268}"/>
                </a:ext>
              </a:extLst>
            </p:cNvPr>
            <p:cNvSpPr/>
            <p:nvPr/>
          </p:nvSpPr>
          <p:spPr>
            <a:xfrm>
              <a:off x="-995350" y="3530588"/>
              <a:ext cx="54375" cy="97150"/>
            </a:xfrm>
            <a:custGeom>
              <a:avLst/>
              <a:gdLst/>
              <a:ahLst/>
              <a:cxnLst/>
              <a:rect l="l" t="t" r="r" b="b"/>
              <a:pathLst>
                <a:path w="2175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2174" y="3885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644;p46">
              <a:extLst>
                <a:ext uri="{FF2B5EF4-FFF2-40B4-BE49-F238E27FC236}">
                  <a16:creationId xmlns:a16="http://schemas.microsoft.com/office/drawing/2014/main" id="{3A4F717F-609C-C05D-8F4C-3C55C29A4DE6}"/>
                </a:ext>
              </a:extLst>
            </p:cNvPr>
            <p:cNvSpPr/>
            <p:nvPr/>
          </p:nvSpPr>
          <p:spPr>
            <a:xfrm>
              <a:off x="-1049700" y="3530588"/>
              <a:ext cx="54375" cy="97150"/>
            </a:xfrm>
            <a:custGeom>
              <a:avLst/>
              <a:gdLst/>
              <a:ahLst/>
              <a:cxnLst/>
              <a:rect l="l" t="t" r="r" b="b"/>
              <a:pathLst>
                <a:path w="2175" h="3886" extrusionOk="0">
                  <a:moveTo>
                    <a:pt x="0" y="1"/>
                  </a:moveTo>
                  <a:lnTo>
                    <a:pt x="0" y="3885"/>
                  </a:lnTo>
                  <a:lnTo>
                    <a:pt x="2174" y="3885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645;p46">
              <a:extLst>
                <a:ext uri="{FF2B5EF4-FFF2-40B4-BE49-F238E27FC236}">
                  <a16:creationId xmlns:a16="http://schemas.microsoft.com/office/drawing/2014/main" id="{2CB7992E-87EF-6925-053A-BF32B242B334}"/>
                </a:ext>
              </a:extLst>
            </p:cNvPr>
            <p:cNvSpPr/>
            <p:nvPr/>
          </p:nvSpPr>
          <p:spPr>
            <a:xfrm>
              <a:off x="-1027400" y="3798063"/>
              <a:ext cx="120175" cy="120175"/>
            </a:xfrm>
            <a:custGeom>
              <a:avLst/>
              <a:gdLst/>
              <a:ahLst/>
              <a:cxnLst/>
              <a:rect l="l" t="t" r="r" b="b"/>
              <a:pathLst>
                <a:path w="4807" h="4807" extrusionOk="0">
                  <a:moveTo>
                    <a:pt x="1935" y="1"/>
                  </a:moveTo>
                  <a:lnTo>
                    <a:pt x="1935" y="1936"/>
                  </a:lnTo>
                  <a:lnTo>
                    <a:pt x="0" y="1936"/>
                  </a:lnTo>
                  <a:lnTo>
                    <a:pt x="0" y="2871"/>
                  </a:lnTo>
                  <a:lnTo>
                    <a:pt x="1935" y="2871"/>
                  </a:lnTo>
                  <a:lnTo>
                    <a:pt x="1935" y="4807"/>
                  </a:lnTo>
                  <a:lnTo>
                    <a:pt x="2871" y="4807"/>
                  </a:lnTo>
                  <a:lnTo>
                    <a:pt x="2871" y="2871"/>
                  </a:lnTo>
                  <a:lnTo>
                    <a:pt x="4806" y="2871"/>
                  </a:lnTo>
                  <a:lnTo>
                    <a:pt x="4806" y="1936"/>
                  </a:lnTo>
                  <a:lnTo>
                    <a:pt x="2871" y="1936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646;p46">
              <a:extLst>
                <a:ext uri="{FF2B5EF4-FFF2-40B4-BE49-F238E27FC236}">
                  <a16:creationId xmlns:a16="http://schemas.microsoft.com/office/drawing/2014/main" id="{DAB0FE1A-E89A-85AE-8A8D-C88725140736}"/>
                </a:ext>
              </a:extLst>
            </p:cNvPr>
            <p:cNvSpPr/>
            <p:nvPr/>
          </p:nvSpPr>
          <p:spPr>
            <a:xfrm>
              <a:off x="-1043250" y="3782213"/>
              <a:ext cx="151975" cy="152000"/>
            </a:xfrm>
            <a:custGeom>
              <a:avLst/>
              <a:gdLst/>
              <a:ahLst/>
              <a:cxnLst/>
              <a:rect l="l" t="t" r="r" b="b"/>
              <a:pathLst>
                <a:path w="6079" h="6080" extrusionOk="0">
                  <a:moveTo>
                    <a:pt x="3510" y="635"/>
                  </a:moveTo>
                  <a:lnTo>
                    <a:pt x="3510" y="2570"/>
                  </a:lnTo>
                  <a:lnTo>
                    <a:pt x="5440" y="2570"/>
                  </a:lnTo>
                  <a:lnTo>
                    <a:pt x="5440" y="3505"/>
                  </a:lnTo>
                  <a:lnTo>
                    <a:pt x="3510" y="3510"/>
                  </a:lnTo>
                  <a:lnTo>
                    <a:pt x="3510" y="5441"/>
                  </a:lnTo>
                  <a:lnTo>
                    <a:pt x="2569" y="5441"/>
                  </a:lnTo>
                  <a:lnTo>
                    <a:pt x="2569" y="3510"/>
                  </a:lnTo>
                  <a:lnTo>
                    <a:pt x="634" y="3510"/>
                  </a:lnTo>
                  <a:lnTo>
                    <a:pt x="634" y="2570"/>
                  </a:lnTo>
                  <a:lnTo>
                    <a:pt x="2574" y="2570"/>
                  </a:lnTo>
                  <a:lnTo>
                    <a:pt x="2574" y="635"/>
                  </a:lnTo>
                  <a:close/>
                  <a:moveTo>
                    <a:pt x="1931" y="1"/>
                  </a:moveTo>
                  <a:lnTo>
                    <a:pt x="1931" y="1931"/>
                  </a:lnTo>
                  <a:lnTo>
                    <a:pt x="1" y="1931"/>
                  </a:lnTo>
                  <a:lnTo>
                    <a:pt x="1" y="4144"/>
                  </a:lnTo>
                  <a:lnTo>
                    <a:pt x="1931" y="4144"/>
                  </a:lnTo>
                  <a:lnTo>
                    <a:pt x="1931" y="6079"/>
                  </a:lnTo>
                  <a:lnTo>
                    <a:pt x="4144" y="6079"/>
                  </a:lnTo>
                  <a:lnTo>
                    <a:pt x="4144" y="4144"/>
                  </a:lnTo>
                  <a:lnTo>
                    <a:pt x="6079" y="4144"/>
                  </a:lnTo>
                  <a:lnTo>
                    <a:pt x="6079" y="1931"/>
                  </a:lnTo>
                  <a:lnTo>
                    <a:pt x="4144" y="1931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647;p46">
              <a:extLst>
                <a:ext uri="{FF2B5EF4-FFF2-40B4-BE49-F238E27FC236}">
                  <a16:creationId xmlns:a16="http://schemas.microsoft.com/office/drawing/2014/main" id="{59F32C91-C1DE-D85A-8EDE-BC207F71C06A}"/>
                </a:ext>
              </a:extLst>
            </p:cNvPr>
            <p:cNvSpPr/>
            <p:nvPr/>
          </p:nvSpPr>
          <p:spPr>
            <a:xfrm>
              <a:off x="-1136700" y="3963788"/>
              <a:ext cx="337200" cy="38300"/>
            </a:xfrm>
            <a:custGeom>
              <a:avLst/>
              <a:gdLst/>
              <a:ahLst/>
              <a:cxnLst/>
              <a:rect l="l" t="t" r="r" b="b"/>
              <a:pathLst>
                <a:path w="13488" h="1532" extrusionOk="0">
                  <a:moveTo>
                    <a:pt x="0" y="1"/>
                  </a:moveTo>
                  <a:lnTo>
                    <a:pt x="0" y="1531"/>
                  </a:lnTo>
                  <a:lnTo>
                    <a:pt x="13487" y="1531"/>
                  </a:lnTo>
                  <a:lnTo>
                    <a:pt x="13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648;p46">
              <a:extLst>
                <a:ext uri="{FF2B5EF4-FFF2-40B4-BE49-F238E27FC236}">
                  <a16:creationId xmlns:a16="http://schemas.microsoft.com/office/drawing/2014/main" id="{C3110186-0379-4CD3-1142-C70B5C097418}"/>
                </a:ext>
              </a:extLst>
            </p:cNvPr>
            <p:cNvSpPr/>
            <p:nvPr/>
          </p:nvSpPr>
          <p:spPr>
            <a:xfrm>
              <a:off x="-1169600" y="3743963"/>
              <a:ext cx="404575" cy="290275"/>
            </a:xfrm>
            <a:custGeom>
              <a:avLst/>
              <a:gdLst/>
              <a:ahLst/>
              <a:cxnLst/>
              <a:rect l="l" t="t" r="r" b="b"/>
              <a:pathLst>
                <a:path w="16183" h="11611" extrusionOk="0">
                  <a:moveTo>
                    <a:pt x="9198" y="1531"/>
                  </a:moveTo>
                  <a:lnTo>
                    <a:pt x="9198" y="3461"/>
                  </a:lnTo>
                  <a:lnTo>
                    <a:pt x="11128" y="3461"/>
                  </a:lnTo>
                  <a:lnTo>
                    <a:pt x="11128" y="5674"/>
                  </a:lnTo>
                  <a:lnTo>
                    <a:pt x="9198" y="5674"/>
                  </a:lnTo>
                  <a:lnTo>
                    <a:pt x="9198" y="7609"/>
                  </a:lnTo>
                  <a:lnTo>
                    <a:pt x="6985" y="7609"/>
                  </a:lnTo>
                  <a:lnTo>
                    <a:pt x="6985" y="5674"/>
                  </a:lnTo>
                  <a:lnTo>
                    <a:pt x="5055" y="5674"/>
                  </a:lnTo>
                  <a:lnTo>
                    <a:pt x="5055" y="3461"/>
                  </a:lnTo>
                  <a:lnTo>
                    <a:pt x="6985" y="3461"/>
                  </a:lnTo>
                  <a:lnTo>
                    <a:pt x="6985" y="1531"/>
                  </a:lnTo>
                  <a:close/>
                  <a:moveTo>
                    <a:pt x="14798" y="8794"/>
                  </a:moveTo>
                  <a:lnTo>
                    <a:pt x="14798" y="10324"/>
                  </a:lnTo>
                  <a:lnTo>
                    <a:pt x="1316" y="10324"/>
                  </a:lnTo>
                  <a:lnTo>
                    <a:pt x="1316" y="8794"/>
                  </a:lnTo>
                  <a:close/>
                  <a:moveTo>
                    <a:pt x="0" y="0"/>
                  </a:moveTo>
                  <a:lnTo>
                    <a:pt x="0" y="11611"/>
                  </a:lnTo>
                  <a:lnTo>
                    <a:pt x="16183" y="11611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649;p46">
              <a:extLst>
                <a:ext uri="{FF2B5EF4-FFF2-40B4-BE49-F238E27FC236}">
                  <a16:creationId xmlns:a16="http://schemas.microsoft.com/office/drawing/2014/main" id="{085F3530-6EBD-366A-FC70-43CFD173ABE2}"/>
                </a:ext>
              </a:extLst>
            </p:cNvPr>
            <p:cNvSpPr/>
            <p:nvPr/>
          </p:nvSpPr>
          <p:spPr>
            <a:xfrm>
              <a:off x="-1212150" y="3627713"/>
              <a:ext cx="488075" cy="509375"/>
            </a:xfrm>
            <a:custGeom>
              <a:avLst/>
              <a:gdLst/>
              <a:ahLst/>
              <a:cxnLst/>
              <a:rect l="l" t="t" r="r" b="b"/>
              <a:pathLst>
                <a:path w="19523" h="20375" extrusionOk="0">
                  <a:moveTo>
                    <a:pt x="17885" y="4650"/>
                  </a:moveTo>
                  <a:lnTo>
                    <a:pt x="17885" y="16261"/>
                  </a:lnTo>
                  <a:lnTo>
                    <a:pt x="1702" y="16261"/>
                  </a:lnTo>
                  <a:lnTo>
                    <a:pt x="1702" y="4650"/>
                  </a:lnTo>
                  <a:close/>
                  <a:moveTo>
                    <a:pt x="2423" y="0"/>
                  </a:moveTo>
                  <a:cubicBezTo>
                    <a:pt x="1083" y="0"/>
                    <a:pt x="1" y="1087"/>
                    <a:pt x="1" y="2423"/>
                  </a:cubicBezTo>
                  <a:lnTo>
                    <a:pt x="1" y="17947"/>
                  </a:lnTo>
                  <a:cubicBezTo>
                    <a:pt x="1" y="19288"/>
                    <a:pt x="1083" y="20370"/>
                    <a:pt x="2423" y="20375"/>
                  </a:cubicBezTo>
                  <a:lnTo>
                    <a:pt x="17100" y="20375"/>
                  </a:lnTo>
                  <a:cubicBezTo>
                    <a:pt x="18440" y="20370"/>
                    <a:pt x="19522" y="19288"/>
                    <a:pt x="19522" y="17952"/>
                  </a:cubicBezTo>
                  <a:lnTo>
                    <a:pt x="19522" y="2423"/>
                  </a:lnTo>
                  <a:cubicBezTo>
                    <a:pt x="19522" y="1087"/>
                    <a:pt x="18440" y="0"/>
                    <a:pt x="17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650;p46">
              <a:extLst>
                <a:ext uri="{FF2B5EF4-FFF2-40B4-BE49-F238E27FC236}">
                  <a16:creationId xmlns:a16="http://schemas.microsoft.com/office/drawing/2014/main" id="{BA4BF6E1-341B-10CD-F343-0D5F9A40F1DD}"/>
                </a:ext>
              </a:extLst>
            </p:cNvPr>
            <p:cNvSpPr/>
            <p:nvPr/>
          </p:nvSpPr>
          <p:spPr>
            <a:xfrm>
              <a:off x="-1214700" y="3625263"/>
              <a:ext cx="493175" cy="514400"/>
            </a:xfrm>
            <a:custGeom>
              <a:avLst/>
              <a:gdLst/>
              <a:ahLst/>
              <a:cxnLst/>
              <a:rect l="l" t="t" r="r" b="b"/>
              <a:pathLst>
                <a:path w="19727" h="20576" extrusionOk="0">
                  <a:moveTo>
                    <a:pt x="2525" y="1"/>
                  </a:moveTo>
                  <a:cubicBezTo>
                    <a:pt x="1131" y="1"/>
                    <a:pt x="1" y="1127"/>
                    <a:pt x="1" y="2521"/>
                  </a:cubicBezTo>
                  <a:lnTo>
                    <a:pt x="1" y="18050"/>
                  </a:lnTo>
                  <a:cubicBezTo>
                    <a:pt x="1" y="19444"/>
                    <a:pt x="1131" y="20575"/>
                    <a:pt x="2525" y="20575"/>
                  </a:cubicBezTo>
                  <a:lnTo>
                    <a:pt x="17202" y="20575"/>
                  </a:lnTo>
                  <a:cubicBezTo>
                    <a:pt x="18596" y="20570"/>
                    <a:pt x="19722" y="19444"/>
                    <a:pt x="19727" y="18050"/>
                  </a:cubicBezTo>
                  <a:lnTo>
                    <a:pt x="19727" y="2526"/>
                  </a:lnTo>
                  <a:cubicBezTo>
                    <a:pt x="19727" y="1132"/>
                    <a:pt x="18596" y="1"/>
                    <a:pt x="17202" y="1"/>
                  </a:cubicBezTo>
                  <a:lnTo>
                    <a:pt x="17061" y="1"/>
                  </a:lnTo>
                  <a:lnTo>
                    <a:pt x="17061" y="201"/>
                  </a:lnTo>
                  <a:lnTo>
                    <a:pt x="17202" y="201"/>
                  </a:lnTo>
                  <a:cubicBezTo>
                    <a:pt x="18484" y="201"/>
                    <a:pt x="19522" y="1239"/>
                    <a:pt x="19522" y="2521"/>
                  </a:cubicBezTo>
                  <a:lnTo>
                    <a:pt x="19522" y="18050"/>
                  </a:lnTo>
                  <a:cubicBezTo>
                    <a:pt x="19522" y="19332"/>
                    <a:pt x="18484" y="20370"/>
                    <a:pt x="17202" y="20370"/>
                  </a:cubicBezTo>
                  <a:lnTo>
                    <a:pt x="2525" y="20370"/>
                  </a:lnTo>
                  <a:cubicBezTo>
                    <a:pt x="1244" y="20370"/>
                    <a:pt x="205" y="19332"/>
                    <a:pt x="205" y="18050"/>
                  </a:cubicBezTo>
                  <a:lnTo>
                    <a:pt x="205" y="2526"/>
                  </a:lnTo>
                  <a:cubicBezTo>
                    <a:pt x="205" y="1244"/>
                    <a:pt x="1244" y="206"/>
                    <a:pt x="2525" y="201"/>
                  </a:cubicBezTo>
                  <a:lnTo>
                    <a:pt x="2662" y="201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651;p46">
              <a:extLst>
                <a:ext uri="{FF2B5EF4-FFF2-40B4-BE49-F238E27FC236}">
                  <a16:creationId xmlns:a16="http://schemas.microsoft.com/office/drawing/2014/main" id="{20D0DA35-FCC6-C810-6317-C35862EB83A6}"/>
                </a:ext>
              </a:extLst>
            </p:cNvPr>
            <p:cNvSpPr/>
            <p:nvPr/>
          </p:nvSpPr>
          <p:spPr>
            <a:xfrm>
              <a:off x="-1172050" y="3741413"/>
              <a:ext cx="409600" cy="295400"/>
            </a:xfrm>
            <a:custGeom>
              <a:avLst/>
              <a:gdLst/>
              <a:ahLst/>
              <a:cxnLst/>
              <a:rect l="l" t="t" r="r" b="b"/>
              <a:pathLst>
                <a:path w="16384" h="11816" extrusionOk="0">
                  <a:moveTo>
                    <a:pt x="16178" y="205"/>
                  </a:moveTo>
                  <a:lnTo>
                    <a:pt x="16178" y="11611"/>
                  </a:lnTo>
                  <a:lnTo>
                    <a:pt x="200" y="11611"/>
                  </a:lnTo>
                  <a:lnTo>
                    <a:pt x="200" y="205"/>
                  </a:lnTo>
                  <a:close/>
                  <a:moveTo>
                    <a:pt x="1" y="0"/>
                  </a:moveTo>
                  <a:lnTo>
                    <a:pt x="1" y="11815"/>
                  </a:lnTo>
                  <a:lnTo>
                    <a:pt x="16383" y="11815"/>
                  </a:lnTo>
                  <a:lnTo>
                    <a:pt x="16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652;p46">
              <a:extLst>
                <a:ext uri="{FF2B5EF4-FFF2-40B4-BE49-F238E27FC236}">
                  <a16:creationId xmlns:a16="http://schemas.microsoft.com/office/drawing/2014/main" id="{DA813543-A5A5-D147-387E-35F41896F947}"/>
                </a:ext>
              </a:extLst>
            </p:cNvPr>
            <p:cNvSpPr/>
            <p:nvPr/>
          </p:nvSpPr>
          <p:spPr>
            <a:xfrm>
              <a:off x="-1045800" y="3779663"/>
              <a:ext cx="157100" cy="157100"/>
            </a:xfrm>
            <a:custGeom>
              <a:avLst/>
              <a:gdLst/>
              <a:ahLst/>
              <a:cxnLst/>
              <a:rect l="l" t="t" r="r" b="b"/>
              <a:pathLst>
                <a:path w="6284" h="6284" extrusionOk="0">
                  <a:moveTo>
                    <a:pt x="4143" y="200"/>
                  </a:moveTo>
                  <a:lnTo>
                    <a:pt x="4143" y="2135"/>
                  </a:lnTo>
                  <a:lnTo>
                    <a:pt x="6079" y="2135"/>
                  </a:lnTo>
                  <a:lnTo>
                    <a:pt x="6079" y="4144"/>
                  </a:lnTo>
                  <a:lnTo>
                    <a:pt x="4143" y="4144"/>
                  </a:lnTo>
                  <a:lnTo>
                    <a:pt x="4143" y="6079"/>
                  </a:lnTo>
                  <a:lnTo>
                    <a:pt x="2135" y="6079"/>
                  </a:lnTo>
                  <a:lnTo>
                    <a:pt x="2135" y="4144"/>
                  </a:lnTo>
                  <a:lnTo>
                    <a:pt x="200" y="4144"/>
                  </a:lnTo>
                  <a:lnTo>
                    <a:pt x="200" y="2135"/>
                  </a:lnTo>
                  <a:lnTo>
                    <a:pt x="2135" y="2135"/>
                  </a:lnTo>
                  <a:lnTo>
                    <a:pt x="2135" y="200"/>
                  </a:lnTo>
                  <a:close/>
                  <a:moveTo>
                    <a:pt x="1931" y="1"/>
                  </a:moveTo>
                  <a:lnTo>
                    <a:pt x="1931" y="1931"/>
                  </a:lnTo>
                  <a:lnTo>
                    <a:pt x="0" y="1931"/>
                  </a:lnTo>
                  <a:lnTo>
                    <a:pt x="0" y="4348"/>
                  </a:lnTo>
                  <a:lnTo>
                    <a:pt x="1931" y="4348"/>
                  </a:lnTo>
                  <a:lnTo>
                    <a:pt x="1931" y="6283"/>
                  </a:lnTo>
                  <a:lnTo>
                    <a:pt x="4348" y="6283"/>
                  </a:lnTo>
                  <a:lnTo>
                    <a:pt x="4348" y="4348"/>
                  </a:lnTo>
                  <a:lnTo>
                    <a:pt x="6283" y="4348"/>
                  </a:lnTo>
                  <a:lnTo>
                    <a:pt x="6283" y="1931"/>
                  </a:lnTo>
                  <a:lnTo>
                    <a:pt x="4348" y="1931"/>
                  </a:lnTo>
                  <a:lnTo>
                    <a:pt x="4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653;p46">
              <a:extLst>
                <a:ext uri="{FF2B5EF4-FFF2-40B4-BE49-F238E27FC236}">
                  <a16:creationId xmlns:a16="http://schemas.microsoft.com/office/drawing/2014/main" id="{D7FD17AE-5C8D-766D-F731-57EE75B03AA7}"/>
                </a:ext>
              </a:extLst>
            </p:cNvPr>
            <p:cNvSpPr/>
            <p:nvPr/>
          </p:nvSpPr>
          <p:spPr>
            <a:xfrm>
              <a:off x="-1029950" y="3795513"/>
              <a:ext cx="125275" cy="125275"/>
            </a:xfrm>
            <a:custGeom>
              <a:avLst/>
              <a:gdLst/>
              <a:ahLst/>
              <a:cxnLst/>
              <a:rect l="l" t="t" r="r" b="b"/>
              <a:pathLst>
                <a:path w="5011" h="5011" extrusionOk="0">
                  <a:moveTo>
                    <a:pt x="2876" y="210"/>
                  </a:moveTo>
                  <a:lnTo>
                    <a:pt x="2876" y="2145"/>
                  </a:lnTo>
                  <a:lnTo>
                    <a:pt x="4806" y="2145"/>
                  </a:lnTo>
                  <a:lnTo>
                    <a:pt x="4806" y="2876"/>
                  </a:lnTo>
                  <a:lnTo>
                    <a:pt x="2871" y="2876"/>
                  </a:lnTo>
                  <a:lnTo>
                    <a:pt x="2871" y="4806"/>
                  </a:lnTo>
                  <a:lnTo>
                    <a:pt x="2140" y="4806"/>
                  </a:lnTo>
                  <a:lnTo>
                    <a:pt x="2140" y="2876"/>
                  </a:lnTo>
                  <a:lnTo>
                    <a:pt x="205" y="2876"/>
                  </a:lnTo>
                  <a:lnTo>
                    <a:pt x="205" y="2145"/>
                  </a:lnTo>
                  <a:lnTo>
                    <a:pt x="2145" y="2145"/>
                  </a:lnTo>
                  <a:lnTo>
                    <a:pt x="2145" y="210"/>
                  </a:lnTo>
                  <a:close/>
                  <a:moveTo>
                    <a:pt x="1935" y="0"/>
                  </a:moveTo>
                  <a:lnTo>
                    <a:pt x="1935" y="1935"/>
                  </a:lnTo>
                  <a:lnTo>
                    <a:pt x="0" y="1935"/>
                  </a:lnTo>
                  <a:lnTo>
                    <a:pt x="0" y="3076"/>
                  </a:lnTo>
                  <a:lnTo>
                    <a:pt x="1935" y="3076"/>
                  </a:lnTo>
                  <a:lnTo>
                    <a:pt x="1935" y="5011"/>
                  </a:lnTo>
                  <a:lnTo>
                    <a:pt x="3076" y="5011"/>
                  </a:lnTo>
                  <a:lnTo>
                    <a:pt x="3076" y="3076"/>
                  </a:lnTo>
                  <a:lnTo>
                    <a:pt x="5011" y="3076"/>
                  </a:lnTo>
                  <a:lnTo>
                    <a:pt x="5011" y="1935"/>
                  </a:lnTo>
                  <a:lnTo>
                    <a:pt x="3076" y="1935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654;p46">
              <a:extLst>
                <a:ext uri="{FF2B5EF4-FFF2-40B4-BE49-F238E27FC236}">
                  <a16:creationId xmlns:a16="http://schemas.microsoft.com/office/drawing/2014/main" id="{F27ECC83-A912-EB1C-42FB-E02B8E2D35CF}"/>
                </a:ext>
              </a:extLst>
            </p:cNvPr>
            <p:cNvSpPr/>
            <p:nvPr/>
          </p:nvSpPr>
          <p:spPr>
            <a:xfrm>
              <a:off x="-1106500" y="3530588"/>
              <a:ext cx="5150" cy="98850"/>
            </a:xfrm>
            <a:custGeom>
              <a:avLst/>
              <a:gdLst/>
              <a:ahLst/>
              <a:cxnLst/>
              <a:rect l="l" t="t" r="r" b="b"/>
              <a:pathLst>
                <a:path w="206" h="3954" extrusionOk="0">
                  <a:moveTo>
                    <a:pt x="1" y="1"/>
                  </a:moveTo>
                  <a:lnTo>
                    <a:pt x="1" y="3954"/>
                  </a:lnTo>
                  <a:lnTo>
                    <a:pt x="206" y="395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655;p46">
              <a:extLst>
                <a:ext uri="{FF2B5EF4-FFF2-40B4-BE49-F238E27FC236}">
                  <a16:creationId xmlns:a16="http://schemas.microsoft.com/office/drawing/2014/main" id="{F410F6BC-923F-C999-0607-20D74EBD9F1E}"/>
                </a:ext>
              </a:extLst>
            </p:cNvPr>
            <p:cNvSpPr/>
            <p:nvPr/>
          </p:nvSpPr>
          <p:spPr>
            <a:xfrm>
              <a:off x="-1052250" y="3530588"/>
              <a:ext cx="5125" cy="98850"/>
            </a:xfrm>
            <a:custGeom>
              <a:avLst/>
              <a:gdLst/>
              <a:ahLst/>
              <a:cxnLst/>
              <a:rect l="l" t="t" r="r" b="b"/>
              <a:pathLst>
                <a:path w="205" h="3954" extrusionOk="0">
                  <a:moveTo>
                    <a:pt x="0" y="1"/>
                  </a:moveTo>
                  <a:lnTo>
                    <a:pt x="0" y="3954"/>
                  </a:lnTo>
                  <a:lnTo>
                    <a:pt x="205" y="395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656;p46">
              <a:extLst>
                <a:ext uri="{FF2B5EF4-FFF2-40B4-BE49-F238E27FC236}">
                  <a16:creationId xmlns:a16="http://schemas.microsoft.com/office/drawing/2014/main" id="{AD1AA476-424D-2F3A-6A48-C56DDF86154D}"/>
                </a:ext>
              </a:extLst>
            </p:cNvPr>
            <p:cNvSpPr/>
            <p:nvPr/>
          </p:nvSpPr>
          <p:spPr>
            <a:xfrm>
              <a:off x="-997800" y="3530588"/>
              <a:ext cx="5025" cy="98850"/>
            </a:xfrm>
            <a:custGeom>
              <a:avLst/>
              <a:gdLst/>
              <a:ahLst/>
              <a:cxnLst/>
              <a:rect l="l" t="t" r="r" b="b"/>
              <a:pathLst>
                <a:path w="201" h="3954" extrusionOk="0">
                  <a:moveTo>
                    <a:pt x="1" y="1"/>
                  </a:moveTo>
                  <a:lnTo>
                    <a:pt x="1" y="3954"/>
                  </a:lnTo>
                  <a:lnTo>
                    <a:pt x="201" y="3954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657;p46">
              <a:extLst>
                <a:ext uri="{FF2B5EF4-FFF2-40B4-BE49-F238E27FC236}">
                  <a16:creationId xmlns:a16="http://schemas.microsoft.com/office/drawing/2014/main" id="{25FB5704-6240-1E00-3829-764EE57B7BCF}"/>
                </a:ext>
              </a:extLst>
            </p:cNvPr>
            <p:cNvSpPr/>
            <p:nvPr/>
          </p:nvSpPr>
          <p:spPr>
            <a:xfrm>
              <a:off x="-943575" y="3530588"/>
              <a:ext cx="5150" cy="98850"/>
            </a:xfrm>
            <a:custGeom>
              <a:avLst/>
              <a:gdLst/>
              <a:ahLst/>
              <a:cxnLst/>
              <a:rect l="l" t="t" r="r" b="b"/>
              <a:pathLst>
                <a:path w="206" h="3954" extrusionOk="0">
                  <a:moveTo>
                    <a:pt x="1" y="1"/>
                  </a:moveTo>
                  <a:lnTo>
                    <a:pt x="1" y="3954"/>
                  </a:lnTo>
                  <a:lnTo>
                    <a:pt x="206" y="395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658;p46">
              <a:extLst>
                <a:ext uri="{FF2B5EF4-FFF2-40B4-BE49-F238E27FC236}">
                  <a16:creationId xmlns:a16="http://schemas.microsoft.com/office/drawing/2014/main" id="{41AFE8DD-68C0-CC0C-B5F2-F47812C7AF49}"/>
                </a:ext>
              </a:extLst>
            </p:cNvPr>
            <p:cNvSpPr/>
            <p:nvPr/>
          </p:nvSpPr>
          <p:spPr>
            <a:xfrm>
              <a:off x="-889225" y="3530588"/>
              <a:ext cx="5150" cy="98850"/>
            </a:xfrm>
            <a:custGeom>
              <a:avLst/>
              <a:gdLst/>
              <a:ahLst/>
              <a:cxnLst/>
              <a:rect l="l" t="t" r="r" b="b"/>
              <a:pathLst>
                <a:path w="206" h="3954" extrusionOk="0">
                  <a:moveTo>
                    <a:pt x="1" y="1"/>
                  </a:moveTo>
                  <a:lnTo>
                    <a:pt x="1" y="3954"/>
                  </a:lnTo>
                  <a:lnTo>
                    <a:pt x="206" y="395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659;p46">
              <a:extLst>
                <a:ext uri="{FF2B5EF4-FFF2-40B4-BE49-F238E27FC236}">
                  <a16:creationId xmlns:a16="http://schemas.microsoft.com/office/drawing/2014/main" id="{39A5A260-8C61-008A-C7B5-9205951D376C}"/>
                </a:ext>
              </a:extLst>
            </p:cNvPr>
            <p:cNvSpPr/>
            <p:nvPr/>
          </p:nvSpPr>
          <p:spPr>
            <a:xfrm>
              <a:off x="-834875" y="3530588"/>
              <a:ext cx="5150" cy="98850"/>
            </a:xfrm>
            <a:custGeom>
              <a:avLst/>
              <a:gdLst/>
              <a:ahLst/>
              <a:cxnLst/>
              <a:rect l="l" t="t" r="r" b="b"/>
              <a:pathLst>
                <a:path w="206" h="3954" extrusionOk="0">
                  <a:moveTo>
                    <a:pt x="1" y="1"/>
                  </a:moveTo>
                  <a:lnTo>
                    <a:pt x="1" y="3954"/>
                  </a:lnTo>
                  <a:lnTo>
                    <a:pt x="205" y="395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660;p46">
              <a:extLst>
                <a:ext uri="{FF2B5EF4-FFF2-40B4-BE49-F238E27FC236}">
                  <a16:creationId xmlns:a16="http://schemas.microsoft.com/office/drawing/2014/main" id="{F594C3F4-63FB-7C23-07B1-CF8616B75802}"/>
                </a:ext>
              </a:extLst>
            </p:cNvPr>
            <p:cNvSpPr/>
            <p:nvPr/>
          </p:nvSpPr>
          <p:spPr>
            <a:xfrm>
              <a:off x="-1179125" y="3528038"/>
              <a:ext cx="421900" cy="102250"/>
            </a:xfrm>
            <a:custGeom>
              <a:avLst/>
              <a:gdLst/>
              <a:ahLst/>
              <a:cxnLst/>
              <a:rect l="l" t="t" r="r" b="b"/>
              <a:pathLst>
                <a:path w="16876" h="4090" extrusionOk="0">
                  <a:moveTo>
                    <a:pt x="15638" y="205"/>
                  </a:moveTo>
                  <a:cubicBezTo>
                    <a:pt x="16208" y="205"/>
                    <a:pt x="16671" y="668"/>
                    <a:pt x="16671" y="1233"/>
                  </a:cubicBezTo>
                  <a:lnTo>
                    <a:pt x="16671" y="2852"/>
                  </a:lnTo>
                  <a:cubicBezTo>
                    <a:pt x="16671" y="3422"/>
                    <a:pt x="16208" y="3885"/>
                    <a:pt x="15638" y="3890"/>
                  </a:cubicBezTo>
                  <a:lnTo>
                    <a:pt x="1239" y="3890"/>
                  </a:lnTo>
                  <a:cubicBezTo>
                    <a:pt x="669" y="3885"/>
                    <a:pt x="206" y="3422"/>
                    <a:pt x="206" y="2852"/>
                  </a:cubicBezTo>
                  <a:lnTo>
                    <a:pt x="206" y="1233"/>
                  </a:lnTo>
                  <a:cubicBezTo>
                    <a:pt x="210" y="668"/>
                    <a:pt x="669" y="205"/>
                    <a:pt x="1239" y="205"/>
                  </a:cubicBezTo>
                  <a:close/>
                  <a:moveTo>
                    <a:pt x="1239" y="0"/>
                  </a:moveTo>
                  <a:cubicBezTo>
                    <a:pt x="557" y="0"/>
                    <a:pt x="6" y="551"/>
                    <a:pt x="6" y="1233"/>
                  </a:cubicBezTo>
                  <a:lnTo>
                    <a:pt x="6" y="2852"/>
                  </a:lnTo>
                  <a:cubicBezTo>
                    <a:pt x="1" y="3534"/>
                    <a:pt x="557" y="4090"/>
                    <a:pt x="1239" y="4090"/>
                  </a:cubicBezTo>
                  <a:lnTo>
                    <a:pt x="15638" y="4090"/>
                  </a:lnTo>
                  <a:cubicBezTo>
                    <a:pt x="16320" y="4090"/>
                    <a:pt x="16876" y="3534"/>
                    <a:pt x="16876" y="2852"/>
                  </a:cubicBezTo>
                  <a:lnTo>
                    <a:pt x="16876" y="1233"/>
                  </a:lnTo>
                  <a:cubicBezTo>
                    <a:pt x="16876" y="551"/>
                    <a:pt x="16320" y="0"/>
                    <a:pt x="15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661;p46">
              <a:extLst>
                <a:ext uri="{FF2B5EF4-FFF2-40B4-BE49-F238E27FC236}">
                  <a16:creationId xmlns:a16="http://schemas.microsoft.com/office/drawing/2014/main" id="{6BDAC81F-5F21-B99B-022A-A3B3D6D876E9}"/>
                </a:ext>
              </a:extLst>
            </p:cNvPr>
            <p:cNvSpPr/>
            <p:nvPr/>
          </p:nvSpPr>
          <p:spPr>
            <a:xfrm>
              <a:off x="-1139275" y="3961238"/>
              <a:ext cx="342200" cy="43400"/>
            </a:xfrm>
            <a:custGeom>
              <a:avLst/>
              <a:gdLst/>
              <a:ahLst/>
              <a:cxnLst/>
              <a:rect l="l" t="t" r="r" b="b"/>
              <a:pathLst>
                <a:path w="13688" h="1736" extrusionOk="0">
                  <a:moveTo>
                    <a:pt x="13483" y="210"/>
                  </a:moveTo>
                  <a:lnTo>
                    <a:pt x="13483" y="1531"/>
                  </a:lnTo>
                  <a:lnTo>
                    <a:pt x="201" y="1531"/>
                  </a:lnTo>
                  <a:lnTo>
                    <a:pt x="201" y="210"/>
                  </a:lnTo>
                  <a:close/>
                  <a:moveTo>
                    <a:pt x="1" y="0"/>
                  </a:moveTo>
                  <a:lnTo>
                    <a:pt x="1" y="1735"/>
                  </a:lnTo>
                  <a:lnTo>
                    <a:pt x="13688" y="1735"/>
                  </a:lnTo>
                  <a:lnTo>
                    <a:pt x="13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44;p44">
            <a:extLst>
              <a:ext uri="{FF2B5EF4-FFF2-40B4-BE49-F238E27FC236}">
                <a16:creationId xmlns:a16="http://schemas.microsoft.com/office/drawing/2014/main" id="{E208514D-72F9-05DF-49C3-62817486B8BF}"/>
              </a:ext>
            </a:extLst>
          </p:cNvPr>
          <p:cNvSpPr txBox="1"/>
          <p:nvPr/>
        </p:nvSpPr>
        <p:spPr>
          <a:xfrm>
            <a:off x="593205" y="1518410"/>
            <a:ext cx="7704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Efficacité prouvée </a:t>
            </a:r>
            <a:endParaRPr lang="fr-FR" dirty="0">
              <a:solidFill>
                <a:schemeClr val="accent3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4" name="Google Shape;729;p40">
            <a:extLst>
              <a:ext uri="{FF2B5EF4-FFF2-40B4-BE49-F238E27FC236}">
                <a16:creationId xmlns:a16="http://schemas.microsoft.com/office/drawing/2014/main" id="{D34F3DB4-7383-0BE7-21BA-02556A136FD6}"/>
              </a:ext>
            </a:extLst>
          </p:cNvPr>
          <p:cNvSpPr txBox="1"/>
          <p:nvPr/>
        </p:nvSpPr>
        <p:spPr>
          <a:xfrm flipH="1">
            <a:off x="4084316" y="1741123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(Silver,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Gano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&amp;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Gerretsen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, 2008)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5" name="Google Shape;729;p40">
            <a:extLst>
              <a:ext uri="{FF2B5EF4-FFF2-40B4-BE49-F238E27FC236}">
                <a16:creationId xmlns:a16="http://schemas.microsoft.com/office/drawing/2014/main" id="{7A375598-7BE5-2090-26F8-40D7A13EB045}"/>
              </a:ext>
            </a:extLst>
          </p:cNvPr>
          <p:cNvSpPr txBox="1"/>
          <p:nvPr/>
        </p:nvSpPr>
        <p:spPr>
          <a:xfrm flipH="1">
            <a:off x="3303967" y="2851017"/>
            <a:ext cx="4325465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(Low back pain : guidelines for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its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management, 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www.backpaineurope.org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8" name="Google Shape;729;p40">
            <a:extLst>
              <a:ext uri="{FF2B5EF4-FFF2-40B4-BE49-F238E27FC236}">
                <a16:creationId xmlns:a16="http://schemas.microsoft.com/office/drawing/2014/main" id="{D1EE4E85-10C0-0D2D-FE2B-D9C726C26D92}"/>
              </a:ext>
            </a:extLst>
          </p:cNvPr>
          <p:cNvSpPr txBox="1"/>
          <p:nvPr/>
        </p:nvSpPr>
        <p:spPr>
          <a:xfrm flipH="1">
            <a:off x="3303967" y="3618319"/>
            <a:ext cx="1876449" cy="37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(</a:t>
            </a:r>
            <a:r>
              <a:rPr lang="fr-FR" sz="9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Rastogi</a:t>
            </a:r>
            <a:r>
              <a:rPr lang="fr-FR" sz="9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Wingdings" pitchFamily="2" charset="2"/>
              </a:rPr>
              <a:t> et al., 2018)</a:t>
            </a:r>
            <a:endParaRPr lang="fr-FR" sz="9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1086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14564-8AF9-DF68-1E9A-1BF4DCA1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34" y="445025"/>
            <a:ext cx="7976131" cy="572700"/>
          </a:xfrm>
        </p:spPr>
        <p:txBody>
          <a:bodyPr/>
          <a:lstStyle/>
          <a:p>
            <a:r>
              <a:rPr lang="fr-FR" dirty="0"/>
              <a:t>Modèle biopsychosocial de la douleur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629E813-6D55-8C56-ECFC-761A2FFF50F8}"/>
              </a:ext>
            </a:extLst>
          </p:cNvPr>
          <p:cNvSpPr/>
          <p:nvPr/>
        </p:nvSpPr>
        <p:spPr>
          <a:xfrm>
            <a:off x="843062" y="1017725"/>
            <a:ext cx="2520000" cy="252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BFB68FA-731E-45D9-D007-33E5C8F5E3A9}"/>
              </a:ext>
            </a:extLst>
          </p:cNvPr>
          <p:cNvSpPr/>
          <p:nvPr/>
        </p:nvSpPr>
        <p:spPr>
          <a:xfrm>
            <a:off x="2492240" y="1017725"/>
            <a:ext cx="2520000" cy="25200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7883252-9C37-0D20-F79F-436A6E1D765E}"/>
              </a:ext>
            </a:extLst>
          </p:cNvPr>
          <p:cNvSpPr/>
          <p:nvPr/>
        </p:nvSpPr>
        <p:spPr>
          <a:xfrm>
            <a:off x="1667651" y="2442111"/>
            <a:ext cx="2520000" cy="252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464;p34">
            <a:extLst>
              <a:ext uri="{FF2B5EF4-FFF2-40B4-BE49-F238E27FC236}">
                <a16:creationId xmlns:a16="http://schemas.microsoft.com/office/drawing/2014/main" id="{EF6A2358-37DB-97D4-C4D1-80E3D82000B0}"/>
              </a:ext>
            </a:extLst>
          </p:cNvPr>
          <p:cNvSpPr txBox="1">
            <a:spLocks/>
          </p:cNvSpPr>
          <p:nvPr/>
        </p:nvSpPr>
        <p:spPr>
          <a:xfrm>
            <a:off x="2492240" y="2495899"/>
            <a:ext cx="874789" cy="3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b="1" dirty="0">
                <a:solidFill>
                  <a:schemeClr val="bg1">
                    <a:lumMod val="10000"/>
                  </a:schemeClr>
                </a:solidFill>
              </a:rPr>
              <a:t>Douleur</a:t>
            </a:r>
          </a:p>
        </p:txBody>
      </p:sp>
      <p:sp>
        <p:nvSpPr>
          <p:cNvPr id="7" name="Google Shape;464;p34">
            <a:extLst>
              <a:ext uri="{FF2B5EF4-FFF2-40B4-BE49-F238E27FC236}">
                <a16:creationId xmlns:a16="http://schemas.microsoft.com/office/drawing/2014/main" id="{3961F76B-DD1D-76FF-E3C8-43CEDDD12176}"/>
              </a:ext>
            </a:extLst>
          </p:cNvPr>
          <p:cNvSpPr txBox="1">
            <a:spLocks/>
          </p:cNvSpPr>
          <p:nvPr/>
        </p:nvSpPr>
        <p:spPr>
          <a:xfrm>
            <a:off x="1098311" y="1595737"/>
            <a:ext cx="1323819" cy="9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Facteurs biologiques</a:t>
            </a:r>
          </a:p>
        </p:txBody>
      </p:sp>
      <p:sp>
        <p:nvSpPr>
          <p:cNvPr id="8" name="Google Shape;464;p34">
            <a:extLst>
              <a:ext uri="{FF2B5EF4-FFF2-40B4-BE49-F238E27FC236}">
                <a16:creationId xmlns:a16="http://schemas.microsoft.com/office/drawing/2014/main" id="{BFEB6EAB-C11B-63C5-E4D9-9EF266F74C83}"/>
              </a:ext>
            </a:extLst>
          </p:cNvPr>
          <p:cNvSpPr txBox="1">
            <a:spLocks/>
          </p:cNvSpPr>
          <p:nvPr/>
        </p:nvSpPr>
        <p:spPr>
          <a:xfrm>
            <a:off x="3363062" y="1590425"/>
            <a:ext cx="1508959" cy="61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Facteurs psychologiques</a:t>
            </a:r>
          </a:p>
        </p:txBody>
      </p:sp>
      <p:sp>
        <p:nvSpPr>
          <p:cNvPr id="9" name="Google Shape;464;p34">
            <a:extLst>
              <a:ext uri="{FF2B5EF4-FFF2-40B4-BE49-F238E27FC236}">
                <a16:creationId xmlns:a16="http://schemas.microsoft.com/office/drawing/2014/main" id="{681582FA-8623-5009-F543-D86AC14A429A}"/>
              </a:ext>
            </a:extLst>
          </p:cNvPr>
          <p:cNvSpPr txBox="1">
            <a:spLocks/>
          </p:cNvSpPr>
          <p:nvPr/>
        </p:nvSpPr>
        <p:spPr>
          <a:xfrm>
            <a:off x="2406297" y="3702111"/>
            <a:ext cx="1042705" cy="63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nl-BE" dirty="0"/>
              <a:t>Facteurs sociaux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7AADC23-F313-2477-022A-A158F17E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451" y="3168200"/>
            <a:ext cx="603800" cy="385461"/>
          </a:xfrm>
          <a:prstGeom prst="rect">
            <a:avLst/>
          </a:prstGeom>
        </p:spPr>
      </p:pic>
      <p:sp>
        <p:nvSpPr>
          <p:cNvPr id="11" name="Google Shape;947;p44">
            <a:extLst>
              <a:ext uri="{FF2B5EF4-FFF2-40B4-BE49-F238E27FC236}">
                <a16:creationId xmlns:a16="http://schemas.microsoft.com/office/drawing/2014/main" id="{0FBB4A27-1683-A2AA-6A1F-476C912CBF2D}"/>
              </a:ext>
            </a:extLst>
          </p:cNvPr>
          <p:cNvSpPr txBox="1">
            <a:spLocks/>
          </p:cNvSpPr>
          <p:nvPr/>
        </p:nvSpPr>
        <p:spPr>
          <a:xfrm>
            <a:off x="5271092" y="3263272"/>
            <a:ext cx="3030121" cy="39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Unbounded"/>
              <a:buNone/>
              <a:defRPr sz="25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"/>
              <a:buNone/>
              <a:defRPr sz="3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fr-FR" sz="1400" b="0" dirty="0">
                <a:latin typeface="Blinker"/>
                <a:ea typeface="Blinker"/>
                <a:cs typeface="Blinker"/>
                <a:sym typeface="Blinker"/>
              </a:rPr>
              <a:t>Interventions non-pharmacologiques</a:t>
            </a:r>
          </a:p>
        </p:txBody>
      </p:sp>
    </p:spTree>
    <p:extLst>
      <p:ext uri="{BB962C8B-B14F-4D97-AF65-F5344CB8AC3E}">
        <p14:creationId xmlns:p14="http://schemas.microsoft.com/office/powerpoint/2010/main" val="10209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>
          <a:extLst>
            <a:ext uri="{FF2B5EF4-FFF2-40B4-BE49-F238E27FC236}">
              <a16:creationId xmlns:a16="http://schemas.microsoft.com/office/drawing/2014/main" id="{5A699716-5FA9-47CA-58C1-076DD125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>
            <a:extLst>
              <a:ext uri="{FF2B5EF4-FFF2-40B4-BE49-F238E27FC236}">
                <a16:creationId xmlns:a16="http://schemas.microsoft.com/office/drawing/2014/main" id="{A452CD43-F5EC-4C22-C931-BA6541A39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Interventions non-pharmacologiques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35">
            <a:extLst>
              <a:ext uri="{FF2B5EF4-FFF2-40B4-BE49-F238E27FC236}">
                <a16:creationId xmlns:a16="http://schemas.microsoft.com/office/drawing/2014/main" id="{87D3F5A6-161B-0055-7A0D-4AF8C9A0652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3149" y="3010882"/>
            <a:ext cx="2988502" cy="827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Techniques de relaxation</a:t>
            </a:r>
            <a:endParaRPr sz="1500" dirty="0"/>
          </a:p>
        </p:txBody>
      </p:sp>
      <p:sp>
        <p:nvSpPr>
          <p:cNvPr id="474" name="Google Shape;474;p35">
            <a:extLst>
              <a:ext uri="{FF2B5EF4-FFF2-40B4-BE49-F238E27FC236}">
                <a16:creationId xmlns:a16="http://schemas.microsoft.com/office/drawing/2014/main" id="{2C91239C-E754-79C6-9EDF-A1E4B4597EE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932140" y="2914564"/>
            <a:ext cx="3127152" cy="1175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Restructuration des croyances dysfonctionnelles</a:t>
            </a:r>
            <a:endParaRPr sz="1500" dirty="0"/>
          </a:p>
        </p:txBody>
      </p:sp>
      <p:sp>
        <p:nvSpPr>
          <p:cNvPr id="475" name="Google Shape;475;p35">
            <a:extLst>
              <a:ext uri="{FF2B5EF4-FFF2-40B4-BE49-F238E27FC236}">
                <a16:creationId xmlns:a16="http://schemas.microsoft.com/office/drawing/2014/main" id="{ED1C60E7-08A8-B28A-C996-04F62CE370C6}"/>
              </a:ext>
            </a:extLst>
          </p:cNvPr>
          <p:cNvSpPr/>
          <p:nvPr/>
        </p:nvSpPr>
        <p:spPr>
          <a:xfrm>
            <a:off x="895150" y="1579186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3" name="Google Shape;4022;p43">
            <a:extLst>
              <a:ext uri="{FF2B5EF4-FFF2-40B4-BE49-F238E27FC236}">
                <a16:creationId xmlns:a16="http://schemas.microsoft.com/office/drawing/2014/main" id="{8A8DE8DD-725F-E784-E89A-D81F48C237A7}"/>
              </a:ext>
            </a:extLst>
          </p:cNvPr>
          <p:cNvGrpSpPr/>
          <p:nvPr/>
        </p:nvGrpSpPr>
        <p:grpSpPr>
          <a:xfrm>
            <a:off x="1074083" y="1742822"/>
            <a:ext cx="1048896" cy="914515"/>
            <a:chOff x="5865851" y="2450802"/>
            <a:chExt cx="2748419" cy="2281103"/>
          </a:xfrm>
        </p:grpSpPr>
        <p:sp>
          <p:nvSpPr>
            <p:cNvPr id="4" name="Google Shape;4023;p43">
              <a:extLst>
                <a:ext uri="{FF2B5EF4-FFF2-40B4-BE49-F238E27FC236}">
                  <a16:creationId xmlns:a16="http://schemas.microsoft.com/office/drawing/2014/main" id="{1E41BB75-C361-03FA-ADA8-BD36806B5211}"/>
                </a:ext>
              </a:extLst>
            </p:cNvPr>
            <p:cNvSpPr/>
            <p:nvPr/>
          </p:nvSpPr>
          <p:spPr>
            <a:xfrm>
              <a:off x="7703399" y="2684922"/>
              <a:ext cx="880848" cy="232839"/>
            </a:xfrm>
            <a:custGeom>
              <a:avLst/>
              <a:gdLst/>
              <a:ahLst/>
              <a:cxnLst/>
              <a:rect l="l" t="t" r="r" b="b"/>
              <a:pathLst>
                <a:path w="6889" h="1821" extrusionOk="0">
                  <a:moveTo>
                    <a:pt x="3107" y="0"/>
                  </a:moveTo>
                  <a:cubicBezTo>
                    <a:pt x="2985" y="0"/>
                    <a:pt x="2855" y="17"/>
                    <a:pt x="2715" y="56"/>
                  </a:cubicBezTo>
                  <a:cubicBezTo>
                    <a:pt x="1638" y="354"/>
                    <a:pt x="1943" y="821"/>
                    <a:pt x="1182" y="821"/>
                  </a:cubicBezTo>
                  <a:cubicBezTo>
                    <a:pt x="165" y="821"/>
                    <a:pt x="0" y="1820"/>
                    <a:pt x="0" y="1820"/>
                  </a:cubicBezTo>
                  <a:lnTo>
                    <a:pt x="6889" y="1820"/>
                  </a:lnTo>
                  <a:lnTo>
                    <a:pt x="6868" y="1595"/>
                  </a:lnTo>
                  <a:cubicBezTo>
                    <a:pt x="6503" y="782"/>
                    <a:pt x="5019" y="1003"/>
                    <a:pt x="4718" y="884"/>
                  </a:cubicBezTo>
                  <a:cubicBezTo>
                    <a:pt x="4454" y="782"/>
                    <a:pt x="3946" y="0"/>
                    <a:pt x="3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24;p43">
              <a:extLst>
                <a:ext uri="{FF2B5EF4-FFF2-40B4-BE49-F238E27FC236}">
                  <a16:creationId xmlns:a16="http://schemas.microsoft.com/office/drawing/2014/main" id="{D8A0288E-3EC7-3BA3-BFE7-3983485ABC17}"/>
                </a:ext>
              </a:extLst>
            </p:cNvPr>
            <p:cNvSpPr/>
            <p:nvPr/>
          </p:nvSpPr>
          <p:spPr>
            <a:xfrm>
              <a:off x="5865851" y="2764199"/>
              <a:ext cx="1385524" cy="365688"/>
            </a:xfrm>
            <a:custGeom>
              <a:avLst/>
              <a:gdLst/>
              <a:ahLst/>
              <a:cxnLst/>
              <a:rect l="l" t="t" r="r" b="b"/>
              <a:pathLst>
                <a:path w="10836" h="2860" extrusionOk="0">
                  <a:moveTo>
                    <a:pt x="4886" y="1"/>
                  </a:moveTo>
                  <a:cubicBezTo>
                    <a:pt x="4694" y="1"/>
                    <a:pt x="4487" y="25"/>
                    <a:pt x="4269" y="85"/>
                  </a:cubicBezTo>
                  <a:cubicBezTo>
                    <a:pt x="2578" y="559"/>
                    <a:pt x="3055" y="1288"/>
                    <a:pt x="1856" y="1288"/>
                  </a:cubicBezTo>
                  <a:cubicBezTo>
                    <a:pt x="260" y="1288"/>
                    <a:pt x="1" y="2859"/>
                    <a:pt x="1" y="2859"/>
                  </a:cubicBezTo>
                  <a:lnTo>
                    <a:pt x="10836" y="2859"/>
                  </a:lnTo>
                  <a:lnTo>
                    <a:pt x="10800" y="2508"/>
                  </a:lnTo>
                  <a:cubicBezTo>
                    <a:pt x="10229" y="1228"/>
                    <a:pt x="7893" y="1576"/>
                    <a:pt x="7419" y="1390"/>
                  </a:cubicBezTo>
                  <a:cubicBezTo>
                    <a:pt x="7005" y="1228"/>
                    <a:pt x="6206" y="1"/>
                    <a:pt x="4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5;p43">
              <a:extLst>
                <a:ext uri="{FF2B5EF4-FFF2-40B4-BE49-F238E27FC236}">
                  <a16:creationId xmlns:a16="http://schemas.microsoft.com/office/drawing/2014/main" id="{7C2CC173-AC2C-A6B1-32F7-091911F4FEF6}"/>
                </a:ext>
              </a:extLst>
            </p:cNvPr>
            <p:cNvSpPr/>
            <p:nvPr/>
          </p:nvSpPr>
          <p:spPr>
            <a:xfrm>
              <a:off x="6099077" y="4139260"/>
              <a:ext cx="2515194" cy="592645"/>
            </a:xfrm>
            <a:custGeom>
              <a:avLst/>
              <a:gdLst/>
              <a:ahLst/>
              <a:cxnLst/>
              <a:rect l="l" t="t" r="r" b="b"/>
              <a:pathLst>
                <a:path w="19671" h="4635" extrusionOk="0">
                  <a:moveTo>
                    <a:pt x="2298" y="1"/>
                  </a:moveTo>
                  <a:lnTo>
                    <a:pt x="1" y="4634"/>
                  </a:lnTo>
                  <a:lnTo>
                    <a:pt x="19671" y="4634"/>
                  </a:lnTo>
                  <a:lnTo>
                    <a:pt x="17373" y="1"/>
                  </a:lnTo>
                  <a:close/>
                </a:path>
              </a:pathLst>
            </a:custGeom>
            <a:solidFill>
              <a:srgbClr val="E5B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26;p43">
              <a:extLst>
                <a:ext uri="{FF2B5EF4-FFF2-40B4-BE49-F238E27FC236}">
                  <a16:creationId xmlns:a16="http://schemas.microsoft.com/office/drawing/2014/main" id="{0A52A5E9-B7F1-7A24-51BE-73185C9B6093}"/>
                </a:ext>
              </a:extLst>
            </p:cNvPr>
            <p:cNvSpPr/>
            <p:nvPr/>
          </p:nvSpPr>
          <p:spPr>
            <a:xfrm>
              <a:off x="6458761" y="4302543"/>
              <a:ext cx="1754153" cy="338837"/>
            </a:xfrm>
            <a:custGeom>
              <a:avLst/>
              <a:gdLst/>
              <a:ahLst/>
              <a:cxnLst/>
              <a:rect l="l" t="t" r="r" b="b"/>
              <a:pathLst>
                <a:path w="13719" h="2650" extrusionOk="0">
                  <a:moveTo>
                    <a:pt x="6861" y="1"/>
                  </a:moveTo>
                  <a:cubicBezTo>
                    <a:pt x="3073" y="1"/>
                    <a:pt x="0" y="594"/>
                    <a:pt x="0" y="1323"/>
                  </a:cubicBezTo>
                  <a:cubicBezTo>
                    <a:pt x="0" y="2056"/>
                    <a:pt x="3073" y="2649"/>
                    <a:pt x="6861" y="2649"/>
                  </a:cubicBezTo>
                  <a:cubicBezTo>
                    <a:pt x="10646" y="2649"/>
                    <a:pt x="13718" y="2056"/>
                    <a:pt x="13718" y="1323"/>
                  </a:cubicBezTo>
                  <a:cubicBezTo>
                    <a:pt x="13718" y="594"/>
                    <a:pt x="10646" y="1"/>
                    <a:pt x="6861" y="1"/>
                  </a:cubicBezTo>
                  <a:close/>
                </a:path>
              </a:pathLst>
            </a:custGeom>
            <a:solidFill>
              <a:srgbClr val="DE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27;p43">
              <a:extLst>
                <a:ext uri="{FF2B5EF4-FFF2-40B4-BE49-F238E27FC236}">
                  <a16:creationId xmlns:a16="http://schemas.microsoft.com/office/drawing/2014/main" id="{D8D719E2-5ECA-BE92-B66A-6DE17157A071}"/>
                </a:ext>
              </a:extLst>
            </p:cNvPr>
            <p:cNvSpPr/>
            <p:nvPr/>
          </p:nvSpPr>
          <p:spPr>
            <a:xfrm>
              <a:off x="6807704" y="4068934"/>
              <a:ext cx="1019963" cy="338709"/>
            </a:xfrm>
            <a:custGeom>
              <a:avLst/>
              <a:gdLst/>
              <a:ahLst/>
              <a:cxnLst/>
              <a:rect l="l" t="t" r="r" b="b"/>
              <a:pathLst>
                <a:path w="7977" h="2649" extrusionOk="0">
                  <a:moveTo>
                    <a:pt x="2410" y="0"/>
                  </a:moveTo>
                  <a:cubicBezTo>
                    <a:pt x="2410" y="0"/>
                    <a:pt x="2267" y="509"/>
                    <a:pt x="1993" y="674"/>
                  </a:cubicBezTo>
                  <a:cubicBezTo>
                    <a:pt x="1761" y="810"/>
                    <a:pt x="0" y="1070"/>
                    <a:pt x="0" y="1070"/>
                  </a:cubicBezTo>
                  <a:lnTo>
                    <a:pt x="4150" y="2649"/>
                  </a:lnTo>
                  <a:lnTo>
                    <a:pt x="7977" y="1070"/>
                  </a:lnTo>
                  <a:cubicBezTo>
                    <a:pt x="7977" y="1070"/>
                    <a:pt x="5963" y="835"/>
                    <a:pt x="5781" y="635"/>
                  </a:cubicBezTo>
                  <a:cubicBezTo>
                    <a:pt x="5602" y="436"/>
                    <a:pt x="5406" y="25"/>
                    <a:pt x="5406" y="25"/>
                  </a:cubicBezTo>
                  <a:lnTo>
                    <a:pt x="2410" y="0"/>
                  </a:lnTo>
                  <a:close/>
                </a:path>
              </a:pathLst>
            </a:custGeom>
            <a:solidFill>
              <a:srgbClr val="96B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28;p43">
              <a:extLst>
                <a:ext uri="{FF2B5EF4-FFF2-40B4-BE49-F238E27FC236}">
                  <a16:creationId xmlns:a16="http://schemas.microsoft.com/office/drawing/2014/main" id="{4398DD61-15AA-A5D4-5302-5903AE8ACEDC}"/>
                </a:ext>
              </a:extLst>
            </p:cNvPr>
            <p:cNvSpPr/>
            <p:nvPr/>
          </p:nvSpPr>
          <p:spPr>
            <a:xfrm>
              <a:off x="7723090" y="4485774"/>
              <a:ext cx="41300" cy="28513"/>
            </a:xfrm>
            <a:custGeom>
              <a:avLst/>
              <a:gdLst/>
              <a:ahLst/>
              <a:cxnLst/>
              <a:rect l="l" t="t" r="r" b="b"/>
              <a:pathLst>
                <a:path w="323" h="223" extrusionOk="0">
                  <a:moveTo>
                    <a:pt x="250" y="0"/>
                  </a:moveTo>
                  <a:cubicBezTo>
                    <a:pt x="232" y="0"/>
                    <a:pt x="213" y="4"/>
                    <a:pt x="196" y="9"/>
                  </a:cubicBezTo>
                  <a:cubicBezTo>
                    <a:pt x="126" y="34"/>
                    <a:pt x="60" y="69"/>
                    <a:pt x="0" y="114"/>
                  </a:cubicBezTo>
                  <a:lnTo>
                    <a:pt x="74" y="223"/>
                  </a:lnTo>
                  <a:cubicBezTo>
                    <a:pt x="151" y="220"/>
                    <a:pt x="228" y="181"/>
                    <a:pt x="277" y="122"/>
                  </a:cubicBezTo>
                  <a:cubicBezTo>
                    <a:pt x="302" y="93"/>
                    <a:pt x="323" y="51"/>
                    <a:pt x="298" y="20"/>
                  </a:cubicBezTo>
                  <a:cubicBezTo>
                    <a:pt x="287" y="5"/>
                    <a:pt x="270" y="0"/>
                    <a:pt x="25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29;p43">
              <a:extLst>
                <a:ext uri="{FF2B5EF4-FFF2-40B4-BE49-F238E27FC236}">
                  <a16:creationId xmlns:a16="http://schemas.microsoft.com/office/drawing/2014/main" id="{66BDC70F-3EA3-7FDE-6565-9C4BBA60C520}"/>
                </a:ext>
              </a:extLst>
            </p:cNvPr>
            <p:cNvSpPr/>
            <p:nvPr/>
          </p:nvSpPr>
          <p:spPr>
            <a:xfrm>
              <a:off x="7720405" y="4483728"/>
              <a:ext cx="46286" cy="32861"/>
            </a:xfrm>
            <a:custGeom>
              <a:avLst/>
              <a:gdLst/>
              <a:ahLst/>
              <a:cxnLst/>
              <a:rect l="l" t="t" r="r" b="b"/>
              <a:pathLst>
                <a:path w="362" h="257" extrusionOk="0">
                  <a:moveTo>
                    <a:pt x="273" y="1"/>
                  </a:moveTo>
                  <a:cubicBezTo>
                    <a:pt x="255" y="1"/>
                    <a:pt x="236" y="4"/>
                    <a:pt x="214" y="12"/>
                  </a:cubicBezTo>
                  <a:cubicBezTo>
                    <a:pt x="141" y="36"/>
                    <a:pt x="70" y="71"/>
                    <a:pt x="11" y="117"/>
                  </a:cubicBezTo>
                  <a:cubicBezTo>
                    <a:pt x="4" y="124"/>
                    <a:pt x="0" y="134"/>
                    <a:pt x="7" y="141"/>
                  </a:cubicBezTo>
                  <a:cubicBezTo>
                    <a:pt x="9" y="145"/>
                    <a:pt x="14" y="147"/>
                    <a:pt x="18" y="147"/>
                  </a:cubicBezTo>
                  <a:cubicBezTo>
                    <a:pt x="22" y="147"/>
                    <a:pt x="25" y="146"/>
                    <a:pt x="28" y="145"/>
                  </a:cubicBezTo>
                  <a:cubicBezTo>
                    <a:pt x="88" y="99"/>
                    <a:pt x="154" y="64"/>
                    <a:pt x="225" y="43"/>
                  </a:cubicBezTo>
                  <a:cubicBezTo>
                    <a:pt x="236" y="37"/>
                    <a:pt x="253" y="33"/>
                    <a:pt x="270" y="33"/>
                  </a:cubicBezTo>
                  <a:cubicBezTo>
                    <a:pt x="284" y="33"/>
                    <a:pt x="297" y="36"/>
                    <a:pt x="306" y="46"/>
                  </a:cubicBezTo>
                  <a:cubicBezTo>
                    <a:pt x="323" y="67"/>
                    <a:pt x="309" y="103"/>
                    <a:pt x="288" y="127"/>
                  </a:cubicBezTo>
                  <a:cubicBezTo>
                    <a:pt x="238" y="183"/>
                    <a:pt x="169" y="218"/>
                    <a:pt x="95" y="222"/>
                  </a:cubicBezTo>
                  <a:cubicBezTo>
                    <a:pt x="84" y="222"/>
                    <a:pt x="78" y="232"/>
                    <a:pt x="81" y="239"/>
                  </a:cubicBezTo>
                  <a:cubicBezTo>
                    <a:pt x="81" y="250"/>
                    <a:pt x="88" y="257"/>
                    <a:pt x="95" y="257"/>
                  </a:cubicBezTo>
                  <a:cubicBezTo>
                    <a:pt x="179" y="250"/>
                    <a:pt x="259" y="211"/>
                    <a:pt x="312" y="148"/>
                  </a:cubicBezTo>
                  <a:cubicBezTo>
                    <a:pt x="344" y="113"/>
                    <a:pt x="361" y="64"/>
                    <a:pt x="334" y="25"/>
                  </a:cubicBezTo>
                  <a:cubicBezTo>
                    <a:pt x="319" y="9"/>
                    <a:pt x="298" y="1"/>
                    <a:pt x="27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0;p43">
              <a:extLst>
                <a:ext uri="{FF2B5EF4-FFF2-40B4-BE49-F238E27FC236}">
                  <a16:creationId xmlns:a16="http://schemas.microsoft.com/office/drawing/2014/main" id="{BB150022-CC8D-93DF-39EC-1A31444C6E9C}"/>
                </a:ext>
              </a:extLst>
            </p:cNvPr>
            <p:cNvSpPr/>
            <p:nvPr/>
          </p:nvSpPr>
          <p:spPr>
            <a:xfrm>
              <a:off x="7732552" y="4496515"/>
              <a:ext cx="46286" cy="31838"/>
            </a:xfrm>
            <a:custGeom>
              <a:avLst/>
              <a:gdLst/>
              <a:ahLst/>
              <a:cxnLst/>
              <a:rect l="l" t="t" r="r" b="b"/>
              <a:pathLst>
                <a:path w="362" h="249" extrusionOk="0">
                  <a:moveTo>
                    <a:pt x="277" y="1"/>
                  </a:moveTo>
                  <a:cubicBezTo>
                    <a:pt x="258" y="1"/>
                    <a:pt x="239" y="5"/>
                    <a:pt x="221" y="9"/>
                  </a:cubicBezTo>
                  <a:cubicBezTo>
                    <a:pt x="140" y="38"/>
                    <a:pt x="67" y="76"/>
                    <a:pt x="0" y="125"/>
                  </a:cubicBezTo>
                  <a:lnTo>
                    <a:pt x="84" y="248"/>
                  </a:lnTo>
                  <a:cubicBezTo>
                    <a:pt x="172" y="244"/>
                    <a:pt x="256" y="202"/>
                    <a:pt x="312" y="136"/>
                  </a:cubicBezTo>
                  <a:cubicBezTo>
                    <a:pt x="340" y="104"/>
                    <a:pt x="361" y="55"/>
                    <a:pt x="333" y="24"/>
                  </a:cubicBezTo>
                  <a:cubicBezTo>
                    <a:pt x="320" y="6"/>
                    <a:pt x="299" y="1"/>
                    <a:pt x="27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1;p43">
              <a:extLst>
                <a:ext uri="{FF2B5EF4-FFF2-40B4-BE49-F238E27FC236}">
                  <a16:creationId xmlns:a16="http://schemas.microsoft.com/office/drawing/2014/main" id="{120A63AB-9936-C826-C4DC-0E1C531E66A3}"/>
                </a:ext>
              </a:extLst>
            </p:cNvPr>
            <p:cNvSpPr/>
            <p:nvPr/>
          </p:nvSpPr>
          <p:spPr>
            <a:xfrm>
              <a:off x="7729867" y="4494341"/>
              <a:ext cx="51273" cy="3618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300" y="1"/>
                  </a:moveTo>
                  <a:cubicBezTo>
                    <a:pt x="281" y="1"/>
                    <a:pt x="260" y="5"/>
                    <a:pt x="235" y="13"/>
                  </a:cubicBezTo>
                  <a:cubicBezTo>
                    <a:pt x="154" y="37"/>
                    <a:pt x="80" y="79"/>
                    <a:pt x="10" y="131"/>
                  </a:cubicBezTo>
                  <a:cubicBezTo>
                    <a:pt x="4" y="135"/>
                    <a:pt x="0" y="146"/>
                    <a:pt x="7" y="153"/>
                  </a:cubicBezTo>
                  <a:cubicBezTo>
                    <a:pt x="11" y="157"/>
                    <a:pt x="17" y="160"/>
                    <a:pt x="22" y="160"/>
                  </a:cubicBezTo>
                  <a:cubicBezTo>
                    <a:pt x="25" y="160"/>
                    <a:pt x="29" y="159"/>
                    <a:pt x="31" y="156"/>
                  </a:cubicBezTo>
                  <a:cubicBezTo>
                    <a:pt x="95" y="107"/>
                    <a:pt x="169" y="68"/>
                    <a:pt x="245" y="44"/>
                  </a:cubicBezTo>
                  <a:cubicBezTo>
                    <a:pt x="260" y="39"/>
                    <a:pt x="281" y="33"/>
                    <a:pt x="300" y="33"/>
                  </a:cubicBezTo>
                  <a:cubicBezTo>
                    <a:pt x="318" y="33"/>
                    <a:pt x="334" y="38"/>
                    <a:pt x="344" y="51"/>
                  </a:cubicBezTo>
                  <a:cubicBezTo>
                    <a:pt x="361" y="76"/>
                    <a:pt x="344" y="114"/>
                    <a:pt x="319" y="142"/>
                  </a:cubicBezTo>
                  <a:cubicBezTo>
                    <a:pt x="266" y="206"/>
                    <a:pt x="185" y="244"/>
                    <a:pt x="105" y="248"/>
                  </a:cubicBezTo>
                  <a:cubicBezTo>
                    <a:pt x="95" y="248"/>
                    <a:pt x="88" y="258"/>
                    <a:pt x="88" y="265"/>
                  </a:cubicBezTo>
                  <a:cubicBezTo>
                    <a:pt x="88" y="275"/>
                    <a:pt x="98" y="282"/>
                    <a:pt x="105" y="282"/>
                  </a:cubicBezTo>
                  <a:cubicBezTo>
                    <a:pt x="196" y="279"/>
                    <a:pt x="287" y="233"/>
                    <a:pt x="347" y="163"/>
                  </a:cubicBezTo>
                  <a:cubicBezTo>
                    <a:pt x="379" y="125"/>
                    <a:pt x="400" y="68"/>
                    <a:pt x="368" y="30"/>
                  </a:cubicBezTo>
                  <a:cubicBezTo>
                    <a:pt x="353" y="11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2;p43">
              <a:extLst>
                <a:ext uri="{FF2B5EF4-FFF2-40B4-BE49-F238E27FC236}">
                  <a16:creationId xmlns:a16="http://schemas.microsoft.com/office/drawing/2014/main" id="{14BA37B2-9F2C-961C-B86E-E0B563B215E5}"/>
                </a:ext>
              </a:extLst>
            </p:cNvPr>
            <p:cNvSpPr/>
            <p:nvPr/>
          </p:nvSpPr>
          <p:spPr>
            <a:xfrm>
              <a:off x="7734726" y="4510708"/>
              <a:ext cx="51145" cy="27363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270" y="0"/>
                  </a:moveTo>
                  <a:cubicBezTo>
                    <a:pt x="179" y="0"/>
                    <a:pt x="89" y="14"/>
                    <a:pt x="0" y="42"/>
                  </a:cubicBezTo>
                  <a:lnTo>
                    <a:pt x="42" y="200"/>
                  </a:lnTo>
                  <a:cubicBezTo>
                    <a:pt x="75" y="209"/>
                    <a:pt x="108" y="213"/>
                    <a:pt x="141" y="213"/>
                  </a:cubicBezTo>
                  <a:cubicBezTo>
                    <a:pt x="205" y="213"/>
                    <a:pt x="268" y="197"/>
                    <a:pt x="323" y="165"/>
                  </a:cubicBezTo>
                  <a:cubicBezTo>
                    <a:pt x="362" y="141"/>
                    <a:pt x="400" y="95"/>
                    <a:pt x="387" y="53"/>
                  </a:cubicBezTo>
                  <a:cubicBezTo>
                    <a:pt x="369" y="11"/>
                    <a:pt x="316" y="0"/>
                    <a:pt x="270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3;p43">
              <a:extLst>
                <a:ext uri="{FF2B5EF4-FFF2-40B4-BE49-F238E27FC236}">
                  <a16:creationId xmlns:a16="http://schemas.microsoft.com/office/drawing/2014/main" id="{65086BED-ED18-7E7F-3FC6-6ED4D1352F50}"/>
                </a:ext>
              </a:extLst>
            </p:cNvPr>
            <p:cNvSpPr/>
            <p:nvPr/>
          </p:nvSpPr>
          <p:spPr>
            <a:xfrm>
              <a:off x="7732040" y="4508406"/>
              <a:ext cx="56132" cy="31582"/>
            </a:xfrm>
            <a:custGeom>
              <a:avLst/>
              <a:gdLst/>
              <a:ahLst/>
              <a:cxnLst/>
              <a:rect l="l" t="t" r="r" b="b"/>
              <a:pathLst>
                <a:path w="439" h="247" extrusionOk="0">
                  <a:moveTo>
                    <a:pt x="291" y="0"/>
                  </a:moveTo>
                  <a:cubicBezTo>
                    <a:pt x="197" y="0"/>
                    <a:pt x="105" y="15"/>
                    <a:pt x="14" y="43"/>
                  </a:cubicBezTo>
                  <a:cubicBezTo>
                    <a:pt x="8" y="46"/>
                    <a:pt x="0" y="57"/>
                    <a:pt x="4" y="64"/>
                  </a:cubicBezTo>
                  <a:cubicBezTo>
                    <a:pt x="7" y="72"/>
                    <a:pt x="11" y="76"/>
                    <a:pt x="18" y="76"/>
                  </a:cubicBezTo>
                  <a:cubicBezTo>
                    <a:pt x="20" y="76"/>
                    <a:pt x="23" y="75"/>
                    <a:pt x="25" y="75"/>
                  </a:cubicBezTo>
                  <a:cubicBezTo>
                    <a:pt x="104" y="49"/>
                    <a:pt x="183" y="35"/>
                    <a:pt x="264" y="35"/>
                  </a:cubicBezTo>
                  <a:cubicBezTo>
                    <a:pt x="273" y="35"/>
                    <a:pt x="282" y="35"/>
                    <a:pt x="291" y="36"/>
                  </a:cubicBezTo>
                  <a:cubicBezTo>
                    <a:pt x="323" y="36"/>
                    <a:pt x="379" y="39"/>
                    <a:pt x="390" y="78"/>
                  </a:cubicBezTo>
                  <a:cubicBezTo>
                    <a:pt x="400" y="109"/>
                    <a:pt x="372" y="144"/>
                    <a:pt x="333" y="169"/>
                  </a:cubicBezTo>
                  <a:cubicBezTo>
                    <a:pt x="283" y="199"/>
                    <a:pt x="224" y="213"/>
                    <a:pt x="164" y="213"/>
                  </a:cubicBezTo>
                  <a:cubicBezTo>
                    <a:pt x="133" y="213"/>
                    <a:pt x="101" y="209"/>
                    <a:pt x="71" y="201"/>
                  </a:cubicBezTo>
                  <a:cubicBezTo>
                    <a:pt x="60" y="201"/>
                    <a:pt x="53" y="204"/>
                    <a:pt x="50" y="214"/>
                  </a:cubicBezTo>
                  <a:cubicBezTo>
                    <a:pt x="46" y="222"/>
                    <a:pt x="53" y="232"/>
                    <a:pt x="60" y="232"/>
                  </a:cubicBezTo>
                  <a:cubicBezTo>
                    <a:pt x="95" y="243"/>
                    <a:pt x="131" y="246"/>
                    <a:pt x="168" y="246"/>
                  </a:cubicBezTo>
                  <a:cubicBezTo>
                    <a:pt x="232" y="246"/>
                    <a:pt x="295" y="229"/>
                    <a:pt x="351" y="197"/>
                  </a:cubicBezTo>
                  <a:cubicBezTo>
                    <a:pt x="400" y="169"/>
                    <a:pt x="439" y="117"/>
                    <a:pt x="421" y="64"/>
                  </a:cubicBezTo>
                  <a:cubicBezTo>
                    <a:pt x="408" y="25"/>
                    <a:pt x="362" y="0"/>
                    <a:pt x="29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4;p43">
              <a:extLst>
                <a:ext uri="{FF2B5EF4-FFF2-40B4-BE49-F238E27FC236}">
                  <a16:creationId xmlns:a16="http://schemas.microsoft.com/office/drawing/2014/main" id="{9BCBAA0A-4312-BEAE-9479-246BD7434FA4}"/>
                </a:ext>
              </a:extLst>
            </p:cNvPr>
            <p:cNvSpPr/>
            <p:nvPr/>
          </p:nvSpPr>
          <p:spPr>
            <a:xfrm>
              <a:off x="7740607" y="4528225"/>
              <a:ext cx="57538" cy="30559"/>
            </a:xfrm>
            <a:custGeom>
              <a:avLst/>
              <a:gdLst/>
              <a:ahLst/>
              <a:cxnLst/>
              <a:rect l="l" t="t" r="r" b="b"/>
              <a:pathLst>
                <a:path w="450" h="239" extrusionOk="0">
                  <a:moveTo>
                    <a:pt x="305" y="0"/>
                  </a:moveTo>
                  <a:cubicBezTo>
                    <a:pt x="203" y="0"/>
                    <a:pt x="98" y="14"/>
                    <a:pt x="0" y="46"/>
                  </a:cubicBezTo>
                  <a:lnTo>
                    <a:pt x="53" y="224"/>
                  </a:lnTo>
                  <a:cubicBezTo>
                    <a:pt x="87" y="234"/>
                    <a:pt x="122" y="239"/>
                    <a:pt x="158" y="239"/>
                  </a:cubicBezTo>
                  <a:cubicBezTo>
                    <a:pt x="229" y="239"/>
                    <a:pt x="300" y="220"/>
                    <a:pt x="362" y="182"/>
                  </a:cubicBezTo>
                  <a:cubicBezTo>
                    <a:pt x="407" y="158"/>
                    <a:pt x="449" y="109"/>
                    <a:pt x="431" y="59"/>
                  </a:cubicBezTo>
                  <a:cubicBezTo>
                    <a:pt x="417" y="14"/>
                    <a:pt x="354" y="0"/>
                    <a:pt x="305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35;p43">
              <a:extLst>
                <a:ext uri="{FF2B5EF4-FFF2-40B4-BE49-F238E27FC236}">
                  <a16:creationId xmlns:a16="http://schemas.microsoft.com/office/drawing/2014/main" id="{067936C1-DA6A-9F2B-D82C-EAE23637B291}"/>
                </a:ext>
              </a:extLst>
            </p:cNvPr>
            <p:cNvSpPr/>
            <p:nvPr/>
          </p:nvSpPr>
          <p:spPr>
            <a:xfrm>
              <a:off x="7738306" y="4525923"/>
              <a:ext cx="62525" cy="35162"/>
            </a:xfrm>
            <a:custGeom>
              <a:avLst/>
              <a:gdLst/>
              <a:ahLst/>
              <a:cxnLst/>
              <a:rect l="l" t="t" r="r" b="b"/>
              <a:pathLst>
                <a:path w="489" h="275" extrusionOk="0">
                  <a:moveTo>
                    <a:pt x="323" y="1"/>
                  </a:moveTo>
                  <a:cubicBezTo>
                    <a:pt x="218" y="1"/>
                    <a:pt x="113" y="18"/>
                    <a:pt x="14" y="49"/>
                  </a:cubicBezTo>
                  <a:cubicBezTo>
                    <a:pt x="4" y="53"/>
                    <a:pt x="1" y="60"/>
                    <a:pt x="4" y="71"/>
                  </a:cubicBezTo>
                  <a:cubicBezTo>
                    <a:pt x="7" y="76"/>
                    <a:pt x="12" y="82"/>
                    <a:pt x="20" y="82"/>
                  </a:cubicBezTo>
                  <a:cubicBezTo>
                    <a:pt x="22" y="82"/>
                    <a:pt x="23" y="82"/>
                    <a:pt x="25" y="81"/>
                  </a:cubicBezTo>
                  <a:cubicBezTo>
                    <a:pt x="119" y="49"/>
                    <a:pt x="221" y="35"/>
                    <a:pt x="323" y="35"/>
                  </a:cubicBezTo>
                  <a:cubicBezTo>
                    <a:pt x="359" y="35"/>
                    <a:pt x="422" y="43"/>
                    <a:pt x="435" y="85"/>
                  </a:cubicBezTo>
                  <a:cubicBezTo>
                    <a:pt x="449" y="119"/>
                    <a:pt x="414" y="161"/>
                    <a:pt x="372" y="187"/>
                  </a:cubicBezTo>
                  <a:cubicBezTo>
                    <a:pt x="314" y="221"/>
                    <a:pt x="246" y="239"/>
                    <a:pt x="178" y="239"/>
                  </a:cubicBezTo>
                  <a:cubicBezTo>
                    <a:pt x="143" y="239"/>
                    <a:pt x="107" y="234"/>
                    <a:pt x="74" y="225"/>
                  </a:cubicBezTo>
                  <a:cubicBezTo>
                    <a:pt x="72" y="224"/>
                    <a:pt x="71" y="224"/>
                    <a:pt x="69" y="224"/>
                  </a:cubicBezTo>
                  <a:cubicBezTo>
                    <a:pt x="61" y="224"/>
                    <a:pt x="56" y="230"/>
                    <a:pt x="53" y="236"/>
                  </a:cubicBezTo>
                  <a:cubicBezTo>
                    <a:pt x="50" y="246"/>
                    <a:pt x="56" y="257"/>
                    <a:pt x="64" y="257"/>
                  </a:cubicBezTo>
                  <a:cubicBezTo>
                    <a:pt x="103" y="267"/>
                    <a:pt x="145" y="274"/>
                    <a:pt x="183" y="274"/>
                  </a:cubicBezTo>
                  <a:cubicBezTo>
                    <a:pt x="257" y="271"/>
                    <a:pt x="327" y="253"/>
                    <a:pt x="390" y="214"/>
                  </a:cubicBezTo>
                  <a:cubicBezTo>
                    <a:pt x="443" y="183"/>
                    <a:pt x="488" y="127"/>
                    <a:pt x="467" y="71"/>
                  </a:cubicBezTo>
                  <a:cubicBezTo>
                    <a:pt x="449" y="28"/>
                    <a:pt x="401" y="1"/>
                    <a:pt x="3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36;p43">
              <a:extLst>
                <a:ext uri="{FF2B5EF4-FFF2-40B4-BE49-F238E27FC236}">
                  <a16:creationId xmlns:a16="http://schemas.microsoft.com/office/drawing/2014/main" id="{F01426DD-12B3-EFD7-3F4E-92D9BA18D284}"/>
                </a:ext>
              </a:extLst>
            </p:cNvPr>
            <p:cNvSpPr/>
            <p:nvPr/>
          </p:nvSpPr>
          <p:spPr>
            <a:xfrm>
              <a:off x="7739201" y="4550218"/>
              <a:ext cx="68279" cy="36569"/>
            </a:xfrm>
            <a:custGeom>
              <a:avLst/>
              <a:gdLst/>
              <a:ahLst/>
              <a:cxnLst/>
              <a:rect l="l" t="t" r="r" b="b"/>
              <a:pathLst>
                <a:path w="534" h="286" extrusionOk="0">
                  <a:moveTo>
                    <a:pt x="362" y="0"/>
                  </a:moveTo>
                  <a:cubicBezTo>
                    <a:pt x="239" y="0"/>
                    <a:pt x="117" y="21"/>
                    <a:pt x="0" y="60"/>
                  </a:cubicBezTo>
                  <a:lnTo>
                    <a:pt x="64" y="270"/>
                  </a:lnTo>
                  <a:cubicBezTo>
                    <a:pt x="103" y="280"/>
                    <a:pt x="143" y="285"/>
                    <a:pt x="184" y="285"/>
                  </a:cubicBezTo>
                  <a:cubicBezTo>
                    <a:pt x="270" y="285"/>
                    <a:pt x="356" y="263"/>
                    <a:pt x="428" y="217"/>
                  </a:cubicBezTo>
                  <a:cubicBezTo>
                    <a:pt x="481" y="186"/>
                    <a:pt x="533" y="126"/>
                    <a:pt x="512" y="70"/>
                  </a:cubicBezTo>
                  <a:cubicBezTo>
                    <a:pt x="491" y="14"/>
                    <a:pt x="418" y="0"/>
                    <a:pt x="362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37;p43">
              <a:extLst>
                <a:ext uri="{FF2B5EF4-FFF2-40B4-BE49-F238E27FC236}">
                  <a16:creationId xmlns:a16="http://schemas.microsoft.com/office/drawing/2014/main" id="{6C1C0922-6433-5247-8108-760FC44612AC}"/>
                </a:ext>
              </a:extLst>
            </p:cNvPr>
            <p:cNvSpPr/>
            <p:nvPr/>
          </p:nvSpPr>
          <p:spPr>
            <a:xfrm>
              <a:off x="7736899" y="4547916"/>
              <a:ext cx="72882" cy="40916"/>
            </a:xfrm>
            <a:custGeom>
              <a:avLst/>
              <a:gdLst/>
              <a:ahLst/>
              <a:cxnLst/>
              <a:rect l="l" t="t" r="r" b="b"/>
              <a:pathLst>
                <a:path w="570" h="320" extrusionOk="0">
                  <a:moveTo>
                    <a:pt x="380" y="0"/>
                  </a:moveTo>
                  <a:cubicBezTo>
                    <a:pt x="253" y="0"/>
                    <a:pt x="130" y="25"/>
                    <a:pt x="12" y="64"/>
                  </a:cubicBezTo>
                  <a:cubicBezTo>
                    <a:pt x="4" y="67"/>
                    <a:pt x="1" y="78"/>
                    <a:pt x="1" y="85"/>
                  </a:cubicBezTo>
                  <a:cubicBezTo>
                    <a:pt x="3" y="92"/>
                    <a:pt x="10" y="96"/>
                    <a:pt x="16" y="96"/>
                  </a:cubicBezTo>
                  <a:cubicBezTo>
                    <a:pt x="18" y="96"/>
                    <a:pt x="20" y="96"/>
                    <a:pt x="22" y="95"/>
                  </a:cubicBezTo>
                  <a:cubicBezTo>
                    <a:pt x="138" y="57"/>
                    <a:pt x="257" y="36"/>
                    <a:pt x="380" y="36"/>
                  </a:cubicBezTo>
                  <a:cubicBezTo>
                    <a:pt x="422" y="36"/>
                    <a:pt x="496" y="42"/>
                    <a:pt x="513" y="91"/>
                  </a:cubicBezTo>
                  <a:cubicBezTo>
                    <a:pt x="530" y="141"/>
                    <a:pt x="488" y="190"/>
                    <a:pt x="439" y="221"/>
                  </a:cubicBezTo>
                  <a:cubicBezTo>
                    <a:pt x="366" y="267"/>
                    <a:pt x="268" y="271"/>
                    <a:pt x="177" y="277"/>
                  </a:cubicBezTo>
                  <a:cubicBezTo>
                    <a:pt x="138" y="277"/>
                    <a:pt x="99" y="281"/>
                    <a:pt x="64" y="284"/>
                  </a:cubicBezTo>
                  <a:cubicBezTo>
                    <a:pt x="54" y="288"/>
                    <a:pt x="46" y="295"/>
                    <a:pt x="50" y="305"/>
                  </a:cubicBezTo>
                  <a:cubicBezTo>
                    <a:pt x="50" y="313"/>
                    <a:pt x="57" y="319"/>
                    <a:pt x="64" y="319"/>
                  </a:cubicBezTo>
                  <a:lnTo>
                    <a:pt x="67" y="319"/>
                  </a:lnTo>
                  <a:cubicBezTo>
                    <a:pt x="103" y="316"/>
                    <a:pt x="141" y="313"/>
                    <a:pt x="177" y="309"/>
                  </a:cubicBezTo>
                  <a:cubicBezTo>
                    <a:pt x="274" y="305"/>
                    <a:pt x="376" y="298"/>
                    <a:pt x="457" y="250"/>
                  </a:cubicBezTo>
                  <a:cubicBezTo>
                    <a:pt x="517" y="211"/>
                    <a:pt x="569" y="144"/>
                    <a:pt x="545" y="81"/>
                  </a:cubicBezTo>
                  <a:cubicBezTo>
                    <a:pt x="527" y="28"/>
                    <a:pt x="467" y="0"/>
                    <a:pt x="38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38;p43">
              <a:extLst>
                <a:ext uri="{FF2B5EF4-FFF2-40B4-BE49-F238E27FC236}">
                  <a16:creationId xmlns:a16="http://schemas.microsoft.com/office/drawing/2014/main" id="{7B14181B-DCC6-E137-46DE-5C2D8D2A8738}"/>
                </a:ext>
              </a:extLst>
            </p:cNvPr>
            <p:cNvSpPr/>
            <p:nvPr/>
          </p:nvSpPr>
          <p:spPr>
            <a:xfrm>
              <a:off x="6690196" y="4202169"/>
              <a:ext cx="750045" cy="377324"/>
            </a:xfrm>
            <a:custGeom>
              <a:avLst/>
              <a:gdLst/>
              <a:ahLst/>
              <a:cxnLst/>
              <a:rect l="l" t="t" r="r" b="b"/>
              <a:pathLst>
                <a:path w="5866" h="2951" extrusionOk="0">
                  <a:moveTo>
                    <a:pt x="1317" y="1"/>
                  </a:moveTo>
                  <a:cubicBezTo>
                    <a:pt x="734" y="1"/>
                    <a:pt x="421" y="245"/>
                    <a:pt x="270" y="516"/>
                  </a:cubicBezTo>
                  <a:cubicBezTo>
                    <a:pt x="228" y="589"/>
                    <a:pt x="193" y="666"/>
                    <a:pt x="162" y="747"/>
                  </a:cubicBezTo>
                  <a:cubicBezTo>
                    <a:pt x="21" y="1112"/>
                    <a:pt x="0" y="1554"/>
                    <a:pt x="424" y="1971"/>
                  </a:cubicBezTo>
                  <a:cubicBezTo>
                    <a:pt x="474" y="2024"/>
                    <a:pt x="534" y="2073"/>
                    <a:pt x="600" y="2122"/>
                  </a:cubicBezTo>
                  <a:cubicBezTo>
                    <a:pt x="1323" y="2677"/>
                    <a:pt x="4209" y="2841"/>
                    <a:pt x="5581" y="2950"/>
                  </a:cubicBezTo>
                  <a:cubicBezTo>
                    <a:pt x="5595" y="2950"/>
                    <a:pt x="5546" y="2939"/>
                    <a:pt x="5556" y="2929"/>
                  </a:cubicBezTo>
                  <a:cubicBezTo>
                    <a:pt x="5538" y="2848"/>
                    <a:pt x="5528" y="2771"/>
                    <a:pt x="5522" y="2690"/>
                  </a:cubicBezTo>
                  <a:cubicBezTo>
                    <a:pt x="5504" y="2389"/>
                    <a:pt x="5591" y="2118"/>
                    <a:pt x="5865" y="1950"/>
                  </a:cubicBezTo>
                  <a:cubicBezTo>
                    <a:pt x="5041" y="1691"/>
                    <a:pt x="4122" y="880"/>
                    <a:pt x="2659" y="305"/>
                  </a:cubicBezTo>
                  <a:cubicBezTo>
                    <a:pt x="2344" y="182"/>
                    <a:pt x="2063" y="102"/>
                    <a:pt x="1821" y="53"/>
                  </a:cubicBezTo>
                  <a:cubicBezTo>
                    <a:pt x="1634" y="17"/>
                    <a:pt x="1467" y="1"/>
                    <a:pt x="13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9;p43">
              <a:extLst>
                <a:ext uri="{FF2B5EF4-FFF2-40B4-BE49-F238E27FC236}">
                  <a16:creationId xmlns:a16="http://schemas.microsoft.com/office/drawing/2014/main" id="{78C67C88-5949-36CF-9F30-871BF998F863}"/>
                </a:ext>
              </a:extLst>
            </p:cNvPr>
            <p:cNvSpPr/>
            <p:nvPr/>
          </p:nvSpPr>
          <p:spPr>
            <a:xfrm>
              <a:off x="7363917" y="4430408"/>
              <a:ext cx="402257" cy="161107"/>
            </a:xfrm>
            <a:custGeom>
              <a:avLst/>
              <a:gdLst/>
              <a:ahLst/>
              <a:cxnLst/>
              <a:rect l="l" t="t" r="r" b="b"/>
              <a:pathLst>
                <a:path w="3146" h="1260" extrusionOk="0">
                  <a:moveTo>
                    <a:pt x="1217" y="1"/>
                  </a:moveTo>
                  <a:cubicBezTo>
                    <a:pt x="1116" y="1"/>
                    <a:pt x="1009" y="28"/>
                    <a:pt x="887" y="95"/>
                  </a:cubicBezTo>
                  <a:cubicBezTo>
                    <a:pt x="777" y="154"/>
                    <a:pt x="697" y="170"/>
                    <a:pt x="642" y="170"/>
                  </a:cubicBezTo>
                  <a:cubicBezTo>
                    <a:pt x="573" y="170"/>
                    <a:pt x="543" y="144"/>
                    <a:pt x="543" y="144"/>
                  </a:cubicBezTo>
                  <a:cubicBezTo>
                    <a:pt x="543" y="144"/>
                    <a:pt x="0" y="677"/>
                    <a:pt x="305" y="1175"/>
                  </a:cubicBezTo>
                  <a:cubicBezTo>
                    <a:pt x="305" y="1175"/>
                    <a:pt x="722" y="1158"/>
                    <a:pt x="1207" y="1158"/>
                  </a:cubicBezTo>
                  <a:cubicBezTo>
                    <a:pt x="1633" y="1158"/>
                    <a:pt x="2112" y="1172"/>
                    <a:pt x="2403" y="1221"/>
                  </a:cubicBezTo>
                  <a:cubicBezTo>
                    <a:pt x="2559" y="1247"/>
                    <a:pt x="2678" y="1259"/>
                    <a:pt x="2769" y="1259"/>
                  </a:cubicBezTo>
                  <a:cubicBezTo>
                    <a:pt x="3038" y="1259"/>
                    <a:pt x="3067" y="1156"/>
                    <a:pt x="3100" y="1028"/>
                  </a:cubicBezTo>
                  <a:cubicBezTo>
                    <a:pt x="3146" y="856"/>
                    <a:pt x="3097" y="495"/>
                    <a:pt x="2665" y="330"/>
                  </a:cubicBezTo>
                  <a:cubicBezTo>
                    <a:pt x="2526" y="277"/>
                    <a:pt x="2414" y="262"/>
                    <a:pt x="2318" y="262"/>
                  </a:cubicBezTo>
                  <a:cubicBezTo>
                    <a:pt x="2195" y="262"/>
                    <a:pt x="2099" y="286"/>
                    <a:pt x="2009" y="286"/>
                  </a:cubicBezTo>
                  <a:cubicBezTo>
                    <a:pt x="1950" y="286"/>
                    <a:pt x="1894" y="276"/>
                    <a:pt x="1834" y="243"/>
                  </a:cubicBezTo>
                  <a:cubicBezTo>
                    <a:pt x="1615" y="123"/>
                    <a:pt x="1431" y="1"/>
                    <a:pt x="12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0;p43">
              <a:extLst>
                <a:ext uri="{FF2B5EF4-FFF2-40B4-BE49-F238E27FC236}">
                  <a16:creationId xmlns:a16="http://schemas.microsoft.com/office/drawing/2014/main" id="{2DF3FEF3-796A-AED2-4BA4-980FD0427640}"/>
                </a:ext>
              </a:extLst>
            </p:cNvPr>
            <p:cNvSpPr/>
            <p:nvPr/>
          </p:nvSpPr>
          <p:spPr>
            <a:xfrm>
              <a:off x="7461606" y="4428107"/>
              <a:ext cx="305081" cy="127607"/>
            </a:xfrm>
            <a:custGeom>
              <a:avLst/>
              <a:gdLst/>
              <a:ahLst/>
              <a:cxnLst/>
              <a:rect l="l" t="t" r="r" b="b"/>
              <a:pathLst>
                <a:path w="2386" h="998" extrusionOk="0">
                  <a:moveTo>
                    <a:pt x="450" y="1"/>
                  </a:moveTo>
                  <a:cubicBezTo>
                    <a:pt x="347" y="1"/>
                    <a:pt x="236" y="28"/>
                    <a:pt x="112" y="96"/>
                  </a:cubicBezTo>
                  <a:cubicBezTo>
                    <a:pt x="81" y="117"/>
                    <a:pt x="32" y="123"/>
                    <a:pt x="4" y="138"/>
                  </a:cubicBezTo>
                  <a:cubicBezTo>
                    <a:pt x="7" y="148"/>
                    <a:pt x="0" y="162"/>
                    <a:pt x="25" y="176"/>
                  </a:cubicBezTo>
                  <a:cubicBezTo>
                    <a:pt x="60" y="162"/>
                    <a:pt x="88" y="148"/>
                    <a:pt x="130" y="127"/>
                  </a:cubicBezTo>
                  <a:cubicBezTo>
                    <a:pt x="249" y="61"/>
                    <a:pt x="354" y="35"/>
                    <a:pt x="452" y="35"/>
                  </a:cubicBezTo>
                  <a:cubicBezTo>
                    <a:pt x="633" y="35"/>
                    <a:pt x="792" y="124"/>
                    <a:pt x="975" y="229"/>
                  </a:cubicBezTo>
                  <a:cubicBezTo>
                    <a:pt x="1004" y="243"/>
                    <a:pt x="1032" y="261"/>
                    <a:pt x="1059" y="278"/>
                  </a:cubicBezTo>
                  <a:cubicBezTo>
                    <a:pt x="1121" y="312"/>
                    <a:pt x="1179" y="322"/>
                    <a:pt x="1238" y="322"/>
                  </a:cubicBezTo>
                  <a:cubicBezTo>
                    <a:pt x="1284" y="322"/>
                    <a:pt x="1330" y="316"/>
                    <a:pt x="1378" y="309"/>
                  </a:cubicBezTo>
                  <a:cubicBezTo>
                    <a:pt x="1431" y="304"/>
                    <a:pt x="1486" y="298"/>
                    <a:pt x="1548" y="298"/>
                  </a:cubicBezTo>
                  <a:cubicBezTo>
                    <a:pt x="1644" y="298"/>
                    <a:pt x="1755" y="312"/>
                    <a:pt x="1895" y="366"/>
                  </a:cubicBezTo>
                  <a:cubicBezTo>
                    <a:pt x="2249" y="499"/>
                    <a:pt x="2351" y="769"/>
                    <a:pt x="2330" y="979"/>
                  </a:cubicBezTo>
                  <a:cubicBezTo>
                    <a:pt x="2330" y="986"/>
                    <a:pt x="2336" y="994"/>
                    <a:pt x="2347" y="997"/>
                  </a:cubicBezTo>
                  <a:cubicBezTo>
                    <a:pt x="2354" y="997"/>
                    <a:pt x="2364" y="990"/>
                    <a:pt x="2364" y="979"/>
                  </a:cubicBezTo>
                  <a:cubicBezTo>
                    <a:pt x="2372" y="905"/>
                    <a:pt x="2385" y="516"/>
                    <a:pt x="1909" y="334"/>
                  </a:cubicBezTo>
                  <a:cubicBezTo>
                    <a:pt x="1766" y="280"/>
                    <a:pt x="1650" y="264"/>
                    <a:pt x="1552" y="264"/>
                  </a:cubicBezTo>
                  <a:cubicBezTo>
                    <a:pt x="1485" y="264"/>
                    <a:pt x="1427" y="271"/>
                    <a:pt x="1375" y="278"/>
                  </a:cubicBezTo>
                  <a:cubicBezTo>
                    <a:pt x="1328" y="284"/>
                    <a:pt x="1286" y="289"/>
                    <a:pt x="1245" y="289"/>
                  </a:cubicBezTo>
                  <a:cubicBezTo>
                    <a:pt x="1188" y="289"/>
                    <a:pt x="1134" y="279"/>
                    <a:pt x="1077" y="246"/>
                  </a:cubicBezTo>
                  <a:cubicBezTo>
                    <a:pt x="1049" y="232"/>
                    <a:pt x="1017" y="215"/>
                    <a:pt x="990" y="197"/>
                  </a:cubicBezTo>
                  <a:cubicBezTo>
                    <a:pt x="807" y="95"/>
                    <a:pt x="641" y="1"/>
                    <a:pt x="45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41;p43">
              <a:extLst>
                <a:ext uri="{FF2B5EF4-FFF2-40B4-BE49-F238E27FC236}">
                  <a16:creationId xmlns:a16="http://schemas.microsoft.com/office/drawing/2014/main" id="{8EE18D2A-48A2-6F32-CF00-2402F49629F0}"/>
                </a:ext>
              </a:extLst>
            </p:cNvPr>
            <p:cNvSpPr/>
            <p:nvPr/>
          </p:nvSpPr>
          <p:spPr>
            <a:xfrm>
              <a:off x="7587169" y="4485902"/>
              <a:ext cx="65210" cy="54086"/>
            </a:xfrm>
            <a:custGeom>
              <a:avLst/>
              <a:gdLst/>
              <a:ahLst/>
              <a:cxnLst/>
              <a:rect l="l" t="t" r="r" b="b"/>
              <a:pathLst>
                <a:path w="510" h="423" extrusionOk="0">
                  <a:moveTo>
                    <a:pt x="20" y="0"/>
                  </a:moveTo>
                  <a:cubicBezTo>
                    <a:pt x="13" y="0"/>
                    <a:pt x="7" y="3"/>
                    <a:pt x="4" y="8"/>
                  </a:cubicBezTo>
                  <a:cubicBezTo>
                    <a:pt x="1" y="19"/>
                    <a:pt x="4" y="29"/>
                    <a:pt x="14" y="33"/>
                  </a:cubicBezTo>
                  <a:cubicBezTo>
                    <a:pt x="197" y="117"/>
                    <a:pt x="359" y="251"/>
                    <a:pt x="477" y="416"/>
                  </a:cubicBezTo>
                  <a:cubicBezTo>
                    <a:pt x="481" y="419"/>
                    <a:pt x="485" y="422"/>
                    <a:pt x="492" y="422"/>
                  </a:cubicBezTo>
                  <a:cubicBezTo>
                    <a:pt x="495" y="422"/>
                    <a:pt x="495" y="422"/>
                    <a:pt x="498" y="419"/>
                  </a:cubicBezTo>
                  <a:cubicBezTo>
                    <a:pt x="506" y="416"/>
                    <a:pt x="509" y="405"/>
                    <a:pt x="502" y="394"/>
                  </a:cubicBezTo>
                  <a:cubicBezTo>
                    <a:pt x="383" y="226"/>
                    <a:pt x="218" y="89"/>
                    <a:pt x="29" y="1"/>
                  </a:cubicBezTo>
                  <a:cubicBezTo>
                    <a:pt x="26" y="0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42;p43">
              <a:extLst>
                <a:ext uri="{FF2B5EF4-FFF2-40B4-BE49-F238E27FC236}">
                  <a16:creationId xmlns:a16="http://schemas.microsoft.com/office/drawing/2014/main" id="{492F1F2A-8D1B-4BC5-9867-9811384B0E32}"/>
                </a:ext>
              </a:extLst>
            </p:cNvPr>
            <p:cNvSpPr/>
            <p:nvPr/>
          </p:nvSpPr>
          <p:spPr>
            <a:xfrm>
              <a:off x="6922527" y="4206644"/>
              <a:ext cx="543674" cy="247671"/>
            </a:xfrm>
            <a:custGeom>
              <a:avLst/>
              <a:gdLst/>
              <a:ahLst/>
              <a:cxnLst/>
              <a:rect l="l" t="t" r="r" b="b"/>
              <a:pathLst>
                <a:path w="4252" h="1937" extrusionOk="0">
                  <a:moveTo>
                    <a:pt x="7" y="0"/>
                  </a:moveTo>
                  <a:lnTo>
                    <a:pt x="1" y="35"/>
                  </a:lnTo>
                  <a:cubicBezTo>
                    <a:pt x="253" y="84"/>
                    <a:pt x="534" y="172"/>
                    <a:pt x="835" y="288"/>
                  </a:cubicBezTo>
                  <a:cubicBezTo>
                    <a:pt x="1614" y="593"/>
                    <a:pt x="2231" y="961"/>
                    <a:pt x="2774" y="1287"/>
                  </a:cubicBezTo>
                  <a:cubicBezTo>
                    <a:pt x="3245" y="1568"/>
                    <a:pt x="3655" y="1813"/>
                    <a:pt x="4041" y="1933"/>
                  </a:cubicBezTo>
                  <a:cubicBezTo>
                    <a:pt x="4045" y="1933"/>
                    <a:pt x="4058" y="1936"/>
                    <a:pt x="4083" y="1936"/>
                  </a:cubicBezTo>
                  <a:cubicBezTo>
                    <a:pt x="4118" y="1936"/>
                    <a:pt x="4174" y="1929"/>
                    <a:pt x="4252" y="1901"/>
                  </a:cubicBezTo>
                  <a:lnTo>
                    <a:pt x="4237" y="1866"/>
                  </a:lnTo>
                  <a:cubicBezTo>
                    <a:pt x="4166" y="1894"/>
                    <a:pt x="4112" y="1900"/>
                    <a:pt x="4081" y="1900"/>
                  </a:cubicBezTo>
                  <a:cubicBezTo>
                    <a:pt x="4062" y="1900"/>
                    <a:pt x="4051" y="1897"/>
                    <a:pt x="4051" y="1897"/>
                  </a:cubicBezTo>
                  <a:cubicBezTo>
                    <a:pt x="3669" y="1779"/>
                    <a:pt x="3263" y="1536"/>
                    <a:pt x="2792" y="1256"/>
                  </a:cubicBezTo>
                  <a:cubicBezTo>
                    <a:pt x="2248" y="929"/>
                    <a:pt x="1628" y="558"/>
                    <a:pt x="846" y="253"/>
                  </a:cubicBezTo>
                  <a:cubicBezTo>
                    <a:pt x="548" y="133"/>
                    <a:pt x="263" y="49"/>
                    <a:pt x="7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43;p43">
              <a:extLst>
                <a:ext uri="{FF2B5EF4-FFF2-40B4-BE49-F238E27FC236}">
                  <a16:creationId xmlns:a16="http://schemas.microsoft.com/office/drawing/2014/main" id="{FC105BD0-0033-0A23-2E14-1156D3A505DE}"/>
                </a:ext>
              </a:extLst>
            </p:cNvPr>
            <p:cNvSpPr/>
            <p:nvPr/>
          </p:nvSpPr>
          <p:spPr>
            <a:xfrm>
              <a:off x="6882122" y="4455726"/>
              <a:ext cx="41428" cy="29536"/>
            </a:xfrm>
            <a:custGeom>
              <a:avLst/>
              <a:gdLst/>
              <a:ahLst/>
              <a:cxnLst/>
              <a:rect l="l" t="t" r="r" b="b"/>
              <a:pathLst>
                <a:path w="324" h="231" extrusionOk="0">
                  <a:moveTo>
                    <a:pt x="72" y="1"/>
                  </a:moveTo>
                  <a:cubicBezTo>
                    <a:pt x="54" y="1"/>
                    <a:pt x="38" y="6"/>
                    <a:pt x="25" y="20"/>
                  </a:cubicBezTo>
                  <a:cubicBezTo>
                    <a:pt x="1" y="48"/>
                    <a:pt x="18" y="93"/>
                    <a:pt x="43" y="121"/>
                  </a:cubicBezTo>
                  <a:cubicBezTo>
                    <a:pt x="92" y="184"/>
                    <a:pt x="165" y="223"/>
                    <a:pt x="243" y="231"/>
                  </a:cubicBezTo>
                  <a:lnTo>
                    <a:pt x="323" y="121"/>
                  </a:lnTo>
                  <a:cubicBezTo>
                    <a:pt x="264" y="76"/>
                    <a:pt x="197" y="37"/>
                    <a:pt x="127" y="13"/>
                  </a:cubicBezTo>
                  <a:cubicBezTo>
                    <a:pt x="110" y="6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44;p43">
              <a:extLst>
                <a:ext uri="{FF2B5EF4-FFF2-40B4-BE49-F238E27FC236}">
                  <a16:creationId xmlns:a16="http://schemas.microsoft.com/office/drawing/2014/main" id="{BCF221B6-4C90-9D97-3A28-522569E99032}"/>
                </a:ext>
              </a:extLst>
            </p:cNvPr>
            <p:cNvSpPr/>
            <p:nvPr/>
          </p:nvSpPr>
          <p:spPr>
            <a:xfrm>
              <a:off x="6879948" y="4453680"/>
              <a:ext cx="45903" cy="33372"/>
            </a:xfrm>
            <a:custGeom>
              <a:avLst/>
              <a:gdLst/>
              <a:ahLst/>
              <a:cxnLst/>
              <a:rect l="l" t="t" r="r" b="b"/>
              <a:pathLst>
                <a:path w="359" h="261" extrusionOk="0">
                  <a:moveTo>
                    <a:pt x="91" y="1"/>
                  </a:moveTo>
                  <a:cubicBezTo>
                    <a:pt x="64" y="1"/>
                    <a:pt x="44" y="9"/>
                    <a:pt x="31" y="25"/>
                  </a:cubicBezTo>
                  <a:cubicBezTo>
                    <a:pt x="0" y="61"/>
                    <a:pt x="18" y="113"/>
                    <a:pt x="46" y="148"/>
                  </a:cubicBezTo>
                  <a:cubicBezTo>
                    <a:pt x="98" y="211"/>
                    <a:pt x="175" y="253"/>
                    <a:pt x="260" y="260"/>
                  </a:cubicBezTo>
                  <a:cubicBezTo>
                    <a:pt x="266" y="260"/>
                    <a:pt x="277" y="253"/>
                    <a:pt x="277" y="247"/>
                  </a:cubicBezTo>
                  <a:cubicBezTo>
                    <a:pt x="277" y="236"/>
                    <a:pt x="271" y="229"/>
                    <a:pt x="263" y="229"/>
                  </a:cubicBezTo>
                  <a:cubicBezTo>
                    <a:pt x="190" y="221"/>
                    <a:pt x="119" y="183"/>
                    <a:pt x="74" y="127"/>
                  </a:cubicBezTo>
                  <a:cubicBezTo>
                    <a:pt x="52" y="103"/>
                    <a:pt x="39" y="67"/>
                    <a:pt x="56" y="46"/>
                  </a:cubicBezTo>
                  <a:cubicBezTo>
                    <a:pt x="64" y="37"/>
                    <a:pt x="76" y="34"/>
                    <a:pt x="89" y="34"/>
                  </a:cubicBezTo>
                  <a:cubicBezTo>
                    <a:pt x="107" y="34"/>
                    <a:pt x="126" y="39"/>
                    <a:pt x="140" y="43"/>
                  </a:cubicBezTo>
                  <a:cubicBezTo>
                    <a:pt x="207" y="67"/>
                    <a:pt x="271" y="106"/>
                    <a:pt x="329" y="151"/>
                  </a:cubicBezTo>
                  <a:cubicBezTo>
                    <a:pt x="333" y="153"/>
                    <a:pt x="336" y="154"/>
                    <a:pt x="339" y="154"/>
                  </a:cubicBezTo>
                  <a:cubicBezTo>
                    <a:pt x="344" y="154"/>
                    <a:pt x="349" y="152"/>
                    <a:pt x="350" y="148"/>
                  </a:cubicBezTo>
                  <a:cubicBezTo>
                    <a:pt x="358" y="141"/>
                    <a:pt x="358" y="130"/>
                    <a:pt x="350" y="124"/>
                  </a:cubicBezTo>
                  <a:cubicBezTo>
                    <a:pt x="292" y="78"/>
                    <a:pt x="221" y="40"/>
                    <a:pt x="151" y="11"/>
                  </a:cubicBezTo>
                  <a:cubicBezTo>
                    <a:pt x="128" y="4"/>
                    <a:pt x="108" y="1"/>
                    <a:pt x="91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45;p43">
              <a:extLst>
                <a:ext uri="{FF2B5EF4-FFF2-40B4-BE49-F238E27FC236}">
                  <a16:creationId xmlns:a16="http://schemas.microsoft.com/office/drawing/2014/main" id="{BA0FF5D1-4FAD-0E21-C166-36DEA0494C0C}"/>
                </a:ext>
              </a:extLst>
            </p:cNvPr>
            <p:cNvSpPr/>
            <p:nvPr/>
          </p:nvSpPr>
          <p:spPr>
            <a:xfrm>
              <a:off x="6867289" y="4466083"/>
              <a:ext cx="46286" cy="32605"/>
            </a:xfrm>
            <a:custGeom>
              <a:avLst/>
              <a:gdLst/>
              <a:ahLst/>
              <a:cxnLst/>
              <a:rect l="l" t="t" r="r" b="b"/>
              <a:pathLst>
                <a:path w="362" h="255" extrusionOk="0">
                  <a:moveTo>
                    <a:pt x="86" y="0"/>
                  </a:moveTo>
                  <a:cubicBezTo>
                    <a:pt x="64" y="0"/>
                    <a:pt x="44" y="7"/>
                    <a:pt x="29" y="23"/>
                  </a:cubicBezTo>
                  <a:cubicBezTo>
                    <a:pt x="1" y="54"/>
                    <a:pt x="22" y="103"/>
                    <a:pt x="46" y="135"/>
                  </a:cubicBezTo>
                  <a:cubicBezTo>
                    <a:pt x="103" y="202"/>
                    <a:pt x="187" y="247"/>
                    <a:pt x="271" y="255"/>
                  </a:cubicBezTo>
                  <a:lnTo>
                    <a:pt x="362" y="135"/>
                  </a:lnTo>
                  <a:cubicBezTo>
                    <a:pt x="295" y="82"/>
                    <a:pt x="222" y="40"/>
                    <a:pt x="145" y="12"/>
                  </a:cubicBezTo>
                  <a:cubicBezTo>
                    <a:pt x="126" y="6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46;p43">
              <a:extLst>
                <a:ext uri="{FF2B5EF4-FFF2-40B4-BE49-F238E27FC236}">
                  <a16:creationId xmlns:a16="http://schemas.microsoft.com/office/drawing/2014/main" id="{48582495-E01E-DB0E-B9B1-6C18E234A13F}"/>
                </a:ext>
              </a:extLst>
            </p:cNvPr>
            <p:cNvSpPr/>
            <p:nvPr/>
          </p:nvSpPr>
          <p:spPr>
            <a:xfrm>
              <a:off x="6865116" y="4463909"/>
              <a:ext cx="50762" cy="36952"/>
            </a:xfrm>
            <a:custGeom>
              <a:avLst/>
              <a:gdLst/>
              <a:ahLst/>
              <a:cxnLst/>
              <a:rect l="l" t="t" r="r" b="b"/>
              <a:pathLst>
                <a:path w="397" h="289" extrusionOk="0">
                  <a:moveTo>
                    <a:pt x="100" y="1"/>
                  </a:moveTo>
                  <a:cubicBezTo>
                    <a:pt x="72" y="1"/>
                    <a:pt x="49" y="11"/>
                    <a:pt x="32" y="29"/>
                  </a:cubicBezTo>
                  <a:cubicBezTo>
                    <a:pt x="0" y="65"/>
                    <a:pt x="21" y="125"/>
                    <a:pt x="53" y="162"/>
                  </a:cubicBezTo>
                  <a:cubicBezTo>
                    <a:pt x="109" y="233"/>
                    <a:pt x="197" y="282"/>
                    <a:pt x="288" y="289"/>
                  </a:cubicBezTo>
                  <a:cubicBezTo>
                    <a:pt x="298" y="289"/>
                    <a:pt x="306" y="282"/>
                    <a:pt x="306" y="272"/>
                  </a:cubicBezTo>
                  <a:cubicBezTo>
                    <a:pt x="306" y="264"/>
                    <a:pt x="298" y="254"/>
                    <a:pt x="291" y="254"/>
                  </a:cubicBezTo>
                  <a:cubicBezTo>
                    <a:pt x="207" y="247"/>
                    <a:pt x="130" y="205"/>
                    <a:pt x="78" y="141"/>
                  </a:cubicBezTo>
                  <a:cubicBezTo>
                    <a:pt x="57" y="114"/>
                    <a:pt x="39" y="71"/>
                    <a:pt x="60" y="50"/>
                  </a:cubicBezTo>
                  <a:cubicBezTo>
                    <a:pt x="69" y="38"/>
                    <a:pt x="84" y="34"/>
                    <a:pt x="100" y="34"/>
                  </a:cubicBezTo>
                  <a:cubicBezTo>
                    <a:pt x="119" y="34"/>
                    <a:pt x="139" y="40"/>
                    <a:pt x="155" y="44"/>
                  </a:cubicBezTo>
                  <a:cubicBezTo>
                    <a:pt x="232" y="75"/>
                    <a:pt x="302" y="114"/>
                    <a:pt x="369" y="167"/>
                  </a:cubicBezTo>
                  <a:cubicBezTo>
                    <a:pt x="372" y="168"/>
                    <a:pt x="375" y="169"/>
                    <a:pt x="378" y="169"/>
                  </a:cubicBezTo>
                  <a:cubicBezTo>
                    <a:pt x="383" y="169"/>
                    <a:pt x="388" y="167"/>
                    <a:pt x="390" y="162"/>
                  </a:cubicBezTo>
                  <a:cubicBezTo>
                    <a:pt x="397" y="156"/>
                    <a:pt x="397" y="146"/>
                    <a:pt x="390" y="138"/>
                  </a:cubicBezTo>
                  <a:cubicBezTo>
                    <a:pt x="319" y="86"/>
                    <a:pt x="246" y="44"/>
                    <a:pt x="165" y="15"/>
                  </a:cubicBezTo>
                  <a:cubicBezTo>
                    <a:pt x="141" y="5"/>
                    <a:pt x="119" y="1"/>
                    <a:pt x="10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47;p43">
              <a:extLst>
                <a:ext uri="{FF2B5EF4-FFF2-40B4-BE49-F238E27FC236}">
                  <a16:creationId xmlns:a16="http://schemas.microsoft.com/office/drawing/2014/main" id="{6EB2C2BC-E4F8-873F-3CAB-0A9CA2E72999}"/>
                </a:ext>
              </a:extLst>
            </p:cNvPr>
            <p:cNvSpPr/>
            <p:nvPr/>
          </p:nvSpPr>
          <p:spPr>
            <a:xfrm>
              <a:off x="6859745" y="4480148"/>
              <a:ext cx="51657" cy="28002"/>
            </a:xfrm>
            <a:custGeom>
              <a:avLst/>
              <a:gdLst/>
              <a:ahLst/>
              <a:cxnLst/>
              <a:rect l="l" t="t" r="r" b="b"/>
              <a:pathLst>
                <a:path w="404" h="219" extrusionOk="0">
                  <a:moveTo>
                    <a:pt x="130" y="1"/>
                  </a:moveTo>
                  <a:cubicBezTo>
                    <a:pt x="88" y="1"/>
                    <a:pt x="32" y="8"/>
                    <a:pt x="18" y="50"/>
                  </a:cubicBezTo>
                  <a:cubicBezTo>
                    <a:pt x="0" y="95"/>
                    <a:pt x="39" y="137"/>
                    <a:pt x="77" y="162"/>
                  </a:cubicBezTo>
                  <a:cubicBezTo>
                    <a:pt x="134" y="199"/>
                    <a:pt x="201" y="219"/>
                    <a:pt x="269" y="219"/>
                  </a:cubicBezTo>
                  <a:cubicBezTo>
                    <a:pt x="298" y="219"/>
                    <a:pt x="326" y="215"/>
                    <a:pt x="354" y="208"/>
                  </a:cubicBezTo>
                  <a:lnTo>
                    <a:pt x="403" y="50"/>
                  </a:lnTo>
                  <a:cubicBezTo>
                    <a:pt x="316" y="19"/>
                    <a:pt x="225" y="4"/>
                    <a:pt x="13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48;p43">
              <a:extLst>
                <a:ext uri="{FF2B5EF4-FFF2-40B4-BE49-F238E27FC236}">
                  <a16:creationId xmlns:a16="http://schemas.microsoft.com/office/drawing/2014/main" id="{FACA0A3A-12CD-9D52-A173-4528B155BE3D}"/>
                </a:ext>
              </a:extLst>
            </p:cNvPr>
            <p:cNvSpPr/>
            <p:nvPr/>
          </p:nvSpPr>
          <p:spPr>
            <a:xfrm>
              <a:off x="6857444" y="4477974"/>
              <a:ext cx="56132" cy="32094"/>
            </a:xfrm>
            <a:custGeom>
              <a:avLst/>
              <a:gdLst/>
              <a:ahLst/>
              <a:cxnLst/>
              <a:rect l="l" t="t" r="r" b="b"/>
              <a:pathLst>
                <a:path w="439" h="251" extrusionOk="0">
                  <a:moveTo>
                    <a:pt x="152" y="0"/>
                  </a:moveTo>
                  <a:cubicBezTo>
                    <a:pt x="81" y="0"/>
                    <a:pt x="36" y="21"/>
                    <a:pt x="18" y="63"/>
                  </a:cubicBezTo>
                  <a:cubicBezTo>
                    <a:pt x="0" y="112"/>
                    <a:pt x="39" y="165"/>
                    <a:pt x="85" y="193"/>
                  </a:cubicBezTo>
                  <a:cubicBezTo>
                    <a:pt x="141" y="228"/>
                    <a:pt x="204" y="249"/>
                    <a:pt x="267" y="249"/>
                  </a:cubicBezTo>
                  <a:cubicBezTo>
                    <a:pt x="276" y="250"/>
                    <a:pt x="286" y="251"/>
                    <a:pt x="296" y="251"/>
                  </a:cubicBezTo>
                  <a:cubicBezTo>
                    <a:pt x="323" y="251"/>
                    <a:pt x="350" y="247"/>
                    <a:pt x="376" y="242"/>
                  </a:cubicBezTo>
                  <a:cubicBezTo>
                    <a:pt x="383" y="238"/>
                    <a:pt x="390" y="228"/>
                    <a:pt x="387" y="221"/>
                  </a:cubicBezTo>
                  <a:cubicBezTo>
                    <a:pt x="387" y="211"/>
                    <a:pt x="376" y="207"/>
                    <a:pt x="366" y="207"/>
                  </a:cubicBezTo>
                  <a:cubicBezTo>
                    <a:pt x="339" y="215"/>
                    <a:pt x="312" y="218"/>
                    <a:pt x="284" y="218"/>
                  </a:cubicBezTo>
                  <a:cubicBezTo>
                    <a:pt x="221" y="218"/>
                    <a:pt x="156" y="199"/>
                    <a:pt x="102" y="165"/>
                  </a:cubicBezTo>
                  <a:cubicBezTo>
                    <a:pt x="68" y="144"/>
                    <a:pt x="36" y="105"/>
                    <a:pt x="50" y="73"/>
                  </a:cubicBezTo>
                  <a:cubicBezTo>
                    <a:pt x="63" y="39"/>
                    <a:pt x="117" y="36"/>
                    <a:pt x="148" y="36"/>
                  </a:cubicBezTo>
                  <a:cubicBezTo>
                    <a:pt x="239" y="36"/>
                    <a:pt x="330" y="52"/>
                    <a:pt x="415" y="84"/>
                  </a:cubicBezTo>
                  <a:cubicBezTo>
                    <a:pt x="417" y="85"/>
                    <a:pt x="418" y="85"/>
                    <a:pt x="420" y="85"/>
                  </a:cubicBezTo>
                  <a:cubicBezTo>
                    <a:pt x="428" y="85"/>
                    <a:pt x="433" y="80"/>
                    <a:pt x="436" y="73"/>
                  </a:cubicBezTo>
                  <a:cubicBezTo>
                    <a:pt x="439" y="67"/>
                    <a:pt x="436" y="57"/>
                    <a:pt x="425" y="52"/>
                  </a:cubicBezTo>
                  <a:cubicBezTo>
                    <a:pt x="337" y="21"/>
                    <a:pt x="246" y="4"/>
                    <a:pt x="152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49;p43">
              <a:extLst>
                <a:ext uri="{FF2B5EF4-FFF2-40B4-BE49-F238E27FC236}">
                  <a16:creationId xmlns:a16="http://schemas.microsoft.com/office/drawing/2014/main" id="{7D2042B0-2654-194B-C734-8F5B065296CF}"/>
                </a:ext>
              </a:extLst>
            </p:cNvPr>
            <p:cNvSpPr/>
            <p:nvPr/>
          </p:nvSpPr>
          <p:spPr>
            <a:xfrm>
              <a:off x="6846703" y="4497154"/>
              <a:ext cx="58050" cy="31454"/>
            </a:xfrm>
            <a:custGeom>
              <a:avLst/>
              <a:gdLst/>
              <a:ahLst/>
              <a:cxnLst/>
              <a:rect l="l" t="t" r="r" b="b"/>
              <a:pathLst>
                <a:path w="454" h="246" extrusionOk="0">
                  <a:moveTo>
                    <a:pt x="147" y="1"/>
                  </a:moveTo>
                  <a:cubicBezTo>
                    <a:pt x="99" y="1"/>
                    <a:pt x="39" y="12"/>
                    <a:pt x="21" y="57"/>
                  </a:cubicBezTo>
                  <a:cubicBezTo>
                    <a:pt x="0" y="106"/>
                    <a:pt x="42" y="155"/>
                    <a:pt x="89" y="184"/>
                  </a:cubicBezTo>
                  <a:cubicBezTo>
                    <a:pt x="151" y="225"/>
                    <a:pt x="223" y="245"/>
                    <a:pt x="297" y="245"/>
                  </a:cubicBezTo>
                  <a:cubicBezTo>
                    <a:pt x="330" y="245"/>
                    <a:pt x="364" y="241"/>
                    <a:pt x="397" y="232"/>
                  </a:cubicBezTo>
                  <a:lnTo>
                    <a:pt x="453" y="61"/>
                  </a:lnTo>
                  <a:cubicBezTo>
                    <a:pt x="355" y="25"/>
                    <a:pt x="253" y="4"/>
                    <a:pt x="14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0;p43">
              <a:extLst>
                <a:ext uri="{FF2B5EF4-FFF2-40B4-BE49-F238E27FC236}">
                  <a16:creationId xmlns:a16="http://schemas.microsoft.com/office/drawing/2014/main" id="{43FD13D2-B0E2-9491-F3F4-98C6E350D6BD}"/>
                </a:ext>
              </a:extLst>
            </p:cNvPr>
            <p:cNvSpPr/>
            <p:nvPr/>
          </p:nvSpPr>
          <p:spPr>
            <a:xfrm>
              <a:off x="6844529" y="4495364"/>
              <a:ext cx="62397" cy="35290"/>
            </a:xfrm>
            <a:custGeom>
              <a:avLst/>
              <a:gdLst/>
              <a:ahLst/>
              <a:cxnLst/>
              <a:rect l="l" t="t" r="r" b="b"/>
              <a:pathLst>
                <a:path w="488" h="276" extrusionOk="0">
                  <a:moveTo>
                    <a:pt x="151" y="0"/>
                  </a:moveTo>
                  <a:cubicBezTo>
                    <a:pt x="85" y="0"/>
                    <a:pt x="37" y="24"/>
                    <a:pt x="21" y="68"/>
                  </a:cubicBezTo>
                  <a:cubicBezTo>
                    <a:pt x="0" y="120"/>
                    <a:pt x="42" y="180"/>
                    <a:pt x="95" y="211"/>
                  </a:cubicBezTo>
                  <a:cubicBezTo>
                    <a:pt x="154" y="250"/>
                    <a:pt x="228" y="271"/>
                    <a:pt x="298" y="274"/>
                  </a:cubicBezTo>
                  <a:cubicBezTo>
                    <a:pt x="308" y="275"/>
                    <a:pt x="319" y="276"/>
                    <a:pt x="329" y="276"/>
                  </a:cubicBezTo>
                  <a:cubicBezTo>
                    <a:pt x="359" y="276"/>
                    <a:pt x="389" y="272"/>
                    <a:pt x="417" y="264"/>
                  </a:cubicBezTo>
                  <a:cubicBezTo>
                    <a:pt x="428" y="261"/>
                    <a:pt x="431" y="253"/>
                    <a:pt x="428" y="243"/>
                  </a:cubicBezTo>
                  <a:cubicBezTo>
                    <a:pt x="428" y="237"/>
                    <a:pt x="420" y="231"/>
                    <a:pt x="414" y="231"/>
                  </a:cubicBezTo>
                  <a:cubicBezTo>
                    <a:pt x="413" y="231"/>
                    <a:pt x="411" y="232"/>
                    <a:pt x="410" y="232"/>
                  </a:cubicBezTo>
                  <a:cubicBezTo>
                    <a:pt x="380" y="240"/>
                    <a:pt x="349" y="243"/>
                    <a:pt x="318" y="243"/>
                  </a:cubicBezTo>
                  <a:cubicBezTo>
                    <a:pt x="245" y="243"/>
                    <a:pt x="174" y="223"/>
                    <a:pt x="112" y="183"/>
                  </a:cubicBezTo>
                  <a:cubicBezTo>
                    <a:pt x="74" y="159"/>
                    <a:pt x="38" y="117"/>
                    <a:pt x="53" y="78"/>
                  </a:cubicBezTo>
                  <a:cubicBezTo>
                    <a:pt x="70" y="36"/>
                    <a:pt x="130" y="33"/>
                    <a:pt x="164" y="33"/>
                  </a:cubicBezTo>
                  <a:cubicBezTo>
                    <a:pt x="266" y="36"/>
                    <a:pt x="368" y="54"/>
                    <a:pt x="463" y="89"/>
                  </a:cubicBezTo>
                  <a:cubicBezTo>
                    <a:pt x="466" y="90"/>
                    <a:pt x="468" y="90"/>
                    <a:pt x="470" y="90"/>
                  </a:cubicBezTo>
                  <a:cubicBezTo>
                    <a:pt x="477" y="90"/>
                    <a:pt x="481" y="86"/>
                    <a:pt x="484" y="78"/>
                  </a:cubicBezTo>
                  <a:cubicBezTo>
                    <a:pt x="488" y="71"/>
                    <a:pt x="484" y="60"/>
                    <a:pt x="473" y="57"/>
                  </a:cubicBezTo>
                  <a:cubicBezTo>
                    <a:pt x="375" y="22"/>
                    <a:pt x="274" y="1"/>
                    <a:pt x="164" y="1"/>
                  </a:cubicBezTo>
                  <a:cubicBezTo>
                    <a:pt x="160" y="0"/>
                    <a:pt x="156" y="0"/>
                    <a:pt x="15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1;p43">
              <a:extLst>
                <a:ext uri="{FF2B5EF4-FFF2-40B4-BE49-F238E27FC236}">
                  <a16:creationId xmlns:a16="http://schemas.microsoft.com/office/drawing/2014/main" id="{F84C3559-085D-480D-8902-51EB1F584F07}"/>
                </a:ext>
              </a:extLst>
            </p:cNvPr>
            <p:cNvSpPr/>
            <p:nvPr/>
          </p:nvSpPr>
          <p:spPr>
            <a:xfrm>
              <a:off x="6836858" y="4519147"/>
              <a:ext cx="68662" cy="37336"/>
            </a:xfrm>
            <a:custGeom>
              <a:avLst/>
              <a:gdLst/>
              <a:ahLst/>
              <a:cxnLst/>
              <a:rect l="l" t="t" r="r" b="b"/>
              <a:pathLst>
                <a:path w="537" h="292" extrusionOk="0">
                  <a:moveTo>
                    <a:pt x="176" y="1"/>
                  </a:moveTo>
                  <a:cubicBezTo>
                    <a:pt x="119" y="1"/>
                    <a:pt x="46" y="12"/>
                    <a:pt x="25" y="67"/>
                  </a:cubicBezTo>
                  <a:cubicBezTo>
                    <a:pt x="1" y="124"/>
                    <a:pt x="49" y="183"/>
                    <a:pt x="102" y="214"/>
                  </a:cubicBezTo>
                  <a:cubicBezTo>
                    <a:pt x="177" y="265"/>
                    <a:pt x="267" y="291"/>
                    <a:pt x="357" y="291"/>
                  </a:cubicBezTo>
                  <a:cubicBezTo>
                    <a:pt x="394" y="291"/>
                    <a:pt x="431" y="287"/>
                    <a:pt x="467" y="278"/>
                  </a:cubicBezTo>
                  <a:lnTo>
                    <a:pt x="537" y="75"/>
                  </a:lnTo>
                  <a:cubicBezTo>
                    <a:pt x="421" y="29"/>
                    <a:pt x="299" y="4"/>
                    <a:pt x="17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2;p43">
              <a:extLst>
                <a:ext uri="{FF2B5EF4-FFF2-40B4-BE49-F238E27FC236}">
                  <a16:creationId xmlns:a16="http://schemas.microsoft.com/office/drawing/2014/main" id="{92DAE7C2-B1AD-355A-5979-6BF33CB3F719}"/>
                </a:ext>
              </a:extLst>
            </p:cNvPr>
            <p:cNvSpPr/>
            <p:nvPr/>
          </p:nvSpPr>
          <p:spPr>
            <a:xfrm>
              <a:off x="6834556" y="4517357"/>
              <a:ext cx="73266" cy="41811"/>
            </a:xfrm>
            <a:custGeom>
              <a:avLst/>
              <a:gdLst/>
              <a:ahLst/>
              <a:cxnLst/>
              <a:rect l="l" t="t" r="r" b="b"/>
              <a:pathLst>
                <a:path w="573" h="327" extrusionOk="0">
                  <a:moveTo>
                    <a:pt x="178" y="1"/>
                  </a:moveTo>
                  <a:cubicBezTo>
                    <a:pt x="98" y="1"/>
                    <a:pt x="45" y="26"/>
                    <a:pt x="25" y="74"/>
                  </a:cubicBezTo>
                  <a:cubicBezTo>
                    <a:pt x="1" y="138"/>
                    <a:pt x="50" y="204"/>
                    <a:pt x="109" y="243"/>
                  </a:cubicBezTo>
                  <a:cubicBezTo>
                    <a:pt x="190" y="296"/>
                    <a:pt x="292" y="306"/>
                    <a:pt x="386" y="313"/>
                  </a:cubicBezTo>
                  <a:cubicBezTo>
                    <a:pt x="425" y="317"/>
                    <a:pt x="461" y="320"/>
                    <a:pt x="499" y="327"/>
                  </a:cubicBezTo>
                  <a:cubicBezTo>
                    <a:pt x="506" y="327"/>
                    <a:pt x="516" y="320"/>
                    <a:pt x="516" y="313"/>
                  </a:cubicBezTo>
                  <a:cubicBezTo>
                    <a:pt x="516" y="303"/>
                    <a:pt x="513" y="296"/>
                    <a:pt x="503" y="292"/>
                  </a:cubicBezTo>
                  <a:cubicBezTo>
                    <a:pt x="467" y="288"/>
                    <a:pt x="429" y="285"/>
                    <a:pt x="390" y="281"/>
                  </a:cubicBezTo>
                  <a:cubicBezTo>
                    <a:pt x="299" y="271"/>
                    <a:pt x="200" y="264"/>
                    <a:pt x="127" y="215"/>
                  </a:cubicBezTo>
                  <a:cubicBezTo>
                    <a:pt x="78" y="183"/>
                    <a:pt x="40" y="131"/>
                    <a:pt x="57" y="85"/>
                  </a:cubicBezTo>
                  <a:cubicBezTo>
                    <a:pt x="78" y="36"/>
                    <a:pt x="152" y="32"/>
                    <a:pt x="194" y="32"/>
                  </a:cubicBezTo>
                  <a:cubicBezTo>
                    <a:pt x="317" y="36"/>
                    <a:pt x="436" y="60"/>
                    <a:pt x="548" y="102"/>
                  </a:cubicBezTo>
                  <a:cubicBezTo>
                    <a:pt x="550" y="103"/>
                    <a:pt x="552" y="104"/>
                    <a:pt x="554" y="104"/>
                  </a:cubicBezTo>
                  <a:cubicBezTo>
                    <a:pt x="560" y="104"/>
                    <a:pt x="567" y="100"/>
                    <a:pt x="569" y="92"/>
                  </a:cubicBezTo>
                  <a:cubicBezTo>
                    <a:pt x="572" y="85"/>
                    <a:pt x="569" y="74"/>
                    <a:pt x="558" y="71"/>
                  </a:cubicBezTo>
                  <a:cubicBezTo>
                    <a:pt x="443" y="29"/>
                    <a:pt x="320" y="1"/>
                    <a:pt x="197" y="1"/>
                  </a:cubicBezTo>
                  <a:cubicBezTo>
                    <a:pt x="191" y="1"/>
                    <a:pt x="184" y="1"/>
                    <a:pt x="17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3;p43">
              <a:extLst>
                <a:ext uri="{FF2B5EF4-FFF2-40B4-BE49-F238E27FC236}">
                  <a16:creationId xmlns:a16="http://schemas.microsoft.com/office/drawing/2014/main" id="{87FB6162-4279-3372-6976-693AA5B475AA}"/>
                </a:ext>
              </a:extLst>
            </p:cNvPr>
            <p:cNvSpPr/>
            <p:nvPr/>
          </p:nvSpPr>
          <p:spPr>
            <a:xfrm>
              <a:off x="7207794" y="4199100"/>
              <a:ext cx="750940" cy="360957"/>
            </a:xfrm>
            <a:custGeom>
              <a:avLst/>
              <a:gdLst/>
              <a:ahLst/>
              <a:cxnLst/>
              <a:rect l="l" t="t" r="r" b="b"/>
              <a:pathLst>
                <a:path w="5873" h="2823" extrusionOk="0">
                  <a:moveTo>
                    <a:pt x="4538" y="0"/>
                  </a:moveTo>
                  <a:cubicBezTo>
                    <a:pt x="4405" y="0"/>
                    <a:pt x="4258" y="12"/>
                    <a:pt x="4097" y="38"/>
                  </a:cubicBezTo>
                  <a:cubicBezTo>
                    <a:pt x="3852" y="80"/>
                    <a:pt x="3571" y="150"/>
                    <a:pt x="3252" y="266"/>
                  </a:cubicBezTo>
                  <a:cubicBezTo>
                    <a:pt x="1772" y="796"/>
                    <a:pt x="828" y="1581"/>
                    <a:pt x="0" y="1813"/>
                  </a:cubicBezTo>
                  <a:cubicBezTo>
                    <a:pt x="263" y="1988"/>
                    <a:pt x="347" y="2262"/>
                    <a:pt x="319" y="2563"/>
                  </a:cubicBezTo>
                  <a:cubicBezTo>
                    <a:pt x="312" y="2641"/>
                    <a:pt x="298" y="2722"/>
                    <a:pt x="277" y="2802"/>
                  </a:cubicBezTo>
                  <a:cubicBezTo>
                    <a:pt x="288" y="2813"/>
                    <a:pt x="235" y="2823"/>
                    <a:pt x="249" y="2823"/>
                  </a:cubicBezTo>
                  <a:cubicBezTo>
                    <a:pt x="1628" y="2753"/>
                    <a:pt x="4514" y="2672"/>
                    <a:pt x="5254" y="2146"/>
                  </a:cubicBezTo>
                  <a:cubicBezTo>
                    <a:pt x="5325" y="2097"/>
                    <a:pt x="5384" y="2048"/>
                    <a:pt x="5437" y="1995"/>
                  </a:cubicBezTo>
                  <a:cubicBezTo>
                    <a:pt x="5872" y="1592"/>
                    <a:pt x="5865" y="1150"/>
                    <a:pt x="5735" y="781"/>
                  </a:cubicBezTo>
                  <a:cubicBezTo>
                    <a:pt x="5707" y="701"/>
                    <a:pt x="5672" y="620"/>
                    <a:pt x="5633" y="546"/>
                  </a:cubicBezTo>
                  <a:cubicBezTo>
                    <a:pt x="5486" y="260"/>
                    <a:pt x="5162" y="0"/>
                    <a:pt x="4538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4;p43">
              <a:extLst>
                <a:ext uri="{FF2B5EF4-FFF2-40B4-BE49-F238E27FC236}">
                  <a16:creationId xmlns:a16="http://schemas.microsoft.com/office/drawing/2014/main" id="{19A7C32E-6347-B8BD-9E33-DB34DF34F4A2}"/>
                </a:ext>
              </a:extLst>
            </p:cNvPr>
            <p:cNvSpPr/>
            <p:nvPr/>
          </p:nvSpPr>
          <p:spPr>
            <a:xfrm>
              <a:off x="7265972" y="4506616"/>
              <a:ext cx="521809" cy="54470"/>
            </a:xfrm>
            <a:custGeom>
              <a:avLst/>
              <a:gdLst/>
              <a:ahLst/>
              <a:cxnLst/>
              <a:rect l="l" t="t" r="r" b="b"/>
              <a:pathLst>
                <a:path w="4081" h="426" extrusionOk="0">
                  <a:moveTo>
                    <a:pt x="4070" y="1"/>
                  </a:moveTo>
                  <a:cubicBezTo>
                    <a:pt x="3039" y="249"/>
                    <a:pt x="1334" y="327"/>
                    <a:pt x="208" y="380"/>
                  </a:cubicBezTo>
                  <a:lnTo>
                    <a:pt x="1" y="390"/>
                  </a:lnTo>
                  <a:lnTo>
                    <a:pt x="4" y="425"/>
                  </a:lnTo>
                  <a:lnTo>
                    <a:pt x="211" y="414"/>
                  </a:lnTo>
                  <a:cubicBezTo>
                    <a:pt x="1338" y="365"/>
                    <a:pt x="3042" y="288"/>
                    <a:pt x="4080" y="39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5;p43">
              <a:extLst>
                <a:ext uri="{FF2B5EF4-FFF2-40B4-BE49-F238E27FC236}">
                  <a16:creationId xmlns:a16="http://schemas.microsoft.com/office/drawing/2014/main" id="{27AF1F27-985A-B9C7-0262-AFBA12D34D74}"/>
                </a:ext>
              </a:extLst>
            </p:cNvPr>
            <p:cNvSpPr/>
            <p:nvPr/>
          </p:nvSpPr>
          <p:spPr>
            <a:xfrm>
              <a:off x="6878925" y="4407393"/>
              <a:ext cx="402896" cy="155354"/>
            </a:xfrm>
            <a:custGeom>
              <a:avLst/>
              <a:gdLst/>
              <a:ahLst/>
              <a:cxnLst/>
              <a:rect l="l" t="t" r="r" b="b"/>
              <a:pathLst>
                <a:path w="3151" h="1215" extrusionOk="0">
                  <a:moveTo>
                    <a:pt x="1938" y="1"/>
                  </a:moveTo>
                  <a:cubicBezTo>
                    <a:pt x="1731" y="1"/>
                    <a:pt x="1549" y="114"/>
                    <a:pt x="1331" y="226"/>
                  </a:cubicBezTo>
                  <a:cubicBezTo>
                    <a:pt x="1274" y="255"/>
                    <a:pt x="1220" y="265"/>
                    <a:pt x="1166" y="265"/>
                  </a:cubicBezTo>
                  <a:cubicBezTo>
                    <a:pt x="1064" y="265"/>
                    <a:pt x="959" y="231"/>
                    <a:pt x="817" y="231"/>
                  </a:cubicBezTo>
                  <a:cubicBezTo>
                    <a:pt x="727" y="231"/>
                    <a:pt x="623" y="245"/>
                    <a:pt x="496" y="289"/>
                  </a:cubicBezTo>
                  <a:cubicBezTo>
                    <a:pt x="60" y="440"/>
                    <a:pt x="1" y="798"/>
                    <a:pt x="39" y="973"/>
                  </a:cubicBezTo>
                  <a:cubicBezTo>
                    <a:pt x="72" y="1109"/>
                    <a:pt x="99" y="1214"/>
                    <a:pt x="402" y="1214"/>
                  </a:cubicBezTo>
                  <a:cubicBezTo>
                    <a:pt x="488" y="1214"/>
                    <a:pt x="596" y="1206"/>
                    <a:pt x="734" y="1187"/>
                  </a:cubicBezTo>
                  <a:cubicBezTo>
                    <a:pt x="921" y="1161"/>
                    <a:pt x="1184" y="1151"/>
                    <a:pt x="1462" y="1151"/>
                  </a:cubicBezTo>
                  <a:cubicBezTo>
                    <a:pt x="2108" y="1151"/>
                    <a:pt x="2828" y="1201"/>
                    <a:pt x="2828" y="1201"/>
                  </a:cubicBezTo>
                  <a:cubicBezTo>
                    <a:pt x="3151" y="714"/>
                    <a:pt x="2621" y="162"/>
                    <a:pt x="2621" y="162"/>
                  </a:cubicBezTo>
                  <a:cubicBezTo>
                    <a:pt x="2621" y="162"/>
                    <a:pt x="2593" y="187"/>
                    <a:pt x="2529" y="187"/>
                  </a:cubicBezTo>
                  <a:cubicBezTo>
                    <a:pt x="2475" y="187"/>
                    <a:pt x="2394" y="169"/>
                    <a:pt x="2281" y="104"/>
                  </a:cubicBezTo>
                  <a:cubicBezTo>
                    <a:pt x="2155" y="30"/>
                    <a:pt x="2043" y="1"/>
                    <a:pt x="1938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56;p43">
              <a:extLst>
                <a:ext uri="{FF2B5EF4-FFF2-40B4-BE49-F238E27FC236}">
                  <a16:creationId xmlns:a16="http://schemas.microsoft.com/office/drawing/2014/main" id="{2D722222-22BE-E511-355F-E6E1C089410E}"/>
                </a:ext>
              </a:extLst>
            </p:cNvPr>
            <p:cNvSpPr/>
            <p:nvPr/>
          </p:nvSpPr>
          <p:spPr>
            <a:xfrm>
              <a:off x="6879948" y="4405347"/>
              <a:ext cx="305848" cy="119936"/>
            </a:xfrm>
            <a:custGeom>
              <a:avLst/>
              <a:gdLst/>
              <a:ahLst/>
              <a:cxnLst/>
              <a:rect l="l" t="t" r="r" b="b"/>
              <a:pathLst>
                <a:path w="2392" h="938" extrusionOk="0">
                  <a:moveTo>
                    <a:pt x="1931" y="0"/>
                  </a:moveTo>
                  <a:cubicBezTo>
                    <a:pt x="1746" y="0"/>
                    <a:pt x="1582" y="87"/>
                    <a:pt x="1403" y="183"/>
                  </a:cubicBezTo>
                  <a:cubicBezTo>
                    <a:pt x="1375" y="196"/>
                    <a:pt x="1344" y="210"/>
                    <a:pt x="1315" y="228"/>
                  </a:cubicBezTo>
                  <a:cubicBezTo>
                    <a:pt x="1260" y="255"/>
                    <a:pt x="1209" y="264"/>
                    <a:pt x="1156" y="264"/>
                  </a:cubicBezTo>
                  <a:cubicBezTo>
                    <a:pt x="1112" y="264"/>
                    <a:pt x="1067" y="257"/>
                    <a:pt x="1017" y="249"/>
                  </a:cubicBezTo>
                  <a:cubicBezTo>
                    <a:pt x="957" y="239"/>
                    <a:pt x="889" y="229"/>
                    <a:pt x="809" y="229"/>
                  </a:cubicBezTo>
                  <a:cubicBezTo>
                    <a:pt x="718" y="229"/>
                    <a:pt x="610" y="243"/>
                    <a:pt x="481" y="288"/>
                  </a:cubicBezTo>
                  <a:cubicBezTo>
                    <a:pt x="0" y="456"/>
                    <a:pt x="0" y="845"/>
                    <a:pt x="7" y="923"/>
                  </a:cubicBezTo>
                  <a:cubicBezTo>
                    <a:pt x="7" y="931"/>
                    <a:pt x="11" y="937"/>
                    <a:pt x="19" y="937"/>
                  </a:cubicBezTo>
                  <a:cubicBezTo>
                    <a:pt x="21" y="937"/>
                    <a:pt x="23" y="937"/>
                    <a:pt x="25" y="936"/>
                  </a:cubicBezTo>
                  <a:cubicBezTo>
                    <a:pt x="35" y="936"/>
                    <a:pt x="42" y="929"/>
                    <a:pt x="39" y="919"/>
                  </a:cubicBezTo>
                  <a:cubicBezTo>
                    <a:pt x="25" y="712"/>
                    <a:pt x="137" y="442"/>
                    <a:pt x="494" y="319"/>
                  </a:cubicBezTo>
                  <a:cubicBezTo>
                    <a:pt x="619" y="276"/>
                    <a:pt x="720" y="263"/>
                    <a:pt x="808" y="263"/>
                  </a:cubicBezTo>
                  <a:cubicBezTo>
                    <a:pt x="883" y="263"/>
                    <a:pt x="949" y="272"/>
                    <a:pt x="1010" y="280"/>
                  </a:cubicBezTo>
                  <a:cubicBezTo>
                    <a:pt x="1062" y="289"/>
                    <a:pt x="1112" y="296"/>
                    <a:pt x="1160" y="296"/>
                  </a:cubicBezTo>
                  <a:cubicBezTo>
                    <a:pt x="1216" y="296"/>
                    <a:pt x="1271" y="286"/>
                    <a:pt x="1330" y="256"/>
                  </a:cubicBezTo>
                  <a:cubicBezTo>
                    <a:pt x="1361" y="242"/>
                    <a:pt x="1389" y="225"/>
                    <a:pt x="1417" y="210"/>
                  </a:cubicBezTo>
                  <a:cubicBezTo>
                    <a:pt x="1598" y="116"/>
                    <a:pt x="1756" y="33"/>
                    <a:pt x="1931" y="33"/>
                  </a:cubicBezTo>
                  <a:cubicBezTo>
                    <a:pt x="2034" y="33"/>
                    <a:pt x="2142" y="62"/>
                    <a:pt x="2266" y="133"/>
                  </a:cubicBezTo>
                  <a:cubicBezTo>
                    <a:pt x="2308" y="157"/>
                    <a:pt x="2336" y="172"/>
                    <a:pt x="2367" y="186"/>
                  </a:cubicBezTo>
                  <a:cubicBezTo>
                    <a:pt x="2392" y="175"/>
                    <a:pt x="2389" y="162"/>
                    <a:pt x="2389" y="147"/>
                  </a:cubicBezTo>
                  <a:cubicBezTo>
                    <a:pt x="2361" y="136"/>
                    <a:pt x="2315" y="126"/>
                    <a:pt x="2283" y="105"/>
                  </a:cubicBezTo>
                  <a:cubicBezTo>
                    <a:pt x="2154" y="30"/>
                    <a:pt x="2039" y="0"/>
                    <a:pt x="1931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57;p43">
              <a:extLst>
                <a:ext uri="{FF2B5EF4-FFF2-40B4-BE49-F238E27FC236}">
                  <a16:creationId xmlns:a16="http://schemas.microsoft.com/office/drawing/2014/main" id="{FD6B0D97-1E79-52D1-1FAC-ED636748D990}"/>
                </a:ext>
              </a:extLst>
            </p:cNvPr>
            <p:cNvSpPr/>
            <p:nvPr/>
          </p:nvSpPr>
          <p:spPr>
            <a:xfrm>
              <a:off x="6992981" y="4460712"/>
              <a:ext cx="66361" cy="52296"/>
            </a:xfrm>
            <a:custGeom>
              <a:avLst/>
              <a:gdLst/>
              <a:ahLst/>
              <a:cxnLst/>
              <a:rect l="l" t="t" r="r" b="b"/>
              <a:pathLst>
                <a:path w="519" h="409" extrusionOk="0">
                  <a:moveTo>
                    <a:pt x="499" y="1"/>
                  </a:moveTo>
                  <a:cubicBezTo>
                    <a:pt x="497" y="1"/>
                    <a:pt x="494" y="1"/>
                    <a:pt x="491" y="2"/>
                  </a:cubicBezTo>
                  <a:cubicBezTo>
                    <a:pt x="302" y="86"/>
                    <a:pt x="133" y="216"/>
                    <a:pt x="4" y="381"/>
                  </a:cubicBezTo>
                  <a:cubicBezTo>
                    <a:pt x="0" y="391"/>
                    <a:pt x="0" y="402"/>
                    <a:pt x="7" y="405"/>
                  </a:cubicBezTo>
                  <a:cubicBezTo>
                    <a:pt x="10" y="409"/>
                    <a:pt x="14" y="409"/>
                    <a:pt x="18" y="409"/>
                  </a:cubicBezTo>
                  <a:cubicBezTo>
                    <a:pt x="21" y="409"/>
                    <a:pt x="28" y="405"/>
                    <a:pt x="31" y="402"/>
                  </a:cubicBezTo>
                  <a:cubicBezTo>
                    <a:pt x="154" y="240"/>
                    <a:pt x="319" y="114"/>
                    <a:pt x="505" y="33"/>
                  </a:cubicBezTo>
                  <a:cubicBezTo>
                    <a:pt x="515" y="30"/>
                    <a:pt x="519" y="19"/>
                    <a:pt x="515" y="12"/>
                  </a:cubicBezTo>
                  <a:cubicBezTo>
                    <a:pt x="513" y="5"/>
                    <a:pt x="507" y="1"/>
                    <a:pt x="49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58;p43">
              <a:extLst>
                <a:ext uri="{FF2B5EF4-FFF2-40B4-BE49-F238E27FC236}">
                  <a16:creationId xmlns:a16="http://schemas.microsoft.com/office/drawing/2014/main" id="{2412914D-EF3F-0B60-5E65-346ECBAD01B9}"/>
                </a:ext>
              </a:extLst>
            </p:cNvPr>
            <p:cNvSpPr/>
            <p:nvPr/>
          </p:nvSpPr>
          <p:spPr>
            <a:xfrm>
              <a:off x="7181709" y="4201658"/>
              <a:ext cx="550450" cy="231944"/>
            </a:xfrm>
            <a:custGeom>
              <a:avLst/>
              <a:gdLst/>
              <a:ahLst/>
              <a:cxnLst/>
              <a:rect l="l" t="t" r="r" b="b"/>
              <a:pathLst>
                <a:path w="4305" h="1814" extrusionOk="0">
                  <a:moveTo>
                    <a:pt x="4297" y="0"/>
                  </a:moveTo>
                  <a:cubicBezTo>
                    <a:pt x="4041" y="42"/>
                    <a:pt x="3757" y="120"/>
                    <a:pt x="3452" y="228"/>
                  </a:cubicBezTo>
                  <a:cubicBezTo>
                    <a:pt x="2659" y="509"/>
                    <a:pt x="2031" y="860"/>
                    <a:pt x="1477" y="1172"/>
                  </a:cubicBezTo>
                  <a:cubicBezTo>
                    <a:pt x="997" y="1439"/>
                    <a:pt x="583" y="1666"/>
                    <a:pt x="197" y="1776"/>
                  </a:cubicBezTo>
                  <a:cubicBezTo>
                    <a:pt x="197" y="1776"/>
                    <a:pt x="188" y="1777"/>
                    <a:pt x="172" y="1777"/>
                  </a:cubicBezTo>
                  <a:cubicBezTo>
                    <a:pt x="142" y="1777"/>
                    <a:pt x="87" y="1772"/>
                    <a:pt x="15" y="1740"/>
                  </a:cubicBezTo>
                  <a:lnTo>
                    <a:pt x="1" y="1771"/>
                  </a:lnTo>
                  <a:cubicBezTo>
                    <a:pt x="82" y="1807"/>
                    <a:pt x="141" y="1814"/>
                    <a:pt x="176" y="1814"/>
                  </a:cubicBezTo>
                  <a:lnTo>
                    <a:pt x="208" y="1814"/>
                  </a:lnTo>
                  <a:cubicBezTo>
                    <a:pt x="597" y="1702"/>
                    <a:pt x="1014" y="1470"/>
                    <a:pt x="1495" y="1203"/>
                  </a:cubicBezTo>
                  <a:cubicBezTo>
                    <a:pt x="2049" y="895"/>
                    <a:pt x="2677" y="544"/>
                    <a:pt x="3462" y="264"/>
                  </a:cubicBezTo>
                  <a:cubicBezTo>
                    <a:pt x="3764" y="155"/>
                    <a:pt x="4048" y="78"/>
                    <a:pt x="4304" y="36"/>
                  </a:cubicBezTo>
                  <a:lnTo>
                    <a:pt x="4297" y="0"/>
                  </a:ln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59;p43">
              <a:extLst>
                <a:ext uri="{FF2B5EF4-FFF2-40B4-BE49-F238E27FC236}">
                  <a16:creationId xmlns:a16="http://schemas.microsoft.com/office/drawing/2014/main" id="{88DFC7EF-FEDB-DFD8-0ABA-167DA3669530}"/>
                </a:ext>
              </a:extLst>
            </p:cNvPr>
            <p:cNvSpPr/>
            <p:nvPr/>
          </p:nvSpPr>
          <p:spPr>
            <a:xfrm>
              <a:off x="7489608" y="3651071"/>
              <a:ext cx="111624" cy="151134"/>
            </a:xfrm>
            <a:custGeom>
              <a:avLst/>
              <a:gdLst/>
              <a:ahLst/>
              <a:cxnLst/>
              <a:rect l="l" t="t" r="r" b="b"/>
              <a:pathLst>
                <a:path w="873" h="1182" extrusionOk="0">
                  <a:moveTo>
                    <a:pt x="222" y="0"/>
                  </a:moveTo>
                  <a:cubicBezTo>
                    <a:pt x="0" y="0"/>
                    <a:pt x="304" y="968"/>
                    <a:pt x="872" y="1181"/>
                  </a:cubicBezTo>
                  <a:cubicBezTo>
                    <a:pt x="872" y="1181"/>
                    <a:pt x="760" y="395"/>
                    <a:pt x="343" y="58"/>
                  </a:cubicBezTo>
                  <a:cubicBezTo>
                    <a:pt x="292" y="18"/>
                    <a:pt x="252" y="0"/>
                    <a:pt x="222" y="0"/>
                  </a:cubicBezTo>
                  <a:close/>
                </a:path>
              </a:pathLst>
            </a:custGeom>
            <a:solidFill>
              <a:srgbClr val="3B5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60;p43">
              <a:extLst>
                <a:ext uri="{FF2B5EF4-FFF2-40B4-BE49-F238E27FC236}">
                  <a16:creationId xmlns:a16="http://schemas.microsoft.com/office/drawing/2014/main" id="{23548864-B436-95CC-55EB-DCDF3ED19CB1}"/>
                </a:ext>
              </a:extLst>
            </p:cNvPr>
            <p:cNvSpPr/>
            <p:nvPr/>
          </p:nvSpPr>
          <p:spPr>
            <a:xfrm>
              <a:off x="7049241" y="2839128"/>
              <a:ext cx="75695" cy="215961"/>
            </a:xfrm>
            <a:custGeom>
              <a:avLst/>
              <a:gdLst/>
              <a:ahLst/>
              <a:cxnLst/>
              <a:rect l="l" t="t" r="r" b="b"/>
              <a:pathLst>
                <a:path w="592" h="1689" extrusionOk="0">
                  <a:moveTo>
                    <a:pt x="591" y="1"/>
                  </a:moveTo>
                  <a:cubicBezTo>
                    <a:pt x="563" y="39"/>
                    <a:pt x="525" y="88"/>
                    <a:pt x="479" y="148"/>
                  </a:cubicBezTo>
                  <a:cubicBezTo>
                    <a:pt x="409" y="239"/>
                    <a:pt x="272" y="316"/>
                    <a:pt x="188" y="362"/>
                  </a:cubicBezTo>
                  <a:cubicBezTo>
                    <a:pt x="153" y="421"/>
                    <a:pt x="104" y="544"/>
                    <a:pt x="62" y="786"/>
                  </a:cubicBezTo>
                  <a:cubicBezTo>
                    <a:pt x="0" y="1142"/>
                    <a:pt x="124" y="1688"/>
                    <a:pt x="221" y="1688"/>
                  </a:cubicBezTo>
                  <a:cubicBezTo>
                    <a:pt x="235" y="1688"/>
                    <a:pt x="249" y="1677"/>
                    <a:pt x="261" y="1652"/>
                  </a:cubicBezTo>
                  <a:cubicBezTo>
                    <a:pt x="357" y="1456"/>
                    <a:pt x="405" y="436"/>
                    <a:pt x="405" y="436"/>
                  </a:cubicBezTo>
                  <a:cubicBezTo>
                    <a:pt x="447" y="394"/>
                    <a:pt x="528" y="183"/>
                    <a:pt x="591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61;p43">
              <a:extLst>
                <a:ext uri="{FF2B5EF4-FFF2-40B4-BE49-F238E27FC236}">
                  <a16:creationId xmlns:a16="http://schemas.microsoft.com/office/drawing/2014/main" id="{DF39349F-97CD-6B32-B29C-F7D87B10633F}"/>
                </a:ext>
              </a:extLst>
            </p:cNvPr>
            <p:cNvSpPr/>
            <p:nvPr/>
          </p:nvSpPr>
          <p:spPr>
            <a:xfrm>
              <a:off x="7517739" y="3378590"/>
              <a:ext cx="505570" cy="547126"/>
            </a:xfrm>
            <a:custGeom>
              <a:avLst/>
              <a:gdLst/>
              <a:ahLst/>
              <a:cxnLst/>
              <a:rect l="l" t="t" r="r" b="b"/>
              <a:pathLst>
                <a:path w="3954" h="4279" extrusionOk="0">
                  <a:moveTo>
                    <a:pt x="0" y="1"/>
                  </a:moveTo>
                  <a:lnTo>
                    <a:pt x="544" y="2477"/>
                  </a:lnTo>
                  <a:cubicBezTo>
                    <a:pt x="544" y="2477"/>
                    <a:pt x="1518" y="4278"/>
                    <a:pt x="2489" y="4278"/>
                  </a:cubicBezTo>
                  <a:cubicBezTo>
                    <a:pt x="2618" y="4278"/>
                    <a:pt x="2746" y="4247"/>
                    <a:pt x="2872" y="4175"/>
                  </a:cubicBezTo>
                  <a:cubicBezTo>
                    <a:pt x="3953" y="3565"/>
                    <a:pt x="3844" y="492"/>
                    <a:pt x="3844" y="492"/>
                  </a:cubicBezTo>
                  <a:lnTo>
                    <a:pt x="2929" y="387"/>
                  </a:lnTo>
                  <a:lnTo>
                    <a:pt x="2234" y="2390"/>
                  </a:lnTo>
                  <a:cubicBezTo>
                    <a:pt x="2234" y="2390"/>
                    <a:pt x="1754" y="1509"/>
                    <a:pt x="1203" y="748"/>
                  </a:cubicBezTo>
                  <a:cubicBezTo>
                    <a:pt x="779" y="16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62;p43">
              <a:extLst>
                <a:ext uri="{FF2B5EF4-FFF2-40B4-BE49-F238E27FC236}">
                  <a16:creationId xmlns:a16="http://schemas.microsoft.com/office/drawing/2014/main" id="{30DF181B-4669-B18A-488C-849AAEEE7D8A}"/>
                </a:ext>
              </a:extLst>
            </p:cNvPr>
            <p:cNvSpPr/>
            <p:nvPr/>
          </p:nvSpPr>
          <p:spPr>
            <a:xfrm>
              <a:off x="7877167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166" y="0"/>
                  </a:moveTo>
                  <a:cubicBezTo>
                    <a:pt x="18" y="0"/>
                    <a:pt x="1" y="146"/>
                    <a:pt x="44" y="199"/>
                  </a:cubicBezTo>
                  <a:cubicBezTo>
                    <a:pt x="97" y="266"/>
                    <a:pt x="374" y="407"/>
                    <a:pt x="430" y="459"/>
                  </a:cubicBezTo>
                  <a:cubicBezTo>
                    <a:pt x="486" y="515"/>
                    <a:pt x="514" y="827"/>
                    <a:pt x="514" y="827"/>
                  </a:cubicBezTo>
                  <a:lnTo>
                    <a:pt x="767" y="705"/>
                  </a:lnTo>
                  <a:cubicBezTo>
                    <a:pt x="616" y="178"/>
                    <a:pt x="640" y="185"/>
                    <a:pt x="335" y="45"/>
                  </a:cubicBezTo>
                  <a:cubicBezTo>
                    <a:pt x="266" y="13"/>
                    <a:pt x="210" y="0"/>
                    <a:pt x="166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63;p43">
              <a:extLst>
                <a:ext uri="{FF2B5EF4-FFF2-40B4-BE49-F238E27FC236}">
                  <a16:creationId xmlns:a16="http://schemas.microsoft.com/office/drawing/2014/main" id="{15EF9306-4A98-E17A-0FB9-CFE52E801D68}"/>
                </a:ext>
              </a:extLst>
            </p:cNvPr>
            <p:cNvSpPr/>
            <p:nvPr/>
          </p:nvSpPr>
          <p:spPr>
            <a:xfrm>
              <a:off x="7830241" y="3134752"/>
              <a:ext cx="227468" cy="367350"/>
            </a:xfrm>
            <a:custGeom>
              <a:avLst/>
              <a:gdLst/>
              <a:ahLst/>
              <a:cxnLst/>
              <a:rect l="l" t="t" r="r" b="b"/>
              <a:pathLst>
                <a:path w="1779" h="2873" extrusionOk="0">
                  <a:moveTo>
                    <a:pt x="1009" y="0"/>
                  </a:moveTo>
                  <a:cubicBezTo>
                    <a:pt x="1007" y="0"/>
                    <a:pt x="1006" y="0"/>
                    <a:pt x="1004" y="0"/>
                  </a:cubicBezTo>
                  <a:cubicBezTo>
                    <a:pt x="752" y="14"/>
                    <a:pt x="1242" y="1133"/>
                    <a:pt x="1242" y="1133"/>
                  </a:cubicBezTo>
                  <a:cubicBezTo>
                    <a:pt x="1242" y="1133"/>
                    <a:pt x="762" y="1276"/>
                    <a:pt x="646" y="1775"/>
                  </a:cubicBezTo>
                  <a:cubicBezTo>
                    <a:pt x="646" y="1775"/>
                    <a:pt x="401" y="1554"/>
                    <a:pt x="373" y="1357"/>
                  </a:cubicBezTo>
                  <a:cubicBezTo>
                    <a:pt x="373" y="1357"/>
                    <a:pt x="555" y="891"/>
                    <a:pt x="516" y="705"/>
                  </a:cubicBezTo>
                  <a:cubicBezTo>
                    <a:pt x="510" y="675"/>
                    <a:pt x="497" y="662"/>
                    <a:pt x="479" y="662"/>
                  </a:cubicBezTo>
                  <a:cubicBezTo>
                    <a:pt x="381" y="662"/>
                    <a:pt x="136" y="1047"/>
                    <a:pt x="74" y="1284"/>
                  </a:cubicBezTo>
                  <a:cubicBezTo>
                    <a:pt x="1" y="1561"/>
                    <a:pt x="485" y="2508"/>
                    <a:pt x="485" y="2508"/>
                  </a:cubicBezTo>
                  <a:lnTo>
                    <a:pt x="1299" y="2869"/>
                  </a:lnTo>
                  <a:lnTo>
                    <a:pt x="1330" y="2872"/>
                  </a:lnTo>
                  <a:cubicBezTo>
                    <a:pt x="1330" y="2872"/>
                    <a:pt x="1741" y="1796"/>
                    <a:pt x="1758" y="1466"/>
                  </a:cubicBezTo>
                  <a:cubicBezTo>
                    <a:pt x="1778" y="1139"/>
                    <a:pt x="1266" y="0"/>
                    <a:pt x="1009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4;p43">
              <a:extLst>
                <a:ext uri="{FF2B5EF4-FFF2-40B4-BE49-F238E27FC236}">
                  <a16:creationId xmlns:a16="http://schemas.microsoft.com/office/drawing/2014/main" id="{C5C6F229-6102-C4F7-0D49-0B91C955B3D0}"/>
                </a:ext>
              </a:extLst>
            </p:cNvPr>
            <p:cNvSpPr/>
            <p:nvPr/>
          </p:nvSpPr>
          <p:spPr>
            <a:xfrm>
              <a:off x="7904786" y="3148433"/>
              <a:ext cx="95130" cy="182844"/>
            </a:xfrm>
            <a:custGeom>
              <a:avLst/>
              <a:gdLst/>
              <a:ahLst/>
              <a:cxnLst/>
              <a:rect l="l" t="t" r="r" b="b"/>
              <a:pathLst>
                <a:path w="744" h="1430" extrusionOk="0">
                  <a:moveTo>
                    <a:pt x="70" y="1"/>
                  </a:moveTo>
                  <a:cubicBezTo>
                    <a:pt x="66" y="1"/>
                    <a:pt x="63" y="1"/>
                    <a:pt x="59" y="2"/>
                  </a:cubicBezTo>
                  <a:cubicBezTo>
                    <a:pt x="0" y="16"/>
                    <a:pt x="4" y="100"/>
                    <a:pt x="21" y="159"/>
                  </a:cubicBezTo>
                  <a:cubicBezTo>
                    <a:pt x="154" y="601"/>
                    <a:pt x="333" y="1026"/>
                    <a:pt x="561" y="1430"/>
                  </a:cubicBezTo>
                  <a:lnTo>
                    <a:pt x="744" y="1135"/>
                  </a:lnTo>
                  <a:cubicBezTo>
                    <a:pt x="635" y="735"/>
                    <a:pt x="431" y="363"/>
                    <a:pt x="158" y="54"/>
                  </a:cubicBezTo>
                  <a:cubicBezTo>
                    <a:pt x="132" y="29"/>
                    <a:pt x="104" y="1"/>
                    <a:pt x="70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65;p43">
              <a:extLst>
                <a:ext uri="{FF2B5EF4-FFF2-40B4-BE49-F238E27FC236}">
                  <a16:creationId xmlns:a16="http://schemas.microsoft.com/office/drawing/2014/main" id="{37786443-9717-72AA-82A1-15451BC55898}"/>
                </a:ext>
              </a:extLst>
            </p:cNvPr>
            <p:cNvSpPr/>
            <p:nvPr/>
          </p:nvSpPr>
          <p:spPr>
            <a:xfrm>
              <a:off x="8008357" y="3178609"/>
              <a:ext cx="75823" cy="181821"/>
            </a:xfrm>
            <a:custGeom>
              <a:avLst/>
              <a:gdLst/>
              <a:ahLst/>
              <a:cxnLst/>
              <a:rect l="l" t="t" r="r" b="b"/>
              <a:pathLst>
                <a:path w="593" h="1422" extrusionOk="0">
                  <a:moveTo>
                    <a:pt x="517" y="1"/>
                  </a:moveTo>
                  <a:cubicBezTo>
                    <a:pt x="471" y="1"/>
                    <a:pt x="431" y="55"/>
                    <a:pt x="411" y="103"/>
                  </a:cubicBezTo>
                  <a:cubicBezTo>
                    <a:pt x="228" y="527"/>
                    <a:pt x="88" y="969"/>
                    <a:pt x="0" y="1422"/>
                  </a:cubicBezTo>
                  <a:lnTo>
                    <a:pt x="330" y="1316"/>
                  </a:lnTo>
                  <a:cubicBezTo>
                    <a:pt x="505" y="941"/>
                    <a:pt x="593" y="527"/>
                    <a:pt x="583" y="113"/>
                  </a:cubicBezTo>
                  <a:cubicBezTo>
                    <a:pt x="583" y="75"/>
                    <a:pt x="575" y="28"/>
                    <a:pt x="544" y="7"/>
                  </a:cubicBezTo>
                  <a:cubicBezTo>
                    <a:pt x="535" y="3"/>
                    <a:pt x="526" y="1"/>
                    <a:pt x="517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66;p43">
              <a:extLst>
                <a:ext uri="{FF2B5EF4-FFF2-40B4-BE49-F238E27FC236}">
                  <a16:creationId xmlns:a16="http://schemas.microsoft.com/office/drawing/2014/main" id="{C1642521-33B6-E28B-1A68-3A189827955B}"/>
                </a:ext>
              </a:extLst>
            </p:cNvPr>
            <p:cNvSpPr/>
            <p:nvPr/>
          </p:nvSpPr>
          <p:spPr>
            <a:xfrm>
              <a:off x="7911819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692" y="1"/>
                  </a:moveTo>
                  <a:cubicBezTo>
                    <a:pt x="685" y="1"/>
                    <a:pt x="169" y="9"/>
                    <a:pt x="4" y="626"/>
                  </a:cubicBezTo>
                  <a:cubicBezTo>
                    <a:pt x="1" y="632"/>
                    <a:pt x="8" y="643"/>
                    <a:pt x="18" y="647"/>
                  </a:cubicBezTo>
                  <a:cubicBezTo>
                    <a:pt x="22" y="647"/>
                    <a:pt x="29" y="647"/>
                    <a:pt x="33" y="643"/>
                  </a:cubicBezTo>
                  <a:cubicBezTo>
                    <a:pt x="36" y="643"/>
                    <a:pt x="39" y="640"/>
                    <a:pt x="39" y="632"/>
                  </a:cubicBezTo>
                  <a:cubicBezTo>
                    <a:pt x="198" y="43"/>
                    <a:pt x="685" y="36"/>
                    <a:pt x="692" y="36"/>
                  </a:cubicBezTo>
                  <a:cubicBezTo>
                    <a:pt x="703" y="36"/>
                    <a:pt x="710" y="30"/>
                    <a:pt x="710" y="19"/>
                  </a:cubicBezTo>
                  <a:cubicBezTo>
                    <a:pt x="710" y="9"/>
                    <a:pt x="703" y="1"/>
                    <a:pt x="692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67;p43">
              <a:extLst>
                <a:ext uri="{FF2B5EF4-FFF2-40B4-BE49-F238E27FC236}">
                  <a16:creationId xmlns:a16="http://schemas.microsoft.com/office/drawing/2014/main" id="{8CC17CBA-7F3B-9DFA-ABC5-B392332DFB75}"/>
                </a:ext>
              </a:extLst>
            </p:cNvPr>
            <p:cNvSpPr/>
            <p:nvPr/>
          </p:nvSpPr>
          <p:spPr>
            <a:xfrm>
              <a:off x="7958617" y="3200858"/>
              <a:ext cx="44368" cy="114821"/>
            </a:xfrm>
            <a:custGeom>
              <a:avLst/>
              <a:gdLst/>
              <a:ahLst/>
              <a:cxnLst/>
              <a:rect l="l" t="t" r="r" b="b"/>
              <a:pathLst>
                <a:path w="347" h="898" extrusionOk="0">
                  <a:moveTo>
                    <a:pt x="23" y="1"/>
                  </a:moveTo>
                  <a:cubicBezTo>
                    <a:pt x="21" y="1"/>
                    <a:pt x="19" y="1"/>
                    <a:pt x="17" y="2"/>
                  </a:cubicBezTo>
                  <a:cubicBezTo>
                    <a:pt x="7" y="2"/>
                    <a:pt x="0" y="16"/>
                    <a:pt x="3" y="23"/>
                  </a:cubicBezTo>
                  <a:lnTo>
                    <a:pt x="312" y="886"/>
                  </a:lnTo>
                  <a:cubicBezTo>
                    <a:pt x="315" y="892"/>
                    <a:pt x="322" y="897"/>
                    <a:pt x="329" y="897"/>
                  </a:cubicBezTo>
                  <a:cubicBezTo>
                    <a:pt x="330" y="897"/>
                    <a:pt x="331" y="897"/>
                    <a:pt x="333" y="897"/>
                  </a:cubicBezTo>
                  <a:cubicBezTo>
                    <a:pt x="337" y="897"/>
                    <a:pt x="337" y="893"/>
                    <a:pt x="340" y="893"/>
                  </a:cubicBezTo>
                  <a:cubicBezTo>
                    <a:pt x="347" y="890"/>
                    <a:pt x="347" y="879"/>
                    <a:pt x="347" y="872"/>
                  </a:cubicBezTo>
                  <a:lnTo>
                    <a:pt x="38" y="13"/>
                  </a:lnTo>
                  <a:cubicBezTo>
                    <a:pt x="35" y="4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68;p43">
              <a:extLst>
                <a:ext uri="{FF2B5EF4-FFF2-40B4-BE49-F238E27FC236}">
                  <a16:creationId xmlns:a16="http://schemas.microsoft.com/office/drawing/2014/main" id="{ADAC214E-D549-EEDF-8C98-4D45ACDD1114}"/>
                </a:ext>
              </a:extLst>
            </p:cNvPr>
            <p:cNvSpPr/>
            <p:nvPr/>
          </p:nvSpPr>
          <p:spPr>
            <a:xfrm>
              <a:off x="7956699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39" y="0"/>
                  </a:moveTo>
                  <a:cubicBezTo>
                    <a:pt x="32" y="0"/>
                    <a:pt x="25" y="1"/>
                    <a:pt x="18" y="2"/>
                  </a:cubicBezTo>
                  <a:cubicBezTo>
                    <a:pt x="8" y="2"/>
                    <a:pt x="1" y="13"/>
                    <a:pt x="1" y="23"/>
                  </a:cubicBezTo>
                  <a:cubicBezTo>
                    <a:pt x="4" y="32"/>
                    <a:pt x="9" y="38"/>
                    <a:pt x="16" y="38"/>
                  </a:cubicBezTo>
                  <a:cubicBezTo>
                    <a:pt x="18" y="38"/>
                    <a:pt x="20" y="38"/>
                    <a:pt x="22" y="37"/>
                  </a:cubicBezTo>
                  <a:cubicBezTo>
                    <a:pt x="27" y="36"/>
                    <a:pt x="33" y="36"/>
                    <a:pt x="38" y="36"/>
                  </a:cubicBezTo>
                  <a:cubicBezTo>
                    <a:pt x="200" y="36"/>
                    <a:pt x="534" y="311"/>
                    <a:pt x="537" y="311"/>
                  </a:cubicBezTo>
                  <a:cubicBezTo>
                    <a:pt x="541" y="315"/>
                    <a:pt x="546" y="316"/>
                    <a:pt x="550" y="316"/>
                  </a:cubicBezTo>
                  <a:cubicBezTo>
                    <a:pt x="552" y="316"/>
                    <a:pt x="555" y="315"/>
                    <a:pt x="558" y="314"/>
                  </a:cubicBezTo>
                  <a:cubicBezTo>
                    <a:pt x="558" y="311"/>
                    <a:pt x="562" y="311"/>
                    <a:pt x="562" y="311"/>
                  </a:cubicBezTo>
                  <a:cubicBezTo>
                    <a:pt x="569" y="300"/>
                    <a:pt x="569" y="290"/>
                    <a:pt x="558" y="282"/>
                  </a:cubicBezTo>
                  <a:cubicBezTo>
                    <a:pt x="545" y="272"/>
                    <a:pt x="215" y="0"/>
                    <a:pt x="3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69;p43">
              <a:extLst>
                <a:ext uri="{FF2B5EF4-FFF2-40B4-BE49-F238E27FC236}">
                  <a16:creationId xmlns:a16="http://schemas.microsoft.com/office/drawing/2014/main" id="{DE7FEA48-FEE6-ED54-80B3-712CC470F589}"/>
                </a:ext>
              </a:extLst>
            </p:cNvPr>
            <p:cNvSpPr/>
            <p:nvPr/>
          </p:nvSpPr>
          <p:spPr>
            <a:xfrm>
              <a:off x="8018202" y="3249319"/>
              <a:ext cx="24294" cy="82088"/>
            </a:xfrm>
            <a:custGeom>
              <a:avLst/>
              <a:gdLst/>
              <a:ahLst/>
              <a:cxnLst/>
              <a:rect l="l" t="t" r="r" b="b"/>
              <a:pathLst>
                <a:path w="190" h="642" extrusionOk="0">
                  <a:moveTo>
                    <a:pt x="168" y="0"/>
                  </a:moveTo>
                  <a:cubicBezTo>
                    <a:pt x="161" y="0"/>
                    <a:pt x="154" y="4"/>
                    <a:pt x="151" y="13"/>
                  </a:cubicBezTo>
                  <a:cubicBezTo>
                    <a:pt x="151" y="16"/>
                    <a:pt x="32" y="349"/>
                    <a:pt x="0" y="623"/>
                  </a:cubicBezTo>
                  <a:cubicBezTo>
                    <a:pt x="0" y="633"/>
                    <a:pt x="7" y="641"/>
                    <a:pt x="18" y="641"/>
                  </a:cubicBezTo>
                  <a:cubicBezTo>
                    <a:pt x="19" y="642"/>
                    <a:pt x="20" y="642"/>
                    <a:pt x="22" y="642"/>
                  </a:cubicBezTo>
                  <a:cubicBezTo>
                    <a:pt x="24" y="642"/>
                    <a:pt x="26" y="641"/>
                    <a:pt x="28" y="641"/>
                  </a:cubicBezTo>
                  <a:cubicBezTo>
                    <a:pt x="35" y="637"/>
                    <a:pt x="35" y="630"/>
                    <a:pt x="39" y="626"/>
                  </a:cubicBezTo>
                  <a:cubicBezTo>
                    <a:pt x="67" y="359"/>
                    <a:pt x="186" y="30"/>
                    <a:pt x="186" y="27"/>
                  </a:cubicBezTo>
                  <a:cubicBezTo>
                    <a:pt x="190" y="16"/>
                    <a:pt x="186" y="6"/>
                    <a:pt x="176" y="2"/>
                  </a:cubicBezTo>
                  <a:cubicBezTo>
                    <a:pt x="173" y="1"/>
                    <a:pt x="171" y="0"/>
                    <a:pt x="168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70;p43">
              <a:extLst>
                <a:ext uri="{FF2B5EF4-FFF2-40B4-BE49-F238E27FC236}">
                  <a16:creationId xmlns:a16="http://schemas.microsoft.com/office/drawing/2014/main" id="{2470E775-8FF0-DBB1-4084-522EF7F6389B}"/>
                </a:ext>
              </a:extLst>
            </p:cNvPr>
            <p:cNvSpPr/>
            <p:nvPr/>
          </p:nvSpPr>
          <p:spPr>
            <a:xfrm>
              <a:off x="6658869" y="3378590"/>
              <a:ext cx="505443" cy="547126"/>
            </a:xfrm>
            <a:custGeom>
              <a:avLst/>
              <a:gdLst/>
              <a:ahLst/>
              <a:cxnLst/>
              <a:rect l="l" t="t" r="r" b="b"/>
              <a:pathLst>
                <a:path w="3953" h="4279" extrusionOk="0">
                  <a:moveTo>
                    <a:pt x="3953" y="1"/>
                  </a:moveTo>
                  <a:cubicBezTo>
                    <a:pt x="3952" y="1"/>
                    <a:pt x="3170" y="162"/>
                    <a:pt x="2746" y="748"/>
                  </a:cubicBezTo>
                  <a:cubicBezTo>
                    <a:pt x="2199" y="1509"/>
                    <a:pt x="1715" y="2390"/>
                    <a:pt x="1715" y="2390"/>
                  </a:cubicBezTo>
                  <a:lnTo>
                    <a:pt x="1024" y="387"/>
                  </a:lnTo>
                  <a:lnTo>
                    <a:pt x="109" y="492"/>
                  </a:lnTo>
                  <a:cubicBezTo>
                    <a:pt x="109" y="492"/>
                    <a:pt x="0" y="3565"/>
                    <a:pt x="1080" y="4175"/>
                  </a:cubicBezTo>
                  <a:cubicBezTo>
                    <a:pt x="1206" y="4247"/>
                    <a:pt x="1335" y="4278"/>
                    <a:pt x="1463" y="4278"/>
                  </a:cubicBezTo>
                  <a:cubicBezTo>
                    <a:pt x="2435" y="4278"/>
                    <a:pt x="3410" y="2477"/>
                    <a:pt x="3410" y="2477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71;p43">
              <a:extLst>
                <a:ext uri="{FF2B5EF4-FFF2-40B4-BE49-F238E27FC236}">
                  <a16:creationId xmlns:a16="http://schemas.microsoft.com/office/drawing/2014/main" id="{589D41B7-9B50-B289-088B-E1B5C98C80EE}"/>
                </a:ext>
              </a:extLst>
            </p:cNvPr>
            <p:cNvSpPr/>
            <p:nvPr/>
          </p:nvSpPr>
          <p:spPr>
            <a:xfrm>
              <a:off x="6706691" y="3222723"/>
              <a:ext cx="98071" cy="105871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600" y="0"/>
                  </a:moveTo>
                  <a:cubicBezTo>
                    <a:pt x="556" y="0"/>
                    <a:pt x="499" y="13"/>
                    <a:pt x="429" y="45"/>
                  </a:cubicBezTo>
                  <a:cubicBezTo>
                    <a:pt x="127" y="185"/>
                    <a:pt x="152" y="178"/>
                    <a:pt x="1" y="705"/>
                  </a:cubicBezTo>
                  <a:lnTo>
                    <a:pt x="253" y="827"/>
                  </a:lnTo>
                  <a:cubicBezTo>
                    <a:pt x="253" y="827"/>
                    <a:pt x="282" y="515"/>
                    <a:pt x="338" y="459"/>
                  </a:cubicBezTo>
                  <a:cubicBezTo>
                    <a:pt x="394" y="407"/>
                    <a:pt x="671" y="266"/>
                    <a:pt x="724" y="199"/>
                  </a:cubicBezTo>
                  <a:cubicBezTo>
                    <a:pt x="767" y="146"/>
                    <a:pt x="750" y="0"/>
                    <a:pt x="600" y="0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72;p43">
              <a:extLst>
                <a:ext uri="{FF2B5EF4-FFF2-40B4-BE49-F238E27FC236}">
                  <a16:creationId xmlns:a16="http://schemas.microsoft.com/office/drawing/2014/main" id="{FEB98B62-0D6E-D01C-D1EA-86C9E1320FA1}"/>
                </a:ext>
              </a:extLst>
            </p:cNvPr>
            <p:cNvSpPr/>
            <p:nvPr/>
          </p:nvSpPr>
          <p:spPr>
            <a:xfrm>
              <a:off x="6624346" y="3134752"/>
              <a:ext cx="227340" cy="367350"/>
            </a:xfrm>
            <a:custGeom>
              <a:avLst/>
              <a:gdLst/>
              <a:ahLst/>
              <a:cxnLst/>
              <a:rect l="l" t="t" r="r" b="b"/>
              <a:pathLst>
                <a:path w="1778" h="2873" extrusionOk="0">
                  <a:moveTo>
                    <a:pt x="766" y="0"/>
                  </a:moveTo>
                  <a:cubicBezTo>
                    <a:pt x="512" y="0"/>
                    <a:pt x="0" y="1139"/>
                    <a:pt x="18" y="1466"/>
                  </a:cubicBezTo>
                  <a:cubicBezTo>
                    <a:pt x="39" y="1796"/>
                    <a:pt x="449" y="2872"/>
                    <a:pt x="449" y="2872"/>
                  </a:cubicBezTo>
                  <a:lnTo>
                    <a:pt x="476" y="2869"/>
                  </a:lnTo>
                  <a:lnTo>
                    <a:pt x="1290" y="2508"/>
                  </a:lnTo>
                  <a:cubicBezTo>
                    <a:pt x="1290" y="2508"/>
                    <a:pt x="1778" y="1561"/>
                    <a:pt x="1705" y="1284"/>
                  </a:cubicBezTo>
                  <a:cubicBezTo>
                    <a:pt x="1639" y="1047"/>
                    <a:pt x="1394" y="662"/>
                    <a:pt x="1298" y="662"/>
                  </a:cubicBezTo>
                  <a:cubicBezTo>
                    <a:pt x="1281" y="662"/>
                    <a:pt x="1268" y="675"/>
                    <a:pt x="1263" y="705"/>
                  </a:cubicBezTo>
                  <a:cubicBezTo>
                    <a:pt x="1224" y="891"/>
                    <a:pt x="1407" y="1357"/>
                    <a:pt x="1407" y="1357"/>
                  </a:cubicBezTo>
                  <a:cubicBezTo>
                    <a:pt x="1378" y="1554"/>
                    <a:pt x="1133" y="1775"/>
                    <a:pt x="1133" y="1775"/>
                  </a:cubicBezTo>
                  <a:cubicBezTo>
                    <a:pt x="1014" y="1276"/>
                    <a:pt x="536" y="1133"/>
                    <a:pt x="536" y="1133"/>
                  </a:cubicBezTo>
                  <a:cubicBezTo>
                    <a:pt x="536" y="1133"/>
                    <a:pt x="1028" y="14"/>
                    <a:pt x="771" y="0"/>
                  </a:cubicBezTo>
                  <a:cubicBezTo>
                    <a:pt x="770" y="0"/>
                    <a:pt x="768" y="0"/>
                    <a:pt x="766" y="0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73;p43">
              <a:extLst>
                <a:ext uri="{FF2B5EF4-FFF2-40B4-BE49-F238E27FC236}">
                  <a16:creationId xmlns:a16="http://schemas.microsoft.com/office/drawing/2014/main" id="{C04DA1E2-D62C-2A33-A02F-EEA5690CF861}"/>
                </a:ext>
              </a:extLst>
            </p:cNvPr>
            <p:cNvSpPr/>
            <p:nvPr/>
          </p:nvSpPr>
          <p:spPr>
            <a:xfrm>
              <a:off x="6682141" y="3148433"/>
              <a:ext cx="95258" cy="182844"/>
            </a:xfrm>
            <a:custGeom>
              <a:avLst/>
              <a:gdLst/>
              <a:ahLst/>
              <a:cxnLst/>
              <a:rect l="l" t="t" r="r" b="b"/>
              <a:pathLst>
                <a:path w="745" h="1430" extrusionOk="0">
                  <a:moveTo>
                    <a:pt x="674" y="1"/>
                  </a:moveTo>
                  <a:cubicBezTo>
                    <a:pt x="639" y="1"/>
                    <a:pt x="608" y="29"/>
                    <a:pt x="586" y="54"/>
                  </a:cubicBezTo>
                  <a:cubicBezTo>
                    <a:pt x="309" y="363"/>
                    <a:pt x="109" y="735"/>
                    <a:pt x="0" y="1135"/>
                  </a:cubicBezTo>
                  <a:lnTo>
                    <a:pt x="183" y="1430"/>
                  </a:lnTo>
                  <a:cubicBezTo>
                    <a:pt x="407" y="1026"/>
                    <a:pt x="589" y="601"/>
                    <a:pt x="723" y="159"/>
                  </a:cubicBezTo>
                  <a:cubicBezTo>
                    <a:pt x="740" y="100"/>
                    <a:pt x="744" y="16"/>
                    <a:pt x="684" y="2"/>
                  </a:cubicBezTo>
                  <a:cubicBezTo>
                    <a:pt x="681" y="1"/>
                    <a:pt x="677" y="1"/>
                    <a:pt x="674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4;p43">
              <a:extLst>
                <a:ext uri="{FF2B5EF4-FFF2-40B4-BE49-F238E27FC236}">
                  <a16:creationId xmlns:a16="http://schemas.microsoft.com/office/drawing/2014/main" id="{DEAED2F9-D761-D222-715C-6D5ADFE85523}"/>
                </a:ext>
              </a:extLst>
            </p:cNvPr>
            <p:cNvSpPr/>
            <p:nvPr/>
          </p:nvSpPr>
          <p:spPr>
            <a:xfrm>
              <a:off x="6597366" y="3178609"/>
              <a:ext cx="76334" cy="181821"/>
            </a:xfrm>
            <a:custGeom>
              <a:avLst/>
              <a:gdLst/>
              <a:ahLst/>
              <a:cxnLst/>
              <a:rect l="l" t="t" r="r" b="b"/>
              <a:pathLst>
                <a:path w="597" h="1422" extrusionOk="0">
                  <a:moveTo>
                    <a:pt x="79" y="1"/>
                  </a:moveTo>
                  <a:cubicBezTo>
                    <a:pt x="70" y="1"/>
                    <a:pt x="61" y="3"/>
                    <a:pt x="53" y="7"/>
                  </a:cubicBezTo>
                  <a:cubicBezTo>
                    <a:pt x="18" y="28"/>
                    <a:pt x="14" y="75"/>
                    <a:pt x="11" y="113"/>
                  </a:cubicBezTo>
                  <a:cubicBezTo>
                    <a:pt x="1" y="527"/>
                    <a:pt x="88" y="941"/>
                    <a:pt x="267" y="1316"/>
                  </a:cubicBezTo>
                  <a:lnTo>
                    <a:pt x="597" y="1422"/>
                  </a:lnTo>
                  <a:cubicBezTo>
                    <a:pt x="509" y="969"/>
                    <a:pt x="368" y="527"/>
                    <a:pt x="187" y="103"/>
                  </a:cubicBezTo>
                  <a:cubicBezTo>
                    <a:pt x="165" y="55"/>
                    <a:pt x="123" y="1"/>
                    <a:pt x="79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75;p43">
              <a:extLst>
                <a:ext uri="{FF2B5EF4-FFF2-40B4-BE49-F238E27FC236}">
                  <a16:creationId xmlns:a16="http://schemas.microsoft.com/office/drawing/2014/main" id="{4204834C-A3F9-C5BD-D02F-F1A2C277691D}"/>
                </a:ext>
              </a:extLst>
            </p:cNvPr>
            <p:cNvSpPr/>
            <p:nvPr/>
          </p:nvSpPr>
          <p:spPr>
            <a:xfrm>
              <a:off x="6679328" y="3330130"/>
              <a:ext cx="90783" cy="82727"/>
            </a:xfrm>
            <a:custGeom>
              <a:avLst/>
              <a:gdLst/>
              <a:ahLst/>
              <a:cxnLst/>
              <a:rect l="l" t="t" r="r" b="b"/>
              <a:pathLst>
                <a:path w="710" h="647" extrusionOk="0">
                  <a:moveTo>
                    <a:pt x="19" y="1"/>
                  </a:moveTo>
                  <a:cubicBezTo>
                    <a:pt x="9" y="1"/>
                    <a:pt x="1" y="9"/>
                    <a:pt x="1" y="19"/>
                  </a:cubicBezTo>
                  <a:cubicBezTo>
                    <a:pt x="1" y="30"/>
                    <a:pt x="9" y="36"/>
                    <a:pt x="19" y="36"/>
                  </a:cubicBezTo>
                  <a:cubicBezTo>
                    <a:pt x="22" y="36"/>
                    <a:pt x="509" y="43"/>
                    <a:pt x="671" y="632"/>
                  </a:cubicBezTo>
                  <a:cubicBezTo>
                    <a:pt x="671" y="640"/>
                    <a:pt x="674" y="643"/>
                    <a:pt x="678" y="643"/>
                  </a:cubicBezTo>
                  <a:cubicBezTo>
                    <a:pt x="682" y="647"/>
                    <a:pt x="685" y="647"/>
                    <a:pt x="692" y="647"/>
                  </a:cubicBezTo>
                  <a:cubicBezTo>
                    <a:pt x="703" y="643"/>
                    <a:pt x="710" y="632"/>
                    <a:pt x="706" y="626"/>
                  </a:cubicBezTo>
                  <a:cubicBezTo>
                    <a:pt x="538" y="9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76;p43">
              <a:extLst>
                <a:ext uri="{FF2B5EF4-FFF2-40B4-BE49-F238E27FC236}">
                  <a16:creationId xmlns:a16="http://schemas.microsoft.com/office/drawing/2014/main" id="{FD2C90F9-118E-43C1-7AEE-FAE835D2BB27}"/>
                </a:ext>
              </a:extLst>
            </p:cNvPr>
            <p:cNvSpPr/>
            <p:nvPr/>
          </p:nvSpPr>
          <p:spPr>
            <a:xfrm>
              <a:off x="6678561" y="3200858"/>
              <a:ext cx="44496" cy="11482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326" y="1"/>
                  </a:moveTo>
                  <a:cubicBezTo>
                    <a:pt x="318" y="1"/>
                    <a:pt x="312" y="4"/>
                    <a:pt x="309" y="13"/>
                  </a:cubicBezTo>
                  <a:lnTo>
                    <a:pt x="4" y="872"/>
                  </a:lnTo>
                  <a:cubicBezTo>
                    <a:pt x="0" y="879"/>
                    <a:pt x="4" y="890"/>
                    <a:pt x="10" y="893"/>
                  </a:cubicBezTo>
                  <a:lnTo>
                    <a:pt x="15" y="897"/>
                  </a:lnTo>
                  <a:cubicBezTo>
                    <a:pt x="16" y="897"/>
                    <a:pt x="18" y="897"/>
                    <a:pt x="20" y="897"/>
                  </a:cubicBezTo>
                  <a:cubicBezTo>
                    <a:pt x="28" y="897"/>
                    <a:pt x="36" y="892"/>
                    <a:pt x="39" y="886"/>
                  </a:cubicBezTo>
                  <a:lnTo>
                    <a:pt x="344" y="23"/>
                  </a:lnTo>
                  <a:cubicBezTo>
                    <a:pt x="347" y="16"/>
                    <a:pt x="344" y="2"/>
                    <a:pt x="334" y="2"/>
                  </a:cubicBezTo>
                  <a:cubicBezTo>
                    <a:pt x="331" y="1"/>
                    <a:pt x="328" y="1"/>
                    <a:pt x="326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77;p43">
              <a:extLst>
                <a:ext uri="{FF2B5EF4-FFF2-40B4-BE49-F238E27FC236}">
                  <a16:creationId xmlns:a16="http://schemas.microsoft.com/office/drawing/2014/main" id="{F1C39CD8-779A-E4B2-FCCC-F852A9F05160}"/>
                </a:ext>
              </a:extLst>
            </p:cNvPr>
            <p:cNvSpPr/>
            <p:nvPr/>
          </p:nvSpPr>
          <p:spPr>
            <a:xfrm>
              <a:off x="6652476" y="3296885"/>
              <a:ext cx="72754" cy="40533"/>
            </a:xfrm>
            <a:custGeom>
              <a:avLst/>
              <a:gdLst/>
              <a:ahLst/>
              <a:cxnLst/>
              <a:rect l="l" t="t" r="r" b="b"/>
              <a:pathLst>
                <a:path w="569" h="317" extrusionOk="0">
                  <a:moveTo>
                    <a:pt x="530" y="0"/>
                  </a:moveTo>
                  <a:cubicBezTo>
                    <a:pt x="355" y="0"/>
                    <a:pt x="24" y="272"/>
                    <a:pt x="8" y="282"/>
                  </a:cubicBezTo>
                  <a:cubicBezTo>
                    <a:pt x="1" y="290"/>
                    <a:pt x="1" y="300"/>
                    <a:pt x="8" y="311"/>
                  </a:cubicBezTo>
                  <a:lnTo>
                    <a:pt x="11" y="314"/>
                  </a:lnTo>
                  <a:cubicBezTo>
                    <a:pt x="14" y="315"/>
                    <a:pt x="17" y="316"/>
                    <a:pt x="20" y="316"/>
                  </a:cubicBezTo>
                  <a:cubicBezTo>
                    <a:pt x="24" y="316"/>
                    <a:pt x="28" y="315"/>
                    <a:pt x="33" y="311"/>
                  </a:cubicBezTo>
                  <a:cubicBezTo>
                    <a:pt x="36" y="311"/>
                    <a:pt x="369" y="36"/>
                    <a:pt x="531" y="36"/>
                  </a:cubicBezTo>
                  <a:cubicBezTo>
                    <a:pt x="537" y="36"/>
                    <a:pt x="542" y="36"/>
                    <a:pt x="548" y="37"/>
                  </a:cubicBezTo>
                  <a:cubicBezTo>
                    <a:pt x="549" y="38"/>
                    <a:pt x="550" y="38"/>
                    <a:pt x="552" y="38"/>
                  </a:cubicBezTo>
                  <a:cubicBezTo>
                    <a:pt x="559" y="38"/>
                    <a:pt x="566" y="32"/>
                    <a:pt x="569" y="23"/>
                  </a:cubicBezTo>
                  <a:cubicBezTo>
                    <a:pt x="569" y="13"/>
                    <a:pt x="562" y="2"/>
                    <a:pt x="551" y="2"/>
                  </a:cubicBezTo>
                  <a:cubicBezTo>
                    <a:pt x="544" y="1"/>
                    <a:pt x="537" y="0"/>
                    <a:pt x="530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8;p43">
              <a:extLst>
                <a:ext uri="{FF2B5EF4-FFF2-40B4-BE49-F238E27FC236}">
                  <a16:creationId xmlns:a16="http://schemas.microsoft.com/office/drawing/2014/main" id="{341CC2E4-620C-DC2C-D743-F13597DA3842}"/>
                </a:ext>
              </a:extLst>
            </p:cNvPr>
            <p:cNvSpPr/>
            <p:nvPr/>
          </p:nvSpPr>
          <p:spPr>
            <a:xfrm>
              <a:off x="6639434" y="3249319"/>
              <a:ext cx="24422" cy="82088"/>
            </a:xfrm>
            <a:custGeom>
              <a:avLst/>
              <a:gdLst/>
              <a:ahLst/>
              <a:cxnLst/>
              <a:rect l="l" t="t" r="r" b="b"/>
              <a:pathLst>
                <a:path w="191" h="642" extrusionOk="0">
                  <a:moveTo>
                    <a:pt x="23" y="0"/>
                  </a:moveTo>
                  <a:cubicBezTo>
                    <a:pt x="20" y="0"/>
                    <a:pt x="18" y="1"/>
                    <a:pt x="15" y="2"/>
                  </a:cubicBezTo>
                  <a:cubicBezTo>
                    <a:pt x="5" y="6"/>
                    <a:pt x="1" y="16"/>
                    <a:pt x="5" y="27"/>
                  </a:cubicBezTo>
                  <a:cubicBezTo>
                    <a:pt x="5" y="30"/>
                    <a:pt x="124" y="359"/>
                    <a:pt x="152" y="626"/>
                  </a:cubicBezTo>
                  <a:cubicBezTo>
                    <a:pt x="152" y="630"/>
                    <a:pt x="156" y="637"/>
                    <a:pt x="159" y="641"/>
                  </a:cubicBezTo>
                  <a:cubicBezTo>
                    <a:pt x="161" y="641"/>
                    <a:pt x="165" y="642"/>
                    <a:pt x="168" y="642"/>
                  </a:cubicBezTo>
                  <a:cubicBezTo>
                    <a:pt x="170" y="642"/>
                    <a:pt x="172" y="642"/>
                    <a:pt x="173" y="641"/>
                  </a:cubicBezTo>
                  <a:cubicBezTo>
                    <a:pt x="183" y="641"/>
                    <a:pt x="190" y="633"/>
                    <a:pt x="190" y="623"/>
                  </a:cubicBezTo>
                  <a:cubicBezTo>
                    <a:pt x="159" y="349"/>
                    <a:pt x="39" y="16"/>
                    <a:pt x="39" y="13"/>
                  </a:cubicBezTo>
                  <a:cubicBezTo>
                    <a:pt x="37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79;p43">
              <a:extLst>
                <a:ext uri="{FF2B5EF4-FFF2-40B4-BE49-F238E27FC236}">
                  <a16:creationId xmlns:a16="http://schemas.microsoft.com/office/drawing/2014/main" id="{F3B1D6B0-85DE-CDF2-E734-B22E70C8F643}"/>
                </a:ext>
              </a:extLst>
            </p:cNvPr>
            <p:cNvSpPr/>
            <p:nvPr/>
          </p:nvSpPr>
          <p:spPr>
            <a:xfrm>
              <a:off x="7036455" y="3262489"/>
              <a:ext cx="565155" cy="939538"/>
            </a:xfrm>
            <a:custGeom>
              <a:avLst/>
              <a:gdLst/>
              <a:ahLst/>
              <a:cxnLst/>
              <a:rect l="l" t="t" r="r" b="b"/>
              <a:pathLst>
                <a:path w="4420" h="7348" extrusionOk="0">
                  <a:moveTo>
                    <a:pt x="1666" y="0"/>
                  </a:moveTo>
                  <a:lnTo>
                    <a:pt x="1698" y="814"/>
                  </a:lnTo>
                  <a:lnTo>
                    <a:pt x="1084" y="881"/>
                  </a:lnTo>
                  <a:cubicBezTo>
                    <a:pt x="1084" y="881"/>
                    <a:pt x="810" y="944"/>
                    <a:pt x="512" y="1074"/>
                  </a:cubicBezTo>
                  <a:lnTo>
                    <a:pt x="228" y="3039"/>
                  </a:lnTo>
                  <a:lnTo>
                    <a:pt x="0" y="6823"/>
                  </a:lnTo>
                  <a:cubicBezTo>
                    <a:pt x="985" y="7222"/>
                    <a:pt x="1845" y="7348"/>
                    <a:pt x="2539" y="7348"/>
                  </a:cubicBezTo>
                  <a:cubicBezTo>
                    <a:pt x="3722" y="7348"/>
                    <a:pt x="4420" y="6981"/>
                    <a:pt x="4420" y="6981"/>
                  </a:cubicBezTo>
                  <a:lnTo>
                    <a:pt x="4308" y="3385"/>
                  </a:lnTo>
                  <a:lnTo>
                    <a:pt x="3764" y="909"/>
                  </a:lnTo>
                  <a:cubicBezTo>
                    <a:pt x="3764" y="888"/>
                    <a:pt x="3143" y="782"/>
                    <a:pt x="3143" y="782"/>
                  </a:cubicBezTo>
                  <a:lnTo>
                    <a:pt x="3087" y="4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0;p43">
              <a:extLst>
                <a:ext uri="{FF2B5EF4-FFF2-40B4-BE49-F238E27FC236}">
                  <a16:creationId xmlns:a16="http://schemas.microsoft.com/office/drawing/2014/main" id="{73D5943F-52D6-35FB-AEA9-FB7583971255}"/>
                </a:ext>
              </a:extLst>
            </p:cNvPr>
            <p:cNvSpPr/>
            <p:nvPr/>
          </p:nvSpPr>
          <p:spPr>
            <a:xfrm>
              <a:off x="7249478" y="3262489"/>
              <a:ext cx="187575" cy="81960"/>
            </a:xfrm>
            <a:custGeom>
              <a:avLst/>
              <a:gdLst/>
              <a:ahLst/>
              <a:cxnLst/>
              <a:rect l="l" t="t" r="r" b="b"/>
              <a:pathLst>
                <a:path w="1467" h="641" extrusionOk="0">
                  <a:moveTo>
                    <a:pt x="0" y="0"/>
                  </a:moveTo>
                  <a:lnTo>
                    <a:pt x="21" y="495"/>
                  </a:lnTo>
                  <a:cubicBezTo>
                    <a:pt x="419" y="607"/>
                    <a:pt x="834" y="640"/>
                    <a:pt x="1172" y="640"/>
                  </a:cubicBezTo>
                  <a:cubicBezTo>
                    <a:pt x="1279" y="640"/>
                    <a:pt x="1378" y="637"/>
                    <a:pt x="1467" y="632"/>
                  </a:cubicBezTo>
                  <a:lnTo>
                    <a:pt x="142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81;p43">
              <a:extLst>
                <a:ext uri="{FF2B5EF4-FFF2-40B4-BE49-F238E27FC236}">
                  <a16:creationId xmlns:a16="http://schemas.microsoft.com/office/drawing/2014/main" id="{D868D2BA-14A4-2493-3058-03DE2D6788AC}"/>
                </a:ext>
              </a:extLst>
            </p:cNvPr>
            <p:cNvSpPr/>
            <p:nvPr/>
          </p:nvSpPr>
          <p:spPr>
            <a:xfrm>
              <a:off x="7079545" y="2695535"/>
              <a:ext cx="576790" cy="612336"/>
            </a:xfrm>
            <a:custGeom>
              <a:avLst/>
              <a:gdLst/>
              <a:ahLst/>
              <a:cxnLst/>
              <a:rect l="l" t="t" r="r" b="b"/>
              <a:pathLst>
                <a:path w="4511" h="4789" extrusionOk="0">
                  <a:moveTo>
                    <a:pt x="1903" y="1"/>
                  </a:moveTo>
                  <a:cubicBezTo>
                    <a:pt x="1048" y="1"/>
                    <a:pt x="470" y="376"/>
                    <a:pt x="280" y="1067"/>
                  </a:cubicBezTo>
                  <a:cubicBezTo>
                    <a:pt x="280" y="1067"/>
                    <a:pt x="0" y="1857"/>
                    <a:pt x="24" y="2997"/>
                  </a:cubicBezTo>
                  <a:cubicBezTo>
                    <a:pt x="45" y="3884"/>
                    <a:pt x="775" y="4740"/>
                    <a:pt x="1862" y="4785"/>
                  </a:cubicBezTo>
                  <a:cubicBezTo>
                    <a:pt x="1909" y="4788"/>
                    <a:pt x="1956" y="4789"/>
                    <a:pt x="2004" y="4789"/>
                  </a:cubicBezTo>
                  <a:cubicBezTo>
                    <a:pt x="2979" y="4789"/>
                    <a:pt x="3949" y="4329"/>
                    <a:pt x="4223" y="2958"/>
                  </a:cubicBezTo>
                  <a:cubicBezTo>
                    <a:pt x="4510" y="1517"/>
                    <a:pt x="4034" y="387"/>
                    <a:pt x="2725" y="99"/>
                  </a:cubicBezTo>
                  <a:cubicBezTo>
                    <a:pt x="2429" y="33"/>
                    <a:pt x="2154" y="1"/>
                    <a:pt x="1903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82;p43">
              <a:extLst>
                <a:ext uri="{FF2B5EF4-FFF2-40B4-BE49-F238E27FC236}">
                  <a16:creationId xmlns:a16="http://schemas.microsoft.com/office/drawing/2014/main" id="{0A3F843A-6AF4-B6D0-9FC3-BC599C212DF1}"/>
                </a:ext>
              </a:extLst>
            </p:cNvPr>
            <p:cNvSpPr/>
            <p:nvPr/>
          </p:nvSpPr>
          <p:spPr>
            <a:xfrm>
              <a:off x="7385398" y="3096776"/>
              <a:ext cx="137836" cy="74800"/>
            </a:xfrm>
            <a:custGeom>
              <a:avLst/>
              <a:gdLst/>
              <a:ahLst/>
              <a:cxnLst/>
              <a:rect l="l" t="t" r="r" b="b"/>
              <a:pathLst>
                <a:path w="1078" h="585" extrusionOk="0">
                  <a:moveTo>
                    <a:pt x="676" y="1"/>
                  </a:moveTo>
                  <a:cubicBezTo>
                    <a:pt x="613" y="1"/>
                    <a:pt x="546" y="8"/>
                    <a:pt x="477" y="24"/>
                  </a:cubicBezTo>
                  <a:cubicBezTo>
                    <a:pt x="200" y="87"/>
                    <a:pt x="0" y="255"/>
                    <a:pt x="32" y="406"/>
                  </a:cubicBezTo>
                  <a:cubicBezTo>
                    <a:pt x="58" y="517"/>
                    <a:pt x="210" y="585"/>
                    <a:pt x="402" y="585"/>
                  </a:cubicBezTo>
                  <a:cubicBezTo>
                    <a:pt x="464" y="585"/>
                    <a:pt x="529" y="578"/>
                    <a:pt x="596" y="563"/>
                  </a:cubicBezTo>
                  <a:cubicBezTo>
                    <a:pt x="877" y="500"/>
                    <a:pt x="1077" y="328"/>
                    <a:pt x="1042" y="181"/>
                  </a:cubicBezTo>
                  <a:cubicBezTo>
                    <a:pt x="1018" y="70"/>
                    <a:pt x="869" y="1"/>
                    <a:pt x="676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83;p43">
              <a:extLst>
                <a:ext uri="{FF2B5EF4-FFF2-40B4-BE49-F238E27FC236}">
                  <a16:creationId xmlns:a16="http://schemas.microsoft.com/office/drawing/2014/main" id="{96A3A133-1221-45B4-A66D-417AC7D42994}"/>
                </a:ext>
              </a:extLst>
            </p:cNvPr>
            <p:cNvSpPr/>
            <p:nvPr/>
          </p:nvSpPr>
          <p:spPr>
            <a:xfrm>
              <a:off x="7100515" y="3088848"/>
              <a:ext cx="137453" cy="73905"/>
            </a:xfrm>
            <a:custGeom>
              <a:avLst/>
              <a:gdLst/>
              <a:ahLst/>
              <a:cxnLst/>
              <a:rect l="l" t="t" r="r" b="b"/>
              <a:pathLst>
                <a:path w="1075" h="578" extrusionOk="0">
                  <a:moveTo>
                    <a:pt x="413" y="1"/>
                  </a:moveTo>
                  <a:cubicBezTo>
                    <a:pt x="212" y="1"/>
                    <a:pt x="54" y="74"/>
                    <a:pt x="32" y="191"/>
                  </a:cubicBezTo>
                  <a:cubicBezTo>
                    <a:pt x="1" y="338"/>
                    <a:pt x="204" y="507"/>
                    <a:pt x="485" y="559"/>
                  </a:cubicBezTo>
                  <a:cubicBezTo>
                    <a:pt x="547" y="571"/>
                    <a:pt x="608" y="577"/>
                    <a:pt x="665" y="577"/>
                  </a:cubicBezTo>
                  <a:cubicBezTo>
                    <a:pt x="866" y="577"/>
                    <a:pt x="1024" y="504"/>
                    <a:pt x="1046" y="387"/>
                  </a:cubicBezTo>
                  <a:cubicBezTo>
                    <a:pt x="1074" y="240"/>
                    <a:pt x="871" y="71"/>
                    <a:pt x="594" y="19"/>
                  </a:cubicBezTo>
                  <a:cubicBezTo>
                    <a:pt x="531" y="7"/>
                    <a:pt x="471" y="1"/>
                    <a:pt x="413" y="1"/>
                  </a:cubicBezTo>
                  <a:close/>
                </a:path>
              </a:pathLst>
            </a:custGeom>
            <a:solidFill>
              <a:srgbClr val="AA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84;p43">
              <a:extLst>
                <a:ext uri="{FF2B5EF4-FFF2-40B4-BE49-F238E27FC236}">
                  <a16:creationId xmlns:a16="http://schemas.microsoft.com/office/drawing/2014/main" id="{E0B20E8B-06D2-D088-23F8-56475872C2CF}"/>
                </a:ext>
              </a:extLst>
            </p:cNvPr>
            <p:cNvSpPr/>
            <p:nvPr/>
          </p:nvSpPr>
          <p:spPr>
            <a:xfrm>
              <a:off x="7274156" y="2774556"/>
              <a:ext cx="1406" cy="191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cubicBezTo>
                    <a:pt x="8" y="4"/>
                    <a:pt x="11" y="0"/>
                    <a:pt x="11" y="0"/>
                  </a:cubicBezTo>
                  <a:cubicBezTo>
                    <a:pt x="11" y="0"/>
                    <a:pt x="8" y="4"/>
                    <a:pt x="0" y="15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85;p43">
              <a:extLst>
                <a:ext uri="{FF2B5EF4-FFF2-40B4-BE49-F238E27FC236}">
                  <a16:creationId xmlns:a16="http://schemas.microsoft.com/office/drawing/2014/main" id="{BA0AD8B9-A79F-9A4C-471D-CF6B6C1FC794}"/>
                </a:ext>
              </a:extLst>
            </p:cNvPr>
            <p:cNvSpPr/>
            <p:nvPr/>
          </p:nvSpPr>
          <p:spPr>
            <a:xfrm>
              <a:off x="6996305" y="2568693"/>
              <a:ext cx="739943" cy="679720"/>
            </a:xfrm>
            <a:custGeom>
              <a:avLst/>
              <a:gdLst/>
              <a:ahLst/>
              <a:cxnLst/>
              <a:rect l="l" t="t" r="r" b="b"/>
              <a:pathLst>
                <a:path w="5787" h="5316" extrusionOk="0">
                  <a:moveTo>
                    <a:pt x="1339" y="0"/>
                  </a:moveTo>
                  <a:cubicBezTo>
                    <a:pt x="1256" y="0"/>
                    <a:pt x="1186" y="18"/>
                    <a:pt x="1138" y="63"/>
                  </a:cubicBezTo>
                  <a:cubicBezTo>
                    <a:pt x="914" y="278"/>
                    <a:pt x="1226" y="576"/>
                    <a:pt x="1226" y="576"/>
                  </a:cubicBezTo>
                  <a:cubicBezTo>
                    <a:pt x="1222" y="576"/>
                    <a:pt x="1218" y="576"/>
                    <a:pt x="1215" y="576"/>
                  </a:cubicBezTo>
                  <a:cubicBezTo>
                    <a:pt x="1096" y="576"/>
                    <a:pt x="869" y="515"/>
                    <a:pt x="668" y="515"/>
                  </a:cubicBezTo>
                  <a:cubicBezTo>
                    <a:pt x="554" y="515"/>
                    <a:pt x="448" y="534"/>
                    <a:pt x="374" y="597"/>
                  </a:cubicBezTo>
                  <a:cubicBezTo>
                    <a:pt x="170" y="769"/>
                    <a:pt x="276" y="1042"/>
                    <a:pt x="276" y="1042"/>
                  </a:cubicBezTo>
                  <a:cubicBezTo>
                    <a:pt x="276" y="1042"/>
                    <a:pt x="213" y="1018"/>
                    <a:pt x="153" y="1018"/>
                  </a:cubicBezTo>
                  <a:cubicBezTo>
                    <a:pt x="75" y="1018"/>
                    <a:pt x="1" y="1058"/>
                    <a:pt x="62" y="1238"/>
                  </a:cubicBezTo>
                  <a:cubicBezTo>
                    <a:pt x="167" y="1565"/>
                    <a:pt x="437" y="1638"/>
                    <a:pt x="437" y="1638"/>
                  </a:cubicBezTo>
                  <a:cubicBezTo>
                    <a:pt x="437" y="1638"/>
                    <a:pt x="202" y="1835"/>
                    <a:pt x="209" y="2112"/>
                  </a:cubicBezTo>
                  <a:cubicBezTo>
                    <a:pt x="209" y="2393"/>
                    <a:pt x="352" y="2453"/>
                    <a:pt x="473" y="2453"/>
                  </a:cubicBezTo>
                  <a:cubicBezTo>
                    <a:pt x="563" y="2453"/>
                    <a:pt x="640" y="2420"/>
                    <a:pt x="640" y="2420"/>
                  </a:cubicBezTo>
                  <a:lnTo>
                    <a:pt x="640" y="2420"/>
                  </a:lnTo>
                  <a:cubicBezTo>
                    <a:pt x="640" y="2420"/>
                    <a:pt x="627" y="2435"/>
                    <a:pt x="602" y="2477"/>
                  </a:cubicBezTo>
                  <a:cubicBezTo>
                    <a:pt x="686" y="2431"/>
                    <a:pt x="823" y="2354"/>
                    <a:pt x="893" y="2263"/>
                  </a:cubicBezTo>
                  <a:cubicBezTo>
                    <a:pt x="939" y="2203"/>
                    <a:pt x="977" y="2154"/>
                    <a:pt x="1005" y="2116"/>
                  </a:cubicBezTo>
                  <a:cubicBezTo>
                    <a:pt x="1052" y="1984"/>
                    <a:pt x="1088" y="1872"/>
                    <a:pt x="1095" y="1849"/>
                  </a:cubicBezTo>
                  <a:lnTo>
                    <a:pt x="1095" y="1849"/>
                  </a:lnTo>
                  <a:cubicBezTo>
                    <a:pt x="1084" y="1887"/>
                    <a:pt x="1005" y="2176"/>
                    <a:pt x="1307" y="2189"/>
                  </a:cubicBezTo>
                  <a:cubicBezTo>
                    <a:pt x="1314" y="2189"/>
                    <a:pt x="1321" y="2189"/>
                    <a:pt x="1328" y="2189"/>
                  </a:cubicBezTo>
                  <a:cubicBezTo>
                    <a:pt x="1734" y="2189"/>
                    <a:pt x="2111" y="1708"/>
                    <a:pt x="2173" y="1625"/>
                  </a:cubicBezTo>
                  <a:lnTo>
                    <a:pt x="2173" y="1625"/>
                  </a:lnTo>
                  <a:cubicBezTo>
                    <a:pt x="2131" y="1688"/>
                    <a:pt x="1959" y="1989"/>
                    <a:pt x="2454" y="2263"/>
                  </a:cubicBezTo>
                  <a:cubicBezTo>
                    <a:pt x="2561" y="2321"/>
                    <a:pt x="2694" y="2345"/>
                    <a:pt x="2839" y="2345"/>
                  </a:cubicBezTo>
                  <a:cubicBezTo>
                    <a:pt x="3455" y="2345"/>
                    <a:pt x="4295" y="1923"/>
                    <a:pt x="4295" y="1923"/>
                  </a:cubicBezTo>
                  <a:cubicBezTo>
                    <a:pt x="4295" y="1923"/>
                    <a:pt x="4481" y="2673"/>
                    <a:pt x="4608" y="3259"/>
                  </a:cubicBezTo>
                  <a:cubicBezTo>
                    <a:pt x="4737" y="3848"/>
                    <a:pt x="4842" y="4118"/>
                    <a:pt x="4698" y="4350"/>
                  </a:cubicBezTo>
                  <a:cubicBezTo>
                    <a:pt x="4551" y="4581"/>
                    <a:pt x="3969" y="5240"/>
                    <a:pt x="4400" y="5311"/>
                  </a:cubicBezTo>
                  <a:cubicBezTo>
                    <a:pt x="4420" y="5314"/>
                    <a:pt x="4439" y="5316"/>
                    <a:pt x="4458" y="5316"/>
                  </a:cubicBezTo>
                  <a:cubicBezTo>
                    <a:pt x="4845" y="5316"/>
                    <a:pt x="5029" y="4650"/>
                    <a:pt x="5401" y="4202"/>
                  </a:cubicBezTo>
                  <a:cubicBezTo>
                    <a:pt x="5786" y="3736"/>
                    <a:pt x="5401" y="3325"/>
                    <a:pt x="5401" y="3325"/>
                  </a:cubicBezTo>
                  <a:cubicBezTo>
                    <a:pt x="5558" y="3276"/>
                    <a:pt x="5586" y="3129"/>
                    <a:pt x="5586" y="3129"/>
                  </a:cubicBezTo>
                  <a:cubicBezTo>
                    <a:pt x="5667" y="2712"/>
                    <a:pt x="5281" y="2378"/>
                    <a:pt x="5281" y="2378"/>
                  </a:cubicBezTo>
                  <a:cubicBezTo>
                    <a:pt x="5733" y="1814"/>
                    <a:pt x="4916" y="1382"/>
                    <a:pt x="4916" y="1382"/>
                  </a:cubicBezTo>
                  <a:cubicBezTo>
                    <a:pt x="4916" y="1382"/>
                    <a:pt x="5242" y="1154"/>
                    <a:pt x="5186" y="934"/>
                  </a:cubicBezTo>
                  <a:cubicBezTo>
                    <a:pt x="5169" y="862"/>
                    <a:pt x="5107" y="838"/>
                    <a:pt x="5031" y="838"/>
                  </a:cubicBezTo>
                  <a:cubicBezTo>
                    <a:pt x="4871" y="838"/>
                    <a:pt x="4650" y="944"/>
                    <a:pt x="4650" y="944"/>
                  </a:cubicBezTo>
                  <a:cubicBezTo>
                    <a:pt x="4650" y="944"/>
                    <a:pt x="4604" y="113"/>
                    <a:pt x="4404" y="110"/>
                  </a:cubicBezTo>
                  <a:cubicBezTo>
                    <a:pt x="4403" y="109"/>
                    <a:pt x="4402" y="109"/>
                    <a:pt x="4400" y="109"/>
                  </a:cubicBezTo>
                  <a:cubicBezTo>
                    <a:pt x="4206" y="109"/>
                    <a:pt x="4337" y="758"/>
                    <a:pt x="4337" y="758"/>
                  </a:cubicBezTo>
                  <a:cubicBezTo>
                    <a:pt x="4337" y="758"/>
                    <a:pt x="4145" y="453"/>
                    <a:pt x="3772" y="362"/>
                  </a:cubicBezTo>
                  <a:cubicBezTo>
                    <a:pt x="3517" y="300"/>
                    <a:pt x="3333" y="281"/>
                    <a:pt x="3187" y="281"/>
                  </a:cubicBezTo>
                  <a:cubicBezTo>
                    <a:pt x="2937" y="281"/>
                    <a:pt x="2799" y="338"/>
                    <a:pt x="2607" y="338"/>
                  </a:cubicBezTo>
                  <a:cubicBezTo>
                    <a:pt x="2530" y="338"/>
                    <a:pt x="2444" y="329"/>
                    <a:pt x="2338" y="302"/>
                  </a:cubicBezTo>
                  <a:cubicBezTo>
                    <a:pt x="2147" y="255"/>
                    <a:pt x="1650" y="0"/>
                    <a:pt x="1339" y="0"/>
                  </a:cubicBezTo>
                  <a:close/>
                </a:path>
              </a:pathLst>
            </a:custGeom>
            <a:solidFill>
              <a:srgbClr val="EDC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86;p43">
              <a:extLst>
                <a:ext uri="{FF2B5EF4-FFF2-40B4-BE49-F238E27FC236}">
                  <a16:creationId xmlns:a16="http://schemas.microsoft.com/office/drawing/2014/main" id="{01353C36-EA5F-9F6C-38A2-8F2D4D963AC5}"/>
                </a:ext>
              </a:extLst>
            </p:cNvPr>
            <p:cNvSpPr/>
            <p:nvPr/>
          </p:nvSpPr>
          <p:spPr>
            <a:xfrm>
              <a:off x="7561596" y="3035273"/>
              <a:ext cx="137069" cy="154970"/>
            </a:xfrm>
            <a:custGeom>
              <a:avLst/>
              <a:gdLst/>
              <a:ahLst/>
              <a:cxnLst/>
              <a:rect l="l" t="t" r="r" b="b"/>
              <a:pathLst>
                <a:path w="1072" h="1212" extrusionOk="0">
                  <a:moveTo>
                    <a:pt x="526" y="1"/>
                  </a:moveTo>
                  <a:cubicBezTo>
                    <a:pt x="362" y="1"/>
                    <a:pt x="222" y="55"/>
                    <a:pt x="222" y="55"/>
                  </a:cubicBezTo>
                  <a:lnTo>
                    <a:pt x="0" y="897"/>
                  </a:lnTo>
                  <a:cubicBezTo>
                    <a:pt x="114" y="1103"/>
                    <a:pt x="324" y="1212"/>
                    <a:pt x="526" y="1212"/>
                  </a:cubicBezTo>
                  <a:cubicBezTo>
                    <a:pt x="806" y="1212"/>
                    <a:pt x="1071" y="1001"/>
                    <a:pt x="1038" y="547"/>
                  </a:cubicBezTo>
                  <a:cubicBezTo>
                    <a:pt x="1007" y="97"/>
                    <a:pt x="744" y="1"/>
                    <a:pt x="526" y="1"/>
                  </a:cubicBezTo>
                  <a:close/>
                </a:path>
              </a:pathLst>
            </a:custGeom>
            <a:solidFill>
              <a:srgbClr val="BA7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87;p43">
              <a:extLst>
                <a:ext uri="{FF2B5EF4-FFF2-40B4-BE49-F238E27FC236}">
                  <a16:creationId xmlns:a16="http://schemas.microsoft.com/office/drawing/2014/main" id="{5B5C447B-4BE2-E867-E3B0-063C3E4D3753}"/>
                </a:ext>
              </a:extLst>
            </p:cNvPr>
            <p:cNvSpPr/>
            <p:nvPr/>
          </p:nvSpPr>
          <p:spPr>
            <a:xfrm>
              <a:off x="7422096" y="2887077"/>
              <a:ext cx="125689" cy="86180"/>
            </a:xfrm>
            <a:custGeom>
              <a:avLst/>
              <a:gdLst/>
              <a:ahLst/>
              <a:cxnLst/>
              <a:rect l="l" t="t" r="r" b="b"/>
              <a:pathLst>
                <a:path w="983" h="674" extrusionOk="0">
                  <a:moveTo>
                    <a:pt x="212" y="1"/>
                  </a:moveTo>
                  <a:cubicBezTo>
                    <a:pt x="126" y="1"/>
                    <a:pt x="80" y="46"/>
                    <a:pt x="50" y="110"/>
                  </a:cubicBezTo>
                  <a:cubicBezTo>
                    <a:pt x="0" y="225"/>
                    <a:pt x="88" y="390"/>
                    <a:pt x="298" y="520"/>
                  </a:cubicBezTo>
                  <a:cubicBezTo>
                    <a:pt x="458" y="618"/>
                    <a:pt x="582" y="674"/>
                    <a:pt x="675" y="674"/>
                  </a:cubicBezTo>
                  <a:cubicBezTo>
                    <a:pt x="732" y="674"/>
                    <a:pt x="778" y="653"/>
                    <a:pt x="815" y="608"/>
                  </a:cubicBezTo>
                  <a:cubicBezTo>
                    <a:pt x="815" y="608"/>
                    <a:pt x="983" y="408"/>
                    <a:pt x="611" y="166"/>
                  </a:cubicBezTo>
                  <a:cubicBezTo>
                    <a:pt x="423" y="46"/>
                    <a:pt x="298" y="1"/>
                    <a:pt x="21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88;p43">
              <a:extLst>
                <a:ext uri="{FF2B5EF4-FFF2-40B4-BE49-F238E27FC236}">
                  <a16:creationId xmlns:a16="http://schemas.microsoft.com/office/drawing/2014/main" id="{290A595B-3433-DCFE-C9EC-8C1386922206}"/>
                </a:ext>
              </a:extLst>
            </p:cNvPr>
            <p:cNvSpPr/>
            <p:nvPr/>
          </p:nvSpPr>
          <p:spPr>
            <a:xfrm>
              <a:off x="7095145" y="2883369"/>
              <a:ext cx="127991" cy="77229"/>
            </a:xfrm>
            <a:custGeom>
              <a:avLst/>
              <a:gdLst/>
              <a:ahLst/>
              <a:cxnLst/>
              <a:rect l="l" t="t" r="r" b="b"/>
              <a:pathLst>
                <a:path w="1001" h="604" extrusionOk="0">
                  <a:moveTo>
                    <a:pt x="782" y="1"/>
                  </a:moveTo>
                  <a:cubicBezTo>
                    <a:pt x="697" y="1"/>
                    <a:pt x="578" y="31"/>
                    <a:pt x="408" y="107"/>
                  </a:cubicBezTo>
                  <a:cubicBezTo>
                    <a:pt x="1" y="289"/>
                    <a:pt x="137" y="517"/>
                    <a:pt x="137" y="517"/>
                  </a:cubicBezTo>
                  <a:cubicBezTo>
                    <a:pt x="172" y="576"/>
                    <a:pt x="229" y="603"/>
                    <a:pt x="307" y="603"/>
                  </a:cubicBezTo>
                  <a:cubicBezTo>
                    <a:pt x="396" y="603"/>
                    <a:pt x="514" y="568"/>
                    <a:pt x="660" y="506"/>
                  </a:cubicBezTo>
                  <a:cubicBezTo>
                    <a:pt x="888" y="409"/>
                    <a:pt x="1000" y="258"/>
                    <a:pt x="969" y="135"/>
                  </a:cubicBezTo>
                  <a:cubicBezTo>
                    <a:pt x="947" y="58"/>
                    <a:pt x="897" y="1"/>
                    <a:pt x="782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89;p43">
              <a:extLst>
                <a:ext uri="{FF2B5EF4-FFF2-40B4-BE49-F238E27FC236}">
                  <a16:creationId xmlns:a16="http://schemas.microsoft.com/office/drawing/2014/main" id="{F87F88D4-1D09-6999-F190-2EEC0909FF55}"/>
                </a:ext>
              </a:extLst>
            </p:cNvPr>
            <p:cNvSpPr/>
            <p:nvPr/>
          </p:nvSpPr>
          <p:spPr>
            <a:xfrm>
              <a:off x="7585379" y="3066727"/>
              <a:ext cx="93468" cy="88225"/>
            </a:xfrm>
            <a:custGeom>
              <a:avLst/>
              <a:gdLst/>
              <a:ahLst/>
              <a:cxnLst/>
              <a:rect l="l" t="t" r="r" b="b"/>
              <a:pathLst>
                <a:path w="731" h="690" extrusionOk="0">
                  <a:moveTo>
                    <a:pt x="397" y="1"/>
                  </a:moveTo>
                  <a:cubicBezTo>
                    <a:pt x="319" y="1"/>
                    <a:pt x="239" y="27"/>
                    <a:pt x="162" y="83"/>
                  </a:cubicBezTo>
                  <a:cubicBezTo>
                    <a:pt x="53" y="160"/>
                    <a:pt x="15" y="265"/>
                    <a:pt x="7" y="367"/>
                  </a:cubicBezTo>
                  <a:lnTo>
                    <a:pt x="7" y="371"/>
                  </a:lnTo>
                  <a:cubicBezTo>
                    <a:pt x="1" y="532"/>
                    <a:pt x="70" y="680"/>
                    <a:pt x="70" y="683"/>
                  </a:cubicBezTo>
                  <a:cubicBezTo>
                    <a:pt x="74" y="686"/>
                    <a:pt x="78" y="690"/>
                    <a:pt x="85" y="690"/>
                  </a:cubicBezTo>
                  <a:lnTo>
                    <a:pt x="91" y="690"/>
                  </a:lnTo>
                  <a:cubicBezTo>
                    <a:pt x="99" y="686"/>
                    <a:pt x="102" y="676"/>
                    <a:pt x="99" y="669"/>
                  </a:cubicBezTo>
                  <a:cubicBezTo>
                    <a:pt x="99" y="665"/>
                    <a:pt x="32" y="525"/>
                    <a:pt x="39" y="374"/>
                  </a:cubicBezTo>
                  <a:cubicBezTo>
                    <a:pt x="97" y="316"/>
                    <a:pt x="163" y="297"/>
                    <a:pt x="225" y="297"/>
                  </a:cubicBezTo>
                  <a:cubicBezTo>
                    <a:pt x="347" y="297"/>
                    <a:pt x="454" y="371"/>
                    <a:pt x="457" y="371"/>
                  </a:cubicBezTo>
                  <a:cubicBezTo>
                    <a:pt x="460" y="374"/>
                    <a:pt x="464" y="374"/>
                    <a:pt x="467" y="374"/>
                  </a:cubicBezTo>
                  <a:cubicBezTo>
                    <a:pt x="470" y="374"/>
                    <a:pt x="474" y="371"/>
                    <a:pt x="478" y="367"/>
                  </a:cubicBezTo>
                  <a:cubicBezTo>
                    <a:pt x="485" y="360"/>
                    <a:pt x="481" y="350"/>
                    <a:pt x="474" y="346"/>
                  </a:cubicBezTo>
                  <a:cubicBezTo>
                    <a:pt x="474" y="344"/>
                    <a:pt x="359" y="265"/>
                    <a:pt x="228" y="265"/>
                  </a:cubicBezTo>
                  <a:cubicBezTo>
                    <a:pt x="168" y="265"/>
                    <a:pt x="104" y="281"/>
                    <a:pt x="46" y="328"/>
                  </a:cubicBezTo>
                  <a:cubicBezTo>
                    <a:pt x="57" y="248"/>
                    <a:pt x="95" y="167"/>
                    <a:pt x="179" y="108"/>
                  </a:cubicBezTo>
                  <a:cubicBezTo>
                    <a:pt x="252" y="58"/>
                    <a:pt x="324" y="32"/>
                    <a:pt x="394" y="32"/>
                  </a:cubicBezTo>
                  <a:cubicBezTo>
                    <a:pt x="413" y="32"/>
                    <a:pt x="431" y="34"/>
                    <a:pt x="449" y="37"/>
                  </a:cubicBezTo>
                  <a:cubicBezTo>
                    <a:pt x="604" y="69"/>
                    <a:pt x="698" y="209"/>
                    <a:pt x="698" y="213"/>
                  </a:cubicBezTo>
                  <a:cubicBezTo>
                    <a:pt x="700" y="217"/>
                    <a:pt x="705" y="219"/>
                    <a:pt x="710" y="219"/>
                  </a:cubicBezTo>
                  <a:cubicBezTo>
                    <a:pt x="713" y="219"/>
                    <a:pt x="717" y="218"/>
                    <a:pt x="719" y="217"/>
                  </a:cubicBezTo>
                  <a:cubicBezTo>
                    <a:pt x="726" y="213"/>
                    <a:pt x="730" y="202"/>
                    <a:pt x="723" y="195"/>
                  </a:cubicBezTo>
                  <a:cubicBezTo>
                    <a:pt x="719" y="188"/>
                    <a:pt x="621" y="41"/>
                    <a:pt x="457" y="6"/>
                  </a:cubicBezTo>
                  <a:cubicBezTo>
                    <a:pt x="437" y="2"/>
                    <a:pt x="417" y="1"/>
                    <a:pt x="39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90;p43">
              <a:extLst>
                <a:ext uri="{FF2B5EF4-FFF2-40B4-BE49-F238E27FC236}">
                  <a16:creationId xmlns:a16="http://schemas.microsoft.com/office/drawing/2014/main" id="{B47D50D2-6E99-07EB-5696-57ECA712620E}"/>
                </a:ext>
              </a:extLst>
            </p:cNvPr>
            <p:cNvSpPr/>
            <p:nvPr/>
          </p:nvSpPr>
          <p:spPr>
            <a:xfrm>
              <a:off x="7245898" y="2887972"/>
              <a:ext cx="81704" cy="207777"/>
            </a:xfrm>
            <a:custGeom>
              <a:avLst/>
              <a:gdLst/>
              <a:ahLst/>
              <a:cxnLst/>
              <a:rect l="l" t="t" r="r" b="b"/>
              <a:pathLst>
                <a:path w="639" h="1625" extrusionOk="0">
                  <a:moveTo>
                    <a:pt x="530" y="1"/>
                  </a:moveTo>
                  <a:cubicBezTo>
                    <a:pt x="519" y="1"/>
                    <a:pt x="516" y="12"/>
                    <a:pt x="516" y="18"/>
                  </a:cubicBezTo>
                  <a:cubicBezTo>
                    <a:pt x="540" y="292"/>
                    <a:pt x="596" y="1029"/>
                    <a:pt x="544" y="1120"/>
                  </a:cubicBezTo>
                  <a:cubicBezTo>
                    <a:pt x="522" y="1155"/>
                    <a:pt x="488" y="1173"/>
                    <a:pt x="444" y="1173"/>
                  </a:cubicBezTo>
                  <a:cubicBezTo>
                    <a:pt x="396" y="1173"/>
                    <a:pt x="336" y="1153"/>
                    <a:pt x="263" y="1113"/>
                  </a:cubicBezTo>
                  <a:cubicBezTo>
                    <a:pt x="260" y="1113"/>
                    <a:pt x="256" y="1109"/>
                    <a:pt x="253" y="1109"/>
                  </a:cubicBezTo>
                  <a:cubicBezTo>
                    <a:pt x="225" y="1094"/>
                    <a:pt x="197" y="1087"/>
                    <a:pt x="171" y="1087"/>
                  </a:cubicBezTo>
                  <a:cubicBezTo>
                    <a:pt x="137" y="1087"/>
                    <a:pt x="105" y="1100"/>
                    <a:pt x="81" y="1127"/>
                  </a:cubicBezTo>
                  <a:cubicBezTo>
                    <a:pt x="11" y="1197"/>
                    <a:pt x="0" y="1344"/>
                    <a:pt x="53" y="1443"/>
                  </a:cubicBezTo>
                  <a:cubicBezTo>
                    <a:pt x="116" y="1565"/>
                    <a:pt x="250" y="1621"/>
                    <a:pt x="253" y="1625"/>
                  </a:cubicBezTo>
                  <a:lnTo>
                    <a:pt x="260" y="1625"/>
                  </a:lnTo>
                  <a:cubicBezTo>
                    <a:pt x="266" y="1625"/>
                    <a:pt x="274" y="1621"/>
                    <a:pt x="274" y="1618"/>
                  </a:cubicBezTo>
                  <a:cubicBezTo>
                    <a:pt x="277" y="1607"/>
                    <a:pt x="274" y="1600"/>
                    <a:pt x="266" y="1597"/>
                  </a:cubicBezTo>
                  <a:cubicBezTo>
                    <a:pt x="266" y="1597"/>
                    <a:pt x="137" y="1540"/>
                    <a:pt x="81" y="1428"/>
                  </a:cubicBezTo>
                  <a:cubicBezTo>
                    <a:pt x="35" y="1341"/>
                    <a:pt x="46" y="1207"/>
                    <a:pt x="102" y="1148"/>
                  </a:cubicBezTo>
                  <a:cubicBezTo>
                    <a:pt x="122" y="1128"/>
                    <a:pt x="144" y="1119"/>
                    <a:pt x="170" y="1119"/>
                  </a:cubicBezTo>
                  <a:cubicBezTo>
                    <a:pt x="191" y="1119"/>
                    <a:pt x="214" y="1125"/>
                    <a:pt x="239" y="1137"/>
                  </a:cubicBezTo>
                  <a:cubicBezTo>
                    <a:pt x="242" y="1137"/>
                    <a:pt x="245" y="1141"/>
                    <a:pt x="250" y="1141"/>
                  </a:cubicBezTo>
                  <a:cubicBezTo>
                    <a:pt x="332" y="1186"/>
                    <a:pt x="395" y="1203"/>
                    <a:pt x="442" y="1203"/>
                  </a:cubicBezTo>
                  <a:cubicBezTo>
                    <a:pt x="508" y="1203"/>
                    <a:pt x="546" y="1170"/>
                    <a:pt x="569" y="1134"/>
                  </a:cubicBezTo>
                  <a:cubicBezTo>
                    <a:pt x="639" y="1018"/>
                    <a:pt x="558" y="117"/>
                    <a:pt x="548" y="15"/>
                  </a:cubicBezTo>
                  <a:cubicBezTo>
                    <a:pt x="548" y="7"/>
                    <a:pt x="537" y="1"/>
                    <a:pt x="530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91;p43">
              <a:extLst>
                <a:ext uri="{FF2B5EF4-FFF2-40B4-BE49-F238E27FC236}">
                  <a16:creationId xmlns:a16="http://schemas.microsoft.com/office/drawing/2014/main" id="{CE2360D3-8007-06C6-A7D3-3F04D2E8A844}"/>
                </a:ext>
              </a:extLst>
            </p:cNvPr>
            <p:cNvSpPr/>
            <p:nvPr/>
          </p:nvSpPr>
          <p:spPr>
            <a:xfrm>
              <a:off x="7252547" y="3130660"/>
              <a:ext cx="95258" cy="37336"/>
            </a:xfrm>
            <a:custGeom>
              <a:avLst/>
              <a:gdLst/>
              <a:ahLst/>
              <a:cxnLst/>
              <a:rect l="l" t="t" r="r" b="b"/>
              <a:pathLst>
                <a:path w="745" h="292" extrusionOk="0">
                  <a:moveTo>
                    <a:pt x="734" y="0"/>
                  </a:moveTo>
                  <a:cubicBezTo>
                    <a:pt x="734" y="0"/>
                    <a:pt x="337" y="8"/>
                    <a:pt x="1" y="144"/>
                  </a:cubicBezTo>
                  <a:cubicBezTo>
                    <a:pt x="1" y="144"/>
                    <a:pt x="8" y="214"/>
                    <a:pt x="43" y="291"/>
                  </a:cubicBezTo>
                  <a:cubicBezTo>
                    <a:pt x="293" y="193"/>
                    <a:pt x="533" y="168"/>
                    <a:pt x="698" y="168"/>
                  </a:cubicBezTo>
                  <a:cubicBezTo>
                    <a:pt x="709" y="168"/>
                    <a:pt x="720" y="168"/>
                    <a:pt x="730" y="169"/>
                  </a:cubicBezTo>
                  <a:cubicBezTo>
                    <a:pt x="745" y="78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92;p43">
              <a:extLst>
                <a:ext uri="{FF2B5EF4-FFF2-40B4-BE49-F238E27FC236}">
                  <a16:creationId xmlns:a16="http://schemas.microsoft.com/office/drawing/2014/main" id="{8287D920-2A4E-9AC0-D6FD-E6BDEBA9AAC4}"/>
                </a:ext>
              </a:extLst>
            </p:cNvPr>
            <p:cNvSpPr/>
            <p:nvPr/>
          </p:nvSpPr>
          <p:spPr>
            <a:xfrm>
              <a:off x="7257917" y="3152141"/>
              <a:ext cx="88098" cy="40788"/>
            </a:xfrm>
            <a:custGeom>
              <a:avLst/>
              <a:gdLst/>
              <a:ahLst/>
              <a:cxnLst/>
              <a:rect l="l" t="t" r="r" b="b"/>
              <a:pathLst>
                <a:path w="689" h="319" extrusionOk="0">
                  <a:moveTo>
                    <a:pt x="656" y="0"/>
                  </a:moveTo>
                  <a:cubicBezTo>
                    <a:pt x="491" y="0"/>
                    <a:pt x="251" y="25"/>
                    <a:pt x="1" y="123"/>
                  </a:cubicBezTo>
                  <a:cubicBezTo>
                    <a:pt x="46" y="217"/>
                    <a:pt x="135" y="318"/>
                    <a:pt x="311" y="318"/>
                  </a:cubicBezTo>
                  <a:cubicBezTo>
                    <a:pt x="339" y="318"/>
                    <a:pt x="370" y="315"/>
                    <a:pt x="404" y="310"/>
                  </a:cubicBezTo>
                  <a:cubicBezTo>
                    <a:pt x="601" y="278"/>
                    <a:pt x="667" y="127"/>
                    <a:pt x="688" y="1"/>
                  </a:cubicBezTo>
                  <a:cubicBezTo>
                    <a:pt x="678" y="0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D16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93;p43">
              <a:extLst>
                <a:ext uri="{FF2B5EF4-FFF2-40B4-BE49-F238E27FC236}">
                  <a16:creationId xmlns:a16="http://schemas.microsoft.com/office/drawing/2014/main" id="{C9196E84-C2DE-AEEA-9DBA-8F5886964239}"/>
                </a:ext>
              </a:extLst>
            </p:cNvPr>
            <p:cNvSpPr/>
            <p:nvPr/>
          </p:nvSpPr>
          <p:spPr>
            <a:xfrm>
              <a:off x="7007685" y="3366955"/>
              <a:ext cx="627168" cy="859879"/>
            </a:xfrm>
            <a:custGeom>
              <a:avLst/>
              <a:gdLst/>
              <a:ahLst/>
              <a:cxnLst/>
              <a:rect l="l" t="t" r="r" b="b"/>
              <a:pathLst>
                <a:path w="4905" h="6725" extrusionOk="0">
                  <a:moveTo>
                    <a:pt x="3779" y="1"/>
                  </a:moveTo>
                  <a:cubicBezTo>
                    <a:pt x="3640" y="199"/>
                    <a:pt x="3494" y="1233"/>
                    <a:pt x="2577" y="1233"/>
                  </a:cubicBezTo>
                  <a:cubicBezTo>
                    <a:pt x="2565" y="1233"/>
                    <a:pt x="2553" y="1233"/>
                    <a:pt x="2540" y="1232"/>
                  </a:cubicBezTo>
                  <a:cubicBezTo>
                    <a:pt x="1660" y="1207"/>
                    <a:pt x="1516" y="61"/>
                    <a:pt x="1527" y="22"/>
                  </a:cubicBezTo>
                  <a:lnTo>
                    <a:pt x="1527" y="22"/>
                  </a:lnTo>
                  <a:cubicBezTo>
                    <a:pt x="1418" y="36"/>
                    <a:pt x="1127" y="67"/>
                    <a:pt x="1119" y="117"/>
                  </a:cubicBezTo>
                  <a:cubicBezTo>
                    <a:pt x="751" y="2765"/>
                    <a:pt x="348" y="3214"/>
                    <a:pt x="348" y="3214"/>
                  </a:cubicBezTo>
                  <a:lnTo>
                    <a:pt x="1" y="6255"/>
                  </a:lnTo>
                  <a:cubicBezTo>
                    <a:pt x="1" y="6255"/>
                    <a:pt x="1235" y="6725"/>
                    <a:pt x="2649" y="6725"/>
                  </a:cubicBezTo>
                  <a:cubicBezTo>
                    <a:pt x="3403" y="6725"/>
                    <a:pt x="4208" y="6591"/>
                    <a:pt x="4904" y="6181"/>
                  </a:cubicBezTo>
                  <a:lnTo>
                    <a:pt x="4641" y="3403"/>
                  </a:lnTo>
                  <a:cubicBezTo>
                    <a:pt x="4669" y="3329"/>
                    <a:pt x="3831" y="3337"/>
                    <a:pt x="4094" y="120"/>
                  </a:cubicBezTo>
                  <a:cubicBezTo>
                    <a:pt x="4101" y="29"/>
                    <a:pt x="3884" y="25"/>
                    <a:pt x="3779" y="1"/>
                  </a:cubicBezTo>
                  <a:close/>
                </a:path>
              </a:pathLst>
            </a:custGeom>
            <a:solidFill>
              <a:srgbClr val="BE4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94;p43">
              <a:extLst>
                <a:ext uri="{FF2B5EF4-FFF2-40B4-BE49-F238E27FC236}">
                  <a16:creationId xmlns:a16="http://schemas.microsoft.com/office/drawing/2014/main" id="{2885230C-357A-5520-F0F2-D4BB964229F3}"/>
                </a:ext>
              </a:extLst>
            </p:cNvPr>
            <p:cNvSpPr/>
            <p:nvPr/>
          </p:nvSpPr>
          <p:spPr>
            <a:xfrm>
              <a:off x="7157927" y="3968176"/>
              <a:ext cx="114565" cy="78508"/>
            </a:xfrm>
            <a:custGeom>
              <a:avLst/>
              <a:gdLst/>
              <a:ahLst/>
              <a:cxnLst/>
              <a:rect l="l" t="t" r="r" b="b"/>
              <a:pathLst>
                <a:path w="896" h="614" extrusionOk="0">
                  <a:moveTo>
                    <a:pt x="17" y="1"/>
                  </a:moveTo>
                  <a:cubicBezTo>
                    <a:pt x="12" y="1"/>
                    <a:pt x="8" y="2"/>
                    <a:pt x="4" y="6"/>
                  </a:cubicBezTo>
                  <a:cubicBezTo>
                    <a:pt x="1" y="13"/>
                    <a:pt x="1" y="24"/>
                    <a:pt x="7" y="31"/>
                  </a:cubicBezTo>
                  <a:cubicBezTo>
                    <a:pt x="285" y="238"/>
                    <a:pt x="572" y="434"/>
                    <a:pt x="867" y="609"/>
                  </a:cubicBezTo>
                  <a:cubicBezTo>
                    <a:pt x="870" y="613"/>
                    <a:pt x="874" y="613"/>
                    <a:pt x="878" y="613"/>
                  </a:cubicBezTo>
                  <a:cubicBezTo>
                    <a:pt x="881" y="613"/>
                    <a:pt x="888" y="609"/>
                    <a:pt x="888" y="606"/>
                  </a:cubicBezTo>
                  <a:cubicBezTo>
                    <a:pt x="896" y="599"/>
                    <a:pt x="891" y="588"/>
                    <a:pt x="885" y="581"/>
                  </a:cubicBezTo>
                  <a:cubicBezTo>
                    <a:pt x="590" y="406"/>
                    <a:pt x="302" y="209"/>
                    <a:pt x="28" y="6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95;p43">
              <a:extLst>
                <a:ext uri="{FF2B5EF4-FFF2-40B4-BE49-F238E27FC236}">
                  <a16:creationId xmlns:a16="http://schemas.microsoft.com/office/drawing/2014/main" id="{DE0A5CA4-2CF4-2283-96A4-6A3C10C72102}"/>
                </a:ext>
              </a:extLst>
            </p:cNvPr>
            <p:cNvSpPr/>
            <p:nvPr/>
          </p:nvSpPr>
          <p:spPr>
            <a:xfrm>
              <a:off x="7086706" y="3997457"/>
              <a:ext cx="128758" cy="110602"/>
            </a:xfrm>
            <a:custGeom>
              <a:avLst/>
              <a:gdLst/>
              <a:ahLst/>
              <a:cxnLst/>
              <a:rect l="l" t="t" r="r" b="b"/>
              <a:pathLst>
                <a:path w="1007" h="865" extrusionOk="0">
                  <a:moveTo>
                    <a:pt x="17" y="1"/>
                  </a:moveTo>
                  <a:cubicBezTo>
                    <a:pt x="14" y="1"/>
                    <a:pt x="10" y="2"/>
                    <a:pt x="7" y="5"/>
                  </a:cubicBezTo>
                  <a:cubicBezTo>
                    <a:pt x="0" y="12"/>
                    <a:pt x="0" y="22"/>
                    <a:pt x="7" y="26"/>
                  </a:cubicBezTo>
                  <a:cubicBezTo>
                    <a:pt x="277" y="331"/>
                    <a:pt x="687" y="658"/>
                    <a:pt x="979" y="861"/>
                  </a:cubicBezTo>
                  <a:cubicBezTo>
                    <a:pt x="982" y="861"/>
                    <a:pt x="985" y="864"/>
                    <a:pt x="990" y="864"/>
                  </a:cubicBezTo>
                  <a:cubicBezTo>
                    <a:pt x="993" y="861"/>
                    <a:pt x="1000" y="861"/>
                    <a:pt x="1003" y="857"/>
                  </a:cubicBezTo>
                  <a:cubicBezTo>
                    <a:pt x="1006" y="851"/>
                    <a:pt x="1006" y="840"/>
                    <a:pt x="1000" y="833"/>
                  </a:cubicBezTo>
                  <a:cubicBezTo>
                    <a:pt x="705" y="633"/>
                    <a:pt x="298" y="310"/>
                    <a:pt x="28" y="5"/>
                  </a:cubicBezTo>
                  <a:cubicBezTo>
                    <a:pt x="26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96;p43">
              <a:extLst>
                <a:ext uri="{FF2B5EF4-FFF2-40B4-BE49-F238E27FC236}">
                  <a16:creationId xmlns:a16="http://schemas.microsoft.com/office/drawing/2014/main" id="{D29B0492-3ADD-EF76-E8BF-1CE6CA45D740}"/>
                </a:ext>
              </a:extLst>
            </p:cNvPr>
            <p:cNvSpPr/>
            <p:nvPr/>
          </p:nvSpPr>
          <p:spPr>
            <a:xfrm>
              <a:off x="7019832" y="4128007"/>
              <a:ext cx="591750" cy="60863"/>
            </a:xfrm>
            <a:custGeom>
              <a:avLst/>
              <a:gdLst/>
              <a:ahLst/>
              <a:cxnLst/>
              <a:rect l="l" t="t" r="r" b="b"/>
              <a:pathLst>
                <a:path w="4628" h="476" extrusionOk="0">
                  <a:moveTo>
                    <a:pt x="19" y="0"/>
                  </a:moveTo>
                  <a:cubicBezTo>
                    <a:pt x="12" y="0"/>
                    <a:pt x="7" y="6"/>
                    <a:pt x="4" y="11"/>
                  </a:cubicBezTo>
                  <a:cubicBezTo>
                    <a:pt x="1" y="19"/>
                    <a:pt x="4" y="29"/>
                    <a:pt x="14" y="32"/>
                  </a:cubicBezTo>
                  <a:cubicBezTo>
                    <a:pt x="997" y="366"/>
                    <a:pt x="1847" y="476"/>
                    <a:pt x="2540" y="476"/>
                  </a:cubicBezTo>
                  <a:cubicBezTo>
                    <a:pt x="2584" y="476"/>
                    <a:pt x="2627" y="475"/>
                    <a:pt x="2670" y="474"/>
                  </a:cubicBezTo>
                  <a:cubicBezTo>
                    <a:pt x="3907" y="447"/>
                    <a:pt x="4606" y="68"/>
                    <a:pt x="4616" y="61"/>
                  </a:cubicBezTo>
                  <a:cubicBezTo>
                    <a:pt x="4623" y="58"/>
                    <a:pt x="4627" y="47"/>
                    <a:pt x="4623" y="40"/>
                  </a:cubicBezTo>
                  <a:cubicBezTo>
                    <a:pt x="4621" y="34"/>
                    <a:pt x="4614" y="31"/>
                    <a:pt x="4608" y="31"/>
                  </a:cubicBezTo>
                  <a:cubicBezTo>
                    <a:pt x="4606" y="31"/>
                    <a:pt x="4604" y="32"/>
                    <a:pt x="4602" y="32"/>
                  </a:cubicBezTo>
                  <a:cubicBezTo>
                    <a:pt x="4591" y="40"/>
                    <a:pt x="3846" y="444"/>
                    <a:pt x="2528" y="444"/>
                  </a:cubicBezTo>
                  <a:cubicBezTo>
                    <a:pt x="1841" y="444"/>
                    <a:pt x="999" y="334"/>
                    <a:pt x="25" y="1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97;p43">
              <a:extLst>
                <a:ext uri="{FF2B5EF4-FFF2-40B4-BE49-F238E27FC236}">
                  <a16:creationId xmlns:a16="http://schemas.microsoft.com/office/drawing/2014/main" id="{B9AF196D-B72A-E309-1F18-CFD05E0B4774}"/>
                </a:ext>
              </a:extLst>
            </p:cNvPr>
            <p:cNvSpPr/>
            <p:nvPr/>
          </p:nvSpPr>
          <p:spPr>
            <a:xfrm>
              <a:off x="7074942" y="2702440"/>
              <a:ext cx="507488" cy="179008"/>
            </a:xfrm>
            <a:custGeom>
              <a:avLst/>
              <a:gdLst/>
              <a:ahLst/>
              <a:cxnLst/>
              <a:rect l="l" t="t" r="r" b="b"/>
              <a:pathLst>
                <a:path w="3969" h="1400" extrusionOk="0">
                  <a:moveTo>
                    <a:pt x="1818" y="45"/>
                  </a:moveTo>
                  <a:cubicBezTo>
                    <a:pt x="1819" y="47"/>
                    <a:pt x="1821" y="50"/>
                    <a:pt x="1821" y="56"/>
                  </a:cubicBezTo>
                  <a:cubicBezTo>
                    <a:pt x="1821" y="69"/>
                    <a:pt x="1818" y="91"/>
                    <a:pt x="1814" y="108"/>
                  </a:cubicBezTo>
                  <a:cubicBezTo>
                    <a:pt x="1800" y="147"/>
                    <a:pt x="1786" y="182"/>
                    <a:pt x="1765" y="217"/>
                  </a:cubicBezTo>
                  <a:cubicBezTo>
                    <a:pt x="1702" y="341"/>
                    <a:pt x="1622" y="458"/>
                    <a:pt x="1533" y="569"/>
                  </a:cubicBezTo>
                  <a:lnTo>
                    <a:pt x="1533" y="569"/>
                  </a:lnTo>
                  <a:cubicBezTo>
                    <a:pt x="1557" y="448"/>
                    <a:pt x="1604" y="330"/>
                    <a:pt x="1663" y="224"/>
                  </a:cubicBezTo>
                  <a:cubicBezTo>
                    <a:pt x="1684" y="189"/>
                    <a:pt x="1705" y="154"/>
                    <a:pt x="1730" y="123"/>
                  </a:cubicBezTo>
                  <a:cubicBezTo>
                    <a:pt x="1755" y="95"/>
                    <a:pt x="1783" y="59"/>
                    <a:pt x="1811" y="48"/>
                  </a:cubicBezTo>
                  <a:cubicBezTo>
                    <a:pt x="1814" y="47"/>
                    <a:pt x="1817" y="46"/>
                    <a:pt x="1818" y="45"/>
                  </a:cubicBezTo>
                  <a:close/>
                  <a:moveTo>
                    <a:pt x="553" y="246"/>
                  </a:moveTo>
                  <a:cubicBezTo>
                    <a:pt x="553" y="246"/>
                    <a:pt x="553" y="247"/>
                    <a:pt x="555" y="249"/>
                  </a:cubicBezTo>
                  <a:cubicBezTo>
                    <a:pt x="559" y="252"/>
                    <a:pt x="566" y="273"/>
                    <a:pt x="566" y="291"/>
                  </a:cubicBezTo>
                  <a:lnTo>
                    <a:pt x="566" y="351"/>
                  </a:lnTo>
                  <a:cubicBezTo>
                    <a:pt x="559" y="431"/>
                    <a:pt x="541" y="511"/>
                    <a:pt x="523" y="589"/>
                  </a:cubicBezTo>
                  <a:cubicBezTo>
                    <a:pt x="503" y="665"/>
                    <a:pt x="479" y="741"/>
                    <a:pt x="452" y="815"/>
                  </a:cubicBezTo>
                  <a:lnTo>
                    <a:pt x="452" y="815"/>
                  </a:lnTo>
                  <a:cubicBezTo>
                    <a:pt x="450" y="803"/>
                    <a:pt x="448" y="791"/>
                    <a:pt x="446" y="778"/>
                  </a:cubicBezTo>
                  <a:cubicBezTo>
                    <a:pt x="436" y="697"/>
                    <a:pt x="436" y="617"/>
                    <a:pt x="443" y="537"/>
                  </a:cubicBezTo>
                  <a:cubicBezTo>
                    <a:pt x="454" y="456"/>
                    <a:pt x="467" y="375"/>
                    <a:pt x="502" y="305"/>
                  </a:cubicBezTo>
                  <a:cubicBezTo>
                    <a:pt x="509" y="288"/>
                    <a:pt x="520" y="273"/>
                    <a:pt x="530" y="259"/>
                  </a:cubicBezTo>
                  <a:cubicBezTo>
                    <a:pt x="538" y="256"/>
                    <a:pt x="544" y="249"/>
                    <a:pt x="548" y="249"/>
                  </a:cubicBezTo>
                  <a:cubicBezTo>
                    <a:pt x="552" y="247"/>
                    <a:pt x="552" y="246"/>
                    <a:pt x="553" y="246"/>
                  </a:cubicBezTo>
                  <a:close/>
                  <a:moveTo>
                    <a:pt x="1818" y="1"/>
                  </a:moveTo>
                  <a:cubicBezTo>
                    <a:pt x="1810" y="1"/>
                    <a:pt x="1802" y="3"/>
                    <a:pt x="1797" y="6"/>
                  </a:cubicBezTo>
                  <a:cubicBezTo>
                    <a:pt x="1747" y="27"/>
                    <a:pt x="1723" y="63"/>
                    <a:pt x="1695" y="95"/>
                  </a:cubicBezTo>
                  <a:cubicBezTo>
                    <a:pt x="1671" y="129"/>
                    <a:pt x="1646" y="165"/>
                    <a:pt x="1625" y="200"/>
                  </a:cubicBezTo>
                  <a:cubicBezTo>
                    <a:pt x="1547" y="332"/>
                    <a:pt x="1493" y="480"/>
                    <a:pt x="1477" y="637"/>
                  </a:cubicBezTo>
                  <a:lnTo>
                    <a:pt x="1477" y="637"/>
                  </a:lnTo>
                  <a:cubicBezTo>
                    <a:pt x="1376" y="753"/>
                    <a:pt x="1265" y="864"/>
                    <a:pt x="1140" y="958"/>
                  </a:cubicBezTo>
                  <a:cubicBezTo>
                    <a:pt x="1077" y="1003"/>
                    <a:pt x="1007" y="1045"/>
                    <a:pt x="934" y="1076"/>
                  </a:cubicBezTo>
                  <a:cubicBezTo>
                    <a:pt x="870" y="1101"/>
                    <a:pt x="802" y="1120"/>
                    <a:pt x="737" y="1120"/>
                  </a:cubicBezTo>
                  <a:cubicBezTo>
                    <a:pt x="727" y="1120"/>
                    <a:pt x="716" y="1119"/>
                    <a:pt x="706" y="1118"/>
                  </a:cubicBezTo>
                  <a:cubicBezTo>
                    <a:pt x="629" y="1108"/>
                    <a:pt x="562" y="1066"/>
                    <a:pt x="520" y="1000"/>
                  </a:cubicBezTo>
                  <a:cubicBezTo>
                    <a:pt x="498" y="965"/>
                    <a:pt x="482" y="928"/>
                    <a:pt x="470" y="890"/>
                  </a:cubicBezTo>
                  <a:lnTo>
                    <a:pt x="470" y="890"/>
                  </a:lnTo>
                  <a:cubicBezTo>
                    <a:pt x="508" y="795"/>
                    <a:pt x="540" y="699"/>
                    <a:pt x="566" y="600"/>
                  </a:cubicBezTo>
                  <a:cubicBezTo>
                    <a:pt x="583" y="519"/>
                    <a:pt x="601" y="438"/>
                    <a:pt x="608" y="354"/>
                  </a:cubicBezTo>
                  <a:lnTo>
                    <a:pt x="608" y="291"/>
                  </a:lnTo>
                  <a:cubicBezTo>
                    <a:pt x="604" y="266"/>
                    <a:pt x="604" y="245"/>
                    <a:pt x="583" y="217"/>
                  </a:cubicBezTo>
                  <a:cubicBezTo>
                    <a:pt x="580" y="213"/>
                    <a:pt x="569" y="207"/>
                    <a:pt x="559" y="203"/>
                  </a:cubicBezTo>
                  <a:cubicBezTo>
                    <a:pt x="548" y="203"/>
                    <a:pt x="541" y="207"/>
                    <a:pt x="534" y="207"/>
                  </a:cubicBezTo>
                  <a:cubicBezTo>
                    <a:pt x="520" y="213"/>
                    <a:pt x="509" y="221"/>
                    <a:pt x="502" y="231"/>
                  </a:cubicBezTo>
                  <a:cubicBezTo>
                    <a:pt x="485" y="249"/>
                    <a:pt x="475" y="266"/>
                    <a:pt x="464" y="288"/>
                  </a:cubicBezTo>
                  <a:cubicBezTo>
                    <a:pt x="425" y="364"/>
                    <a:pt x="411" y="448"/>
                    <a:pt x="401" y="532"/>
                  </a:cubicBezTo>
                  <a:cubicBezTo>
                    <a:pt x="394" y="613"/>
                    <a:pt x="390" y="697"/>
                    <a:pt x="404" y="782"/>
                  </a:cubicBezTo>
                  <a:cubicBezTo>
                    <a:pt x="408" y="817"/>
                    <a:pt x="415" y="852"/>
                    <a:pt x="424" y="886"/>
                  </a:cubicBezTo>
                  <a:lnTo>
                    <a:pt x="424" y="886"/>
                  </a:lnTo>
                  <a:cubicBezTo>
                    <a:pt x="402" y="940"/>
                    <a:pt x="378" y="993"/>
                    <a:pt x="352" y="1045"/>
                  </a:cubicBezTo>
                  <a:cubicBezTo>
                    <a:pt x="313" y="1115"/>
                    <a:pt x="271" y="1185"/>
                    <a:pt x="219" y="1241"/>
                  </a:cubicBezTo>
                  <a:cubicBezTo>
                    <a:pt x="166" y="1301"/>
                    <a:pt x="99" y="1350"/>
                    <a:pt x="25" y="1350"/>
                  </a:cubicBezTo>
                  <a:cubicBezTo>
                    <a:pt x="12" y="1353"/>
                    <a:pt x="1" y="1364"/>
                    <a:pt x="1" y="1374"/>
                  </a:cubicBezTo>
                  <a:cubicBezTo>
                    <a:pt x="1" y="1389"/>
                    <a:pt x="12" y="1400"/>
                    <a:pt x="25" y="1400"/>
                  </a:cubicBezTo>
                  <a:cubicBezTo>
                    <a:pt x="120" y="1395"/>
                    <a:pt x="198" y="1336"/>
                    <a:pt x="250" y="1273"/>
                  </a:cubicBezTo>
                  <a:cubicBezTo>
                    <a:pt x="310" y="1210"/>
                    <a:pt x="352" y="1139"/>
                    <a:pt x="390" y="1066"/>
                  </a:cubicBezTo>
                  <a:cubicBezTo>
                    <a:pt x="410" y="1028"/>
                    <a:pt x="428" y="989"/>
                    <a:pt x="445" y="949"/>
                  </a:cubicBezTo>
                  <a:lnTo>
                    <a:pt x="445" y="949"/>
                  </a:lnTo>
                  <a:cubicBezTo>
                    <a:pt x="456" y="975"/>
                    <a:pt x="469" y="1000"/>
                    <a:pt x="485" y="1024"/>
                  </a:cubicBezTo>
                  <a:cubicBezTo>
                    <a:pt x="530" y="1097"/>
                    <a:pt x="611" y="1150"/>
                    <a:pt x="699" y="1160"/>
                  </a:cubicBezTo>
                  <a:cubicBezTo>
                    <a:pt x="711" y="1162"/>
                    <a:pt x="723" y="1162"/>
                    <a:pt x="735" y="1162"/>
                  </a:cubicBezTo>
                  <a:cubicBezTo>
                    <a:pt x="811" y="1162"/>
                    <a:pt x="885" y="1143"/>
                    <a:pt x="951" y="1115"/>
                  </a:cubicBezTo>
                  <a:cubicBezTo>
                    <a:pt x="1028" y="1084"/>
                    <a:pt x="1098" y="1042"/>
                    <a:pt x="1169" y="992"/>
                  </a:cubicBezTo>
                  <a:cubicBezTo>
                    <a:pt x="1280" y="911"/>
                    <a:pt x="1382" y="814"/>
                    <a:pt x="1473" y="711"/>
                  </a:cubicBezTo>
                  <a:lnTo>
                    <a:pt x="1473" y="711"/>
                  </a:lnTo>
                  <a:cubicBezTo>
                    <a:pt x="1474" y="784"/>
                    <a:pt x="1485" y="856"/>
                    <a:pt x="1509" y="926"/>
                  </a:cubicBezTo>
                  <a:cubicBezTo>
                    <a:pt x="1540" y="1006"/>
                    <a:pt x="1593" y="1080"/>
                    <a:pt x="1656" y="1136"/>
                  </a:cubicBezTo>
                  <a:cubicBezTo>
                    <a:pt x="1723" y="1189"/>
                    <a:pt x="1800" y="1227"/>
                    <a:pt x="1881" y="1256"/>
                  </a:cubicBezTo>
                  <a:cubicBezTo>
                    <a:pt x="1958" y="1283"/>
                    <a:pt x="2042" y="1301"/>
                    <a:pt x="2126" y="1311"/>
                  </a:cubicBezTo>
                  <a:cubicBezTo>
                    <a:pt x="2180" y="1318"/>
                    <a:pt x="2234" y="1321"/>
                    <a:pt x="2287" y="1321"/>
                  </a:cubicBezTo>
                  <a:cubicBezTo>
                    <a:pt x="2400" y="1321"/>
                    <a:pt x="2513" y="1307"/>
                    <a:pt x="2625" y="1283"/>
                  </a:cubicBezTo>
                  <a:cubicBezTo>
                    <a:pt x="2790" y="1252"/>
                    <a:pt x="2944" y="1196"/>
                    <a:pt x="3098" y="1133"/>
                  </a:cubicBezTo>
                  <a:cubicBezTo>
                    <a:pt x="3403" y="1003"/>
                    <a:pt x="3691" y="838"/>
                    <a:pt x="3957" y="642"/>
                  </a:cubicBezTo>
                  <a:cubicBezTo>
                    <a:pt x="3968" y="631"/>
                    <a:pt x="3968" y="617"/>
                    <a:pt x="3961" y="607"/>
                  </a:cubicBezTo>
                  <a:cubicBezTo>
                    <a:pt x="3957" y="601"/>
                    <a:pt x="3951" y="598"/>
                    <a:pt x="3945" y="598"/>
                  </a:cubicBezTo>
                  <a:cubicBezTo>
                    <a:pt x="3939" y="598"/>
                    <a:pt x="3934" y="600"/>
                    <a:pt x="3929" y="603"/>
                  </a:cubicBezTo>
                  <a:cubicBezTo>
                    <a:pt x="3659" y="785"/>
                    <a:pt x="3371" y="943"/>
                    <a:pt x="3070" y="1070"/>
                  </a:cubicBezTo>
                  <a:cubicBezTo>
                    <a:pt x="2923" y="1129"/>
                    <a:pt x="2765" y="1182"/>
                    <a:pt x="2610" y="1217"/>
                  </a:cubicBezTo>
                  <a:cubicBezTo>
                    <a:pt x="2487" y="1245"/>
                    <a:pt x="2361" y="1264"/>
                    <a:pt x="2234" y="1264"/>
                  </a:cubicBezTo>
                  <a:cubicBezTo>
                    <a:pt x="2200" y="1264"/>
                    <a:pt x="2165" y="1262"/>
                    <a:pt x="2130" y="1259"/>
                  </a:cubicBezTo>
                  <a:cubicBezTo>
                    <a:pt x="2050" y="1252"/>
                    <a:pt x="1972" y="1238"/>
                    <a:pt x="1895" y="1210"/>
                  </a:cubicBezTo>
                  <a:cubicBezTo>
                    <a:pt x="1821" y="1185"/>
                    <a:pt x="1747" y="1150"/>
                    <a:pt x="1688" y="1097"/>
                  </a:cubicBezTo>
                  <a:cubicBezTo>
                    <a:pt x="1629" y="1049"/>
                    <a:pt x="1582" y="982"/>
                    <a:pt x="1555" y="911"/>
                  </a:cubicBezTo>
                  <a:cubicBezTo>
                    <a:pt x="1527" y="838"/>
                    <a:pt x="1516" y="757"/>
                    <a:pt x="1519" y="676"/>
                  </a:cubicBezTo>
                  <a:cubicBezTo>
                    <a:pt x="1520" y="670"/>
                    <a:pt x="1520" y="663"/>
                    <a:pt x="1521" y="656"/>
                  </a:cubicBezTo>
                  <a:lnTo>
                    <a:pt x="1521" y="656"/>
                  </a:lnTo>
                  <a:cubicBezTo>
                    <a:pt x="1523" y="653"/>
                    <a:pt x="1525" y="651"/>
                    <a:pt x="1527" y="649"/>
                  </a:cubicBezTo>
                  <a:cubicBezTo>
                    <a:pt x="1632" y="522"/>
                    <a:pt x="1730" y="385"/>
                    <a:pt x="1807" y="238"/>
                  </a:cubicBezTo>
                  <a:cubicBezTo>
                    <a:pt x="1825" y="203"/>
                    <a:pt x="1843" y="165"/>
                    <a:pt x="1856" y="123"/>
                  </a:cubicBezTo>
                  <a:cubicBezTo>
                    <a:pt x="1864" y="101"/>
                    <a:pt x="1867" y="80"/>
                    <a:pt x="1867" y="53"/>
                  </a:cubicBezTo>
                  <a:cubicBezTo>
                    <a:pt x="1867" y="42"/>
                    <a:pt x="1864" y="24"/>
                    <a:pt x="1846" y="11"/>
                  </a:cubicBezTo>
                  <a:cubicBezTo>
                    <a:pt x="1837" y="3"/>
                    <a:pt x="1827" y="1"/>
                    <a:pt x="1818" y="1"/>
                  </a:cubicBezTo>
                  <a:close/>
                </a:path>
              </a:pathLst>
            </a:custGeom>
            <a:solidFill>
              <a:srgbClr val="DF9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98;p43">
              <a:extLst>
                <a:ext uri="{FF2B5EF4-FFF2-40B4-BE49-F238E27FC236}">
                  <a16:creationId xmlns:a16="http://schemas.microsoft.com/office/drawing/2014/main" id="{59DDEDB9-A64A-0E74-8F1B-81D9859E9C6F}"/>
                </a:ext>
              </a:extLst>
            </p:cNvPr>
            <p:cNvSpPr/>
            <p:nvPr/>
          </p:nvSpPr>
          <p:spPr>
            <a:xfrm>
              <a:off x="7186696" y="3371558"/>
              <a:ext cx="313137" cy="175812"/>
            </a:xfrm>
            <a:custGeom>
              <a:avLst/>
              <a:gdLst/>
              <a:ahLst/>
              <a:cxnLst/>
              <a:rect l="l" t="t" r="r" b="b"/>
              <a:pathLst>
                <a:path w="2449" h="1375" extrusionOk="0">
                  <a:moveTo>
                    <a:pt x="2434" y="0"/>
                  </a:moveTo>
                  <a:cubicBezTo>
                    <a:pt x="2427" y="0"/>
                    <a:pt x="2421" y="7"/>
                    <a:pt x="2421" y="14"/>
                  </a:cubicBezTo>
                  <a:cubicBezTo>
                    <a:pt x="2421" y="28"/>
                    <a:pt x="2308" y="1336"/>
                    <a:pt x="1165" y="1347"/>
                  </a:cubicBezTo>
                  <a:lnTo>
                    <a:pt x="1155" y="1347"/>
                  </a:lnTo>
                  <a:cubicBezTo>
                    <a:pt x="842" y="1347"/>
                    <a:pt x="586" y="1249"/>
                    <a:pt x="397" y="1059"/>
                  </a:cubicBezTo>
                  <a:cubicBezTo>
                    <a:pt x="28" y="687"/>
                    <a:pt x="32" y="77"/>
                    <a:pt x="32" y="70"/>
                  </a:cubicBezTo>
                  <a:cubicBezTo>
                    <a:pt x="32" y="63"/>
                    <a:pt x="28" y="56"/>
                    <a:pt x="18" y="56"/>
                  </a:cubicBezTo>
                  <a:cubicBezTo>
                    <a:pt x="11" y="56"/>
                    <a:pt x="4" y="60"/>
                    <a:pt x="4" y="70"/>
                  </a:cubicBezTo>
                  <a:cubicBezTo>
                    <a:pt x="4" y="73"/>
                    <a:pt x="0" y="698"/>
                    <a:pt x="376" y="1080"/>
                  </a:cubicBezTo>
                  <a:cubicBezTo>
                    <a:pt x="572" y="1273"/>
                    <a:pt x="831" y="1375"/>
                    <a:pt x="1155" y="1375"/>
                  </a:cubicBezTo>
                  <a:lnTo>
                    <a:pt x="1165" y="1375"/>
                  </a:lnTo>
                  <a:cubicBezTo>
                    <a:pt x="2333" y="1365"/>
                    <a:pt x="2448" y="28"/>
                    <a:pt x="2448" y="14"/>
                  </a:cubicBezTo>
                  <a:cubicBezTo>
                    <a:pt x="2448" y="7"/>
                    <a:pt x="2445" y="0"/>
                    <a:pt x="243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99;p43">
              <a:extLst>
                <a:ext uri="{FF2B5EF4-FFF2-40B4-BE49-F238E27FC236}">
                  <a16:creationId xmlns:a16="http://schemas.microsoft.com/office/drawing/2014/main" id="{FDA07649-8527-2634-A6E0-671CCF08A81D}"/>
                </a:ext>
              </a:extLst>
            </p:cNvPr>
            <p:cNvSpPr/>
            <p:nvPr/>
          </p:nvSpPr>
          <p:spPr>
            <a:xfrm>
              <a:off x="7054356" y="3380508"/>
              <a:ext cx="109962" cy="409545"/>
            </a:xfrm>
            <a:custGeom>
              <a:avLst/>
              <a:gdLst/>
              <a:ahLst/>
              <a:cxnLst/>
              <a:rect l="l" t="t" r="r" b="b"/>
              <a:pathLst>
                <a:path w="860" h="3203" extrusionOk="0">
                  <a:moveTo>
                    <a:pt x="846" y="0"/>
                  </a:moveTo>
                  <a:cubicBezTo>
                    <a:pt x="838" y="0"/>
                    <a:pt x="832" y="7"/>
                    <a:pt x="832" y="14"/>
                  </a:cubicBezTo>
                  <a:cubicBezTo>
                    <a:pt x="832" y="35"/>
                    <a:pt x="699" y="2206"/>
                    <a:pt x="8" y="3181"/>
                  </a:cubicBezTo>
                  <a:cubicBezTo>
                    <a:pt x="1" y="3185"/>
                    <a:pt x="4" y="3196"/>
                    <a:pt x="11" y="3199"/>
                  </a:cubicBezTo>
                  <a:cubicBezTo>
                    <a:pt x="11" y="3202"/>
                    <a:pt x="14" y="3202"/>
                    <a:pt x="18" y="3202"/>
                  </a:cubicBezTo>
                  <a:cubicBezTo>
                    <a:pt x="22" y="3202"/>
                    <a:pt x="25" y="3199"/>
                    <a:pt x="29" y="3196"/>
                  </a:cubicBezTo>
                  <a:cubicBezTo>
                    <a:pt x="727" y="2217"/>
                    <a:pt x="860" y="39"/>
                    <a:pt x="860" y="18"/>
                  </a:cubicBezTo>
                  <a:cubicBezTo>
                    <a:pt x="860" y="7"/>
                    <a:pt x="856" y="3"/>
                    <a:pt x="846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100;p43">
              <a:extLst>
                <a:ext uri="{FF2B5EF4-FFF2-40B4-BE49-F238E27FC236}">
                  <a16:creationId xmlns:a16="http://schemas.microsoft.com/office/drawing/2014/main" id="{CFD6D376-3232-C245-BF6B-BD6D037E5828}"/>
                </a:ext>
              </a:extLst>
            </p:cNvPr>
            <p:cNvSpPr/>
            <p:nvPr/>
          </p:nvSpPr>
          <p:spPr>
            <a:xfrm>
              <a:off x="7499326" y="3376928"/>
              <a:ext cx="98199" cy="438314"/>
            </a:xfrm>
            <a:custGeom>
              <a:avLst/>
              <a:gdLst/>
              <a:ahLst/>
              <a:cxnLst/>
              <a:rect l="l" t="t" r="r" b="b"/>
              <a:pathLst>
                <a:path w="768" h="3428" extrusionOk="0">
                  <a:moveTo>
                    <a:pt x="144" y="0"/>
                  </a:moveTo>
                  <a:cubicBezTo>
                    <a:pt x="136" y="0"/>
                    <a:pt x="130" y="4"/>
                    <a:pt x="130" y="14"/>
                  </a:cubicBezTo>
                  <a:cubicBezTo>
                    <a:pt x="130" y="28"/>
                    <a:pt x="0" y="1568"/>
                    <a:pt x="151" y="2364"/>
                  </a:cubicBezTo>
                  <a:cubicBezTo>
                    <a:pt x="301" y="3164"/>
                    <a:pt x="743" y="3423"/>
                    <a:pt x="747" y="3423"/>
                  </a:cubicBezTo>
                  <a:cubicBezTo>
                    <a:pt x="747" y="3427"/>
                    <a:pt x="751" y="3427"/>
                    <a:pt x="754" y="3427"/>
                  </a:cubicBezTo>
                  <a:cubicBezTo>
                    <a:pt x="758" y="3427"/>
                    <a:pt x="764" y="3423"/>
                    <a:pt x="764" y="3420"/>
                  </a:cubicBezTo>
                  <a:cubicBezTo>
                    <a:pt x="768" y="3413"/>
                    <a:pt x="768" y="3406"/>
                    <a:pt x="761" y="3399"/>
                  </a:cubicBezTo>
                  <a:cubicBezTo>
                    <a:pt x="758" y="3399"/>
                    <a:pt x="326" y="3143"/>
                    <a:pt x="179" y="2357"/>
                  </a:cubicBezTo>
                  <a:cubicBezTo>
                    <a:pt x="28" y="1568"/>
                    <a:pt x="157" y="31"/>
                    <a:pt x="157" y="14"/>
                  </a:cubicBezTo>
                  <a:cubicBezTo>
                    <a:pt x="157" y="7"/>
                    <a:pt x="154" y="0"/>
                    <a:pt x="144" y="0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101;p43">
              <a:extLst>
                <a:ext uri="{FF2B5EF4-FFF2-40B4-BE49-F238E27FC236}">
                  <a16:creationId xmlns:a16="http://schemas.microsoft.com/office/drawing/2014/main" id="{20F58D68-AD04-BA00-8A7C-5D2AC685F727}"/>
                </a:ext>
              </a:extLst>
            </p:cNvPr>
            <p:cNvSpPr/>
            <p:nvPr/>
          </p:nvSpPr>
          <p:spPr>
            <a:xfrm>
              <a:off x="7148976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41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102;p43">
              <a:extLst>
                <a:ext uri="{FF2B5EF4-FFF2-40B4-BE49-F238E27FC236}">
                  <a16:creationId xmlns:a16="http://schemas.microsoft.com/office/drawing/2014/main" id="{46CCE639-27EC-EFA0-4CB5-F2356FE0E488}"/>
                </a:ext>
              </a:extLst>
            </p:cNvPr>
            <p:cNvSpPr/>
            <p:nvPr/>
          </p:nvSpPr>
          <p:spPr>
            <a:xfrm>
              <a:off x="7380412" y="3035145"/>
              <a:ext cx="78636" cy="41300"/>
            </a:xfrm>
            <a:custGeom>
              <a:avLst/>
              <a:gdLst/>
              <a:ahLst/>
              <a:cxnLst/>
              <a:rect l="l" t="t" r="r" b="b"/>
              <a:pathLst>
                <a:path w="615" h="323" extrusionOk="0">
                  <a:moveTo>
                    <a:pt x="18" y="1"/>
                  </a:moveTo>
                  <a:cubicBezTo>
                    <a:pt x="11" y="1"/>
                    <a:pt x="1" y="7"/>
                    <a:pt x="1" y="14"/>
                  </a:cubicBezTo>
                  <a:cubicBezTo>
                    <a:pt x="1" y="182"/>
                    <a:pt x="137" y="323"/>
                    <a:pt x="309" y="323"/>
                  </a:cubicBezTo>
                  <a:cubicBezTo>
                    <a:pt x="477" y="323"/>
                    <a:pt x="614" y="182"/>
                    <a:pt x="614" y="14"/>
                  </a:cubicBezTo>
                  <a:cubicBezTo>
                    <a:pt x="614" y="7"/>
                    <a:pt x="608" y="1"/>
                    <a:pt x="597" y="1"/>
                  </a:cubicBezTo>
                  <a:cubicBezTo>
                    <a:pt x="587" y="1"/>
                    <a:pt x="579" y="7"/>
                    <a:pt x="579" y="14"/>
                  </a:cubicBezTo>
                  <a:cubicBezTo>
                    <a:pt x="579" y="166"/>
                    <a:pt x="456" y="288"/>
                    <a:pt x="309" y="288"/>
                  </a:cubicBezTo>
                  <a:cubicBezTo>
                    <a:pt x="158" y="288"/>
                    <a:pt x="35" y="166"/>
                    <a:pt x="35" y="14"/>
                  </a:cubicBezTo>
                  <a:cubicBezTo>
                    <a:pt x="35" y="7"/>
                    <a:pt x="28" y="1"/>
                    <a:pt x="18" y="1"/>
                  </a:cubicBezTo>
                  <a:close/>
                </a:path>
              </a:pathLst>
            </a:custGeom>
            <a:solidFill>
              <a:srgbClr val="27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103;p43">
              <a:extLst>
                <a:ext uri="{FF2B5EF4-FFF2-40B4-BE49-F238E27FC236}">
                  <a16:creationId xmlns:a16="http://schemas.microsoft.com/office/drawing/2014/main" id="{A8CBE010-AA1C-9021-EF30-71951BF9E273}"/>
                </a:ext>
              </a:extLst>
            </p:cNvPr>
            <p:cNvSpPr/>
            <p:nvPr/>
          </p:nvSpPr>
          <p:spPr>
            <a:xfrm>
              <a:off x="7783698" y="2998064"/>
              <a:ext cx="132338" cy="130292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39" y="1"/>
                  </a:moveTo>
                  <a:cubicBezTo>
                    <a:pt x="531" y="1"/>
                    <a:pt x="522" y="5"/>
                    <a:pt x="519" y="14"/>
                  </a:cubicBezTo>
                  <a:lnTo>
                    <a:pt x="375" y="354"/>
                  </a:lnTo>
                  <a:cubicBezTo>
                    <a:pt x="371" y="360"/>
                    <a:pt x="368" y="364"/>
                    <a:pt x="361" y="367"/>
                  </a:cubicBezTo>
                  <a:lnTo>
                    <a:pt x="21" y="466"/>
                  </a:lnTo>
                  <a:cubicBezTo>
                    <a:pt x="4" y="472"/>
                    <a:pt x="0" y="498"/>
                    <a:pt x="21" y="508"/>
                  </a:cubicBezTo>
                  <a:lnTo>
                    <a:pt x="350" y="655"/>
                  </a:lnTo>
                  <a:cubicBezTo>
                    <a:pt x="354" y="658"/>
                    <a:pt x="358" y="662"/>
                    <a:pt x="361" y="669"/>
                  </a:cubicBezTo>
                  <a:lnTo>
                    <a:pt x="477" y="1003"/>
                  </a:lnTo>
                  <a:cubicBezTo>
                    <a:pt x="480" y="1013"/>
                    <a:pt x="489" y="1018"/>
                    <a:pt x="498" y="1018"/>
                  </a:cubicBezTo>
                  <a:cubicBezTo>
                    <a:pt x="507" y="1018"/>
                    <a:pt x="515" y="1013"/>
                    <a:pt x="519" y="1003"/>
                  </a:cubicBezTo>
                  <a:lnTo>
                    <a:pt x="632" y="687"/>
                  </a:lnTo>
                  <a:cubicBezTo>
                    <a:pt x="635" y="679"/>
                    <a:pt x="638" y="676"/>
                    <a:pt x="645" y="673"/>
                  </a:cubicBezTo>
                  <a:lnTo>
                    <a:pt x="1014" y="550"/>
                  </a:lnTo>
                  <a:cubicBezTo>
                    <a:pt x="1035" y="543"/>
                    <a:pt x="1035" y="514"/>
                    <a:pt x="1014" y="508"/>
                  </a:cubicBezTo>
                  <a:lnTo>
                    <a:pt x="653" y="385"/>
                  </a:lnTo>
                  <a:cubicBezTo>
                    <a:pt x="645" y="381"/>
                    <a:pt x="638" y="378"/>
                    <a:pt x="638" y="371"/>
                  </a:cubicBezTo>
                  <a:lnTo>
                    <a:pt x="557" y="17"/>
                  </a:lnTo>
                  <a:cubicBezTo>
                    <a:pt x="556" y="6"/>
                    <a:pt x="547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104;p43">
              <a:extLst>
                <a:ext uri="{FF2B5EF4-FFF2-40B4-BE49-F238E27FC236}">
                  <a16:creationId xmlns:a16="http://schemas.microsoft.com/office/drawing/2014/main" id="{1AA15CC6-4B33-F8B9-7B08-D4B43A7878C9}"/>
                </a:ext>
              </a:extLst>
            </p:cNvPr>
            <p:cNvSpPr/>
            <p:nvPr/>
          </p:nvSpPr>
          <p:spPr>
            <a:xfrm>
              <a:off x="6801823" y="2968016"/>
              <a:ext cx="80426" cy="79275"/>
            </a:xfrm>
            <a:custGeom>
              <a:avLst/>
              <a:gdLst/>
              <a:ahLst/>
              <a:cxnLst/>
              <a:rect l="l" t="t" r="r" b="b"/>
              <a:pathLst>
                <a:path w="629" h="620" extrusionOk="0">
                  <a:moveTo>
                    <a:pt x="327" y="1"/>
                  </a:moveTo>
                  <a:cubicBezTo>
                    <a:pt x="322" y="1"/>
                    <a:pt x="316" y="3"/>
                    <a:pt x="313" y="9"/>
                  </a:cubicBezTo>
                  <a:lnTo>
                    <a:pt x="225" y="217"/>
                  </a:lnTo>
                  <a:cubicBezTo>
                    <a:pt x="225" y="220"/>
                    <a:pt x="222" y="223"/>
                    <a:pt x="218" y="223"/>
                  </a:cubicBezTo>
                  <a:lnTo>
                    <a:pt x="11" y="283"/>
                  </a:lnTo>
                  <a:cubicBezTo>
                    <a:pt x="1" y="286"/>
                    <a:pt x="1" y="304"/>
                    <a:pt x="11" y="307"/>
                  </a:cubicBezTo>
                  <a:lnTo>
                    <a:pt x="211" y="399"/>
                  </a:lnTo>
                  <a:cubicBezTo>
                    <a:pt x="215" y="399"/>
                    <a:pt x="218" y="403"/>
                    <a:pt x="218" y="406"/>
                  </a:cubicBezTo>
                  <a:lnTo>
                    <a:pt x="288" y="610"/>
                  </a:lnTo>
                  <a:cubicBezTo>
                    <a:pt x="290" y="616"/>
                    <a:pt x="295" y="620"/>
                    <a:pt x="301" y="620"/>
                  </a:cubicBezTo>
                  <a:cubicBezTo>
                    <a:pt x="306" y="620"/>
                    <a:pt x="311" y="616"/>
                    <a:pt x="313" y="610"/>
                  </a:cubicBezTo>
                  <a:lnTo>
                    <a:pt x="383" y="417"/>
                  </a:lnTo>
                  <a:cubicBezTo>
                    <a:pt x="383" y="413"/>
                    <a:pt x="387" y="413"/>
                    <a:pt x="390" y="409"/>
                  </a:cubicBezTo>
                  <a:lnTo>
                    <a:pt x="615" y="336"/>
                  </a:lnTo>
                  <a:cubicBezTo>
                    <a:pt x="629" y="329"/>
                    <a:pt x="629" y="315"/>
                    <a:pt x="615" y="307"/>
                  </a:cubicBezTo>
                  <a:lnTo>
                    <a:pt x="393" y="234"/>
                  </a:lnTo>
                  <a:cubicBezTo>
                    <a:pt x="390" y="234"/>
                    <a:pt x="387" y="231"/>
                    <a:pt x="387" y="223"/>
                  </a:cubicBezTo>
                  <a:lnTo>
                    <a:pt x="338" y="9"/>
                  </a:lnTo>
                  <a:cubicBezTo>
                    <a:pt x="338" y="4"/>
                    <a:pt x="33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05;p43">
              <a:extLst>
                <a:ext uri="{FF2B5EF4-FFF2-40B4-BE49-F238E27FC236}">
                  <a16:creationId xmlns:a16="http://schemas.microsoft.com/office/drawing/2014/main" id="{7A22214A-D491-F104-448B-1DF3E3FAE4C9}"/>
                </a:ext>
              </a:extLst>
            </p:cNvPr>
            <p:cNvSpPr/>
            <p:nvPr/>
          </p:nvSpPr>
          <p:spPr>
            <a:xfrm>
              <a:off x="7794438" y="2649376"/>
              <a:ext cx="80298" cy="79147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27" y="0"/>
                  </a:moveTo>
                  <a:cubicBezTo>
                    <a:pt x="322" y="0"/>
                    <a:pt x="318" y="3"/>
                    <a:pt x="316" y="8"/>
                  </a:cubicBezTo>
                  <a:lnTo>
                    <a:pt x="228" y="215"/>
                  </a:lnTo>
                  <a:cubicBezTo>
                    <a:pt x="224" y="218"/>
                    <a:pt x="221" y="222"/>
                    <a:pt x="218" y="222"/>
                  </a:cubicBezTo>
                  <a:lnTo>
                    <a:pt x="14" y="285"/>
                  </a:lnTo>
                  <a:cubicBezTo>
                    <a:pt x="0" y="288"/>
                    <a:pt x="0" y="303"/>
                    <a:pt x="10" y="309"/>
                  </a:cubicBezTo>
                  <a:lnTo>
                    <a:pt x="211" y="397"/>
                  </a:lnTo>
                  <a:cubicBezTo>
                    <a:pt x="214" y="400"/>
                    <a:pt x="218" y="405"/>
                    <a:pt x="218" y="408"/>
                  </a:cubicBezTo>
                  <a:lnTo>
                    <a:pt x="291" y="611"/>
                  </a:lnTo>
                  <a:cubicBezTo>
                    <a:pt x="293" y="616"/>
                    <a:pt x="298" y="619"/>
                    <a:pt x="303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3" y="418"/>
                  </a:lnTo>
                  <a:cubicBezTo>
                    <a:pt x="386" y="415"/>
                    <a:pt x="386" y="411"/>
                    <a:pt x="393" y="411"/>
                  </a:cubicBezTo>
                  <a:lnTo>
                    <a:pt x="617" y="334"/>
                  </a:lnTo>
                  <a:cubicBezTo>
                    <a:pt x="627" y="330"/>
                    <a:pt x="627" y="313"/>
                    <a:pt x="617" y="309"/>
                  </a:cubicBezTo>
                  <a:lnTo>
                    <a:pt x="396" y="236"/>
                  </a:lnTo>
                  <a:cubicBezTo>
                    <a:pt x="393" y="232"/>
                    <a:pt x="389" y="229"/>
                    <a:pt x="386" y="225"/>
                  </a:cubicBezTo>
                  <a:lnTo>
                    <a:pt x="340" y="11"/>
                  </a:lnTo>
                  <a:cubicBezTo>
                    <a:pt x="339" y="4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06;p43">
              <a:extLst>
                <a:ext uri="{FF2B5EF4-FFF2-40B4-BE49-F238E27FC236}">
                  <a16:creationId xmlns:a16="http://schemas.microsoft.com/office/drawing/2014/main" id="{06C2F8E7-959F-8E11-3161-E6CB2FDBB281}"/>
                </a:ext>
              </a:extLst>
            </p:cNvPr>
            <p:cNvSpPr/>
            <p:nvPr/>
          </p:nvSpPr>
          <p:spPr>
            <a:xfrm>
              <a:off x="6876751" y="3144725"/>
              <a:ext cx="132466" cy="130292"/>
            </a:xfrm>
            <a:custGeom>
              <a:avLst/>
              <a:gdLst/>
              <a:ahLst/>
              <a:cxnLst/>
              <a:rect l="l" t="t" r="r" b="b"/>
              <a:pathLst>
                <a:path w="1036" h="1019" extrusionOk="0">
                  <a:moveTo>
                    <a:pt x="539" y="0"/>
                  </a:moveTo>
                  <a:cubicBezTo>
                    <a:pt x="531" y="0"/>
                    <a:pt x="523" y="5"/>
                    <a:pt x="519" y="13"/>
                  </a:cubicBezTo>
                  <a:lnTo>
                    <a:pt x="375" y="353"/>
                  </a:lnTo>
                  <a:cubicBezTo>
                    <a:pt x="372" y="361"/>
                    <a:pt x="369" y="368"/>
                    <a:pt x="362" y="368"/>
                  </a:cubicBezTo>
                  <a:lnTo>
                    <a:pt x="22" y="466"/>
                  </a:lnTo>
                  <a:cubicBezTo>
                    <a:pt x="4" y="473"/>
                    <a:pt x="1" y="501"/>
                    <a:pt x="22" y="508"/>
                  </a:cubicBezTo>
                  <a:lnTo>
                    <a:pt x="351" y="655"/>
                  </a:lnTo>
                  <a:cubicBezTo>
                    <a:pt x="354" y="659"/>
                    <a:pt x="359" y="662"/>
                    <a:pt x="362" y="669"/>
                  </a:cubicBezTo>
                  <a:lnTo>
                    <a:pt x="477" y="1002"/>
                  </a:lnTo>
                  <a:cubicBezTo>
                    <a:pt x="481" y="1013"/>
                    <a:pt x="490" y="1018"/>
                    <a:pt x="499" y="1018"/>
                  </a:cubicBezTo>
                  <a:cubicBezTo>
                    <a:pt x="507" y="1018"/>
                    <a:pt x="516" y="1013"/>
                    <a:pt x="519" y="1002"/>
                  </a:cubicBezTo>
                  <a:lnTo>
                    <a:pt x="632" y="687"/>
                  </a:lnTo>
                  <a:cubicBezTo>
                    <a:pt x="632" y="683"/>
                    <a:pt x="639" y="676"/>
                    <a:pt x="646" y="676"/>
                  </a:cubicBezTo>
                  <a:lnTo>
                    <a:pt x="1014" y="550"/>
                  </a:lnTo>
                  <a:cubicBezTo>
                    <a:pt x="1035" y="543"/>
                    <a:pt x="1035" y="515"/>
                    <a:pt x="1014" y="508"/>
                  </a:cubicBezTo>
                  <a:lnTo>
                    <a:pt x="653" y="385"/>
                  </a:lnTo>
                  <a:cubicBezTo>
                    <a:pt x="646" y="385"/>
                    <a:pt x="639" y="378"/>
                    <a:pt x="639" y="371"/>
                  </a:cubicBezTo>
                  <a:lnTo>
                    <a:pt x="558" y="16"/>
                  </a:lnTo>
                  <a:cubicBezTo>
                    <a:pt x="556" y="5"/>
                    <a:pt x="548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07;p43">
              <a:extLst>
                <a:ext uri="{FF2B5EF4-FFF2-40B4-BE49-F238E27FC236}">
                  <a16:creationId xmlns:a16="http://schemas.microsoft.com/office/drawing/2014/main" id="{1DB12291-8325-09CE-156A-A6BB19A1EF7F}"/>
                </a:ext>
              </a:extLst>
            </p:cNvPr>
            <p:cNvSpPr/>
            <p:nvPr/>
          </p:nvSpPr>
          <p:spPr>
            <a:xfrm>
              <a:off x="6857444" y="2718935"/>
              <a:ext cx="80809" cy="79147"/>
            </a:xfrm>
            <a:custGeom>
              <a:avLst/>
              <a:gdLst/>
              <a:ahLst/>
              <a:cxnLst/>
              <a:rect l="l" t="t" r="r" b="b"/>
              <a:pathLst>
                <a:path w="632" h="619" extrusionOk="0">
                  <a:moveTo>
                    <a:pt x="328" y="0"/>
                  </a:moveTo>
                  <a:cubicBezTo>
                    <a:pt x="323" y="0"/>
                    <a:pt x="318" y="3"/>
                    <a:pt x="316" y="8"/>
                  </a:cubicBezTo>
                  <a:lnTo>
                    <a:pt x="228" y="214"/>
                  </a:lnTo>
                  <a:cubicBezTo>
                    <a:pt x="228" y="218"/>
                    <a:pt x="225" y="222"/>
                    <a:pt x="222" y="222"/>
                  </a:cubicBezTo>
                  <a:lnTo>
                    <a:pt x="15" y="281"/>
                  </a:lnTo>
                  <a:cubicBezTo>
                    <a:pt x="5" y="285"/>
                    <a:pt x="0" y="302"/>
                    <a:pt x="15" y="309"/>
                  </a:cubicBezTo>
                  <a:lnTo>
                    <a:pt x="215" y="397"/>
                  </a:lnTo>
                  <a:cubicBezTo>
                    <a:pt x="218" y="400"/>
                    <a:pt x="218" y="403"/>
                    <a:pt x="222" y="408"/>
                  </a:cubicBezTo>
                  <a:lnTo>
                    <a:pt x="292" y="611"/>
                  </a:lnTo>
                  <a:cubicBezTo>
                    <a:pt x="293" y="616"/>
                    <a:pt x="299" y="619"/>
                    <a:pt x="304" y="619"/>
                  </a:cubicBezTo>
                  <a:cubicBezTo>
                    <a:pt x="309" y="619"/>
                    <a:pt x="314" y="616"/>
                    <a:pt x="316" y="611"/>
                  </a:cubicBezTo>
                  <a:lnTo>
                    <a:pt x="387" y="418"/>
                  </a:lnTo>
                  <a:cubicBezTo>
                    <a:pt x="387" y="414"/>
                    <a:pt x="390" y="411"/>
                    <a:pt x="393" y="411"/>
                  </a:cubicBezTo>
                  <a:lnTo>
                    <a:pt x="618" y="334"/>
                  </a:lnTo>
                  <a:cubicBezTo>
                    <a:pt x="632" y="330"/>
                    <a:pt x="632" y="313"/>
                    <a:pt x="618" y="309"/>
                  </a:cubicBezTo>
                  <a:lnTo>
                    <a:pt x="397" y="235"/>
                  </a:lnTo>
                  <a:cubicBezTo>
                    <a:pt x="393" y="232"/>
                    <a:pt x="390" y="228"/>
                    <a:pt x="390" y="225"/>
                  </a:cubicBezTo>
                  <a:lnTo>
                    <a:pt x="341" y="11"/>
                  </a:lnTo>
                  <a:cubicBezTo>
                    <a:pt x="339" y="4"/>
                    <a:pt x="333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08;p43">
              <a:extLst>
                <a:ext uri="{FF2B5EF4-FFF2-40B4-BE49-F238E27FC236}">
                  <a16:creationId xmlns:a16="http://schemas.microsoft.com/office/drawing/2014/main" id="{7F890611-3076-82D8-31C2-823C23DB42F2}"/>
                </a:ext>
              </a:extLst>
            </p:cNvPr>
            <p:cNvSpPr/>
            <p:nvPr/>
          </p:nvSpPr>
          <p:spPr>
            <a:xfrm>
              <a:off x="7650335" y="2450802"/>
              <a:ext cx="147298" cy="145125"/>
            </a:xfrm>
            <a:custGeom>
              <a:avLst/>
              <a:gdLst/>
              <a:ahLst/>
              <a:cxnLst/>
              <a:rect l="l" t="t" r="r" b="b"/>
              <a:pathLst>
                <a:path w="1152" h="1135" extrusionOk="0">
                  <a:moveTo>
                    <a:pt x="599" y="0"/>
                  </a:moveTo>
                  <a:cubicBezTo>
                    <a:pt x="590" y="0"/>
                    <a:pt x="581" y="6"/>
                    <a:pt x="576" y="17"/>
                  </a:cubicBezTo>
                  <a:lnTo>
                    <a:pt x="415" y="396"/>
                  </a:lnTo>
                  <a:cubicBezTo>
                    <a:pt x="415" y="404"/>
                    <a:pt x="408" y="407"/>
                    <a:pt x="401" y="410"/>
                  </a:cubicBezTo>
                  <a:lnTo>
                    <a:pt x="25" y="519"/>
                  </a:lnTo>
                  <a:cubicBezTo>
                    <a:pt x="1" y="526"/>
                    <a:pt x="1" y="558"/>
                    <a:pt x="22" y="564"/>
                  </a:cubicBezTo>
                  <a:lnTo>
                    <a:pt x="391" y="729"/>
                  </a:lnTo>
                  <a:cubicBezTo>
                    <a:pt x="394" y="733"/>
                    <a:pt x="401" y="740"/>
                    <a:pt x="401" y="744"/>
                  </a:cubicBezTo>
                  <a:lnTo>
                    <a:pt x="530" y="1119"/>
                  </a:lnTo>
                  <a:cubicBezTo>
                    <a:pt x="534" y="1130"/>
                    <a:pt x="544" y="1135"/>
                    <a:pt x="554" y="1135"/>
                  </a:cubicBezTo>
                  <a:cubicBezTo>
                    <a:pt x="563" y="1135"/>
                    <a:pt x="573" y="1130"/>
                    <a:pt x="576" y="1119"/>
                  </a:cubicBezTo>
                  <a:lnTo>
                    <a:pt x="702" y="765"/>
                  </a:lnTo>
                  <a:cubicBezTo>
                    <a:pt x="706" y="758"/>
                    <a:pt x="710" y="754"/>
                    <a:pt x="717" y="750"/>
                  </a:cubicBezTo>
                  <a:lnTo>
                    <a:pt x="1131" y="614"/>
                  </a:lnTo>
                  <a:cubicBezTo>
                    <a:pt x="1152" y="606"/>
                    <a:pt x="1152" y="575"/>
                    <a:pt x="1131" y="569"/>
                  </a:cubicBezTo>
                  <a:lnTo>
                    <a:pt x="727" y="431"/>
                  </a:lnTo>
                  <a:cubicBezTo>
                    <a:pt x="717" y="428"/>
                    <a:pt x="713" y="421"/>
                    <a:pt x="710" y="414"/>
                  </a:cubicBezTo>
                  <a:lnTo>
                    <a:pt x="622" y="21"/>
                  </a:lnTo>
                  <a:cubicBezTo>
                    <a:pt x="620" y="8"/>
                    <a:pt x="610" y="0"/>
                    <a:pt x="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75;p35">
            <a:extLst>
              <a:ext uri="{FF2B5EF4-FFF2-40B4-BE49-F238E27FC236}">
                <a16:creationId xmlns:a16="http://schemas.microsoft.com/office/drawing/2014/main" id="{C33A769E-68E4-0C0A-3165-49E60DE4DD04}"/>
              </a:ext>
            </a:extLst>
          </p:cNvPr>
          <p:cNvSpPr/>
          <p:nvPr/>
        </p:nvSpPr>
        <p:spPr>
          <a:xfrm>
            <a:off x="3818568" y="1583525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492" name="Google Shape;475;p35">
            <a:extLst>
              <a:ext uri="{FF2B5EF4-FFF2-40B4-BE49-F238E27FC236}">
                <a16:creationId xmlns:a16="http://schemas.microsoft.com/office/drawing/2014/main" id="{E11E8804-87D3-12F5-8940-71A069C34DB7}"/>
              </a:ext>
            </a:extLst>
          </p:cNvPr>
          <p:cNvSpPr/>
          <p:nvPr/>
        </p:nvSpPr>
        <p:spPr>
          <a:xfrm>
            <a:off x="6737563" y="1560461"/>
            <a:ext cx="1506863" cy="1327120"/>
          </a:xfrm>
          <a:prstGeom prst="wedgeEllipseCallout">
            <a:avLst>
              <a:gd name="adj1" fmla="val -926"/>
              <a:gd name="adj2" fmla="val 697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493" name="Google Shape;304;p35">
            <a:extLst>
              <a:ext uri="{FF2B5EF4-FFF2-40B4-BE49-F238E27FC236}">
                <a16:creationId xmlns:a16="http://schemas.microsoft.com/office/drawing/2014/main" id="{9327EDDF-B31F-9D1C-FA26-DE4005802710}"/>
              </a:ext>
            </a:extLst>
          </p:cNvPr>
          <p:cNvGrpSpPr/>
          <p:nvPr/>
        </p:nvGrpSpPr>
        <p:grpSpPr>
          <a:xfrm>
            <a:off x="4051435" y="1723421"/>
            <a:ext cx="1011531" cy="1038125"/>
            <a:chOff x="7740209" y="-80368"/>
            <a:chExt cx="1402472" cy="1553245"/>
          </a:xfrm>
        </p:grpSpPr>
        <p:sp>
          <p:nvSpPr>
            <p:cNvPr id="494" name="Google Shape;305;p35">
              <a:extLst>
                <a:ext uri="{FF2B5EF4-FFF2-40B4-BE49-F238E27FC236}">
                  <a16:creationId xmlns:a16="http://schemas.microsoft.com/office/drawing/2014/main" id="{186921B3-61A6-8FA3-945B-B62C881A2AA2}"/>
                </a:ext>
              </a:extLst>
            </p:cNvPr>
            <p:cNvSpPr/>
            <p:nvPr/>
          </p:nvSpPr>
          <p:spPr>
            <a:xfrm>
              <a:off x="7740209" y="-80368"/>
              <a:ext cx="1208452" cy="1495860"/>
            </a:xfrm>
            <a:custGeom>
              <a:avLst/>
              <a:gdLst/>
              <a:ahLst/>
              <a:cxnLst/>
              <a:rect l="l" t="t" r="r" b="b"/>
              <a:pathLst>
                <a:path w="9225" h="11419" extrusionOk="0">
                  <a:moveTo>
                    <a:pt x="3988" y="562"/>
                  </a:moveTo>
                  <a:cubicBezTo>
                    <a:pt x="1794" y="1829"/>
                    <a:pt x="1" y="4916"/>
                    <a:pt x="1" y="7440"/>
                  </a:cubicBezTo>
                  <a:lnTo>
                    <a:pt x="1" y="7440"/>
                  </a:lnTo>
                  <a:cubicBezTo>
                    <a:pt x="1" y="8707"/>
                    <a:pt x="447" y="9653"/>
                    <a:pt x="1241" y="10117"/>
                  </a:cubicBezTo>
                  <a:lnTo>
                    <a:pt x="1241" y="10117"/>
                  </a:lnTo>
                  <a:cubicBezTo>
                    <a:pt x="1267" y="10125"/>
                    <a:pt x="1285" y="10143"/>
                    <a:pt x="1312" y="10152"/>
                  </a:cubicBezTo>
                  <a:lnTo>
                    <a:pt x="1312" y="10152"/>
                  </a:lnTo>
                  <a:lnTo>
                    <a:pt x="3516" y="11419"/>
                  </a:lnTo>
                  <a:cubicBezTo>
                    <a:pt x="2873" y="10919"/>
                    <a:pt x="2516" y="10036"/>
                    <a:pt x="2516" y="8894"/>
                  </a:cubicBezTo>
                  <a:lnTo>
                    <a:pt x="2516" y="8894"/>
                  </a:lnTo>
                  <a:cubicBezTo>
                    <a:pt x="2516" y="6379"/>
                    <a:pt x="4301" y="3292"/>
                    <a:pt x="6504" y="2016"/>
                  </a:cubicBezTo>
                  <a:lnTo>
                    <a:pt x="6504" y="2016"/>
                  </a:lnTo>
                  <a:cubicBezTo>
                    <a:pt x="7503" y="1436"/>
                    <a:pt x="8458" y="1303"/>
                    <a:pt x="9225" y="1624"/>
                  </a:cubicBezTo>
                  <a:lnTo>
                    <a:pt x="9225" y="1624"/>
                  </a:lnTo>
                  <a:lnTo>
                    <a:pt x="7137" y="402"/>
                  </a:lnTo>
                  <a:lnTo>
                    <a:pt x="6816" y="214"/>
                  </a:lnTo>
                  <a:lnTo>
                    <a:pt x="6816" y="214"/>
                  </a:lnTo>
                  <a:cubicBezTo>
                    <a:pt x="6522" y="72"/>
                    <a:pt x="6192" y="0"/>
                    <a:pt x="5844" y="0"/>
                  </a:cubicBezTo>
                  <a:lnTo>
                    <a:pt x="5844" y="0"/>
                  </a:lnTo>
                  <a:cubicBezTo>
                    <a:pt x="5273" y="0"/>
                    <a:pt x="4640" y="187"/>
                    <a:pt x="3988" y="56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06;p35">
              <a:extLst>
                <a:ext uri="{FF2B5EF4-FFF2-40B4-BE49-F238E27FC236}">
                  <a16:creationId xmlns:a16="http://schemas.microsoft.com/office/drawing/2014/main" id="{865A8517-72EF-157E-9883-04667AB50CA8}"/>
                </a:ext>
              </a:extLst>
            </p:cNvPr>
            <p:cNvSpPr/>
            <p:nvPr/>
          </p:nvSpPr>
          <p:spPr>
            <a:xfrm>
              <a:off x="7757764" y="1378"/>
              <a:ext cx="821616" cy="1148848"/>
            </a:xfrm>
            <a:custGeom>
              <a:avLst/>
              <a:gdLst/>
              <a:ahLst/>
              <a:cxnLst/>
              <a:rect l="l" t="t" r="r" b="b"/>
              <a:pathLst>
                <a:path w="6272" h="8770" extrusionOk="0">
                  <a:moveTo>
                    <a:pt x="4015" y="1"/>
                  </a:moveTo>
                  <a:cubicBezTo>
                    <a:pt x="3979" y="18"/>
                    <a:pt x="3952" y="27"/>
                    <a:pt x="3917" y="45"/>
                  </a:cubicBezTo>
                  <a:cubicBezTo>
                    <a:pt x="1758" y="1303"/>
                    <a:pt x="0" y="4336"/>
                    <a:pt x="0" y="6816"/>
                  </a:cubicBezTo>
                  <a:cubicBezTo>
                    <a:pt x="0" y="7048"/>
                    <a:pt x="9" y="7271"/>
                    <a:pt x="45" y="7476"/>
                  </a:cubicBezTo>
                  <a:lnTo>
                    <a:pt x="2275" y="8770"/>
                  </a:lnTo>
                  <a:cubicBezTo>
                    <a:pt x="2257" y="8609"/>
                    <a:pt x="2257" y="8440"/>
                    <a:pt x="2257" y="8270"/>
                  </a:cubicBezTo>
                  <a:cubicBezTo>
                    <a:pt x="2257" y="5719"/>
                    <a:pt x="4051" y="2606"/>
                    <a:pt x="6272" y="1303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07;p35">
              <a:extLst>
                <a:ext uri="{FF2B5EF4-FFF2-40B4-BE49-F238E27FC236}">
                  <a16:creationId xmlns:a16="http://schemas.microsoft.com/office/drawing/2014/main" id="{4291C1E7-4148-BEE8-E584-F6874DA861A3}"/>
                </a:ext>
              </a:extLst>
            </p:cNvPr>
            <p:cNvSpPr/>
            <p:nvPr/>
          </p:nvSpPr>
          <p:spPr>
            <a:xfrm>
              <a:off x="7813833" y="755166"/>
              <a:ext cx="218635" cy="153267"/>
            </a:xfrm>
            <a:custGeom>
              <a:avLst/>
              <a:gdLst/>
              <a:ahLst/>
              <a:cxnLst/>
              <a:rect l="l" t="t" r="r" b="b"/>
              <a:pathLst>
                <a:path w="1669" h="1170" extrusionOk="0">
                  <a:moveTo>
                    <a:pt x="54" y="1"/>
                  </a:moveTo>
                  <a:cubicBezTo>
                    <a:pt x="27" y="108"/>
                    <a:pt x="10" y="224"/>
                    <a:pt x="1" y="331"/>
                  </a:cubicBezTo>
                  <a:lnTo>
                    <a:pt x="1589" y="1169"/>
                  </a:lnTo>
                  <a:cubicBezTo>
                    <a:pt x="1615" y="1062"/>
                    <a:pt x="1633" y="955"/>
                    <a:pt x="1669" y="857"/>
                  </a:cubicBezTo>
                  <a:lnTo>
                    <a:pt x="54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08;p35">
              <a:extLst>
                <a:ext uri="{FF2B5EF4-FFF2-40B4-BE49-F238E27FC236}">
                  <a16:creationId xmlns:a16="http://schemas.microsoft.com/office/drawing/2014/main" id="{1FFACFB9-1C82-3EF0-8E98-EB621B97A2D0}"/>
                </a:ext>
              </a:extLst>
            </p:cNvPr>
            <p:cNvSpPr/>
            <p:nvPr/>
          </p:nvSpPr>
          <p:spPr>
            <a:xfrm>
              <a:off x="7825492" y="687438"/>
              <a:ext cx="225709" cy="153136"/>
            </a:xfrm>
            <a:custGeom>
              <a:avLst/>
              <a:gdLst/>
              <a:ahLst/>
              <a:cxnLst/>
              <a:rect l="l" t="t" r="r" b="b"/>
              <a:pathLst>
                <a:path w="1723" h="1169" extrusionOk="0">
                  <a:moveTo>
                    <a:pt x="81" y="0"/>
                  </a:moveTo>
                  <a:cubicBezTo>
                    <a:pt x="54" y="107"/>
                    <a:pt x="28" y="205"/>
                    <a:pt x="1" y="312"/>
                  </a:cubicBezTo>
                  <a:lnTo>
                    <a:pt x="1625" y="1169"/>
                  </a:lnTo>
                  <a:cubicBezTo>
                    <a:pt x="1651" y="1071"/>
                    <a:pt x="1687" y="964"/>
                    <a:pt x="1723" y="866"/>
                  </a:cubicBezTo>
                  <a:lnTo>
                    <a:pt x="8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09;p35">
              <a:extLst>
                <a:ext uri="{FF2B5EF4-FFF2-40B4-BE49-F238E27FC236}">
                  <a16:creationId xmlns:a16="http://schemas.microsoft.com/office/drawing/2014/main" id="{CC661FA0-1E11-6571-2350-6A08C9C17E2A}"/>
                </a:ext>
              </a:extLst>
            </p:cNvPr>
            <p:cNvSpPr/>
            <p:nvPr/>
          </p:nvSpPr>
          <p:spPr>
            <a:xfrm>
              <a:off x="7843046" y="620758"/>
              <a:ext cx="230425" cy="154446"/>
            </a:xfrm>
            <a:custGeom>
              <a:avLst/>
              <a:gdLst/>
              <a:ahLst/>
              <a:cxnLst/>
              <a:rect l="l" t="t" r="r" b="b"/>
              <a:pathLst>
                <a:path w="1759" h="1179" extrusionOk="0">
                  <a:moveTo>
                    <a:pt x="99" y="1"/>
                  </a:moveTo>
                  <a:cubicBezTo>
                    <a:pt x="63" y="108"/>
                    <a:pt x="36" y="206"/>
                    <a:pt x="1" y="304"/>
                  </a:cubicBezTo>
                  <a:lnTo>
                    <a:pt x="1651" y="1178"/>
                  </a:lnTo>
                  <a:cubicBezTo>
                    <a:pt x="1678" y="1080"/>
                    <a:pt x="1714" y="982"/>
                    <a:pt x="1758" y="884"/>
                  </a:cubicBezTo>
                  <a:lnTo>
                    <a:pt x="99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10;p35">
              <a:extLst>
                <a:ext uri="{FF2B5EF4-FFF2-40B4-BE49-F238E27FC236}">
                  <a16:creationId xmlns:a16="http://schemas.microsoft.com/office/drawing/2014/main" id="{4F023997-FC7C-4012-7293-5DD1F106BD2F}"/>
                </a:ext>
              </a:extLst>
            </p:cNvPr>
            <p:cNvSpPr/>
            <p:nvPr/>
          </p:nvSpPr>
          <p:spPr>
            <a:xfrm>
              <a:off x="7865317" y="557614"/>
              <a:ext cx="233831" cy="153267"/>
            </a:xfrm>
            <a:custGeom>
              <a:avLst/>
              <a:gdLst/>
              <a:ahLst/>
              <a:cxnLst/>
              <a:rect l="l" t="t" r="r" b="b"/>
              <a:pathLst>
                <a:path w="1785" h="1170" extrusionOk="0">
                  <a:moveTo>
                    <a:pt x="116" y="1"/>
                  </a:moveTo>
                  <a:cubicBezTo>
                    <a:pt x="72" y="99"/>
                    <a:pt x="36" y="197"/>
                    <a:pt x="0" y="295"/>
                  </a:cubicBezTo>
                  <a:lnTo>
                    <a:pt x="1660" y="1170"/>
                  </a:lnTo>
                  <a:cubicBezTo>
                    <a:pt x="1695" y="1080"/>
                    <a:pt x="1740" y="982"/>
                    <a:pt x="1784" y="884"/>
                  </a:cubicBezTo>
                  <a:lnTo>
                    <a:pt x="116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11;p35">
              <a:extLst>
                <a:ext uri="{FF2B5EF4-FFF2-40B4-BE49-F238E27FC236}">
                  <a16:creationId xmlns:a16="http://schemas.microsoft.com/office/drawing/2014/main" id="{E1043A1B-1CD3-8152-FFE7-30521213D542}"/>
                </a:ext>
              </a:extLst>
            </p:cNvPr>
            <p:cNvSpPr/>
            <p:nvPr/>
          </p:nvSpPr>
          <p:spPr>
            <a:xfrm>
              <a:off x="7890993" y="495781"/>
              <a:ext cx="237367" cy="153136"/>
            </a:xfrm>
            <a:custGeom>
              <a:avLst/>
              <a:gdLst/>
              <a:ahLst/>
              <a:cxnLst/>
              <a:rect l="l" t="t" r="r" b="b"/>
              <a:pathLst>
                <a:path w="1812" h="1169" extrusionOk="0">
                  <a:moveTo>
                    <a:pt x="125" y="0"/>
                  </a:moveTo>
                  <a:cubicBezTo>
                    <a:pt x="81" y="98"/>
                    <a:pt x="36" y="188"/>
                    <a:pt x="0" y="286"/>
                  </a:cubicBezTo>
                  <a:lnTo>
                    <a:pt x="1669" y="1169"/>
                  </a:lnTo>
                  <a:cubicBezTo>
                    <a:pt x="1713" y="1080"/>
                    <a:pt x="1758" y="981"/>
                    <a:pt x="1811" y="883"/>
                  </a:cubicBezTo>
                  <a:lnTo>
                    <a:pt x="12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12;p35">
              <a:extLst>
                <a:ext uri="{FF2B5EF4-FFF2-40B4-BE49-F238E27FC236}">
                  <a16:creationId xmlns:a16="http://schemas.microsoft.com/office/drawing/2014/main" id="{1688114B-C00E-2EA9-8B57-F2A3FF096BA9}"/>
                </a:ext>
              </a:extLst>
            </p:cNvPr>
            <p:cNvSpPr/>
            <p:nvPr/>
          </p:nvSpPr>
          <p:spPr>
            <a:xfrm>
              <a:off x="7919028" y="436175"/>
              <a:ext cx="240904" cy="153136"/>
            </a:xfrm>
            <a:custGeom>
              <a:avLst/>
              <a:gdLst/>
              <a:ahLst/>
              <a:cxnLst/>
              <a:rect l="l" t="t" r="r" b="b"/>
              <a:pathLst>
                <a:path w="1839" h="1169" extrusionOk="0">
                  <a:moveTo>
                    <a:pt x="152" y="0"/>
                  </a:moveTo>
                  <a:cubicBezTo>
                    <a:pt x="99" y="89"/>
                    <a:pt x="54" y="179"/>
                    <a:pt x="1" y="277"/>
                  </a:cubicBezTo>
                  <a:lnTo>
                    <a:pt x="1687" y="1169"/>
                  </a:lnTo>
                  <a:cubicBezTo>
                    <a:pt x="1731" y="1071"/>
                    <a:pt x="1785" y="982"/>
                    <a:pt x="1838" y="892"/>
                  </a:cubicBez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313;p35">
              <a:extLst>
                <a:ext uri="{FF2B5EF4-FFF2-40B4-BE49-F238E27FC236}">
                  <a16:creationId xmlns:a16="http://schemas.microsoft.com/office/drawing/2014/main" id="{A6D67C08-4D5F-FD6F-85F0-DF89CF1CB9DC}"/>
                </a:ext>
              </a:extLst>
            </p:cNvPr>
            <p:cNvSpPr/>
            <p:nvPr/>
          </p:nvSpPr>
          <p:spPr>
            <a:xfrm>
              <a:off x="7951778" y="377748"/>
              <a:ext cx="241952" cy="151957"/>
            </a:xfrm>
            <a:custGeom>
              <a:avLst/>
              <a:gdLst/>
              <a:ahLst/>
              <a:cxnLst/>
              <a:rect l="l" t="t" r="r" b="b"/>
              <a:pathLst>
                <a:path w="1847" h="1160" extrusionOk="0">
                  <a:moveTo>
                    <a:pt x="161" y="0"/>
                  </a:moveTo>
                  <a:cubicBezTo>
                    <a:pt x="107" y="89"/>
                    <a:pt x="54" y="179"/>
                    <a:pt x="0" y="268"/>
                  </a:cubicBezTo>
                  <a:lnTo>
                    <a:pt x="1686" y="1160"/>
                  </a:lnTo>
                  <a:cubicBezTo>
                    <a:pt x="1740" y="1071"/>
                    <a:pt x="1793" y="981"/>
                    <a:pt x="1847" y="892"/>
                  </a:cubicBez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14;p35">
              <a:extLst>
                <a:ext uri="{FF2B5EF4-FFF2-40B4-BE49-F238E27FC236}">
                  <a16:creationId xmlns:a16="http://schemas.microsoft.com/office/drawing/2014/main" id="{E7E6BC58-38E6-FC37-3905-D84C660BF785}"/>
                </a:ext>
              </a:extLst>
            </p:cNvPr>
            <p:cNvSpPr/>
            <p:nvPr/>
          </p:nvSpPr>
          <p:spPr>
            <a:xfrm>
              <a:off x="7987935" y="321548"/>
              <a:ext cx="244441" cy="150909"/>
            </a:xfrm>
            <a:custGeom>
              <a:avLst/>
              <a:gdLst/>
              <a:ahLst/>
              <a:cxnLst/>
              <a:rect l="l" t="t" r="r" b="b"/>
              <a:pathLst>
                <a:path w="1866" h="1152" extrusionOk="0">
                  <a:moveTo>
                    <a:pt x="179" y="1"/>
                  </a:moveTo>
                  <a:cubicBezTo>
                    <a:pt x="117" y="81"/>
                    <a:pt x="54" y="170"/>
                    <a:pt x="1" y="260"/>
                  </a:cubicBezTo>
                  <a:lnTo>
                    <a:pt x="1687" y="1152"/>
                  </a:lnTo>
                  <a:cubicBezTo>
                    <a:pt x="1740" y="1063"/>
                    <a:pt x="1803" y="973"/>
                    <a:pt x="1865" y="893"/>
                  </a:cubicBezTo>
                  <a:lnTo>
                    <a:pt x="179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15;p35">
              <a:extLst>
                <a:ext uri="{FF2B5EF4-FFF2-40B4-BE49-F238E27FC236}">
                  <a16:creationId xmlns:a16="http://schemas.microsoft.com/office/drawing/2014/main" id="{D523DEDA-170E-749C-B349-F2EC9FFE3A50}"/>
                </a:ext>
              </a:extLst>
            </p:cNvPr>
            <p:cNvSpPr/>
            <p:nvPr/>
          </p:nvSpPr>
          <p:spPr>
            <a:xfrm>
              <a:off x="8026581" y="266658"/>
              <a:ext cx="246668" cy="149730"/>
            </a:xfrm>
            <a:custGeom>
              <a:avLst/>
              <a:gdLst/>
              <a:ahLst/>
              <a:cxnLst/>
              <a:rect l="l" t="t" r="r" b="b"/>
              <a:pathLst>
                <a:path w="1883" h="1143" extrusionOk="0">
                  <a:moveTo>
                    <a:pt x="197" y="1"/>
                  </a:moveTo>
                  <a:cubicBezTo>
                    <a:pt x="134" y="81"/>
                    <a:pt x="63" y="170"/>
                    <a:pt x="0" y="250"/>
                  </a:cubicBezTo>
                  <a:lnTo>
                    <a:pt x="1686" y="1143"/>
                  </a:lnTo>
                  <a:cubicBezTo>
                    <a:pt x="1749" y="1062"/>
                    <a:pt x="1811" y="973"/>
                    <a:pt x="1883" y="893"/>
                  </a:cubicBezTo>
                  <a:lnTo>
                    <a:pt x="1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16;p35">
              <a:extLst>
                <a:ext uri="{FF2B5EF4-FFF2-40B4-BE49-F238E27FC236}">
                  <a16:creationId xmlns:a16="http://schemas.microsoft.com/office/drawing/2014/main" id="{3239FE74-9583-F6EA-32A2-D3B51CBCF26C}"/>
                </a:ext>
              </a:extLst>
            </p:cNvPr>
            <p:cNvSpPr/>
            <p:nvPr/>
          </p:nvSpPr>
          <p:spPr>
            <a:xfrm>
              <a:off x="8069811" y="214126"/>
              <a:ext cx="246668" cy="148551"/>
            </a:xfrm>
            <a:custGeom>
              <a:avLst/>
              <a:gdLst/>
              <a:ahLst/>
              <a:cxnLst/>
              <a:rect l="l" t="t" r="r" b="b"/>
              <a:pathLst>
                <a:path w="1883" h="1134" extrusionOk="0">
                  <a:moveTo>
                    <a:pt x="214" y="0"/>
                  </a:moveTo>
                  <a:cubicBezTo>
                    <a:pt x="134" y="81"/>
                    <a:pt x="72" y="161"/>
                    <a:pt x="0" y="241"/>
                  </a:cubicBezTo>
                  <a:lnTo>
                    <a:pt x="1678" y="1133"/>
                  </a:lnTo>
                  <a:cubicBezTo>
                    <a:pt x="1749" y="1044"/>
                    <a:pt x="1811" y="964"/>
                    <a:pt x="1883" y="883"/>
                  </a:cubicBezTo>
                  <a:lnTo>
                    <a:pt x="21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17;p35">
              <a:extLst>
                <a:ext uri="{FF2B5EF4-FFF2-40B4-BE49-F238E27FC236}">
                  <a16:creationId xmlns:a16="http://schemas.microsoft.com/office/drawing/2014/main" id="{BD901DBD-F48A-B81B-FCC6-5A2BFA9960E0}"/>
                </a:ext>
              </a:extLst>
            </p:cNvPr>
            <p:cNvSpPr/>
            <p:nvPr/>
          </p:nvSpPr>
          <p:spPr>
            <a:xfrm>
              <a:off x="8116579" y="163821"/>
              <a:ext cx="247847" cy="146193"/>
            </a:xfrm>
            <a:custGeom>
              <a:avLst/>
              <a:gdLst/>
              <a:ahLst/>
              <a:cxnLst/>
              <a:rect l="l" t="t" r="r" b="b"/>
              <a:pathLst>
                <a:path w="1892" h="1116" extrusionOk="0">
                  <a:moveTo>
                    <a:pt x="232" y="1"/>
                  </a:moveTo>
                  <a:cubicBezTo>
                    <a:pt x="152" y="72"/>
                    <a:pt x="72" y="152"/>
                    <a:pt x="0" y="233"/>
                  </a:cubicBezTo>
                  <a:lnTo>
                    <a:pt x="1668" y="1116"/>
                  </a:lnTo>
                  <a:cubicBezTo>
                    <a:pt x="1740" y="1035"/>
                    <a:pt x="1820" y="955"/>
                    <a:pt x="1891" y="884"/>
                  </a:cubicBezTo>
                  <a:lnTo>
                    <a:pt x="23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18;p35">
              <a:extLst>
                <a:ext uri="{FF2B5EF4-FFF2-40B4-BE49-F238E27FC236}">
                  <a16:creationId xmlns:a16="http://schemas.microsoft.com/office/drawing/2014/main" id="{D8F3823B-85BD-AB27-031D-559F9BCE5B5D}"/>
                </a:ext>
              </a:extLst>
            </p:cNvPr>
            <p:cNvSpPr/>
            <p:nvPr/>
          </p:nvSpPr>
          <p:spPr>
            <a:xfrm>
              <a:off x="8141077" y="167358"/>
              <a:ext cx="944361" cy="1269235"/>
            </a:xfrm>
            <a:custGeom>
              <a:avLst/>
              <a:gdLst/>
              <a:ahLst/>
              <a:cxnLst/>
              <a:rect l="l" t="t" r="r" b="b"/>
              <a:pathLst>
                <a:path w="7209" h="9689" extrusionOk="0">
                  <a:moveTo>
                    <a:pt x="4586" y="99"/>
                  </a:moveTo>
                  <a:lnTo>
                    <a:pt x="4586" y="99"/>
                  </a:lnTo>
                  <a:cubicBezTo>
                    <a:pt x="4666" y="393"/>
                    <a:pt x="4702" y="714"/>
                    <a:pt x="4702" y="1071"/>
                  </a:cubicBezTo>
                  <a:lnTo>
                    <a:pt x="4702" y="1071"/>
                  </a:lnTo>
                  <a:cubicBezTo>
                    <a:pt x="4702" y="3453"/>
                    <a:pt x="3007" y="6370"/>
                    <a:pt x="928" y="7574"/>
                  </a:cubicBezTo>
                  <a:lnTo>
                    <a:pt x="928" y="7574"/>
                  </a:lnTo>
                  <a:cubicBezTo>
                    <a:pt x="607" y="7762"/>
                    <a:pt x="295" y="7895"/>
                    <a:pt x="1" y="7976"/>
                  </a:cubicBezTo>
                  <a:lnTo>
                    <a:pt x="1" y="7976"/>
                  </a:lnTo>
                  <a:cubicBezTo>
                    <a:pt x="152" y="8591"/>
                    <a:pt x="464" y="9046"/>
                    <a:pt x="910" y="9305"/>
                  </a:cubicBezTo>
                  <a:lnTo>
                    <a:pt x="910" y="9305"/>
                  </a:lnTo>
                  <a:cubicBezTo>
                    <a:pt x="1571" y="9689"/>
                    <a:pt x="2472" y="9590"/>
                    <a:pt x="3444" y="9028"/>
                  </a:cubicBezTo>
                  <a:lnTo>
                    <a:pt x="3444" y="9028"/>
                  </a:lnTo>
                  <a:cubicBezTo>
                    <a:pt x="5523" y="7824"/>
                    <a:pt x="7209" y="4916"/>
                    <a:pt x="7209" y="2525"/>
                  </a:cubicBezTo>
                  <a:lnTo>
                    <a:pt x="7209" y="2525"/>
                  </a:lnTo>
                  <a:cubicBezTo>
                    <a:pt x="7209" y="1428"/>
                    <a:pt x="6852" y="607"/>
                    <a:pt x="6192" y="232"/>
                  </a:cubicBezTo>
                  <a:lnTo>
                    <a:pt x="6192" y="232"/>
                  </a:lnTo>
                  <a:cubicBezTo>
                    <a:pt x="5924" y="72"/>
                    <a:pt x="5621" y="0"/>
                    <a:pt x="5291" y="0"/>
                  </a:cubicBezTo>
                  <a:lnTo>
                    <a:pt x="5291" y="0"/>
                  </a:lnTo>
                  <a:cubicBezTo>
                    <a:pt x="5068" y="0"/>
                    <a:pt x="4836" y="36"/>
                    <a:pt x="4586" y="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19;p35">
              <a:extLst>
                <a:ext uri="{FF2B5EF4-FFF2-40B4-BE49-F238E27FC236}">
                  <a16:creationId xmlns:a16="http://schemas.microsoft.com/office/drawing/2014/main" id="{8139A8B7-A35B-155B-818D-B45FDD8F1AD1}"/>
                </a:ext>
              </a:extLst>
            </p:cNvPr>
            <p:cNvSpPr/>
            <p:nvPr/>
          </p:nvSpPr>
          <p:spPr>
            <a:xfrm>
              <a:off x="8069811" y="109979"/>
              <a:ext cx="1072870" cy="1362898"/>
            </a:xfrm>
            <a:custGeom>
              <a:avLst/>
              <a:gdLst/>
              <a:ahLst/>
              <a:cxnLst/>
              <a:rect l="l" t="t" r="r" b="b"/>
              <a:pathLst>
                <a:path w="8190" h="10404" extrusionOk="0">
                  <a:moveTo>
                    <a:pt x="5835" y="438"/>
                  </a:moveTo>
                  <a:cubicBezTo>
                    <a:pt x="6165" y="438"/>
                    <a:pt x="6468" y="510"/>
                    <a:pt x="6736" y="670"/>
                  </a:cubicBezTo>
                  <a:cubicBezTo>
                    <a:pt x="7396" y="1045"/>
                    <a:pt x="7753" y="1866"/>
                    <a:pt x="7753" y="2963"/>
                  </a:cubicBezTo>
                  <a:cubicBezTo>
                    <a:pt x="7753" y="5354"/>
                    <a:pt x="6067" y="8262"/>
                    <a:pt x="3988" y="9466"/>
                  </a:cubicBezTo>
                  <a:cubicBezTo>
                    <a:pt x="3406" y="9803"/>
                    <a:pt x="2849" y="9973"/>
                    <a:pt x="2354" y="9973"/>
                  </a:cubicBezTo>
                  <a:cubicBezTo>
                    <a:pt x="2023" y="9973"/>
                    <a:pt x="1719" y="9897"/>
                    <a:pt x="1454" y="9743"/>
                  </a:cubicBezTo>
                  <a:cubicBezTo>
                    <a:pt x="1008" y="9484"/>
                    <a:pt x="696" y="9029"/>
                    <a:pt x="545" y="8414"/>
                  </a:cubicBezTo>
                  <a:cubicBezTo>
                    <a:pt x="473" y="8119"/>
                    <a:pt x="437" y="7798"/>
                    <a:pt x="437" y="7441"/>
                  </a:cubicBezTo>
                  <a:cubicBezTo>
                    <a:pt x="437" y="5059"/>
                    <a:pt x="2124" y="2142"/>
                    <a:pt x="4202" y="938"/>
                  </a:cubicBezTo>
                  <a:cubicBezTo>
                    <a:pt x="4523" y="760"/>
                    <a:pt x="4836" y="626"/>
                    <a:pt x="5130" y="537"/>
                  </a:cubicBezTo>
                  <a:cubicBezTo>
                    <a:pt x="5380" y="474"/>
                    <a:pt x="5612" y="438"/>
                    <a:pt x="5835" y="438"/>
                  </a:cubicBezTo>
                  <a:close/>
                  <a:moveTo>
                    <a:pt x="5830" y="0"/>
                  </a:moveTo>
                  <a:cubicBezTo>
                    <a:pt x="5260" y="0"/>
                    <a:pt x="4633" y="189"/>
                    <a:pt x="3988" y="563"/>
                  </a:cubicBezTo>
                  <a:cubicBezTo>
                    <a:pt x="1785" y="1839"/>
                    <a:pt x="0" y="4917"/>
                    <a:pt x="0" y="7441"/>
                  </a:cubicBezTo>
                  <a:cubicBezTo>
                    <a:pt x="0" y="8583"/>
                    <a:pt x="357" y="9466"/>
                    <a:pt x="1008" y="9966"/>
                  </a:cubicBezTo>
                  <a:cubicBezTo>
                    <a:pt x="1080" y="10020"/>
                    <a:pt x="1151" y="10073"/>
                    <a:pt x="1231" y="10118"/>
                  </a:cubicBezTo>
                  <a:cubicBezTo>
                    <a:pt x="1570" y="10314"/>
                    <a:pt x="1945" y="10403"/>
                    <a:pt x="2356" y="10403"/>
                  </a:cubicBezTo>
                  <a:cubicBezTo>
                    <a:pt x="2926" y="10403"/>
                    <a:pt x="3551" y="10216"/>
                    <a:pt x="4202" y="9841"/>
                  </a:cubicBezTo>
                  <a:cubicBezTo>
                    <a:pt x="6397" y="8574"/>
                    <a:pt x="8190" y="5488"/>
                    <a:pt x="8190" y="2963"/>
                  </a:cubicBezTo>
                  <a:cubicBezTo>
                    <a:pt x="8190" y="1705"/>
                    <a:pt x="7753" y="751"/>
                    <a:pt x="6950" y="287"/>
                  </a:cubicBezTo>
                  <a:cubicBezTo>
                    <a:pt x="6878" y="242"/>
                    <a:pt x="6789" y="206"/>
                    <a:pt x="6709" y="171"/>
                  </a:cubicBezTo>
                  <a:cubicBezTo>
                    <a:pt x="6437" y="57"/>
                    <a:pt x="6142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20;p35">
              <a:extLst>
                <a:ext uri="{FF2B5EF4-FFF2-40B4-BE49-F238E27FC236}">
                  <a16:creationId xmlns:a16="http://schemas.microsoft.com/office/drawing/2014/main" id="{2B58CCD3-BA19-A78C-BABB-805D769E0C3E}"/>
                </a:ext>
              </a:extLst>
            </p:cNvPr>
            <p:cNvSpPr/>
            <p:nvPr/>
          </p:nvSpPr>
          <p:spPr>
            <a:xfrm>
              <a:off x="8238019" y="41071"/>
              <a:ext cx="133355" cy="74931"/>
            </a:xfrm>
            <a:custGeom>
              <a:avLst/>
              <a:gdLst/>
              <a:ahLst/>
              <a:cxnLst/>
              <a:rect l="l" t="t" r="r" b="b"/>
              <a:pathLst>
                <a:path w="1018" h="572" extrusionOk="0">
                  <a:moveTo>
                    <a:pt x="304" y="1"/>
                  </a:moveTo>
                  <a:cubicBezTo>
                    <a:pt x="226" y="1"/>
                    <a:pt x="148" y="19"/>
                    <a:pt x="90" y="54"/>
                  </a:cubicBezTo>
                  <a:cubicBezTo>
                    <a:pt x="28" y="90"/>
                    <a:pt x="1" y="135"/>
                    <a:pt x="10" y="179"/>
                  </a:cubicBezTo>
                  <a:lnTo>
                    <a:pt x="28" y="563"/>
                  </a:lnTo>
                  <a:lnTo>
                    <a:pt x="697" y="572"/>
                  </a:lnTo>
                  <a:cubicBezTo>
                    <a:pt x="768" y="572"/>
                    <a:pt x="848" y="554"/>
                    <a:pt x="902" y="518"/>
                  </a:cubicBezTo>
                  <a:cubicBezTo>
                    <a:pt x="1018" y="447"/>
                    <a:pt x="1018" y="340"/>
                    <a:pt x="902" y="277"/>
                  </a:cubicBezTo>
                  <a:cubicBezTo>
                    <a:pt x="846" y="240"/>
                    <a:pt x="768" y="225"/>
                    <a:pt x="690" y="225"/>
                  </a:cubicBezTo>
                  <a:cubicBezTo>
                    <a:pt x="656" y="225"/>
                    <a:pt x="622" y="227"/>
                    <a:pt x="590" y="233"/>
                  </a:cubicBezTo>
                  <a:cubicBezTo>
                    <a:pt x="625" y="170"/>
                    <a:pt x="608" y="99"/>
                    <a:pt x="518" y="54"/>
                  </a:cubicBezTo>
                  <a:cubicBezTo>
                    <a:pt x="460" y="19"/>
                    <a:pt x="382" y="1"/>
                    <a:pt x="30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21;p35">
              <a:extLst>
                <a:ext uri="{FF2B5EF4-FFF2-40B4-BE49-F238E27FC236}">
                  <a16:creationId xmlns:a16="http://schemas.microsoft.com/office/drawing/2014/main" id="{98D371D4-151D-E7D0-7AA1-A6CA8D9D8353}"/>
                </a:ext>
              </a:extLst>
            </p:cNvPr>
            <p:cNvSpPr/>
            <p:nvPr/>
          </p:nvSpPr>
          <p:spPr>
            <a:xfrm>
              <a:off x="8329196" y="115874"/>
              <a:ext cx="97200" cy="56329"/>
            </a:xfrm>
            <a:custGeom>
              <a:avLst/>
              <a:gdLst/>
              <a:ahLst/>
              <a:cxnLst/>
              <a:rect l="l" t="t" r="r" b="b"/>
              <a:pathLst>
                <a:path w="742" h="430" extrusionOk="0">
                  <a:moveTo>
                    <a:pt x="483" y="1"/>
                  </a:moveTo>
                  <a:lnTo>
                    <a:pt x="420" y="37"/>
                  </a:lnTo>
                  <a:cubicBezTo>
                    <a:pt x="465" y="63"/>
                    <a:pt x="509" y="72"/>
                    <a:pt x="545" y="81"/>
                  </a:cubicBezTo>
                  <a:lnTo>
                    <a:pt x="1" y="393"/>
                  </a:lnTo>
                  <a:lnTo>
                    <a:pt x="81" y="429"/>
                  </a:lnTo>
                  <a:lnTo>
                    <a:pt x="741" y="54"/>
                  </a:lnTo>
                  <a:lnTo>
                    <a:pt x="688" y="19"/>
                  </a:lnTo>
                  <a:cubicBezTo>
                    <a:pt x="659" y="27"/>
                    <a:pt x="630" y="33"/>
                    <a:pt x="599" y="33"/>
                  </a:cubicBezTo>
                  <a:cubicBezTo>
                    <a:pt x="564" y="33"/>
                    <a:pt x="526" y="25"/>
                    <a:pt x="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22;p35">
              <a:extLst>
                <a:ext uri="{FF2B5EF4-FFF2-40B4-BE49-F238E27FC236}">
                  <a16:creationId xmlns:a16="http://schemas.microsoft.com/office/drawing/2014/main" id="{6A9AEBD5-99A2-BEF0-6407-00BFC936C1A6}"/>
                </a:ext>
              </a:extLst>
            </p:cNvPr>
            <p:cNvSpPr/>
            <p:nvPr/>
          </p:nvSpPr>
          <p:spPr>
            <a:xfrm>
              <a:off x="8359589" y="136048"/>
              <a:ext cx="115802" cy="62748"/>
            </a:xfrm>
            <a:custGeom>
              <a:avLst/>
              <a:gdLst/>
              <a:ahLst/>
              <a:cxnLst/>
              <a:rect l="l" t="t" r="r" b="b"/>
              <a:pathLst>
                <a:path w="884" h="479" extrusionOk="0">
                  <a:moveTo>
                    <a:pt x="639" y="63"/>
                  </a:moveTo>
                  <a:cubicBezTo>
                    <a:pt x="664" y="63"/>
                    <a:pt x="688" y="68"/>
                    <a:pt x="714" y="79"/>
                  </a:cubicBezTo>
                  <a:cubicBezTo>
                    <a:pt x="768" y="114"/>
                    <a:pt x="750" y="150"/>
                    <a:pt x="697" y="186"/>
                  </a:cubicBezTo>
                  <a:lnTo>
                    <a:pt x="340" y="382"/>
                  </a:lnTo>
                  <a:cubicBezTo>
                    <a:pt x="310" y="402"/>
                    <a:pt x="277" y="414"/>
                    <a:pt x="244" y="414"/>
                  </a:cubicBezTo>
                  <a:cubicBezTo>
                    <a:pt x="219" y="414"/>
                    <a:pt x="194" y="407"/>
                    <a:pt x="170" y="391"/>
                  </a:cubicBezTo>
                  <a:cubicBezTo>
                    <a:pt x="117" y="364"/>
                    <a:pt x="126" y="329"/>
                    <a:pt x="188" y="293"/>
                  </a:cubicBezTo>
                  <a:lnTo>
                    <a:pt x="536" y="88"/>
                  </a:lnTo>
                  <a:cubicBezTo>
                    <a:pt x="572" y="72"/>
                    <a:pt x="606" y="63"/>
                    <a:pt x="639" y="63"/>
                  </a:cubicBezTo>
                  <a:close/>
                  <a:moveTo>
                    <a:pt x="625" y="1"/>
                  </a:moveTo>
                  <a:cubicBezTo>
                    <a:pt x="566" y="1"/>
                    <a:pt x="508" y="19"/>
                    <a:pt x="456" y="52"/>
                  </a:cubicBezTo>
                  <a:lnTo>
                    <a:pt x="117" y="248"/>
                  </a:lnTo>
                  <a:cubicBezTo>
                    <a:pt x="10" y="311"/>
                    <a:pt x="1" y="373"/>
                    <a:pt x="99" y="436"/>
                  </a:cubicBezTo>
                  <a:cubicBezTo>
                    <a:pt x="149" y="465"/>
                    <a:pt x="200" y="478"/>
                    <a:pt x="251" y="478"/>
                  </a:cubicBezTo>
                  <a:cubicBezTo>
                    <a:pt x="310" y="478"/>
                    <a:pt x="368" y="460"/>
                    <a:pt x="420" y="427"/>
                  </a:cubicBezTo>
                  <a:lnTo>
                    <a:pt x="768" y="230"/>
                  </a:lnTo>
                  <a:cubicBezTo>
                    <a:pt x="866" y="168"/>
                    <a:pt x="884" y="106"/>
                    <a:pt x="777" y="43"/>
                  </a:cubicBezTo>
                  <a:cubicBezTo>
                    <a:pt x="727" y="14"/>
                    <a:pt x="676" y="1"/>
                    <a:pt x="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23;p35">
              <a:extLst>
                <a:ext uri="{FF2B5EF4-FFF2-40B4-BE49-F238E27FC236}">
                  <a16:creationId xmlns:a16="http://schemas.microsoft.com/office/drawing/2014/main" id="{F71830F6-DCEA-7B6F-F812-D9A52FBE7837}"/>
                </a:ext>
              </a:extLst>
            </p:cNvPr>
            <p:cNvSpPr/>
            <p:nvPr/>
          </p:nvSpPr>
          <p:spPr>
            <a:xfrm>
              <a:off x="8408715" y="165000"/>
              <a:ext cx="114623" cy="61438"/>
            </a:xfrm>
            <a:custGeom>
              <a:avLst/>
              <a:gdLst/>
              <a:ahLst/>
              <a:cxnLst/>
              <a:rect l="l" t="t" r="r" b="b"/>
              <a:pathLst>
                <a:path w="875" h="469" extrusionOk="0">
                  <a:moveTo>
                    <a:pt x="629" y="0"/>
                  </a:moveTo>
                  <a:cubicBezTo>
                    <a:pt x="571" y="0"/>
                    <a:pt x="513" y="16"/>
                    <a:pt x="455" y="45"/>
                  </a:cubicBezTo>
                  <a:lnTo>
                    <a:pt x="429" y="63"/>
                  </a:lnTo>
                  <a:lnTo>
                    <a:pt x="500" y="108"/>
                  </a:lnTo>
                  <a:lnTo>
                    <a:pt x="527" y="90"/>
                  </a:lnTo>
                  <a:cubicBezTo>
                    <a:pt x="565" y="68"/>
                    <a:pt x="602" y="56"/>
                    <a:pt x="638" y="56"/>
                  </a:cubicBezTo>
                  <a:cubicBezTo>
                    <a:pt x="662" y="56"/>
                    <a:pt x="684" y="61"/>
                    <a:pt x="705" y="72"/>
                  </a:cubicBezTo>
                  <a:cubicBezTo>
                    <a:pt x="759" y="108"/>
                    <a:pt x="750" y="143"/>
                    <a:pt x="678" y="179"/>
                  </a:cubicBezTo>
                  <a:lnTo>
                    <a:pt x="652" y="197"/>
                  </a:lnTo>
                  <a:cubicBezTo>
                    <a:pt x="623" y="216"/>
                    <a:pt x="592" y="225"/>
                    <a:pt x="561" y="225"/>
                  </a:cubicBezTo>
                  <a:cubicBezTo>
                    <a:pt x="534" y="225"/>
                    <a:pt x="507" y="218"/>
                    <a:pt x="482" y="206"/>
                  </a:cubicBezTo>
                  <a:lnTo>
                    <a:pt x="438" y="179"/>
                  </a:lnTo>
                  <a:lnTo>
                    <a:pt x="366" y="215"/>
                  </a:lnTo>
                  <a:lnTo>
                    <a:pt x="411" y="241"/>
                  </a:lnTo>
                  <a:cubicBezTo>
                    <a:pt x="464" y="277"/>
                    <a:pt x="464" y="304"/>
                    <a:pt x="393" y="348"/>
                  </a:cubicBezTo>
                  <a:lnTo>
                    <a:pt x="348" y="375"/>
                  </a:lnTo>
                  <a:cubicBezTo>
                    <a:pt x="308" y="395"/>
                    <a:pt x="274" y="407"/>
                    <a:pt x="240" y="407"/>
                  </a:cubicBezTo>
                  <a:cubicBezTo>
                    <a:pt x="214" y="407"/>
                    <a:pt x="188" y="400"/>
                    <a:pt x="161" y="384"/>
                  </a:cubicBezTo>
                  <a:cubicBezTo>
                    <a:pt x="108" y="357"/>
                    <a:pt x="125" y="322"/>
                    <a:pt x="179" y="286"/>
                  </a:cubicBezTo>
                  <a:lnTo>
                    <a:pt x="232" y="259"/>
                  </a:lnTo>
                  <a:lnTo>
                    <a:pt x="161" y="215"/>
                  </a:lnTo>
                  <a:lnTo>
                    <a:pt x="116" y="241"/>
                  </a:lnTo>
                  <a:cubicBezTo>
                    <a:pt x="18" y="304"/>
                    <a:pt x="0" y="366"/>
                    <a:pt x="99" y="429"/>
                  </a:cubicBezTo>
                  <a:cubicBezTo>
                    <a:pt x="146" y="456"/>
                    <a:pt x="195" y="468"/>
                    <a:pt x="244" y="468"/>
                  </a:cubicBezTo>
                  <a:cubicBezTo>
                    <a:pt x="305" y="468"/>
                    <a:pt x="365" y="450"/>
                    <a:pt x="420" y="420"/>
                  </a:cubicBezTo>
                  <a:lnTo>
                    <a:pt x="473" y="393"/>
                  </a:lnTo>
                  <a:cubicBezTo>
                    <a:pt x="536" y="348"/>
                    <a:pt x="562" y="313"/>
                    <a:pt x="527" y="259"/>
                  </a:cubicBezTo>
                  <a:lnTo>
                    <a:pt x="527" y="259"/>
                  </a:lnTo>
                  <a:cubicBezTo>
                    <a:pt x="551" y="268"/>
                    <a:pt x="575" y="272"/>
                    <a:pt x="600" y="272"/>
                  </a:cubicBezTo>
                  <a:cubicBezTo>
                    <a:pt x="650" y="272"/>
                    <a:pt x="699" y="256"/>
                    <a:pt x="741" y="232"/>
                  </a:cubicBezTo>
                  <a:lnTo>
                    <a:pt x="759" y="224"/>
                  </a:lnTo>
                  <a:cubicBezTo>
                    <a:pt x="866" y="161"/>
                    <a:pt x="875" y="99"/>
                    <a:pt x="777" y="36"/>
                  </a:cubicBezTo>
                  <a:cubicBezTo>
                    <a:pt x="728" y="12"/>
                    <a:pt x="678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24;p35">
              <a:extLst>
                <a:ext uri="{FF2B5EF4-FFF2-40B4-BE49-F238E27FC236}">
                  <a16:creationId xmlns:a16="http://schemas.microsoft.com/office/drawing/2014/main" id="{A1EDB275-3CAA-CB49-0C60-4E3BBC8D3BE2}"/>
                </a:ext>
              </a:extLst>
            </p:cNvPr>
            <p:cNvSpPr/>
            <p:nvPr/>
          </p:nvSpPr>
          <p:spPr>
            <a:xfrm>
              <a:off x="7873439" y="942631"/>
              <a:ext cx="34059" cy="94973"/>
            </a:xfrm>
            <a:custGeom>
              <a:avLst/>
              <a:gdLst/>
              <a:ahLst/>
              <a:cxnLst/>
              <a:rect l="l" t="t" r="r" b="b"/>
              <a:pathLst>
                <a:path w="260" h="725" extrusionOk="0">
                  <a:moveTo>
                    <a:pt x="92" y="83"/>
                  </a:moveTo>
                  <a:cubicBezTo>
                    <a:pt x="101" y="83"/>
                    <a:pt x="112" y="87"/>
                    <a:pt x="126" y="95"/>
                  </a:cubicBezTo>
                  <a:cubicBezTo>
                    <a:pt x="179" y="122"/>
                    <a:pt x="197" y="167"/>
                    <a:pt x="197" y="229"/>
                  </a:cubicBezTo>
                  <a:lnTo>
                    <a:pt x="197" y="327"/>
                  </a:lnTo>
                  <a:cubicBezTo>
                    <a:pt x="197" y="371"/>
                    <a:pt x="188" y="393"/>
                    <a:pt x="165" y="393"/>
                  </a:cubicBezTo>
                  <a:cubicBezTo>
                    <a:pt x="154" y="393"/>
                    <a:pt x="142" y="389"/>
                    <a:pt x="126" y="381"/>
                  </a:cubicBezTo>
                  <a:cubicBezTo>
                    <a:pt x="81" y="354"/>
                    <a:pt x="63" y="309"/>
                    <a:pt x="63" y="247"/>
                  </a:cubicBezTo>
                  <a:lnTo>
                    <a:pt x="63" y="149"/>
                  </a:lnTo>
                  <a:cubicBezTo>
                    <a:pt x="63" y="105"/>
                    <a:pt x="72" y="83"/>
                    <a:pt x="92" y="83"/>
                  </a:cubicBezTo>
                  <a:close/>
                  <a:moveTo>
                    <a:pt x="61" y="1"/>
                  </a:moveTo>
                  <a:cubicBezTo>
                    <a:pt x="19" y="1"/>
                    <a:pt x="1" y="44"/>
                    <a:pt x="1" y="113"/>
                  </a:cubicBezTo>
                  <a:lnTo>
                    <a:pt x="1" y="220"/>
                  </a:lnTo>
                  <a:cubicBezTo>
                    <a:pt x="1" y="309"/>
                    <a:pt x="27" y="390"/>
                    <a:pt x="108" y="434"/>
                  </a:cubicBezTo>
                  <a:cubicBezTo>
                    <a:pt x="125" y="445"/>
                    <a:pt x="140" y="450"/>
                    <a:pt x="153" y="450"/>
                  </a:cubicBezTo>
                  <a:cubicBezTo>
                    <a:pt x="172" y="450"/>
                    <a:pt x="186" y="438"/>
                    <a:pt x="197" y="416"/>
                  </a:cubicBezTo>
                  <a:lnTo>
                    <a:pt x="197" y="568"/>
                  </a:lnTo>
                  <a:cubicBezTo>
                    <a:pt x="197" y="619"/>
                    <a:pt x="188" y="642"/>
                    <a:pt x="164" y="642"/>
                  </a:cubicBezTo>
                  <a:cubicBezTo>
                    <a:pt x="154" y="642"/>
                    <a:pt x="141" y="638"/>
                    <a:pt x="126" y="630"/>
                  </a:cubicBezTo>
                  <a:cubicBezTo>
                    <a:pt x="81" y="604"/>
                    <a:pt x="54" y="559"/>
                    <a:pt x="54" y="497"/>
                  </a:cubicBezTo>
                  <a:lnTo>
                    <a:pt x="54" y="479"/>
                  </a:lnTo>
                  <a:lnTo>
                    <a:pt x="1" y="443"/>
                  </a:lnTo>
                  <a:lnTo>
                    <a:pt x="1" y="461"/>
                  </a:lnTo>
                  <a:cubicBezTo>
                    <a:pt x="1" y="559"/>
                    <a:pt x="36" y="648"/>
                    <a:pt x="126" y="702"/>
                  </a:cubicBezTo>
                  <a:cubicBezTo>
                    <a:pt x="154" y="717"/>
                    <a:pt x="177" y="724"/>
                    <a:pt x="195" y="724"/>
                  </a:cubicBezTo>
                  <a:cubicBezTo>
                    <a:pt x="241" y="724"/>
                    <a:pt x="259" y="680"/>
                    <a:pt x="259" y="604"/>
                  </a:cubicBezTo>
                  <a:lnTo>
                    <a:pt x="259" y="265"/>
                  </a:lnTo>
                  <a:cubicBezTo>
                    <a:pt x="259" y="167"/>
                    <a:pt x="224" y="77"/>
                    <a:pt x="126" y="24"/>
                  </a:cubicBezTo>
                  <a:cubicBezTo>
                    <a:pt x="99" y="8"/>
                    <a:pt x="78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25;p35">
              <a:extLst>
                <a:ext uri="{FF2B5EF4-FFF2-40B4-BE49-F238E27FC236}">
                  <a16:creationId xmlns:a16="http://schemas.microsoft.com/office/drawing/2014/main" id="{F306AE2B-5AB0-4BEC-7416-876DA2E05BDD}"/>
                </a:ext>
              </a:extLst>
            </p:cNvPr>
            <p:cNvSpPr/>
            <p:nvPr/>
          </p:nvSpPr>
          <p:spPr>
            <a:xfrm>
              <a:off x="7915491" y="967783"/>
              <a:ext cx="35238" cy="93925"/>
            </a:xfrm>
            <a:custGeom>
              <a:avLst/>
              <a:gdLst/>
              <a:ahLst/>
              <a:cxnLst/>
              <a:rect l="l" t="t" r="r" b="b"/>
              <a:pathLst>
                <a:path w="269" h="717" extrusionOk="0">
                  <a:moveTo>
                    <a:pt x="100" y="78"/>
                  </a:moveTo>
                  <a:cubicBezTo>
                    <a:pt x="109" y="78"/>
                    <a:pt x="121" y="82"/>
                    <a:pt x="135" y="90"/>
                  </a:cubicBezTo>
                  <a:cubicBezTo>
                    <a:pt x="179" y="117"/>
                    <a:pt x="206" y="162"/>
                    <a:pt x="206" y="224"/>
                  </a:cubicBezTo>
                  <a:lnTo>
                    <a:pt x="206" y="572"/>
                  </a:lnTo>
                  <a:cubicBezTo>
                    <a:pt x="206" y="616"/>
                    <a:pt x="193" y="638"/>
                    <a:pt x="170" y="638"/>
                  </a:cubicBezTo>
                  <a:cubicBezTo>
                    <a:pt x="160" y="638"/>
                    <a:pt x="148" y="634"/>
                    <a:pt x="135" y="626"/>
                  </a:cubicBezTo>
                  <a:cubicBezTo>
                    <a:pt x="90" y="599"/>
                    <a:pt x="63" y="554"/>
                    <a:pt x="63" y="492"/>
                  </a:cubicBezTo>
                  <a:lnTo>
                    <a:pt x="63" y="144"/>
                  </a:lnTo>
                  <a:cubicBezTo>
                    <a:pt x="63" y="100"/>
                    <a:pt x="76" y="78"/>
                    <a:pt x="100" y="78"/>
                  </a:cubicBezTo>
                  <a:close/>
                  <a:moveTo>
                    <a:pt x="69" y="0"/>
                  </a:moveTo>
                  <a:cubicBezTo>
                    <a:pt x="23" y="0"/>
                    <a:pt x="1" y="38"/>
                    <a:pt x="1" y="108"/>
                  </a:cubicBezTo>
                  <a:lnTo>
                    <a:pt x="1" y="447"/>
                  </a:lnTo>
                  <a:cubicBezTo>
                    <a:pt x="1" y="554"/>
                    <a:pt x="45" y="644"/>
                    <a:pt x="135" y="697"/>
                  </a:cubicBezTo>
                  <a:cubicBezTo>
                    <a:pt x="160" y="710"/>
                    <a:pt x="182" y="716"/>
                    <a:pt x="200" y="716"/>
                  </a:cubicBezTo>
                  <a:cubicBezTo>
                    <a:pt x="246" y="716"/>
                    <a:pt x="268" y="678"/>
                    <a:pt x="268" y="608"/>
                  </a:cubicBezTo>
                  <a:lnTo>
                    <a:pt x="268" y="260"/>
                  </a:lnTo>
                  <a:cubicBezTo>
                    <a:pt x="268" y="162"/>
                    <a:pt x="224" y="73"/>
                    <a:pt x="135" y="19"/>
                  </a:cubicBezTo>
                  <a:cubicBezTo>
                    <a:pt x="109" y="6"/>
                    <a:pt x="87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26;p35">
              <a:extLst>
                <a:ext uri="{FF2B5EF4-FFF2-40B4-BE49-F238E27FC236}">
                  <a16:creationId xmlns:a16="http://schemas.microsoft.com/office/drawing/2014/main" id="{D3EAE97E-4FE1-2D62-A83C-60BDEEB55090}"/>
                </a:ext>
              </a:extLst>
            </p:cNvPr>
            <p:cNvSpPr/>
            <p:nvPr/>
          </p:nvSpPr>
          <p:spPr>
            <a:xfrm>
              <a:off x="7958721" y="992281"/>
              <a:ext cx="34059" cy="99558"/>
            </a:xfrm>
            <a:custGeom>
              <a:avLst/>
              <a:gdLst/>
              <a:ahLst/>
              <a:cxnLst/>
              <a:rect l="l" t="t" r="r" b="b"/>
              <a:pathLst>
                <a:path w="260" h="760" extrusionOk="0">
                  <a:moveTo>
                    <a:pt x="63" y="1"/>
                  </a:moveTo>
                  <a:cubicBezTo>
                    <a:pt x="19" y="1"/>
                    <a:pt x="1" y="41"/>
                    <a:pt x="1" y="118"/>
                  </a:cubicBezTo>
                  <a:lnTo>
                    <a:pt x="1" y="171"/>
                  </a:lnTo>
                  <a:lnTo>
                    <a:pt x="63" y="207"/>
                  </a:lnTo>
                  <a:lnTo>
                    <a:pt x="63" y="144"/>
                  </a:lnTo>
                  <a:cubicBezTo>
                    <a:pt x="63" y="105"/>
                    <a:pt x="73" y="80"/>
                    <a:pt x="96" y="80"/>
                  </a:cubicBezTo>
                  <a:cubicBezTo>
                    <a:pt x="104" y="80"/>
                    <a:pt x="114" y="84"/>
                    <a:pt x="126" y="91"/>
                  </a:cubicBezTo>
                  <a:cubicBezTo>
                    <a:pt x="179" y="118"/>
                    <a:pt x="197" y="162"/>
                    <a:pt x="197" y="234"/>
                  </a:cubicBezTo>
                  <a:cubicBezTo>
                    <a:pt x="197" y="412"/>
                    <a:pt x="1" y="341"/>
                    <a:pt x="1" y="555"/>
                  </a:cubicBezTo>
                  <a:lnTo>
                    <a:pt x="1" y="608"/>
                  </a:lnTo>
                  <a:lnTo>
                    <a:pt x="251" y="760"/>
                  </a:lnTo>
                  <a:lnTo>
                    <a:pt x="251" y="689"/>
                  </a:lnTo>
                  <a:lnTo>
                    <a:pt x="63" y="581"/>
                  </a:lnTo>
                  <a:lnTo>
                    <a:pt x="63" y="573"/>
                  </a:lnTo>
                  <a:cubicBezTo>
                    <a:pt x="63" y="421"/>
                    <a:pt x="260" y="465"/>
                    <a:pt x="260" y="260"/>
                  </a:cubicBezTo>
                  <a:cubicBezTo>
                    <a:pt x="260" y="162"/>
                    <a:pt x="215" y="73"/>
                    <a:pt x="126" y="19"/>
                  </a:cubicBezTo>
                  <a:cubicBezTo>
                    <a:pt x="101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27;p35">
              <a:extLst>
                <a:ext uri="{FF2B5EF4-FFF2-40B4-BE49-F238E27FC236}">
                  <a16:creationId xmlns:a16="http://schemas.microsoft.com/office/drawing/2014/main" id="{0A3CB995-B0D9-019A-3190-F2D938CAD33B}"/>
                </a:ext>
              </a:extLst>
            </p:cNvPr>
            <p:cNvSpPr/>
            <p:nvPr/>
          </p:nvSpPr>
          <p:spPr>
            <a:xfrm>
              <a:off x="7999725" y="1016254"/>
              <a:ext cx="35107" cy="94056"/>
            </a:xfrm>
            <a:custGeom>
              <a:avLst/>
              <a:gdLst/>
              <a:ahLst/>
              <a:cxnLst/>
              <a:rect l="l" t="t" r="r" b="b"/>
              <a:pathLst>
                <a:path w="268" h="718" extrusionOk="0">
                  <a:moveTo>
                    <a:pt x="103" y="76"/>
                  </a:moveTo>
                  <a:cubicBezTo>
                    <a:pt x="112" y="76"/>
                    <a:pt x="122" y="79"/>
                    <a:pt x="134" y="86"/>
                  </a:cubicBezTo>
                  <a:cubicBezTo>
                    <a:pt x="179" y="113"/>
                    <a:pt x="205" y="167"/>
                    <a:pt x="205" y="229"/>
                  </a:cubicBezTo>
                  <a:lnTo>
                    <a:pt x="205" y="577"/>
                  </a:lnTo>
                  <a:cubicBezTo>
                    <a:pt x="205" y="616"/>
                    <a:pt x="191" y="641"/>
                    <a:pt x="166" y="641"/>
                  </a:cubicBezTo>
                  <a:cubicBezTo>
                    <a:pt x="157" y="641"/>
                    <a:pt x="146" y="638"/>
                    <a:pt x="134" y="630"/>
                  </a:cubicBezTo>
                  <a:cubicBezTo>
                    <a:pt x="89" y="604"/>
                    <a:pt x="63" y="550"/>
                    <a:pt x="63" y="497"/>
                  </a:cubicBezTo>
                  <a:lnTo>
                    <a:pt x="63" y="149"/>
                  </a:lnTo>
                  <a:cubicBezTo>
                    <a:pt x="63" y="103"/>
                    <a:pt x="77" y="76"/>
                    <a:pt x="103" y="76"/>
                  </a:cubicBezTo>
                  <a:close/>
                  <a:moveTo>
                    <a:pt x="67" y="1"/>
                  </a:moveTo>
                  <a:cubicBezTo>
                    <a:pt x="22" y="1"/>
                    <a:pt x="0" y="44"/>
                    <a:pt x="0" y="113"/>
                  </a:cubicBezTo>
                  <a:lnTo>
                    <a:pt x="0" y="452"/>
                  </a:lnTo>
                  <a:cubicBezTo>
                    <a:pt x="0" y="550"/>
                    <a:pt x="45" y="648"/>
                    <a:pt x="134" y="693"/>
                  </a:cubicBezTo>
                  <a:cubicBezTo>
                    <a:pt x="162" y="709"/>
                    <a:pt x="185" y="717"/>
                    <a:pt x="204" y="717"/>
                  </a:cubicBezTo>
                  <a:cubicBezTo>
                    <a:pt x="246" y="717"/>
                    <a:pt x="268" y="678"/>
                    <a:pt x="268" y="604"/>
                  </a:cubicBezTo>
                  <a:lnTo>
                    <a:pt x="268" y="265"/>
                  </a:lnTo>
                  <a:cubicBezTo>
                    <a:pt x="268" y="167"/>
                    <a:pt x="223" y="77"/>
                    <a:pt x="134" y="24"/>
                  </a:cubicBezTo>
                  <a:cubicBezTo>
                    <a:pt x="108" y="8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28;p35">
              <a:extLst>
                <a:ext uri="{FF2B5EF4-FFF2-40B4-BE49-F238E27FC236}">
                  <a16:creationId xmlns:a16="http://schemas.microsoft.com/office/drawing/2014/main" id="{2FEE5418-92C0-9ED0-D4EA-E716A7BDDA57}"/>
                </a:ext>
              </a:extLst>
            </p:cNvPr>
            <p:cNvSpPr/>
            <p:nvPr/>
          </p:nvSpPr>
          <p:spPr>
            <a:xfrm>
              <a:off x="7782261" y="853156"/>
              <a:ext cx="31701" cy="40871"/>
            </a:xfrm>
            <a:custGeom>
              <a:avLst/>
              <a:gdLst/>
              <a:ahLst/>
              <a:cxnLst/>
              <a:rect l="l" t="t" r="r" b="b"/>
              <a:pathLst>
                <a:path w="242" h="312" extrusionOk="0">
                  <a:moveTo>
                    <a:pt x="67" y="0"/>
                  </a:moveTo>
                  <a:cubicBezTo>
                    <a:pt x="27" y="0"/>
                    <a:pt x="1" y="33"/>
                    <a:pt x="1" y="82"/>
                  </a:cubicBezTo>
                  <a:cubicBezTo>
                    <a:pt x="1" y="163"/>
                    <a:pt x="54" y="252"/>
                    <a:pt x="126" y="296"/>
                  </a:cubicBezTo>
                  <a:cubicBezTo>
                    <a:pt x="144" y="307"/>
                    <a:pt x="161" y="312"/>
                    <a:pt x="177" y="312"/>
                  </a:cubicBezTo>
                  <a:cubicBezTo>
                    <a:pt x="215" y="312"/>
                    <a:pt x="242" y="282"/>
                    <a:pt x="242" y="225"/>
                  </a:cubicBezTo>
                  <a:cubicBezTo>
                    <a:pt x="242" y="145"/>
                    <a:pt x="188" y="56"/>
                    <a:pt x="126" y="20"/>
                  </a:cubicBezTo>
                  <a:cubicBezTo>
                    <a:pt x="104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29;p35">
              <a:extLst>
                <a:ext uri="{FF2B5EF4-FFF2-40B4-BE49-F238E27FC236}">
                  <a16:creationId xmlns:a16="http://schemas.microsoft.com/office/drawing/2014/main" id="{54C70395-E3A9-4B4F-3A11-93B3DD0F8424}"/>
                </a:ext>
              </a:extLst>
            </p:cNvPr>
            <p:cNvSpPr/>
            <p:nvPr/>
          </p:nvSpPr>
          <p:spPr>
            <a:xfrm>
              <a:off x="7792872" y="891933"/>
              <a:ext cx="10611" cy="64451"/>
            </a:xfrm>
            <a:custGeom>
              <a:avLst/>
              <a:gdLst/>
              <a:ahLst/>
              <a:cxnLst/>
              <a:rect l="l" t="t" r="r" b="b"/>
              <a:pathLst>
                <a:path w="81" h="492" extrusionOk="0">
                  <a:moveTo>
                    <a:pt x="0" y="0"/>
                  </a:moveTo>
                  <a:lnTo>
                    <a:pt x="0" y="446"/>
                  </a:lnTo>
                  <a:lnTo>
                    <a:pt x="80" y="491"/>
                  </a:lnTo>
                  <a:lnTo>
                    <a:pt x="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30;p35">
              <a:extLst>
                <a:ext uri="{FF2B5EF4-FFF2-40B4-BE49-F238E27FC236}">
                  <a16:creationId xmlns:a16="http://schemas.microsoft.com/office/drawing/2014/main" id="{6865F0F4-316F-6675-2076-4881956028EB}"/>
                </a:ext>
              </a:extLst>
            </p:cNvPr>
            <p:cNvSpPr/>
            <p:nvPr/>
          </p:nvSpPr>
          <p:spPr>
            <a:xfrm>
              <a:off x="7797457" y="890754"/>
              <a:ext cx="23580" cy="29343"/>
            </a:xfrm>
            <a:custGeom>
              <a:avLst/>
              <a:gdLst/>
              <a:ahLst/>
              <a:cxnLst/>
              <a:rect l="l" t="t" r="r" b="b"/>
              <a:pathLst>
                <a:path w="180" h="224" extrusionOk="0">
                  <a:moveTo>
                    <a:pt x="135" y="0"/>
                  </a:moveTo>
                  <a:lnTo>
                    <a:pt x="1" y="170"/>
                  </a:lnTo>
                  <a:lnTo>
                    <a:pt x="45" y="224"/>
                  </a:lnTo>
                  <a:lnTo>
                    <a:pt x="179" y="5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31;p35">
              <a:extLst>
                <a:ext uri="{FF2B5EF4-FFF2-40B4-BE49-F238E27FC236}">
                  <a16:creationId xmlns:a16="http://schemas.microsoft.com/office/drawing/2014/main" id="{CA8164F4-9A08-C4CB-D0AE-13F4E68D970E}"/>
                </a:ext>
              </a:extLst>
            </p:cNvPr>
            <p:cNvSpPr/>
            <p:nvPr/>
          </p:nvSpPr>
          <p:spPr>
            <a:xfrm>
              <a:off x="7815012" y="890754"/>
              <a:ext cx="12969" cy="14148"/>
            </a:xfrm>
            <a:custGeom>
              <a:avLst/>
              <a:gdLst/>
              <a:ahLst/>
              <a:cxnLst/>
              <a:rect l="l" t="t" r="r" b="b"/>
              <a:pathLst>
                <a:path w="99" h="108" extrusionOk="0">
                  <a:moveTo>
                    <a:pt x="1" y="0"/>
                  </a:moveTo>
                  <a:lnTo>
                    <a:pt x="1" y="54"/>
                  </a:lnTo>
                  <a:lnTo>
                    <a:pt x="99" y="108"/>
                  </a:lnTo>
                  <a:lnTo>
                    <a:pt x="99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32;p35">
              <a:extLst>
                <a:ext uri="{FF2B5EF4-FFF2-40B4-BE49-F238E27FC236}">
                  <a16:creationId xmlns:a16="http://schemas.microsoft.com/office/drawing/2014/main" id="{6340B8CA-C569-9940-D0A1-2299082FEF3F}"/>
                </a:ext>
              </a:extLst>
            </p:cNvPr>
            <p:cNvSpPr/>
            <p:nvPr/>
          </p:nvSpPr>
          <p:spPr>
            <a:xfrm>
              <a:off x="7802173" y="943286"/>
              <a:ext cx="17685" cy="23580"/>
            </a:xfrm>
            <a:custGeom>
              <a:avLst/>
              <a:gdLst/>
              <a:ahLst/>
              <a:cxnLst/>
              <a:rect l="l" t="t" r="r" b="b"/>
              <a:pathLst>
                <a:path w="135" h="180" extrusionOk="0">
                  <a:moveTo>
                    <a:pt x="0" y="1"/>
                  </a:moveTo>
                  <a:lnTo>
                    <a:pt x="0" y="90"/>
                  </a:lnTo>
                  <a:lnTo>
                    <a:pt x="134" y="179"/>
                  </a:lnTo>
                  <a:lnTo>
                    <a:pt x="134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33;p35">
              <a:extLst>
                <a:ext uri="{FF2B5EF4-FFF2-40B4-BE49-F238E27FC236}">
                  <a16:creationId xmlns:a16="http://schemas.microsoft.com/office/drawing/2014/main" id="{470F5685-BABD-E0AD-3C69-27936C4F7CC7}"/>
                </a:ext>
              </a:extLst>
            </p:cNvPr>
            <p:cNvSpPr/>
            <p:nvPr/>
          </p:nvSpPr>
          <p:spPr>
            <a:xfrm>
              <a:off x="7812654" y="955076"/>
              <a:ext cx="38775" cy="59735"/>
            </a:xfrm>
            <a:custGeom>
              <a:avLst/>
              <a:gdLst/>
              <a:ahLst/>
              <a:cxnLst/>
              <a:rect l="l" t="t" r="r" b="b"/>
              <a:pathLst>
                <a:path w="296" h="456" extrusionOk="0">
                  <a:moveTo>
                    <a:pt x="54" y="0"/>
                  </a:moveTo>
                  <a:lnTo>
                    <a:pt x="1" y="27"/>
                  </a:lnTo>
                  <a:lnTo>
                    <a:pt x="242" y="455"/>
                  </a:lnTo>
                  <a:lnTo>
                    <a:pt x="295" y="42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34;p35">
              <a:extLst>
                <a:ext uri="{FF2B5EF4-FFF2-40B4-BE49-F238E27FC236}">
                  <a16:creationId xmlns:a16="http://schemas.microsoft.com/office/drawing/2014/main" id="{3E39B32C-3480-9F3C-8F87-A30AA2442401}"/>
                </a:ext>
              </a:extLst>
            </p:cNvPr>
            <p:cNvSpPr/>
            <p:nvPr/>
          </p:nvSpPr>
          <p:spPr>
            <a:xfrm>
              <a:off x="7779903" y="937522"/>
              <a:ext cx="23580" cy="34059"/>
            </a:xfrm>
            <a:custGeom>
              <a:avLst/>
              <a:gdLst/>
              <a:ahLst/>
              <a:cxnLst/>
              <a:rect l="l" t="t" r="r" b="b"/>
              <a:pathLst>
                <a:path w="180" h="260" extrusionOk="0">
                  <a:moveTo>
                    <a:pt x="108" y="0"/>
                  </a:moveTo>
                  <a:lnTo>
                    <a:pt x="1" y="179"/>
                  </a:lnTo>
                  <a:lnTo>
                    <a:pt x="72" y="259"/>
                  </a:lnTo>
                  <a:lnTo>
                    <a:pt x="179" y="8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35;p35">
              <a:extLst>
                <a:ext uri="{FF2B5EF4-FFF2-40B4-BE49-F238E27FC236}">
                  <a16:creationId xmlns:a16="http://schemas.microsoft.com/office/drawing/2014/main" id="{42077293-E45A-C043-E63E-61B4DC59385A}"/>
                </a:ext>
              </a:extLst>
            </p:cNvPr>
            <p:cNvSpPr/>
            <p:nvPr/>
          </p:nvSpPr>
          <p:spPr>
            <a:xfrm>
              <a:off x="7769423" y="958482"/>
              <a:ext cx="20043" cy="1768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99" y="1"/>
                  </a:moveTo>
                  <a:lnTo>
                    <a:pt x="1" y="37"/>
                  </a:lnTo>
                  <a:lnTo>
                    <a:pt x="54" y="135"/>
                  </a:lnTo>
                  <a:lnTo>
                    <a:pt x="152" y="9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36;p35">
              <a:extLst>
                <a:ext uri="{FF2B5EF4-FFF2-40B4-BE49-F238E27FC236}">
                  <a16:creationId xmlns:a16="http://schemas.microsoft.com/office/drawing/2014/main" id="{4ADD5762-BB49-3C48-DF4F-2EDA3401E6A6}"/>
                </a:ext>
              </a:extLst>
            </p:cNvPr>
            <p:cNvSpPr/>
            <p:nvPr/>
          </p:nvSpPr>
          <p:spPr>
            <a:xfrm>
              <a:off x="7775318" y="908308"/>
              <a:ext cx="23449" cy="30522"/>
            </a:xfrm>
            <a:custGeom>
              <a:avLst/>
              <a:gdLst/>
              <a:ahLst/>
              <a:cxnLst/>
              <a:rect l="l" t="t" r="r" b="b"/>
              <a:pathLst>
                <a:path w="179" h="233" extrusionOk="0">
                  <a:moveTo>
                    <a:pt x="143" y="0"/>
                  </a:moveTo>
                  <a:lnTo>
                    <a:pt x="0" y="170"/>
                  </a:lnTo>
                  <a:lnTo>
                    <a:pt x="45" y="232"/>
                  </a:lnTo>
                  <a:lnTo>
                    <a:pt x="179" y="6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37;p35">
              <a:extLst>
                <a:ext uri="{FF2B5EF4-FFF2-40B4-BE49-F238E27FC236}">
                  <a16:creationId xmlns:a16="http://schemas.microsoft.com/office/drawing/2014/main" id="{5B1A7765-8E98-A35F-455B-2209120296DD}"/>
                </a:ext>
              </a:extLst>
            </p:cNvPr>
            <p:cNvSpPr/>
            <p:nvPr/>
          </p:nvSpPr>
          <p:spPr>
            <a:xfrm>
              <a:off x="7769423" y="923504"/>
              <a:ext cx="11790" cy="15327"/>
            </a:xfrm>
            <a:custGeom>
              <a:avLst/>
              <a:gdLst/>
              <a:ahLst/>
              <a:cxnLst/>
              <a:rect l="l" t="t" r="r" b="b"/>
              <a:pathLst>
                <a:path w="90" h="117" extrusionOk="0">
                  <a:moveTo>
                    <a:pt x="1" y="0"/>
                  </a:moveTo>
                  <a:lnTo>
                    <a:pt x="1" y="63"/>
                  </a:lnTo>
                  <a:lnTo>
                    <a:pt x="90" y="116"/>
                  </a:lnTo>
                  <a:lnTo>
                    <a:pt x="90" y="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473;p35">
            <a:extLst>
              <a:ext uri="{FF2B5EF4-FFF2-40B4-BE49-F238E27FC236}">
                <a16:creationId xmlns:a16="http://schemas.microsoft.com/office/drawing/2014/main" id="{5D5DDCAC-DE70-8A9D-22B9-576FA3DB8D07}"/>
              </a:ext>
            </a:extLst>
          </p:cNvPr>
          <p:cNvSpPr txBox="1">
            <a:spLocks/>
          </p:cNvSpPr>
          <p:nvPr/>
        </p:nvSpPr>
        <p:spPr>
          <a:xfrm>
            <a:off x="2781296" y="3032402"/>
            <a:ext cx="3530100" cy="5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0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 b="1" i="0" u="none" strike="noStrike" cap="none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pPr marL="0" indent="0"/>
            <a:r>
              <a:rPr lang="fr-BE" sz="1500" dirty="0"/>
              <a:t>Biofeedback</a:t>
            </a:r>
          </a:p>
        </p:txBody>
      </p:sp>
      <p:pic>
        <p:nvPicPr>
          <p:cNvPr id="529" name="Image 528" descr="Une image contenant habits, dessin humoristique, Visage humain, illustration&#10;&#10;Description générée automatiquement">
            <a:extLst>
              <a:ext uri="{FF2B5EF4-FFF2-40B4-BE49-F238E27FC236}">
                <a16:creationId xmlns:a16="http://schemas.microsoft.com/office/drawing/2014/main" id="{196CD39E-2D82-270B-2E89-216DB6C4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16" y="1842699"/>
            <a:ext cx="1178757" cy="7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 build="p"/>
      <p:bldP spid="491" grpId="0" animBg="1"/>
      <p:bldP spid="492" grpId="0" animBg="1"/>
      <p:bldP spid="527" grpId="0"/>
    </p:bldLst>
  </p:timing>
</p:sld>
</file>

<file path=ppt/theme/theme1.xml><?xml version="1.0" encoding="utf-8"?>
<a:theme xmlns:a="http://schemas.openxmlformats.org/drawingml/2006/main" name="Healthy Relationships and Communication Skills - 8th Grade by Slidesgo">
  <a:themeElements>
    <a:clrScheme name="Simple Light">
      <a:dk1>
        <a:srgbClr val="212156"/>
      </a:dk1>
      <a:lt1>
        <a:srgbClr val="FCFCFC"/>
      </a:lt1>
      <a:dk2>
        <a:srgbClr val="F3F3F3"/>
      </a:dk2>
      <a:lt2>
        <a:srgbClr val="F5F5FF"/>
      </a:lt2>
      <a:accent1>
        <a:srgbClr val="6160F2"/>
      </a:accent1>
      <a:accent2>
        <a:srgbClr val="ABA6F3"/>
      </a:accent2>
      <a:accent3>
        <a:srgbClr val="AD4D88"/>
      </a:accent3>
      <a:accent4>
        <a:srgbClr val="FFB9CC"/>
      </a:accent4>
      <a:accent5>
        <a:srgbClr val="FF9833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1663</Words>
  <Application>Microsoft Macintosh PowerPoint</Application>
  <PresentationFormat>Affichage à l'écran (16:9)</PresentationFormat>
  <Paragraphs>250</Paragraphs>
  <Slides>33</Slides>
  <Notes>27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Nunito Light</vt:lpstr>
      <vt:lpstr>Anaheim</vt:lpstr>
      <vt:lpstr>Arial</vt:lpstr>
      <vt:lpstr>Times New Roman</vt:lpstr>
      <vt:lpstr>Calibri</vt:lpstr>
      <vt:lpstr>Unbounded</vt:lpstr>
      <vt:lpstr>Lato</vt:lpstr>
      <vt:lpstr>Blinker</vt:lpstr>
      <vt:lpstr>Healthy Relationships and Communication Skills - 8th Grade by Slidesgo</vt:lpstr>
      <vt:lpstr>Utilisation de la  réalité virtuelle  dans la gestion des maux de tête pédiatriques</vt:lpstr>
      <vt:lpstr>Plan de la présentation</vt:lpstr>
      <vt:lpstr>Maux de tête pédiatriques</vt:lpstr>
      <vt:lpstr>Présentation PowerPoint</vt:lpstr>
      <vt:lpstr>Présentation PowerPoint</vt:lpstr>
      <vt:lpstr>Interventions existentes</vt:lpstr>
      <vt:lpstr>Interventions pharmacologiques</vt:lpstr>
      <vt:lpstr>Modèle biopsychosocial de la douleur</vt:lpstr>
      <vt:lpstr>Interventions non-pharmacologiques  </vt:lpstr>
      <vt:lpstr>Interventions non-pharmacologiques  </vt:lpstr>
      <vt:lpstr>Interventions non-pharmacologiques  </vt:lpstr>
      <vt:lpstr>Interventions non-pharmacologiques  </vt:lpstr>
      <vt:lpstr>Interventions non-pharmacologiques  </vt:lpstr>
      <vt:lpstr>Interventions non-pharmacologiques  </vt:lpstr>
      <vt:lpstr>Interventions non-pharmacologiques</vt:lpstr>
      <vt:lpstr>Apports de la réalité virtuelle</vt:lpstr>
      <vt:lpstr>La RV pour pallier les limitations</vt:lpstr>
      <vt:lpstr>Projet de recherche</vt:lpstr>
      <vt:lpstr>Projet en 4 temps</vt:lpstr>
      <vt:lpstr>Projet en 4 temps</vt:lpstr>
      <vt:lpstr>Objectif</vt:lpstr>
      <vt:lpstr>Quel outil? </vt:lpstr>
      <vt:lpstr>Présentation PowerPoint</vt:lpstr>
      <vt:lpstr>Hypothèses</vt:lpstr>
      <vt:lpstr>Hypothèses</vt:lpstr>
      <vt:lpstr>Méthodologie</vt:lpstr>
      <vt:lpstr>Qualité des participants</vt:lpstr>
      <vt:lpstr>Présentation PowerPoint</vt:lpstr>
      <vt:lpstr>Présentation PowerPoint</vt:lpstr>
      <vt:lpstr>Présentation PowerPoint</vt:lpstr>
      <vt:lpstr>Des questions?</vt:lpstr>
      <vt:lpstr>Ressources :</vt:lpstr>
      <vt:lpstr>Ressources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la  Réalité virtuelle  dans la gestion des migraines pédiatriques</dc:title>
  <cp:lastModifiedBy>Michaux Romane</cp:lastModifiedBy>
  <cp:revision>27</cp:revision>
  <dcterms:modified xsi:type="dcterms:W3CDTF">2024-04-26T09:44:06Z</dcterms:modified>
</cp:coreProperties>
</file>