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1" r:id="rId2"/>
    <p:sldId id="313" r:id="rId3"/>
    <p:sldId id="316" r:id="rId4"/>
    <p:sldId id="314" r:id="rId5"/>
    <p:sldId id="315" r:id="rId6"/>
    <p:sldId id="318" r:id="rId7"/>
    <p:sldId id="317" r:id="rId8"/>
    <p:sldId id="319" r:id="rId9"/>
    <p:sldId id="320" r:id="rId10"/>
    <p:sldId id="321" r:id="rId11"/>
    <p:sldId id="330" r:id="rId12"/>
    <p:sldId id="322" r:id="rId13"/>
    <p:sldId id="325" r:id="rId14"/>
    <p:sldId id="323" r:id="rId15"/>
    <p:sldId id="327" r:id="rId16"/>
    <p:sldId id="328" r:id="rId17"/>
    <p:sldId id="329" r:id="rId18"/>
  </p:sldIdLst>
  <p:sldSz cx="12192000" cy="6858000"/>
  <p:notesSz cx="6858000" cy="9144000"/>
  <p:embeddedFontLst>
    <p:embeddedFont>
      <p:font typeface="Barlow" panose="00000500000000000000" pitchFamily="2" charset="0"/>
      <p:regular r:id="rId20"/>
      <p:bold r:id="rId21"/>
      <p:italic r:id="rId22"/>
      <p:boldItalic r:id="rId23"/>
    </p:embeddedFont>
    <p:embeddedFont>
      <p:font typeface="Inter" panose="020B0604020202020204" charset="0"/>
      <p:regular r:id="rId24"/>
      <p:bold r:id="rId25"/>
      <p:italic r:id="rId26"/>
      <p:boldItalic r:id="rId27"/>
    </p:embeddedFont>
    <p:embeddedFont>
      <p:font typeface="Inter Medium" panose="020B0604020202020204" charset="0"/>
      <p:regular r:id="rId28"/>
      <p:italic r:id="rId29"/>
    </p:embeddedFont>
    <p:embeddedFont>
      <p:font typeface="Inter Semi Bold" panose="020B0604020202020204" charset="0"/>
      <p:bold r:id="rId30"/>
      <p:boldItalic r:id="rId31"/>
    </p:embeddedFont>
    <p:embeddedFont>
      <p:font typeface="Josefin Sans" pitchFamily="2" charset="0"/>
      <p:regular r:id="rId32"/>
      <p:bold r:id="rId33"/>
    </p:embeddedFont>
    <p:embeddedFont>
      <p:font typeface="Zen Dots" panose="020B0604020202020204" charset="0"/>
      <p:regular r:id="rId34"/>
    </p:embeddedFont>
  </p:embeddedFontLst>
  <p:defaultTextStyle>
    <a:defPPr>
      <a:defRPr lang="fr-T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238"/>
    <a:srgbClr val="007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15B915-3E6E-4CC1-83C0-FDE8D1DE7214}" v="400" dt="2023-12-06T11:59:58.058"/>
    <p1510:client id="{C6217D35-0618-41F6-AE51-AAC77C6CE4B0}" v="53" dt="2023-12-06T15:50:28.2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microsoft.com/office/2016/11/relationships/changesInfo" Target="changesInfos/changesInfo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en Koufanou" userId="6497ca8a-376f-49ad-bafb-e84d03f899b8" providerId="ADAL" clId="{C6217D35-0618-41F6-AE51-AAC77C6CE4B0}"/>
    <pc:docChg chg="custSel modSld">
      <pc:chgData name="Hien Koufanou" userId="6497ca8a-376f-49ad-bafb-e84d03f899b8" providerId="ADAL" clId="{C6217D35-0618-41F6-AE51-AAC77C6CE4B0}" dt="2023-12-06T15:57:50.632" v="221" actId="14100"/>
      <pc:docMkLst>
        <pc:docMk/>
      </pc:docMkLst>
      <pc:sldChg chg="modSp mod">
        <pc:chgData name="Hien Koufanou" userId="6497ca8a-376f-49ad-bafb-e84d03f899b8" providerId="ADAL" clId="{C6217D35-0618-41F6-AE51-AAC77C6CE4B0}" dt="2023-12-06T15:16:58.675" v="1" actId="20577"/>
        <pc:sldMkLst>
          <pc:docMk/>
          <pc:sldMk cId="2312346221" sldId="257"/>
        </pc:sldMkLst>
        <pc:spChg chg="mod">
          <ac:chgData name="Hien Koufanou" userId="6497ca8a-376f-49ad-bafb-e84d03f899b8" providerId="ADAL" clId="{C6217D35-0618-41F6-AE51-AAC77C6CE4B0}" dt="2023-12-06T15:16:58.675" v="1" actId="20577"/>
          <ac:spMkLst>
            <pc:docMk/>
            <pc:sldMk cId="2312346221" sldId="257"/>
            <ac:spMk id="3" creationId="{6C2E7E7B-EBE6-928F-A533-6615F3E38A45}"/>
          </ac:spMkLst>
        </pc:spChg>
      </pc:sldChg>
      <pc:sldChg chg="modSp">
        <pc:chgData name="Hien Koufanou" userId="6497ca8a-376f-49ad-bafb-e84d03f899b8" providerId="ADAL" clId="{C6217D35-0618-41F6-AE51-AAC77C6CE4B0}" dt="2023-12-06T15:35:16.997" v="10" actId="20577"/>
        <pc:sldMkLst>
          <pc:docMk/>
          <pc:sldMk cId="1002584496" sldId="258"/>
        </pc:sldMkLst>
        <pc:spChg chg="mod">
          <ac:chgData name="Hien Koufanou" userId="6497ca8a-376f-49ad-bafb-e84d03f899b8" providerId="ADAL" clId="{C6217D35-0618-41F6-AE51-AAC77C6CE4B0}" dt="2023-12-06T15:35:16.997" v="10" actId="20577"/>
          <ac:spMkLst>
            <pc:docMk/>
            <pc:sldMk cId="1002584496" sldId="258"/>
            <ac:spMk id="7" creationId="{074EF0CC-228A-0365-AEB9-4F51C5A7CC68}"/>
          </ac:spMkLst>
        </pc:spChg>
      </pc:sldChg>
      <pc:sldChg chg="addSp modSp mod setBg modAnim">
        <pc:chgData name="Hien Koufanou" userId="6497ca8a-376f-49ad-bafb-e84d03f899b8" providerId="ADAL" clId="{C6217D35-0618-41F6-AE51-AAC77C6CE4B0}" dt="2023-12-06T15:46:31.896" v="112" actId="20577"/>
        <pc:sldMkLst>
          <pc:docMk/>
          <pc:sldMk cId="2693231645" sldId="260"/>
        </pc:sldMkLst>
        <pc:spChg chg="mod ord">
          <ac:chgData name="Hien Koufanou" userId="6497ca8a-376f-49ad-bafb-e84d03f899b8" providerId="ADAL" clId="{C6217D35-0618-41F6-AE51-AAC77C6CE4B0}" dt="2023-12-06T15:43:14.049" v="84" actId="122"/>
          <ac:spMkLst>
            <pc:docMk/>
            <pc:sldMk cId="2693231645" sldId="260"/>
            <ac:spMk id="2" creationId="{2B402B98-85AA-1C9C-E93D-C6C3BB49397E}"/>
          </ac:spMkLst>
        </pc:spChg>
        <pc:spChg chg="mod">
          <ac:chgData name="Hien Koufanou" userId="6497ca8a-376f-49ad-bafb-e84d03f899b8" providerId="ADAL" clId="{C6217D35-0618-41F6-AE51-AAC77C6CE4B0}" dt="2023-12-06T15:37:31" v="25" actId="1076"/>
          <ac:spMkLst>
            <pc:docMk/>
            <pc:sldMk cId="2693231645" sldId="260"/>
            <ac:spMk id="13" creationId="{3AC2F63F-605E-D183-E6B0-F8F49EE7B9D2}"/>
          </ac:spMkLst>
        </pc:spChg>
        <pc:spChg chg="mod">
          <ac:chgData name="Hien Koufanou" userId="6497ca8a-376f-49ad-bafb-e84d03f899b8" providerId="ADAL" clId="{C6217D35-0618-41F6-AE51-AAC77C6CE4B0}" dt="2023-12-06T15:37:40.351" v="29" actId="1076"/>
          <ac:spMkLst>
            <pc:docMk/>
            <pc:sldMk cId="2693231645" sldId="260"/>
            <ac:spMk id="14" creationId="{EE8C7FAA-68DC-A297-6B2B-752FFA2804DB}"/>
          </ac:spMkLst>
        </pc:spChg>
        <pc:spChg chg="mod">
          <ac:chgData name="Hien Koufanou" userId="6497ca8a-376f-49ad-bafb-e84d03f899b8" providerId="ADAL" clId="{C6217D35-0618-41F6-AE51-AAC77C6CE4B0}" dt="2023-12-06T15:46:31.896" v="112" actId="20577"/>
          <ac:spMkLst>
            <pc:docMk/>
            <pc:sldMk cId="2693231645" sldId="260"/>
            <ac:spMk id="15" creationId="{D8596E38-025A-9DD0-BA06-E160CF11E9F7}"/>
          </ac:spMkLst>
        </pc:spChg>
        <pc:spChg chg="mod">
          <ac:chgData name="Hien Koufanou" userId="6497ca8a-376f-49ad-bafb-e84d03f899b8" providerId="ADAL" clId="{C6217D35-0618-41F6-AE51-AAC77C6CE4B0}" dt="2023-12-06T15:36:52.344" v="18" actId="26606"/>
          <ac:spMkLst>
            <pc:docMk/>
            <pc:sldMk cId="2693231645" sldId="260"/>
            <ac:spMk id="16" creationId="{F14A2303-35F6-4852-7497-055ED8AEAE0A}"/>
          </ac:spMkLst>
        </pc:spChg>
        <pc:spChg chg="add">
          <ac:chgData name="Hien Koufanou" userId="6497ca8a-376f-49ad-bafb-e84d03f899b8" providerId="ADAL" clId="{C6217D35-0618-41F6-AE51-AAC77C6CE4B0}" dt="2023-12-06T15:36:52.344" v="18" actId="26606"/>
          <ac:spMkLst>
            <pc:docMk/>
            <pc:sldMk cId="2693231645" sldId="260"/>
            <ac:spMk id="21" creationId="{53F29798-D584-4792-9B62-3F5F5C36D619}"/>
          </ac:spMkLst>
        </pc:spChg>
        <pc:picChg chg="mod ord">
          <ac:chgData name="Hien Koufanou" userId="6497ca8a-376f-49ad-bafb-e84d03f899b8" providerId="ADAL" clId="{C6217D35-0618-41F6-AE51-AAC77C6CE4B0}" dt="2023-12-06T15:37:37.512" v="28" actId="1076"/>
          <ac:picMkLst>
            <pc:docMk/>
            <pc:sldMk cId="2693231645" sldId="260"/>
            <ac:picMk id="4" creationId="{49674152-EFD4-06B8-AC77-1AD655128373}"/>
          </ac:picMkLst>
        </pc:picChg>
        <pc:picChg chg="mod">
          <ac:chgData name="Hien Koufanou" userId="6497ca8a-376f-49ad-bafb-e84d03f899b8" providerId="ADAL" clId="{C6217D35-0618-41F6-AE51-AAC77C6CE4B0}" dt="2023-12-06T15:37:47.759" v="31" actId="1076"/>
          <ac:picMkLst>
            <pc:docMk/>
            <pc:sldMk cId="2693231645" sldId="260"/>
            <ac:picMk id="6" creationId="{DE24AB00-D6A0-988C-3C6D-E2C573D9E593}"/>
          </ac:picMkLst>
        </pc:picChg>
        <pc:picChg chg="mod ord">
          <ac:chgData name="Hien Koufanou" userId="6497ca8a-376f-49ad-bafb-e84d03f899b8" providerId="ADAL" clId="{C6217D35-0618-41F6-AE51-AAC77C6CE4B0}" dt="2023-12-06T15:37:51.695" v="32" actId="14100"/>
          <ac:picMkLst>
            <pc:docMk/>
            <pc:sldMk cId="2693231645" sldId="260"/>
            <ac:picMk id="8" creationId="{7FD8D327-29E9-DDA8-335F-CF60BAEC247C}"/>
          </ac:picMkLst>
        </pc:picChg>
        <pc:picChg chg="mod ord">
          <ac:chgData name="Hien Koufanou" userId="6497ca8a-376f-49ad-bafb-e84d03f899b8" providerId="ADAL" clId="{C6217D35-0618-41F6-AE51-AAC77C6CE4B0}" dt="2023-12-06T15:37:43.390" v="30" actId="14100"/>
          <ac:picMkLst>
            <pc:docMk/>
            <pc:sldMk cId="2693231645" sldId="260"/>
            <ac:picMk id="12" creationId="{8C3618A7-404A-F422-0474-98368AAFD692}"/>
          </ac:picMkLst>
        </pc:picChg>
      </pc:sldChg>
      <pc:sldChg chg="modSp mod">
        <pc:chgData name="Hien Koufanou" userId="6497ca8a-376f-49ad-bafb-e84d03f899b8" providerId="ADAL" clId="{C6217D35-0618-41F6-AE51-AAC77C6CE4B0}" dt="2023-12-06T15:41:51.888" v="58" actId="1076"/>
        <pc:sldMkLst>
          <pc:docMk/>
          <pc:sldMk cId="2055408039" sldId="261"/>
        </pc:sldMkLst>
        <pc:spChg chg="mod">
          <ac:chgData name="Hien Koufanou" userId="6497ca8a-376f-49ad-bafb-e84d03f899b8" providerId="ADAL" clId="{C6217D35-0618-41F6-AE51-AAC77C6CE4B0}" dt="2023-12-06T15:41:40.994" v="57" actId="113"/>
          <ac:spMkLst>
            <pc:docMk/>
            <pc:sldMk cId="2055408039" sldId="261"/>
            <ac:spMk id="5" creationId="{AFD70434-CDCC-12DF-8DBC-213D85532E24}"/>
          </ac:spMkLst>
        </pc:spChg>
        <pc:spChg chg="mod">
          <ac:chgData name="Hien Koufanou" userId="6497ca8a-376f-49ad-bafb-e84d03f899b8" providerId="ADAL" clId="{C6217D35-0618-41F6-AE51-AAC77C6CE4B0}" dt="2023-12-06T15:41:35.881" v="55" actId="2711"/>
          <ac:spMkLst>
            <pc:docMk/>
            <pc:sldMk cId="2055408039" sldId="261"/>
            <ac:spMk id="6" creationId="{AEDDB0B4-7FB8-680A-9A93-F581106A734E}"/>
          </ac:spMkLst>
        </pc:spChg>
        <pc:picChg chg="mod">
          <ac:chgData name="Hien Koufanou" userId="6497ca8a-376f-49ad-bafb-e84d03f899b8" providerId="ADAL" clId="{C6217D35-0618-41F6-AE51-AAC77C6CE4B0}" dt="2023-12-06T15:41:16.728" v="49" actId="1076"/>
          <ac:picMkLst>
            <pc:docMk/>
            <pc:sldMk cId="2055408039" sldId="261"/>
            <ac:picMk id="3" creationId="{F6089B37-0536-ED09-0CAD-272FF061F99A}"/>
          </ac:picMkLst>
        </pc:picChg>
        <pc:picChg chg="mod">
          <ac:chgData name="Hien Koufanou" userId="6497ca8a-376f-49ad-bafb-e84d03f899b8" providerId="ADAL" clId="{C6217D35-0618-41F6-AE51-AAC77C6CE4B0}" dt="2023-12-06T15:41:51.888" v="58" actId="1076"/>
          <ac:picMkLst>
            <pc:docMk/>
            <pc:sldMk cId="2055408039" sldId="261"/>
            <ac:picMk id="4" creationId="{81C25597-DEC7-5675-9760-EDACE76BA9DE}"/>
          </ac:picMkLst>
        </pc:picChg>
      </pc:sldChg>
      <pc:sldChg chg="modSp mod modAnim">
        <pc:chgData name="Hien Koufanou" userId="6497ca8a-376f-49ad-bafb-e84d03f899b8" providerId="ADAL" clId="{C6217D35-0618-41F6-AE51-AAC77C6CE4B0}" dt="2023-12-06T15:44:42.738" v="100"/>
        <pc:sldMkLst>
          <pc:docMk/>
          <pc:sldMk cId="232097196" sldId="262"/>
        </pc:sldMkLst>
        <pc:spChg chg="mod">
          <ac:chgData name="Hien Koufanou" userId="6497ca8a-376f-49ad-bafb-e84d03f899b8" providerId="ADAL" clId="{C6217D35-0618-41F6-AE51-AAC77C6CE4B0}" dt="2023-12-06T15:44:34.273" v="98" actId="255"/>
          <ac:spMkLst>
            <pc:docMk/>
            <pc:sldMk cId="232097196" sldId="262"/>
            <ac:spMk id="2" creationId="{D8F6C212-A2FC-D23F-26BD-45BFBF73BFA7}"/>
          </ac:spMkLst>
        </pc:spChg>
        <pc:picChg chg="mod">
          <ac:chgData name="Hien Koufanou" userId="6497ca8a-376f-49ad-bafb-e84d03f899b8" providerId="ADAL" clId="{C6217D35-0618-41F6-AE51-AAC77C6CE4B0}" dt="2023-12-06T15:44:20.944" v="97" actId="1076"/>
          <ac:picMkLst>
            <pc:docMk/>
            <pc:sldMk cId="232097196" sldId="262"/>
            <ac:picMk id="3" creationId="{B058C764-3E1D-3C17-20E3-A4320B98C515}"/>
          </ac:picMkLst>
        </pc:picChg>
        <pc:picChg chg="mod">
          <ac:chgData name="Hien Koufanou" userId="6497ca8a-376f-49ad-bafb-e84d03f899b8" providerId="ADAL" clId="{C6217D35-0618-41F6-AE51-AAC77C6CE4B0}" dt="2023-12-06T15:44:18.143" v="95" actId="1076"/>
          <ac:picMkLst>
            <pc:docMk/>
            <pc:sldMk cId="232097196" sldId="262"/>
            <ac:picMk id="4" creationId="{6B0859BE-DFE2-0EFE-16F8-75F790053C44}"/>
          </ac:picMkLst>
        </pc:picChg>
      </pc:sldChg>
      <pc:sldChg chg="modSp mod">
        <pc:chgData name="Hien Koufanou" userId="6497ca8a-376f-49ad-bafb-e84d03f899b8" providerId="ADAL" clId="{C6217D35-0618-41F6-AE51-AAC77C6CE4B0}" dt="2023-12-06T15:45:39.175" v="111" actId="1076"/>
        <pc:sldMkLst>
          <pc:docMk/>
          <pc:sldMk cId="4172697815" sldId="263"/>
        </pc:sldMkLst>
        <pc:spChg chg="mod">
          <ac:chgData name="Hien Koufanou" userId="6497ca8a-376f-49ad-bafb-e84d03f899b8" providerId="ADAL" clId="{C6217D35-0618-41F6-AE51-AAC77C6CE4B0}" dt="2023-12-06T15:45:39.175" v="111" actId="1076"/>
          <ac:spMkLst>
            <pc:docMk/>
            <pc:sldMk cId="4172697815" sldId="263"/>
            <ac:spMk id="6" creationId="{EA7DCBED-A509-29B2-8CCC-74CC2331C588}"/>
          </ac:spMkLst>
        </pc:spChg>
        <pc:picChg chg="mod">
          <ac:chgData name="Hien Koufanou" userId="6497ca8a-376f-49ad-bafb-e84d03f899b8" providerId="ADAL" clId="{C6217D35-0618-41F6-AE51-AAC77C6CE4B0}" dt="2023-12-06T15:45:17.265" v="102" actId="1076"/>
          <ac:picMkLst>
            <pc:docMk/>
            <pc:sldMk cId="4172697815" sldId="263"/>
            <ac:picMk id="3" creationId="{3197575C-62B4-96B5-41B3-050FFF30CB28}"/>
          </ac:picMkLst>
        </pc:picChg>
        <pc:picChg chg="mod">
          <ac:chgData name="Hien Koufanou" userId="6497ca8a-376f-49ad-bafb-e84d03f899b8" providerId="ADAL" clId="{C6217D35-0618-41F6-AE51-AAC77C6CE4B0}" dt="2023-12-06T15:45:18.968" v="103" actId="1076"/>
          <ac:picMkLst>
            <pc:docMk/>
            <pc:sldMk cId="4172697815" sldId="263"/>
            <ac:picMk id="4" creationId="{2B64D095-735E-EEAA-8CE1-AD149DED672B}"/>
          </ac:picMkLst>
        </pc:picChg>
        <pc:picChg chg="mod">
          <ac:chgData name="Hien Koufanou" userId="6497ca8a-376f-49ad-bafb-e84d03f899b8" providerId="ADAL" clId="{C6217D35-0618-41F6-AE51-AAC77C6CE4B0}" dt="2023-12-06T15:45:20.655" v="104" actId="1076"/>
          <ac:picMkLst>
            <pc:docMk/>
            <pc:sldMk cId="4172697815" sldId="263"/>
            <ac:picMk id="5" creationId="{B7FB3171-468E-CB98-9C59-AC9D43EC9A26}"/>
          </ac:picMkLst>
        </pc:picChg>
      </pc:sldChg>
      <pc:sldChg chg="delSp modSp mod">
        <pc:chgData name="Hien Koufanou" userId="6497ca8a-376f-49ad-bafb-e84d03f899b8" providerId="ADAL" clId="{C6217D35-0618-41F6-AE51-AAC77C6CE4B0}" dt="2023-12-06T15:48:31.809" v="132" actId="14100"/>
        <pc:sldMkLst>
          <pc:docMk/>
          <pc:sldMk cId="1288071235" sldId="264"/>
        </pc:sldMkLst>
        <pc:spChg chg="mod">
          <ac:chgData name="Hien Koufanou" userId="6497ca8a-376f-49ad-bafb-e84d03f899b8" providerId="ADAL" clId="{C6217D35-0618-41F6-AE51-AAC77C6CE4B0}" dt="2023-12-06T15:48:31.809" v="132" actId="14100"/>
          <ac:spMkLst>
            <pc:docMk/>
            <pc:sldMk cId="1288071235" sldId="264"/>
            <ac:spMk id="7" creationId="{BF889AB4-5B2E-F65E-0669-AC92AAB01CC7}"/>
          </ac:spMkLst>
        </pc:spChg>
        <pc:spChg chg="mod">
          <ac:chgData name="Hien Koufanou" userId="6497ca8a-376f-49ad-bafb-e84d03f899b8" providerId="ADAL" clId="{C6217D35-0618-41F6-AE51-AAC77C6CE4B0}" dt="2023-12-06T15:47:30.329" v="122" actId="1076"/>
          <ac:spMkLst>
            <pc:docMk/>
            <pc:sldMk cId="1288071235" sldId="264"/>
            <ac:spMk id="8" creationId="{F54373CC-D972-B5F9-BE2E-C446DD74FA95}"/>
          </ac:spMkLst>
        </pc:spChg>
        <pc:picChg chg="mod">
          <ac:chgData name="Hien Koufanou" userId="6497ca8a-376f-49ad-bafb-e84d03f899b8" providerId="ADAL" clId="{C6217D35-0618-41F6-AE51-AAC77C6CE4B0}" dt="2023-12-06T15:47:49.056" v="130" actId="1076"/>
          <ac:picMkLst>
            <pc:docMk/>
            <pc:sldMk cId="1288071235" sldId="264"/>
            <ac:picMk id="3" creationId="{E632221C-0A26-126F-C27A-721EF977A7A5}"/>
          </ac:picMkLst>
        </pc:picChg>
        <pc:picChg chg="mod">
          <ac:chgData name="Hien Koufanou" userId="6497ca8a-376f-49ad-bafb-e84d03f899b8" providerId="ADAL" clId="{C6217D35-0618-41F6-AE51-AAC77C6CE4B0}" dt="2023-12-06T15:47:37.520" v="125" actId="1076"/>
          <ac:picMkLst>
            <pc:docMk/>
            <pc:sldMk cId="1288071235" sldId="264"/>
            <ac:picMk id="4" creationId="{860B3FD8-28C2-1B02-EE9E-124672C3AF5A}"/>
          </ac:picMkLst>
        </pc:picChg>
        <pc:picChg chg="del mod">
          <ac:chgData name="Hien Koufanou" userId="6497ca8a-376f-49ad-bafb-e84d03f899b8" providerId="ADAL" clId="{C6217D35-0618-41F6-AE51-AAC77C6CE4B0}" dt="2023-12-06T15:47:06.980" v="114" actId="478"/>
          <ac:picMkLst>
            <pc:docMk/>
            <pc:sldMk cId="1288071235" sldId="264"/>
            <ac:picMk id="5" creationId="{45C497F0-7792-0885-B0E7-EDBD22AB7D8A}"/>
          </ac:picMkLst>
        </pc:picChg>
      </pc:sldChg>
      <pc:sldChg chg="addSp modSp mod modAnim">
        <pc:chgData name="Hien Koufanou" userId="6497ca8a-376f-49ad-bafb-e84d03f899b8" providerId="ADAL" clId="{C6217D35-0618-41F6-AE51-AAC77C6CE4B0}" dt="2023-12-06T15:50:28.274" v="151"/>
        <pc:sldMkLst>
          <pc:docMk/>
          <pc:sldMk cId="1263122494" sldId="265"/>
        </pc:sldMkLst>
        <pc:spChg chg="mod">
          <ac:chgData name="Hien Koufanou" userId="6497ca8a-376f-49ad-bafb-e84d03f899b8" providerId="ADAL" clId="{C6217D35-0618-41F6-AE51-AAC77C6CE4B0}" dt="2023-12-06T15:48:48.429" v="137" actId="27636"/>
          <ac:spMkLst>
            <pc:docMk/>
            <pc:sldMk cId="1263122494" sldId="265"/>
            <ac:spMk id="2" creationId="{7ECBB6AD-8A4C-F0E2-2AA9-065C5814D9E6}"/>
          </ac:spMkLst>
        </pc:spChg>
        <pc:spChg chg="add mod">
          <ac:chgData name="Hien Koufanou" userId="6497ca8a-376f-49ad-bafb-e84d03f899b8" providerId="ADAL" clId="{C6217D35-0618-41F6-AE51-AAC77C6CE4B0}" dt="2023-12-06T15:50:15.955" v="150" actId="208"/>
          <ac:spMkLst>
            <pc:docMk/>
            <pc:sldMk cId="1263122494" sldId="265"/>
            <ac:spMk id="4" creationId="{7C32CC20-46E4-232E-BF4C-933598FBE97D}"/>
          </ac:spMkLst>
        </pc:spChg>
        <pc:grpChg chg="mod">
          <ac:chgData name="Hien Koufanou" userId="6497ca8a-376f-49ad-bafb-e84d03f899b8" providerId="ADAL" clId="{C6217D35-0618-41F6-AE51-AAC77C6CE4B0}" dt="2023-12-06T15:49:13.114" v="138" actId="1076"/>
          <ac:grpSpMkLst>
            <pc:docMk/>
            <pc:sldMk cId="1263122494" sldId="265"/>
            <ac:grpSpMk id="33" creationId="{AF3D93FA-309C-4A53-5DF7-6A4E9CD8D71D}"/>
          </ac:grpSpMkLst>
        </pc:grpChg>
        <pc:cxnChg chg="mod">
          <ac:chgData name="Hien Koufanou" userId="6497ca8a-376f-49ad-bafb-e84d03f899b8" providerId="ADAL" clId="{C6217D35-0618-41F6-AE51-AAC77C6CE4B0}" dt="2023-12-06T15:49:13.114" v="138" actId="1076"/>
          <ac:cxnSpMkLst>
            <pc:docMk/>
            <pc:sldMk cId="1263122494" sldId="265"/>
            <ac:cxnSpMk id="30" creationId="{9506D761-E2F8-6D3B-ECCC-A9A94FA80D1F}"/>
          </ac:cxnSpMkLst>
        </pc:cxnChg>
      </pc:sldChg>
      <pc:sldChg chg="modSp mod">
        <pc:chgData name="Hien Koufanou" userId="6497ca8a-376f-49ad-bafb-e84d03f899b8" providerId="ADAL" clId="{C6217D35-0618-41F6-AE51-AAC77C6CE4B0}" dt="2023-12-06T15:52:04.169" v="166" actId="1076"/>
        <pc:sldMkLst>
          <pc:docMk/>
          <pc:sldMk cId="1278676433" sldId="266"/>
        </pc:sldMkLst>
        <pc:spChg chg="mod">
          <ac:chgData name="Hien Koufanou" userId="6497ca8a-376f-49ad-bafb-e84d03f899b8" providerId="ADAL" clId="{C6217D35-0618-41F6-AE51-AAC77C6CE4B0}" dt="2023-12-06T15:51:12.032" v="157" actId="1076"/>
          <ac:spMkLst>
            <pc:docMk/>
            <pc:sldMk cId="1278676433" sldId="266"/>
            <ac:spMk id="2" creationId="{76DD60B3-733C-9360-AA8C-78F824814CC0}"/>
          </ac:spMkLst>
        </pc:spChg>
        <pc:spChg chg="mod">
          <ac:chgData name="Hien Koufanou" userId="6497ca8a-376f-49ad-bafb-e84d03f899b8" providerId="ADAL" clId="{C6217D35-0618-41F6-AE51-AAC77C6CE4B0}" dt="2023-12-06T15:51:25.866" v="162" actId="2711"/>
          <ac:spMkLst>
            <pc:docMk/>
            <pc:sldMk cId="1278676433" sldId="266"/>
            <ac:spMk id="4" creationId="{AAC4D088-96A6-B691-9D1F-D0F7D14BEFC2}"/>
          </ac:spMkLst>
        </pc:spChg>
        <pc:grpChg chg="mod">
          <ac:chgData name="Hien Koufanou" userId="6497ca8a-376f-49ad-bafb-e84d03f899b8" providerId="ADAL" clId="{C6217D35-0618-41F6-AE51-AAC77C6CE4B0}" dt="2023-12-06T15:52:02.249" v="165" actId="1076"/>
          <ac:grpSpMkLst>
            <pc:docMk/>
            <pc:sldMk cId="1278676433" sldId="266"/>
            <ac:grpSpMk id="6" creationId="{38010D6D-8C8B-F0B0-2155-9A53B0ED0638}"/>
          </ac:grpSpMkLst>
        </pc:grpChg>
        <pc:picChg chg="mod">
          <ac:chgData name="Hien Koufanou" userId="6497ca8a-376f-49ad-bafb-e84d03f899b8" providerId="ADAL" clId="{C6217D35-0618-41F6-AE51-AAC77C6CE4B0}" dt="2023-12-06T15:52:04.169" v="166" actId="1076"/>
          <ac:picMkLst>
            <pc:docMk/>
            <pc:sldMk cId="1278676433" sldId="266"/>
            <ac:picMk id="3" creationId="{9369A722-30FF-D29C-50B4-F09BA0CF7E14}"/>
          </ac:picMkLst>
        </pc:picChg>
      </pc:sldChg>
      <pc:sldChg chg="modSp mod">
        <pc:chgData name="Hien Koufanou" userId="6497ca8a-376f-49ad-bafb-e84d03f899b8" providerId="ADAL" clId="{C6217D35-0618-41F6-AE51-AAC77C6CE4B0}" dt="2023-12-06T15:52:40.872" v="178" actId="14100"/>
        <pc:sldMkLst>
          <pc:docMk/>
          <pc:sldMk cId="371422921" sldId="267"/>
        </pc:sldMkLst>
        <pc:spChg chg="mod">
          <ac:chgData name="Hien Koufanou" userId="6497ca8a-376f-49ad-bafb-e84d03f899b8" providerId="ADAL" clId="{C6217D35-0618-41F6-AE51-AAC77C6CE4B0}" dt="2023-12-06T15:52:40.872" v="178" actId="14100"/>
          <ac:spMkLst>
            <pc:docMk/>
            <pc:sldMk cId="371422921" sldId="267"/>
            <ac:spMk id="2" creationId="{1130CA16-6187-D655-BB49-AE4AA117EC91}"/>
          </ac:spMkLst>
        </pc:spChg>
        <pc:spChg chg="mod">
          <ac:chgData name="Hien Koufanou" userId="6497ca8a-376f-49ad-bafb-e84d03f899b8" providerId="ADAL" clId="{C6217D35-0618-41F6-AE51-AAC77C6CE4B0}" dt="2023-12-06T15:52:14.635" v="169" actId="123"/>
          <ac:spMkLst>
            <pc:docMk/>
            <pc:sldMk cId="371422921" sldId="267"/>
            <ac:spMk id="7" creationId="{C58F1DB5-E6EB-4DBE-2AA3-558503E83319}"/>
          </ac:spMkLst>
        </pc:spChg>
        <pc:picChg chg="mod">
          <ac:chgData name="Hien Koufanou" userId="6497ca8a-376f-49ad-bafb-e84d03f899b8" providerId="ADAL" clId="{C6217D35-0618-41F6-AE51-AAC77C6CE4B0}" dt="2023-12-06T15:52:25.377" v="173" actId="1076"/>
          <ac:picMkLst>
            <pc:docMk/>
            <pc:sldMk cId="371422921" sldId="267"/>
            <ac:picMk id="5" creationId="{3654529B-4EB0-40F1-6A00-CB6A82CAA51D}"/>
          </ac:picMkLst>
        </pc:picChg>
      </pc:sldChg>
      <pc:sldChg chg="modSp mod">
        <pc:chgData name="Hien Koufanou" userId="6497ca8a-376f-49ad-bafb-e84d03f899b8" providerId="ADAL" clId="{C6217D35-0618-41F6-AE51-AAC77C6CE4B0}" dt="2023-12-06T15:54:00.144" v="188" actId="1076"/>
        <pc:sldMkLst>
          <pc:docMk/>
          <pc:sldMk cId="252254871" sldId="268"/>
        </pc:sldMkLst>
        <pc:spChg chg="mod">
          <ac:chgData name="Hien Koufanou" userId="6497ca8a-376f-49ad-bafb-e84d03f899b8" providerId="ADAL" clId="{C6217D35-0618-41F6-AE51-AAC77C6CE4B0}" dt="2023-12-06T15:53:50.672" v="184" actId="1076"/>
          <ac:spMkLst>
            <pc:docMk/>
            <pc:sldMk cId="252254871" sldId="268"/>
            <ac:spMk id="2" creationId="{5714928D-B5CF-0392-E22B-206BAD967239}"/>
          </ac:spMkLst>
        </pc:spChg>
        <pc:picChg chg="mod">
          <ac:chgData name="Hien Koufanou" userId="6497ca8a-376f-49ad-bafb-e84d03f899b8" providerId="ADAL" clId="{C6217D35-0618-41F6-AE51-AAC77C6CE4B0}" dt="2023-12-06T15:54:00.144" v="188" actId="1076"/>
          <ac:picMkLst>
            <pc:docMk/>
            <pc:sldMk cId="252254871" sldId="268"/>
            <ac:picMk id="4" creationId="{7E044885-E873-9C16-955E-2D1B8A606B0C}"/>
          </ac:picMkLst>
        </pc:picChg>
      </pc:sldChg>
      <pc:sldChg chg="modSp mod">
        <pc:chgData name="Hien Koufanou" userId="6497ca8a-376f-49ad-bafb-e84d03f899b8" providerId="ADAL" clId="{C6217D35-0618-41F6-AE51-AAC77C6CE4B0}" dt="2023-12-06T15:54:31.209" v="196" actId="1076"/>
        <pc:sldMkLst>
          <pc:docMk/>
          <pc:sldMk cId="3428560594" sldId="269"/>
        </pc:sldMkLst>
        <pc:spChg chg="mod">
          <ac:chgData name="Hien Koufanou" userId="6497ca8a-376f-49ad-bafb-e84d03f899b8" providerId="ADAL" clId="{C6217D35-0618-41F6-AE51-AAC77C6CE4B0}" dt="2023-12-06T15:54:27.625" v="194" actId="14100"/>
          <ac:spMkLst>
            <pc:docMk/>
            <pc:sldMk cId="3428560594" sldId="269"/>
            <ac:spMk id="2" creationId="{0D6F21B4-5C65-2404-EDC5-4789F8237919}"/>
          </ac:spMkLst>
        </pc:spChg>
        <pc:picChg chg="mod">
          <ac:chgData name="Hien Koufanou" userId="6497ca8a-376f-49ad-bafb-e84d03f899b8" providerId="ADAL" clId="{C6217D35-0618-41F6-AE51-AAC77C6CE4B0}" dt="2023-12-06T15:54:31.209" v="196" actId="1076"/>
          <ac:picMkLst>
            <pc:docMk/>
            <pc:sldMk cId="3428560594" sldId="269"/>
            <ac:picMk id="3" creationId="{033255BB-3525-792B-48B0-07D20DA6C050}"/>
          </ac:picMkLst>
        </pc:picChg>
      </pc:sldChg>
      <pc:sldChg chg="modSp mod">
        <pc:chgData name="Hien Koufanou" userId="6497ca8a-376f-49ad-bafb-e84d03f899b8" providerId="ADAL" clId="{C6217D35-0618-41F6-AE51-AAC77C6CE4B0}" dt="2023-12-06T15:55:36.865" v="198" actId="1076"/>
        <pc:sldMkLst>
          <pc:docMk/>
          <pc:sldMk cId="981532079" sldId="270"/>
        </pc:sldMkLst>
        <pc:picChg chg="mod">
          <ac:chgData name="Hien Koufanou" userId="6497ca8a-376f-49ad-bafb-e84d03f899b8" providerId="ADAL" clId="{C6217D35-0618-41F6-AE51-AAC77C6CE4B0}" dt="2023-12-06T15:55:36.865" v="198" actId="1076"/>
          <ac:picMkLst>
            <pc:docMk/>
            <pc:sldMk cId="981532079" sldId="270"/>
            <ac:picMk id="3" creationId="{44E779E1-D8BD-33B4-9C74-A11110BAB4AF}"/>
          </ac:picMkLst>
        </pc:picChg>
      </pc:sldChg>
      <pc:sldChg chg="modSp mod">
        <pc:chgData name="Hien Koufanou" userId="6497ca8a-376f-49ad-bafb-e84d03f899b8" providerId="ADAL" clId="{C6217D35-0618-41F6-AE51-AAC77C6CE4B0}" dt="2023-12-06T15:57:08.925" v="215" actId="113"/>
        <pc:sldMkLst>
          <pc:docMk/>
          <pc:sldMk cId="270015551" sldId="271"/>
        </pc:sldMkLst>
        <pc:spChg chg="mod">
          <ac:chgData name="Hien Koufanou" userId="6497ca8a-376f-49ad-bafb-e84d03f899b8" providerId="ADAL" clId="{C6217D35-0618-41F6-AE51-AAC77C6CE4B0}" dt="2023-12-06T15:56:55.424" v="212" actId="1076"/>
          <ac:spMkLst>
            <pc:docMk/>
            <pc:sldMk cId="270015551" sldId="271"/>
            <ac:spMk id="2" creationId="{FF295C6E-B02A-3562-9079-BCFE80C76F76}"/>
          </ac:spMkLst>
        </pc:spChg>
        <pc:spChg chg="mod">
          <ac:chgData name="Hien Koufanou" userId="6497ca8a-376f-49ad-bafb-e84d03f899b8" providerId="ADAL" clId="{C6217D35-0618-41F6-AE51-AAC77C6CE4B0}" dt="2023-12-06T15:57:08.925" v="215" actId="113"/>
          <ac:spMkLst>
            <pc:docMk/>
            <pc:sldMk cId="270015551" sldId="271"/>
            <ac:spMk id="4" creationId="{764AC9D6-6FA1-FC0B-4824-5B032A55C681}"/>
          </ac:spMkLst>
        </pc:spChg>
        <pc:spChg chg="mod">
          <ac:chgData name="Hien Koufanou" userId="6497ca8a-376f-49ad-bafb-e84d03f899b8" providerId="ADAL" clId="{C6217D35-0618-41F6-AE51-AAC77C6CE4B0}" dt="2023-12-06T15:57:03.212" v="214" actId="113"/>
          <ac:spMkLst>
            <pc:docMk/>
            <pc:sldMk cId="270015551" sldId="271"/>
            <ac:spMk id="5" creationId="{07D5DD35-2234-19DC-9DA9-355B35EC935D}"/>
          </ac:spMkLst>
        </pc:spChg>
        <pc:spChg chg="mod">
          <ac:chgData name="Hien Koufanou" userId="6497ca8a-376f-49ad-bafb-e84d03f899b8" providerId="ADAL" clId="{C6217D35-0618-41F6-AE51-AAC77C6CE4B0}" dt="2023-12-06T15:57:00.706" v="213" actId="113"/>
          <ac:spMkLst>
            <pc:docMk/>
            <pc:sldMk cId="270015551" sldId="271"/>
            <ac:spMk id="7" creationId="{1714BFF4-C3FE-86B6-B800-08E8A9FE0727}"/>
          </ac:spMkLst>
        </pc:spChg>
        <pc:grpChg chg="mod">
          <ac:chgData name="Hien Koufanou" userId="6497ca8a-376f-49ad-bafb-e84d03f899b8" providerId="ADAL" clId="{C6217D35-0618-41F6-AE51-AAC77C6CE4B0}" dt="2023-12-06T15:56:53.208" v="211" actId="1076"/>
          <ac:grpSpMkLst>
            <pc:docMk/>
            <pc:sldMk cId="270015551" sldId="271"/>
            <ac:grpSpMk id="8" creationId="{12145D84-B4B6-AED0-344A-C352AF3E7B5F}"/>
          </ac:grpSpMkLst>
        </pc:grpChg>
      </pc:sldChg>
      <pc:sldChg chg="modSp mod">
        <pc:chgData name="Hien Koufanou" userId="6497ca8a-376f-49ad-bafb-e84d03f899b8" providerId="ADAL" clId="{C6217D35-0618-41F6-AE51-AAC77C6CE4B0}" dt="2023-12-06T15:57:50.632" v="221" actId="14100"/>
        <pc:sldMkLst>
          <pc:docMk/>
          <pc:sldMk cId="66682055" sldId="274"/>
        </pc:sldMkLst>
        <pc:spChg chg="mod">
          <ac:chgData name="Hien Koufanou" userId="6497ca8a-376f-49ad-bafb-e84d03f899b8" providerId="ADAL" clId="{C6217D35-0618-41F6-AE51-AAC77C6CE4B0}" dt="2023-12-06T15:57:50.632" v="221" actId="14100"/>
          <ac:spMkLst>
            <pc:docMk/>
            <pc:sldMk cId="66682055" sldId="274"/>
            <ac:spMk id="2" creationId="{B0448959-7FA2-B04A-8FB5-B528048B614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C26891-F486-4FFD-907D-AADEBBA9D5E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5F6DE-82E7-40D8-B6C0-A9FEE8B22C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Economie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agricole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 </a:t>
          </a:r>
          <a:r>
            <a:rPr lang="en-US" sz="1100" kern="1200" dirty="0"/>
            <a:t>: </a:t>
          </a:r>
          <a:r>
            <a:rPr lang="en-US" sz="1100" b="1" i="1" kern="1200" dirty="0"/>
            <a:t>~</a:t>
          </a:r>
          <a:r>
            <a:rPr lang="en-US" sz="1100" b="1" i="1" kern="1200" dirty="0" err="1"/>
            <a:t>près</a:t>
          </a:r>
          <a:r>
            <a:rPr lang="en-US" sz="1100" b="1" i="1" kern="1200" dirty="0"/>
            <a:t> de 35% PIB ( </a:t>
          </a:r>
          <a:r>
            <a:rPr lang="en-US" sz="1000" b="1" i="1" kern="1200" dirty="0">
              <a:solidFill>
                <a:srgbClr val="FF0000"/>
              </a:solidFill>
              <a:latin typeface="Inter Medium"/>
              <a:ea typeface="+mn-ea"/>
              <a:cs typeface="+mn-cs"/>
            </a:rPr>
            <a:t>FAO, 2015 ; PNDES, 2020</a:t>
          </a:r>
          <a:r>
            <a:rPr lang="en-US" sz="1100" b="1" i="1" kern="1200" dirty="0"/>
            <a:t>);</a:t>
          </a:r>
          <a:endParaRPr lang="en-US" sz="1100" kern="1200" dirty="0"/>
        </a:p>
      </dgm:t>
    </dgm:pt>
    <dgm:pt modelId="{F23A33F3-1200-44E7-9F53-36DAE25C2F35}" type="parTrans" cxnId="{55E1F490-D961-4DA1-AB29-0A3B6D70DCFD}">
      <dgm:prSet/>
      <dgm:spPr/>
      <dgm:t>
        <a:bodyPr/>
        <a:lstStyle/>
        <a:p>
          <a:endParaRPr lang="en-US"/>
        </a:p>
      </dgm:t>
    </dgm:pt>
    <dgm:pt modelId="{7EF704BD-4B81-4FF0-83B5-AB48C4CB2D74}" type="sibTrans" cxnId="{55E1F490-D961-4DA1-AB29-0A3B6D70DC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0F1EA64-9264-4D16-ABEA-02D2E71E0A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Forte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variabilité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naturelle du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climat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100" b="1" i="1" kern="1200" dirty="0"/>
            <a:t>(</a:t>
          </a:r>
          <a:r>
            <a:rPr lang="en-US" sz="1000" b="1" i="1" kern="1200" dirty="0">
              <a:solidFill>
                <a:srgbClr val="FF0000"/>
              </a:solidFill>
            </a:rPr>
            <a:t>PANA, 2007 ; Diallo, 2010 ; Waongo, 2015 etc.);</a:t>
          </a:r>
          <a:endParaRPr lang="en-US" sz="1000" kern="1200" dirty="0">
            <a:solidFill>
              <a:srgbClr val="FF0000"/>
            </a:solidFill>
          </a:endParaRPr>
        </a:p>
      </dgm:t>
    </dgm:pt>
    <dgm:pt modelId="{49161603-7C35-44DB-A993-BAA858F0B8EF}" type="parTrans" cxnId="{548641DB-8E35-43D9-96B1-4A2F7A703BD0}">
      <dgm:prSet/>
      <dgm:spPr/>
      <dgm:t>
        <a:bodyPr/>
        <a:lstStyle/>
        <a:p>
          <a:endParaRPr lang="en-US"/>
        </a:p>
      </dgm:t>
    </dgm:pt>
    <dgm:pt modelId="{D416435A-5715-437E-8839-ACE2B4CE6471}" type="sibTrans" cxnId="{548641DB-8E35-43D9-96B1-4A2F7A703BD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BC7D41-BFC3-4236-AE93-9890187943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Intensification des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aléas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climatiques </a:t>
          </a:r>
          <a:r>
            <a:rPr lang="en-US" sz="1100" b="1" kern="1200" dirty="0"/>
            <a:t>(</a:t>
          </a:r>
          <a:r>
            <a:rPr lang="en-US" sz="1100" b="1" i="1" kern="1200" dirty="0" err="1"/>
            <a:t>Inondation</a:t>
          </a:r>
          <a:r>
            <a:rPr lang="en-US" sz="1100" b="1" i="1" kern="1200" dirty="0"/>
            <a:t>, </a:t>
          </a:r>
          <a:r>
            <a:rPr lang="en-US" sz="1100" b="1" i="1" kern="1200" dirty="0" err="1"/>
            <a:t>sécheresses</a:t>
          </a:r>
          <a:r>
            <a:rPr lang="en-US" sz="1100" b="1" i="1" kern="1200" dirty="0"/>
            <a:t>, </a:t>
          </a:r>
          <a:r>
            <a:rPr lang="en-US" sz="1100" b="1" i="1" kern="1200" dirty="0" err="1"/>
            <a:t>pluies</a:t>
          </a:r>
          <a:r>
            <a:rPr lang="en-US" sz="1100" b="1" i="1" kern="1200" dirty="0"/>
            <a:t> </a:t>
          </a:r>
          <a:r>
            <a:rPr lang="en-US" sz="1100" b="1" i="1" kern="1200" dirty="0" err="1"/>
            <a:t>extrêmes</a:t>
          </a:r>
          <a:r>
            <a:rPr lang="en-US" sz="1100" b="1" i="1" kern="1200" dirty="0"/>
            <a:t> etc.</a:t>
          </a:r>
          <a:r>
            <a:rPr lang="en-US" sz="1100" b="1" kern="1200" dirty="0"/>
            <a:t>);</a:t>
          </a:r>
          <a:endParaRPr lang="en-US" sz="1100" kern="1200" dirty="0"/>
        </a:p>
      </dgm:t>
    </dgm:pt>
    <dgm:pt modelId="{3D79E4B0-C1D3-4E66-B814-42CCA24A1034}" type="parTrans" cxnId="{14B014D7-DF78-45E6-8831-21D7647D81E8}">
      <dgm:prSet/>
      <dgm:spPr/>
      <dgm:t>
        <a:bodyPr/>
        <a:lstStyle/>
        <a:p>
          <a:endParaRPr lang="en-US"/>
        </a:p>
      </dgm:t>
    </dgm:pt>
    <dgm:pt modelId="{3B0BD321-8AF4-4740-BA6A-CCE9B1FF5DFF}" type="sibTrans" cxnId="{14B014D7-DF78-45E6-8831-21D7647D81E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0186351-F8BE-4076-9147-CB54B9EEBE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Conséquences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sur la production &amp;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calendrier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agricole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100" b="1" kern="1200" dirty="0"/>
            <a:t>: (</a:t>
          </a:r>
          <a:r>
            <a:rPr lang="en-US" sz="1000" b="1" i="1" kern="1200" dirty="0"/>
            <a:t>Perturbations des </a:t>
          </a:r>
          <a:r>
            <a:rPr lang="en-US" sz="1000" b="1" i="1" kern="1200" dirty="0" err="1"/>
            <a:t>saisons</a:t>
          </a:r>
          <a:r>
            <a:rPr lang="en-US" sz="1000" b="1" i="1" kern="1200" dirty="0"/>
            <a:t>; modifications des variables agroclimatiques; Impacts sur la production etc.) </a:t>
          </a:r>
          <a:r>
            <a:rPr lang="en-US" sz="1000" i="1" kern="1200" dirty="0"/>
            <a:t>(</a:t>
          </a:r>
          <a:r>
            <a:rPr lang="en-US" sz="1000" b="1" i="1" kern="1200" dirty="0">
              <a:solidFill>
                <a:srgbClr val="FF0000"/>
              </a:solidFill>
              <a:latin typeface="Inter Medium"/>
              <a:ea typeface="+mn-ea"/>
              <a:cs typeface="+mn-cs"/>
            </a:rPr>
            <a:t>Boubacar, 2012; Waongo, 2015 etc.).</a:t>
          </a:r>
        </a:p>
      </dgm:t>
    </dgm:pt>
    <dgm:pt modelId="{0988305D-E491-4B05-ADB6-FC707E1282CB}" type="parTrans" cxnId="{DD6FAB52-B0F9-44AE-982C-8EB445D4C40E}">
      <dgm:prSet/>
      <dgm:spPr/>
      <dgm:t>
        <a:bodyPr/>
        <a:lstStyle/>
        <a:p>
          <a:endParaRPr lang="en-US"/>
        </a:p>
      </dgm:t>
    </dgm:pt>
    <dgm:pt modelId="{7D9A7A63-308C-4AEC-A06A-6DB3676350C6}" type="sibTrans" cxnId="{DD6FAB52-B0F9-44AE-982C-8EB445D4C40E}">
      <dgm:prSet/>
      <dgm:spPr/>
      <dgm:t>
        <a:bodyPr/>
        <a:lstStyle/>
        <a:p>
          <a:endParaRPr lang="en-US"/>
        </a:p>
      </dgm:t>
    </dgm:pt>
    <dgm:pt modelId="{08AB98E7-D532-4C6B-99B2-DCAA744EF736}" type="pres">
      <dgm:prSet presAssocID="{C2C26891-F486-4FFD-907D-AADEBBA9D5E4}" presName="root" presStyleCnt="0">
        <dgm:presLayoutVars>
          <dgm:dir/>
          <dgm:resizeHandles val="exact"/>
        </dgm:presLayoutVars>
      </dgm:prSet>
      <dgm:spPr/>
    </dgm:pt>
    <dgm:pt modelId="{EC4C851F-AD3C-4494-BF67-93153A0DE80B}" type="pres">
      <dgm:prSet presAssocID="{C2C26891-F486-4FFD-907D-AADEBBA9D5E4}" presName="container" presStyleCnt="0">
        <dgm:presLayoutVars>
          <dgm:dir/>
          <dgm:resizeHandles val="exact"/>
        </dgm:presLayoutVars>
      </dgm:prSet>
      <dgm:spPr/>
    </dgm:pt>
    <dgm:pt modelId="{3189641C-54F6-4F75-9552-9394D67904D7}" type="pres">
      <dgm:prSet presAssocID="{1395F6DE-82E7-40D8-B6C0-A9FEE8B22C36}" presName="compNode" presStyleCnt="0"/>
      <dgm:spPr/>
    </dgm:pt>
    <dgm:pt modelId="{F805EB45-90A4-4BF8-BC34-01E77A290E0C}" type="pres">
      <dgm:prSet presAssocID="{1395F6DE-82E7-40D8-B6C0-A9FEE8B22C36}" presName="iconBgRect" presStyleLbl="bgShp" presStyleIdx="0" presStyleCnt="4"/>
      <dgm:spPr/>
    </dgm:pt>
    <dgm:pt modelId="{58172B84-9760-46E4-B5C4-C3DC232A0FEF}" type="pres">
      <dgm:prSet presAssocID="{1395F6DE-82E7-40D8-B6C0-A9FEE8B22C36}" presName="iconRect" presStyleLbl="node1" presStyleIdx="0" presStyleCnt="4" custLinFactNeighborX="-2925" custLinFactNeighborY="-252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gent"/>
        </a:ext>
      </dgm:extLst>
    </dgm:pt>
    <dgm:pt modelId="{E63E33F7-9CEB-4B89-9A43-47868BB509C3}" type="pres">
      <dgm:prSet presAssocID="{1395F6DE-82E7-40D8-B6C0-A9FEE8B22C36}" presName="spaceRect" presStyleCnt="0"/>
      <dgm:spPr/>
    </dgm:pt>
    <dgm:pt modelId="{3A2FA7ED-9609-4ECA-9C1F-95C04B176430}" type="pres">
      <dgm:prSet presAssocID="{1395F6DE-82E7-40D8-B6C0-A9FEE8B22C36}" presName="textRect" presStyleLbl="revTx" presStyleIdx="0" presStyleCnt="4" custLinFactNeighborX="-2419" custLinFactNeighborY="-16740">
        <dgm:presLayoutVars>
          <dgm:chMax val="1"/>
          <dgm:chPref val="1"/>
        </dgm:presLayoutVars>
      </dgm:prSet>
      <dgm:spPr/>
    </dgm:pt>
    <dgm:pt modelId="{81DBEB90-B74B-4B66-B432-FFF6951E1A78}" type="pres">
      <dgm:prSet presAssocID="{7EF704BD-4B81-4FF0-83B5-AB48C4CB2D74}" presName="sibTrans" presStyleLbl="sibTrans2D1" presStyleIdx="0" presStyleCnt="0"/>
      <dgm:spPr/>
    </dgm:pt>
    <dgm:pt modelId="{85920080-0DE6-43D1-A718-81ABCDC8A183}" type="pres">
      <dgm:prSet presAssocID="{F0F1EA64-9264-4D16-ABEA-02D2E71E0A7B}" presName="compNode" presStyleCnt="0"/>
      <dgm:spPr/>
    </dgm:pt>
    <dgm:pt modelId="{380B2F98-2B3C-4E70-9403-8844502D9F3F}" type="pres">
      <dgm:prSet presAssocID="{F0F1EA64-9264-4D16-ABEA-02D2E71E0A7B}" presName="iconBgRect" presStyleLbl="bgShp" presStyleIdx="1" presStyleCnt="4"/>
      <dgm:spPr/>
    </dgm:pt>
    <dgm:pt modelId="{817FD3EB-0551-43DD-8A18-9D3747303401}" type="pres">
      <dgm:prSet presAssocID="{F0F1EA64-9264-4D16-ABEA-02D2E71E0A7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23761AA0-5E24-462D-80A9-F30CC0191C6B}" type="pres">
      <dgm:prSet presAssocID="{F0F1EA64-9264-4D16-ABEA-02D2E71E0A7B}" presName="spaceRect" presStyleCnt="0"/>
      <dgm:spPr/>
    </dgm:pt>
    <dgm:pt modelId="{BB9E713F-CBBA-42AB-B7F8-BAEA3E0746E6}" type="pres">
      <dgm:prSet presAssocID="{F0F1EA64-9264-4D16-ABEA-02D2E71E0A7B}" presName="textRect" presStyleLbl="revTx" presStyleIdx="1" presStyleCnt="4" custLinFactNeighborX="414" custLinFactNeighborY="-9709">
        <dgm:presLayoutVars>
          <dgm:chMax val="1"/>
          <dgm:chPref val="1"/>
        </dgm:presLayoutVars>
      </dgm:prSet>
      <dgm:spPr/>
    </dgm:pt>
    <dgm:pt modelId="{45972DAD-89BC-482D-A9EC-8BC3EB9C78A3}" type="pres">
      <dgm:prSet presAssocID="{D416435A-5715-437E-8839-ACE2B4CE6471}" presName="sibTrans" presStyleLbl="sibTrans2D1" presStyleIdx="0" presStyleCnt="0"/>
      <dgm:spPr/>
    </dgm:pt>
    <dgm:pt modelId="{B8278DEC-E4C6-47E9-9C0D-C4620460C53D}" type="pres">
      <dgm:prSet presAssocID="{95BC7D41-BFC3-4236-AE93-989018794322}" presName="compNode" presStyleCnt="0"/>
      <dgm:spPr/>
    </dgm:pt>
    <dgm:pt modelId="{BC4CE6E8-EA4D-49D4-84F3-C524FAB07A28}" type="pres">
      <dgm:prSet presAssocID="{95BC7D41-BFC3-4236-AE93-989018794322}" presName="iconBgRect" presStyleLbl="bgShp" presStyleIdx="2" presStyleCnt="4"/>
      <dgm:spPr/>
    </dgm:pt>
    <dgm:pt modelId="{04B09E6E-517B-4249-8719-79DCE2AACF35}" type="pres">
      <dgm:prSet presAssocID="{95BC7D41-BFC3-4236-AE93-98901879432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uie"/>
        </a:ext>
      </dgm:extLst>
    </dgm:pt>
    <dgm:pt modelId="{95DAA063-1AB8-4EAB-9019-AE8A512549BC}" type="pres">
      <dgm:prSet presAssocID="{95BC7D41-BFC3-4236-AE93-989018794322}" presName="spaceRect" presStyleCnt="0"/>
      <dgm:spPr/>
    </dgm:pt>
    <dgm:pt modelId="{AC5A8DC1-FF54-4E95-83C5-A5A67F22A6CB}" type="pres">
      <dgm:prSet presAssocID="{95BC7D41-BFC3-4236-AE93-989018794322}" presName="textRect" presStyleLbl="revTx" presStyleIdx="2" presStyleCnt="4">
        <dgm:presLayoutVars>
          <dgm:chMax val="1"/>
          <dgm:chPref val="1"/>
        </dgm:presLayoutVars>
      </dgm:prSet>
      <dgm:spPr/>
    </dgm:pt>
    <dgm:pt modelId="{81AC3EBA-9771-4826-8889-EF855A956091}" type="pres">
      <dgm:prSet presAssocID="{3B0BD321-8AF4-4740-BA6A-CCE9B1FF5DFF}" presName="sibTrans" presStyleLbl="sibTrans2D1" presStyleIdx="0" presStyleCnt="0"/>
      <dgm:spPr/>
    </dgm:pt>
    <dgm:pt modelId="{840BC77E-AB94-46AF-A9A6-58E77816949A}" type="pres">
      <dgm:prSet presAssocID="{00186351-F8BE-4076-9147-CB54B9EEBE90}" presName="compNode" presStyleCnt="0"/>
      <dgm:spPr/>
    </dgm:pt>
    <dgm:pt modelId="{09A311B2-FF8E-4B04-A9C9-039D589C6C3E}" type="pres">
      <dgm:prSet presAssocID="{00186351-F8BE-4076-9147-CB54B9EEBE90}" presName="iconBgRect" presStyleLbl="bgShp" presStyleIdx="3" presStyleCnt="4"/>
      <dgm:spPr/>
    </dgm:pt>
    <dgm:pt modelId="{63E1130E-8AD7-4DB4-AB98-427C0D1ABECC}" type="pres">
      <dgm:prSet presAssocID="{00186351-F8BE-4076-9147-CB54B9EEBE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E38EBCC1-F3A9-498F-A2F4-FDC0332BE7BB}" type="pres">
      <dgm:prSet presAssocID="{00186351-F8BE-4076-9147-CB54B9EEBE90}" presName="spaceRect" presStyleCnt="0"/>
      <dgm:spPr/>
    </dgm:pt>
    <dgm:pt modelId="{C0BE730E-05DC-4C7F-85A3-68152C40FB7F}" type="pres">
      <dgm:prSet presAssocID="{00186351-F8BE-4076-9147-CB54B9EEBE9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6619EF0D-B54A-47BB-B047-762C0F9811D6}" type="presOf" srcId="{F0F1EA64-9264-4D16-ABEA-02D2E71E0A7B}" destId="{BB9E713F-CBBA-42AB-B7F8-BAEA3E0746E6}" srcOrd="0" destOrd="0" presId="urn:microsoft.com/office/officeart/2018/2/layout/IconCircleList"/>
    <dgm:cxn modelId="{4C553660-C819-4646-B859-746054E93627}" type="presOf" srcId="{00186351-F8BE-4076-9147-CB54B9EEBE90}" destId="{C0BE730E-05DC-4C7F-85A3-68152C40FB7F}" srcOrd="0" destOrd="0" presId="urn:microsoft.com/office/officeart/2018/2/layout/IconCircleList"/>
    <dgm:cxn modelId="{DD6FAB52-B0F9-44AE-982C-8EB445D4C40E}" srcId="{C2C26891-F486-4FFD-907D-AADEBBA9D5E4}" destId="{00186351-F8BE-4076-9147-CB54B9EEBE90}" srcOrd="3" destOrd="0" parTransId="{0988305D-E491-4B05-ADB6-FC707E1282CB}" sibTransId="{7D9A7A63-308C-4AEC-A06A-6DB3676350C6}"/>
    <dgm:cxn modelId="{55E1F490-D961-4DA1-AB29-0A3B6D70DCFD}" srcId="{C2C26891-F486-4FFD-907D-AADEBBA9D5E4}" destId="{1395F6DE-82E7-40D8-B6C0-A9FEE8B22C36}" srcOrd="0" destOrd="0" parTransId="{F23A33F3-1200-44E7-9F53-36DAE25C2F35}" sibTransId="{7EF704BD-4B81-4FF0-83B5-AB48C4CB2D74}"/>
    <dgm:cxn modelId="{D03ACBB8-404A-4277-875C-0754B3FE2061}" type="presOf" srcId="{C2C26891-F486-4FFD-907D-AADEBBA9D5E4}" destId="{08AB98E7-D532-4C6B-99B2-DCAA744EF736}" srcOrd="0" destOrd="0" presId="urn:microsoft.com/office/officeart/2018/2/layout/IconCircleList"/>
    <dgm:cxn modelId="{14B014D7-DF78-45E6-8831-21D7647D81E8}" srcId="{C2C26891-F486-4FFD-907D-AADEBBA9D5E4}" destId="{95BC7D41-BFC3-4236-AE93-989018794322}" srcOrd="2" destOrd="0" parTransId="{3D79E4B0-C1D3-4E66-B814-42CCA24A1034}" sibTransId="{3B0BD321-8AF4-4740-BA6A-CCE9B1FF5DFF}"/>
    <dgm:cxn modelId="{A5C58CDA-266E-442F-8C85-3B21A84BAA01}" type="presOf" srcId="{7EF704BD-4B81-4FF0-83B5-AB48C4CB2D74}" destId="{81DBEB90-B74B-4B66-B432-FFF6951E1A78}" srcOrd="0" destOrd="0" presId="urn:microsoft.com/office/officeart/2018/2/layout/IconCircleList"/>
    <dgm:cxn modelId="{548641DB-8E35-43D9-96B1-4A2F7A703BD0}" srcId="{C2C26891-F486-4FFD-907D-AADEBBA9D5E4}" destId="{F0F1EA64-9264-4D16-ABEA-02D2E71E0A7B}" srcOrd="1" destOrd="0" parTransId="{49161603-7C35-44DB-A993-BAA858F0B8EF}" sibTransId="{D416435A-5715-437E-8839-ACE2B4CE6471}"/>
    <dgm:cxn modelId="{35A407E0-FCC2-465E-B7D7-ACAACF1942F9}" type="presOf" srcId="{3B0BD321-8AF4-4740-BA6A-CCE9B1FF5DFF}" destId="{81AC3EBA-9771-4826-8889-EF855A956091}" srcOrd="0" destOrd="0" presId="urn:microsoft.com/office/officeart/2018/2/layout/IconCircleList"/>
    <dgm:cxn modelId="{F4BA1DE1-3EF6-4DFC-8B5E-0700080E5EC0}" type="presOf" srcId="{D416435A-5715-437E-8839-ACE2B4CE6471}" destId="{45972DAD-89BC-482D-A9EC-8BC3EB9C78A3}" srcOrd="0" destOrd="0" presId="urn:microsoft.com/office/officeart/2018/2/layout/IconCircleList"/>
    <dgm:cxn modelId="{3C6F07F6-497A-45F6-B7C0-A9FF12DEA34D}" type="presOf" srcId="{1395F6DE-82E7-40D8-B6C0-A9FEE8B22C36}" destId="{3A2FA7ED-9609-4ECA-9C1F-95C04B176430}" srcOrd="0" destOrd="0" presId="urn:microsoft.com/office/officeart/2018/2/layout/IconCircleList"/>
    <dgm:cxn modelId="{8FD855FE-39BA-4163-B4A3-8BB9EE2DD90B}" type="presOf" srcId="{95BC7D41-BFC3-4236-AE93-989018794322}" destId="{AC5A8DC1-FF54-4E95-83C5-A5A67F22A6CB}" srcOrd="0" destOrd="0" presId="urn:microsoft.com/office/officeart/2018/2/layout/IconCircleList"/>
    <dgm:cxn modelId="{C7BDBC80-8188-4A2A-9C9D-7DF00D5DCBC7}" type="presParOf" srcId="{08AB98E7-D532-4C6B-99B2-DCAA744EF736}" destId="{EC4C851F-AD3C-4494-BF67-93153A0DE80B}" srcOrd="0" destOrd="0" presId="urn:microsoft.com/office/officeart/2018/2/layout/IconCircleList"/>
    <dgm:cxn modelId="{C3C38BC6-E5D9-4AF3-8CB5-C4742E952900}" type="presParOf" srcId="{EC4C851F-AD3C-4494-BF67-93153A0DE80B}" destId="{3189641C-54F6-4F75-9552-9394D67904D7}" srcOrd="0" destOrd="0" presId="urn:microsoft.com/office/officeart/2018/2/layout/IconCircleList"/>
    <dgm:cxn modelId="{04A1A73A-A0C2-49EE-B25D-1DCCC3EC72D9}" type="presParOf" srcId="{3189641C-54F6-4F75-9552-9394D67904D7}" destId="{F805EB45-90A4-4BF8-BC34-01E77A290E0C}" srcOrd="0" destOrd="0" presId="urn:microsoft.com/office/officeart/2018/2/layout/IconCircleList"/>
    <dgm:cxn modelId="{707171E9-0CEF-4EBF-866C-8B4056CE210C}" type="presParOf" srcId="{3189641C-54F6-4F75-9552-9394D67904D7}" destId="{58172B84-9760-46E4-B5C4-C3DC232A0FEF}" srcOrd="1" destOrd="0" presId="urn:microsoft.com/office/officeart/2018/2/layout/IconCircleList"/>
    <dgm:cxn modelId="{FE42DC45-2096-4253-8D54-9C615811502B}" type="presParOf" srcId="{3189641C-54F6-4F75-9552-9394D67904D7}" destId="{E63E33F7-9CEB-4B89-9A43-47868BB509C3}" srcOrd="2" destOrd="0" presId="urn:microsoft.com/office/officeart/2018/2/layout/IconCircleList"/>
    <dgm:cxn modelId="{439E0E4B-F35C-4687-8051-BBB201CB1D82}" type="presParOf" srcId="{3189641C-54F6-4F75-9552-9394D67904D7}" destId="{3A2FA7ED-9609-4ECA-9C1F-95C04B176430}" srcOrd="3" destOrd="0" presId="urn:microsoft.com/office/officeart/2018/2/layout/IconCircleList"/>
    <dgm:cxn modelId="{C191D6FB-07EC-4007-9CEB-B6C48EC6181F}" type="presParOf" srcId="{EC4C851F-AD3C-4494-BF67-93153A0DE80B}" destId="{81DBEB90-B74B-4B66-B432-FFF6951E1A78}" srcOrd="1" destOrd="0" presId="urn:microsoft.com/office/officeart/2018/2/layout/IconCircleList"/>
    <dgm:cxn modelId="{EF5339C5-7BA8-4BF7-A4BE-0AB36DA178D8}" type="presParOf" srcId="{EC4C851F-AD3C-4494-BF67-93153A0DE80B}" destId="{85920080-0DE6-43D1-A718-81ABCDC8A183}" srcOrd="2" destOrd="0" presId="urn:microsoft.com/office/officeart/2018/2/layout/IconCircleList"/>
    <dgm:cxn modelId="{21EF4F36-E9A4-4C7D-BDF4-B85309D01FE5}" type="presParOf" srcId="{85920080-0DE6-43D1-A718-81ABCDC8A183}" destId="{380B2F98-2B3C-4E70-9403-8844502D9F3F}" srcOrd="0" destOrd="0" presId="urn:microsoft.com/office/officeart/2018/2/layout/IconCircleList"/>
    <dgm:cxn modelId="{40FD5446-59EB-4A18-8A08-9C14254A0939}" type="presParOf" srcId="{85920080-0DE6-43D1-A718-81ABCDC8A183}" destId="{817FD3EB-0551-43DD-8A18-9D3747303401}" srcOrd="1" destOrd="0" presId="urn:microsoft.com/office/officeart/2018/2/layout/IconCircleList"/>
    <dgm:cxn modelId="{8627EE99-5D25-4B4E-A34C-338A1E27C80E}" type="presParOf" srcId="{85920080-0DE6-43D1-A718-81ABCDC8A183}" destId="{23761AA0-5E24-462D-80A9-F30CC0191C6B}" srcOrd="2" destOrd="0" presId="urn:microsoft.com/office/officeart/2018/2/layout/IconCircleList"/>
    <dgm:cxn modelId="{37822FBB-B8CE-4076-B927-10A1F551CEE4}" type="presParOf" srcId="{85920080-0DE6-43D1-A718-81ABCDC8A183}" destId="{BB9E713F-CBBA-42AB-B7F8-BAEA3E0746E6}" srcOrd="3" destOrd="0" presId="urn:microsoft.com/office/officeart/2018/2/layout/IconCircleList"/>
    <dgm:cxn modelId="{65D86EA3-77E7-4A8A-996E-0B242FEE79C5}" type="presParOf" srcId="{EC4C851F-AD3C-4494-BF67-93153A0DE80B}" destId="{45972DAD-89BC-482D-A9EC-8BC3EB9C78A3}" srcOrd="3" destOrd="0" presId="urn:microsoft.com/office/officeart/2018/2/layout/IconCircleList"/>
    <dgm:cxn modelId="{C60CF5D9-20D1-4ABC-A2F7-1E9F98CFE8A3}" type="presParOf" srcId="{EC4C851F-AD3C-4494-BF67-93153A0DE80B}" destId="{B8278DEC-E4C6-47E9-9C0D-C4620460C53D}" srcOrd="4" destOrd="0" presId="urn:microsoft.com/office/officeart/2018/2/layout/IconCircleList"/>
    <dgm:cxn modelId="{21373338-CF63-4AA2-94D2-200F319B686D}" type="presParOf" srcId="{B8278DEC-E4C6-47E9-9C0D-C4620460C53D}" destId="{BC4CE6E8-EA4D-49D4-84F3-C524FAB07A28}" srcOrd="0" destOrd="0" presId="urn:microsoft.com/office/officeart/2018/2/layout/IconCircleList"/>
    <dgm:cxn modelId="{48FD5966-E7C6-46D6-BACC-7C83F844076F}" type="presParOf" srcId="{B8278DEC-E4C6-47E9-9C0D-C4620460C53D}" destId="{04B09E6E-517B-4249-8719-79DCE2AACF35}" srcOrd="1" destOrd="0" presId="urn:microsoft.com/office/officeart/2018/2/layout/IconCircleList"/>
    <dgm:cxn modelId="{2A722572-1623-4443-8345-50EA08B793C3}" type="presParOf" srcId="{B8278DEC-E4C6-47E9-9C0D-C4620460C53D}" destId="{95DAA063-1AB8-4EAB-9019-AE8A512549BC}" srcOrd="2" destOrd="0" presId="urn:microsoft.com/office/officeart/2018/2/layout/IconCircleList"/>
    <dgm:cxn modelId="{D1AEF23E-B181-4E8F-A619-5F07C67C3FCC}" type="presParOf" srcId="{B8278DEC-E4C6-47E9-9C0D-C4620460C53D}" destId="{AC5A8DC1-FF54-4E95-83C5-A5A67F22A6CB}" srcOrd="3" destOrd="0" presId="urn:microsoft.com/office/officeart/2018/2/layout/IconCircleList"/>
    <dgm:cxn modelId="{D17143C7-82F2-4072-8D32-23F2055C7F89}" type="presParOf" srcId="{EC4C851F-AD3C-4494-BF67-93153A0DE80B}" destId="{81AC3EBA-9771-4826-8889-EF855A956091}" srcOrd="5" destOrd="0" presId="urn:microsoft.com/office/officeart/2018/2/layout/IconCircleList"/>
    <dgm:cxn modelId="{087ADB4F-125F-4B6A-BD70-D6EB8C659F2F}" type="presParOf" srcId="{EC4C851F-AD3C-4494-BF67-93153A0DE80B}" destId="{840BC77E-AB94-46AF-A9A6-58E77816949A}" srcOrd="6" destOrd="0" presId="urn:microsoft.com/office/officeart/2018/2/layout/IconCircleList"/>
    <dgm:cxn modelId="{F01F78FF-B276-4E40-B51A-BC9D1B4669CC}" type="presParOf" srcId="{840BC77E-AB94-46AF-A9A6-58E77816949A}" destId="{09A311B2-FF8E-4B04-A9C9-039D589C6C3E}" srcOrd="0" destOrd="0" presId="urn:microsoft.com/office/officeart/2018/2/layout/IconCircleList"/>
    <dgm:cxn modelId="{A0EE4475-7A4D-4F30-909C-09EB0BA7C11B}" type="presParOf" srcId="{840BC77E-AB94-46AF-A9A6-58E77816949A}" destId="{63E1130E-8AD7-4DB4-AB98-427C0D1ABECC}" srcOrd="1" destOrd="0" presId="urn:microsoft.com/office/officeart/2018/2/layout/IconCircleList"/>
    <dgm:cxn modelId="{EDE02803-94C8-4FAB-B31E-D20B48662E46}" type="presParOf" srcId="{840BC77E-AB94-46AF-A9A6-58E77816949A}" destId="{E38EBCC1-F3A9-498F-A2F4-FDC0332BE7BB}" srcOrd="2" destOrd="0" presId="urn:microsoft.com/office/officeart/2018/2/layout/IconCircleList"/>
    <dgm:cxn modelId="{971A97C9-B95D-4AE2-A278-948EB7D54A8F}" type="presParOf" srcId="{840BC77E-AB94-46AF-A9A6-58E77816949A}" destId="{C0BE730E-05DC-4C7F-85A3-68152C40FB7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5EB45-90A4-4BF8-BC34-01E77A290E0C}">
      <dsp:nvSpPr>
        <dsp:cNvPr id="0" name=""/>
        <dsp:cNvSpPr/>
      </dsp:nvSpPr>
      <dsp:spPr>
        <a:xfrm>
          <a:off x="135700" y="567860"/>
          <a:ext cx="910261" cy="9102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72B84-9760-46E4-B5C4-C3DC232A0FEF}">
      <dsp:nvSpPr>
        <dsp:cNvPr id="0" name=""/>
        <dsp:cNvSpPr/>
      </dsp:nvSpPr>
      <dsp:spPr>
        <a:xfrm>
          <a:off x="311412" y="625849"/>
          <a:ext cx="527951" cy="5279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FA7ED-9609-4ECA-9C1F-95C04B176430}">
      <dsp:nvSpPr>
        <dsp:cNvPr id="0" name=""/>
        <dsp:cNvSpPr/>
      </dsp:nvSpPr>
      <dsp:spPr>
        <a:xfrm>
          <a:off x="1189115" y="415482"/>
          <a:ext cx="2145616" cy="91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Economie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agricole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j-ea"/>
              <a:cs typeface="+mj-cs"/>
            </a:rPr>
            <a:t> </a:t>
          </a:r>
          <a:r>
            <a:rPr lang="en-US" sz="1100" kern="1200" dirty="0"/>
            <a:t>: </a:t>
          </a:r>
          <a:r>
            <a:rPr lang="en-US" sz="1100" b="1" i="1" kern="1200" dirty="0"/>
            <a:t>~</a:t>
          </a:r>
          <a:r>
            <a:rPr lang="en-US" sz="1100" b="1" i="1" kern="1200" dirty="0" err="1"/>
            <a:t>près</a:t>
          </a:r>
          <a:r>
            <a:rPr lang="en-US" sz="1100" b="1" i="1" kern="1200" dirty="0"/>
            <a:t> de 35% PIB ( </a:t>
          </a:r>
          <a:r>
            <a:rPr lang="en-US" sz="1000" b="1" i="1" kern="1200" dirty="0">
              <a:solidFill>
                <a:srgbClr val="FF0000"/>
              </a:solidFill>
              <a:latin typeface="Inter Medium"/>
              <a:ea typeface="+mn-ea"/>
              <a:cs typeface="+mn-cs"/>
            </a:rPr>
            <a:t>FAO, 2015 ; PNDES, 2020</a:t>
          </a:r>
          <a:r>
            <a:rPr lang="en-US" sz="1100" b="1" i="1" kern="1200" dirty="0"/>
            <a:t>);</a:t>
          </a:r>
          <a:endParaRPr lang="en-US" sz="1100" kern="1200" dirty="0"/>
        </a:p>
      </dsp:txBody>
      <dsp:txXfrm>
        <a:off x="1189115" y="415482"/>
        <a:ext cx="2145616" cy="910261"/>
      </dsp:txXfrm>
    </dsp:sp>
    <dsp:sp modelId="{380B2F98-2B3C-4E70-9403-8844502D9F3F}">
      <dsp:nvSpPr>
        <dsp:cNvPr id="0" name=""/>
        <dsp:cNvSpPr/>
      </dsp:nvSpPr>
      <dsp:spPr>
        <a:xfrm>
          <a:off x="3760491" y="567860"/>
          <a:ext cx="910261" cy="9102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FD3EB-0551-43DD-8A18-9D3747303401}">
      <dsp:nvSpPr>
        <dsp:cNvPr id="0" name=""/>
        <dsp:cNvSpPr/>
      </dsp:nvSpPr>
      <dsp:spPr>
        <a:xfrm>
          <a:off x="3951646" y="759015"/>
          <a:ext cx="527951" cy="5279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E713F-CBBA-42AB-B7F8-BAEA3E0746E6}">
      <dsp:nvSpPr>
        <dsp:cNvPr id="0" name=""/>
        <dsp:cNvSpPr/>
      </dsp:nvSpPr>
      <dsp:spPr>
        <a:xfrm>
          <a:off x="4874691" y="479482"/>
          <a:ext cx="2145616" cy="91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Forte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variabilité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naturelle du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climat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100" b="1" i="1" kern="1200" dirty="0"/>
            <a:t>(</a:t>
          </a:r>
          <a:r>
            <a:rPr lang="en-US" sz="1000" b="1" i="1" kern="1200" dirty="0">
              <a:solidFill>
                <a:srgbClr val="FF0000"/>
              </a:solidFill>
            </a:rPr>
            <a:t>PANA, 2007 ; Diallo, 2010 ; Waongo, 2015 etc.);</a:t>
          </a:r>
          <a:endParaRPr lang="en-US" sz="1000" kern="1200" dirty="0">
            <a:solidFill>
              <a:srgbClr val="FF0000"/>
            </a:solidFill>
          </a:endParaRPr>
        </a:p>
      </dsp:txBody>
      <dsp:txXfrm>
        <a:off x="4874691" y="479482"/>
        <a:ext cx="2145616" cy="910261"/>
      </dsp:txXfrm>
    </dsp:sp>
    <dsp:sp modelId="{BC4CE6E8-EA4D-49D4-84F3-C524FAB07A28}">
      <dsp:nvSpPr>
        <dsp:cNvPr id="0" name=""/>
        <dsp:cNvSpPr/>
      </dsp:nvSpPr>
      <dsp:spPr>
        <a:xfrm>
          <a:off x="135700" y="2083617"/>
          <a:ext cx="910261" cy="9102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09E6E-517B-4249-8719-79DCE2AACF35}">
      <dsp:nvSpPr>
        <dsp:cNvPr id="0" name=""/>
        <dsp:cNvSpPr/>
      </dsp:nvSpPr>
      <dsp:spPr>
        <a:xfrm>
          <a:off x="326855" y="2274772"/>
          <a:ext cx="527951" cy="5279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A8DC1-FF54-4E95-83C5-A5A67F22A6CB}">
      <dsp:nvSpPr>
        <dsp:cNvPr id="0" name=""/>
        <dsp:cNvSpPr/>
      </dsp:nvSpPr>
      <dsp:spPr>
        <a:xfrm>
          <a:off x="1241017" y="2083617"/>
          <a:ext cx="2145616" cy="91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Intensification des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aléas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climatiques </a:t>
          </a:r>
          <a:r>
            <a:rPr lang="en-US" sz="1100" b="1" kern="1200" dirty="0"/>
            <a:t>(</a:t>
          </a:r>
          <a:r>
            <a:rPr lang="en-US" sz="1100" b="1" i="1" kern="1200" dirty="0" err="1"/>
            <a:t>Inondation</a:t>
          </a:r>
          <a:r>
            <a:rPr lang="en-US" sz="1100" b="1" i="1" kern="1200" dirty="0"/>
            <a:t>, </a:t>
          </a:r>
          <a:r>
            <a:rPr lang="en-US" sz="1100" b="1" i="1" kern="1200" dirty="0" err="1"/>
            <a:t>sécheresses</a:t>
          </a:r>
          <a:r>
            <a:rPr lang="en-US" sz="1100" b="1" i="1" kern="1200" dirty="0"/>
            <a:t>, </a:t>
          </a:r>
          <a:r>
            <a:rPr lang="en-US" sz="1100" b="1" i="1" kern="1200" dirty="0" err="1"/>
            <a:t>pluies</a:t>
          </a:r>
          <a:r>
            <a:rPr lang="en-US" sz="1100" b="1" i="1" kern="1200" dirty="0"/>
            <a:t> </a:t>
          </a:r>
          <a:r>
            <a:rPr lang="en-US" sz="1100" b="1" i="1" kern="1200" dirty="0" err="1"/>
            <a:t>extrêmes</a:t>
          </a:r>
          <a:r>
            <a:rPr lang="en-US" sz="1100" b="1" i="1" kern="1200" dirty="0"/>
            <a:t> etc.</a:t>
          </a:r>
          <a:r>
            <a:rPr lang="en-US" sz="1100" b="1" kern="1200" dirty="0"/>
            <a:t>);</a:t>
          </a:r>
          <a:endParaRPr lang="en-US" sz="1100" kern="1200" dirty="0"/>
        </a:p>
      </dsp:txBody>
      <dsp:txXfrm>
        <a:off x="1241017" y="2083617"/>
        <a:ext cx="2145616" cy="910261"/>
      </dsp:txXfrm>
    </dsp:sp>
    <dsp:sp modelId="{09A311B2-FF8E-4B04-A9C9-039D589C6C3E}">
      <dsp:nvSpPr>
        <dsp:cNvPr id="0" name=""/>
        <dsp:cNvSpPr/>
      </dsp:nvSpPr>
      <dsp:spPr>
        <a:xfrm>
          <a:off x="3760491" y="2083617"/>
          <a:ext cx="910261" cy="91026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1130E-8AD7-4DB4-AB98-427C0D1ABECC}">
      <dsp:nvSpPr>
        <dsp:cNvPr id="0" name=""/>
        <dsp:cNvSpPr/>
      </dsp:nvSpPr>
      <dsp:spPr>
        <a:xfrm>
          <a:off x="3951646" y="2274772"/>
          <a:ext cx="527951" cy="5279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E730E-05DC-4C7F-85A3-68152C40FB7F}">
      <dsp:nvSpPr>
        <dsp:cNvPr id="0" name=""/>
        <dsp:cNvSpPr/>
      </dsp:nvSpPr>
      <dsp:spPr>
        <a:xfrm>
          <a:off x="4865808" y="2083617"/>
          <a:ext cx="2145616" cy="910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Conséquences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sur la production &amp;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calendrier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800" b="1" kern="1200" dirty="0" err="1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agricole</a:t>
          </a:r>
          <a:r>
            <a:rPr lang="en-US" sz="1800" b="1" kern="1200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rPr>
            <a:t> </a:t>
          </a:r>
          <a:r>
            <a:rPr lang="en-US" sz="1100" b="1" kern="1200" dirty="0"/>
            <a:t>: (</a:t>
          </a:r>
          <a:r>
            <a:rPr lang="en-US" sz="1000" b="1" i="1" kern="1200" dirty="0"/>
            <a:t>Perturbations des </a:t>
          </a:r>
          <a:r>
            <a:rPr lang="en-US" sz="1000" b="1" i="1" kern="1200" dirty="0" err="1"/>
            <a:t>saisons</a:t>
          </a:r>
          <a:r>
            <a:rPr lang="en-US" sz="1000" b="1" i="1" kern="1200" dirty="0"/>
            <a:t>; modifications des variables agroclimatiques; Impacts sur la production etc.) </a:t>
          </a:r>
          <a:r>
            <a:rPr lang="en-US" sz="1000" i="1" kern="1200" dirty="0"/>
            <a:t>(</a:t>
          </a:r>
          <a:r>
            <a:rPr lang="en-US" sz="1000" b="1" i="1" kern="1200" dirty="0">
              <a:solidFill>
                <a:srgbClr val="FF0000"/>
              </a:solidFill>
              <a:latin typeface="Inter Medium"/>
              <a:ea typeface="+mn-ea"/>
              <a:cs typeface="+mn-cs"/>
            </a:rPr>
            <a:t>Boubacar, 2012; Waongo, 2015 etc.).</a:t>
          </a:r>
        </a:p>
      </dsp:txBody>
      <dsp:txXfrm>
        <a:off x="4865808" y="2083617"/>
        <a:ext cx="2145616" cy="910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37B76-9150-46F6-8E06-98E3024D7806}" type="datetimeFigureOut">
              <a:rPr lang="fr-BE" smtClean="0"/>
              <a:t>22-04-24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4E46F-45F9-46AB-8446-B2EDC83206B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1014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85F5D82E-E3C3-294B-8759-F9EC87B29AE0}"/>
              </a:ext>
            </a:extLst>
          </p:cNvPr>
          <p:cNvSpPr/>
          <p:nvPr userDrawn="1"/>
        </p:nvSpPr>
        <p:spPr>
          <a:xfrm>
            <a:off x="0" y="6050604"/>
            <a:ext cx="12192000" cy="807396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495B686-C457-638F-7161-742DD62C5AA3}"/>
              </a:ext>
            </a:extLst>
          </p:cNvPr>
          <p:cNvSpPr/>
          <p:nvPr userDrawn="1"/>
        </p:nvSpPr>
        <p:spPr>
          <a:xfrm>
            <a:off x="-1" y="1"/>
            <a:ext cx="12192000" cy="160506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4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252AA789-B89A-43B9-C0B6-57F2B6C4B7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85" y="162415"/>
            <a:ext cx="1419801" cy="68870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A00141A-9204-6C22-6EB4-7B9BE0AD9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432" y="192942"/>
            <a:ext cx="1972542" cy="774223"/>
          </a:xfrm>
          <a:prstGeom prst="rect">
            <a:avLst/>
          </a:prstGeom>
        </p:spPr>
      </p:pic>
      <p:pic>
        <p:nvPicPr>
          <p:cNvPr id="66" name="Graphique 65">
            <a:extLst>
              <a:ext uri="{FF2B5EF4-FFF2-40B4-BE49-F238E27FC236}">
                <a16:creationId xmlns:a16="http://schemas.microsoft.com/office/drawing/2014/main" id="{9C9E2DF3-7A57-E009-1DF1-76477A12E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751" t="52402"/>
          <a:stretch/>
        </p:blipFill>
        <p:spPr>
          <a:xfrm rot="5400000">
            <a:off x="6705660" y="1160050"/>
            <a:ext cx="6646388" cy="4326291"/>
          </a:xfrm>
          <a:prstGeom prst="rect">
            <a:avLst/>
          </a:prstGeom>
        </p:spPr>
      </p:pic>
      <p:sp>
        <p:nvSpPr>
          <p:cNvPr id="67" name="Titre 1">
            <a:extLst>
              <a:ext uri="{FF2B5EF4-FFF2-40B4-BE49-F238E27FC236}">
                <a16:creationId xmlns:a16="http://schemas.microsoft.com/office/drawing/2014/main" id="{E98A8201-72A2-A823-CB22-CB153ED9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46" y="995518"/>
            <a:ext cx="11329554" cy="1452917"/>
          </a:xfrm>
        </p:spPr>
        <p:txBody>
          <a:bodyPr anchor="b" anchorCtr="0"/>
          <a:lstStyle>
            <a:lvl1pPr>
              <a:defRPr>
                <a:solidFill>
                  <a:srgbClr val="00707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5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583925-5E27-B1FC-4A1F-CFFBC0D26080}"/>
              </a:ext>
            </a:extLst>
          </p:cNvPr>
          <p:cNvSpPr/>
          <p:nvPr userDrawn="1"/>
        </p:nvSpPr>
        <p:spPr>
          <a:xfrm>
            <a:off x="0" y="1"/>
            <a:ext cx="12192000" cy="291829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20B7BEF9-6A7B-98EF-5DE3-8D2D92678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68" y="-118969"/>
            <a:ext cx="11329554" cy="1452917"/>
          </a:xfrm>
        </p:spPr>
        <p:txBody>
          <a:bodyPr anchor="b" anchorCtr="0"/>
          <a:lstStyle>
            <a:lvl1pPr>
              <a:defRPr>
                <a:solidFill>
                  <a:srgbClr val="00707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8BE46D-D6C9-BA1E-D527-450558ED9328}"/>
              </a:ext>
            </a:extLst>
          </p:cNvPr>
          <p:cNvSpPr/>
          <p:nvPr userDrawn="1"/>
        </p:nvSpPr>
        <p:spPr>
          <a:xfrm>
            <a:off x="0" y="6566171"/>
            <a:ext cx="12192000" cy="291829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0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0B7BEF9-6A7B-98EF-5DE3-8D2D92678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68" y="-118969"/>
            <a:ext cx="11329554" cy="1452917"/>
          </a:xfrm>
        </p:spPr>
        <p:txBody>
          <a:bodyPr anchor="b" anchorCtr="0"/>
          <a:lstStyle>
            <a:lvl1pPr>
              <a:defRPr>
                <a:solidFill>
                  <a:srgbClr val="00707E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D72A2A-FD31-2106-1430-51CBCA6124EE}"/>
              </a:ext>
            </a:extLst>
          </p:cNvPr>
          <p:cNvSpPr/>
          <p:nvPr userDrawn="1"/>
        </p:nvSpPr>
        <p:spPr>
          <a:xfrm>
            <a:off x="0" y="6566171"/>
            <a:ext cx="12192000" cy="291829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8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7B754A-9020-1D4E-6158-91A5EB605200}"/>
              </a:ext>
            </a:extLst>
          </p:cNvPr>
          <p:cNvSpPr/>
          <p:nvPr userDrawn="1"/>
        </p:nvSpPr>
        <p:spPr>
          <a:xfrm>
            <a:off x="0" y="2256817"/>
            <a:ext cx="12192000" cy="4601183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1A3AB6-F4FA-9D5E-F3C4-10D8325C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E7B5917-16F1-BDFA-F341-2D0EA2591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66563E-20BE-B395-AA93-1DCBA0E8170E}"/>
              </a:ext>
            </a:extLst>
          </p:cNvPr>
          <p:cNvSpPr/>
          <p:nvPr userDrawn="1"/>
        </p:nvSpPr>
        <p:spPr>
          <a:xfrm>
            <a:off x="-1" y="1"/>
            <a:ext cx="12192000" cy="160506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49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5BCFBC-84F7-317C-6DE6-1AE46099B4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785" y="162415"/>
            <a:ext cx="1419801" cy="6887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FADBB1-E8A7-A435-F0C8-F99E4D02D2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432" y="192942"/>
            <a:ext cx="1972542" cy="7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EA34E4-E94B-E047-8354-205CC17F198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FB945FB-3033-B158-3125-29FC7B9C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7608ADF-843F-3849-0C8A-A0ADFB36F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51" t="52402"/>
          <a:stretch/>
        </p:blipFill>
        <p:spPr>
          <a:xfrm rot="16200000">
            <a:off x="-1247714" y="1371661"/>
            <a:ext cx="6646388" cy="43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9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CB78BA-6A78-9EDE-6FE3-08095803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53FA2-0155-41A2-9D1D-1EDC3DAC9596}" type="datetime1">
              <a:rPr lang="fr-FR" smtClean="0"/>
              <a:t>22/04/2024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50D9C8-1432-DE4A-3BAA-C35A402C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8D9F7C-04CB-F1E8-A23E-4285EB90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48179-410B-4180-871E-677C3DA1C660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5E220-74AB-C022-CE28-1DC230EAC700}"/>
              </a:ext>
            </a:extLst>
          </p:cNvPr>
          <p:cNvSpPr/>
          <p:nvPr userDrawn="1"/>
        </p:nvSpPr>
        <p:spPr>
          <a:xfrm>
            <a:off x="1" y="1656677"/>
            <a:ext cx="12192000" cy="3668357"/>
          </a:xfrm>
          <a:prstGeom prst="rect">
            <a:avLst/>
          </a:prstGeom>
          <a:solidFill>
            <a:srgbClr val="0070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A8405C3-1FBF-DDDC-3F6D-CAE34B2B2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642" y="2473665"/>
            <a:ext cx="7988449" cy="2034379"/>
          </a:xfr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80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6981D9-4C75-1C2A-2B57-14EBD4305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0CA912-F290-AFA8-6CC6-6C1D2E751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94DFBC-B94F-9F70-38EB-37CBC436A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6FF22-38CF-404E-B999-05936CF97047}" type="datetime1">
              <a:rPr lang="fr-FR" smtClean="0"/>
              <a:t>22/04/2024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4D4F8E-430B-D158-5855-80270E9C2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5CC346-E6A8-9942-5627-58FB2517A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48179-410B-4180-871E-677C3DA1C660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Image 6" descr="Une image contenant habits, tissu, noir et blanc&#10;&#10;Description générée automatiquement">
            <a:extLst>
              <a:ext uri="{FF2B5EF4-FFF2-40B4-BE49-F238E27FC236}">
                <a16:creationId xmlns:a16="http://schemas.microsoft.com/office/drawing/2014/main" id="{31493968-CA1D-7EF0-5F2D-F3AD141247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4" r:id="rId5"/>
    <p:sldLayoutId id="2147483655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T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ex-gddp-cmip6.s3.us-west-2.amazonaws.com/" TargetMode="External"/><Relationship Id="rId2" Type="http://schemas.openxmlformats.org/officeDocument/2006/relationships/hyperlink" Target="https://www.chc.ucsb.edu/data/chirp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1D938B9-E9E3-AAB9-8F90-31873957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1" y="1916794"/>
            <a:ext cx="7627027" cy="199683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dirty="0"/>
              <a:t>IMPACTS  DES CHANGEMENTS CLIMATIQUES SUR LES CARACTÉRISTIQUES AGRO-CLIMATIQUES DES SAISONS AU BURKINA FASO : </a:t>
            </a:r>
            <a:br>
              <a:rPr lang="fr-FR" sz="2400" dirty="0"/>
            </a:br>
            <a:r>
              <a:rPr lang="fr-FR" sz="2400" dirty="0"/>
              <a:t>QUELLES TENDANCES SELON LES MODÈLES CLIMATIQUES CMIP6 ?</a:t>
            </a:r>
            <a:endParaRPr lang="en-US"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80107A-F2A0-47E5-4E22-800A8FDBB619}"/>
              </a:ext>
            </a:extLst>
          </p:cNvPr>
          <p:cNvSpPr txBox="1"/>
          <p:nvPr/>
        </p:nvSpPr>
        <p:spPr>
          <a:xfrm>
            <a:off x="2763031" y="414052"/>
            <a:ext cx="7242658" cy="635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2185" marR="965200" algn="ctr">
              <a:lnSpc>
                <a:spcPct val="98000"/>
              </a:lnSpc>
              <a:spcAft>
                <a:spcPts val="0"/>
              </a:spcAft>
            </a:pPr>
            <a:r>
              <a:rPr lang="fr-FR" sz="1800" b="1" baseline="30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4ème</a:t>
            </a:r>
            <a:r>
              <a:rPr lang="fr-FR" sz="1800" b="1" spc="-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Forum</a:t>
            </a:r>
            <a:r>
              <a:rPr lang="fr-FR" sz="1800" b="1" spc="-2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National</a:t>
            </a:r>
            <a:r>
              <a:rPr lang="fr-FR" sz="1800" b="1" spc="-1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1800" b="1" spc="-4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l’Eau</a:t>
            </a:r>
            <a:r>
              <a:rPr lang="fr-FR" sz="1800" b="1" spc="-1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</a:t>
            </a:r>
            <a:r>
              <a:rPr lang="fr-FR" sz="1800" b="1" spc="-2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</a:t>
            </a:r>
            <a:r>
              <a:rPr lang="fr-FR" sz="1800" b="1" spc="-4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l’Assainissement</a:t>
            </a:r>
            <a:r>
              <a:rPr lang="fr-FR" sz="1800" b="1" spc="-1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</a:t>
            </a:r>
            <a:r>
              <a:rPr lang="fr-FR" sz="1800" b="1" spc="-1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Burkina</a:t>
            </a:r>
            <a:r>
              <a:rPr lang="fr-FR" sz="1800" b="1" spc="-35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Faso du</a:t>
            </a:r>
            <a:r>
              <a:rPr lang="fr-FR" sz="1800" b="1" spc="2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 au 24 avril 2024</a:t>
            </a:r>
            <a:endParaRPr lang="fr-FR" sz="18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60D5FC-4B93-0AD3-DCBA-01EE872C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414052"/>
            <a:ext cx="1447778" cy="6251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33337B-B707-25AA-0171-DF27970E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4027" y="323718"/>
            <a:ext cx="1113672" cy="1113672"/>
          </a:xfrm>
          <a:prstGeom prst="rect">
            <a:avLst/>
          </a:prstGeom>
        </p:spPr>
      </p:pic>
      <p:sp>
        <p:nvSpPr>
          <p:cNvPr id="9" name="Google Shape;198;p1">
            <a:extLst>
              <a:ext uri="{FF2B5EF4-FFF2-40B4-BE49-F238E27FC236}">
                <a16:creationId xmlns:a16="http://schemas.microsoft.com/office/drawing/2014/main" id="{D1F0E155-604F-6F81-D339-72B982D8685D}"/>
              </a:ext>
            </a:extLst>
          </p:cNvPr>
          <p:cNvSpPr txBox="1">
            <a:spLocks/>
          </p:cNvSpPr>
          <p:nvPr/>
        </p:nvSpPr>
        <p:spPr>
          <a:xfrm>
            <a:off x="290175" y="5265303"/>
            <a:ext cx="5977461" cy="911905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None/>
            </a:pPr>
            <a:r>
              <a:rPr lang="fr-FR" sz="1200" u="sng" dirty="0">
                <a:latin typeface="+mj-lt"/>
                <a:ea typeface="Inter" panose="020B0502030000000004" pitchFamily="34" charset="0"/>
                <a:cs typeface="Tahoma" panose="020B0604030504040204" pitchFamily="34" charset="0"/>
                <a:sym typeface="Tahoma"/>
              </a:rPr>
              <a:t>Communication préparée par</a:t>
            </a:r>
            <a:endParaRPr lang="fr-FR" sz="1200" u="sng" baseline="30000" dirty="0">
              <a:latin typeface="+mj-lt"/>
              <a:ea typeface="Inter" panose="020B0502030000000004" pitchFamily="34" charset="0"/>
              <a:cs typeface="Tahoma" panose="020B0604030504040204" pitchFamily="34" charset="0"/>
              <a:sym typeface="Tahom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None/>
            </a:pPr>
            <a:r>
              <a:rPr lang="fr-FR" sz="1400" i="1" dirty="0">
                <a:latin typeface="Inter Semi Bold (En-têtes)"/>
                <a:ea typeface="Inter" panose="020B0502030000000004" pitchFamily="34" charset="0"/>
                <a:cs typeface="Tahoma" panose="020B0604030504040204" pitchFamily="34" charset="0"/>
                <a:sym typeface="Tahoma"/>
              </a:rPr>
              <a:t>Ing. Koufanou HIEN – </a:t>
            </a:r>
            <a:r>
              <a:rPr lang="fr-FR" sz="1400" i="1" dirty="0" err="1">
                <a:latin typeface="Inter Semi Bold (En-têtes)"/>
                <a:ea typeface="Inter" panose="020B0502030000000004" pitchFamily="34" charset="0"/>
                <a:cs typeface="Tahoma" panose="020B0604030504040204" pitchFamily="34" charset="0"/>
                <a:sym typeface="Tahoma"/>
              </a:rPr>
              <a:t>Uliège</a:t>
            </a:r>
            <a:endParaRPr lang="fr-FR" sz="1400" i="1" dirty="0">
              <a:latin typeface="Inter Semi Bold (En-têtes)"/>
              <a:ea typeface="Inter" panose="020B0502030000000004" pitchFamily="34" charset="0"/>
              <a:cs typeface="Tahoma" panose="020B0604030504040204" pitchFamily="34" charset="0"/>
              <a:sym typeface="Tahoma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None/>
            </a:pPr>
            <a:r>
              <a:rPr lang="fr-FR" sz="1400" i="1" dirty="0">
                <a:latin typeface="Inter Semi Bold (En-têtes)"/>
                <a:ea typeface="Inter" panose="020B0502030000000004" pitchFamily="34" charset="0"/>
                <a:cs typeface="Tahoma" panose="020B0604030504040204" pitchFamily="34" charset="0"/>
                <a:sym typeface="Tahoma"/>
              </a:rPr>
              <a:t>Ing. Gaston Cyrille NEBIE - MEEA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None/>
            </a:pPr>
            <a:endParaRPr lang="fr-FR" sz="1400" dirty="0">
              <a:latin typeface="Inter" panose="020B0502030000000004" pitchFamily="34" charset="0"/>
              <a:ea typeface="Inter" panose="020B0502030000000004" pitchFamily="34" charset="0"/>
              <a:cs typeface="Tahoma" panose="020B0604030504040204" pitchFamily="34" charset="0"/>
              <a:sym typeface="Tahoma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B6417A-4EF4-76C2-69F2-35E22244B98A}"/>
              </a:ext>
            </a:extLst>
          </p:cNvPr>
          <p:cNvCxnSpPr>
            <a:cxnSpLocks/>
          </p:cNvCxnSpPr>
          <p:nvPr/>
        </p:nvCxnSpPr>
        <p:spPr>
          <a:xfrm>
            <a:off x="565382" y="4132828"/>
            <a:ext cx="6980637" cy="0"/>
          </a:xfrm>
          <a:prstGeom prst="line">
            <a:avLst/>
          </a:prstGeom>
          <a:ln w="28575">
            <a:solidFill>
              <a:srgbClr val="007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95ACFE7-2F34-9A45-C371-96226E8FDC61}"/>
              </a:ext>
            </a:extLst>
          </p:cNvPr>
          <p:cNvSpPr txBox="1"/>
          <p:nvPr/>
        </p:nvSpPr>
        <p:spPr>
          <a:xfrm>
            <a:off x="2574524" y="4347489"/>
            <a:ext cx="5095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latin typeface="Inter Semi Bold (En-têtes)"/>
              </a:rPr>
              <a:t>Présenté par </a:t>
            </a:r>
            <a:r>
              <a:rPr lang="fr-FR" sz="1600" b="1" dirty="0">
                <a:latin typeface="Inter Semi Bold (En-têtes)"/>
              </a:rPr>
              <a:t>: </a:t>
            </a:r>
            <a:r>
              <a:rPr lang="fr-FR" sz="1200" b="1" dirty="0">
                <a:latin typeface="Inter Semi Bold (En-têtes)"/>
              </a:rPr>
              <a:t>Koufanou HIEN</a:t>
            </a:r>
            <a:endParaRPr lang="fr-BE" sz="1200" b="1" dirty="0">
              <a:latin typeface="Inter Semi Bold (En-têtes)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C773E5-CA56-626A-9B35-90F9EBD0B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4" y="1456183"/>
            <a:ext cx="421957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2B974-929D-BF82-87EB-704F2573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034" y="399912"/>
            <a:ext cx="8427243" cy="922861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VALIDATION DES DONNEES DES MODELES CLIMATIQUES</a:t>
            </a:r>
            <a:endParaRPr lang="fr-BE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FF5FC5-8E0A-E6AA-8F63-0E290214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9" y="1398973"/>
            <a:ext cx="5907903" cy="29539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82E45E-3CD9-1A7A-4E1C-2D9D34C46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346" y="1398973"/>
            <a:ext cx="5689837" cy="481182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5A07BC4-A8FC-7D77-EB43-0C2660AAE523}"/>
              </a:ext>
            </a:extLst>
          </p:cNvPr>
          <p:cNvSpPr txBox="1"/>
          <p:nvPr/>
        </p:nvSpPr>
        <p:spPr>
          <a:xfrm>
            <a:off x="242429" y="4352925"/>
            <a:ext cx="5176221" cy="2105163"/>
          </a:xfrm>
          <a:prstGeom prst="rect">
            <a:avLst/>
          </a:prstGeom>
          <a:noFill/>
          <a:ln>
            <a:solidFill>
              <a:schemeClr val="bg1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</a:defRPr>
            </a:lvl1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Bonne approximation des données des modèles : 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R=0,99 ; RMSE=0,15 et MAE=0,13.</a:t>
            </a:r>
            <a:endParaRPr lang="fr-FR" sz="1400" b="1" dirty="0">
              <a:solidFill>
                <a:srgbClr val="00707E"/>
              </a:solidFill>
              <a:latin typeface="Josefin Sans" pitchFamily="2" charset="0"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Une surestimation de </a:t>
            </a:r>
            <a:r>
              <a:rPr lang="fr-FR" sz="1400" b="1" dirty="0">
                <a:solidFill>
                  <a:srgbClr val="FF0000"/>
                </a:solidFill>
                <a:latin typeface="Josefin Sans" pitchFamily="2" charset="0"/>
                <a:ea typeface="+mn-ea"/>
                <a:cs typeface="+mn-cs"/>
              </a:rPr>
              <a:t>près 0,3mm/jrs dans le sahel 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et une sous-estimation de d’environs </a:t>
            </a:r>
            <a:r>
              <a:rPr lang="fr-FR" sz="1400" b="1" dirty="0">
                <a:solidFill>
                  <a:srgbClr val="FF0000"/>
                </a:solidFill>
                <a:latin typeface="Josefin Sans" pitchFamily="2" charset="0"/>
                <a:ea typeface="+mn-ea"/>
                <a:cs typeface="+mn-cs"/>
              </a:rPr>
              <a:t>0,1mm dans le Sud-Ouest;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Globalement nous avons une surestimation sur l ’ensemble du pays;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Ces résultats sont assez en phase avec les travaux de (</a:t>
            </a:r>
            <a:r>
              <a:rPr lang="fr-FR" sz="1400" b="1" i="1" dirty="0">
                <a:solidFill>
                  <a:srgbClr val="FF0000"/>
                </a:solidFill>
                <a:latin typeface="Josefin Sans" pitchFamily="2" charset="0"/>
                <a:ea typeface="+mn-ea"/>
                <a:cs typeface="+mn-cs"/>
              </a:rPr>
              <a:t>Sawadogo et al., 2024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988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A3DEADD-2A7D-8EC9-435A-1F93D3AF4FB8}"/>
              </a:ext>
            </a:extLst>
          </p:cNvPr>
          <p:cNvSpPr txBox="1">
            <a:spLocks/>
          </p:cNvSpPr>
          <p:nvPr/>
        </p:nvSpPr>
        <p:spPr>
          <a:xfrm>
            <a:off x="983775" y="346229"/>
            <a:ext cx="9767084" cy="8557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07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/>
              <a:t>DEMARRAGE DES SAISONS DANS LE FUTUR SELON LES PROJECTIONS CLIMATIQUES</a:t>
            </a:r>
            <a:endParaRPr lang="fr-BE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214591-B795-C8EB-82FC-560A0E95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86123" y="1569573"/>
            <a:ext cx="4556543" cy="30376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410D81-F119-5041-99F9-47B7AA4D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1936"/>
            <a:ext cx="6614003" cy="3405654"/>
          </a:xfrm>
          <a:prstGeom prst="rect">
            <a:avLst/>
          </a:prstGeom>
        </p:spPr>
      </p:pic>
      <p:sp>
        <p:nvSpPr>
          <p:cNvPr id="6" name="Google Shape;1312;p44">
            <a:extLst>
              <a:ext uri="{FF2B5EF4-FFF2-40B4-BE49-F238E27FC236}">
                <a16:creationId xmlns:a16="http://schemas.microsoft.com/office/drawing/2014/main" id="{F8E19D26-B6B1-7D5C-2EC5-110EBB8950EF}"/>
              </a:ext>
            </a:extLst>
          </p:cNvPr>
          <p:cNvSpPr txBox="1"/>
          <p:nvPr/>
        </p:nvSpPr>
        <p:spPr>
          <a:xfrm>
            <a:off x="3182506" y="4828514"/>
            <a:ext cx="5985933" cy="154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Forte variabilité spatiale de l’installation de la saison dans le futur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Démarrage précoce de la saison </a:t>
            </a:r>
            <a:r>
              <a:rPr lang="fr-FR" sz="1400" b="1" dirty="0">
                <a:solidFill>
                  <a:srgbClr val="FF0000"/>
                </a:solidFill>
                <a:latin typeface="Josefin Sans" pitchFamily="2" charset="0"/>
                <a:sym typeface="Barlow"/>
              </a:rPr>
              <a:t>sur une partie du Sahel selon les deux scénarios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;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Démarrage tardif </a:t>
            </a:r>
            <a:r>
              <a:rPr lang="fr-FR" sz="1400" b="1" dirty="0">
                <a:solidFill>
                  <a:srgbClr val="FF0000"/>
                </a:solidFill>
                <a:latin typeface="Josefin Sans" pitchFamily="2" charset="0"/>
                <a:sym typeface="Barlow"/>
              </a:rPr>
              <a:t>dans l’Est de près de 15 jours selon le scénario SSP5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.</a:t>
            </a:r>
            <a:endParaRPr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3886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3031E6-2228-1CD6-B173-780B2A28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75" y="346229"/>
            <a:ext cx="9767084" cy="855707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800" dirty="0"/>
              <a:t>FIN DES SAISONS DANS LE FUTUR SELON LES PROJECTIONS CLIMATIQUES</a:t>
            </a:r>
            <a:endParaRPr lang="fr-BE" sz="2800" dirty="0"/>
          </a:p>
        </p:txBody>
      </p:sp>
      <p:sp>
        <p:nvSpPr>
          <p:cNvPr id="9" name="Google Shape;1312;p44">
            <a:extLst>
              <a:ext uri="{FF2B5EF4-FFF2-40B4-BE49-F238E27FC236}">
                <a16:creationId xmlns:a16="http://schemas.microsoft.com/office/drawing/2014/main" id="{3855B0C8-3133-1A54-766A-240C37D1F86F}"/>
              </a:ext>
            </a:extLst>
          </p:cNvPr>
          <p:cNvSpPr txBox="1"/>
          <p:nvPr/>
        </p:nvSpPr>
        <p:spPr>
          <a:xfrm>
            <a:off x="452187" y="2010692"/>
            <a:ext cx="3757166" cy="85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Tendance majoritairement </a:t>
            </a:r>
            <a:r>
              <a:rPr lang="fr-FR" sz="1400" b="1" dirty="0">
                <a:solidFill>
                  <a:srgbClr val="FF0000"/>
                </a:solidFill>
                <a:latin typeface="Josefin Sans" pitchFamily="2" charset="0"/>
                <a:sym typeface="Barlow"/>
              </a:rPr>
              <a:t>des fins des saisons tardives 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(amplifiées dans le scénario climatique extrême)</a:t>
            </a:r>
            <a:endParaRPr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48F395-DBD7-0874-1A59-535DCC403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17" y="1359378"/>
            <a:ext cx="6022642" cy="30140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984217F-3AEE-81A0-3844-FDA115CB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369" y="3429000"/>
            <a:ext cx="4403405" cy="293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3D457C-27B6-CDA8-C233-433BE85E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23" y="342670"/>
            <a:ext cx="11329554" cy="882449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LONGUEUR DES SAISONS AGROCLIMATIQUES</a:t>
            </a:r>
            <a:endParaRPr lang="fr-BE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FBDCD0-3652-E39E-58F0-1BC2F63D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17" y="1390650"/>
            <a:ext cx="6333282" cy="3166641"/>
          </a:xfrm>
          <a:prstGeom prst="rect">
            <a:avLst/>
          </a:prstGeom>
        </p:spPr>
      </p:pic>
      <p:sp>
        <p:nvSpPr>
          <p:cNvPr id="4" name="Google Shape;1312;p44">
            <a:extLst>
              <a:ext uri="{FF2B5EF4-FFF2-40B4-BE49-F238E27FC236}">
                <a16:creationId xmlns:a16="http://schemas.microsoft.com/office/drawing/2014/main" id="{56F47193-32B5-8F60-0821-A81D97C8A3E6}"/>
              </a:ext>
            </a:extLst>
          </p:cNvPr>
          <p:cNvSpPr txBox="1"/>
          <p:nvPr/>
        </p:nvSpPr>
        <p:spPr>
          <a:xfrm>
            <a:off x="7035091" y="1857796"/>
            <a:ext cx="4994984" cy="16569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SSP2 : Longueur des saisons plus courtes (réduction de près de 4 jours) dans les zones Soudano-Sahélienne et Soudanienne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fr-FR"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Les longueurs de saison plus longues dans le sahel selon les des scénarios. Et plus courtes à l’Est en croire le scénario SSP5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872D50-2E61-B8F6-0F77-7F3FE8A8D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309" y="3716888"/>
            <a:ext cx="3929016" cy="26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6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9B7A8-D245-7849-7EA3-1C4C7279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431" y="452761"/>
            <a:ext cx="9082248" cy="881187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TENDANCE DES CUMULS DE PRECIPITATIONS SAISONNIERES</a:t>
            </a:r>
            <a:endParaRPr lang="fr-BE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1D01BE-B11F-F049-0319-8CBFE51D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7" y="1333948"/>
            <a:ext cx="7243234" cy="36216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22399C-34EB-4BE5-759D-2C308320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67" y="1895474"/>
            <a:ext cx="4314826" cy="2876550"/>
          </a:xfrm>
          <a:prstGeom prst="rect">
            <a:avLst/>
          </a:prstGeom>
        </p:spPr>
      </p:pic>
      <p:sp>
        <p:nvSpPr>
          <p:cNvPr id="6" name="Google Shape;1312;p44">
            <a:extLst>
              <a:ext uri="{FF2B5EF4-FFF2-40B4-BE49-F238E27FC236}">
                <a16:creationId xmlns:a16="http://schemas.microsoft.com/office/drawing/2014/main" id="{933CC7BF-4462-6F26-A774-A1214B3F27BF}"/>
              </a:ext>
            </a:extLst>
          </p:cNvPr>
          <p:cNvSpPr txBox="1"/>
          <p:nvPr/>
        </p:nvSpPr>
        <p:spPr>
          <a:xfrm>
            <a:off x="2101285" y="5333550"/>
            <a:ext cx="7708540" cy="82867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Augmentation des cumuls de précipitations saisonnières dans les zones sahélienne (~+40%)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Faible baisse dans les zones soudano-sahéliennes et soudaniennes (~1%)</a:t>
            </a:r>
            <a:endParaRPr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8659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9B7A8-D245-7849-7EA3-1C4C7279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68" y="452761"/>
            <a:ext cx="10665432" cy="881187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PROJECTION DES CUMULS DE PRECIPITATIONS SAISONNIERES</a:t>
            </a:r>
            <a:endParaRPr lang="fr-BE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1D01BE-B11F-F049-0319-8CBFE51D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07" y="1333948"/>
            <a:ext cx="7243234" cy="36216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22399C-34EB-4BE5-759D-2C308320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67" y="1895474"/>
            <a:ext cx="4314826" cy="2876550"/>
          </a:xfrm>
          <a:prstGeom prst="rect">
            <a:avLst/>
          </a:prstGeom>
        </p:spPr>
      </p:pic>
      <p:sp>
        <p:nvSpPr>
          <p:cNvPr id="6" name="Google Shape;1312;p44">
            <a:extLst>
              <a:ext uri="{FF2B5EF4-FFF2-40B4-BE49-F238E27FC236}">
                <a16:creationId xmlns:a16="http://schemas.microsoft.com/office/drawing/2014/main" id="{933CC7BF-4462-6F26-A774-A1214B3F27BF}"/>
              </a:ext>
            </a:extLst>
          </p:cNvPr>
          <p:cNvSpPr txBox="1"/>
          <p:nvPr/>
        </p:nvSpPr>
        <p:spPr>
          <a:xfrm>
            <a:off x="2101285" y="5333550"/>
            <a:ext cx="7708540" cy="82867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Augmentation des cumuls de précipitations saisonnières dans les zones sahélienne (~+40%)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Faible baisse dans les zones soudano-sahéliennes et soudaniennes (~1%)</a:t>
            </a:r>
            <a:endParaRPr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96089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561075-C310-5B9C-370A-826D28FAA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1" y="632119"/>
            <a:ext cx="11329554" cy="566367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SEQUENCES SECHES INTRASAISONNIERES</a:t>
            </a:r>
            <a:endParaRPr lang="fr-BE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4280BC-C5E3-4CC1-1C1D-50AFB599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55" y="1670508"/>
            <a:ext cx="7033966" cy="351698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7C8B8E-C355-4909-C2D2-58A812C8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545" y="1812247"/>
            <a:ext cx="3997725" cy="2665150"/>
          </a:xfrm>
          <a:prstGeom prst="rect">
            <a:avLst/>
          </a:prstGeom>
        </p:spPr>
      </p:pic>
      <p:sp>
        <p:nvSpPr>
          <p:cNvPr id="5" name="Google Shape;1312;p44">
            <a:extLst>
              <a:ext uri="{FF2B5EF4-FFF2-40B4-BE49-F238E27FC236}">
                <a16:creationId xmlns:a16="http://schemas.microsoft.com/office/drawing/2014/main" id="{06CB3862-3EF9-507F-6E0E-81EAA7959E63}"/>
              </a:ext>
            </a:extLst>
          </p:cNvPr>
          <p:cNvSpPr txBox="1"/>
          <p:nvPr/>
        </p:nvSpPr>
        <p:spPr>
          <a:xfrm>
            <a:off x="2190010" y="5397205"/>
            <a:ext cx="8314053" cy="82867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Augmentation des occurrences de séquences sèches dans les régions du sahel, du centre, plateau central etc.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Reduction du nombre de SS intrasaisonnières à l’Est, le Sud-Ouest etc. </a:t>
            </a:r>
            <a:endParaRPr sz="1400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665850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7DF0E-B30D-8533-D751-D1BEAA42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59" y="169911"/>
            <a:ext cx="4085665" cy="701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CONCLUSION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0C73952E-1E5D-E67E-75C5-E8AD3A271DA5}"/>
              </a:ext>
            </a:extLst>
          </p:cNvPr>
          <p:cNvSpPr txBox="1"/>
          <p:nvPr/>
        </p:nvSpPr>
        <p:spPr>
          <a:xfrm>
            <a:off x="70956" y="1583982"/>
            <a:ext cx="5580036" cy="4124206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TG"/>
            </a:defPPr>
            <a:lvl1pPr algn="just">
              <a:defRPr sz="1600">
                <a:solidFill>
                  <a:srgbClr val="00707E"/>
                </a:solidFill>
                <a:latin typeface="Josefin Sans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Les </a:t>
            </a:r>
            <a:r>
              <a:rPr lang="en-US" b="1" dirty="0" err="1"/>
              <a:t>modèles</a:t>
            </a:r>
            <a:r>
              <a:rPr lang="en-US" b="1" dirty="0"/>
              <a:t> climatiques </a:t>
            </a:r>
            <a:r>
              <a:rPr lang="en-US" b="1" dirty="0" err="1"/>
              <a:t>approchent</a:t>
            </a:r>
            <a:r>
              <a:rPr lang="en-US" b="1" dirty="0"/>
              <a:t> bien le </a:t>
            </a:r>
            <a:r>
              <a:rPr lang="en-US" b="1" dirty="0" err="1"/>
              <a:t>contexte</a:t>
            </a:r>
            <a:r>
              <a:rPr lang="en-US" b="1" dirty="0"/>
              <a:t> </a:t>
            </a:r>
            <a:r>
              <a:rPr lang="en-US" b="1" dirty="0" err="1"/>
              <a:t>climatique</a:t>
            </a:r>
            <a:r>
              <a:rPr lang="en-US" b="1" dirty="0"/>
              <a:t> du Burkina Faso.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Forte </a:t>
            </a:r>
            <a:r>
              <a:rPr lang="en-US" b="1" dirty="0" err="1"/>
              <a:t>variabilité</a:t>
            </a:r>
            <a:r>
              <a:rPr lang="en-US" b="1" dirty="0"/>
              <a:t> </a:t>
            </a:r>
            <a:r>
              <a:rPr lang="en-US" b="1" dirty="0" err="1"/>
              <a:t>spatiale</a:t>
            </a:r>
            <a:r>
              <a:rPr lang="en-US" b="1" dirty="0"/>
              <a:t> des </a:t>
            </a:r>
            <a:r>
              <a:rPr lang="en-US" b="1" dirty="0" err="1"/>
              <a:t>caractéristiques</a:t>
            </a:r>
            <a:r>
              <a:rPr lang="en-US" b="1" dirty="0"/>
              <a:t> agroclimatiques dans le </a:t>
            </a:r>
            <a:r>
              <a:rPr lang="en-US" b="1" dirty="0" err="1"/>
              <a:t>futur</a:t>
            </a:r>
            <a:r>
              <a:rPr lang="en-US" b="1" dirty="0"/>
              <a:t> au Burkina Faso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Installation </a:t>
            </a:r>
            <a:r>
              <a:rPr lang="en-US" b="1" dirty="0" err="1"/>
              <a:t>préoce</a:t>
            </a:r>
            <a:r>
              <a:rPr lang="en-US" b="1" dirty="0"/>
              <a:t> des </a:t>
            </a:r>
            <a:r>
              <a:rPr lang="en-US" b="1" dirty="0" err="1"/>
              <a:t>saisons</a:t>
            </a:r>
            <a:r>
              <a:rPr lang="en-US" b="1" dirty="0"/>
              <a:t> au Sahel, à </a:t>
            </a:r>
            <a:r>
              <a:rPr lang="en-US" b="1" dirty="0" err="1"/>
              <a:t>l’Ouest</a:t>
            </a:r>
            <a:r>
              <a:rPr lang="en-US" b="1" dirty="0"/>
              <a:t> et </a:t>
            </a:r>
            <a:r>
              <a:rPr lang="en-US" b="1" dirty="0" err="1"/>
              <a:t>tardivement</a:t>
            </a:r>
            <a:r>
              <a:rPr lang="en-US" b="1" dirty="0"/>
              <a:t> dans les zones Est du pays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Augmentation des </a:t>
            </a:r>
            <a:r>
              <a:rPr lang="en-US" b="1" dirty="0" err="1"/>
              <a:t>précipitations</a:t>
            </a:r>
            <a:r>
              <a:rPr lang="en-US" b="1" dirty="0"/>
              <a:t> de </a:t>
            </a:r>
            <a:r>
              <a:rPr lang="en-US" b="1" dirty="0" err="1"/>
              <a:t>près</a:t>
            </a:r>
            <a:r>
              <a:rPr lang="en-US" b="1" dirty="0"/>
              <a:t> de +40% au Sahel et de </a:t>
            </a:r>
            <a:r>
              <a:rPr lang="en-US" b="1" dirty="0" err="1"/>
              <a:t>baisse</a:t>
            </a:r>
            <a:r>
              <a:rPr lang="en-US" b="1" dirty="0"/>
              <a:t> de </a:t>
            </a:r>
            <a:r>
              <a:rPr lang="en-US" b="1" dirty="0" err="1"/>
              <a:t>près</a:t>
            </a:r>
            <a:r>
              <a:rPr lang="en-US" b="1" dirty="0"/>
              <a:t> de -1% au Sud-Ouest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/>
              <a:t>Accroissement</a:t>
            </a:r>
            <a:r>
              <a:rPr lang="en-US" b="1" dirty="0"/>
              <a:t> des occurrences des </a:t>
            </a:r>
            <a:r>
              <a:rPr lang="en-US" b="1" dirty="0" err="1"/>
              <a:t>séquences</a:t>
            </a:r>
            <a:r>
              <a:rPr lang="en-US" b="1" dirty="0"/>
              <a:t> </a:t>
            </a:r>
            <a:r>
              <a:rPr lang="en-US" b="1" dirty="0" err="1"/>
              <a:t>sèches</a:t>
            </a:r>
            <a:r>
              <a:rPr lang="en-US" b="1" dirty="0"/>
              <a:t> </a:t>
            </a:r>
            <a:r>
              <a:rPr lang="en-US" b="1" dirty="0" err="1"/>
              <a:t>maximales</a:t>
            </a:r>
            <a:r>
              <a:rPr lang="en-US" b="1" dirty="0"/>
              <a:t> dans les zones du Sahel, du Centre et du Plateau-Central</a:t>
            </a:r>
          </a:p>
        </p:txBody>
      </p:sp>
      <p:pic>
        <p:nvPicPr>
          <p:cNvPr id="6" name="Picture 5" descr="Vue aérienne d’un îlot">
            <a:extLst>
              <a:ext uri="{FF2B5EF4-FFF2-40B4-BE49-F238E27FC236}">
                <a16:creationId xmlns:a16="http://schemas.microsoft.com/office/drawing/2014/main" id="{567A5B25-27D6-FC4E-44AA-C141EC885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2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B87720-4480-13DB-BE8D-8D4977B78DCB}"/>
              </a:ext>
            </a:extLst>
          </p:cNvPr>
          <p:cNvSpPr txBox="1"/>
          <p:nvPr/>
        </p:nvSpPr>
        <p:spPr>
          <a:xfrm>
            <a:off x="5923238" y="5128068"/>
            <a:ext cx="6008349" cy="1077218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1600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QUELLES POURRAIENT ETRE LES IMPLICATIONS DE CES TENDANCES AGROCLIMATIQUES SUR LA PRODUCTION AGRICOLE ET LES RESSOURCES EN EAU DE SURFACE AU BURKINA FASO A COURT TERME?</a:t>
            </a:r>
          </a:p>
        </p:txBody>
      </p:sp>
    </p:spTree>
    <p:extLst>
      <p:ext uri="{BB962C8B-B14F-4D97-AF65-F5344CB8AC3E}">
        <p14:creationId xmlns:p14="http://schemas.microsoft.com/office/powerpoint/2010/main" val="93342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4BFAFCA3-CDC5-9937-38FB-A4E46EAB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68" y="-118969"/>
            <a:ext cx="11329554" cy="1452917"/>
          </a:xfrm>
        </p:spPr>
        <p:txBody>
          <a:bodyPr>
            <a:normAutofit/>
          </a:bodyPr>
          <a:lstStyle/>
          <a:p>
            <a:r>
              <a:rPr lang="en-US" sz="2800" dirty="0"/>
              <a:t>PLAN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851A8A-C526-4C54-F458-10A58B9CADF8}"/>
              </a:ext>
            </a:extLst>
          </p:cNvPr>
          <p:cNvSpPr txBox="1"/>
          <p:nvPr/>
        </p:nvSpPr>
        <p:spPr>
          <a:xfrm>
            <a:off x="719092" y="1837677"/>
            <a:ext cx="2579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fr-FR" sz="2000" b="1" dirty="0">
                <a:solidFill>
                  <a:schemeClr val="dk1"/>
                </a:solidFill>
                <a:latin typeface="Zen Dots"/>
                <a:sym typeface="Zen Dots"/>
              </a:rPr>
              <a:t>01. INTRODUCTION</a:t>
            </a:r>
            <a:endParaRPr lang="fr-BE" sz="2000" b="1" dirty="0">
              <a:solidFill>
                <a:schemeClr val="dk1"/>
              </a:solidFill>
              <a:latin typeface="Zen Dots"/>
              <a:sym typeface="Zen Dot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D206E1-83F2-C448-4B99-1125B97C54E3}"/>
              </a:ext>
            </a:extLst>
          </p:cNvPr>
          <p:cNvSpPr txBox="1"/>
          <p:nvPr/>
        </p:nvSpPr>
        <p:spPr>
          <a:xfrm>
            <a:off x="7500892" y="1837677"/>
            <a:ext cx="3243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fr-FR" sz="2000" b="1" dirty="0">
                <a:solidFill>
                  <a:schemeClr val="dk1"/>
                </a:solidFill>
                <a:latin typeface="Zen Dots"/>
                <a:sym typeface="Zen Dots"/>
              </a:rPr>
              <a:t>02. OUTILS, DONNEES&amp; METHODES</a:t>
            </a:r>
            <a:endParaRPr lang="fr-BE" sz="2000" b="1" dirty="0">
              <a:solidFill>
                <a:schemeClr val="dk1"/>
              </a:solidFill>
              <a:latin typeface="Zen Dots"/>
              <a:sym typeface="Zen Dot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877D90-AB2E-6304-B207-6156884C2068}"/>
              </a:ext>
            </a:extLst>
          </p:cNvPr>
          <p:cNvSpPr txBox="1"/>
          <p:nvPr/>
        </p:nvSpPr>
        <p:spPr>
          <a:xfrm>
            <a:off x="612168" y="4619626"/>
            <a:ext cx="2126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fr-FR" sz="2000" b="1" dirty="0">
                <a:solidFill>
                  <a:schemeClr val="dk1"/>
                </a:solidFill>
                <a:latin typeface="Zen Dots"/>
                <a:sym typeface="Zen Dots"/>
              </a:rPr>
              <a:t>03. RESULTATS</a:t>
            </a:r>
            <a:endParaRPr lang="fr-BE" sz="2000" b="1" dirty="0">
              <a:solidFill>
                <a:schemeClr val="dk1"/>
              </a:solidFill>
              <a:latin typeface="Zen Dots"/>
              <a:sym typeface="Zen Dot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7C1110-8907-7EDC-7237-F528D76FB283}"/>
              </a:ext>
            </a:extLst>
          </p:cNvPr>
          <p:cNvSpPr txBox="1"/>
          <p:nvPr/>
        </p:nvSpPr>
        <p:spPr>
          <a:xfrm>
            <a:off x="7775545" y="4539727"/>
            <a:ext cx="3682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fr-FR" sz="2000" b="1" dirty="0">
                <a:solidFill>
                  <a:schemeClr val="dk1"/>
                </a:solidFill>
                <a:latin typeface="Zen Dots"/>
                <a:sym typeface="Zen Dots"/>
              </a:rPr>
              <a:t>04. CONCLUSION &amp;PERSPECTIVES</a:t>
            </a:r>
            <a:endParaRPr lang="fr-BE" sz="2000" b="1" dirty="0">
              <a:solidFill>
                <a:schemeClr val="dk1"/>
              </a:solidFill>
              <a:latin typeface="Zen Dots"/>
              <a:sym typeface="Zen Dots"/>
            </a:endParaRPr>
          </a:p>
        </p:txBody>
      </p:sp>
    </p:spTree>
    <p:extLst>
      <p:ext uri="{BB962C8B-B14F-4D97-AF65-F5344CB8AC3E}">
        <p14:creationId xmlns:p14="http://schemas.microsoft.com/office/powerpoint/2010/main" val="116131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53DEEA9-F6DD-00B6-15A5-AAC3A249A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67" y="2476869"/>
            <a:ext cx="8739410" cy="62373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INTRODUCTION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394801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D0DC71-C048-E8AB-1A2B-93440789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9" y="438212"/>
            <a:ext cx="4352913" cy="1818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dirty="0"/>
              <a:t>CONTEXTE CLIMATIQUE ET ECONOMIQUE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DAC1A2-9A8E-5212-0358-C4B64E087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8" b="13213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026" name="Picture 2" descr="SAISON AGRICOLE HUMIDE 2022-2023 : Quand la hausse des prix des intrants  menace la production agricole - Editions Le Pays">
            <a:extLst>
              <a:ext uri="{FF2B5EF4-FFF2-40B4-BE49-F238E27FC236}">
                <a16:creationId xmlns:a16="http://schemas.microsoft.com/office/drawing/2014/main" id="{667BCB24-6940-763F-BCCD-697BE0D1E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1" r="19196"/>
          <a:stretch/>
        </p:blipFill>
        <p:spPr bwMode="auto">
          <a:xfrm>
            <a:off x="-10543" y="2826737"/>
            <a:ext cx="4565779" cy="40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1046" name="ZoneTexte 4">
            <a:extLst>
              <a:ext uri="{FF2B5EF4-FFF2-40B4-BE49-F238E27FC236}">
                <a16:creationId xmlns:a16="http://schemas.microsoft.com/office/drawing/2014/main" id="{53A9568B-707E-0027-B151-6EF73FE91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498882"/>
              </p:ext>
            </p:extLst>
          </p:nvPr>
        </p:nvGraphicFramePr>
        <p:xfrm>
          <a:off x="4906886" y="2995375"/>
          <a:ext cx="7147125" cy="356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5083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59055-0AD6-CBF6-D83D-0B75CFAB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23" y="390618"/>
            <a:ext cx="11329554" cy="621437"/>
          </a:xfrm>
        </p:spPr>
        <p:txBody>
          <a:bodyPr>
            <a:normAutofit/>
          </a:bodyPr>
          <a:lstStyle/>
          <a:p>
            <a:pPr algn="ctr"/>
            <a:r>
              <a:rPr lang="fr-FR" sz="2800" b="1" u="sng" dirty="0"/>
              <a:t>QUESTIONS DE RECHERCHE &amp; OBJECTIFS</a:t>
            </a:r>
            <a:endParaRPr lang="fr-BE" sz="2800" b="1" u="sng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036EED-B822-FB94-5E54-597B9D8D54A3}"/>
              </a:ext>
            </a:extLst>
          </p:cNvPr>
          <p:cNvSpPr txBox="1"/>
          <p:nvPr/>
        </p:nvSpPr>
        <p:spPr>
          <a:xfrm>
            <a:off x="304798" y="1542382"/>
            <a:ext cx="5791202" cy="2031325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u="sng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PRINCIPALE QUESTION</a:t>
            </a:r>
            <a:r>
              <a:rPr lang="fr-FR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: </a:t>
            </a:r>
          </a:p>
          <a:p>
            <a:pPr algn="ctr"/>
            <a:endParaRPr lang="fr-FR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  <a:p>
            <a:pPr algn="just"/>
            <a:r>
              <a:rPr lang="fr-FR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Les changements climatiques affecteront-il les paramètres agroclimatiques au Burkina Faso sur le moyen terme (2031-2060) ? </a:t>
            </a:r>
          </a:p>
          <a:p>
            <a:pPr algn="just"/>
            <a:endParaRPr lang="fr-FR" b="1" dirty="0">
              <a:solidFill>
                <a:srgbClr val="00707E"/>
              </a:solidFill>
              <a:latin typeface="Josefin Sans" pitchFamily="2" charset="0"/>
              <a:sym typeface="Barlow"/>
            </a:endParaRPr>
          </a:p>
          <a:p>
            <a:pPr algn="just"/>
            <a:r>
              <a:rPr lang="fr-FR" b="1" dirty="0">
                <a:solidFill>
                  <a:srgbClr val="00707E"/>
                </a:solidFill>
                <a:latin typeface="Josefin Sans" pitchFamily="2" charset="0"/>
                <a:sym typeface="Barlow"/>
              </a:rPr>
              <a:t>Si oui, de quelle façon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E40233-B5B0-B098-241D-27C5567777BE}"/>
              </a:ext>
            </a:extLst>
          </p:cNvPr>
          <p:cNvSpPr txBox="1"/>
          <p:nvPr/>
        </p:nvSpPr>
        <p:spPr>
          <a:xfrm>
            <a:off x="6732861" y="1663113"/>
            <a:ext cx="5027916" cy="1754326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TG"/>
            </a:defPPr>
            <a:lvl1pPr algn="ctr">
              <a:defRPr b="1" u="sng">
                <a:solidFill>
                  <a:srgbClr val="00707E"/>
                </a:solidFill>
                <a:latin typeface="Josefin Sans" pitchFamily="2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dirty="0">
                <a:sym typeface="Barlow"/>
              </a:rPr>
              <a:t>OBJECTIFS: </a:t>
            </a:r>
          </a:p>
          <a:p>
            <a:endParaRPr lang="fr-FR" dirty="0">
              <a:sym typeface="Barlow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u="none" dirty="0">
                <a:sym typeface="Barlow"/>
              </a:rPr>
              <a:t>Définir les tendances futures;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u="none" dirty="0">
                <a:sym typeface="Barlow"/>
              </a:rPr>
              <a:t>Comprendre les changements attendus;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u="none" dirty="0">
                <a:sym typeface="Barlow"/>
              </a:rPr>
              <a:t>Fournir une base de compréhension et d’aide à la prise des décisions</a:t>
            </a:r>
          </a:p>
        </p:txBody>
      </p:sp>
      <p:sp>
        <p:nvSpPr>
          <p:cNvPr id="7" name="Google Shape;1078;p33">
            <a:extLst>
              <a:ext uri="{FF2B5EF4-FFF2-40B4-BE49-F238E27FC236}">
                <a16:creationId xmlns:a16="http://schemas.microsoft.com/office/drawing/2014/main" id="{21664CDD-2CCA-483F-241C-CBB1D7E5520E}"/>
              </a:ext>
            </a:extLst>
          </p:cNvPr>
          <p:cNvSpPr txBox="1">
            <a:spLocks/>
          </p:cNvSpPr>
          <p:nvPr/>
        </p:nvSpPr>
        <p:spPr>
          <a:xfrm>
            <a:off x="304799" y="4159239"/>
            <a:ext cx="11564645" cy="2031325"/>
          </a:xfrm>
          <a:prstGeom prst="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r-TG"/>
            </a:defPPr>
            <a:lvl1pPr algn="ctr">
              <a:defRPr b="1" u="sng">
                <a:solidFill>
                  <a:srgbClr val="00707E"/>
                </a:solidFill>
                <a:latin typeface="Josefin Sans" pitchFamily="2" charset="0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None/>
              <a:defRPr sz="12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u="none" dirty="0"/>
              <a:t>Nécessité de comprendre les risques agroclimatiques dans le contexte des changements climatiques à travers les scénarios climatiques actualisés (CMIP6 et SSP) afin d’aider à la prise de décision et à la planification stratégique…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u="none" dirty="0"/>
              <a:t>Nécessité de mise à jour des connaissances sur les tendances agroclimatiques au Burkina Faso (Sawadogo et al., 2014)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978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>
            <a:extLst>
              <a:ext uri="{FF2B5EF4-FFF2-40B4-BE49-F238E27FC236}">
                <a16:creationId xmlns:a16="http://schemas.microsoft.com/office/drawing/2014/main" id="{1602F1A6-3167-2290-48B6-2BCBFEF0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67" y="2476869"/>
            <a:ext cx="8739410" cy="62373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OUTILS, DONNEES &amp; METHODES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796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5F105-2346-D1E7-81E3-41FFD277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88" y="275729"/>
            <a:ext cx="11329554" cy="962348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DONNEES, SCENARIOS CLIMATIQUES &amp; INDICES AGROCLIMATIQUES</a:t>
            </a:r>
            <a:endParaRPr lang="fr-BE" sz="2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96DFB9-ABA3-3BC8-1790-BE82F48E542D}"/>
              </a:ext>
            </a:extLst>
          </p:cNvPr>
          <p:cNvSpPr txBox="1"/>
          <p:nvPr/>
        </p:nvSpPr>
        <p:spPr>
          <a:xfrm>
            <a:off x="312937" y="1632595"/>
            <a:ext cx="4987032" cy="1721946"/>
          </a:xfrm>
          <a:prstGeom prst="rect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E9E9"/>
              </a:buClr>
              <a:buSzPts val="2400"/>
              <a:buFont typeface="Zen Dots"/>
              <a:buNone/>
              <a:tabLst/>
              <a:defRPr/>
            </a:pPr>
            <a:r>
              <a:rPr lang="fr-FR" b="1" dirty="0">
                <a:solidFill>
                  <a:srgbClr val="00707E"/>
                </a:solidFill>
                <a:sym typeface="Zen Dots"/>
              </a:rPr>
              <a:t>Données de validation &amp; période de référence :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dirty="0"/>
              <a:t>Données de précipitions journalières CHIRPS (</a:t>
            </a:r>
            <a:r>
              <a:rPr lang="fr-FR" sz="1200" b="1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https://www.chc.ucsb.edu/data/chirps</a:t>
            </a:r>
            <a:r>
              <a:rPr lang="fr-FR" sz="1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) </a:t>
            </a:r>
            <a:r>
              <a:rPr lang="fr-FR" sz="1200" b="1" dirty="0"/>
              <a:t> ; 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dirty="0"/>
              <a:t>Résolution spatiale (~25km)</a:t>
            </a:r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dirty="0"/>
              <a:t>1984-2014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5B138A-3F28-A43E-E058-2F9879B23F0C}"/>
              </a:ext>
            </a:extLst>
          </p:cNvPr>
          <p:cNvSpPr txBox="1"/>
          <p:nvPr/>
        </p:nvSpPr>
        <p:spPr>
          <a:xfrm>
            <a:off x="246788" y="3832403"/>
            <a:ext cx="5053181" cy="2246769"/>
          </a:xfrm>
          <a:prstGeom prst="rect">
            <a:avLst/>
          </a:prstGeom>
          <a:noFill/>
          <a:ln w="762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fr-BE" b="1" dirty="0">
                <a:solidFill>
                  <a:srgbClr val="00707E"/>
                </a:solidFill>
              </a:rPr>
              <a:t>Données de modèles climatiques &amp; Horizon temporel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200" b="1" dirty="0">
                <a:solidFill>
                  <a:schemeClr val="dk1"/>
                </a:solidFill>
              </a:rPr>
              <a:t>CMIP6 : NEX-GDDP-CMIP6 - </a:t>
            </a:r>
            <a:r>
              <a:rPr lang="fr-BE" sz="1200" b="1" dirty="0">
                <a:solidFill>
                  <a:schemeClr val="dk1"/>
                </a:solidFill>
                <a:hlinkClick r:id="rId3"/>
              </a:rPr>
              <a:t>https://nex-gddp-cmip6.s3.us-west-2.amazonaws.com/</a:t>
            </a:r>
            <a:r>
              <a:rPr lang="fr-BE" sz="1200" b="1" dirty="0">
                <a:solidFill>
                  <a:schemeClr val="dk1"/>
                </a:solidFill>
              </a:rPr>
              <a:t>  </a:t>
            </a:r>
            <a:r>
              <a:rPr lang="fr-BE" sz="1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200" b="1" dirty="0">
                <a:solidFill>
                  <a:schemeClr val="dk1"/>
                </a:solidFill>
              </a:rPr>
              <a:t>Résolution : 0.25° 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200" b="1" dirty="0">
                <a:solidFill>
                  <a:schemeClr val="dk1"/>
                </a:solidFill>
              </a:rPr>
              <a:t>période 2031-2060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BE" sz="1200" b="1" dirty="0">
                <a:solidFill>
                  <a:schemeClr val="dk1"/>
                </a:solidFill>
              </a:rPr>
              <a:t>18 modèles climatiques 2060</a:t>
            </a:r>
            <a:r>
              <a:rPr lang="fr-BE" sz="1200" dirty="0"/>
              <a:t>: </a:t>
            </a:r>
          </a:p>
          <a:p>
            <a:r>
              <a:rPr lang="fr-BE" sz="1200" i="1" dirty="0"/>
              <a:t>[</a:t>
            </a:r>
            <a:r>
              <a:rPr lang="fr-BE" sz="1000" i="1" dirty="0"/>
              <a:t>ACCESS-CM2, EC-Earth3, EC-Earth3-Veg, FGOALS-g3, GFDL-ESM4, INM-CM4-8, INM-CM5-0, INM-CM5-0, IPSL-CM6A-LR, MPI-ESM1-2-LR, NorESM2-MM, BCC-CSM2-MR, CNRM-ESM2, TaiESM1, NESM3, MRI-ESM2-0, UKESM1-0-LL, HadGEM3-GC31-LL</a:t>
            </a:r>
            <a:r>
              <a:rPr lang="fr-BE" sz="1200" i="1" dirty="0"/>
              <a:t>]</a:t>
            </a:r>
          </a:p>
        </p:txBody>
      </p:sp>
      <p:cxnSp>
        <p:nvCxnSpPr>
          <p:cNvPr id="15" name="Google Shape;1274;p43">
            <a:extLst>
              <a:ext uri="{FF2B5EF4-FFF2-40B4-BE49-F238E27FC236}">
                <a16:creationId xmlns:a16="http://schemas.microsoft.com/office/drawing/2014/main" id="{AD378AF8-64E1-D219-D846-5EA52BDA7798}"/>
              </a:ext>
            </a:extLst>
          </p:cNvPr>
          <p:cNvCxnSpPr>
            <a:cxnSpLocks/>
          </p:cNvCxnSpPr>
          <p:nvPr/>
        </p:nvCxnSpPr>
        <p:spPr>
          <a:xfrm rot="-5400000" flipH="1">
            <a:off x="9590676" y="3244802"/>
            <a:ext cx="489600" cy="15462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oval" w="sm" len="sm"/>
          </a:ln>
        </p:spPr>
      </p:cxnSp>
      <p:cxnSp>
        <p:nvCxnSpPr>
          <p:cNvPr id="36" name="Google Shape;1274;p43">
            <a:extLst>
              <a:ext uri="{FF2B5EF4-FFF2-40B4-BE49-F238E27FC236}">
                <a16:creationId xmlns:a16="http://schemas.microsoft.com/office/drawing/2014/main" id="{63BEFEF1-9373-CEAF-2CD4-2CAC9ECA647B}"/>
              </a:ext>
            </a:extLst>
          </p:cNvPr>
          <p:cNvCxnSpPr>
            <a:cxnSpLocks/>
          </p:cNvCxnSpPr>
          <p:nvPr/>
        </p:nvCxnSpPr>
        <p:spPr>
          <a:xfrm rot="-5400000" flipH="1">
            <a:off x="9777106" y="980875"/>
            <a:ext cx="489600" cy="15462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BEBEBE"/>
            </a:solidFill>
            <a:prstDash val="solid"/>
            <a:miter lim="8000"/>
            <a:headEnd type="none" w="sm" len="sm"/>
            <a:tailEnd type="oval" w="sm" len="sm"/>
          </a:ln>
        </p:spPr>
      </p:cxnSp>
      <p:cxnSp>
        <p:nvCxnSpPr>
          <p:cNvPr id="37" name="Google Shape;1277;p43">
            <a:extLst>
              <a:ext uri="{FF2B5EF4-FFF2-40B4-BE49-F238E27FC236}">
                <a16:creationId xmlns:a16="http://schemas.microsoft.com/office/drawing/2014/main" id="{EB291760-8F92-E822-DEFE-9A5C861759A1}"/>
              </a:ext>
            </a:extLst>
          </p:cNvPr>
          <p:cNvCxnSpPr>
            <a:cxnSpLocks/>
          </p:cNvCxnSpPr>
          <p:nvPr/>
        </p:nvCxnSpPr>
        <p:spPr>
          <a:xfrm rot="-5400000">
            <a:off x="7421360" y="991617"/>
            <a:ext cx="489600" cy="15462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BEBEBE"/>
            </a:solidFill>
            <a:prstDash val="solid"/>
            <a:miter lim="8000"/>
            <a:headEnd type="oval" w="sm" len="sm"/>
            <a:tailEnd type="none" w="sm" len="sm"/>
          </a:ln>
        </p:spPr>
      </p:cxnSp>
      <p:sp>
        <p:nvSpPr>
          <p:cNvPr id="38" name="Google Shape;1278;p43">
            <a:extLst>
              <a:ext uri="{FF2B5EF4-FFF2-40B4-BE49-F238E27FC236}">
                <a16:creationId xmlns:a16="http://schemas.microsoft.com/office/drawing/2014/main" id="{9398522D-A324-71AB-D867-9F964D2760CF}"/>
              </a:ext>
            </a:extLst>
          </p:cNvPr>
          <p:cNvSpPr txBox="1"/>
          <p:nvPr/>
        </p:nvSpPr>
        <p:spPr>
          <a:xfrm>
            <a:off x="5794445" y="2046415"/>
            <a:ext cx="2458385" cy="567120"/>
          </a:xfrm>
          <a:prstGeom prst="rect">
            <a:avLst/>
          </a:prstGeom>
          <a:solidFill>
            <a:srgbClr val="3C78D8">
              <a:alpha val="43670"/>
            </a:srgbClr>
          </a:solidFill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fr-TG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solidFill>
                  <a:srgbClr val="E9E9E9"/>
                </a:solidFill>
                <a:effectLst/>
                <a:uLnTx/>
                <a:uFillTx/>
                <a:latin typeface="Barlow"/>
                <a:ea typeface="Barlow"/>
                <a:cs typeface="Barlow"/>
              </a:defRPr>
            </a:lvl1pPr>
          </a:lstStyle>
          <a:p>
            <a:r>
              <a:rPr lang="fr-FR" dirty="0">
                <a:solidFill>
                  <a:schemeClr val="tx1"/>
                </a:solidFill>
                <a:sym typeface="Barlow"/>
              </a:rPr>
              <a:t>Scénario SSP2 (SSP2-4.5) : </a:t>
            </a:r>
          </a:p>
          <a:p>
            <a:r>
              <a:rPr lang="fr-FR" dirty="0">
                <a:solidFill>
                  <a:schemeClr val="tx1"/>
                </a:solidFill>
                <a:sym typeface="Barlow"/>
              </a:rPr>
              <a:t>Défis Moyens en Matière d’Atténuation et d'Adaptation</a:t>
            </a:r>
            <a:endParaRPr dirty="0">
              <a:solidFill>
                <a:schemeClr val="tx1"/>
              </a:solidFill>
              <a:sym typeface="Barlow"/>
            </a:endParaRPr>
          </a:p>
        </p:txBody>
      </p:sp>
      <p:sp>
        <p:nvSpPr>
          <p:cNvPr id="39" name="Google Shape;1276;p43">
            <a:extLst>
              <a:ext uri="{FF2B5EF4-FFF2-40B4-BE49-F238E27FC236}">
                <a16:creationId xmlns:a16="http://schemas.microsoft.com/office/drawing/2014/main" id="{B6C4C569-8FCE-D364-AA46-BB7573CBC9E2}"/>
              </a:ext>
            </a:extLst>
          </p:cNvPr>
          <p:cNvSpPr txBox="1"/>
          <p:nvPr/>
        </p:nvSpPr>
        <p:spPr>
          <a:xfrm>
            <a:off x="9466524" y="2028526"/>
            <a:ext cx="2412539" cy="585009"/>
          </a:xfrm>
          <a:prstGeom prst="rect">
            <a:avLst/>
          </a:prstGeom>
          <a:solidFill>
            <a:srgbClr val="3C78D8">
              <a:alpha val="43670"/>
            </a:srgbClr>
          </a:solidFill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000" b="1" i="0" u="none" strike="noStrike" kern="0" cap="none" spc="0" normalizeH="0" baseline="0" noProof="0" dirty="0">
              <a:ln>
                <a:noFill/>
              </a:ln>
              <a:solidFill>
                <a:srgbClr val="E9E9E9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1000" b="1" kern="0" dirty="0"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kumimoji="0" lang="fr-FR" sz="1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cénario</a:t>
            </a: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SSP5 (SSP5-8.5) 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Défis Élevés en Matière d’Atténuation, Faibles Défis en Matière d'Adaptation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0" name="Google Shape;1275;p43">
            <a:extLst>
              <a:ext uri="{FF2B5EF4-FFF2-40B4-BE49-F238E27FC236}">
                <a16:creationId xmlns:a16="http://schemas.microsoft.com/office/drawing/2014/main" id="{99E54F31-4F2A-F527-FFA8-6A5CA4467BDA}"/>
              </a:ext>
            </a:extLst>
          </p:cNvPr>
          <p:cNvSpPr txBox="1"/>
          <p:nvPr/>
        </p:nvSpPr>
        <p:spPr>
          <a:xfrm>
            <a:off x="7970922" y="1149117"/>
            <a:ext cx="1864554" cy="370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b="1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2 scenarios climatiques</a:t>
            </a:r>
            <a:endParaRPr sz="10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" name="Google Shape;1134;p36">
            <a:extLst>
              <a:ext uri="{FF2B5EF4-FFF2-40B4-BE49-F238E27FC236}">
                <a16:creationId xmlns:a16="http://schemas.microsoft.com/office/drawing/2014/main" id="{B7156755-65D9-1522-F927-999A0F1AC65E}"/>
              </a:ext>
            </a:extLst>
          </p:cNvPr>
          <p:cNvSpPr/>
          <p:nvPr/>
        </p:nvSpPr>
        <p:spPr>
          <a:xfrm>
            <a:off x="5906947" y="2925496"/>
            <a:ext cx="379135" cy="378031"/>
          </a:xfrm>
          <a:custGeom>
            <a:avLst/>
            <a:gdLst/>
            <a:ahLst/>
            <a:cxnLst/>
            <a:rect l="l" t="t" r="r" b="b"/>
            <a:pathLst>
              <a:path w="145" h="144" extrusionOk="0">
                <a:moveTo>
                  <a:pt x="99" y="129"/>
                </a:moveTo>
                <a:cubicBezTo>
                  <a:pt x="96" y="129"/>
                  <a:pt x="93" y="127"/>
                  <a:pt x="93" y="124"/>
                </a:cubicBezTo>
                <a:cubicBezTo>
                  <a:pt x="93" y="120"/>
                  <a:pt x="96" y="118"/>
                  <a:pt x="99" y="118"/>
                </a:cubicBezTo>
                <a:cubicBezTo>
                  <a:pt x="105" y="118"/>
                  <a:pt x="110" y="113"/>
                  <a:pt x="110" y="107"/>
                </a:cubicBezTo>
                <a:cubicBezTo>
                  <a:pt x="110" y="103"/>
                  <a:pt x="108" y="99"/>
                  <a:pt x="104" y="97"/>
                </a:cubicBezTo>
                <a:cubicBezTo>
                  <a:pt x="102" y="95"/>
                  <a:pt x="100" y="92"/>
                  <a:pt x="101" y="90"/>
                </a:cubicBezTo>
                <a:cubicBezTo>
                  <a:pt x="102" y="88"/>
                  <a:pt x="103" y="86"/>
                  <a:pt x="103" y="84"/>
                </a:cubicBezTo>
                <a:cubicBezTo>
                  <a:pt x="103" y="76"/>
                  <a:pt x="96" y="70"/>
                  <a:pt x="88" y="70"/>
                </a:cubicBezTo>
                <a:cubicBezTo>
                  <a:pt x="88" y="70"/>
                  <a:pt x="86" y="70"/>
                  <a:pt x="86" y="70"/>
                </a:cubicBezTo>
                <a:cubicBezTo>
                  <a:pt x="83" y="70"/>
                  <a:pt x="80" y="68"/>
                  <a:pt x="80" y="65"/>
                </a:cubicBezTo>
                <a:cubicBezTo>
                  <a:pt x="78" y="56"/>
                  <a:pt x="70" y="49"/>
                  <a:pt x="60" y="49"/>
                </a:cubicBezTo>
                <a:cubicBezTo>
                  <a:pt x="50" y="49"/>
                  <a:pt x="41" y="57"/>
                  <a:pt x="41" y="67"/>
                </a:cubicBezTo>
                <a:cubicBezTo>
                  <a:pt x="41" y="69"/>
                  <a:pt x="40" y="70"/>
                  <a:pt x="39" y="71"/>
                </a:cubicBezTo>
                <a:cubicBezTo>
                  <a:pt x="38" y="72"/>
                  <a:pt x="37" y="73"/>
                  <a:pt x="35" y="73"/>
                </a:cubicBezTo>
                <a:cubicBezTo>
                  <a:pt x="35" y="73"/>
                  <a:pt x="34" y="73"/>
                  <a:pt x="34" y="73"/>
                </a:cubicBezTo>
                <a:cubicBezTo>
                  <a:pt x="22" y="73"/>
                  <a:pt x="12" y="83"/>
                  <a:pt x="12" y="95"/>
                </a:cubicBezTo>
                <a:cubicBezTo>
                  <a:pt x="12" y="108"/>
                  <a:pt x="22" y="118"/>
                  <a:pt x="34" y="118"/>
                </a:cubicBezTo>
                <a:cubicBezTo>
                  <a:pt x="37" y="118"/>
                  <a:pt x="40" y="120"/>
                  <a:pt x="40" y="124"/>
                </a:cubicBezTo>
                <a:cubicBezTo>
                  <a:pt x="40" y="127"/>
                  <a:pt x="37" y="129"/>
                  <a:pt x="34" y="129"/>
                </a:cubicBezTo>
                <a:cubicBezTo>
                  <a:pt x="25" y="129"/>
                  <a:pt x="16" y="126"/>
                  <a:pt x="10" y="119"/>
                </a:cubicBezTo>
                <a:cubicBezTo>
                  <a:pt x="4" y="113"/>
                  <a:pt x="0" y="104"/>
                  <a:pt x="0" y="95"/>
                </a:cubicBezTo>
                <a:cubicBezTo>
                  <a:pt x="0" y="78"/>
                  <a:pt x="13" y="64"/>
                  <a:pt x="30" y="62"/>
                </a:cubicBezTo>
                <a:cubicBezTo>
                  <a:pt x="33" y="48"/>
                  <a:pt x="46" y="38"/>
                  <a:pt x="60" y="38"/>
                </a:cubicBezTo>
                <a:cubicBezTo>
                  <a:pt x="68" y="38"/>
                  <a:pt x="75" y="40"/>
                  <a:pt x="80" y="45"/>
                </a:cubicBezTo>
                <a:cubicBezTo>
                  <a:pt x="85" y="49"/>
                  <a:pt x="88" y="53"/>
                  <a:pt x="90" y="58"/>
                </a:cubicBezTo>
                <a:cubicBezTo>
                  <a:pt x="103" y="59"/>
                  <a:pt x="114" y="71"/>
                  <a:pt x="114" y="84"/>
                </a:cubicBezTo>
                <a:cubicBezTo>
                  <a:pt x="114" y="86"/>
                  <a:pt x="114" y="88"/>
                  <a:pt x="113" y="89"/>
                </a:cubicBezTo>
                <a:cubicBezTo>
                  <a:pt x="118" y="94"/>
                  <a:pt x="121" y="100"/>
                  <a:pt x="121" y="107"/>
                </a:cubicBezTo>
                <a:cubicBezTo>
                  <a:pt x="121" y="113"/>
                  <a:pt x="119" y="118"/>
                  <a:pt x="115" y="123"/>
                </a:cubicBezTo>
                <a:cubicBezTo>
                  <a:pt x="111" y="127"/>
                  <a:pt x="105" y="129"/>
                  <a:pt x="99" y="129"/>
                </a:cubicBezTo>
                <a:close/>
                <a:moveTo>
                  <a:pt x="100" y="12"/>
                </a:moveTo>
                <a:cubicBezTo>
                  <a:pt x="100" y="6"/>
                  <a:pt x="100" y="6"/>
                  <a:pt x="100" y="6"/>
                </a:cubicBezTo>
                <a:cubicBezTo>
                  <a:pt x="100" y="3"/>
                  <a:pt x="98" y="0"/>
                  <a:pt x="95" y="0"/>
                </a:cubicBezTo>
                <a:cubicBezTo>
                  <a:pt x="92" y="0"/>
                  <a:pt x="89" y="2"/>
                  <a:pt x="89" y="6"/>
                </a:cubicBezTo>
                <a:cubicBezTo>
                  <a:pt x="89" y="12"/>
                  <a:pt x="89" y="12"/>
                  <a:pt x="89" y="12"/>
                </a:cubicBezTo>
                <a:cubicBezTo>
                  <a:pt x="89" y="15"/>
                  <a:pt x="91" y="18"/>
                  <a:pt x="94" y="18"/>
                </a:cubicBezTo>
                <a:cubicBezTo>
                  <a:pt x="97" y="18"/>
                  <a:pt x="100" y="16"/>
                  <a:pt x="100" y="12"/>
                </a:cubicBezTo>
                <a:close/>
                <a:moveTo>
                  <a:pt x="134" y="46"/>
                </a:moveTo>
                <a:cubicBezTo>
                  <a:pt x="141" y="44"/>
                  <a:pt x="141" y="44"/>
                  <a:pt x="141" y="44"/>
                </a:cubicBezTo>
                <a:cubicBezTo>
                  <a:pt x="144" y="43"/>
                  <a:pt x="145" y="40"/>
                  <a:pt x="145" y="37"/>
                </a:cubicBezTo>
                <a:cubicBezTo>
                  <a:pt x="144" y="34"/>
                  <a:pt x="140" y="32"/>
                  <a:pt x="138" y="33"/>
                </a:cubicBezTo>
                <a:cubicBezTo>
                  <a:pt x="131" y="35"/>
                  <a:pt x="131" y="35"/>
                  <a:pt x="131" y="35"/>
                </a:cubicBezTo>
                <a:cubicBezTo>
                  <a:pt x="128" y="36"/>
                  <a:pt x="126" y="39"/>
                  <a:pt x="127" y="42"/>
                </a:cubicBezTo>
                <a:cubicBezTo>
                  <a:pt x="128" y="44"/>
                  <a:pt x="130" y="46"/>
                  <a:pt x="133" y="46"/>
                </a:cubicBezTo>
                <a:cubicBezTo>
                  <a:pt x="133" y="46"/>
                  <a:pt x="134" y="46"/>
                  <a:pt x="134" y="46"/>
                </a:cubicBezTo>
                <a:close/>
                <a:moveTo>
                  <a:pt x="123" y="24"/>
                </a:moveTo>
                <a:cubicBezTo>
                  <a:pt x="127" y="18"/>
                  <a:pt x="127" y="18"/>
                  <a:pt x="127" y="18"/>
                </a:cubicBezTo>
                <a:cubicBezTo>
                  <a:pt x="129" y="16"/>
                  <a:pt x="128" y="12"/>
                  <a:pt x="126" y="11"/>
                </a:cubicBezTo>
                <a:cubicBezTo>
                  <a:pt x="124" y="9"/>
                  <a:pt x="120" y="9"/>
                  <a:pt x="118" y="11"/>
                </a:cubicBezTo>
                <a:cubicBezTo>
                  <a:pt x="114" y="17"/>
                  <a:pt x="114" y="17"/>
                  <a:pt x="114" y="17"/>
                </a:cubicBezTo>
                <a:cubicBezTo>
                  <a:pt x="112" y="19"/>
                  <a:pt x="112" y="23"/>
                  <a:pt x="115" y="25"/>
                </a:cubicBezTo>
                <a:cubicBezTo>
                  <a:pt x="116" y="26"/>
                  <a:pt x="117" y="26"/>
                  <a:pt x="118" y="26"/>
                </a:cubicBezTo>
                <a:cubicBezTo>
                  <a:pt x="120" y="26"/>
                  <a:pt x="122" y="25"/>
                  <a:pt x="123" y="24"/>
                </a:cubicBezTo>
                <a:close/>
                <a:moveTo>
                  <a:pt x="75" y="24"/>
                </a:moveTo>
                <a:cubicBezTo>
                  <a:pt x="78" y="22"/>
                  <a:pt x="78" y="19"/>
                  <a:pt x="76" y="16"/>
                </a:cubicBezTo>
                <a:cubicBezTo>
                  <a:pt x="72" y="10"/>
                  <a:pt x="72" y="10"/>
                  <a:pt x="72" y="10"/>
                </a:cubicBezTo>
                <a:cubicBezTo>
                  <a:pt x="70" y="8"/>
                  <a:pt x="67" y="7"/>
                  <a:pt x="64" y="9"/>
                </a:cubicBezTo>
                <a:cubicBezTo>
                  <a:pt x="62" y="11"/>
                  <a:pt x="61" y="15"/>
                  <a:pt x="63" y="17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4"/>
                  <a:pt x="70" y="25"/>
                  <a:pt x="72" y="25"/>
                </a:cubicBezTo>
                <a:cubicBezTo>
                  <a:pt x="73" y="25"/>
                  <a:pt x="74" y="25"/>
                  <a:pt x="75" y="24"/>
                </a:cubicBezTo>
                <a:close/>
                <a:moveTo>
                  <a:pt x="145" y="68"/>
                </a:moveTo>
                <a:cubicBezTo>
                  <a:pt x="145" y="65"/>
                  <a:pt x="144" y="62"/>
                  <a:pt x="141" y="61"/>
                </a:cubicBezTo>
                <a:cubicBezTo>
                  <a:pt x="134" y="59"/>
                  <a:pt x="134" y="59"/>
                  <a:pt x="134" y="59"/>
                </a:cubicBezTo>
                <a:cubicBezTo>
                  <a:pt x="131" y="58"/>
                  <a:pt x="128" y="59"/>
                  <a:pt x="127" y="62"/>
                </a:cubicBezTo>
                <a:cubicBezTo>
                  <a:pt x="126" y="65"/>
                  <a:pt x="128" y="69"/>
                  <a:pt x="131" y="69"/>
                </a:cubicBezTo>
                <a:cubicBezTo>
                  <a:pt x="138" y="71"/>
                  <a:pt x="138" y="71"/>
                  <a:pt x="138" y="71"/>
                </a:cubicBezTo>
                <a:cubicBezTo>
                  <a:pt x="138" y="72"/>
                  <a:pt x="139" y="72"/>
                  <a:pt x="139" y="72"/>
                </a:cubicBezTo>
                <a:cubicBezTo>
                  <a:pt x="142" y="72"/>
                  <a:pt x="144" y="70"/>
                  <a:pt x="145" y="68"/>
                </a:cubicBezTo>
                <a:close/>
                <a:moveTo>
                  <a:pt x="60" y="144"/>
                </a:moveTo>
                <a:cubicBezTo>
                  <a:pt x="58" y="144"/>
                  <a:pt x="57" y="144"/>
                  <a:pt x="56" y="143"/>
                </a:cubicBezTo>
                <a:cubicBezTo>
                  <a:pt x="53" y="141"/>
                  <a:pt x="53" y="137"/>
                  <a:pt x="56" y="135"/>
                </a:cubicBezTo>
                <a:cubicBezTo>
                  <a:pt x="70" y="121"/>
                  <a:pt x="70" y="121"/>
                  <a:pt x="70" y="121"/>
                </a:cubicBezTo>
                <a:cubicBezTo>
                  <a:pt x="57" y="121"/>
                  <a:pt x="57" y="121"/>
                  <a:pt x="57" y="121"/>
                </a:cubicBezTo>
                <a:cubicBezTo>
                  <a:pt x="53" y="121"/>
                  <a:pt x="49" y="118"/>
                  <a:pt x="48" y="114"/>
                </a:cubicBezTo>
                <a:cubicBezTo>
                  <a:pt x="46" y="110"/>
                  <a:pt x="47" y="106"/>
                  <a:pt x="50" y="103"/>
                </a:cubicBezTo>
                <a:cubicBezTo>
                  <a:pt x="66" y="87"/>
                  <a:pt x="66" y="87"/>
                  <a:pt x="66" y="87"/>
                </a:cubicBezTo>
                <a:cubicBezTo>
                  <a:pt x="69" y="85"/>
                  <a:pt x="72" y="85"/>
                  <a:pt x="74" y="87"/>
                </a:cubicBezTo>
                <a:cubicBezTo>
                  <a:pt x="77" y="89"/>
                  <a:pt x="77" y="93"/>
                  <a:pt x="74" y="95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76" y="109"/>
                  <a:pt x="80" y="112"/>
                  <a:pt x="82" y="116"/>
                </a:cubicBezTo>
                <a:cubicBezTo>
                  <a:pt x="83" y="120"/>
                  <a:pt x="82" y="125"/>
                  <a:pt x="79" y="128"/>
                </a:cubicBezTo>
                <a:cubicBezTo>
                  <a:pt x="64" y="143"/>
                  <a:pt x="64" y="143"/>
                  <a:pt x="64" y="143"/>
                </a:cubicBezTo>
                <a:cubicBezTo>
                  <a:pt x="62" y="144"/>
                  <a:pt x="61" y="144"/>
                  <a:pt x="60" y="144"/>
                </a:cubicBezTo>
                <a:close/>
                <a:moveTo>
                  <a:pt x="121" y="53"/>
                </a:moveTo>
                <a:cubicBezTo>
                  <a:pt x="121" y="46"/>
                  <a:pt x="118" y="39"/>
                  <a:pt x="113" y="34"/>
                </a:cubicBezTo>
                <a:cubicBezTo>
                  <a:pt x="108" y="29"/>
                  <a:pt x="101" y="27"/>
                  <a:pt x="95" y="27"/>
                </a:cubicBezTo>
                <a:cubicBezTo>
                  <a:pt x="91" y="27"/>
                  <a:pt x="89" y="27"/>
                  <a:pt x="87" y="28"/>
                </a:cubicBezTo>
                <a:cubicBezTo>
                  <a:pt x="84" y="29"/>
                  <a:pt x="82" y="32"/>
                  <a:pt x="83" y="35"/>
                </a:cubicBezTo>
                <a:cubicBezTo>
                  <a:pt x="84" y="38"/>
                  <a:pt x="87" y="39"/>
                  <a:pt x="90" y="38"/>
                </a:cubicBezTo>
                <a:cubicBezTo>
                  <a:pt x="91" y="38"/>
                  <a:pt x="93" y="38"/>
                  <a:pt x="95" y="38"/>
                </a:cubicBezTo>
                <a:cubicBezTo>
                  <a:pt x="103" y="38"/>
                  <a:pt x="109" y="45"/>
                  <a:pt x="109" y="53"/>
                </a:cubicBezTo>
                <a:cubicBezTo>
                  <a:pt x="109" y="56"/>
                  <a:pt x="112" y="58"/>
                  <a:pt x="115" y="58"/>
                </a:cubicBezTo>
                <a:cubicBezTo>
                  <a:pt x="118" y="58"/>
                  <a:pt x="121" y="56"/>
                  <a:pt x="121" y="53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089;p34">
            <a:extLst>
              <a:ext uri="{FF2B5EF4-FFF2-40B4-BE49-F238E27FC236}">
                <a16:creationId xmlns:a16="http://schemas.microsoft.com/office/drawing/2014/main" id="{A56D71EE-4B24-F2A4-DA29-4778FD282320}"/>
              </a:ext>
            </a:extLst>
          </p:cNvPr>
          <p:cNvSpPr txBox="1">
            <a:spLocks/>
          </p:cNvSpPr>
          <p:nvPr/>
        </p:nvSpPr>
        <p:spPr>
          <a:xfrm>
            <a:off x="6466086" y="2907363"/>
            <a:ext cx="3946348" cy="4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FR" sz="1600" b="1" dirty="0">
                <a:solidFill>
                  <a:srgbClr val="00707E"/>
                </a:solidFill>
                <a:latin typeface="Josefin Sans" pitchFamily="2" charset="0"/>
              </a:rPr>
              <a:t>Indices climatiques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E8C9C9C-794A-F74A-34A4-555531A1783A}"/>
              </a:ext>
            </a:extLst>
          </p:cNvPr>
          <p:cNvSpPr txBox="1"/>
          <p:nvPr/>
        </p:nvSpPr>
        <p:spPr>
          <a:xfrm>
            <a:off x="5595151" y="3421873"/>
            <a:ext cx="6204013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Date de début de saison (</a:t>
            </a:r>
            <a:r>
              <a:rPr lang="fr-FR" sz="1400" b="1" dirty="0" err="1">
                <a:solidFill>
                  <a:srgbClr val="00707E"/>
                </a:solidFill>
                <a:latin typeface="Josefin Sans" pitchFamily="2" charset="0"/>
              </a:rPr>
              <a:t>dds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) : </a:t>
            </a:r>
          </a:p>
          <a:p>
            <a:pPr lvl="1" algn="just"/>
            <a:r>
              <a:rPr lang="fr-FR" sz="1100" dirty="0"/>
              <a:t>calculée sur la base du critère de Sivakumar modifié prenant en compte une pluie d’au moins 20 mm sur 1,2 ou 3 jours consécutifs à partir du 01 mai;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Date de fin de saison (</a:t>
            </a:r>
            <a:r>
              <a:rPr lang="fr-FR" sz="1400" b="1" dirty="0" err="1">
                <a:solidFill>
                  <a:srgbClr val="00707E"/>
                </a:solidFill>
                <a:latin typeface="Josefin Sans" pitchFamily="2" charset="0"/>
              </a:rPr>
              <a:t>dfs</a:t>
            </a: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)  : </a:t>
            </a:r>
          </a:p>
          <a:p>
            <a:pPr algn="just"/>
            <a:r>
              <a:rPr lang="fr-FR" sz="1100" dirty="0"/>
              <a:t>	calculée sur la base du bilan hydrique à partir du 1er septembre, épuisement d’un sol d’une réserve utile d’en moyenne 100 mm en dessous du seuil de 0.05 mm, avec une ETP journalière moyenne de 6mm.);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Longueur de la saison : </a:t>
            </a:r>
          </a:p>
          <a:p>
            <a:pPr algn="just"/>
            <a:r>
              <a:rPr lang="fr-FR" sz="1100" dirty="0"/>
              <a:t>	différence entre date de fin et date de début;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Séquence sèche maximale intrasaisonnières : </a:t>
            </a:r>
          </a:p>
          <a:p>
            <a:pPr lvl="1" algn="just"/>
            <a:r>
              <a:rPr lang="fr-FR" sz="1100" dirty="0"/>
              <a:t>la pause pluviométrique la plus longue entre le début et la fin des saison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Cumul saisonnier (CS)  : </a:t>
            </a:r>
          </a:p>
          <a:p>
            <a:pPr lvl="1" algn="just"/>
            <a:r>
              <a:rPr lang="fr-FR" sz="1100" dirty="0"/>
              <a:t>précipitation totale entre </a:t>
            </a:r>
            <a:r>
              <a:rPr lang="fr-FR" sz="1100" dirty="0" err="1"/>
              <a:t>dds</a:t>
            </a:r>
            <a:r>
              <a:rPr lang="fr-FR" sz="1100" dirty="0"/>
              <a:t> et </a:t>
            </a:r>
            <a:r>
              <a:rPr lang="fr-FR" sz="1100" dirty="0" err="1"/>
              <a:t>dfs</a:t>
            </a:r>
            <a:r>
              <a:rPr lang="fr-FR" sz="1100" dirty="0"/>
              <a:t> ;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Précipitation totale </a:t>
            </a:r>
            <a:r>
              <a:rPr lang="fr-FR" sz="1100" dirty="0"/>
              <a:t>: cumul pluviométrique sur l’année 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0707E"/>
                </a:solidFill>
                <a:latin typeface="Josefin Sans" pitchFamily="2" charset="0"/>
              </a:rPr>
              <a:t>R99 </a:t>
            </a:r>
            <a:r>
              <a:rPr lang="fr-FR" sz="1100" dirty="0"/>
              <a:t>: pluie extrême du 99ème percentile</a:t>
            </a:r>
          </a:p>
        </p:txBody>
      </p:sp>
    </p:spTree>
    <p:extLst>
      <p:ext uri="{BB962C8B-B14F-4D97-AF65-F5344CB8AC3E}">
        <p14:creationId xmlns:p14="http://schemas.microsoft.com/office/powerpoint/2010/main" val="250524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45A63-E7FD-8842-A71A-B0450D1B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90" y="408372"/>
            <a:ext cx="11329554" cy="541537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OUTILS &amp; APPROCHES</a:t>
            </a:r>
            <a:endParaRPr lang="fr-BE" sz="28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9906A3-C971-157B-04E4-53E4F89036F3}"/>
              </a:ext>
            </a:extLst>
          </p:cNvPr>
          <p:cNvSpPr txBox="1"/>
          <p:nvPr/>
        </p:nvSpPr>
        <p:spPr>
          <a:xfrm>
            <a:off x="603290" y="1356063"/>
            <a:ext cx="42324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BE" b="1" dirty="0">
                <a:solidFill>
                  <a:srgbClr val="00707E"/>
                </a:solidFill>
                <a:latin typeface="+mj-lt"/>
                <a:ea typeface="+mj-ea"/>
                <a:cs typeface="+mj-cs"/>
              </a:rPr>
              <a:t>APPROCHE : MOYENNE D’ENSEMBLE DES MODELES CLIMATIQUES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443F47-0B03-C194-976E-512C85EF3EFE}"/>
              </a:ext>
            </a:extLst>
          </p:cNvPr>
          <p:cNvSpPr txBox="1"/>
          <p:nvPr/>
        </p:nvSpPr>
        <p:spPr>
          <a:xfrm>
            <a:off x="603290" y="2406194"/>
            <a:ext cx="47055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200" dirty="0"/>
              <a:t>Fiabilité des projections futures et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200" dirty="0"/>
              <a:t>amélioration du rapport signal/bruit des modèles individuels 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200" dirty="0"/>
              <a:t>réduction des biais et les incertitudes inhérents aux modèles individuels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AFE575-9715-1A76-306E-C7ADF2396201}"/>
              </a:ext>
            </a:extLst>
          </p:cNvPr>
          <p:cNvSpPr txBox="1"/>
          <p:nvPr/>
        </p:nvSpPr>
        <p:spPr>
          <a:xfrm>
            <a:off x="603290" y="3800481"/>
            <a:ext cx="3595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>
                <a:solidFill>
                  <a:srgbClr val="00707E"/>
                </a:solidFill>
                <a:latin typeface="+mj-lt"/>
                <a:ea typeface="+mj-ea"/>
                <a:cs typeface="+mj-cs"/>
              </a:rPr>
              <a:t>Evaluation de la performance des modèles CMIP6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C23CD0-573E-3897-7CDD-343E59806844}"/>
              </a:ext>
            </a:extLst>
          </p:cNvPr>
          <p:cNvSpPr txBox="1"/>
          <p:nvPr/>
        </p:nvSpPr>
        <p:spPr>
          <a:xfrm>
            <a:off x="360459" y="4977414"/>
            <a:ext cx="5191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Approche spatiale de comparaison des gaps entre précipitation moyenne journalières des données CMIP6 et CHIRPS. 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Calcul des paramètres statistiques : RMSE, MA, Coefficient de Corrélation</a:t>
            </a:r>
            <a:endParaRPr lang="fr-BE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2D7816-7CDA-4093-2CE0-02DFD191D234}"/>
              </a:ext>
            </a:extLst>
          </p:cNvPr>
          <p:cNvSpPr txBox="1"/>
          <p:nvPr/>
        </p:nvSpPr>
        <p:spPr>
          <a:xfrm>
            <a:off x="6855781" y="1328976"/>
            <a:ext cx="4232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fr-BE" b="1" dirty="0">
                <a:solidFill>
                  <a:srgbClr val="00707E"/>
                </a:solidFill>
                <a:latin typeface="+mj-lt"/>
                <a:ea typeface="+mj-ea"/>
                <a:cs typeface="+mj-cs"/>
                <a:sym typeface="Zen Dots"/>
              </a:rPr>
              <a:t>Analyse des tendances futures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6D91C6-4395-ADC1-A937-9F91F70949CD}"/>
              </a:ext>
            </a:extLst>
          </p:cNvPr>
          <p:cNvSpPr txBox="1"/>
          <p:nvPr/>
        </p:nvSpPr>
        <p:spPr>
          <a:xfrm>
            <a:off x="6748901" y="1882974"/>
            <a:ext cx="510278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Calcul des paramètres sur les périodes historiques (1985-2014) et futures (2031-2060) ;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Analyse spatiale des variables agroclimatiques sur la période future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Calcul des gaps relatifs</a:t>
            </a:r>
          </a:p>
          <a:p>
            <a:pPr marL="628650" lvl="1" indent="-171450" algn="just">
              <a:buFont typeface="Wingdings" panose="05000000000000000000" pitchFamily="2" charset="2"/>
              <a:buChar char="§"/>
            </a:pPr>
            <a:r>
              <a:rPr lang="fr-FR" sz="1100" i="1" dirty="0">
                <a:highlight>
                  <a:srgbClr val="FFFF00"/>
                </a:highlight>
              </a:rPr>
              <a:t>𝑬𝒄𝒂𝒓𝒕(%) = [𝒚𝒇 – 𝒚𝒉)/</a:t>
            </a:r>
            <a:r>
              <a:rPr lang="fr-FR" sz="1100" i="1" dirty="0" err="1">
                <a:highlight>
                  <a:srgbClr val="FFFF00"/>
                </a:highlight>
              </a:rPr>
              <a:t>yh</a:t>
            </a:r>
            <a:r>
              <a:rPr lang="fr-FR" sz="1100" i="1" dirty="0">
                <a:highlight>
                  <a:srgbClr val="FFFF00"/>
                </a:highlight>
              </a:rPr>
              <a:t>]. Les autres </a:t>
            </a:r>
            <a:r>
              <a:rPr lang="fr-FR" sz="1100" i="1" dirty="0" err="1">
                <a:highlight>
                  <a:srgbClr val="FFFF00"/>
                </a:highlight>
              </a:rPr>
              <a:t>paraèmtres</a:t>
            </a:r>
            <a:endParaRPr lang="fr-FR" sz="1100" i="1" dirty="0">
              <a:highlight>
                <a:srgbClr val="FFFF00"/>
              </a:highlight>
            </a:endParaRPr>
          </a:p>
          <a:p>
            <a:pPr marL="628650" lvl="1" indent="-171450" algn="just">
              <a:buFont typeface="Wingdings" panose="05000000000000000000" pitchFamily="2" charset="2"/>
              <a:buChar char="§"/>
            </a:pPr>
            <a:r>
              <a:rPr lang="fr-FR" sz="1100" i="1" dirty="0">
                <a:highlight>
                  <a:srgbClr val="FFFF00"/>
                </a:highlight>
              </a:rPr>
              <a:t>Pour les précipitations : 𝑬𝒄𝒂𝒓𝒕(%) = [𝒚𝒇 – 𝒚𝒉)/</a:t>
            </a:r>
            <a:r>
              <a:rPr lang="fr-FR" sz="1100" i="1" dirty="0" err="1">
                <a:highlight>
                  <a:srgbClr val="FFFF00"/>
                </a:highlight>
              </a:rPr>
              <a:t>yh</a:t>
            </a:r>
            <a:r>
              <a:rPr lang="fr-FR" sz="1100" i="1" dirty="0">
                <a:highlight>
                  <a:srgbClr val="FFFF00"/>
                </a:highlight>
              </a:rPr>
              <a:t>]*100</a:t>
            </a:r>
          </a:p>
          <a:p>
            <a:pPr marL="171450" lvl="1" indent="-171450" algn="just">
              <a:buFont typeface="Wingdings" panose="05000000000000000000" pitchFamily="2" charset="2"/>
              <a:buChar char="§"/>
            </a:pPr>
            <a:r>
              <a:rPr lang="fr-FR" sz="1200" dirty="0"/>
              <a:t>Tests statistiques de tendance</a:t>
            </a:r>
          </a:p>
        </p:txBody>
      </p:sp>
      <p:sp>
        <p:nvSpPr>
          <p:cNvPr id="15" name="Google Shape;1311;p44">
            <a:extLst>
              <a:ext uri="{FF2B5EF4-FFF2-40B4-BE49-F238E27FC236}">
                <a16:creationId xmlns:a16="http://schemas.microsoft.com/office/drawing/2014/main" id="{760E553C-188A-B157-53A0-7199649F5F15}"/>
              </a:ext>
            </a:extLst>
          </p:cNvPr>
          <p:cNvSpPr txBox="1"/>
          <p:nvPr/>
        </p:nvSpPr>
        <p:spPr>
          <a:xfrm>
            <a:off x="7494625" y="3857888"/>
            <a:ext cx="2634796" cy="47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" b="1" dirty="0">
                <a:solidFill>
                  <a:srgbClr val="00707E"/>
                </a:solidFill>
                <a:latin typeface="+mj-lt"/>
                <a:ea typeface="+mj-ea"/>
                <a:cs typeface="+mj-cs"/>
                <a:sym typeface="Zen Dots"/>
              </a:rPr>
              <a:t>OUTILS</a:t>
            </a:r>
            <a:endParaRPr b="1" dirty="0">
              <a:solidFill>
                <a:srgbClr val="00707E"/>
              </a:solidFill>
              <a:latin typeface="+mj-lt"/>
              <a:ea typeface="+mj-ea"/>
              <a:cs typeface="+mj-cs"/>
              <a:sym typeface="Zen Dot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7419076-9CE7-47CA-830C-2485DFC6A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058" y="4446962"/>
            <a:ext cx="1225869" cy="12258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E84EAE2-6A20-4C61-E9AF-D3CA6B4D0F17}"/>
              </a:ext>
            </a:extLst>
          </p:cNvPr>
          <p:cNvSpPr txBox="1"/>
          <p:nvPr/>
        </p:nvSpPr>
        <p:spPr>
          <a:xfrm>
            <a:off x="7767961" y="4700415"/>
            <a:ext cx="1296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R/Rstudio</a:t>
            </a:r>
            <a:endParaRPr lang="fr-BE" sz="1200" b="1" dirty="0"/>
          </a:p>
        </p:txBody>
      </p:sp>
    </p:spTree>
    <p:extLst>
      <p:ext uri="{BB962C8B-B14F-4D97-AF65-F5344CB8AC3E}">
        <p14:creationId xmlns:p14="http://schemas.microsoft.com/office/powerpoint/2010/main" val="1096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>
            <a:extLst>
              <a:ext uri="{FF2B5EF4-FFF2-40B4-BE49-F238E27FC236}">
                <a16:creationId xmlns:a16="http://schemas.microsoft.com/office/drawing/2014/main" id="{B0DCF68D-60D6-4BA6-B55C-E6F8FD15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517" y="2576665"/>
            <a:ext cx="8739410" cy="62373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/>
              <a:t>RESULTATS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73925144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3">
      <a:majorFont>
        <a:latin typeface="Inter Semi Bold"/>
        <a:ea typeface=""/>
        <a:cs typeface=""/>
      </a:majorFont>
      <a:minorFont>
        <a:latin typeface="Inter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1131</Words>
  <Application>Microsoft Office PowerPoint</Application>
  <PresentationFormat>Grand écran</PresentationFormat>
  <Paragraphs>111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30" baseType="lpstr">
      <vt:lpstr>Wingdings</vt:lpstr>
      <vt:lpstr>Times New Roman</vt:lpstr>
      <vt:lpstr>Inter Medium</vt:lpstr>
      <vt:lpstr>Barlow</vt:lpstr>
      <vt:lpstr>Josefin Sans</vt:lpstr>
      <vt:lpstr>Inter Semi Bold</vt:lpstr>
      <vt:lpstr>Calibri</vt:lpstr>
      <vt:lpstr>Zen Dots</vt:lpstr>
      <vt:lpstr>Inter</vt:lpstr>
      <vt:lpstr>Aptos</vt:lpstr>
      <vt:lpstr>Inter Semi Bold (En-têtes)</vt:lpstr>
      <vt:lpstr>Arial</vt:lpstr>
      <vt:lpstr>Thème Office</vt:lpstr>
      <vt:lpstr>IMPACTS  DES CHANGEMENTS CLIMATIQUES SUR LES CARACTÉRISTIQUES AGRO-CLIMATIQUES DES SAISONS AU BURKINA FASO :  QUELLES TENDANCES SELON LES MODÈLES CLIMATIQUES CMIP6 ?</vt:lpstr>
      <vt:lpstr>PLAN</vt:lpstr>
      <vt:lpstr>INTRODUCTION</vt:lpstr>
      <vt:lpstr>CONTEXTE CLIMATIQUE ET ECONOMIQUE</vt:lpstr>
      <vt:lpstr>QUESTIONS DE RECHERCHE &amp; OBJECTIFS</vt:lpstr>
      <vt:lpstr>OUTILS, DONNEES &amp; METHODES</vt:lpstr>
      <vt:lpstr>DONNEES, SCENARIOS CLIMATIQUES &amp; INDICES AGROCLIMATIQUES</vt:lpstr>
      <vt:lpstr>OUTILS &amp; APPROCHES</vt:lpstr>
      <vt:lpstr>RESULTATS</vt:lpstr>
      <vt:lpstr>VALIDATION DES DONNEES DES MODELES CLIMATIQUES</vt:lpstr>
      <vt:lpstr>Présentation PowerPoint</vt:lpstr>
      <vt:lpstr>FIN DES SAISONS DANS LE FUTUR SELON LES PROJECTIONS CLIMATIQUES</vt:lpstr>
      <vt:lpstr>LONGUEUR DES SAISONS AGROCLIMATIQUES</vt:lpstr>
      <vt:lpstr>TENDANCE DES CUMULS DE PRECIPITATIONS SAISONNIERES</vt:lpstr>
      <vt:lpstr>PROJECTION DES CUMULS DE PRECIPITATIONS SAISONNIERES</vt:lpstr>
      <vt:lpstr>SEQUENCES SECHES INTRASAISONNIERES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OUTILS DE GESTION DES RISQUES NATURELS: CAS DES INONDATIONS</dc:title>
  <dc:creator>Moubarak FOUSSENI</dc:creator>
  <cp:lastModifiedBy>Hien Koufanou</cp:lastModifiedBy>
  <cp:revision>31</cp:revision>
  <dcterms:created xsi:type="dcterms:W3CDTF">2023-12-05T15:17:18Z</dcterms:created>
  <dcterms:modified xsi:type="dcterms:W3CDTF">2024-04-23T13:27:27Z</dcterms:modified>
</cp:coreProperties>
</file>