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2" r:id="rId9"/>
    <p:sldId id="281" r:id="rId10"/>
    <p:sldId id="283" r:id="rId11"/>
    <p:sldId id="285" r:id="rId12"/>
    <p:sldId id="286" r:id="rId13"/>
    <p:sldId id="284" r:id="rId14"/>
    <p:sldId id="287" r:id="rId15"/>
    <p:sldId id="289" r:id="rId16"/>
    <p:sldId id="288" r:id="rId17"/>
    <p:sldId id="290" r:id="rId18"/>
    <p:sldId id="291" r:id="rId19"/>
    <p:sldId id="292" r:id="rId20"/>
    <p:sldId id="2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7"/>
    <p:restoredTop sz="94669"/>
  </p:normalViewPr>
  <p:slideViewPr>
    <p:cSldViewPr snapToGrid="0" snapToObjects="1">
      <p:cViewPr varScale="1">
        <p:scale>
          <a:sx n="107" d="100"/>
          <a:sy n="107" d="100"/>
        </p:scale>
        <p:origin x="16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622A5-365D-AF43-B823-30F646435C15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94CB4-2A19-924F-A3A8-4099EB00C6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2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80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0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68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93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78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36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9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8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99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50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8843-5063-144A-BBB7-D79075EF1166}" type="datetimeFigureOut">
              <a:rPr lang="fr-FR" smtClean="0"/>
              <a:t>14/03/2024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851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FB5B3E-3BFF-5A42-B1C8-FA77A9425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47B61D-91EB-844C-A372-B04E2AF997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ABF43C-7B19-FC43-B56F-9CF9E90F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848" y="-89451"/>
            <a:ext cx="13349696" cy="75092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2BC37-4701-6C4A-9E6D-67451FF37218}"/>
              </a:ext>
            </a:extLst>
          </p:cNvPr>
          <p:cNvSpPr/>
          <p:nvPr/>
        </p:nvSpPr>
        <p:spPr>
          <a:xfrm>
            <a:off x="2887038" y="80990"/>
            <a:ext cx="62466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5000" dirty="0">
                <a:ln w="2540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FFFF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COURS-ATELIER</a:t>
            </a:r>
            <a:endParaRPr lang="fr-BE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0C5479B-6033-9743-8FAB-55CEB5D66E20}"/>
              </a:ext>
            </a:extLst>
          </p:cNvPr>
          <p:cNvSpPr/>
          <p:nvPr/>
        </p:nvSpPr>
        <p:spPr>
          <a:xfrm>
            <a:off x="2907585" y="942764"/>
            <a:ext cx="6205591" cy="65743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Traquer et quantifier les techniques d’enquête au sein des textes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DA77B6C-486B-6744-A4B6-A258F1971B05}"/>
              </a:ext>
            </a:extLst>
          </p:cNvPr>
          <p:cNvSpPr/>
          <p:nvPr/>
        </p:nvSpPr>
        <p:spPr>
          <a:xfrm>
            <a:off x="4822735" y="5799602"/>
            <a:ext cx="2546529" cy="746575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Boris KRYWICKI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ED41D-E688-D047-A7E5-C30CDFA49A19}"/>
              </a:ext>
            </a:extLst>
          </p:cNvPr>
          <p:cNvSpPr/>
          <p:nvPr/>
        </p:nvSpPr>
        <p:spPr>
          <a:xfrm>
            <a:off x="9298112" y="6315345"/>
            <a:ext cx="246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Visuels  : « White Night » (2015)</a:t>
            </a:r>
            <a:b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DBE3986-58C6-7664-FE80-3A665566FBBD}"/>
              </a:ext>
            </a:extLst>
          </p:cNvPr>
          <p:cNvSpPr/>
          <p:nvPr/>
        </p:nvSpPr>
        <p:spPr>
          <a:xfrm>
            <a:off x="8943278" y="5036989"/>
            <a:ext cx="3691054" cy="1135900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Techniques du journalisme</a:t>
            </a:r>
          </a:p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Leloup</a:t>
            </a:r>
          </a:p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mars 2023</a:t>
            </a:r>
          </a:p>
        </p:txBody>
      </p:sp>
    </p:spTree>
    <p:extLst>
      <p:ext uri="{BB962C8B-B14F-4D97-AF65-F5344CB8AC3E}">
        <p14:creationId xmlns:p14="http://schemas.microsoft.com/office/powerpoint/2010/main" val="255319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iel, capture d’écran, personne&#10;&#10;Description générée automatiquement">
            <a:extLst>
              <a:ext uri="{FF2B5EF4-FFF2-40B4-BE49-F238E27FC236}">
                <a16:creationId xmlns:a16="http://schemas.microsoft.com/office/drawing/2014/main" id="{8F60F374-B20B-CD7A-1C0F-E83440EA3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87" y="643466"/>
            <a:ext cx="4066876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texte, journal, Publication, Actualités&#10;&#10;Description générée automatiquement">
            <a:extLst>
              <a:ext uri="{FF2B5EF4-FFF2-40B4-BE49-F238E27FC236}">
                <a16:creationId xmlns:a16="http://schemas.microsoft.com/office/drawing/2014/main" id="{76B398C0-0B6E-A294-C028-3F2BE498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00" y="643467"/>
            <a:ext cx="40529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1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, document, Police&#10;&#10;Description générée automatiquement">
            <a:extLst>
              <a:ext uri="{FF2B5EF4-FFF2-40B4-BE49-F238E27FC236}">
                <a16:creationId xmlns:a16="http://schemas.microsoft.com/office/drawing/2014/main" id="{2B003112-135B-2425-61DF-D6C9B7D1B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6" y="1508166"/>
            <a:ext cx="12176927" cy="38357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63BAE0-D22B-0510-4490-9E4BFBD2A205}"/>
              </a:ext>
            </a:extLst>
          </p:cNvPr>
          <p:cNvSpPr txBox="1"/>
          <p:nvPr/>
        </p:nvSpPr>
        <p:spPr>
          <a:xfrm>
            <a:off x="920533" y="1138834"/>
            <a:ext cx="108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Interroger                  Fouiller                                                            Rechercher                                                       Montrer</a:t>
            </a:r>
          </a:p>
        </p:txBody>
      </p:sp>
    </p:spTree>
    <p:extLst>
      <p:ext uri="{BB962C8B-B14F-4D97-AF65-F5344CB8AC3E}">
        <p14:creationId xmlns:p14="http://schemas.microsoft.com/office/powerpoint/2010/main" val="2786350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texte, document, capture d’écran, Police&#10;&#10;Description générée automatiquement">
            <a:extLst>
              <a:ext uri="{FF2B5EF4-FFF2-40B4-BE49-F238E27FC236}">
                <a16:creationId xmlns:a16="http://schemas.microsoft.com/office/drawing/2014/main" id="{825B47AE-CAEB-6390-1F33-17B103972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30" y="1615045"/>
            <a:ext cx="12193330" cy="36100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D55837-32A3-AA5A-F19A-5B262A25C3FD}"/>
              </a:ext>
            </a:extLst>
          </p:cNvPr>
          <p:cNvSpPr txBox="1"/>
          <p:nvPr/>
        </p:nvSpPr>
        <p:spPr>
          <a:xfrm>
            <a:off x="2983508" y="1263525"/>
            <a:ext cx="108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Révéler                                                                    Vérifier                                                 Déterrer</a:t>
            </a:r>
          </a:p>
        </p:txBody>
      </p:sp>
    </p:spTree>
    <p:extLst>
      <p:ext uri="{BB962C8B-B14F-4D97-AF65-F5344CB8AC3E}">
        <p14:creationId xmlns:p14="http://schemas.microsoft.com/office/powerpoint/2010/main" val="243013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Police, capture d’écran, reçu&#10;&#10;Description générée automatiquement">
            <a:extLst>
              <a:ext uri="{FF2B5EF4-FFF2-40B4-BE49-F238E27FC236}">
                <a16:creationId xmlns:a16="http://schemas.microsoft.com/office/drawing/2014/main" id="{7AED66D7-79D2-79A7-8BF7-BFAA34341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289"/>
          <a:stretch/>
        </p:blipFill>
        <p:spPr>
          <a:xfrm>
            <a:off x="643467" y="1459380"/>
            <a:ext cx="10905066" cy="39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7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Espace réservé du contenu 8" descr="Une image contenant fiction, dessin humoristique, animation japonaise, Dessin animé&#10;&#10;Description générée automatiquement">
            <a:extLst>
              <a:ext uri="{FF2B5EF4-FFF2-40B4-BE49-F238E27FC236}">
                <a16:creationId xmlns:a16="http://schemas.microsoft.com/office/drawing/2014/main" id="{0C5F24F0-4AC8-4309-4491-8E7E45459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1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62038337-D591-7352-20DB-59265573C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486" y="1460665"/>
            <a:ext cx="12295485" cy="39038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414A3C-CE9B-23FE-D3B6-DC5F497910BF}"/>
              </a:ext>
            </a:extLst>
          </p:cNvPr>
          <p:cNvSpPr txBox="1"/>
          <p:nvPr/>
        </p:nvSpPr>
        <p:spPr>
          <a:xfrm>
            <a:off x="920533" y="1091333"/>
            <a:ext cx="1127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Interroger                  Fouiller                  Rechercher          Montrer           Révéler                  Vérifier                    Déterrer</a:t>
            </a:r>
          </a:p>
        </p:txBody>
      </p:sp>
    </p:spTree>
    <p:extLst>
      <p:ext uri="{BB962C8B-B14F-4D97-AF65-F5344CB8AC3E}">
        <p14:creationId xmlns:p14="http://schemas.microsoft.com/office/powerpoint/2010/main" val="1736507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09A22A8-87AB-59D5-2B82-EDC3F699F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Site web, conception&#10;&#10;Description générée automatiquement">
            <a:extLst>
              <a:ext uri="{FF2B5EF4-FFF2-40B4-BE49-F238E27FC236}">
                <a16:creationId xmlns:a16="http://schemas.microsoft.com/office/drawing/2014/main" id="{C6890B8A-4EF3-0486-D146-103959328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912" y="2006930"/>
            <a:ext cx="12288384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3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document, conception&#10;&#10;Description générée automatiquement">
            <a:extLst>
              <a:ext uri="{FF2B5EF4-FFF2-40B4-BE49-F238E27FC236}">
                <a16:creationId xmlns:a16="http://schemas.microsoft.com/office/drawing/2014/main" id="{1871A2E7-E32B-8E4D-5F93-774710530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27"/>
          <a:stretch/>
        </p:blipFill>
        <p:spPr>
          <a:xfrm>
            <a:off x="335757" y="1965367"/>
            <a:ext cx="11520485" cy="29332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BA72D3-0E0C-855A-44ED-0D272F603C88}"/>
              </a:ext>
            </a:extLst>
          </p:cNvPr>
          <p:cNvSpPr txBox="1"/>
          <p:nvPr/>
        </p:nvSpPr>
        <p:spPr>
          <a:xfrm>
            <a:off x="673998" y="1590097"/>
            <a:ext cx="1118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Interroger                                                Fouiller                                                            Rechercher                               Montrer</a:t>
            </a:r>
          </a:p>
        </p:txBody>
      </p:sp>
    </p:spTree>
    <p:extLst>
      <p:ext uri="{BB962C8B-B14F-4D97-AF65-F5344CB8AC3E}">
        <p14:creationId xmlns:p14="http://schemas.microsoft.com/office/powerpoint/2010/main" val="246511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document, Police&#10;&#10;Description générée automatiquement">
            <a:extLst>
              <a:ext uri="{FF2B5EF4-FFF2-40B4-BE49-F238E27FC236}">
                <a16:creationId xmlns:a16="http://schemas.microsoft.com/office/drawing/2014/main" id="{4892EF18-FDC4-2863-0ADB-C8C86FE73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2" y="1769423"/>
            <a:ext cx="12186188" cy="33207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90B5CB-0501-C3CC-B16B-77703AFF162C}"/>
              </a:ext>
            </a:extLst>
          </p:cNvPr>
          <p:cNvSpPr txBox="1"/>
          <p:nvPr/>
        </p:nvSpPr>
        <p:spPr>
          <a:xfrm>
            <a:off x="1475342" y="1400091"/>
            <a:ext cx="108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Révéler                                                                                    Vérifier                                                   Déterrer</a:t>
            </a:r>
          </a:p>
        </p:txBody>
      </p:sp>
    </p:spTree>
    <p:extLst>
      <p:ext uri="{BB962C8B-B14F-4D97-AF65-F5344CB8AC3E}">
        <p14:creationId xmlns:p14="http://schemas.microsoft.com/office/powerpoint/2010/main" val="105707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8175E-F42F-7F43-8E46-56FCF141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B775D-4062-024B-B978-CE6A31E2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Test : White Night">
            <a:extLst>
              <a:ext uri="{FF2B5EF4-FFF2-40B4-BE49-F238E27FC236}">
                <a16:creationId xmlns:a16="http://schemas.microsoft.com/office/drawing/2014/main" id="{BCBFABD8-BC73-F940-B5E5-32B96782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95" y="2359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2BF2F1-E571-B242-ACDF-9E652C0ED416}"/>
              </a:ext>
            </a:extLst>
          </p:cNvPr>
          <p:cNvSpPr/>
          <p:nvPr/>
        </p:nvSpPr>
        <p:spPr>
          <a:xfrm>
            <a:off x="118128" y="6492875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F14902-8C3A-8C44-B881-D619814CDCA7}"/>
              </a:ext>
            </a:extLst>
          </p:cNvPr>
          <p:cNvSpPr txBox="1"/>
          <p:nvPr/>
        </p:nvSpPr>
        <p:spPr>
          <a:xfrm>
            <a:off x="0" y="8945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modèle des techniques d’enquête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75FE9B-FA75-8542-88E6-0D46859B5C50}"/>
              </a:ext>
            </a:extLst>
          </p:cNvPr>
          <p:cNvSpPr txBox="1"/>
          <p:nvPr/>
        </p:nvSpPr>
        <p:spPr>
          <a:xfrm>
            <a:off x="624486" y="699534"/>
            <a:ext cx="29478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Interroger</a:t>
            </a:r>
          </a:p>
          <a:p>
            <a:pPr algn="ctr"/>
            <a:r>
              <a:rPr lang="fr-BE" sz="1200" dirty="0">
                <a:latin typeface="Times New Roman"/>
                <a:cs typeface="Times New Roman"/>
              </a:rPr>
              <a:t>Identifier et contacter des sources primaires et originales (peu interrogées par les autres médias). Conduire des entretiens approfondis avec ces sources, autour de thématiques d'intérêt général sensibles et/ou inhabituelles.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A87682-87AC-544E-A5ED-B90F5F99F79B}"/>
              </a:ext>
            </a:extLst>
          </p:cNvPr>
          <p:cNvSpPr txBox="1"/>
          <p:nvPr/>
        </p:nvSpPr>
        <p:spPr>
          <a:xfrm>
            <a:off x="118128" y="2360578"/>
            <a:ext cx="2729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Fouiller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Investiguer un terrain, un espace particulier, pour réaliser un reportage approfondi.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977642-0E8C-8B43-8E2E-512444685BD1}"/>
              </a:ext>
            </a:extLst>
          </p:cNvPr>
          <p:cNvSpPr txBox="1"/>
          <p:nvPr/>
        </p:nvSpPr>
        <p:spPr>
          <a:xfrm>
            <a:off x="9231541" y="827302"/>
            <a:ext cx="27298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Révéler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Récupérer puis révéler une information cachée (et protéger les éventuelles sources confidentielles). Mener une contre-enquête aboutissant à raconter une autre histoire d'un événement.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B0A3F6-9F4B-6D49-BFCE-422F21CA2DB1}"/>
              </a:ext>
            </a:extLst>
          </p:cNvPr>
          <p:cNvSpPr txBox="1"/>
          <p:nvPr/>
        </p:nvSpPr>
        <p:spPr>
          <a:xfrm>
            <a:off x="9514838" y="3222352"/>
            <a:ext cx="25590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Vérifier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Confronter avec rigueur la véracité d'informations rapportées (à l’épreuve de plusieurs sources) pour démêler le vrai du faux. Multiplier les détails significatifs pour légitimer l'excellence du travail accompli.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6AAEA8-1436-0F4D-A404-14680D83C93F}"/>
              </a:ext>
            </a:extLst>
          </p:cNvPr>
          <p:cNvSpPr txBox="1"/>
          <p:nvPr/>
        </p:nvSpPr>
        <p:spPr>
          <a:xfrm>
            <a:off x="9161547" y="5815767"/>
            <a:ext cx="26402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Déterrer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Revenir sur un ancien événement pour </a:t>
            </a:r>
            <a:br>
              <a:rPr lang="fr-BE" sz="1200" dirty="0">
                <a:latin typeface="Times New Roman"/>
                <a:cs typeface="Times New Roman"/>
              </a:rPr>
            </a:br>
            <a:r>
              <a:rPr lang="fr-BE" sz="1200" dirty="0">
                <a:latin typeface="Times New Roman"/>
                <a:cs typeface="Times New Roman"/>
              </a:rPr>
              <a:t>lui apporter un nouvel éclairage.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7F2192F-FD39-864E-8700-8C531737BE6F}"/>
              </a:ext>
            </a:extLst>
          </p:cNvPr>
          <p:cNvSpPr txBox="1"/>
          <p:nvPr/>
        </p:nvSpPr>
        <p:spPr>
          <a:xfrm>
            <a:off x="118128" y="3653217"/>
            <a:ext cx="21857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Rechercher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Collecter, traiter et exploiter une série de documents et de données (accessibles ou non au grand-public).</a:t>
            </a:r>
            <a:endParaRPr lang="fr-FR" sz="1200" dirty="0">
              <a:latin typeface="Times New Roman"/>
              <a:cs typeface="Times New Roman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17B42A-016C-804C-98AA-22D9C61ECCFE}"/>
              </a:ext>
            </a:extLst>
          </p:cNvPr>
          <p:cNvSpPr txBox="1"/>
          <p:nvPr/>
        </p:nvSpPr>
        <p:spPr>
          <a:xfrm>
            <a:off x="390211" y="5265460"/>
            <a:ext cx="21857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Montrer</a:t>
            </a:r>
          </a:p>
          <a:p>
            <a:pPr lvl="0" algn="ctr"/>
            <a:r>
              <a:rPr lang="fr-BE" sz="1200" dirty="0">
                <a:latin typeface="Times New Roman"/>
                <a:cs typeface="Times New Roman"/>
              </a:rPr>
              <a:t>Confectionner des visualisations agrégeant et analysant de nombreux faits ou données (graphiques, tableaux...).</a:t>
            </a:r>
            <a:endParaRPr lang="fr-FR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621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Police, capture d’écran, nombre&#10;&#10;Description générée automatiquement">
            <a:extLst>
              <a:ext uri="{FF2B5EF4-FFF2-40B4-BE49-F238E27FC236}">
                <a16:creationId xmlns:a16="http://schemas.microsoft.com/office/drawing/2014/main" id="{232F2D2E-54D9-73F6-91F4-2829FE767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7" y="643466"/>
            <a:ext cx="105612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82612BE-CC17-99AF-E17C-E40F5A1C6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589" y="643466"/>
            <a:ext cx="771082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DB6AF6C-9789-43B8-D010-4993626B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48" y="643467"/>
            <a:ext cx="4331503" cy="55710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95D130-44D8-F362-1D82-58F58940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018" y="643467"/>
            <a:ext cx="43593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C31A188-1EC9-9E15-44B7-64417E9A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07" y="1083845"/>
            <a:ext cx="11409185" cy="37549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29C15A-6A30-D921-8ADF-CC72AC495312}"/>
              </a:ext>
            </a:extLst>
          </p:cNvPr>
          <p:cNvSpPr txBox="1"/>
          <p:nvPr/>
        </p:nvSpPr>
        <p:spPr>
          <a:xfrm>
            <a:off x="1449658" y="714513"/>
            <a:ext cx="1035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Interroger       Fouiller        Rechercher       Montrer             Révéler                  Vérifier                    Déterrer</a:t>
            </a:r>
          </a:p>
        </p:txBody>
      </p:sp>
    </p:spTree>
    <p:extLst>
      <p:ext uri="{BB962C8B-B14F-4D97-AF65-F5344CB8AC3E}">
        <p14:creationId xmlns:p14="http://schemas.microsoft.com/office/powerpoint/2010/main" val="135111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11" descr="Une image contenant texte, capture d’écran, Police, reçu&#10;&#10;Description générée automatiquement">
            <a:extLst>
              <a:ext uri="{FF2B5EF4-FFF2-40B4-BE49-F238E27FC236}">
                <a16:creationId xmlns:a16="http://schemas.microsoft.com/office/drawing/2014/main" id="{1BAE363F-BF76-DF96-9198-C72CC6E5A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7" y="643466"/>
            <a:ext cx="105612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journal, habits, Actualités&#10;&#10;Description générée automatiquement">
            <a:extLst>
              <a:ext uri="{FF2B5EF4-FFF2-40B4-BE49-F238E27FC236}">
                <a16:creationId xmlns:a16="http://schemas.microsoft.com/office/drawing/2014/main" id="{4B8B6A5E-075B-67D8-587F-1F1AAC348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Image 6" descr="Une image contenant texte, capture d’écran, journal, Brochure&#10;&#10;Description générée automatiquement">
            <a:extLst>
              <a:ext uri="{FF2B5EF4-FFF2-40B4-BE49-F238E27FC236}">
                <a16:creationId xmlns:a16="http://schemas.microsoft.com/office/drawing/2014/main" id="{4E21511E-BF55-B26C-579F-C4B9E75CA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2" r="2" b="617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7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menu, capture d’écran, conception&#10;&#10;Description générée automatiquement">
            <a:extLst>
              <a:ext uri="{FF2B5EF4-FFF2-40B4-BE49-F238E27FC236}">
                <a16:creationId xmlns:a16="http://schemas.microsoft.com/office/drawing/2014/main" id="{E5EAD20A-52A8-8E0B-6991-03D3D2987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2881"/>
            <a:ext cx="12118990" cy="30297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4C2F7A-8AC3-8107-809C-ACA4FA4B873F}"/>
              </a:ext>
            </a:extLst>
          </p:cNvPr>
          <p:cNvSpPr txBox="1"/>
          <p:nvPr/>
        </p:nvSpPr>
        <p:spPr>
          <a:xfrm>
            <a:off x="920533" y="1303549"/>
            <a:ext cx="108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Interroger                  Fouiller          Rechercher          Montrer      Révéler                  Vérifier                    Déterrer</a:t>
            </a:r>
          </a:p>
        </p:txBody>
      </p:sp>
    </p:spTree>
    <p:extLst>
      <p:ext uri="{BB962C8B-B14F-4D97-AF65-F5344CB8AC3E}">
        <p14:creationId xmlns:p14="http://schemas.microsoft.com/office/powerpoint/2010/main" val="260672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Police, capture d’écran, reçu&#10;&#10;Description générée automatiquement">
            <a:extLst>
              <a:ext uri="{FF2B5EF4-FFF2-40B4-BE49-F238E27FC236}">
                <a16:creationId xmlns:a16="http://schemas.microsoft.com/office/drawing/2014/main" id="{78553D96-E11F-1EE7-9529-678DD5126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138"/>
          <a:stretch/>
        </p:blipFill>
        <p:spPr>
          <a:xfrm>
            <a:off x="643467" y="2168216"/>
            <a:ext cx="10905066" cy="25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29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5778</TotalTime>
  <Words>251</Words>
  <Application>Microsoft Macintosh PowerPoint</Application>
  <PresentationFormat>Grand écran</PresentationFormat>
  <Paragraphs>31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Impact</vt:lpstr>
      <vt:lpstr>Times New Roman</vt:lpstr>
      <vt:lpstr>Thème Office</vt:lpstr>
      <vt:lpstr>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Boris Krywicki</dc:creator>
  <cp:lastModifiedBy>Krywicki Boris</cp:lastModifiedBy>
  <cp:revision>58</cp:revision>
  <dcterms:created xsi:type="dcterms:W3CDTF">2022-01-20T10:24:05Z</dcterms:created>
  <dcterms:modified xsi:type="dcterms:W3CDTF">2024-03-14T13:09:00Z</dcterms:modified>
</cp:coreProperties>
</file>