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1"/>
    <p:sldMasterId id="2147484214" r:id="rId2"/>
    <p:sldMasterId id="2147483648" r:id="rId3"/>
  </p:sldMasterIdLst>
  <p:notesMasterIdLst>
    <p:notesMasterId r:id="rId11"/>
  </p:notesMasterIdLst>
  <p:sldIdLst>
    <p:sldId id="264" r:id="rId4"/>
    <p:sldId id="258" r:id="rId5"/>
    <p:sldId id="259" r:id="rId6"/>
    <p:sldId id="260" r:id="rId7"/>
    <p:sldId id="261" r:id="rId8"/>
    <p:sldId id="262" r:id="rId9"/>
    <p:sldId id="263"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svg"/><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930D7-F305-45D6-92D2-66C1BA400105}" type="doc">
      <dgm:prSet loTypeId="urn:microsoft.com/office/officeart/2005/8/layout/radial5" loCatId="relationship" qsTypeId="urn:microsoft.com/office/officeart/2005/8/quickstyle/simple3" qsCatId="simple" csTypeId="urn:microsoft.com/office/officeart/2005/8/colors/accent1_2" csCatId="accent1" phldr="1"/>
      <dgm:spPr/>
      <dgm:t>
        <a:bodyPr/>
        <a:lstStyle/>
        <a:p>
          <a:endParaRPr lang="fr-BE"/>
        </a:p>
      </dgm:t>
    </dgm:pt>
    <dgm:pt modelId="{DBCDD81C-46DA-4AD4-AADD-ED3CE6646FA7}">
      <dgm:prSet phldrT="[Texte]" custT="1"/>
      <dgm:spPr/>
      <dgm:t>
        <a:bodyPr/>
        <a:lstStyle/>
        <a:p>
          <a:r>
            <a:rPr lang="fr-BE" sz="1600" b="1" dirty="0"/>
            <a:t>IMPACT DU PIT TIH SUR LES VECTEURS ALS?  </a:t>
          </a:r>
        </a:p>
      </dgm:t>
    </dgm:pt>
    <dgm:pt modelId="{940E97ED-0D87-46FE-BF08-0E8AD6DC96A1}" type="parTrans" cxnId="{73AAA688-5B52-4067-9074-E869616A9F8E}">
      <dgm:prSet/>
      <dgm:spPr/>
      <dgm:t>
        <a:bodyPr/>
        <a:lstStyle/>
        <a:p>
          <a:endParaRPr lang="fr-BE"/>
        </a:p>
      </dgm:t>
    </dgm:pt>
    <dgm:pt modelId="{8E483329-12CB-4012-84BA-4BCF0E8EB932}" type="sibTrans" cxnId="{73AAA688-5B52-4067-9074-E869616A9F8E}">
      <dgm:prSet/>
      <dgm:spPr/>
      <dgm:t>
        <a:bodyPr/>
        <a:lstStyle/>
        <a:p>
          <a:endParaRPr lang="fr-BE"/>
        </a:p>
      </dgm:t>
    </dgm:pt>
    <dgm:pt modelId="{B0B42154-D588-43CF-9E20-9AD785DBBC95}">
      <dgm:prSet phldrT="[Texte]"/>
      <dgm:spPr/>
      <dgm:t>
        <a:bodyPr/>
        <a:lstStyle/>
        <a:p>
          <a:r>
            <a:rPr lang="fr-BE" dirty="0"/>
            <a:t>TAUX DE DISPONIBILITÉ</a:t>
          </a:r>
        </a:p>
      </dgm:t>
    </dgm:pt>
    <dgm:pt modelId="{3F1BE321-7940-40F1-BBB9-DB25DC140F5A}" type="parTrans" cxnId="{66707E2A-F95B-4203-BEC0-36991B5EBC7C}">
      <dgm:prSet/>
      <dgm:spPr/>
      <dgm:t>
        <a:bodyPr/>
        <a:lstStyle/>
        <a:p>
          <a:endParaRPr lang="fr-BE"/>
        </a:p>
      </dgm:t>
    </dgm:pt>
    <dgm:pt modelId="{CA496555-BFE2-4A1A-A917-A9F01A870BE2}" type="sibTrans" cxnId="{66707E2A-F95B-4203-BEC0-36991B5EBC7C}">
      <dgm:prSet/>
      <dgm:spPr/>
      <dgm:t>
        <a:bodyPr/>
        <a:lstStyle/>
        <a:p>
          <a:endParaRPr lang="fr-BE"/>
        </a:p>
      </dgm:t>
    </dgm:pt>
    <dgm:pt modelId="{6C637DF2-40E2-466B-BF57-447931BEF122}">
      <dgm:prSet phldrT="[Texte]"/>
      <dgm:spPr/>
      <dgm:t>
        <a:bodyPr/>
        <a:lstStyle/>
        <a:p>
          <a:r>
            <a:rPr lang="fr-BE" dirty="0"/>
            <a:t>ACTIVITÉ DES OPÉRATEURS 112</a:t>
          </a:r>
        </a:p>
      </dgm:t>
    </dgm:pt>
    <dgm:pt modelId="{33909DF8-D204-4006-A9ED-B4341CF631E9}" type="parTrans" cxnId="{20345C26-908A-4802-9F42-48208C7F2E83}">
      <dgm:prSet/>
      <dgm:spPr/>
      <dgm:t>
        <a:bodyPr/>
        <a:lstStyle/>
        <a:p>
          <a:endParaRPr lang="fr-BE"/>
        </a:p>
      </dgm:t>
    </dgm:pt>
    <dgm:pt modelId="{C3E8E867-241B-45CE-A087-099DDF55A8FA}" type="sibTrans" cxnId="{20345C26-908A-4802-9F42-48208C7F2E83}">
      <dgm:prSet/>
      <dgm:spPr/>
      <dgm:t>
        <a:bodyPr/>
        <a:lstStyle/>
        <a:p>
          <a:endParaRPr lang="fr-BE"/>
        </a:p>
      </dgm:t>
    </dgm:pt>
    <dgm:pt modelId="{798AD228-5B80-4FE3-8606-8E0289E6C075}">
      <dgm:prSet phldrT="[Texte]"/>
      <dgm:spPr/>
      <dgm:t>
        <a:bodyPr/>
        <a:lstStyle/>
        <a:p>
          <a:r>
            <a:rPr lang="fr-BE" dirty="0"/>
            <a:t>MISSIONS PRIMAIRES </a:t>
          </a:r>
        </a:p>
      </dgm:t>
    </dgm:pt>
    <dgm:pt modelId="{59CDBBB7-4321-4E0E-A8D2-CD62E8E559B9}" type="parTrans" cxnId="{D0FF4916-6B79-4C86-9CC6-D6144EDE79EF}">
      <dgm:prSet/>
      <dgm:spPr/>
      <dgm:t>
        <a:bodyPr/>
        <a:lstStyle/>
        <a:p>
          <a:endParaRPr lang="fr-BE"/>
        </a:p>
      </dgm:t>
    </dgm:pt>
    <dgm:pt modelId="{4C164872-90FF-4FCD-ABDF-AD30E62A413B}" type="sibTrans" cxnId="{D0FF4916-6B79-4C86-9CC6-D6144EDE79EF}">
      <dgm:prSet/>
      <dgm:spPr/>
      <dgm:t>
        <a:bodyPr/>
        <a:lstStyle/>
        <a:p>
          <a:endParaRPr lang="fr-BE"/>
        </a:p>
      </dgm:t>
    </dgm:pt>
    <dgm:pt modelId="{28715236-73E7-4F13-9F80-FC63DCC2E567}" type="pres">
      <dgm:prSet presAssocID="{13E930D7-F305-45D6-92D2-66C1BA400105}" presName="Name0" presStyleCnt="0">
        <dgm:presLayoutVars>
          <dgm:chMax val="1"/>
          <dgm:dir val="rev"/>
          <dgm:animLvl val="ctr"/>
          <dgm:resizeHandles val="exact"/>
        </dgm:presLayoutVars>
      </dgm:prSet>
      <dgm:spPr/>
    </dgm:pt>
    <dgm:pt modelId="{E22E7D03-19E5-4F83-987A-2E8619A481A0}" type="pres">
      <dgm:prSet presAssocID="{DBCDD81C-46DA-4AD4-AADD-ED3CE6646FA7}" presName="centerShape" presStyleLbl="node0" presStyleIdx="0" presStyleCnt="1"/>
      <dgm:spPr/>
    </dgm:pt>
    <dgm:pt modelId="{7E046953-FB4B-496D-A9F0-87A0C21CD7A4}" type="pres">
      <dgm:prSet presAssocID="{3F1BE321-7940-40F1-BBB9-DB25DC140F5A}" presName="parTrans" presStyleLbl="sibTrans2D1" presStyleIdx="0" presStyleCnt="3"/>
      <dgm:spPr/>
    </dgm:pt>
    <dgm:pt modelId="{24DA367B-D5CC-49F5-BFD9-BF18F897A898}" type="pres">
      <dgm:prSet presAssocID="{3F1BE321-7940-40F1-BBB9-DB25DC140F5A}" presName="connectorText" presStyleLbl="sibTrans2D1" presStyleIdx="0" presStyleCnt="3"/>
      <dgm:spPr/>
    </dgm:pt>
    <dgm:pt modelId="{C3F86712-1166-4EA5-9D2D-0DE61876421A}" type="pres">
      <dgm:prSet presAssocID="{B0B42154-D588-43CF-9E20-9AD785DBBC95}" presName="node" presStyleLbl="node1" presStyleIdx="0" presStyleCnt="3">
        <dgm:presLayoutVars>
          <dgm:bulletEnabled val="1"/>
        </dgm:presLayoutVars>
      </dgm:prSet>
      <dgm:spPr/>
    </dgm:pt>
    <dgm:pt modelId="{BD705C04-39C2-4FB9-946F-9B151D98E8CD}" type="pres">
      <dgm:prSet presAssocID="{33909DF8-D204-4006-A9ED-B4341CF631E9}" presName="parTrans" presStyleLbl="sibTrans2D1" presStyleIdx="1" presStyleCnt="3"/>
      <dgm:spPr/>
    </dgm:pt>
    <dgm:pt modelId="{123D0F54-032C-4D9E-9185-A45E92FC501A}" type="pres">
      <dgm:prSet presAssocID="{33909DF8-D204-4006-A9ED-B4341CF631E9}" presName="connectorText" presStyleLbl="sibTrans2D1" presStyleIdx="1" presStyleCnt="3"/>
      <dgm:spPr/>
    </dgm:pt>
    <dgm:pt modelId="{00C1A4A1-BB0B-4198-BAAD-295E8DB40109}" type="pres">
      <dgm:prSet presAssocID="{6C637DF2-40E2-466B-BF57-447931BEF122}" presName="node" presStyleLbl="node1" presStyleIdx="1" presStyleCnt="3">
        <dgm:presLayoutVars>
          <dgm:bulletEnabled val="1"/>
        </dgm:presLayoutVars>
      </dgm:prSet>
      <dgm:spPr/>
    </dgm:pt>
    <dgm:pt modelId="{A9965016-6E9E-4F1C-BEFA-B67936DB9342}" type="pres">
      <dgm:prSet presAssocID="{59CDBBB7-4321-4E0E-A8D2-CD62E8E559B9}" presName="parTrans" presStyleLbl="sibTrans2D1" presStyleIdx="2" presStyleCnt="3"/>
      <dgm:spPr/>
    </dgm:pt>
    <dgm:pt modelId="{8A63D9D2-2204-4F4C-B5EE-72171A1D2C6F}" type="pres">
      <dgm:prSet presAssocID="{59CDBBB7-4321-4E0E-A8D2-CD62E8E559B9}" presName="connectorText" presStyleLbl="sibTrans2D1" presStyleIdx="2" presStyleCnt="3"/>
      <dgm:spPr/>
    </dgm:pt>
    <dgm:pt modelId="{05AE6FDD-A2B7-4975-A6DD-766E621C0855}" type="pres">
      <dgm:prSet presAssocID="{798AD228-5B80-4FE3-8606-8E0289E6C075}" presName="node" presStyleLbl="node1" presStyleIdx="2" presStyleCnt="3">
        <dgm:presLayoutVars>
          <dgm:bulletEnabled val="1"/>
        </dgm:presLayoutVars>
      </dgm:prSet>
      <dgm:spPr/>
    </dgm:pt>
  </dgm:ptLst>
  <dgm:cxnLst>
    <dgm:cxn modelId="{FE03AD11-C421-431C-9011-FB770B9A5F63}" type="presOf" srcId="{B0B42154-D588-43CF-9E20-9AD785DBBC95}" destId="{C3F86712-1166-4EA5-9D2D-0DE61876421A}" srcOrd="0" destOrd="0" presId="urn:microsoft.com/office/officeart/2005/8/layout/radial5"/>
    <dgm:cxn modelId="{D0FF4916-6B79-4C86-9CC6-D6144EDE79EF}" srcId="{DBCDD81C-46DA-4AD4-AADD-ED3CE6646FA7}" destId="{798AD228-5B80-4FE3-8606-8E0289E6C075}" srcOrd="2" destOrd="0" parTransId="{59CDBBB7-4321-4E0E-A8D2-CD62E8E559B9}" sibTransId="{4C164872-90FF-4FCD-ABDF-AD30E62A413B}"/>
    <dgm:cxn modelId="{20345C26-908A-4802-9F42-48208C7F2E83}" srcId="{DBCDD81C-46DA-4AD4-AADD-ED3CE6646FA7}" destId="{6C637DF2-40E2-466B-BF57-447931BEF122}" srcOrd="1" destOrd="0" parTransId="{33909DF8-D204-4006-A9ED-B4341CF631E9}" sibTransId="{C3E8E867-241B-45CE-A087-099DDF55A8FA}"/>
    <dgm:cxn modelId="{66707E2A-F95B-4203-BEC0-36991B5EBC7C}" srcId="{DBCDD81C-46DA-4AD4-AADD-ED3CE6646FA7}" destId="{B0B42154-D588-43CF-9E20-9AD785DBBC95}" srcOrd="0" destOrd="0" parTransId="{3F1BE321-7940-40F1-BBB9-DB25DC140F5A}" sibTransId="{CA496555-BFE2-4A1A-A917-A9F01A870BE2}"/>
    <dgm:cxn modelId="{56FDBD43-1438-4E08-B152-FC64798E1029}" type="presOf" srcId="{DBCDD81C-46DA-4AD4-AADD-ED3CE6646FA7}" destId="{E22E7D03-19E5-4F83-987A-2E8619A481A0}" srcOrd="0" destOrd="0" presId="urn:microsoft.com/office/officeart/2005/8/layout/radial5"/>
    <dgm:cxn modelId="{AFD71356-DA37-4090-B629-C2D8C1D096E3}" type="presOf" srcId="{6C637DF2-40E2-466B-BF57-447931BEF122}" destId="{00C1A4A1-BB0B-4198-BAAD-295E8DB40109}" srcOrd="0" destOrd="0" presId="urn:microsoft.com/office/officeart/2005/8/layout/radial5"/>
    <dgm:cxn modelId="{46A8B359-B216-42E1-A78C-823CC3CA4DAB}" type="presOf" srcId="{33909DF8-D204-4006-A9ED-B4341CF631E9}" destId="{123D0F54-032C-4D9E-9185-A45E92FC501A}" srcOrd="1" destOrd="0" presId="urn:microsoft.com/office/officeart/2005/8/layout/radial5"/>
    <dgm:cxn modelId="{7544A281-0314-4B65-A3AB-EBC81DE14DD4}" type="presOf" srcId="{59CDBBB7-4321-4E0E-A8D2-CD62E8E559B9}" destId="{A9965016-6E9E-4F1C-BEFA-B67936DB9342}" srcOrd="0" destOrd="0" presId="urn:microsoft.com/office/officeart/2005/8/layout/radial5"/>
    <dgm:cxn modelId="{73AAA688-5B52-4067-9074-E869616A9F8E}" srcId="{13E930D7-F305-45D6-92D2-66C1BA400105}" destId="{DBCDD81C-46DA-4AD4-AADD-ED3CE6646FA7}" srcOrd="0" destOrd="0" parTransId="{940E97ED-0D87-46FE-BF08-0E8AD6DC96A1}" sibTransId="{8E483329-12CB-4012-84BA-4BCF0E8EB932}"/>
    <dgm:cxn modelId="{305B768D-B94A-48C4-9D3E-C3573D4398B6}" type="presOf" srcId="{59CDBBB7-4321-4E0E-A8D2-CD62E8E559B9}" destId="{8A63D9D2-2204-4F4C-B5EE-72171A1D2C6F}" srcOrd="1" destOrd="0" presId="urn:microsoft.com/office/officeart/2005/8/layout/radial5"/>
    <dgm:cxn modelId="{EA292BB3-B3F2-4961-B712-E3D78F0B1732}" type="presOf" srcId="{3F1BE321-7940-40F1-BBB9-DB25DC140F5A}" destId="{7E046953-FB4B-496D-A9F0-87A0C21CD7A4}" srcOrd="0" destOrd="0" presId="urn:microsoft.com/office/officeart/2005/8/layout/radial5"/>
    <dgm:cxn modelId="{693649BA-22A5-45A4-91B6-05832B8CA75B}" type="presOf" srcId="{798AD228-5B80-4FE3-8606-8E0289E6C075}" destId="{05AE6FDD-A2B7-4975-A6DD-766E621C0855}" srcOrd="0" destOrd="0" presId="urn:microsoft.com/office/officeart/2005/8/layout/radial5"/>
    <dgm:cxn modelId="{27F6C5C4-1CDB-4315-BC6A-54D81C435B7B}" type="presOf" srcId="{3F1BE321-7940-40F1-BBB9-DB25DC140F5A}" destId="{24DA367B-D5CC-49F5-BFD9-BF18F897A898}" srcOrd="1" destOrd="0" presId="urn:microsoft.com/office/officeart/2005/8/layout/radial5"/>
    <dgm:cxn modelId="{0C9B80EC-8FBD-408A-9338-0B3FB6A715BB}" type="presOf" srcId="{33909DF8-D204-4006-A9ED-B4341CF631E9}" destId="{BD705C04-39C2-4FB9-946F-9B151D98E8CD}" srcOrd="0" destOrd="0" presId="urn:microsoft.com/office/officeart/2005/8/layout/radial5"/>
    <dgm:cxn modelId="{F939C6F5-6630-46A5-97B9-A96E65B5EDE5}" type="presOf" srcId="{13E930D7-F305-45D6-92D2-66C1BA400105}" destId="{28715236-73E7-4F13-9F80-FC63DCC2E567}" srcOrd="0" destOrd="0" presId="urn:microsoft.com/office/officeart/2005/8/layout/radial5"/>
    <dgm:cxn modelId="{FE9283CB-CE55-4211-9E63-E397EA273338}" type="presParOf" srcId="{28715236-73E7-4F13-9F80-FC63DCC2E567}" destId="{E22E7D03-19E5-4F83-987A-2E8619A481A0}" srcOrd="0" destOrd="0" presId="urn:microsoft.com/office/officeart/2005/8/layout/radial5"/>
    <dgm:cxn modelId="{F7B6D9EF-8A58-43F7-8B88-821A19776A0B}" type="presParOf" srcId="{28715236-73E7-4F13-9F80-FC63DCC2E567}" destId="{7E046953-FB4B-496D-A9F0-87A0C21CD7A4}" srcOrd="1" destOrd="0" presId="urn:microsoft.com/office/officeart/2005/8/layout/radial5"/>
    <dgm:cxn modelId="{5FB078E1-DDF3-466C-8333-995316EA123C}" type="presParOf" srcId="{7E046953-FB4B-496D-A9F0-87A0C21CD7A4}" destId="{24DA367B-D5CC-49F5-BFD9-BF18F897A898}" srcOrd="0" destOrd="0" presId="urn:microsoft.com/office/officeart/2005/8/layout/radial5"/>
    <dgm:cxn modelId="{A55D0850-00CA-4B93-A722-A0EDCF0983EE}" type="presParOf" srcId="{28715236-73E7-4F13-9F80-FC63DCC2E567}" destId="{C3F86712-1166-4EA5-9D2D-0DE61876421A}" srcOrd="2" destOrd="0" presId="urn:microsoft.com/office/officeart/2005/8/layout/radial5"/>
    <dgm:cxn modelId="{95BB4361-BD48-45D4-A7EA-1D03F526FE9E}" type="presParOf" srcId="{28715236-73E7-4F13-9F80-FC63DCC2E567}" destId="{BD705C04-39C2-4FB9-946F-9B151D98E8CD}" srcOrd="3" destOrd="0" presId="urn:microsoft.com/office/officeart/2005/8/layout/radial5"/>
    <dgm:cxn modelId="{1CD298B3-6FC6-4FF8-AB29-B2F60D0DE86F}" type="presParOf" srcId="{BD705C04-39C2-4FB9-946F-9B151D98E8CD}" destId="{123D0F54-032C-4D9E-9185-A45E92FC501A}" srcOrd="0" destOrd="0" presId="urn:microsoft.com/office/officeart/2005/8/layout/radial5"/>
    <dgm:cxn modelId="{0FFD24B6-30D4-4D2F-9078-23128B60438D}" type="presParOf" srcId="{28715236-73E7-4F13-9F80-FC63DCC2E567}" destId="{00C1A4A1-BB0B-4198-BAAD-295E8DB40109}" srcOrd="4" destOrd="0" presId="urn:microsoft.com/office/officeart/2005/8/layout/radial5"/>
    <dgm:cxn modelId="{93BD0942-1EB6-44FD-8D20-A93C4A27F88E}" type="presParOf" srcId="{28715236-73E7-4F13-9F80-FC63DCC2E567}" destId="{A9965016-6E9E-4F1C-BEFA-B67936DB9342}" srcOrd="5" destOrd="0" presId="urn:microsoft.com/office/officeart/2005/8/layout/radial5"/>
    <dgm:cxn modelId="{7D8A948B-FC28-45B8-881B-7E2FB4F0EFA0}" type="presParOf" srcId="{A9965016-6E9E-4F1C-BEFA-B67936DB9342}" destId="{8A63D9D2-2204-4F4C-B5EE-72171A1D2C6F}" srcOrd="0" destOrd="0" presId="urn:microsoft.com/office/officeart/2005/8/layout/radial5"/>
    <dgm:cxn modelId="{507A87C6-400D-4A15-A3F7-37806BA1F4FC}" type="presParOf" srcId="{28715236-73E7-4F13-9F80-FC63DCC2E567}" destId="{05AE6FDD-A2B7-4975-A6DD-766E621C0855}"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B92DB-391C-4BF2-A3D4-4FA3B1E224AA}"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fr-BE"/>
        </a:p>
      </dgm:t>
    </dgm:pt>
    <dgm:pt modelId="{56968076-E76C-4FED-95CF-F7411DD334D4}">
      <dgm:prSet phldrT="[Texte]"/>
      <dgm:spPr/>
      <dgm:t>
        <a:bodyPr/>
        <a:lstStyle/>
        <a:p>
          <a:r>
            <a:rPr lang="fr-BE" b="1" dirty="0"/>
            <a:t>MIXTE</a:t>
          </a:r>
        </a:p>
      </dgm:t>
    </dgm:pt>
    <dgm:pt modelId="{28833AA5-F4A7-43B5-A7C9-952A139384B8}" type="parTrans" cxnId="{DFC4A988-696E-4E83-BCA9-9CC56E65BFC5}">
      <dgm:prSet/>
      <dgm:spPr/>
      <dgm:t>
        <a:bodyPr/>
        <a:lstStyle/>
        <a:p>
          <a:endParaRPr lang="fr-BE"/>
        </a:p>
      </dgm:t>
    </dgm:pt>
    <dgm:pt modelId="{9ED5AE70-F6E7-43C8-B20F-DFA467A7259B}" type="sibTrans" cxnId="{DFC4A988-696E-4E83-BCA9-9CC56E65BFC5}">
      <dgm:prSet/>
      <dgm:spPr/>
      <dgm:t>
        <a:bodyPr/>
        <a:lstStyle/>
        <a:p>
          <a:endParaRPr lang="fr-BE"/>
        </a:p>
      </dgm:t>
    </dgm:pt>
    <dgm:pt modelId="{73AF46EB-3195-43C8-821A-13A0493F78D7}">
      <dgm:prSet phldrT="[Texte]"/>
      <dgm:spPr/>
      <dgm:t>
        <a:bodyPr/>
        <a:lstStyle/>
        <a:p>
          <a:r>
            <a:rPr lang="fr-BE" dirty="0"/>
            <a:t>Approche quantitative</a:t>
          </a:r>
        </a:p>
      </dgm:t>
    </dgm:pt>
    <dgm:pt modelId="{496F3F11-1FFD-4D22-BDD6-D4DA6D14B5C8}" type="parTrans" cxnId="{5AA99714-0D26-42AD-8C0A-A9189E210A74}">
      <dgm:prSet/>
      <dgm:spPr/>
      <dgm:t>
        <a:bodyPr/>
        <a:lstStyle/>
        <a:p>
          <a:endParaRPr lang="fr-BE"/>
        </a:p>
      </dgm:t>
    </dgm:pt>
    <dgm:pt modelId="{07A83BE3-9840-447C-BBDC-652665BD645E}" type="sibTrans" cxnId="{5AA99714-0D26-42AD-8C0A-A9189E210A74}">
      <dgm:prSet/>
      <dgm:spPr/>
      <dgm:t>
        <a:bodyPr/>
        <a:lstStyle/>
        <a:p>
          <a:endParaRPr lang="fr-BE"/>
        </a:p>
      </dgm:t>
    </dgm:pt>
    <dgm:pt modelId="{6FDB5FF8-6E73-4882-AE71-CFE7642974AE}">
      <dgm:prSet phldrT="[Texte]"/>
      <dgm:spPr/>
      <dgm:t>
        <a:bodyPr/>
        <a:lstStyle/>
        <a:p>
          <a:r>
            <a:rPr lang="fr-BE" dirty="0"/>
            <a:t>Cohorte pré-post  </a:t>
          </a:r>
        </a:p>
      </dgm:t>
    </dgm:pt>
    <dgm:pt modelId="{A3AF9601-29F7-4277-B135-35648BBD5226}" type="parTrans" cxnId="{3EF61435-8524-4721-A033-2F752BC5DCDB}">
      <dgm:prSet/>
      <dgm:spPr/>
      <dgm:t>
        <a:bodyPr/>
        <a:lstStyle/>
        <a:p>
          <a:endParaRPr lang="fr-BE"/>
        </a:p>
      </dgm:t>
    </dgm:pt>
    <dgm:pt modelId="{47065409-FDB2-4024-A782-2B5A8EC5CD5E}" type="sibTrans" cxnId="{3EF61435-8524-4721-A033-2F752BC5DCDB}">
      <dgm:prSet/>
      <dgm:spPr/>
      <dgm:t>
        <a:bodyPr/>
        <a:lstStyle/>
        <a:p>
          <a:endParaRPr lang="fr-BE"/>
        </a:p>
      </dgm:t>
    </dgm:pt>
    <dgm:pt modelId="{C44B8643-98D6-42DB-B9B8-5997A5EC9228}">
      <dgm:prSet phldrT="[Texte]"/>
      <dgm:spPr/>
      <dgm:t>
        <a:bodyPr/>
        <a:lstStyle/>
        <a:p>
          <a:r>
            <a:rPr lang="fr-BE" dirty="0"/>
            <a:t>Rétrospective</a:t>
          </a:r>
        </a:p>
      </dgm:t>
    </dgm:pt>
    <dgm:pt modelId="{3C14441A-F083-43A0-994D-FA2368FF5AD1}" type="parTrans" cxnId="{15CA9BCD-7D5C-492E-8B6F-5A7D5C3D3C9E}">
      <dgm:prSet/>
      <dgm:spPr/>
      <dgm:t>
        <a:bodyPr/>
        <a:lstStyle/>
        <a:p>
          <a:endParaRPr lang="fr-BE"/>
        </a:p>
      </dgm:t>
    </dgm:pt>
    <dgm:pt modelId="{E48052E7-0058-41FA-8277-E6E2F658F828}" type="sibTrans" cxnId="{15CA9BCD-7D5C-492E-8B6F-5A7D5C3D3C9E}">
      <dgm:prSet/>
      <dgm:spPr/>
      <dgm:t>
        <a:bodyPr/>
        <a:lstStyle/>
        <a:p>
          <a:endParaRPr lang="fr-BE"/>
        </a:p>
      </dgm:t>
    </dgm:pt>
    <dgm:pt modelId="{3B87EF2A-C448-4657-BDAF-198D44B28B1B}">
      <dgm:prSet phldrT="[Texte]"/>
      <dgm:spPr/>
      <dgm:t>
        <a:bodyPr/>
        <a:lstStyle/>
        <a:p>
          <a:r>
            <a:rPr lang="fr-BE" dirty="0"/>
            <a:t>Approche qualitative</a:t>
          </a:r>
        </a:p>
      </dgm:t>
    </dgm:pt>
    <dgm:pt modelId="{26D0DFAC-7741-456A-BDB8-5D80D43F6D12}" type="parTrans" cxnId="{CAC86790-806C-45BB-BFA4-B5CB76492DF7}">
      <dgm:prSet/>
      <dgm:spPr/>
      <dgm:t>
        <a:bodyPr/>
        <a:lstStyle/>
        <a:p>
          <a:endParaRPr lang="fr-BE"/>
        </a:p>
      </dgm:t>
    </dgm:pt>
    <dgm:pt modelId="{A70C9383-A5C0-4A46-8A9B-492B9B60FEDA}" type="sibTrans" cxnId="{CAC86790-806C-45BB-BFA4-B5CB76492DF7}">
      <dgm:prSet/>
      <dgm:spPr/>
      <dgm:t>
        <a:bodyPr/>
        <a:lstStyle/>
        <a:p>
          <a:endParaRPr lang="fr-BE"/>
        </a:p>
      </dgm:t>
    </dgm:pt>
    <dgm:pt modelId="{931E21B5-432F-4570-B0F5-55902A1F2958}">
      <dgm:prSet phldrT="[Texte]"/>
      <dgm:spPr/>
      <dgm:t>
        <a:bodyPr/>
        <a:lstStyle/>
        <a:p>
          <a:r>
            <a:rPr lang="fr-BE" dirty="0"/>
            <a:t>Interviews semi-dirigées</a:t>
          </a:r>
        </a:p>
      </dgm:t>
    </dgm:pt>
    <dgm:pt modelId="{885FD754-7702-4462-883B-E70E2F668033}" type="parTrans" cxnId="{AF422DF0-105D-435D-8426-A93C91B09BC2}">
      <dgm:prSet/>
      <dgm:spPr/>
      <dgm:t>
        <a:bodyPr/>
        <a:lstStyle/>
        <a:p>
          <a:endParaRPr lang="fr-BE"/>
        </a:p>
      </dgm:t>
    </dgm:pt>
    <dgm:pt modelId="{5A61C71E-E231-41F3-925D-A03A7F3BAB22}" type="sibTrans" cxnId="{AF422DF0-105D-435D-8426-A93C91B09BC2}">
      <dgm:prSet/>
      <dgm:spPr/>
      <dgm:t>
        <a:bodyPr/>
        <a:lstStyle/>
        <a:p>
          <a:endParaRPr lang="fr-BE"/>
        </a:p>
      </dgm:t>
    </dgm:pt>
    <dgm:pt modelId="{E198B432-4EA9-4194-9799-B4D17C1E442A}">
      <dgm:prSet/>
      <dgm:spPr/>
      <dgm:t>
        <a:bodyPr/>
        <a:lstStyle/>
        <a:p>
          <a:r>
            <a:rPr lang="fr-BE" dirty="0"/>
            <a:t>Population</a:t>
          </a:r>
        </a:p>
      </dgm:t>
    </dgm:pt>
    <dgm:pt modelId="{AC248B58-73C1-4F60-A064-1F35D5B498BA}" type="parTrans" cxnId="{28C682B3-9463-4360-A0F2-F1A196FEAFC9}">
      <dgm:prSet/>
      <dgm:spPr/>
      <dgm:t>
        <a:bodyPr/>
        <a:lstStyle/>
        <a:p>
          <a:endParaRPr lang="fr-BE"/>
        </a:p>
      </dgm:t>
    </dgm:pt>
    <dgm:pt modelId="{45F39C84-2D39-4229-ACAA-F40751418FD6}" type="sibTrans" cxnId="{28C682B3-9463-4360-A0F2-F1A196FEAFC9}">
      <dgm:prSet/>
      <dgm:spPr/>
      <dgm:t>
        <a:bodyPr/>
        <a:lstStyle/>
        <a:p>
          <a:endParaRPr lang="fr-BE"/>
        </a:p>
      </dgm:t>
    </dgm:pt>
    <dgm:pt modelId="{6AA0BDFD-C6EA-4433-8E6D-4E91998D9BB2}">
      <dgm:prSet/>
      <dgm:spPr/>
      <dgm:t>
        <a:bodyPr/>
        <a:lstStyle/>
        <a:p>
          <a:r>
            <a:rPr lang="fr-BE" dirty="0"/>
            <a:t>Questionnaires (Méthode Delphi)</a:t>
          </a:r>
          <a:r>
            <a:rPr lang="fr-BE" baseline="30000" dirty="0"/>
            <a:t>5</a:t>
          </a:r>
        </a:p>
      </dgm:t>
    </dgm:pt>
    <dgm:pt modelId="{6594A5B5-CB21-41B9-8090-0943477B9123}" type="parTrans" cxnId="{5027A5BA-ED24-4B6E-A83B-3455B32BEAAA}">
      <dgm:prSet/>
      <dgm:spPr/>
      <dgm:t>
        <a:bodyPr/>
        <a:lstStyle/>
        <a:p>
          <a:endParaRPr lang="fr-BE"/>
        </a:p>
      </dgm:t>
    </dgm:pt>
    <dgm:pt modelId="{CA0A030E-37B3-4CD2-8369-34425EE36118}" type="sibTrans" cxnId="{5027A5BA-ED24-4B6E-A83B-3455B32BEAAA}">
      <dgm:prSet/>
      <dgm:spPr/>
      <dgm:t>
        <a:bodyPr/>
        <a:lstStyle/>
        <a:p>
          <a:endParaRPr lang="fr-BE"/>
        </a:p>
      </dgm:t>
    </dgm:pt>
    <dgm:pt modelId="{DE7976A6-E86D-41BA-B5A4-13EE36D6FD55}">
      <dgm:prSet/>
      <dgm:spPr/>
      <dgm:t>
        <a:bodyPr/>
        <a:lstStyle/>
        <a:p>
          <a:r>
            <a:rPr lang="fr-BE" dirty="0"/>
            <a:t>Echantillonnage non –probabiliste </a:t>
          </a:r>
        </a:p>
      </dgm:t>
    </dgm:pt>
    <dgm:pt modelId="{373B0252-383D-4CAF-ABDB-CD9863761954}" type="parTrans" cxnId="{1CDD7AAD-685A-4B8C-856C-72AB88A44813}">
      <dgm:prSet/>
      <dgm:spPr/>
      <dgm:t>
        <a:bodyPr/>
        <a:lstStyle/>
        <a:p>
          <a:endParaRPr lang="fr-BE"/>
        </a:p>
      </dgm:t>
    </dgm:pt>
    <dgm:pt modelId="{5120771A-8AFC-43D6-9827-8A60D86BBEB2}" type="sibTrans" cxnId="{1CDD7AAD-685A-4B8C-856C-72AB88A44813}">
      <dgm:prSet/>
      <dgm:spPr/>
      <dgm:t>
        <a:bodyPr/>
        <a:lstStyle/>
        <a:p>
          <a:endParaRPr lang="fr-BE"/>
        </a:p>
      </dgm:t>
    </dgm:pt>
    <dgm:pt modelId="{593D82EA-2B14-4D90-835A-0429E277E3D9}" type="pres">
      <dgm:prSet presAssocID="{824B92DB-391C-4BF2-A3D4-4FA3B1E224AA}" presName="hierChild1" presStyleCnt="0">
        <dgm:presLayoutVars>
          <dgm:chPref val="1"/>
          <dgm:dir/>
          <dgm:animOne val="branch"/>
          <dgm:animLvl val="lvl"/>
          <dgm:resizeHandles/>
        </dgm:presLayoutVars>
      </dgm:prSet>
      <dgm:spPr/>
    </dgm:pt>
    <dgm:pt modelId="{DBCCE824-E9FB-4E56-A775-236AE32B682E}" type="pres">
      <dgm:prSet presAssocID="{56968076-E76C-4FED-95CF-F7411DD334D4}" presName="hierRoot1" presStyleCnt="0"/>
      <dgm:spPr/>
    </dgm:pt>
    <dgm:pt modelId="{9AF0EFBE-74FF-471E-8E47-1775AEC86F63}" type="pres">
      <dgm:prSet presAssocID="{56968076-E76C-4FED-95CF-F7411DD334D4}" presName="composite" presStyleCnt="0"/>
      <dgm:spPr/>
    </dgm:pt>
    <dgm:pt modelId="{5D54BB32-E968-4831-9B1E-4CD218ADCB7E}" type="pres">
      <dgm:prSet presAssocID="{56968076-E76C-4FED-95CF-F7411DD334D4}" presName="background" presStyleLbl="node0" presStyleIdx="0" presStyleCnt="1"/>
      <dgm:spPr/>
    </dgm:pt>
    <dgm:pt modelId="{4B3DD400-A5E7-4614-A421-5B2E0269E44A}" type="pres">
      <dgm:prSet presAssocID="{56968076-E76C-4FED-95CF-F7411DD334D4}" presName="text" presStyleLbl="fgAcc0" presStyleIdx="0" presStyleCnt="1">
        <dgm:presLayoutVars>
          <dgm:chPref val="3"/>
        </dgm:presLayoutVars>
      </dgm:prSet>
      <dgm:spPr/>
    </dgm:pt>
    <dgm:pt modelId="{AAF4C192-431F-45F6-989C-15E251D8C769}" type="pres">
      <dgm:prSet presAssocID="{56968076-E76C-4FED-95CF-F7411DD334D4}" presName="hierChild2" presStyleCnt="0"/>
      <dgm:spPr/>
    </dgm:pt>
    <dgm:pt modelId="{24CBAEBE-F203-4B76-B2CC-2C1D708AEE91}" type="pres">
      <dgm:prSet presAssocID="{496F3F11-1FFD-4D22-BDD6-D4DA6D14B5C8}" presName="Name10" presStyleLbl="parChTrans1D2" presStyleIdx="0" presStyleCnt="2"/>
      <dgm:spPr/>
    </dgm:pt>
    <dgm:pt modelId="{9DEC80C1-5A68-455C-B004-D183727F61D9}" type="pres">
      <dgm:prSet presAssocID="{73AF46EB-3195-43C8-821A-13A0493F78D7}" presName="hierRoot2" presStyleCnt="0"/>
      <dgm:spPr/>
    </dgm:pt>
    <dgm:pt modelId="{8A8270BD-7F4B-416F-ABB0-20CB965F97AE}" type="pres">
      <dgm:prSet presAssocID="{73AF46EB-3195-43C8-821A-13A0493F78D7}" presName="composite2" presStyleCnt="0"/>
      <dgm:spPr/>
    </dgm:pt>
    <dgm:pt modelId="{6CB04095-0CC5-4F1A-B85E-0571EC3A8AF9}" type="pres">
      <dgm:prSet presAssocID="{73AF46EB-3195-43C8-821A-13A0493F78D7}" presName="background2" presStyleLbl="node2" presStyleIdx="0" presStyleCnt="2"/>
      <dgm:spPr/>
    </dgm:pt>
    <dgm:pt modelId="{89978D53-CF21-437F-A885-8BF774D8E64F}" type="pres">
      <dgm:prSet presAssocID="{73AF46EB-3195-43C8-821A-13A0493F78D7}" presName="text2" presStyleLbl="fgAcc2" presStyleIdx="0" presStyleCnt="2">
        <dgm:presLayoutVars>
          <dgm:chPref val="3"/>
        </dgm:presLayoutVars>
      </dgm:prSet>
      <dgm:spPr/>
    </dgm:pt>
    <dgm:pt modelId="{D4D34BC8-C2E0-412C-96AB-4DD4307BA8C4}" type="pres">
      <dgm:prSet presAssocID="{73AF46EB-3195-43C8-821A-13A0493F78D7}" presName="hierChild3" presStyleCnt="0"/>
      <dgm:spPr/>
    </dgm:pt>
    <dgm:pt modelId="{C1ACA046-E42F-4184-B38F-6523D19C5D45}" type="pres">
      <dgm:prSet presAssocID="{A3AF9601-29F7-4277-B135-35648BBD5226}" presName="Name17" presStyleLbl="parChTrans1D3" presStyleIdx="0" presStyleCnt="5"/>
      <dgm:spPr/>
    </dgm:pt>
    <dgm:pt modelId="{C4AEEF7D-DDD5-4D64-B758-D7D68777C751}" type="pres">
      <dgm:prSet presAssocID="{6FDB5FF8-6E73-4882-AE71-CFE7642974AE}" presName="hierRoot3" presStyleCnt="0"/>
      <dgm:spPr/>
    </dgm:pt>
    <dgm:pt modelId="{96C876D4-8814-4203-B2B0-D9F4991BCF24}" type="pres">
      <dgm:prSet presAssocID="{6FDB5FF8-6E73-4882-AE71-CFE7642974AE}" presName="composite3" presStyleCnt="0"/>
      <dgm:spPr/>
    </dgm:pt>
    <dgm:pt modelId="{A33A9E4A-DCAB-4E63-8C01-FEA69B6E6A4F}" type="pres">
      <dgm:prSet presAssocID="{6FDB5FF8-6E73-4882-AE71-CFE7642974AE}" presName="background3" presStyleLbl="node3" presStyleIdx="0" presStyleCnt="5"/>
      <dgm:spPr/>
    </dgm:pt>
    <dgm:pt modelId="{A48DFBF6-60AF-4D25-A45C-19A99F09AD62}" type="pres">
      <dgm:prSet presAssocID="{6FDB5FF8-6E73-4882-AE71-CFE7642974AE}" presName="text3" presStyleLbl="fgAcc3" presStyleIdx="0" presStyleCnt="5">
        <dgm:presLayoutVars>
          <dgm:chPref val="3"/>
        </dgm:presLayoutVars>
      </dgm:prSet>
      <dgm:spPr/>
    </dgm:pt>
    <dgm:pt modelId="{4ED50A43-B7ED-4AF1-A4F6-A894847810E8}" type="pres">
      <dgm:prSet presAssocID="{6FDB5FF8-6E73-4882-AE71-CFE7642974AE}" presName="hierChild4" presStyleCnt="0"/>
      <dgm:spPr/>
    </dgm:pt>
    <dgm:pt modelId="{79CD4113-DD61-47D4-BFA4-53D866406980}" type="pres">
      <dgm:prSet presAssocID="{3C14441A-F083-43A0-994D-FA2368FF5AD1}" presName="Name17" presStyleLbl="parChTrans1D3" presStyleIdx="1" presStyleCnt="5"/>
      <dgm:spPr/>
    </dgm:pt>
    <dgm:pt modelId="{4F26410E-A60E-4E73-8B93-1909A9106A10}" type="pres">
      <dgm:prSet presAssocID="{C44B8643-98D6-42DB-B9B8-5997A5EC9228}" presName="hierRoot3" presStyleCnt="0"/>
      <dgm:spPr/>
    </dgm:pt>
    <dgm:pt modelId="{B0C25C71-0929-4157-BA45-26E961D49819}" type="pres">
      <dgm:prSet presAssocID="{C44B8643-98D6-42DB-B9B8-5997A5EC9228}" presName="composite3" presStyleCnt="0"/>
      <dgm:spPr/>
    </dgm:pt>
    <dgm:pt modelId="{0858745F-92B3-4B1E-AE8B-E34C0BB24A9B}" type="pres">
      <dgm:prSet presAssocID="{C44B8643-98D6-42DB-B9B8-5997A5EC9228}" presName="background3" presStyleLbl="node3" presStyleIdx="1" presStyleCnt="5"/>
      <dgm:spPr/>
    </dgm:pt>
    <dgm:pt modelId="{06346E3B-A172-4F9A-AF6C-080736254C9A}" type="pres">
      <dgm:prSet presAssocID="{C44B8643-98D6-42DB-B9B8-5997A5EC9228}" presName="text3" presStyleLbl="fgAcc3" presStyleIdx="1" presStyleCnt="5">
        <dgm:presLayoutVars>
          <dgm:chPref val="3"/>
        </dgm:presLayoutVars>
      </dgm:prSet>
      <dgm:spPr/>
    </dgm:pt>
    <dgm:pt modelId="{57802743-E315-475B-B398-F057C7AA621F}" type="pres">
      <dgm:prSet presAssocID="{C44B8643-98D6-42DB-B9B8-5997A5EC9228}" presName="hierChild4" presStyleCnt="0"/>
      <dgm:spPr/>
    </dgm:pt>
    <dgm:pt modelId="{4D887254-9C58-4CC3-A40B-AAE14C66ACEB}" type="pres">
      <dgm:prSet presAssocID="{AC248B58-73C1-4F60-A064-1F35D5B498BA}" presName="Name17" presStyleLbl="parChTrans1D3" presStyleIdx="2" presStyleCnt="5"/>
      <dgm:spPr/>
    </dgm:pt>
    <dgm:pt modelId="{C8AF593C-1ACD-4CC1-A53E-3AAD5910DDA0}" type="pres">
      <dgm:prSet presAssocID="{E198B432-4EA9-4194-9799-B4D17C1E442A}" presName="hierRoot3" presStyleCnt="0"/>
      <dgm:spPr/>
    </dgm:pt>
    <dgm:pt modelId="{80A20CA2-428D-462D-940D-03BBB61E2BB3}" type="pres">
      <dgm:prSet presAssocID="{E198B432-4EA9-4194-9799-B4D17C1E442A}" presName="composite3" presStyleCnt="0"/>
      <dgm:spPr/>
    </dgm:pt>
    <dgm:pt modelId="{F4FC03FB-F7DA-4969-96EA-F6F0E48C61DB}" type="pres">
      <dgm:prSet presAssocID="{E198B432-4EA9-4194-9799-B4D17C1E442A}" presName="background3" presStyleLbl="node3" presStyleIdx="2" presStyleCnt="5"/>
      <dgm:spPr/>
    </dgm:pt>
    <dgm:pt modelId="{6D85F917-03D2-46C3-8FB5-DC6EC43D9AFC}" type="pres">
      <dgm:prSet presAssocID="{E198B432-4EA9-4194-9799-B4D17C1E442A}" presName="text3" presStyleLbl="fgAcc3" presStyleIdx="2" presStyleCnt="5">
        <dgm:presLayoutVars>
          <dgm:chPref val="3"/>
        </dgm:presLayoutVars>
      </dgm:prSet>
      <dgm:spPr/>
    </dgm:pt>
    <dgm:pt modelId="{1444ADA1-4F72-4E99-B5E1-437A1DC7A79D}" type="pres">
      <dgm:prSet presAssocID="{E198B432-4EA9-4194-9799-B4D17C1E442A}" presName="hierChild4" presStyleCnt="0"/>
      <dgm:spPr/>
    </dgm:pt>
    <dgm:pt modelId="{74D7F534-494C-4BA9-9CE0-F1365C8C58E5}" type="pres">
      <dgm:prSet presAssocID="{373B0252-383D-4CAF-ABDB-CD9863761954}" presName="Name23" presStyleLbl="parChTrans1D4" presStyleIdx="0" presStyleCnt="1"/>
      <dgm:spPr/>
    </dgm:pt>
    <dgm:pt modelId="{F55BF933-C440-4C95-A8C2-A625825D628C}" type="pres">
      <dgm:prSet presAssocID="{DE7976A6-E86D-41BA-B5A4-13EE36D6FD55}" presName="hierRoot4" presStyleCnt="0"/>
      <dgm:spPr/>
    </dgm:pt>
    <dgm:pt modelId="{118CD0BC-BBBB-41C0-9CA5-901B2A2AE68C}" type="pres">
      <dgm:prSet presAssocID="{DE7976A6-E86D-41BA-B5A4-13EE36D6FD55}" presName="composite4" presStyleCnt="0"/>
      <dgm:spPr/>
    </dgm:pt>
    <dgm:pt modelId="{200CEA77-6837-4B94-8A2C-FD62B3B540BF}" type="pres">
      <dgm:prSet presAssocID="{DE7976A6-E86D-41BA-B5A4-13EE36D6FD55}" presName="background4" presStyleLbl="node4" presStyleIdx="0" presStyleCnt="1"/>
      <dgm:spPr/>
    </dgm:pt>
    <dgm:pt modelId="{89814B75-6520-4645-8134-BC5616A7A06D}" type="pres">
      <dgm:prSet presAssocID="{DE7976A6-E86D-41BA-B5A4-13EE36D6FD55}" presName="text4" presStyleLbl="fgAcc4" presStyleIdx="0" presStyleCnt="1">
        <dgm:presLayoutVars>
          <dgm:chPref val="3"/>
        </dgm:presLayoutVars>
      </dgm:prSet>
      <dgm:spPr/>
    </dgm:pt>
    <dgm:pt modelId="{6E0B9025-9237-4401-83AA-1DB377328BB0}" type="pres">
      <dgm:prSet presAssocID="{DE7976A6-E86D-41BA-B5A4-13EE36D6FD55}" presName="hierChild5" presStyleCnt="0"/>
      <dgm:spPr/>
    </dgm:pt>
    <dgm:pt modelId="{F344DF72-8C15-470C-929D-8BD3E931E1DF}" type="pres">
      <dgm:prSet presAssocID="{26D0DFAC-7741-456A-BDB8-5D80D43F6D12}" presName="Name10" presStyleLbl="parChTrans1D2" presStyleIdx="1" presStyleCnt="2"/>
      <dgm:spPr/>
    </dgm:pt>
    <dgm:pt modelId="{582CF6DC-DE20-49A5-812F-6A794DF6BE48}" type="pres">
      <dgm:prSet presAssocID="{3B87EF2A-C448-4657-BDAF-198D44B28B1B}" presName="hierRoot2" presStyleCnt="0"/>
      <dgm:spPr/>
    </dgm:pt>
    <dgm:pt modelId="{3A87A4FC-910B-4644-BA63-2B054CA1165A}" type="pres">
      <dgm:prSet presAssocID="{3B87EF2A-C448-4657-BDAF-198D44B28B1B}" presName="composite2" presStyleCnt="0"/>
      <dgm:spPr/>
    </dgm:pt>
    <dgm:pt modelId="{B139F7A2-4788-45E0-BA02-AFCEE1E97792}" type="pres">
      <dgm:prSet presAssocID="{3B87EF2A-C448-4657-BDAF-198D44B28B1B}" presName="background2" presStyleLbl="node2" presStyleIdx="1" presStyleCnt="2"/>
      <dgm:spPr/>
    </dgm:pt>
    <dgm:pt modelId="{6EE37F08-9D41-4222-8039-B33F1B9E1F8A}" type="pres">
      <dgm:prSet presAssocID="{3B87EF2A-C448-4657-BDAF-198D44B28B1B}" presName="text2" presStyleLbl="fgAcc2" presStyleIdx="1" presStyleCnt="2">
        <dgm:presLayoutVars>
          <dgm:chPref val="3"/>
        </dgm:presLayoutVars>
      </dgm:prSet>
      <dgm:spPr/>
    </dgm:pt>
    <dgm:pt modelId="{E026672B-048F-4D68-BEC1-4B46A332B2F4}" type="pres">
      <dgm:prSet presAssocID="{3B87EF2A-C448-4657-BDAF-198D44B28B1B}" presName="hierChild3" presStyleCnt="0"/>
      <dgm:spPr/>
    </dgm:pt>
    <dgm:pt modelId="{48A8F4AE-1AE0-4B3C-B8D1-9BDEC473E7B6}" type="pres">
      <dgm:prSet presAssocID="{885FD754-7702-4462-883B-E70E2F668033}" presName="Name17" presStyleLbl="parChTrans1D3" presStyleIdx="3" presStyleCnt="5"/>
      <dgm:spPr/>
    </dgm:pt>
    <dgm:pt modelId="{01E6BB9B-6805-4458-A43E-A0A0DB4371A5}" type="pres">
      <dgm:prSet presAssocID="{931E21B5-432F-4570-B0F5-55902A1F2958}" presName="hierRoot3" presStyleCnt="0"/>
      <dgm:spPr/>
    </dgm:pt>
    <dgm:pt modelId="{46FC0C37-0FB3-4D38-9852-0644A0E37C47}" type="pres">
      <dgm:prSet presAssocID="{931E21B5-432F-4570-B0F5-55902A1F2958}" presName="composite3" presStyleCnt="0"/>
      <dgm:spPr/>
    </dgm:pt>
    <dgm:pt modelId="{75E4D1FC-3945-46A3-A66B-6C341CE1D5FC}" type="pres">
      <dgm:prSet presAssocID="{931E21B5-432F-4570-B0F5-55902A1F2958}" presName="background3" presStyleLbl="node3" presStyleIdx="3" presStyleCnt="5"/>
      <dgm:spPr/>
    </dgm:pt>
    <dgm:pt modelId="{C72C091A-7D45-4D0F-8874-F63A96667FF2}" type="pres">
      <dgm:prSet presAssocID="{931E21B5-432F-4570-B0F5-55902A1F2958}" presName="text3" presStyleLbl="fgAcc3" presStyleIdx="3" presStyleCnt="5">
        <dgm:presLayoutVars>
          <dgm:chPref val="3"/>
        </dgm:presLayoutVars>
      </dgm:prSet>
      <dgm:spPr/>
    </dgm:pt>
    <dgm:pt modelId="{B0FA020E-62B4-47B8-970D-2FA06CC58408}" type="pres">
      <dgm:prSet presAssocID="{931E21B5-432F-4570-B0F5-55902A1F2958}" presName="hierChild4" presStyleCnt="0"/>
      <dgm:spPr/>
    </dgm:pt>
    <dgm:pt modelId="{2D814AEB-B64B-4ED2-B2B1-D04ECB124C2D}" type="pres">
      <dgm:prSet presAssocID="{6594A5B5-CB21-41B9-8090-0943477B9123}" presName="Name17" presStyleLbl="parChTrans1D3" presStyleIdx="4" presStyleCnt="5"/>
      <dgm:spPr/>
    </dgm:pt>
    <dgm:pt modelId="{8F90A453-EA45-48EE-99F1-246223DD629E}" type="pres">
      <dgm:prSet presAssocID="{6AA0BDFD-C6EA-4433-8E6D-4E91998D9BB2}" presName="hierRoot3" presStyleCnt="0"/>
      <dgm:spPr/>
    </dgm:pt>
    <dgm:pt modelId="{5161A5F9-EA28-476B-B328-7CB0669BBA86}" type="pres">
      <dgm:prSet presAssocID="{6AA0BDFD-C6EA-4433-8E6D-4E91998D9BB2}" presName="composite3" presStyleCnt="0"/>
      <dgm:spPr/>
    </dgm:pt>
    <dgm:pt modelId="{C364C0C7-25A3-4365-BE43-1743C1712F73}" type="pres">
      <dgm:prSet presAssocID="{6AA0BDFD-C6EA-4433-8E6D-4E91998D9BB2}" presName="background3" presStyleLbl="node3" presStyleIdx="4" presStyleCnt="5"/>
      <dgm:spPr/>
    </dgm:pt>
    <dgm:pt modelId="{347E3B62-A742-46EA-A081-C0A23CEE46D4}" type="pres">
      <dgm:prSet presAssocID="{6AA0BDFD-C6EA-4433-8E6D-4E91998D9BB2}" presName="text3" presStyleLbl="fgAcc3" presStyleIdx="4" presStyleCnt="5">
        <dgm:presLayoutVars>
          <dgm:chPref val="3"/>
        </dgm:presLayoutVars>
      </dgm:prSet>
      <dgm:spPr/>
    </dgm:pt>
    <dgm:pt modelId="{A0B68360-23DC-45D1-8F95-AD47A230513A}" type="pres">
      <dgm:prSet presAssocID="{6AA0BDFD-C6EA-4433-8E6D-4E91998D9BB2}" presName="hierChild4" presStyleCnt="0"/>
      <dgm:spPr/>
    </dgm:pt>
  </dgm:ptLst>
  <dgm:cxnLst>
    <dgm:cxn modelId="{5E370F0A-AB04-4B8B-9460-448E3BA1359A}" type="presOf" srcId="{6FDB5FF8-6E73-4882-AE71-CFE7642974AE}" destId="{A48DFBF6-60AF-4D25-A45C-19A99F09AD62}" srcOrd="0" destOrd="0" presId="urn:microsoft.com/office/officeart/2005/8/layout/hierarchy1"/>
    <dgm:cxn modelId="{ED4F950C-22CB-4A4B-B5A2-23E1B19DB71F}" type="presOf" srcId="{496F3F11-1FFD-4D22-BDD6-D4DA6D14B5C8}" destId="{24CBAEBE-F203-4B76-B2CC-2C1D708AEE91}" srcOrd="0" destOrd="0" presId="urn:microsoft.com/office/officeart/2005/8/layout/hierarchy1"/>
    <dgm:cxn modelId="{5AA99714-0D26-42AD-8C0A-A9189E210A74}" srcId="{56968076-E76C-4FED-95CF-F7411DD334D4}" destId="{73AF46EB-3195-43C8-821A-13A0493F78D7}" srcOrd="0" destOrd="0" parTransId="{496F3F11-1FFD-4D22-BDD6-D4DA6D14B5C8}" sibTransId="{07A83BE3-9840-447C-BBDC-652665BD645E}"/>
    <dgm:cxn modelId="{46317B1A-B9A7-49BD-B618-25E8D6DE53F2}" type="presOf" srcId="{AC248B58-73C1-4F60-A064-1F35D5B498BA}" destId="{4D887254-9C58-4CC3-A40B-AAE14C66ACEB}" srcOrd="0" destOrd="0" presId="urn:microsoft.com/office/officeart/2005/8/layout/hierarchy1"/>
    <dgm:cxn modelId="{D3345B1C-5F4F-43AA-B32A-1AAF36F12CF8}" type="presOf" srcId="{56968076-E76C-4FED-95CF-F7411DD334D4}" destId="{4B3DD400-A5E7-4614-A421-5B2E0269E44A}" srcOrd="0" destOrd="0" presId="urn:microsoft.com/office/officeart/2005/8/layout/hierarchy1"/>
    <dgm:cxn modelId="{19AAFF24-324A-4A23-917F-F3963A0F6C62}" type="presOf" srcId="{3B87EF2A-C448-4657-BDAF-198D44B28B1B}" destId="{6EE37F08-9D41-4222-8039-B33F1B9E1F8A}" srcOrd="0" destOrd="0" presId="urn:microsoft.com/office/officeart/2005/8/layout/hierarchy1"/>
    <dgm:cxn modelId="{3EF61435-8524-4721-A033-2F752BC5DCDB}" srcId="{73AF46EB-3195-43C8-821A-13A0493F78D7}" destId="{6FDB5FF8-6E73-4882-AE71-CFE7642974AE}" srcOrd="0" destOrd="0" parTransId="{A3AF9601-29F7-4277-B135-35648BBD5226}" sibTransId="{47065409-FDB2-4024-A782-2B5A8EC5CD5E}"/>
    <dgm:cxn modelId="{5EE84B4E-769E-4C98-BEAA-C95507434781}" type="presOf" srcId="{E198B432-4EA9-4194-9799-B4D17C1E442A}" destId="{6D85F917-03D2-46C3-8FB5-DC6EC43D9AFC}" srcOrd="0" destOrd="0" presId="urn:microsoft.com/office/officeart/2005/8/layout/hierarchy1"/>
    <dgm:cxn modelId="{2D9FA56E-A0D0-465D-8729-30F50E5D210C}" type="presOf" srcId="{885FD754-7702-4462-883B-E70E2F668033}" destId="{48A8F4AE-1AE0-4B3C-B8D1-9BDEC473E7B6}" srcOrd="0" destOrd="0" presId="urn:microsoft.com/office/officeart/2005/8/layout/hierarchy1"/>
    <dgm:cxn modelId="{5950777C-9D15-4440-B0E4-D68D58EAFCBE}" type="presOf" srcId="{73AF46EB-3195-43C8-821A-13A0493F78D7}" destId="{89978D53-CF21-437F-A885-8BF774D8E64F}" srcOrd="0" destOrd="0" presId="urn:microsoft.com/office/officeart/2005/8/layout/hierarchy1"/>
    <dgm:cxn modelId="{DFC4A988-696E-4E83-BCA9-9CC56E65BFC5}" srcId="{824B92DB-391C-4BF2-A3D4-4FA3B1E224AA}" destId="{56968076-E76C-4FED-95CF-F7411DD334D4}" srcOrd="0" destOrd="0" parTransId="{28833AA5-F4A7-43B5-A7C9-952A139384B8}" sibTransId="{9ED5AE70-F6E7-43C8-B20F-DFA467A7259B}"/>
    <dgm:cxn modelId="{894FCF8B-A926-4084-9A39-8FDDD35DF085}" type="presOf" srcId="{C44B8643-98D6-42DB-B9B8-5997A5EC9228}" destId="{06346E3B-A172-4F9A-AF6C-080736254C9A}" srcOrd="0" destOrd="0" presId="urn:microsoft.com/office/officeart/2005/8/layout/hierarchy1"/>
    <dgm:cxn modelId="{CA09F28F-4108-4F71-A130-5432CCD40D83}" type="presOf" srcId="{931E21B5-432F-4570-B0F5-55902A1F2958}" destId="{C72C091A-7D45-4D0F-8874-F63A96667FF2}" srcOrd="0" destOrd="0" presId="urn:microsoft.com/office/officeart/2005/8/layout/hierarchy1"/>
    <dgm:cxn modelId="{CAC86790-806C-45BB-BFA4-B5CB76492DF7}" srcId="{56968076-E76C-4FED-95CF-F7411DD334D4}" destId="{3B87EF2A-C448-4657-BDAF-198D44B28B1B}" srcOrd="1" destOrd="0" parTransId="{26D0DFAC-7741-456A-BDB8-5D80D43F6D12}" sibTransId="{A70C9383-A5C0-4A46-8A9B-492B9B60FEDA}"/>
    <dgm:cxn modelId="{1CDD7AAD-685A-4B8C-856C-72AB88A44813}" srcId="{E198B432-4EA9-4194-9799-B4D17C1E442A}" destId="{DE7976A6-E86D-41BA-B5A4-13EE36D6FD55}" srcOrd="0" destOrd="0" parTransId="{373B0252-383D-4CAF-ABDB-CD9863761954}" sibTransId="{5120771A-8AFC-43D6-9827-8A60D86BBEB2}"/>
    <dgm:cxn modelId="{EE95C6B2-AE72-45B9-B3DB-86F01A7CC352}" type="presOf" srcId="{26D0DFAC-7741-456A-BDB8-5D80D43F6D12}" destId="{F344DF72-8C15-470C-929D-8BD3E931E1DF}" srcOrd="0" destOrd="0" presId="urn:microsoft.com/office/officeart/2005/8/layout/hierarchy1"/>
    <dgm:cxn modelId="{28C682B3-9463-4360-A0F2-F1A196FEAFC9}" srcId="{73AF46EB-3195-43C8-821A-13A0493F78D7}" destId="{E198B432-4EA9-4194-9799-B4D17C1E442A}" srcOrd="2" destOrd="0" parTransId="{AC248B58-73C1-4F60-A064-1F35D5B498BA}" sibTransId="{45F39C84-2D39-4229-ACAA-F40751418FD6}"/>
    <dgm:cxn modelId="{5027A5BA-ED24-4B6E-A83B-3455B32BEAAA}" srcId="{3B87EF2A-C448-4657-BDAF-198D44B28B1B}" destId="{6AA0BDFD-C6EA-4433-8E6D-4E91998D9BB2}" srcOrd="1" destOrd="0" parTransId="{6594A5B5-CB21-41B9-8090-0943477B9123}" sibTransId="{CA0A030E-37B3-4CD2-8369-34425EE36118}"/>
    <dgm:cxn modelId="{15CA9BCD-7D5C-492E-8B6F-5A7D5C3D3C9E}" srcId="{73AF46EB-3195-43C8-821A-13A0493F78D7}" destId="{C44B8643-98D6-42DB-B9B8-5997A5EC9228}" srcOrd="1" destOrd="0" parTransId="{3C14441A-F083-43A0-994D-FA2368FF5AD1}" sibTransId="{E48052E7-0058-41FA-8277-E6E2F658F828}"/>
    <dgm:cxn modelId="{4B2AD5D4-8B0D-4E99-A675-328FE5056A28}" type="presOf" srcId="{6AA0BDFD-C6EA-4433-8E6D-4E91998D9BB2}" destId="{347E3B62-A742-46EA-A081-C0A23CEE46D4}" srcOrd="0" destOrd="0" presId="urn:microsoft.com/office/officeart/2005/8/layout/hierarchy1"/>
    <dgm:cxn modelId="{A59648E3-1FFC-4588-9ACF-0734B63BC780}" type="presOf" srcId="{A3AF9601-29F7-4277-B135-35648BBD5226}" destId="{C1ACA046-E42F-4184-B38F-6523D19C5D45}" srcOrd="0" destOrd="0" presId="urn:microsoft.com/office/officeart/2005/8/layout/hierarchy1"/>
    <dgm:cxn modelId="{76F2B7E7-0184-4944-AAFF-6E69E1645FBA}" type="presOf" srcId="{6594A5B5-CB21-41B9-8090-0943477B9123}" destId="{2D814AEB-B64B-4ED2-B2B1-D04ECB124C2D}" srcOrd="0" destOrd="0" presId="urn:microsoft.com/office/officeart/2005/8/layout/hierarchy1"/>
    <dgm:cxn modelId="{AF422DF0-105D-435D-8426-A93C91B09BC2}" srcId="{3B87EF2A-C448-4657-BDAF-198D44B28B1B}" destId="{931E21B5-432F-4570-B0F5-55902A1F2958}" srcOrd="0" destOrd="0" parTransId="{885FD754-7702-4462-883B-E70E2F668033}" sibTransId="{5A61C71E-E231-41F3-925D-A03A7F3BAB22}"/>
    <dgm:cxn modelId="{279F24F4-E03D-43F9-BE35-AAE49DC799CA}" type="presOf" srcId="{DE7976A6-E86D-41BA-B5A4-13EE36D6FD55}" destId="{89814B75-6520-4645-8134-BC5616A7A06D}" srcOrd="0" destOrd="0" presId="urn:microsoft.com/office/officeart/2005/8/layout/hierarchy1"/>
    <dgm:cxn modelId="{DE26A6FD-4962-47F4-A827-CD3973D6B963}" type="presOf" srcId="{373B0252-383D-4CAF-ABDB-CD9863761954}" destId="{74D7F534-494C-4BA9-9CE0-F1365C8C58E5}" srcOrd="0" destOrd="0" presId="urn:microsoft.com/office/officeart/2005/8/layout/hierarchy1"/>
    <dgm:cxn modelId="{1FB566FF-4E9B-4A94-9336-F34EABF5741B}" type="presOf" srcId="{3C14441A-F083-43A0-994D-FA2368FF5AD1}" destId="{79CD4113-DD61-47D4-BFA4-53D866406980}" srcOrd="0" destOrd="0" presId="urn:microsoft.com/office/officeart/2005/8/layout/hierarchy1"/>
    <dgm:cxn modelId="{96EEBAFF-E5C2-4606-8B41-A81B8A034710}" type="presOf" srcId="{824B92DB-391C-4BF2-A3D4-4FA3B1E224AA}" destId="{593D82EA-2B14-4D90-835A-0429E277E3D9}" srcOrd="0" destOrd="0" presId="urn:microsoft.com/office/officeart/2005/8/layout/hierarchy1"/>
    <dgm:cxn modelId="{6257307F-A49C-4C4E-9898-BC2AFFA7C68B}" type="presParOf" srcId="{593D82EA-2B14-4D90-835A-0429E277E3D9}" destId="{DBCCE824-E9FB-4E56-A775-236AE32B682E}" srcOrd="0" destOrd="0" presId="urn:microsoft.com/office/officeart/2005/8/layout/hierarchy1"/>
    <dgm:cxn modelId="{ED82641B-5DF1-478A-A2AC-3D9ACAC7BFBD}" type="presParOf" srcId="{DBCCE824-E9FB-4E56-A775-236AE32B682E}" destId="{9AF0EFBE-74FF-471E-8E47-1775AEC86F63}" srcOrd="0" destOrd="0" presId="urn:microsoft.com/office/officeart/2005/8/layout/hierarchy1"/>
    <dgm:cxn modelId="{B2B7712E-BA5B-4DD5-813F-46D2D06FEBEF}" type="presParOf" srcId="{9AF0EFBE-74FF-471E-8E47-1775AEC86F63}" destId="{5D54BB32-E968-4831-9B1E-4CD218ADCB7E}" srcOrd="0" destOrd="0" presId="urn:microsoft.com/office/officeart/2005/8/layout/hierarchy1"/>
    <dgm:cxn modelId="{E83B18F6-CB7A-4AAE-B065-79D3F8250EFF}" type="presParOf" srcId="{9AF0EFBE-74FF-471E-8E47-1775AEC86F63}" destId="{4B3DD400-A5E7-4614-A421-5B2E0269E44A}" srcOrd="1" destOrd="0" presId="urn:microsoft.com/office/officeart/2005/8/layout/hierarchy1"/>
    <dgm:cxn modelId="{9FB68BFE-0270-4A6E-8191-6076E30DEF6C}" type="presParOf" srcId="{DBCCE824-E9FB-4E56-A775-236AE32B682E}" destId="{AAF4C192-431F-45F6-989C-15E251D8C769}" srcOrd="1" destOrd="0" presId="urn:microsoft.com/office/officeart/2005/8/layout/hierarchy1"/>
    <dgm:cxn modelId="{0B9077D7-B908-4DD2-A9C9-D729605B7AB5}" type="presParOf" srcId="{AAF4C192-431F-45F6-989C-15E251D8C769}" destId="{24CBAEBE-F203-4B76-B2CC-2C1D708AEE91}" srcOrd="0" destOrd="0" presId="urn:microsoft.com/office/officeart/2005/8/layout/hierarchy1"/>
    <dgm:cxn modelId="{F63D603E-2847-48D5-AF4D-8D1B0C2CD380}" type="presParOf" srcId="{AAF4C192-431F-45F6-989C-15E251D8C769}" destId="{9DEC80C1-5A68-455C-B004-D183727F61D9}" srcOrd="1" destOrd="0" presId="urn:microsoft.com/office/officeart/2005/8/layout/hierarchy1"/>
    <dgm:cxn modelId="{5C1A22E0-7FF3-4B5E-81A6-C08390BD6A32}" type="presParOf" srcId="{9DEC80C1-5A68-455C-B004-D183727F61D9}" destId="{8A8270BD-7F4B-416F-ABB0-20CB965F97AE}" srcOrd="0" destOrd="0" presId="urn:microsoft.com/office/officeart/2005/8/layout/hierarchy1"/>
    <dgm:cxn modelId="{FC241677-E8B5-483A-8628-FBED59DC5594}" type="presParOf" srcId="{8A8270BD-7F4B-416F-ABB0-20CB965F97AE}" destId="{6CB04095-0CC5-4F1A-B85E-0571EC3A8AF9}" srcOrd="0" destOrd="0" presId="urn:microsoft.com/office/officeart/2005/8/layout/hierarchy1"/>
    <dgm:cxn modelId="{922A96D4-42F6-4031-A4FE-54E97613606F}" type="presParOf" srcId="{8A8270BD-7F4B-416F-ABB0-20CB965F97AE}" destId="{89978D53-CF21-437F-A885-8BF774D8E64F}" srcOrd="1" destOrd="0" presId="urn:microsoft.com/office/officeart/2005/8/layout/hierarchy1"/>
    <dgm:cxn modelId="{883DC142-66AB-4BBD-B03E-16270DAEF440}" type="presParOf" srcId="{9DEC80C1-5A68-455C-B004-D183727F61D9}" destId="{D4D34BC8-C2E0-412C-96AB-4DD4307BA8C4}" srcOrd="1" destOrd="0" presId="urn:microsoft.com/office/officeart/2005/8/layout/hierarchy1"/>
    <dgm:cxn modelId="{A38B48CD-B898-4799-AB60-E912842754C0}" type="presParOf" srcId="{D4D34BC8-C2E0-412C-96AB-4DD4307BA8C4}" destId="{C1ACA046-E42F-4184-B38F-6523D19C5D45}" srcOrd="0" destOrd="0" presId="urn:microsoft.com/office/officeart/2005/8/layout/hierarchy1"/>
    <dgm:cxn modelId="{0F113E81-0FE8-4F7C-842D-F68AE522D69B}" type="presParOf" srcId="{D4D34BC8-C2E0-412C-96AB-4DD4307BA8C4}" destId="{C4AEEF7D-DDD5-4D64-B758-D7D68777C751}" srcOrd="1" destOrd="0" presId="urn:microsoft.com/office/officeart/2005/8/layout/hierarchy1"/>
    <dgm:cxn modelId="{1AEC9DD5-9104-4742-9D94-A5FD71288190}" type="presParOf" srcId="{C4AEEF7D-DDD5-4D64-B758-D7D68777C751}" destId="{96C876D4-8814-4203-B2B0-D9F4991BCF24}" srcOrd="0" destOrd="0" presId="urn:microsoft.com/office/officeart/2005/8/layout/hierarchy1"/>
    <dgm:cxn modelId="{23F33D56-46D4-49C5-AA1F-ECD379299E9A}" type="presParOf" srcId="{96C876D4-8814-4203-B2B0-D9F4991BCF24}" destId="{A33A9E4A-DCAB-4E63-8C01-FEA69B6E6A4F}" srcOrd="0" destOrd="0" presId="urn:microsoft.com/office/officeart/2005/8/layout/hierarchy1"/>
    <dgm:cxn modelId="{AF3B49D4-883A-4FF0-9A7A-E4D868598D41}" type="presParOf" srcId="{96C876D4-8814-4203-B2B0-D9F4991BCF24}" destId="{A48DFBF6-60AF-4D25-A45C-19A99F09AD62}" srcOrd="1" destOrd="0" presId="urn:microsoft.com/office/officeart/2005/8/layout/hierarchy1"/>
    <dgm:cxn modelId="{9443BA30-2969-4F83-A7E4-85A7C089710E}" type="presParOf" srcId="{C4AEEF7D-DDD5-4D64-B758-D7D68777C751}" destId="{4ED50A43-B7ED-4AF1-A4F6-A894847810E8}" srcOrd="1" destOrd="0" presId="urn:microsoft.com/office/officeart/2005/8/layout/hierarchy1"/>
    <dgm:cxn modelId="{109833B0-FEA6-4D62-9017-455712FAE0F6}" type="presParOf" srcId="{D4D34BC8-C2E0-412C-96AB-4DD4307BA8C4}" destId="{79CD4113-DD61-47D4-BFA4-53D866406980}" srcOrd="2" destOrd="0" presId="urn:microsoft.com/office/officeart/2005/8/layout/hierarchy1"/>
    <dgm:cxn modelId="{B9685AAC-E21A-4A3F-A77A-29628BE1EDC5}" type="presParOf" srcId="{D4D34BC8-C2E0-412C-96AB-4DD4307BA8C4}" destId="{4F26410E-A60E-4E73-8B93-1909A9106A10}" srcOrd="3" destOrd="0" presId="urn:microsoft.com/office/officeart/2005/8/layout/hierarchy1"/>
    <dgm:cxn modelId="{D548CA65-1E09-4217-AE27-C306FDACD8F0}" type="presParOf" srcId="{4F26410E-A60E-4E73-8B93-1909A9106A10}" destId="{B0C25C71-0929-4157-BA45-26E961D49819}" srcOrd="0" destOrd="0" presId="urn:microsoft.com/office/officeart/2005/8/layout/hierarchy1"/>
    <dgm:cxn modelId="{B250A5B3-C9B9-429E-9AC3-67D491F2BC17}" type="presParOf" srcId="{B0C25C71-0929-4157-BA45-26E961D49819}" destId="{0858745F-92B3-4B1E-AE8B-E34C0BB24A9B}" srcOrd="0" destOrd="0" presId="urn:microsoft.com/office/officeart/2005/8/layout/hierarchy1"/>
    <dgm:cxn modelId="{1C9D267F-7CC6-4F6D-9299-698EB8C1EBA2}" type="presParOf" srcId="{B0C25C71-0929-4157-BA45-26E961D49819}" destId="{06346E3B-A172-4F9A-AF6C-080736254C9A}" srcOrd="1" destOrd="0" presId="urn:microsoft.com/office/officeart/2005/8/layout/hierarchy1"/>
    <dgm:cxn modelId="{883A1B38-11A7-40BD-AD95-0672060BDC08}" type="presParOf" srcId="{4F26410E-A60E-4E73-8B93-1909A9106A10}" destId="{57802743-E315-475B-B398-F057C7AA621F}" srcOrd="1" destOrd="0" presId="urn:microsoft.com/office/officeart/2005/8/layout/hierarchy1"/>
    <dgm:cxn modelId="{D741D7EA-7A07-4420-ACC2-98B37573AD56}" type="presParOf" srcId="{D4D34BC8-C2E0-412C-96AB-4DD4307BA8C4}" destId="{4D887254-9C58-4CC3-A40B-AAE14C66ACEB}" srcOrd="4" destOrd="0" presId="urn:microsoft.com/office/officeart/2005/8/layout/hierarchy1"/>
    <dgm:cxn modelId="{99508790-BDEA-471E-9809-AF150D8B4E80}" type="presParOf" srcId="{D4D34BC8-C2E0-412C-96AB-4DD4307BA8C4}" destId="{C8AF593C-1ACD-4CC1-A53E-3AAD5910DDA0}" srcOrd="5" destOrd="0" presId="urn:microsoft.com/office/officeart/2005/8/layout/hierarchy1"/>
    <dgm:cxn modelId="{7F9B10F4-2EAF-4228-8E0F-FAB0FCE59F83}" type="presParOf" srcId="{C8AF593C-1ACD-4CC1-A53E-3AAD5910DDA0}" destId="{80A20CA2-428D-462D-940D-03BBB61E2BB3}" srcOrd="0" destOrd="0" presId="urn:microsoft.com/office/officeart/2005/8/layout/hierarchy1"/>
    <dgm:cxn modelId="{680FEF72-394A-46A7-A7B5-C09E83BA7EFF}" type="presParOf" srcId="{80A20CA2-428D-462D-940D-03BBB61E2BB3}" destId="{F4FC03FB-F7DA-4969-96EA-F6F0E48C61DB}" srcOrd="0" destOrd="0" presId="urn:microsoft.com/office/officeart/2005/8/layout/hierarchy1"/>
    <dgm:cxn modelId="{8DA46FBC-4C4B-4BD5-8CB3-FF58C96B3D21}" type="presParOf" srcId="{80A20CA2-428D-462D-940D-03BBB61E2BB3}" destId="{6D85F917-03D2-46C3-8FB5-DC6EC43D9AFC}" srcOrd="1" destOrd="0" presId="urn:microsoft.com/office/officeart/2005/8/layout/hierarchy1"/>
    <dgm:cxn modelId="{AC7D03C3-1CFB-459F-8ADA-0650A6D5B838}" type="presParOf" srcId="{C8AF593C-1ACD-4CC1-A53E-3AAD5910DDA0}" destId="{1444ADA1-4F72-4E99-B5E1-437A1DC7A79D}" srcOrd="1" destOrd="0" presId="urn:microsoft.com/office/officeart/2005/8/layout/hierarchy1"/>
    <dgm:cxn modelId="{F6E6390B-B0CC-40EA-9EA2-E24F98D63A97}" type="presParOf" srcId="{1444ADA1-4F72-4E99-B5E1-437A1DC7A79D}" destId="{74D7F534-494C-4BA9-9CE0-F1365C8C58E5}" srcOrd="0" destOrd="0" presId="urn:microsoft.com/office/officeart/2005/8/layout/hierarchy1"/>
    <dgm:cxn modelId="{392AAE36-7F50-4F6E-923E-07E473819660}" type="presParOf" srcId="{1444ADA1-4F72-4E99-B5E1-437A1DC7A79D}" destId="{F55BF933-C440-4C95-A8C2-A625825D628C}" srcOrd="1" destOrd="0" presId="urn:microsoft.com/office/officeart/2005/8/layout/hierarchy1"/>
    <dgm:cxn modelId="{DA6E068B-A53E-4270-B2A8-C131C8653896}" type="presParOf" srcId="{F55BF933-C440-4C95-A8C2-A625825D628C}" destId="{118CD0BC-BBBB-41C0-9CA5-901B2A2AE68C}" srcOrd="0" destOrd="0" presId="urn:microsoft.com/office/officeart/2005/8/layout/hierarchy1"/>
    <dgm:cxn modelId="{208F077D-04AD-4EE4-82CE-FEB8AA390589}" type="presParOf" srcId="{118CD0BC-BBBB-41C0-9CA5-901B2A2AE68C}" destId="{200CEA77-6837-4B94-8A2C-FD62B3B540BF}" srcOrd="0" destOrd="0" presId="urn:microsoft.com/office/officeart/2005/8/layout/hierarchy1"/>
    <dgm:cxn modelId="{580615BE-2C82-4051-9C75-8BC1E8738E94}" type="presParOf" srcId="{118CD0BC-BBBB-41C0-9CA5-901B2A2AE68C}" destId="{89814B75-6520-4645-8134-BC5616A7A06D}" srcOrd="1" destOrd="0" presId="urn:microsoft.com/office/officeart/2005/8/layout/hierarchy1"/>
    <dgm:cxn modelId="{FDE9C41B-2D22-43D1-B4A5-81BCCF382937}" type="presParOf" srcId="{F55BF933-C440-4C95-A8C2-A625825D628C}" destId="{6E0B9025-9237-4401-83AA-1DB377328BB0}" srcOrd="1" destOrd="0" presId="urn:microsoft.com/office/officeart/2005/8/layout/hierarchy1"/>
    <dgm:cxn modelId="{6AC815AF-6F69-4E83-B29F-93BF9F3EC8EE}" type="presParOf" srcId="{AAF4C192-431F-45F6-989C-15E251D8C769}" destId="{F344DF72-8C15-470C-929D-8BD3E931E1DF}" srcOrd="2" destOrd="0" presId="urn:microsoft.com/office/officeart/2005/8/layout/hierarchy1"/>
    <dgm:cxn modelId="{AB2AD783-D113-42EB-906E-91ABA2933C7D}" type="presParOf" srcId="{AAF4C192-431F-45F6-989C-15E251D8C769}" destId="{582CF6DC-DE20-49A5-812F-6A794DF6BE48}" srcOrd="3" destOrd="0" presId="urn:microsoft.com/office/officeart/2005/8/layout/hierarchy1"/>
    <dgm:cxn modelId="{27D55332-9449-4821-BDCB-7933186BB97A}" type="presParOf" srcId="{582CF6DC-DE20-49A5-812F-6A794DF6BE48}" destId="{3A87A4FC-910B-4644-BA63-2B054CA1165A}" srcOrd="0" destOrd="0" presId="urn:microsoft.com/office/officeart/2005/8/layout/hierarchy1"/>
    <dgm:cxn modelId="{69D3674E-8ED3-4BAD-BBF7-F52C94F14ED6}" type="presParOf" srcId="{3A87A4FC-910B-4644-BA63-2B054CA1165A}" destId="{B139F7A2-4788-45E0-BA02-AFCEE1E97792}" srcOrd="0" destOrd="0" presId="urn:microsoft.com/office/officeart/2005/8/layout/hierarchy1"/>
    <dgm:cxn modelId="{455863AB-BB01-4C05-B623-75EBDDC29849}" type="presParOf" srcId="{3A87A4FC-910B-4644-BA63-2B054CA1165A}" destId="{6EE37F08-9D41-4222-8039-B33F1B9E1F8A}" srcOrd="1" destOrd="0" presId="urn:microsoft.com/office/officeart/2005/8/layout/hierarchy1"/>
    <dgm:cxn modelId="{BE59D0F6-2986-4FA7-B264-A6AA34832EE9}" type="presParOf" srcId="{582CF6DC-DE20-49A5-812F-6A794DF6BE48}" destId="{E026672B-048F-4D68-BEC1-4B46A332B2F4}" srcOrd="1" destOrd="0" presId="urn:microsoft.com/office/officeart/2005/8/layout/hierarchy1"/>
    <dgm:cxn modelId="{5492A2CC-CC95-40DE-8705-E83D5CEEF6B8}" type="presParOf" srcId="{E026672B-048F-4D68-BEC1-4B46A332B2F4}" destId="{48A8F4AE-1AE0-4B3C-B8D1-9BDEC473E7B6}" srcOrd="0" destOrd="0" presId="urn:microsoft.com/office/officeart/2005/8/layout/hierarchy1"/>
    <dgm:cxn modelId="{50CBA4AF-2A7A-4E5E-86FA-4BDFA3C2A684}" type="presParOf" srcId="{E026672B-048F-4D68-BEC1-4B46A332B2F4}" destId="{01E6BB9B-6805-4458-A43E-A0A0DB4371A5}" srcOrd="1" destOrd="0" presId="urn:microsoft.com/office/officeart/2005/8/layout/hierarchy1"/>
    <dgm:cxn modelId="{AC3BD1C5-5341-48CC-8DB2-D28AC7E01901}" type="presParOf" srcId="{01E6BB9B-6805-4458-A43E-A0A0DB4371A5}" destId="{46FC0C37-0FB3-4D38-9852-0644A0E37C47}" srcOrd="0" destOrd="0" presId="urn:microsoft.com/office/officeart/2005/8/layout/hierarchy1"/>
    <dgm:cxn modelId="{CDA867CD-B85A-4491-BB1B-26FD6DBAF810}" type="presParOf" srcId="{46FC0C37-0FB3-4D38-9852-0644A0E37C47}" destId="{75E4D1FC-3945-46A3-A66B-6C341CE1D5FC}" srcOrd="0" destOrd="0" presId="urn:microsoft.com/office/officeart/2005/8/layout/hierarchy1"/>
    <dgm:cxn modelId="{C5293BC3-D465-4C1D-9941-E0FE287C0269}" type="presParOf" srcId="{46FC0C37-0FB3-4D38-9852-0644A0E37C47}" destId="{C72C091A-7D45-4D0F-8874-F63A96667FF2}" srcOrd="1" destOrd="0" presId="urn:microsoft.com/office/officeart/2005/8/layout/hierarchy1"/>
    <dgm:cxn modelId="{E3DCC49E-AA08-4B02-B06D-3C552D0F220A}" type="presParOf" srcId="{01E6BB9B-6805-4458-A43E-A0A0DB4371A5}" destId="{B0FA020E-62B4-47B8-970D-2FA06CC58408}" srcOrd="1" destOrd="0" presId="urn:microsoft.com/office/officeart/2005/8/layout/hierarchy1"/>
    <dgm:cxn modelId="{14F36537-5534-4377-8072-8ECCFE6316CB}" type="presParOf" srcId="{E026672B-048F-4D68-BEC1-4B46A332B2F4}" destId="{2D814AEB-B64B-4ED2-B2B1-D04ECB124C2D}" srcOrd="2" destOrd="0" presId="urn:microsoft.com/office/officeart/2005/8/layout/hierarchy1"/>
    <dgm:cxn modelId="{0004C10A-9A6A-4982-9B5D-C149779C0340}" type="presParOf" srcId="{E026672B-048F-4D68-BEC1-4B46A332B2F4}" destId="{8F90A453-EA45-48EE-99F1-246223DD629E}" srcOrd="3" destOrd="0" presId="urn:microsoft.com/office/officeart/2005/8/layout/hierarchy1"/>
    <dgm:cxn modelId="{D9F41222-EE0F-4292-AE1A-C3D6C63A9CAA}" type="presParOf" srcId="{8F90A453-EA45-48EE-99F1-246223DD629E}" destId="{5161A5F9-EA28-476B-B328-7CB0669BBA86}" srcOrd="0" destOrd="0" presId="urn:microsoft.com/office/officeart/2005/8/layout/hierarchy1"/>
    <dgm:cxn modelId="{24121916-A1A7-48CB-9A00-855B7794D4C9}" type="presParOf" srcId="{5161A5F9-EA28-476B-B328-7CB0669BBA86}" destId="{C364C0C7-25A3-4365-BE43-1743C1712F73}" srcOrd="0" destOrd="0" presId="urn:microsoft.com/office/officeart/2005/8/layout/hierarchy1"/>
    <dgm:cxn modelId="{759A4FCD-045C-4461-8A4A-B26F36C72C4F}" type="presParOf" srcId="{5161A5F9-EA28-476B-B328-7CB0669BBA86}" destId="{347E3B62-A742-46EA-A081-C0A23CEE46D4}" srcOrd="1" destOrd="0" presId="urn:microsoft.com/office/officeart/2005/8/layout/hierarchy1"/>
    <dgm:cxn modelId="{7DF5FE6F-E03B-4D9E-868E-81EC4DDC0F59}" type="presParOf" srcId="{8F90A453-EA45-48EE-99F1-246223DD629E}" destId="{A0B68360-23DC-45D1-8F95-AD47A230513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D07069-220D-4A03-88B8-126F456FB789}"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fr-BE"/>
        </a:p>
      </dgm:t>
    </dgm:pt>
    <dgm:pt modelId="{21DC4880-A290-49DA-B308-53A0FAC1BCBF}">
      <dgm:prSet phldrT="[Texte]"/>
      <dgm:spPr/>
      <dgm:t>
        <a:bodyPr/>
        <a:lstStyle/>
        <a:p>
          <a:r>
            <a:rPr lang="fr-BE" b="1" dirty="0"/>
            <a:t>Temps de Mission (TM)</a:t>
          </a:r>
        </a:p>
      </dgm:t>
    </dgm:pt>
    <dgm:pt modelId="{8FB1432E-19A5-4B97-8E6A-CEDB7BDD15CA}" type="parTrans" cxnId="{DC32DA6C-EE13-4A30-8939-217DEAFFB56C}">
      <dgm:prSet/>
      <dgm:spPr/>
      <dgm:t>
        <a:bodyPr/>
        <a:lstStyle/>
        <a:p>
          <a:endParaRPr lang="fr-BE"/>
        </a:p>
      </dgm:t>
    </dgm:pt>
    <dgm:pt modelId="{25B6E2F1-7D0F-450C-9244-47D484BFE9E3}" type="sibTrans" cxnId="{DC32DA6C-EE13-4A30-8939-217DEAFFB56C}">
      <dgm:prSet/>
      <dgm:spPr/>
      <dgm:t>
        <a:bodyPr/>
        <a:lstStyle/>
        <a:p>
          <a:endParaRPr lang="fr-BE"/>
        </a:p>
      </dgm:t>
    </dgm:pt>
    <dgm:pt modelId="{C43713FB-6D04-497E-962D-CC195C1B2A2C}">
      <dgm:prSet phldrT="[Texte]"/>
      <dgm:spPr/>
      <dgm:t>
        <a:bodyPr/>
        <a:lstStyle/>
        <a:p>
          <a:r>
            <a:rPr lang="fr-BE" dirty="0"/>
            <a:t>Statistiquement pertinent </a:t>
          </a:r>
        </a:p>
      </dgm:t>
    </dgm:pt>
    <dgm:pt modelId="{6A5EDFFD-ABE6-40F7-ACA9-1D8C9F877576}" type="parTrans" cxnId="{7427E035-616F-47E6-A135-49DD79105691}">
      <dgm:prSet/>
      <dgm:spPr/>
      <dgm:t>
        <a:bodyPr/>
        <a:lstStyle/>
        <a:p>
          <a:endParaRPr lang="fr-BE"/>
        </a:p>
      </dgm:t>
    </dgm:pt>
    <dgm:pt modelId="{96310B62-27AF-4754-8FF0-494E158F2D86}" type="sibTrans" cxnId="{7427E035-616F-47E6-A135-49DD79105691}">
      <dgm:prSet/>
      <dgm:spPr/>
      <dgm:t>
        <a:bodyPr/>
        <a:lstStyle/>
        <a:p>
          <a:endParaRPr lang="fr-BE"/>
        </a:p>
      </dgm:t>
    </dgm:pt>
    <dgm:pt modelId="{39BFF128-04AE-4558-9F6B-CB626C95479D}">
      <dgm:prSet phldrT="[Texte]"/>
      <dgm:spPr/>
      <dgm:t>
        <a:bodyPr/>
        <a:lstStyle/>
        <a:p>
          <a:r>
            <a:rPr lang="fr-BE" b="1" dirty="0"/>
            <a:t>Intervalle Médicale Libre (IML)</a:t>
          </a:r>
        </a:p>
      </dgm:t>
    </dgm:pt>
    <dgm:pt modelId="{DF85C4FD-ED03-4CB0-B563-177EC968176E}" type="parTrans" cxnId="{F828A895-113A-4402-BEFC-5B95B0F9A8B9}">
      <dgm:prSet/>
      <dgm:spPr/>
      <dgm:t>
        <a:bodyPr/>
        <a:lstStyle/>
        <a:p>
          <a:endParaRPr lang="fr-BE"/>
        </a:p>
      </dgm:t>
    </dgm:pt>
    <dgm:pt modelId="{4E52828E-5931-43B9-A91D-21C6ABA837F4}" type="sibTrans" cxnId="{F828A895-113A-4402-BEFC-5B95B0F9A8B9}">
      <dgm:prSet/>
      <dgm:spPr/>
      <dgm:t>
        <a:bodyPr/>
        <a:lstStyle/>
        <a:p>
          <a:endParaRPr lang="fr-BE"/>
        </a:p>
      </dgm:t>
    </dgm:pt>
    <dgm:pt modelId="{5C44750E-09C2-4D87-A134-870D18E3C80D}">
      <dgm:prSet phldrT="[Texte]"/>
      <dgm:spPr/>
      <dgm:t>
        <a:bodyPr/>
        <a:lstStyle/>
        <a:p>
          <a:r>
            <a:rPr lang="fr-BE" dirty="0"/>
            <a:t>Passage sous les 15 minutes</a:t>
          </a:r>
        </a:p>
      </dgm:t>
    </dgm:pt>
    <dgm:pt modelId="{D0F936D5-2FA6-4AA6-9E45-79D8F5E5BEB6}" type="parTrans" cxnId="{BD0E8A3F-282D-4A56-874F-6B6523B55473}">
      <dgm:prSet/>
      <dgm:spPr/>
      <dgm:t>
        <a:bodyPr/>
        <a:lstStyle/>
        <a:p>
          <a:endParaRPr lang="fr-BE"/>
        </a:p>
      </dgm:t>
    </dgm:pt>
    <dgm:pt modelId="{7B2E2669-44A9-48A7-BC8A-BEDD0DCDA8DD}" type="sibTrans" cxnId="{BD0E8A3F-282D-4A56-874F-6B6523B55473}">
      <dgm:prSet/>
      <dgm:spPr/>
      <dgm:t>
        <a:bodyPr/>
        <a:lstStyle/>
        <a:p>
          <a:endParaRPr lang="fr-BE"/>
        </a:p>
      </dgm:t>
    </dgm:pt>
    <dgm:pt modelId="{9D4AB1E4-CB35-4F96-8B3A-D9C8B45BA59D}">
      <dgm:prSet phldrT="[Texte]"/>
      <dgm:spPr/>
      <dgm:t>
        <a:bodyPr/>
        <a:lstStyle/>
        <a:p>
          <a:r>
            <a:rPr lang="fr-BE" dirty="0"/>
            <a:t>Différence marquée entre les vecteurs </a:t>
          </a:r>
        </a:p>
      </dgm:t>
    </dgm:pt>
    <dgm:pt modelId="{8FD54CAD-D94B-46F4-8E7A-18A40B6226FE}" type="parTrans" cxnId="{BDE0BBCD-A313-4DF3-8D17-2D590C3F5C00}">
      <dgm:prSet/>
      <dgm:spPr/>
      <dgm:t>
        <a:bodyPr/>
        <a:lstStyle/>
        <a:p>
          <a:endParaRPr lang="fr-BE"/>
        </a:p>
      </dgm:t>
    </dgm:pt>
    <dgm:pt modelId="{28A1E9A0-3CB0-48F9-A37C-1997A053F4C8}" type="sibTrans" cxnId="{BDE0BBCD-A313-4DF3-8D17-2D590C3F5C00}">
      <dgm:prSet/>
      <dgm:spPr/>
      <dgm:t>
        <a:bodyPr/>
        <a:lstStyle/>
        <a:p>
          <a:endParaRPr lang="fr-BE"/>
        </a:p>
      </dgm:t>
    </dgm:pt>
    <dgm:pt modelId="{FEB21CEA-3068-48D2-834B-A257DD344A98}">
      <dgm:prSet phldrT="[Texte]"/>
      <dgm:spPr/>
      <dgm:t>
        <a:bodyPr/>
        <a:lstStyle/>
        <a:p>
          <a:r>
            <a:rPr lang="fr-BE" dirty="0"/>
            <a:t>Amélioration de la chaine de secours </a:t>
          </a:r>
        </a:p>
      </dgm:t>
    </dgm:pt>
    <dgm:pt modelId="{4461C4C3-D098-41AD-BEF9-A3EE62A6DCF1}" type="parTrans" cxnId="{0D95CC4A-822D-4E15-AD38-3F6669CBAAD9}">
      <dgm:prSet/>
      <dgm:spPr/>
      <dgm:t>
        <a:bodyPr/>
        <a:lstStyle/>
        <a:p>
          <a:endParaRPr lang="fr-BE"/>
        </a:p>
      </dgm:t>
    </dgm:pt>
    <dgm:pt modelId="{DA2F4FBE-4D54-4356-A550-A7D429CEC2F6}" type="sibTrans" cxnId="{0D95CC4A-822D-4E15-AD38-3F6669CBAAD9}">
      <dgm:prSet/>
      <dgm:spPr/>
      <dgm:t>
        <a:bodyPr/>
        <a:lstStyle/>
        <a:p>
          <a:endParaRPr lang="fr-BE"/>
        </a:p>
      </dgm:t>
    </dgm:pt>
    <dgm:pt modelId="{914D9810-68AD-40CB-8F47-C6D6DB89016A}">
      <dgm:prSet phldrT="[Texte]"/>
      <dgm:spPr/>
      <dgm:t>
        <a:bodyPr/>
        <a:lstStyle/>
        <a:p>
          <a:r>
            <a:rPr lang="fr-BE" dirty="0"/>
            <a:t>SMURs : Amélioration </a:t>
          </a:r>
        </a:p>
      </dgm:t>
    </dgm:pt>
    <dgm:pt modelId="{770F9A76-5875-436C-BA95-25FEE2F927FD}" type="parTrans" cxnId="{D3FF427D-8C4F-4023-ABEA-CAF2E584ED60}">
      <dgm:prSet/>
      <dgm:spPr/>
      <dgm:t>
        <a:bodyPr/>
        <a:lstStyle/>
        <a:p>
          <a:endParaRPr lang="fr-BE"/>
        </a:p>
      </dgm:t>
    </dgm:pt>
    <dgm:pt modelId="{8B9C1322-E059-44C5-BCFE-369C13F837C6}" type="sibTrans" cxnId="{D3FF427D-8C4F-4023-ABEA-CAF2E584ED60}">
      <dgm:prSet/>
      <dgm:spPr/>
      <dgm:t>
        <a:bodyPr/>
        <a:lstStyle/>
        <a:p>
          <a:endParaRPr lang="fr-BE"/>
        </a:p>
      </dgm:t>
    </dgm:pt>
    <dgm:pt modelId="{BEB2CB2F-56B5-4879-8F39-5DAEF4948ECC}">
      <dgm:prSet phldrT="[Texte]"/>
      <dgm:spPr/>
      <dgm:t>
        <a:bodyPr/>
        <a:lstStyle/>
        <a:p>
          <a:r>
            <a:rPr lang="fr-BE" dirty="0"/>
            <a:t>PITs: Stagnation </a:t>
          </a:r>
        </a:p>
      </dgm:t>
    </dgm:pt>
    <dgm:pt modelId="{0580C746-F735-4A54-B459-23CA389E2C97}" type="parTrans" cxnId="{2570099D-881C-47CF-8CCB-AEC5A3948A52}">
      <dgm:prSet/>
      <dgm:spPr/>
      <dgm:t>
        <a:bodyPr/>
        <a:lstStyle/>
        <a:p>
          <a:endParaRPr lang="fr-BE"/>
        </a:p>
      </dgm:t>
    </dgm:pt>
    <dgm:pt modelId="{C87BB4D5-7983-4488-AA7C-55C01DE9C846}" type="sibTrans" cxnId="{2570099D-881C-47CF-8CCB-AEC5A3948A52}">
      <dgm:prSet/>
      <dgm:spPr/>
      <dgm:t>
        <a:bodyPr/>
        <a:lstStyle/>
        <a:p>
          <a:endParaRPr lang="fr-BE"/>
        </a:p>
      </dgm:t>
    </dgm:pt>
    <dgm:pt modelId="{29C2FA11-689C-4C14-B01D-856A4EB1DEAA}">
      <dgm:prSet phldrT="[Texte]"/>
      <dgm:spPr/>
      <dgm:t>
        <a:bodyPr/>
        <a:lstStyle/>
        <a:p>
          <a:r>
            <a:rPr lang="fr-BE" dirty="0"/>
            <a:t>Diminution statistiquement significative</a:t>
          </a:r>
        </a:p>
      </dgm:t>
    </dgm:pt>
    <dgm:pt modelId="{1467E90C-B030-40A3-B09F-7B73C7605767}" type="parTrans" cxnId="{1D564BE4-86A6-4ADB-B081-F8E071F2170F}">
      <dgm:prSet/>
      <dgm:spPr/>
      <dgm:t>
        <a:bodyPr/>
        <a:lstStyle/>
        <a:p>
          <a:endParaRPr lang="fr-BE"/>
        </a:p>
      </dgm:t>
    </dgm:pt>
    <dgm:pt modelId="{8EA48466-0FA9-4F9E-91DC-7E34B2F50480}" type="sibTrans" cxnId="{1D564BE4-86A6-4ADB-B081-F8E071F2170F}">
      <dgm:prSet/>
      <dgm:spPr/>
      <dgm:t>
        <a:bodyPr/>
        <a:lstStyle/>
        <a:p>
          <a:endParaRPr lang="fr-BE"/>
        </a:p>
      </dgm:t>
    </dgm:pt>
    <dgm:pt modelId="{87704F3E-CBB8-442A-9EA9-FB42BE8CEDA7}">
      <dgm:prSet phldrT="[Texte]"/>
      <dgm:spPr/>
      <dgm:t>
        <a:bodyPr/>
        <a:lstStyle/>
        <a:p>
          <a:r>
            <a:rPr lang="fr-BE" dirty="0"/>
            <a:t>PITs &lt; 15 min  </a:t>
          </a:r>
        </a:p>
      </dgm:t>
    </dgm:pt>
    <dgm:pt modelId="{103051A3-1B12-43AF-9DFA-2A2D9502513F}" type="parTrans" cxnId="{84F971E3-CF81-4B78-9C41-7FA7320AF6A3}">
      <dgm:prSet/>
      <dgm:spPr/>
      <dgm:t>
        <a:bodyPr/>
        <a:lstStyle/>
        <a:p>
          <a:endParaRPr lang="fr-BE"/>
        </a:p>
      </dgm:t>
    </dgm:pt>
    <dgm:pt modelId="{78ED6F4C-964F-49CE-BE27-048D5FDE730F}" type="sibTrans" cxnId="{84F971E3-CF81-4B78-9C41-7FA7320AF6A3}">
      <dgm:prSet/>
      <dgm:spPr/>
      <dgm:t>
        <a:bodyPr/>
        <a:lstStyle/>
        <a:p>
          <a:endParaRPr lang="fr-BE"/>
        </a:p>
      </dgm:t>
    </dgm:pt>
    <dgm:pt modelId="{427C4EEA-FAD4-4950-AE73-F23C65BFE3A5}">
      <dgm:prSet/>
      <dgm:spPr/>
      <dgm:t>
        <a:bodyPr/>
        <a:lstStyle/>
        <a:p>
          <a:r>
            <a:rPr lang="fr-BE" b="1" dirty="0"/>
            <a:t>Temps de Mise en Liaison (TML</a:t>
          </a:r>
          <a:r>
            <a:rPr lang="fr-BE" dirty="0"/>
            <a:t>)</a:t>
          </a:r>
        </a:p>
      </dgm:t>
    </dgm:pt>
    <dgm:pt modelId="{D92E02D9-3604-4061-808A-7D5DE059663E}" type="parTrans" cxnId="{89A6E4E6-9279-4119-AA65-27AA70CE92EB}">
      <dgm:prSet/>
      <dgm:spPr/>
      <dgm:t>
        <a:bodyPr/>
        <a:lstStyle/>
        <a:p>
          <a:endParaRPr lang="fr-BE"/>
        </a:p>
      </dgm:t>
    </dgm:pt>
    <dgm:pt modelId="{2094BBCF-4596-4335-AE2A-6FE7EAF2E1BA}" type="sibTrans" cxnId="{89A6E4E6-9279-4119-AA65-27AA70CE92EB}">
      <dgm:prSet/>
      <dgm:spPr/>
      <dgm:t>
        <a:bodyPr/>
        <a:lstStyle/>
        <a:p>
          <a:endParaRPr lang="fr-BE"/>
        </a:p>
      </dgm:t>
    </dgm:pt>
    <dgm:pt modelId="{A3DCFE48-FAFE-4943-835C-B7285438E807}">
      <dgm:prSet phldrT="[Texte]"/>
      <dgm:spPr/>
      <dgm:t>
        <a:bodyPr/>
        <a:lstStyle/>
        <a:p>
          <a:r>
            <a:rPr lang="fr-BE" dirty="0"/>
            <a:t>Statistiquement significatif</a:t>
          </a:r>
        </a:p>
      </dgm:t>
    </dgm:pt>
    <dgm:pt modelId="{C2C2804A-BBD7-4A7E-A715-54F6B823D1F2}" type="parTrans" cxnId="{7BC022EF-F7CC-4B0A-807E-E37CD1E164A8}">
      <dgm:prSet/>
      <dgm:spPr/>
      <dgm:t>
        <a:bodyPr/>
        <a:lstStyle/>
        <a:p>
          <a:endParaRPr lang="fr-BE"/>
        </a:p>
      </dgm:t>
    </dgm:pt>
    <dgm:pt modelId="{2732D691-9E8B-4FD0-B8CD-09D533B37A90}" type="sibTrans" cxnId="{7BC022EF-F7CC-4B0A-807E-E37CD1E164A8}">
      <dgm:prSet/>
      <dgm:spPr/>
      <dgm:t>
        <a:bodyPr/>
        <a:lstStyle/>
        <a:p>
          <a:endParaRPr lang="fr-BE"/>
        </a:p>
      </dgm:t>
    </dgm:pt>
    <dgm:pt modelId="{A49EE24A-2902-4DD2-B84B-467BE55595FC}">
      <dgm:prSet/>
      <dgm:spPr/>
      <dgm:t>
        <a:bodyPr/>
        <a:lstStyle/>
        <a:p>
          <a:r>
            <a:rPr lang="fr-BE" dirty="0"/>
            <a:t>Différence faible entre 2021 &amp; 2022</a:t>
          </a:r>
        </a:p>
      </dgm:t>
    </dgm:pt>
    <dgm:pt modelId="{4F4238E5-B15D-46A1-A4B0-C5CD54943EDA}" type="parTrans" cxnId="{CA083C2D-B67B-4BD0-B22E-59BCDCBE3740}">
      <dgm:prSet/>
      <dgm:spPr/>
      <dgm:t>
        <a:bodyPr/>
        <a:lstStyle/>
        <a:p>
          <a:endParaRPr lang="fr-BE"/>
        </a:p>
      </dgm:t>
    </dgm:pt>
    <dgm:pt modelId="{30FA20F2-A855-4E7E-B1C9-5B5F41DE5277}" type="sibTrans" cxnId="{CA083C2D-B67B-4BD0-B22E-59BCDCBE3740}">
      <dgm:prSet/>
      <dgm:spPr/>
      <dgm:t>
        <a:bodyPr/>
        <a:lstStyle/>
        <a:p>
          <a:endParaRPr lang="fr-BE"/>
        </a:p>
      </dgm:t>
    </dgm:pt>
    <dgm:pt modelId="{ACF361EA-F84D-4B3E-9F3D-5AB0C2BD6E03}">
      <dgm:prSet/>
      <dgm:spPr/>
      <dgm:t>
        <a:bodyPr/>
        <a:lstStyle/>
        <a:p>
          <a:r>
            <a:rPr lang="fr-BE" dirty="0"/>
            <a:t>TML PITs (2’34’’) &lt; SMURs (3’23’’)</a:t>
          </a:r>
        </a:p>
      </dgm:t>
    </dgm:pt>
    <dgm:pt modelId="{0DA19E5F-2A90-4A74-AA60-9EAD8542AB25}" type="parTrans" cxnId="{E66F331F-D650-456F-8EE8-66B9775E570E}">
      <dgm:prSet/>
      <dgm:spPr/>
      <dgm:t>
        <a:bodyPr/>
        <a:lstStyle/>
        <a:p>
          <a:endParaRPr lang="fr-BE"/>
        </a:p>
      </dgm:t>
    </dgm:pt>
    <dgm:pt modelId="{69689626-1926-48AE-93A0-25E1A07403C5}" type="sibTrans" cxnId="{E66F331F-D650-456F-8EE8-66B9775E570E}">
      <dgm:prSet/>
      <dgm:spPr/>
      <dgm:t>
        <a:bodyPr/>
        <a:lstStyle/>
        <a:p>
          <a:endParaRPr lang="fr-BE"/>
        </a:p>
      </dgm:t>
    </dgm:pt>
    <dgm:pt modelId="{1E8DB205-A4E1-41B6-8098-900365C32BD0}" type="pres">
      <dgm:prSet presAssocID="{F6D07069-220D-4A03-88B8-126F456FB789}" presName="linearFlow" presStyleCnt="0">
        <dgm:presLayoutVars>
          <dgm:dir/>
          <dgm:resizeHandles val="exact"/>
        </dgm:presLayoutVars>
      </dgm:prSet>
      <dgm:spPr/>
    </dgm:pt>
    <dgm:pt modelId="{234D9D45-F61D-4C49-9EDA-3AB19AA0B2EA}" type="pres">
      <dgm:prSet presAssocID="{21DC4880-A290-49DA-B308-53A0FAC1BCBF}" presName="composite" presStyleCnt="0"/>
      <dgm:spPr/>
    </dgm:pt>
    <dgm:pt modelId="{DB64B76F-8A49-426E-B11F-C2FF35ED7875}" type="pres">
      <dgm:prSet presAssocID="{21DC4880-A290-49DA-B308-53A0FAC1BCB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ablier 90% avec un remplissage uni"/>
        </a:ext>
      </dgm:extLst>
    </dgm:pt>
    <dgm:pt modelId="{0285C686-22F4-4EBB-8D98-827FEB04BB4C}" type="pres">
      <dgm:prSet presAssocID="{21DC4880-A290-49DA-B308-53A0FAC1BCBF}" presName="txShp" presStyleLbl="node1" presStyleIdx="0" presStyleCnt="3">
        <dgm:presLayoutVars>
          <dgm:bulletEnabled val="1"/>
        </dgm:presLayoutVars>
      </dgm:prSet>
      <dgm:spPr/>
    </dgm:pt>
    <dgm:pt modelId="{BDAA25B5-9117-4080-A682-4074ADE60CD1}" type="pres">
      <dgm:prSet presAssocID="{25B6E2F1-7D0F-450C-9244-47D484BFE9E3}" presName="spacing" presStyleCnt="0"/>
      <dgm:spPr/>
    </dgm:pt>
    <dgm:pt modelId="{FE46CF51-30C2-445D-9636-64DE19BF6365}" type="pres">
      <dgm:prSet presAssocID="{39BFF128-04AE-4558-9F6B-CB626C95479D}" presName="composite" presStyleCnt="0"/>
      <dgm:spPr/>
    </dgm:pt>
    <dgm:pt modelId="{6E743418-9B14-45C1-BD12-F5CFDF3E475B}" type="pres">
      <dgm:prSet presAssocID="{39BFF128-04AE-4558-9F6B-CB626C95479D}"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ronomètre 33% avec un remplissage uni"/>
        </a:ext>
      </dgm:extLst>
    </dgm:pt>
    <dgm:pt modelId="{63F950E7-F186-4A74-BED5-949B3F3E92B2}" type="pres">
      <dgm:prSet presAssocID="{39BFF128-04AE-4558-9F6B-CB626C95479D}" presName="txShp" presStyleLbl="node1" presStyleIdx="1" presStyleCnt="3" custLinFactNeighborX="-1004">
        <dgm:presLayoutVars>
          <dgm:bulletEnabled val="1"/>
        </dgm:presLayoutVars>
      </dgm:prSet>
      <dgm:spPr/>
    </dgm:pt>
    <dgm:pt modelId="{86422BEB-A8AD-4DA1-84AF-F5C58FE53291}" type="pres">
      <dgm:prSet presAssocID="{4E52828E-5931-43B9-A91D-21C6ABA837F4}" presName="spacing" presStyleCnt="0"/>
      <dgm:spPr/>
    </dgm:pt>
    <dgm:pt modelId="{7FB55B68-B424-45BE-91D9-9EC0A99BC497}" type="pres">
      <dgm:prSet presAssocID="{427C4EEA-FAD4-4950-AE73-F23C65BFE3A5}" presName="composite" presStyleCnt="0"/>
      <dgm:spPr/>
    </dgm:pt>
    <dgm:pt modelId="{1744095C-1B21-4D61-BD52-F1B52739BCC6}" type="pres">
      <dgm:prSet presAssocID="{427C4EEA-FAD4-4950-AE73-F23C65BFE3A5}"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ronomètre contour"/>
        </a:ext>
      </dgm:extLst>
    </dgm:pt>
    <dgm:pt modelId="{AF126953-4197-4053-9608-56A501E3A94C}" type="pres">
      <dgm:prSet presAssocID="{427C4EEA-FAD4-4950-AE73-F23C65BFE3A5}" presName="txShp" presStyleLbl="node1" presStyleIdx="2" presStyleCnt="3">
        <dgm:presLayoutVars>
          <dgm:bulletEnabled val="1"/>
        </dgm:presLayoutVars>
      </dgm:prSet>
      <dgm:spPr/>
    </dgm:pt>
  </dgm:ptLst>
  <dgm:cxnLst>
    <dgm:cxn modelId="{64B12B08-3577-4FF6-A2AA-CC8CBBA8B099}" type="presOf" srcId="{29C2FA11-689C-4C14-B01D-856A4EB1DEAA}" destId="{63F950E7-F186-4A74-BED5-949B3F3E92B2}" srcOrd="0" destOrd="1" presId="urn:microsoft.com/office/officeart/2005/8/layout/vList3"/>
    <dgm:cxn modelId="{F92BC117-D698-4ECD-8A37-C46A82BBCDCA}" type="presOf" srcId="{ACF361EA-F84D-4B3E-9F3D-5AB0C2BD6E03}" destId="{AF126953-4197-4053-9608-56A501E3A94C}" srcOrd="0" destOrd="3" presId="urn:microsoft.com/office/officeart/2005/8/layout/vList3"/>
    <dgm:cxn modelId="{315C901D-B0F0-4FB9-8A61-958FB79A7C78}" type="presOf" srcId="{427C4EEA-FAD4-4950-AE73-F23C65BFE3A5}" destId="{AF126953-4197-4053-9608-56A501E3A94C}" srcOrd="0" destOrd="0" presId="urn:microsoft.com/office/officeart/2005/8/layout/vList3"/>
    <dgm:cxn modelId="{E66F331F-D650-456F-8EE8-66B9775E570E}" srcId="{427C4EEA-FAD4-4950-AE73-F23C65BFE3A5}" destId="{ACF361EA-F84D-4B3E-9F3D-5AB0C2BD6E03}" srcOrd="2" destOrd="0" parTransId="{0DA19E5F-2A90-4A74-AA60-9EAD8542AB25}" sibTransId="{69689626-1926-48AE-93A0-25E1A07403C5}"/>
    <dgm:cxn modelId="{411ACB24-E16C-4A91-8132-2D87F6CE5842}" type="presOf" srcId="{21DC4880-A290-49DA-B308-53A0FAC1BCBF}" destId="{0285C686-22F4-4EBB-8D98-827FEB04BB4C}" srcOrd="0" destOrd="0" presId="urn:microsoft.com/office/officeart/2005/8/layout/vList3"/>
    <dgm:cxn modelId="{CA083C2D-B67B-4BD0-B22E-59BCDCBE3740}" srcId="{427C4EEA-FAD4-4950-AE73-F23C65BFE3A5}" destId="{A49EE24A-2902-4DD2-B84B-467BE55595FC}" srcOrd="1" destOrd="0" parTransId="{4F4238E5-B15D-46A1-A4B0-C5CD54943EDA}" sibTransId="{30FA20F2-A855-4E7E-B1C9-5B5F41DE5277}"/>
    <dgm:cxn modelId="{27E4672E-3750-4458-A069-F2417F135034}" type="presOf" srcId="{5C44750E-09C2-4D87-A134-870D18E3C80D}" destId="{63F950E7-F186-4A74-BED5-949B3F3E92B2}" srcOrd="0" destOrd="2" presId="urn:microsoft.com/office/officeart/2005/8/layout/vList3"/>
    <dgm:cxn modelId="{7427E035-616F-47E6-A135-49DD79105691}" srcId="{21DC4880-A290-49DA-B308-53A0FAC1BCBF}" destId="{C43713FB-6D04-497E-962D-CC195C1B2A2C}" srcOrd="0" destOrd="0" parTransId="{6A5EDFFD-ABE6-40F7-ACA9-1D8C9F877576}" sibTransId="{96310B62-27AF-4754-8FF0-494E158F2D86}"/>
    <dgm:cxn modelId="{BD0E8A3F-282D-4A56-874F-6B6523B55473}" srcId="{39BFF128-04AE-4558-9F6B-CB626C95479D}" destId="{5C44750E-09C2-4D87-A134-870D18E3C80D}" srcOrd="1" destOrd="0" parTransId="{D0F936D5-2FA6-4AA6-9E45-79D8F5E5BEB6}" sibTransId="{7B2E2669-44A9-48A7-BC8A-BEDD0DCDA8DD}"/>
    <dgm:cxn modelId="{AD0F6D45-BAC2-4F56-A71D-DADD5A03FC82}" type="presOf" srcId="{87704F3E-CBB8-442A-9EA9-FB42BE8CEDA7}" destId="{63F950E7-F186-4A74-BED5-949B3F3E92B2}" srcOrd="0" destOrd="4" presId="urn:microsoft.com/office/officeart/2005/8/layout/vList3"/>
    <dgm:cxn modelId="{0D95CC4A-822D-4E15-AD38-3F6669CBAAD9}" srcId="{21DC4880-A290-49DA-B308-53A0FAC1BCBF}" destId="{FEB21CEA-3068-48D2-834B-A257DD344A98}" srcOrd="1" destOrd="0" parTransId="{4461C4C3-D098-41AD-BEF9-A3EE62A6DCF1}" sibTransId="{DA2F4FBE-4D54-4356-A550-A7D429CEC2F6}"/>
    <dgm:cxn modelId="{DC32DA6C-EE13-4A30-8939-217DEAFFB56C}" srcId="{F6D07069-220D-4A03-88B8-126F456FB789}" destId="{21DC4880-A290-49DA-B308-53A0FAC1BCBF}" srcOrd="0" destOrd="0" parTransId="{8FB1432E-19A5-4B97-8E6A-CEDB7BDD15CA}" sibTransId="{25B6E2F1-7D0F-450C-9244-47D484BFE9E3}"/>
    <dgm:cxn modelId="{D3FF427D-8C4F-4023-ABEA-CAF2E584ED60}" srcId="{21DC4880-A290-49DA-B308-53A0FAC1BCBF}" destId="{914D9810-68AD-40CB-8F47-C6D6DB89016A}" srcOrd="2" destOrd="0" parTransId="{770F9A76-5875-436C-BA95-25FEE2F927FD}" sibTransId="{8B9C1322-E059-44C5-BCFE-369C13F837C6}"/>
    <dgm:cxn modelId="{1DBFA67E-9059-4BB0-AD44-DA45E959C502}" type="presOf" srcId="{A3DCFE48-FAFE-4943-835C-B7285438E807}" destId="{AF126953-4197-4053-9608-56A501E3A94C}" srcOrd="0" destOrd="1" presId="urn:microsoft.com/office/officeart/2005/8/layout/vList3"/>
    <dgm:cxn modelId="{5AE7018F-3572-4E3D-843A-0DCF84A04235}" type="presOf" srcId="{9D4AB1E4-CB35-4F96-8B3A-D9C8B45BA59D}" destId="{63F950E7-F186-4A74-BED5-949B3F3E92B2}" srcOrd="0" destOrd="3" presId="urn:microsoft.com/office/officeart/2005/8/layout/vList3"/>
    <dgm:cxn modelId="{F828A895-113A-4402-BEFC-5B95B0F9A8B9}" srcId="{F6D07069-220D-4A03-88B8-126F456FB789}" destId="{39BFF128-04AE-4558-9F6B-CB626C95479D}" srcOrd="1" destOrd="0" parTransId="{DF85C4FD-ED03-4CB0-B563-177EC968176E}" sibTransId="{4E52828E-5931-43B9-A91D-21C6ABA837F4}"/>
    <dgm:cxn modelId="{CB944299-3989-45A7-9683-9C1853E1E4C2}" type="presOf" srcId="{39BFF128-04AE-4558-9F6B-CB626C95479D}" destId="{63F950E7-F186-4A74-BED5-949B3F3E92B2}" srcOrd="0" destOrd="0" presId="urn:microsoft.com/office/officeart/2005/8/layout/vList3"/>
    <dgm:cxn modelId="{2570099D-881C-47CF-8CCB-AEC5A3948A52}" srcId="{21DC4880-A290-49DA-B308-53A0FAC1BCBF}" destId="{BEB2CB2F-56B5-4879-8F39-5DAEF4948ECC}" srcOrd="3" destOrd="0" parTransId="{0580C746-F735-4A54-B459-23CA389E2C97}" sibTransId="{C87BB4D5-7983-4488-AA7C-55C01DE9C846}"/>
    <dgm:cxn modelId="{EF933CA4-F565-4F36-83C2-0A0671008176}" type="presOf" srcId="{914D9810-68AD-40CB-8F47-C6D6DB89016A}" destId="{0285C686-22F4-4EBB-8D98-827FEB04BB4C}" srcOrd="0" destOrd="3" presId="urn:microsoft.com/office/officeart/2005/8/layout/vList3"/>
    <dgm:cxn modelId="{DBF95EAE-866B-4D1F-900B-7A23778F6FE7}" type="presOf" srcId="{FEB21CEA-3068-48D2-834B-A257DD344A98}" destId="{0285C686-22F4-4EBB-8D98-827FEB04BB4C}" srcOrd="0" destOrd="2" presId="urn:microsoft.com/office/officeart/2005/8/layout/vList3"/>
    <dgm:cxn modelId="{714628BA-4D33-4149-A31F-5BBC89BF9878}" type="presOf" srcId="{C43713FB-6D04-497E-962D-CC195C1B2A2C}" destId="{0285C686-22F4-4EBB-8D98-827FEB04BB4C}" srcOrd="0" destOrd="1" presId="urn:microsoft.com/office/officeart/2005/8/layout/vList3"/>
    <dgm:cxn modelId="{EA2BD4C1-348E-4922-9218-6FA9D9848590}" type="presOf" srcId="{A49EE24A-2902-4DD2-B84B-467BE55595FC}" destId="{AF126953-4197-4053-9608-56A501E3A94C}" srcOrd="0" destOrd="2" presId="urn:microsoft.com/office/officeart/2005/8/layout/vList3"/>
    <dgm:cxn modelId="{BDE0BBCD-A313-4DF3-8D17-2D590C3F5C00}" srcId="{39BFF128-04AE-4558-9F6B-CB626C95479D}" destId="{9D4AB1E4-CB35-4F96-8B3A-D9C8B45BA59D}" srcOrd="2" destOrd="0" parTransId="{8FD54CAD-D94B-46F4-8E7A-18A40B6226FE}" sibTransId="{28A1E9A0-3CB0-48F9-A37C-1997A053F4C8}"/>
    <dgm:cxn modelId="{1E0BCEDE-098C-49BB-856F-752E14B6BEDD}" type="presOf" srcId="{F6D07069-220D-4A03-88B8-126F456FB789}" destId="{1E8DB205-A4E1-41B6-8098-900365C32BD0}" srcOrd="0" destOrd="0" presId="urn:microsoft.com/office/officeart/2005/8/layout/vList3"/>
    <dgm:cxn modelId="{84F971E3-CF81-4B78-9C41-7FA7320AF6A3}" srcId="{39BFF128-04AE-4558-9F6B-CB626C95479D}" destId="{87704F3E-CBB8-442A-9EA9-FB42BE8CEDA7}" srcOrd="3" destOrd="0" parTransId="{103051A3-1B12-43AF-9DFA-2A2D9502513F}" sibTransId="{78ED6F4C-964F-49CE-BE27-048D5FDE730F}"/>
    <dgm:cxn modelId="{1D564BE4-86A6-4ADB-B081-F8E071F2170F}" srcId="{39BFF128-04AE-4558-9F6B-CB626C95479D}" destId="{29C2FA11-689C-4C14-B01D-856A4EB1DEAA}" srcOrd="0" destOrd="0" parTransId="{1467E90C-B030-40A3-B09F-7B73C7605767}" sibTransId="{8EA48466-0FA9-4F9E-91DC-7E34B2F50480}"/>
    <dgm:cxn modelId="{89A6E4E6-9279-4119-AA65-27AA70CE92EB}" srcId="{F6D07069-220D-4A03-88B8-126F456FB789}" destId="{427C4EEA-FAD4-4950-AE73-F23C65BFE3A5}" srcOrd="2" destOrd="0" parTransId="{D92E02D9-3604-4061-808A-7D5DE059663E}" sibTransId="{2094BBCF-4596-4335-AE2A-6FE7EAF2E1BA}"/>
    <dgm:cxn modelId="{4FD4E8E8-17E6-492D-8D6F-D05CE9EB87A1}" type="presOf" srcId="{BEB2CB2F-56B5-4879-8F39-5DAEF4948ECC}" destId="{0285C686-22F4-4EBB-8D98-827FEB04BB4C}" srcOrd="0" destOrd="4" presId="urn:microsoft.com/office/officeart/2005/8/layout/vList3"/>
    <dgm:cxn modelId="{7BC022EF-F7CC-4B0A-807E-E37CD1E164A8}" srcId="{427C4EEA-FAD4-4950-AE73-F23C65BFE3A5}" destId="{A3DCFE48-FAFE-4943-835C-B7285438E807}" srcOrd="0" destOrd="0" parTransId="{C2C2804A-BBD7-4A7E-A715-54F6B823D1F2}" sibTransId="{2732D691-9E8B-4FD0-B8CD-09D533B37A90}"/>
    <dgm:cxn modelId="{A88817ED-50F7-41AF-A2C7-26C80FE7A390}" type="presParOf" srcId="{1E8DB205-A4E1-41B6-8098-900365C32BD0}" destId="{234D9D45-F61D-4C49-9EDA-3AB19AA0B2EA}" srcOrd="0" destOrd="0" presId="urn:microsoft.com/office/officeart/2005/8/layout/vList3"/>
    <dgm:cxn modelId="{E0FB1325-665C-4836-9C18-E529140B2C48}" type="presParOf" srcId="{234D9D45-F61D-4C49-9EDA-3AB19AA0B2EA}" destId="{DB64B76F-8A49-426E-B11F-C2FF35ED7875}" srcOrd="0" destOrd="0" presId="urn:microsoft.com/office/officeart/2005/8/layout/vList3"/>
    <dgm:cxn modelId="{0824D5D3-4737-4CD5-88B1-7A622721B89E}" type="presParOf" srcId="{234D9D45-F61D-4C49-9EDA-3AB19AA0B2EA}" destId="{0285C686-22F4-4EBB-8D98-827FEB04BB4C}" srcOrd="1" destOrd="0" presId="urn:microsoft.com/office/officeart/2005/8/layout/vList3"/>
    <dgm:cxn modelId="{A918A397-28D0-4811-B1AF-0255AB6CA5B3}" type="presParOf" srcId="{1E8DB205-A4E1-41B6-8098-900365C32BD0}" destId="{BDAA25B5-9117-4080-A682-4074ADE60CD1}" srcOrd="1" destOrd="0" presId="urn:microsoft.com/office/officeart/2005/8/layout/vList3"/>
    <dgm:cxn modelId="{BD91941A-F975-4588-9D43-7FE4E8B81415}" type="presParOf" srcId="{1E8DB205-A4E1-41B6-8098-900365C32BD0}" destId="{FE46CF51-30C2-445D-9636-64DE19BF6365}" srcOrd="2" destOrd="0" presId="urn:microsoft.com/office/officeart/2005/8/layout/vList3"/>
    <dgm:cxn modelId="{42BB4CA8-37A2-49D4-A3D7-29267E8C8F0A}" type="presParOf" srcId="{FE46CF51-30C2-445D-9636-64DE19BF6365}" destId="{6E743418-9B14-45C1-BD12-F5CFDF3E475B}" srcOrd="0" destOrd="0" presId="urn:microsoft.com/office/officeart/2005/8/layout/vList3"/>
    <dgm:cxn modelId="{CC90FC70-7C0B-4A59-93D5-D34149CCDC2B}" type="presParOf" srcId="{FE46CF51-30C2-445D-9636-64DE19BF6365}" destId="{63F950E7-F186-4A74-BED5-949B3F3E92B2}" srcOrd="1" destOrd="0" presId="urn:microsoft.com/office/officeart/2005/8/layout/vList3"/>
    <dgm:cxn modelId="{8C3AE441-30DC-46DA-A482-524DAAAA2F68}" type="presParOf" srcId="{1E8DB205-A4E1-41B6-8098-900365C32BD0}" destId="{86422BEB-A8AD-4DA1-84AF-F5C58FE53291}" srcOrd="3" destOrd="0" presId="urn:microsoft.com/office/officeart/2005/8/layout/vList3"/>
    <dgm:cxn modelId="{4829C1BB-F088-4DBA-81ED-88A1BE85AD7D}" type="presParOf" srcId="{1E8DB205-A4E1-41B6-8098-900365C32BD0}" destId="{7FB55B68-B424-45BE-91D9-9EC0A99BC497}" srcOrd="4" destOrd="0" presId="urn:microsoft.com/office/officeart/2005/8/layout/vList3"/>
    <dgm:cxn modelId="{8700000C-34A4-4BAB-BB6F-235C8F993CE3}" type="presParOf" srcId="{7FB55B68-B424-45BE-91D9-9EC0A99BC497}" destId="{1744095C-1B21-4D61-BD52-F1B52739BCC6}" srcOrd="0" destOrd="0" presId="urn:microsoft.com/office/officeart/2005/8/layout/vList3"/>
    <dgm:cxn modelId="{3C87C689-5415-42CA-8639-7C27DFABE231}" type="presParOf" srcId="{7FB55B68-B424-45BE-91D9-9EC0A99BC497}" destId="{AF126953-4197-4053-9608-56A501E3A94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D07069-220D-4A03-88B8-126F456FB789}"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fr-BE"/>
        </a:p>
      </dgm:t>
    </dgm:pt>
    <dgm:pt modelId="{21DC4880-A290-49DA-B308-53A0FAC1BCBF}">
      <dgm:prSet phldrT="[Texte]"/>
      <dgm:spPr/>
      <dgm:t>
        <a:bodyPr/>
        <a:lstStyle/>
        <a:p>
          <a:r>
            <a:rPr lang="fr-BE" b="1" dirty="0"/>
            <a:t>Missions TIH</a:t>
          </a:r>
        </a:p>
      </dgm:t>
    </dgm:pt>
    <dgm:pt modelId="{8FB1432E-19A5-4B97-8E6A-CEDB7BDD15CA}" type="parTrans" cxnId="{DC32DA6C-EE13-4A30-8939-217DEAFFB56C}">
      <dgm:prSet/>
      <dgm:spPr/>
      <dgm:t>
        <a:bodyPr/>
        <a:lstStyle/>
        <a:p>
          <a:endParaRPr lang="fr-BE"/>
        </a:p>
      </dgm:t>
    </dgm:pt>
    <dgm:pt modelId="{25B6E2F1-7D0F-450C-9244-47D484BFE9E3}" type="sibTrans" cxnId="{DC32DA6C-EE13-4A30-8939-217DEAFFB56C}">
      <dgm:prSet/>
      <dgm:spPr/>
      <dgm:t>
        <a:bodyPr/>
        <a:lstStyle/>
        <a:p>
          <a:endParaRPr lang="fr-BE"/>
        </a:p>
      </dgm:t>
    </dgm:pt>
    <dgm:pt modelId="{C43713FB-6D04-497E-962D-CC195C1B2A2C}">
      <dgm:prSet phldrT="[Texte]"/>
      <dgm:spPr/>
      <dgm:t>
        <a:bodyPr/>
        <a:lstStyle/>
        <a:p>
          <a:r>
            <a:rPr lang="fr-BE" dirty="0"/>
            <a:t>Augmentation P099 de 143%</a:t>
          </a:r>
        </a:p>
      </dgm:t>
    </dgm:pt>
    <dgm:pt modelId="{6A5EDFFD-ABE6-40F7-ACA9-1D8C9F877576}" type="parTrans" cxnId="{7427E035-616F-47E6-A135-49DD79105691}">
      <dgm:prSet/>
      <dgm:spPr/>
      <dgm:t>
        <a:bodyPr/>
        <a:lstStyle/>
        <a:p>
          <a:endParaRPr lang="fr-BE"/>
        </a:p>
      </dgm:t>
    </dgm:pt>
    <dgm:pt modelId="{96310B62-27AF-4754-8FF0-494E158F2D86}" type="sibTrans" cxnId="{7427E035-616F-47E6-A135-49DD79105691}">
      <dgm:prSet/>
      <dgm:spPr/>
      <dgm:t>
        <a:bodyPr/>
        <a:lstStyle/>
        <a:p>
          <a:endParaRPr lang="fr-BE"/>
        </a:p>
      </dgm:t>
    </dgm:pt>
    <dgm:pt modelId="{39BFF128-04AE-4558-9F6B-CB626C95479D}">
      <dgm:prSet phldrT="[Texte]"/>
      <dgm:spPr/>
      <dgm:t>
        <a:bodyPr/>
        <a:lstStyle/>
        <a:p>
          <a:r>
            <a:rPr lang="fr-BE" b="1" dirty="0"/>
            <a:t>Missions Primaires </a:t>
          </a:r>
          <a:r>
            <a:rPr lang="fr-BE" b="1" i="1" dirty="0"/>
            <a:t>(pendant le TIH)</a:t>
          </a:r>
        </a:p>
      </dgm:t>
    </dgm:pt>
    <dgm:pt modelId="{DF85C4FD-ED03-4CB0-B563-177EC968176E}" type="parTrans" cxnId="{F828A895-113A-4402-BEFC-5B95B0F9A8B9}">
      <dgm:prSet/>
      <dgm:spPr/>
      <dgm:t>
        <a:bodyPr/>
        <a:lstStyle/>
        <a:p>
          <a:endParaRPr lang="fr-BE"/>
        </a:p>
      </dgm:t>
    </dgm:pt>
    <dgm:pt modelId="{4E52828E-5931-43B9-A91D-21C6ABA837F4}" type="sibTrans" cxnId="{F828A895-113A-4402-BEFC-5B95B0F9A8B9}">
      <dgm:prSet/>
      <dgm:spPr/>
      <dgm:t>
        <a:bodyPr/>
        <a:lstStyle/>
        <a:p>
          <a:endParaRPr lang="fr-BE"/>
        </a:p>
      </dgm:t>
    </dgm:pt>
    <dgm:pt modelId="{77FC6A16-7F85-4916-A70E-BBAD3DF9C6E0}">
      <dgm:prSet phldrT="[Texte]"/>
      <dgm:spPr/>
      <dgm:t>
        <a:bodyPr/>
        <a:lstStyle/>
        <a:p>
          <a:r>
            <a:rPr lang="fr-BE" dirty="0"/>
            <a:t>Besoin réel ? </a:t>
          </a:r>
        </a:p>
      </dgm:t>
    </dgm:pt>
    <dgm:pt modelId="{7B0C8751-CC78-4DE8-8769-F0F24D788FD5}" type="parTrans" cxnId="{D1023253-B47F-4184-8EAE-47AAE3D04C47}">
      <dgm:prSet/>
      <dgm:spPr/>
      <dgm:t>
        <a:bodyPr/>
        <a:lstStyle/>
        <a:p>
          <a:endParaRPr lang="fr-BE"/>
        </a:p>
      </dgm:t>
    </dgm:pt>
    <dgm:pt modelId="{A6E7E939-960E-43A7-9766-3C423C87AC51}" type="sibTrans" cxnId="{D1023253-B47F-4184-8EAE-47AAE3D04C47}">
      <dgm:prSet/>
      <dgm:spPr/>
      <dgm:t>
        <a:bodyPr/>
        <a:lstStyle/>
        <a:p>
          <a:endParaRPr lang="fr-BE"/>
        </a:p>
      </dgm:t>
    </dgm:pt>
    <dgm:pt modelId="{29D6CA38-B932-4DC8-B2A0-BB765E565FCE}">
      <dgm:prSet phldrT="[Texte]"/>
      <dgm:spPr/>
      <dgm:t>
        <a:bodyPr/>
        <a:lstStyle/>
        <a:p>
          <a:r>
            <a:rPr lang="fr-BE" dirty="0"/>
            <a:t>Moyen crée le besoin ? </a:t>
          </a:r>
        </a:p>
      </dgm:t>
    </dgm:pt>
    <dgm:pt modelId="{8CC206D9-8E4A-4FEF-B07F-8D0D57465275}" type="parTrans" cxnId="{37542A23-DC00-4FA5-BA81-C7CB7CCED1C2}">
      <dgm:prSet/>
      <dgm:spPr/>
      <dgm:t>
        <a:bodyPr/>
        <a:lstStyle/>
        <a:p>
          <a:endParaRPr lang="fr-BE"/>
        </a:p>
      </dgm:t>
    </dgm:pt>
    <dgm:pt modelId="{87B3F606-0616-4A4C-A4A8-515E78AB0F98}" type="sibTrans" cxnId="{37542A23-DC00-4FA5-BA81-C7CB7CCED1C2}">
      <dgm:prSet/>
      <dgm:spPr/>
      <dgm:t>
        <a:bodyPr/>
        <a:lstStyle/>
        <a:p>
          <a:endParaRPr lang="fr-BE"/>
        </a:p>
      </dgm:t>
    </dgm:pt>
    <dgm:pt modelId="{81A0A91D-8176-478F-BB00-B3D4703FAFB8}">
      <dgm:prSet phldrT="[Texte]"/>
      <dgm:spPr/>
      <dgm:t>
        <a:bodyPr/>
        <a:lstStyle/>
        <a:p>
          <a:r>
            <a:rPr lang="fr-BE" dirty="0"/>
            <a:t>Mise en place de critères de déclenchements objectifs </a:t>
          </a:r>
          <a:r>
            <a:rPr lang="fr-BE" i="1" dirty="0"/>
            <a:t>(</a:t>
          </a:r>
          <a:r>
            <a:rPr lang="fr-BE" i="1" dirty="0" err="1"/>
            <a:t>Jenchène</a:t>
          </a:r>
          <a:r>
            <a:rPr lang="fr-BE" i="1" dirty="0"/>
            <a:t> et Al., 2021)</a:t>
          </a:r>
          <a:r>
            <a:rPr lang="fr-BE" i="1" baseline="30000" dirty="0"/>
            <a:t>6</a:t>
          </a:r>
        </a:p>
      </dgm:t>
    </dgm:pt>
    <dgm:pt modelId="{CD39EEEB-1F16-4F15-95DA-6AC7C0EB42C0}" type="parTrans" cxnId="{775A869E-6B27-48A8-8873-28D81596DDBF}">
      <dgm:prSet/>
      <dgm:spPr/>
      <dgm:t>
        <a:bodyPr/>
        <a:lstStyle/>
        <a:p>
          <a:endParaRPr lang="fr-BE"/>
        </a:p>
      </dgm:t>
    </dgm:pt>
    <dgm:pt modelId="{50D19175-4F63-4F16-9A3E-B8A7D09CF3F8}" type="sibTrans" cxnId="{775A869E-6B27-48A8-8873-28D81596DDBF}">
      <dgm:prSet/>
      <dgm:spPr/>
      <dgm:t>
        <a:bodyPr/>
        <a:lstStyle/>
        <a:p>
          <a:endParaRPr lang="fr-BE"/>
        </a:p>
      </dgm:t>
    </dgm:pt>
    <dgm:pt modelId="{A697B4C5-9B5C-4A30-A11A-C34E0429FB74}">
      <dgm:prSet phldrT="[Texte]"/>
      <dgm:spPr/>
      <dgm:t>
        <a:bodyPr/>
        <a:lstStyle/>
        <a:p>
          <a:r>
            <a:rPr lang="fr-BE" dirty="0"/>
            <a:t>Anticipation de la probabilité nbr de missions primaires en fonction du</a:t>
          </a:r>
        </a:p>
      </dgm:t>
    </dgm:pt>
    <dgm:pt modelId="{9497F882-2083-4934-8A51-D474FF8C86E1}" type="parTrans" cxnId="{5B1EE9DB-9704-45E6-B3BD-DABD679935B5}">
      <dgm:prSet/>
      <dgm:spPr/>
      <dgm:t>
        <a:bodyPr/>
        <a:lstStyle/>
        <a:p>
          <a:endParaRPr lang="fr-BE"/>
        </a:p>
      </dgm:t>
    </dgm:pt>
    <dgm:pt modelId="{5B83704B-5433-4D96-B868-635D25FE112A}" type="sibTrans" cxnId="{5B1EE9DB-9704-45E6-B3BD-DABD679935B5}">
      <dgm:prSet/>
      <dgm:spPr/>
      <dgm:t>
        <a:bodyPr/>
        <a:lstStyle/>
        <a:p>
          <a:endParaRPr lang="fr-BE"/>
        </a:p>
      </dgm:t>
    </dgm:pt>
    <dgm:pt modelId="{68029893-3D0A-40FD-8719-A874EDACE56B}">
      <dgm:prSet phldrT="[Texte]"/>
      <dgm:spPr/>
      <dgm:t>
        <a:bodyPr/>
        <a:lstStyle/>
        <a:p>
          <a:r>
            <a:rPr lang="fr-BE" dirty="0"/>
            <a:t>Temps : </a:t>
          </a:r>
          <a:r>
            <a:rPr lang="fr-BE" b="1" i="1" dirty="0"/>
            <a:t>Si TIH &gt; 3h = 70% de probabilité</a:t>
          </a:r>
          <a:endParaRPr lang="fr-BE" dirty="0"/>
        </a:p>
      </dgm:t>
    </dgm:pt>
    <dgm:pt modelId="{AE6A7447-5BBF-420B-A370-C97A3AFB88DB}" type="parTrans" cxnId="{0C24F500-1DC0-43B2-A3C1-70B3B0931652}">
      <dgm:prSet/>
      <dgm:spPr/>
      <dgm:t>
        <a:bodyPr/>
        <a:lstStyle/>
        <a:p>
          <a:endParaRPr lang="fr-BE"/>
        </a:p>
      </dgm:t>
    </dgm:pt>
    <dgm:pt modelId="{DBA48550-E95B-4175-A25C-5C16ED2D09D4}" type="sibTrans" cxnId="{0C24F500-1DC0-43B2-A3C1-70B3B0931652}">
      <dgm:prSet/>
      <dgm:spPr/>
      <dgm:t>
        <a:bodyPr/>
        <a:lstStyle/>
        <a:p>
          <a:endParaRPr lang="fr-BE"/>
        </a:p>
      </dgm:t>
    </dgm:pt>
    <dgm:pt modelId="{3B224093-CE12-4FF0-8BE6-A89E117BFDE9}">
      <dgm:prSet phldrT="[Texte]"/>
      <dgm:spPr/>
      <dgm:t>
        <a:bodyPr/>
        <a:lstStyle/>
        <a:p>
          <a:r>
            <a:rPr lang="fr-BE" dirty="0"/>
            <a:t>Distance: </a:t>
          </a:r>
          <a:r>
            <a:rPr lang="fr-BE" b="1" i="1" dirty="0"/>
            <a:t>Si TIH &gt; 100km = 60% de probabilité </a:t>
          </a:r>
          <a:endParaRPr lang="fr-BE" dirty="0"/>
        </a:p>
      </dgm:t>
    </dgm:pt>
    <dgm:pt modelId="{DB8B28FB-2A22-45A2-8D15-41812B3F543C}" type="parTrans" cxnId="{71D9CECF-8FD7-49A8-A672-56CACB21F273}">
      <dgm:prSet/>
      <dgm:spPr/>
      <dgm:t>
        <a:bodyPr/>
        <a:lstStyle/>
        <a:p>
          <a:endParaRPr lang="fr-BE"/>
        </a:p>
      </dgm:t>
    </dgm:pt>
    <dgm:pt modelId="{53084324-CC65-451F-AD30-27E6D96D00FE}" type="sibTrans" cxnId="{71D9CECF-8FD7-49A8-A672-56CACB21F273}">
      <dgm:prSet/>
      <dgm:spPr/>
      <dgm:t>
        <a:bodyPr/>
        <a:lstStyle/>
        <a:p>
          <a:endParaRPr lang="fr-BE"/>
        </a:p>
      </dgm:t>
    </dgm:pt>
    <dgm:pt modelId="{C5C72E86-8D56-4908-87A0-35CC6D133E32}" type="pres">
      <dgm:prSet presAssocID="{F6D07069-220D-4A03-88B8-126F456FB789}" presName="linearFlow" presStyleCnt="0">
        <dgm:presLayoutVars>
          <dgm:dir/>
          <dgm:resizeHandles val="exact"/>
        </dgm:presLayoutVars>
      </dgm:prSet>
      <dgm:spPr/>
    </dgm:pt>
    <dgm:pt modelId="{79AB000C-6F2B-4B19-A02D-808DB6F8E607}" type="pres">
      <dgm:prSet presAssocID="{21DC4880-A290-49DA-B308-53A0FAC1BCBF}" presName="composite" presStyleCnt="0"/>
      <dgm:spPr/>
    </dgm:pt>
    <dgm:pt modelId="{36331DF4-2AC9-4273-997E-A3AC8C71EFD3}" type="pres">
      <dgm:prSet presAssocID="{21DC4880-A290-49DA-B308-53A0FAC1BCBF}"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bulance avec un remplissage uni"/>
        </a:ext>
      </dgm:extLst>
    </dgm:pt>
    <dgm:pt modelId="{92D0007E-C264-4388-8F65-E7EB300C9BF1}" type="pres">
      <dgm:prSet presAssocID="{21DC4880-A290-49DA-B308-53A0FAC1BCBF}" presName="txShp" presStyleLbl="node1" presStyleIdx="0" presStyleCnt="2">
        <dgm:presLayoutVars>
          <dgm:bulletEnabled val="1"/>
        </dgm:presLayoutVars>
      </dgm:prSet>
      <dgm:spPr/>
    </dgm:pt>
    <dgm:pt modelId="{78290400-EE34-468A-B1E2-5EB540858458}" type="pres">
      <dgm:prSet presAssocID="{25B6E2F1-7D0F-450C-9244-47D484BFE9E3}" presName="spacing" presStyleCnt="0"/>
      <dgm:spPr/>
    </dgm:pt>
    <dgm:pt modelId="{8CFC8269-CB15-433F-83E6-AE80142DA905}" type="pres">
      <dgm:prSet presAssocID="{39BFF128-04AE-4558-9F6B-CB626C95479D}" presName="composite" presStyleCnt="0"/>
      <dgm:spPr/>
    </dgm:pt>
    <dgm:pt modelId="{63338F37-5BFF-424A-99DE-4240E64E2BE3}" type="pres">
      <dgm:prSet presAssocID="{39BFF128-04AE-4558-9F6B-CB626C95479D}"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B850EC3-38A9-461E-AF4A-732386D4BD1B}" type="pres">
      <dgm:prSet presAssocID="{39BFF128-04AE-4558-9F6B-CB626C95479D}" presName="txShp" presStyleLbl="node1" presStyleIdx="1" presStyleCnt="2">
        <dgm:presLayoutVars>
          <dgm:bulletEnabled val="1"/>
        </dgm:presLayoutVars>
      </dgm:prSet>
      <dgm:spPr/>
    </dgm:pt>
  </dgm:ptLst>
  <dgm:cxnLst>
    <dgm:cxn modelId="{0C24F500-1DC0-43B2-A3C1-70B3B0931652}" srcId="{39BFF128-04AE-4558-9F6B-CB626C95479D}" destId="{68029893-3D0A-40FD-8719-A874EDACE56B}" srcOrd="1" destOrd="0" parTransId="{AE6A7447-5BBF-420B-A370-C97A3AFB88DB}" sibTransId="{DBA48550-E95B-4175-A25C-5C16ED2D09D4}"/>
    <dgm:cxn modelId="{B2EC7305-7D4C-493B-8F50-77C58CC69756}" type="presOf" srcId="{A697B4C5-9B5C-4A30-A11A-C34E0429FB74}" destId="{6B850EC3-38A9-461E-AF4A-732386D4BD1B}" srcOrd="0" destOrd="1" presId="urn:microsoft.com/office/officeart/2005/8/layout/vList3"/>
    <dgm:cxn modelId="{E1FB5E21-0C91-488D-B8B4-05948FFFB8E5}" type="presOf" srcId="{21DC4880-A290-49DA-B308-53A0FAC1BCBF}" destId="{92D0007E-C264-4388-8F65-E7EB300C9BF1}" srcOrd="0" destOrd="0" presId="urn:microsoft.com/office/officeart/2005/8/layout/vList3"/>
    <dgm:cxn modelId="{37542A23-DC00-4FA5-BA81-C7CB7CCED1C2}" srcId="{21DC4880-A290-49DA-B308-53A0FAC1BCBF}" destId="{29D6CA38-B932-4DC8-B2A0-BB765E565FCE}" srcOrd="2" destOrd="0" parTransId="{8CC206D9-8E4A-4FEF-B07F-8D0D57465275}" sibTransId="{87B3F606-0616-4A4C-A4A8-515E78AB0F98}"/>
    <dgm:cxn modelId="{7427E035-616F-47E6-A135-49DD79105691}" srcId="{21DC4880-A290-49DA-B308-53A0FAC1BCBF}" destId="{C43713FB-6D04-497E-962D-CC195C1B2A2C}" srcOrd="0" destOrd="0" parTransId="{6A5EDFFD-ABE6-40F7-ACA9-1D8C9F877576}" sibTransId="{96310B62-27AF-4754-8FF0-494E158F2D86}"/>
    <dgm:cxn modelId="{6D83E465-967E-46D3-9312-72681937E602}" type="presOf" srcId="{68029893-3D0A-40FD-8719-A874EDACE56B}" destId="{6B850EC3-38A9-461E-AF4A-732386D4BD1B}" srcOrd="0" destOrd="2" presId="urn:microsoft.com/office/officeart/2005/8/layout/vList3"/>
    <dgm:cxn modelId="{DC32DA6C-EE13-4A30-8939-217DEAFFB56C}" srcId="{F6D07069-220D-4A03-88B8-126F456FB789}" destId="{21DC4880-A290-49DA-B308-53A0FAC1BCBF}" srcOrd="0" destOrd="0" parTransId="{8FB1432E-19A5-4B97-8E6A-CEDB7BDD15CA}" sibTransId="{25B6E2F1-7D0F-450C-9244-47D484BFE9E3}"/>
    <dgm:cxn modelId="{9318AE52-3752-4858-BA84-965F3CA44659}" type="presOf" srcId="{3B224093-CE12-4FF0-8BE6-A89E117BFDE9}" destId="{6B850EC3-38A9-461E-AF4A-732386D4BD1B}" srcOrd="0" destOrd="3" presId="urn:microsoft.com/office/officeart/2005/8/layout/vList3"/>
    <dgm:cxn modelId="{D1023253-B47F-4184-8EAE-47AAE3D04C47}" srcId="{21DC4880-A290-49DA-B308-53A0FAC1BCBF}" destId="{77FC6A16-7F85-4916-A70E-BBAD3DF9C6E0}" srcOrd="1" destOrd="0" parTransId="{7B0C8751-CC78-4DE8-8769-F0F24D788FD5}" sibTransId="{A6E7E939-960E-43A7-9766-3C423C87AC51}"/>
    <dgm:cxn modelId="{F828A895-113A-4402-BEFC-5B95B0F9A8B9}" srcId="{F6D07069-220D-4A03-88B8-126F456FB789}" destId="{39BFF128-04AE-4558-9F6B-CB626C95479D}" srcOrd="1" destOrd="0" parTransId="{DF85C4FD-ED03-4CB0-B563-177EC968176E}" sibTransId="{4E52828E-5931-43B9-A91D-21C6ABA837F4}"/>
    <dgm:cxn modelId="{775A869E-6B27-48A8-8873-28D81596DDBF}" srcId="{21DC4880-A290-49DA-B308-53A0FAC1BCBF}" destId="{81A0A91D-8176-478F-BB00-B3D4703FAFB8}" srcOrd="3" destOrd="0" parTransId="{CD39EEEB-1F16-4F15-95DA-6AC7C0EB42C0}" sibTransId="{50D19175-4F63-4F16-9A3E-B8A7D09CF3F8}"/>
    <dgm:cxn modelId="{182FD7A3-E754-4F4A-8B34-9D8E35D455D9}" type="presOf" srcId="{F6D07069-220D-4A03-88B8-126F456FB789}" destId="{C5C72E86-8D56-4908-87A0-35CC6D133E32}" srcOrd="0" destOrd="0" presId="urn:microsoft.com/office/officeart/2005/8/layout/vList3"/>
    <dgm:cxn modelId="{7BD6EBAA-B198-4CCA-80E2-A7D8CFD0EEEC}" type="presOf" srcId="{39BFF128-04AE-4558-9F6B-CB626C95479D}" destId="{6B850EC3-38A9-461E-AF4A-732386D4BD1B}" srcOrd="0" destOrd="0" presId="urn:microsoft.com/office/officeart/2005/8/layout/vList3"/>
    <dgm:cxn modelId="{BA776BAC-BD40-4F31-80D6-3DB3E12A03BD}" type="presOf" srcId="{81A0A91D-8176-478F-BB00-B3D4703FAFB8}" destId="{92D0007E-C264-4388-8F65-E7EB300C9BF1}" srcOrd="0" destOrd="4" presId="urn:microsoft.com/office/officeart/2005/8/layout/vList3"/>
    <dgm:cxn modelId="{9C41FBB7-AC11-4A8F-AB7E-10ACBA795773}" type="presOf" srcId="{29D6CA38-B932-4DC8-B2A0-BB765E565FCE}" destId="{92D0007E-C264-4388-8F65-E7EB300C9BF1}" srcOrd="0" destOrd="3" presId="urn:microsoft.com/office/officeart/2005/8/layout/vList3"/>
    <dgm:cxn modelId="{71D9CECF-8FD7-49A8-A672-56CACB21F273}" srcId="{39BFF128-04AE-4558-9F6B-CB626C95479D}" destId="{3B224093-CE12-4FF0-8BE6-A89E117BFDE9}" srcOrd="2" destOrd="0" parTransId="{DB8B28FB-2A22-45A2-8D15-41812B3F543C}" sibTransId="{53084324-CC65-451F-AD30-27E6D96D00FE}"/>
    <dgm:cxn modelId="{5B1EE9DB-9704-45E6-B3BD-DABD679935B5}" srcId="{39BFF128-04AE-4558-9F6B-CB626C95479D}" destId="{A697B4C5-9B5C-4A30-A11A-C34E0429FB74}" srcOrd="0" destOrd="0" parTransId="{9497F882-2083-4934-8A51-D474FF8C86E1}" sibTransId="{5B83704B-5433-4D96-B868-635D25FE112A}"/>
    <dgm:cxn modelId="{7A87D2DE-1FAD-4887-92F0-2FE74763D1B4}" type="presOf" srcId="{C43713FB-6D04-497E-962D-CC195C1B2A2C}" destId="{92D0007E-C264-4388-8F65-E7EB300C9BF1}" srcOrd="0" destOrd="1" presId="urn:microsoft.com/office/officeart/2005/8/layout/vList3"/>
    <dgm:cxn modelId="{2A3B26E2-6381-4944-A6A7-9B9F12DF2A3F}" type="presOf" srcId="{77FC6A16-7F85-4916-A70E-BBAD3DF9C6E0}" destId="{92D0007E-C264-4388-8F65-E7EB300C9BF1}" srcOrd="0" destOrd="2" presId="urn:microsoft.com/office/officeart/2005/8/layout/vList3"/>
    <dgm:cxn modelId="{B92ED869-1F7A-466D-A9E3-C7A7DB7F8E43}" type="presParOf" srcId="{C5C72E86-8D56-4908-87A0-35CC6D133E32}" destId="{79AB000C-6F2B-4B19-A02D-808DB6F8E607}" srcOrd="0" destOrd="0" presId="urn:microsoft.com/office/officeart/2005/8/layout/vList3"/>
    <dgm:cxn modelId="{D3153EEA-796E-46E5-89EC-7D460FDFEB2A}" type="presParOf" srcId="{79AB000C-6F2B-4B19-A02D-808DB6F8E607}" destId="{36331DF4-2AC9-4273-997E-A3AC8C71EFD3}" srcOrd="0" destOrd="0" presId="urn:microsoft.com/office/officeart/2005/8/layout/vList3"/>
    <dgm:cxn modelId="{E2CAB946-CC63-48E7-8AF7-405A02F2C2D6}" type="presParOf" srcId="{79AB000C-6F2B-4B19-A02D-808DB6F8E607}" destId="{92D0007E-C264-4388-8F65-E7EB300C9BF1}" srcOrd="1" destOrd="0" presId="urn:microsoft.com/office/officeart/2005/8/layout/vList3"/>
    <dgm:cxn modelId="{9E5DA208-4BC5-417A-A597-0E91B62F628C}" type="presParOf" srcId="{C5C72E86-8D56-4908-87A0-35CC6D133E32}" destId="{78290400-EE34-468A-B1E2-5EB540858458}" srcOrd="1" destOrd="0" presId="urn:microsoft.com/office/officeart/2005/8/layout/vList3"/>
    <dgm:cxn modelId="{E2D441AB-2B16-407E-B14C-A52C3066BC1A}" type="presParOf" srcId="{C5C72E86-8D56-4908-87A0-35CC6D133E32}" destId="{8CFC8269-CB15-433F-83E6-AE80142DA905}" srcOrd="2" destOrd="0" presId="urn:microsoft.com/office/officeart/2005/8/layout/vList3"/>
    <dgm:cxn modelId="{D1FF6809-027E-44AB-98F0-D3D6B227BFA9}" type="presParOf" srcId="{8CFC8269-CB15-433F-83E6-AE80142DA905}" destId="{63338F37-5BFF-424A-99DE-4240E64E2BE3}" srcOrd="0" destOrd="0" presId="urn:microsoft.com/office/officeart/2005/8/layout/vList3"/>
    <dgm:cxn modelId="{F10D1687-E160-4D9D-AE91-030E1933037F}" type="presParOf" srcId="{8CFC8269-CB15-433F-83E6-AE80142DA905}" destId="{6B850EC3-38A9-461E-AF4A-732386D4BD1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7AEE27-A1FC-4D02-BC7D-47C698840D51}"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fr-BE"/>
        </a:p>
      </dgm:t>
    </dgm:pt>
    <dgm:pt modelId="{17896241-4A0A-4E20-8C9F-ED67C1475862}">
      <dgm:prSet phldrT="[Texte]"/>
      <dgm:spPr/>
      <dgm:t>
        <a:bodyPr/>
        <a:lstStyle/>
        <a:p>
          <a:r>
            <a:rPr lang="fr-BE" dirty="0"/>
            <a:t>Mise en place Score de Gravité pour l’organisation d’un TIH(U) (</a:t>
          </a:r>
          <a:r>
            <a:rPr lang="fr-BE" dirty="0" err="1"/>
            <a:t>Jenchène</a:t>
          </a:r>
          <a:r>
            <a:rPr lang="fr-BE" dirty="0"/>
            <a:t> &amp; al., 2021)</a:t>
          </a:r>
          <a:r>
            <a:rPr lang="fr-BE" baseline="30000" dirty="0"/>
            <a:t>6</a:t>
          </a:r>
        </a:p>
      </dgm:t>
    </dgm:pt>
    <dgm:pt modelId="{F1BDBA2E-A50D-4E29-AEFB-83C915548636}" type="parTrans" cxnId="{B5609E92-FE07-4555-B15B-07CF0BC72631}">
      <dgm:prSet/>
      <dgm:spPr/>
      <dgm:t>
        <a:bodyPr/>
        <a:lstStyle/>
        <a:p>
          <a:endParaRPr lang="fr-BE"/>
        </a:p>
      </dgm:t>
    </dgm:pt>
    <dgm:pt modelId="{F4A7C7A4-DC36-4642-9509-EADE7D87D76E}" type="sibTrans" cxnId="{B5609E92-FE07-4555-B15B-07CF0BC72631}">
      <dgm:prSet/>
      <dgm:spPr/>
      <dgm:t>
        <a:bodyPr/>
        <a:lstStyle/>
        <a:p>
          <a:endParaRPr lang="fr-BE"/>
        </a:p>
      </dgm:t>
    </dgm:pt>
    <dgm:pt modelId="{B5814BAA-8097-450B-8D90-63BF7C5C92EB}">
      <dgm:prSet phldrT="[Texte]"/>
      <dgm:spPr/>
      <dgm:t>
        <a:bodyPr/>
        <a:lstStyle/>
        <a:p>
          <a:r>
            <a:rPr lang="fr-BE" dirty="0"/>
            <a:t>Organisation des TIH(U) par des Infirmiers en Pratiques Avancées</a:t>
          </a:r>
        </a:p>
      </dgm:t>
    </dgm:pt>
    <dgm:pt modelId="{54F37918-12EB-41D0-8A00-5455B34A6107}" type="parTrans" cxnId="{0DFB8227-1D94-4ED3-A15E-88E86FE48247}">
      <dgm:prSet/>
      <dgm:spPr/>
      <dgm:t>
        <a:bodyPr/>
        <a:lstStyle/>
        <a:p>
          <a:endParaRPr lang="fr-BE"/>
        </a:p>
      </dgm:t>
    </dgm:pt>
    <dgm:pt modelId="{F8DC2633-303D-4242-8727-DAD2A59A8E85}" type="sibTrans" cxnId="{0DFB8227-1D94-4ED3-A15E-88E86FE48247}">
      <dgm:prSet/>
      <dgm:spPr/>
      <dgm:t>
        <a:bodyPr/>
        <a:lstStyle/>
        <a:p>
          <a:endParaRPr lang="fr-BE"/>
        </a:p>
      </dgm:t>
    </dgm:pt>
    <dgm:pt modelId="{5541B484-1681-4201-B04E-7B3185C05452}">
      <dgm:prSet phldrT="[Texte]"/>
      <dgm:spPr/>
      <dgm:t>
        <a:bodyPr/>
        <a:lstStyle/>
        <a:p>
          <a:r>
            <a:rPr lang="fr-BE" dirty="0"/>
            <a:t>Intégration d’algorithmes de probabilité (missions secondaires)  </a:t>
          </a:r>
        </a:p>
      </dgm:t>
    </dgm:pt>
    <dgm:pt modelId="{2B144E36-BAFC-435C-9154-E31A7231083B}" type="parTrans" cxnId="{57100D16-9507-4FB3-AD36-EB817C7F0A22}">
      <dgm:prSet/>
      <dgm:spPr/>
      <dgm:t>
        <a:bodyPr/>
        <a:lstStyle/>
        <a:p>
          <a:endParaRPr lang="fr-BE"/>
        </a:p>
      </dgm:t>
    </dgm:pt>
    <dgm:pt modelId="{02610E58-60E7-42C4-9D13-1B17AEF4AB78}" type="sibTrans" cxnId="{57100D16-9507-4FB3-AD36-EB817C7F0A22}">
      <dgm:prSet/>
      <dgm:spPr/>
      <dgm:t>
        <a:bodyPr/>
        <a:lstStyle/>
        <a:p>
          <a:endParaRPr lang="fr-BE"/>
        </a:p>
      </dgm:t>
    </dgm:pt>
    <dgm:pt modelId="{5FDD68A0-159C-4337-9DB0-4C9C5B343E6A}">
      <dgm:prSet/>
      <dgm:spPr/>
      <dgm:t>
        <a:bodyPr/>
        <a:lstStyle/>
        <a:p>
          <a:r>
            <a:rPr lang="fr-BE" dirty="0"/>
            <a:t>Analyse ciblée sur les différents niveaux de régulation pour un moyen ALS </a:t>
          </a:r>
        </a:p>
      </dgm:t>
    </dgm:pt>
    <dgm:pt modelId="{11AEDD32-9D7F-41D4-B79F-8DA07056980B}" type="parTrans" cxnId="{F29F742A-2EC0-4D28-8E34-D3E38EBE7ABE}">
      <dgm:prSet/>
      <dgm:spPr/>
      <dgm:t>
        <a:bodyPr/>
        <a:lstStyle/>
        <a:p>
          <a:endParaRPr lang="fr-BE"/>
        </a:p>
      </dgm:t>
    </dgm:pt>
    <dgm:pt modelId="{C5D7C0D2-BB53-4D85-AF8F-68B31789E41E}" type="sibTrans" cxnId="{F29F742A-2EC0-4D28-8E34-D3E38EBE7ABE}">
      <dgm:prSet/>
      <dgm:spPr/>
      <dgm:t>
        <a:bodyPr/>
        <a:lstStyle/>
        <a:p>
          <a:endParaRPr lang="fr-BE"/>
        </a:p>
      </dgm:t>
    </dgm:pt>
    <dgm:pt modelId="{3F920BA6-8BBF-478D-A0EF-29AC022FF23A}" type="pres">
      <dgm:prSet presAssocID="{0E7AEE27-A1FC-4D02-BC7D-47C698840D51}" presName="Name0" presStyleCnt="0">
        <dgm:presLayoutVars>
          <dgm:chMax val="7"/>
          <dgm:chPref val="7"/>
          <dgm:dir/>
        </dgm:presLayoutVars>
      </dgm:prSet>
      <dgm:spPr/>
    </dgm:pt>
    <dgm:pt modelId="{0F18A8ED-CF4A-4EEF-A2A8-2CF88601E6E8}" type="pres">
      <dgm:prSet presAssocID="{0E7AEE27-A1FC-4D02-BC7D-47C698840D51}" presName="Name1" presStyleCnt="0"/>
      <dgm:spPr/>
    </dgm:pt>
    <dgm:pt modelId="{0189A669-82CE-4B46-8F37-51276C6F570A}" type="pres">
      <dgm:prSet presAssocID="{0E7AEE27-A1FC-4D02-BC7D-47C698840D51}" presName="cycle" presStyleCnt="0"/>
      <dgm:spPr/>
    </dgm:pt>
    <dgm:pt modelId="{DCF0DA75-E5D5-41EE-8F07-297B7BCF35E8}" type="pres">
      <dgm:prSet presAssocID="{0E7AEE27-A1FC-4D02-BC7D-47C698840D51}" presName="srcNode" presStyleLbl="node1" presStyleIdx="0" presStyleCnt="4"/>
      <dgm:spPr/>
    </dgm:pt>
    <dgm:pt modelId="{D6E3947F-D47A-4AF8-880E-6F088734A25A}" type="pres">
      <dgm:prSet presAssocID="{0E7AEE27-A1FC-4D02-BC7D-47C698840D51}" presName="conn" presStyleLbl="parChTrans1D2" presStyleIdx="0" presStyleCnt="1"/>
      <dgm:spPr/>
    </dgm:pt>
    <dgm:pt modelId="{E1AC7A69-F349-4105-A0E0-9F1F36ECAF4F}" type="pres">
      <dgm:prSet presAssocID="{0E7AEE27-A1FC-4D02-BC7D-47C698840D51}" presName="extraNode" presStyleLbl="node1" presStyleIdx="0" presStyleCnt="4"/>
      <dgm:spPr/>
    </dgm:pt>
    <dgm:pt modelId="{FEF04481-216D-4788-ADA3-9A8F63D0D8E2}" type="pres">
      <dgm:prSet presAssocID="{0E7AEE27-A1FC-4D02-BC7D-47C698840D51}" presName="dstNode" presStyleLbl="node1" presStyleIdx="0" presStyleCnt="4"/>
      <dgm:spPr/>
    </dgm:pt>
    <dgm:pt modelId="{9699A519-E782-4E0E-B6C1-A6F354C13007}" type="pres">
      <dgm:prSet presAssocID="{17896241-4A0A-4E20-8C9F-ED67C1475862}" presName="text_1" presStyleLbl="node1" presStyleIdx="0" presStyleCnt="4">
        <dgm:presLayoutVars>
          <dgm:bulletEnabled val="1"/>
        </dgm:presLayoutVars>
      </dgm:prSet>
      <dgm:spPr/>
    </dgm:pt>
    <dgm:pt modelId="{A2FB3581-C79A-4017-BE9A-56DF1BDE4794}" type="pres">
      <dgm:prSet presAssocID="{17896241-4A0A-4E20-8C9F-ED67C1475862}" presName="accent_1" presStyleCnt="0"/>
      <dgm:spPr/>
    </dgm:pt>
    <dgm:pt modelId="{3428D127-A58E-450C-BFC0-93B46F4D2D05}" type="pres">
      <dgm:prSet presAssocID="{17896241-4A0A-4E20-8C9F-ED67C1475862}" presName="accentRepeatNode" presStyleLbl="solidFgAcc1" presStyleIdx="0" presStyleCnt="4" custLinFactNeighborX="-2514" custLinFactNeighborY="561"/>
      <dgm:spPr/>
    </dgm:pt>
    <dgm:pt modelId="{899F98BD-0DD9-41A9-B8D1-F6F13CC2AE7A}" type="pres">
      <dgm:prSet presAssocID="{B5814BAA-8097-450B-8D90-63BF7C5C92EB}" presName="text_2" presStyleLbl="node1" presStyleIdx="1" presStyleCnt="4">
        <dgm:presLayoutVars>
          <dgm:bulletEnabled val="1"/>
        </dgm:presLayoutVars>
      </dgm:prSet>
      <dgm:spPr/>
    </dgm:pt>
    <dgm:pt modelId="{51045B09-C73E-475C-A42C-CB84CE197631}" type="pres">
      <dgm:prSet presAssocID="{B5814BAA-8097-450B-8D90-63BF7C5C92EB}" presName="accent_2" presStyleCnt="0"/>
      <dgm:spPr/>
    </dgm:pt>
    <dgm:pt modelId="{561897DB-CD23-44DF-B47B-CE20E1F1919F}" type="pres">
      <dgm:prSet presAssocID="{B5814BAA-8097-450B-8D90-63BF7C5C92EB}" presName="accentRepeatNode" presStyleLbl="solidFgAcc1" presStyleIdx="1" presStyleCnt="4"/>
      <dgm:spPr/>
    </dgm:pt>
    <dgm:pt modelId="{721403EC-0B29-4804-814C-46AB6B8A83E9}" type="pres">
      <dgm:prSet presAssocID="{5541B484-1681-4201-B04E-7B3185C05452}" presName="text_3" presStyleLbl="node1" presStyleIdx="2" presStyleCnt="4">
        <dgm:presLayoutVars>
          <dgm:bulletEnabled val="1"/>
        </dgm:presLayoutVars>
      </dgm:prSet>
      <dgm:spPr/>
    </dgm:pt>
    <dgm:pt modelId="{3792BE42-4646-4864-A800-6443F13B9F50}" type="pres">
      <dgm:prSet presAssocID="{5541B484-1681-4201-B04E-7B3185C05452}" presName="accent_3" presStyleCnt="0"/>
      <dgm:spPr/>
    </dgm:pt>
    <dgm:pt modelId="{E0A3BC47-492D-4044-9D88-43897D76FC90}" type="pres">
      <dgm:prSet presAssocID="{5541B484-1681-4201-B04E-7B3185C05452}" presName="accentRepeatNode" presStyleLbl="solidFgAcc1" presStyleIdx="2" presStyleCnt="4"/>
      <dgm:spPr/>
    </dgm:pt>
    <dgm:pt modelId="{CDFDD18A-6EFF-487C-85CE-2002B7754A5D}" type="pres">
      <dgm:prSet presAssocID="{5FDD68A0-159C-4337-9DB0-4C9C5B343E6A}" presName="text_4" presStyleLbl="node1" presStyleIdx="3" presStyleCnt="4">
        <dgm:presLayoutVars>
          <dgm:bulletEnabled val="1"/>
        </dgm:presLayoutVars>
      </dgm:prSet>
      <dgm:spPr/>
    </dgm:pt>
    <dgm:pt modelId="{C1B12609-A902-43C5-BD50-A8B40A71B636}" type="pres">
      <dgm:prSet presAssocID="{5FDD68A0-159C-4337-9DB0-4C9C5B343E6A}" presName="accent_4" presStyleCnt="0"/>
      <dgm:spPr/>
    </dgm:pt>
    <dgm:pt modelId="{2E7D8695-A317-45DC-8A03-D3CB7F3A2368}" type="pres">
      <dgm:prSet presAssocID="{5FDD68A0-159C-4337-9DB0-4C9C5B343E6A}" presName="accentRepeatNode" presStyleLbl="solidFgAcc1" presStyleIdx="3" presStyleCnt="4"/>
      <dgm:spPr/>
    </dgm:pt>
  </dgm:ptLst>
  <dgm:cxnLst>
    <dgm:cxn modelId="{57100D16-9507-4FB3-AD36-EB817C7F0A22}" srcId="{0E7AEE27-A1FC-4D02-BC7D-47C698840D51}" destId="{5541B484-1681-4201-B04E-7B3185C05452}" srcOrd="2" destOrd="0" parTransId="{2B144E36-BAFC-435C-9154-E31A7231083B}" sibTransId="{02610E58-60E7-42C4-9D13-1B17AEF4AB78}"/>
    <dgm:cxn modelId="{0DFB8227-1D94-4ED3-A15E-88E86FE48247}" srcId="{0E7AEE27-A1FC-4D02-BC7D-47C698840D51}" destId="{B5814BAA-8097-450B-8D90-63BF7C5C92EB}" srcOrd="1" destOrd="0" parTransId="{54F37918-12EB-41D0-8A00-5455B34A6107}" sibTransId="{F8DC2633-303D-4242-8727-DAD2A59A8E85}"/>
    <dgm:cxn modelId="{F29F742A-2EC0-4D28-8E34-D3E38EBE7ABE}" srcId="{0E7AEE27-A1FC-4D02-BC7D-47C698840D51}" destId="{5FDD68A0-159C-4337-9DB0-4C9C5B343E6A}" srcOrd="3" destOrd="0" parTransId="{11AEDD32-9D7F-41D4-B79F-8DA07056980B}" sibTransId="{C5D7C0D2-BB53-4D85-AF8F-68B31789E41E}"/>
    <dgm:cxn modelId="{181CB535-6950-41B1-9294-C8A3B6B8C413}" type="presOf" srcId="{B5814BAA-8097-450B-8D90-63BF7C5C92EB}" destId="{899F98BD-0DD9-41A9-B8D1-F6F13CC2AE7A}" srcOrd="0" destOrd="0" presId="urn:microsoft.com/office/officeart/2008/layout/VerticalCurvedList"/>
    <dgm:cxn modelId="{92AE603F-D104-4917-8CD9-CBDAA9F82236}" type="presOf" srcId="{5FDD68A0-159C-4337-9DB0-4C9C5B343E6A}" destId="{CDFDD18A-6EFF-487C-85CE-2002B7754A5D}" srcOrd="0" destOrd="0" presId="urn:microsoft.com/office/officeart/2008/layout/VerticalCurvedList"/>
    <dgm:cxn modelId="{B5609E92-FE07-4555-B15B-07CF0BC72631}" srcId="{0E7AEE27-A1FC-4D02-BC7D-47C698840D51}" destId="{17896241-4A0A-4E20-8C9F-ED67C1475862}" srcOrd="0" destOrd="0" parTransId="{F1BDBA2E-A50D-4E29-AEFB-83C915548636}" sibTransId="{F4A7C7A4-DC36-4642-9509-EADE7D87D76E}"/>
    <dgm:cxn modelId="{6A6A1CB5-BC50-4243-9701-FCB7BD679D44}" type="presOf" srcId="{5541B484-1681-4201-B04E-7B3185C05452}" destId="{721403EC-0B29-4804-814C-46AB6B8A83E9}" srcOrd="0" destOrd="0" presId="urn:microsoft.com/office/officeart/2008/layout/VerticalCurvedList"/>
    <dgm:cxn modelId="{83E26FCC-91CA-4C4C-AB85-0D3ADDFB06E6}" type="presOf" srcId="{17896241-4A0A-4E20-8C9F-ED67C1475862}" destId="{9699A519-E782-4E0E-B6C1-A6F354C13007}" srcOrd="0" destOrd="0" presId="urn:microsoft.com/office/officeart/2008/layout/VerticalCurvedList"/>
    <dgm:cxn modelId="{8740F3DB-0ED2-46BD-9CEA-01A8141D73BE}" type="presOf" srcId="{0E7AEE27-A1FC-4D02-BC7D-47C698840D51}" destId="{3F920BA6-8BBF-478D-A0EF-29AC022FF23A}" srcOrd="0" destOrd="0" presId="urn:microsoft.com/office/officeart/2008/layout/VerticalCurvedList"/>
    <dgm:cxn modelId="{768B87F5-EF10-477D-BB9D-7ADEE12A7F49}" type="presOf" srcId="{F4A7C7A4-DC36-4642-9509-EADE7D87D76E}" destId="{D6E3947F-D47A-4AF8-880E-6F088734A25A}" srcOrd="0" destOrd="0" presId="urn:microsoft.com/office/officeart/2008/layout/VerticalCurvedList"/>
    <dgm:cxn modelId="{E2C50887-49F4-45F8-8558-A6A4DE3B0FBC}" type="presParOf" srcId="{3F920BA6-8BBF-478D-A0EF-29AC022FF23A}" destId="{0F18A8ED-CF4A-4EEF-A2A8-2CF88601E6E8}" srcOrd="0" destOrd="0" presId="urn:microsoft.com/office/officeart/2008/layout/VerticalCurvedList"/>
    <dgm:cxn modelId="{17F26196-ABF8-4C3F-AE59-BF92B919F26F}" type="presParOf" srcId="{0F18A8ED-CF4A-4EEF-A2A8-2CF88601E6E8}" destId="{0189A669-82CE-4B46-8F37-51276C6F570A}" srcOrd="0" destOrd="0" presId="urn:microsoft.com/office/officeart/2008/layout/VerticalCurvedList"/>
    <dgm:cxn modelId="{F8553D18-48F3-4164-8C16-D0785B5F9B88}" type="presParOf" srcId="{0189A669-82CE-4B46-8F37-51276C6F570A}" destId="{DCF0DA75-E5D5-41EE-8F07-297B7BCF35E8}" srcOrd="0" destOrd="0" presId="urn:microsoft.com/office/officeart/2008/layout/VerticalCurvedList"/>
    <dgm:cxn modelId="{3919E2DF-992B-45C1-88B3-9EC440577EF1}" type="presParOf" srcId="{0189A669-82CE-4B46-8F37-51276C6F570A}" destId="{D6E3947F-D47A-4AF8-880E-6F088734A25A}" srcOrd="1" destOrd="0" presId="urn:microsoft.com/office/officeart/2008/layout/VerticalCurvedList"/>
    <dgm:cxn modelId="{A8811475-0FC6-499E-9EB7-B21040240DE6}" type="presParOf" srcId="{0189A669-82CE-4B46-8F37-51276C6F570A}" destId="{E1AC7A69-F349-4105-A0E0-9F1F36ECAF4F}" srcOrd="2" destOrd="0" presId="urn:microsoft.com/office/officeart/2008/layout/VerticalCurvedList"/>
    <dgm:cxn modelId="{D2EA282F-EF69-4C39-ABA6-026E6E70D478}" type="presParOf" srcId="{0189A669-82CE-4B46-8F37-51276C6F570A}" destId="{FEF04481-216D-4788-ADA3-9A8F63D0D8E2}" srcOrd="3" destOrd="0" presId="urn:microsoft.com/office/officeart/2008/layout/VerticalCurvedList"/>
    <dgm:cxn modelId="{046C6B64-E49C-4B4F-BCF3-648041B983AD}" type="presParOf" srcId="{0F18A8ED-CF4A-4EEF-A2A8-2CF88601E6E8}" destId="{9699A519-E782-4E0E-B6C1-A6F354C13007}" srcOrd="1" destOrd="0" presId="urn:microsoft.com/office/officeart/2008/layout/VerticalCurvedList"/>
    <dgm:cxn modelId="{B71FF780-9DEC-4DAF-8754-9E9B49E3D227}" type="presParOf" srcId="{0F18A8ED-CF4A-4EEF-A2A8-2CF88601E6E8}" destId="{A2FB3581-C79A-4017-BE9A-56DF1BDE4794}" srcOrd="2" destOrd="0" presId="urn:microsoft.com/office/officeart/2008/layout/VerticalCurvedList"/>
    <dgm:cxn modelId="{9FA2702B-B9C7-47C7-8C7D-E365345400EC}" type="presParOf" srcId="{A2FB3581-C79A-4017-BE9A-56DF1BDE4794}" destId="{3428D127-A58E-450C-BFC0-93B46F4D2D05}" srcOrd="0" destOrd="0" presId="urn:microsoft.com/office/officeart/2008/layout/VerticalCurvedList"/>
    <dgm:cxn modelId="{B23B2EC7-3FF5-43E2-BBEC-57034607D0E0}" type="presParOf" srcId="{0F18A8ED-CF4A-4EEF-A2A8-2CF88601E6E8}" destId="{899F98BD-0DD9-41A9-B8D1-F6F13CC2AE7A}" srcOrd="3" destOrd="0" presId="urn:microsoft.com/office/officeart/2008/layout/VerticalCurvedList"/>
    <dgm:cxn modelId="{F8D0ABF4-DC94-4525-A5A0-F91E55D53741}" type="presParOf" srcId="{0F18A8ED-CF4A-4EEF-A2A8-2CF88601E6E8}" destId="{51045B09-C73E-475C-A42C-CB84CE197631}" srcOrd="4" destOrd="0" presId="urn:microsoft.com/office/officeart/2008/layout/VerticalCurvedList"/>
    <dgm:cxn modelId="{E3BB9DB9-0C91-4257-B996-37569042EAA2}" type="presParOf" srcId="{51045B09-C73E-475C-A42C-CB84CE197631}" destId="{561897DB-CD23-44DF-B47B-CE20E1F1919F}" srcOrd="0" destOrd="0" presId="urn:microsoft.com/office/officeart/2008/layout/VerticalCurvedList"/>
    <dgm:cxn modelId="{EB301FF8-811B-4573-B680-8CA27C518574}" type="presParOf" srcId="{0F18A8ED-CF4A-4EEF-A2A8-2CF88601E6E8}" destId="{721403EC-0B29-4804-814C-46AB6B8A83E9}" srcOrd="5" destOrd="0" presId="urn:microsoft.com/office/officeart/2008/layout/VerticalCurvedList"/>
    <dgm:cxn modelId="{DCD0A6B1-7699-49F9-AF89-3100798BDE94}" type="presParOf" srcId="{0F18A8ED-CF4A-4EEF-A2A8-2CF88601E6E8}" destId="{3792BE42-4646-4864-A800-6443F13B9F50}" srcOrd="6" destOrd="0" presId="urn:microsoft.com/office/officeart/2008/layout/VerticalCurvedList"/>
    <dgm:cxn modelId="{954FD367-DD14-43EA-BA32-CE880D11CF4D}" type="presParOf" srcId="{3792BE42-4646-4864-A800-6443F13B9F50}" destId="{E0A3BC47-492D-4044-9D88-43897D76FC90}" srcOrd="0" destOrd="0" presId="urn:microsoft.com/office/officeart/2008/layout/VerticalCurvedList"/>
    <dgm:cxn modelId="{2CE09FE9-3796-43DC-8B43-FBA9ABC19F13}" type="presParOf" srcId="{0F18A8ED-CF4A-4EEF-A2A8-2CF88601E6E8}" destId="{CDFDD18A-6EFF-487C-85CE-2002B7754A5D}" srcOrd="7" destOrd="0" presId="urn:microsoft.com/office/officeart/2008/layout/VerticalCurvedList"/>
    <dgm:cxn modelId="{90BF7FAE-9904-451D-8B00-DC69B3450857}" type="presParOf" srcId="{0F18A8ED-CF4A-4EEF-A2A8-2CF88601E6E8}" destId="{C1B12609-A902-43C5-BD50-A8B40A71B636}" srcOrd="8" destOrd="0" presId="urn:microsoft.com/office/officeart/2008/layout/VerticalCurvedList"/>
    <dgm:cxn modelId="{D98DF223-D979-4645-ABE9-9943E31D5224}" type="presParOf" srcId="{C1B12609-A902-43C5-BD50-A8B40A71B636}" destId="{2E7D8695-A317-45DC-8A03-D3CB7F3A23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2B118B-AE2A-45DB-91CC-5E1D2E4B8BC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9C928BF-780E-4654-BDCF-46D015662025}">
      <dgm:prSet/>
      <dgm:spPr/>
      <dgm:t>
        <a:bodyPr/>
        <a:lstStyle/>
        <a:p>
          <a:r>
            <a:rPr lang="fr-BE"/>
            <a:t>Impact réel mais modéré sur la disponibilité des autres vecteurs ALS</a:t>
          </a:r>
          <a:endParaRPr lang="en-US"/>
        </a:p>
      </dgm:t>
    </dgm:pt>
    <dgm:pt modelId="{9F05EEEE-7F96-4688-8E19-36CB7C860AF4}" type="parTrans" cxnId="{80511583-E5B5-49D1-92A7-D22130675CC0}">
      <dgm:prSet/>
      <dgm:spPr/>
      <dgm:t>
        <a:bodyPr/>
        <a:lstStyle/>
        <a:p>
          <a:endParaRPr lang="en-US"/>
        </a:p>
      </dgm:t>
    </dgm:pt>
    <dgm:pt modelId="{C601DA18-AE44-4A4E-90B3-FADC6A274E7F}" type="sibTrans" cxnId="{80511583-E5B5-49D1-92A7-D22130675CC0}">
      <dgm:prSet/>
      <dgm:spPr/>
      <dgm:t>
        <a:bodyPr/>
        <a:lstStyle/>
        <a:p>
          <a:endParaRPr lang="en-US"/>
        </a:p>
      </dgm:t>
    </dgm:pt>
    <dgm:pt modelId="{B69EBB7E-856A-48B9-9E15-A8457418F2D8}">
      <dgm:prSet/>
      <dgm:spPr/>
      <dgm:t>
        <a:bodyPr/>
        <a:lstStyle/>
        <a:p>
          <a:r>
            <a:rPr lang="fr-BE"/>
            <a:t>Bénéfice pour les soins aux patients et sur la rapidité d’intervention </a:t>
          </a:r>
          <a:endParaRPr lang="en-US"/>
        </a:p>
      </dgm:t>
    </dgm:pt>
    <dgm:pt modelId="{D319646B-BC94-451D-B45B-D184DEE5EC7E}" type="parTrans" cxnId="{4C00F183-CC92-4D67-9434-D9C7AEE93B82}">
      <dgm:prSet/>
      <dgm:spPr/>
      <dgm:t>
        <a:bodyPr/>
        <a:lstStyle/>
        <a:p>
          <a:endParaRPr lang="en-US"/>
        </a:p>
      </dgm:t>
    </dgm:pt>
    <dgm:pt modelId="{51C1FD70-3461-4753-B477-6A0B10A90E4B}" type="sibTrans" cxnId="{4C00F183-CC92-4D67-9434-D9C7AEE93B82}">
      <dgm:prSet/>
      <dgm:spPr/>
      <dgm:t>
        <a:bodyPr/>
        <a:lstStyle/>
        <a:p>
          <a:endParaRPr lang="en-US"/>
        </a:p>
      </dgm:t>
    </dgm:pt>
    <dgm:pt modelId="{02A6E962-21F4-40C4-ABE0-F759F5324B89}">
      <dgm:prSet/>
      <dgm:spPr/>
      <dgm:t>
        <a:bodyPr/>
        <a:lstStyle/>
        <a:p>
          <a:r>
            <a:rPr lang="fr-BE"/>
            <a:t>Possibilité de quantifier l’impact d’un transfert secondaire sur l’AMU</a:t>
          </a:r>
          <a:endParaRPr lang="en-US"/>
        </a:p>
      </dgm:t>
    </dgm:pt>
    <dgm:pt modelId="{5F5B799C-403E-46D4-A93E-1014975AEFDC}" type="parTrans" cxnId="{AFA2D133-502F-481A-9269-4071D62553F5}">
      <dgm:prSet/>
      <dgm:spPr/>
      <dgm:t>
        <a:bodyPr/>
        <a:lstStyle/>
        <a:p>
          <a:endParaRPr lang="en-US"/>
        </a:p>
      </dgm:t>
    </dgm:pt>
    <dgm:pt modelId="{92D7DF35-AB92-4A74-9F9C-B582C4A2F8E1}" type="sibTrans" cxnId="{AFA2D133-502F-481A-9269-4071D62553F5}">
      <dgm:prSet/>
      <dgm:spPr/>
      <dgm:t>
        <a:bodyPr/>
        <a:lstStyle/>
        <a:p>
          <a:endParaRPr lang="en-US"/>
        </a:p>
      </dgm:t>
    </dgm:pt>
    <dgm:pt modelId="{CFCE0071-9A3D-490B-9745-08D7B32DD660}">
      <dgm:prSet/>
      <dgm:spPr/>
      <dgm:t>
        <a:bodyPr/>
        <a:lstStyle/>
        <a:p>
          <a:r>
            <a:rPr lang="fr-BE"/>
            <a:t>PIT TIH = étape cruciale dans le processus de reconnaissance des TIH(U) et d’une uniformisation fédérale dans l’organisation </a:t>
          </a:r>
          <a:endParaRPr lang="en-US"/>
        </a:p>
      </dgm:t>
    </dgm:pt>
    <dgm:pt modelId="{49867A06-0ED0-4F98-811C-337FA79A575E}" type="parTrans" cxnId="{2AE0F49B-81EE-4B5D-A957-573A27B37CFF}">
      <dgm:prSet/>
      <dgm:spPr/>
      <dgm:t>
        <a:bodyPr/>
        <a:lstStyle/>
        <a:p>
          <a:endParaRPr lang="en-US"/>
        </a:p>
      </dgm:t>
    </dgm:pt>
    <dgm:pt modelId="{BDF07401-701A-4E4F-A93D-4B3DAC737117}" type="sibTrans" cxnId="{2AE0F49B-81EE-4B5D-A957-573A27B37CFF}">
      <dgm:prSet/>
      <dgm:spPr/>
      <dgm:t>
        <a:bodyPr/>
        <a:lstStyle/>
        <a:p>
          <a:endParaRPr lang="en-US"/>
        </a:p>
      </dgm:t>
    </dgm:pt>
    <dgm:pt modelId="{FE1285E7-6654-4B4F-99B3-1DCC526F3537}">
      <dgm:prSet/>
      <dgm:spPr/>
      <dgm:t>
        <a:bodyPr/>
        <a:lstStyle/>
        <a:p>
          <a:r>
            <a:rPr lang="fr-BE" dirty="0"/>
            <a:t>UTILISATION EFFICACE &amp; ORGANISEE </a:t>
          </a:r>
        </a:p>
        <a:p>
          <a:r>
            <a:rPr lang="fr-BE" dirty="0">
              <a:sym typeface="Wingdings" panose="05000000000000000000" pitchFamily="2" charset="2"/>
            </a:rPr>
            <a:t> </a:t>
          </a:r>
          <a:r>
            <a:rPr lang="fr-BE" dirty="0"/>
            <a:t>Impact positif sur les autres vecteurs </a:t>
          </a:r>
          <a:endParaRPr lang="en-US" dirty="0"/>
        </a:p>
      </dgm:t>
    </dgm:pt>
    <dgm:pt modelId="{B722600E-B8BA-4D51-AC1C-DA36FFE87AFD}" type="parTrans" cxnId="{E2D5F459-A59D-4D74-878D-E02E8ED1DE3A}">
      <dgm:prSet/>
      <dgm:spPr/>
      <dgm:t>
        <a:bodyPr/>
        <a:lstStyle/>
        <a:p>
          <a:endParaRPr lang="en-US"/>
        </a:p>
      </dgm:t>
    </dgm:pt>
    <dgm:pt modelId="{6D6D40C7-5333-4C3D-A52C-81333D3CAA71}" type="sibTrans" cxnId="{E2D5F459-A59D-4D74-878D-E02E8ED1DE3A}">
      <dgm:prSet/>
      <dgm:spPr/>
      <dgm:t>
        <a:bodyPr/>
        <a:lstStyle/>
        <a:p>
          <a:endParaRPr lang="en-US"/>
        </a:p>
      </dgm:t>
    </dgm:pt>
    <dgm:pt modelId="{CAC3A5F4-92B7-44D0-96B9-C2FB70369A2A}" type="pres">
      <dgm:prSet presAssocID="{882B118B-AE2A-45DB-91CC-5E1D2E4B8BCD}" presName="diagram" presStyleCnt="0">
        <dgm:presLayoutVars>
          <dgm:dir/>
          <dgm:resizeHandles val="exact"/>
        </dgm:presLayoutVars>
      </dgm:prSet>
      <dgm:spPr/>
    </dgm:pt>
    <dgm:pt modelId="{B15AC988-4669-49C7-9279-329E2E2CD76C}" type="pres">
      <dgm:prSet presAssocID="{E9C928BF-780E-4654-BDCF-46D015662025}" presName="node" presStyleLbl="node1" presStyleIdx="0" presStyleCnt="5">
        <dgm:presLayoutVars>
          <dgm:bulletEnabled val="1"/>
        </dgm:presLayoutVars>
      </dgm:prSet>
      <dgm:spPr/>
    </dgm:pt>
    <dgm:pt modelId="{2B5B4847-3F1C-47ED-88F0-750EC00AFE44}" type="pres">
      <dgm:prSet presAssocID="{C601DA18-AE44-4A4E-90B3-FADC6A274E7F}" presName="sibTrans" presStyleCnt="0"/>
      <dgm:spPr/>
    </dgm:pt>
    <dgm:pt modelId="{21BFF6AE-0376-490D-8BF9-EC25ECC8A0A7}" type="pres">
      <dgm:prSet presAssocID="{B69EBB7E-856A-48B9-9E15-A8457418F2D8}" presName="node" presStyleLbl="node1" presStyleIdx="1" presStyleCnt="5">
        <dgm:presLayoutVars>
          <dgm:bulletEnabled val="1"/>
        </dgm:presLayoutVars>
      </dgm:prSet>
      <dgm:spPr/>
    </dgm:pt>
    <dgm:pt modelId="{6FF06B88-2E16-469A-877F-E416902E31E8}" type="pres">
      <dgm:prSet presAssocID="{51C1FD70-3461-4753-B477-6A0B10A90E4B}" presName="sibTrans" presStyleCnt="0"/>
      <dgm:spPr/>
    </dgm:pt>
    <dgm:pt modelId="{67207F66-3C3A-4F07-930C-CF9E854EA8AB}" type="pres">
      <dgm:prSet presAssocID="{02A6E962-21F4-40C4-ABE0-F759F5324B89}" presName="node" presStyleLbl="node1" presStyleIdx="2" presStyleCnt="5">
        <dgm:presLayoutVars>
          <dgm:bulletEnabled val="1"/>
        </dgm:presLayoutVars>
      </dgm:prSet>
      <dgm:spPr/>
    </dgm:pt>
    <dgm:pt modelId="{43157CCB-13BC-40FD-96D2-42443A895D0D}" type="pres">
      <dgm:prSet presAssocID="{92D7DF35-AB92-4A74-9F9C-B582C4A2F8E1}" presName="sibTrans" presStyleCnt="0"/>
      <dgm:spPr/>
    </dgm:pt>
    <dgm:pt modelId="{32C5B67E-77E1-460C-846C-5422940F390B}" type="pres">
      <dgm:prSet presAssocID="{CFCE0071-9A3D-490B-9745-08D7B32DD660}" presName="node" presStyleLbl="node1" presStyleIdx="3" presStyleCnt="5">
        <dgm:presLayoutVars>
          <dgm:bulletEnabled val="1"/>
        </dgm:presLayoutVars>
      </dgm:prSet>
      <dgm:spPr/>
    </dgm:pt>
    <dgm:pt modelId="{11B42C8E-F73F-447B-A320-B6F78D0FE1CB}" type="pres">
      <dgm:prSet presAssocID="{BDF07401-701A-4E4F-A93D-4B3DAC737117}" presName="sibTrans" presStyleCnt="0"/>
      <dgm:spPr/>
    </dgm:pt>
    <dgm:pt modelId="{C2EC16A2-54DF-4D59-B084-39ABD8B0B5EC}" type="pres">
      <dgm:prSet presAssocID="{FE1285E7-6654-4B4F-99B3-1DCC526F3537}" presName="node" presStyleLbl="node1" presStyleIdx="4" presStyleCnt="5">
        <dgm:presLayoutVars>
          <dgm:bulletEnabled val="1"/>
        </dgm:presLayoutVars>
      </dgm:prSet>
      <dgm:spPr/>
    </dgm:pt>
  </dgm:ptLst>
  <dgm:cxnLst>
    <dgm:cxn modelId="{0853BF26-44FE-45C3-955A-F9B536F193FD}" type="presOf" srcId="{FE1285E7-6654-4B4F-99B3-1DCC526F3537}" destId="{C2EC16A2-54DF-4D59-B084-39ABD8B0B5EC}" srcOrd="0" destOrd="0" presId="urn:microsoft.com/office/officeart/2005/8/layout/default"/>
    <dgm:cxn modelId="{AFA2D133-502F-481A-9269-4071D62553F5}" srcId="{882B118B-AE2A-45DB-91CC-5E1D2E4B8BCD}" destId="{02A6E962-21F4-40C4-ABE0-F759F5324B89}" srcOrd="2" destOrd="0" parTransId="{5F5B799C-403E-46D4-A93E-1014975AEFDC}" sibTransId="{92D7DF35-AB92-4A74-9F9C-B582C4A2F8E1}"/>
    <dgm:cxn modelId="{7BA74F40-EF7D-4CC4-96FB-283E255CA201}" type="presOf" srcId="{B69EBB7E-856A-48B9-9E15-A8457418F2D8}" destId="{21BFF6AE-0376-490D-8BF9-EC25ECC8A0A7}" srcOrd="0" destOrd="0" presId="urn:microsoft.com/office/officeart/2005/8/layout/default"/>
    <dgm:cxn modelId="{6D9C8E5D-2A40-4C54-9372-3D2EEE81B2DE}" type="presOf" srcId="{E9C928BF-780E-4654-BDCF-46D015662025}" destId="{B15AC988-4669-49C7-9279-329E2E2CD76C}" srcOrd="0" destOrd="0" presId="urn:microsoft.com/office/officeart/2005/8/layout/default"/>
    <dgm:cxn modelId="{6FDDF36D-9538-40A1-8020-2D76D3EA7B5A}" type="presOf" srcId="{CFCE0071-9A3D-490B-9745-08D7B32DD660}" destId="{32C5B67E-77E1-460C-846C-5422940F390B}" srcOrd="0" destOrd="0" presId="urn:microsoft.com/office/officeart/2005/8/layout/default"/>
    <dgm:cxn modelId="{E2D5F459-A59D-4D74-878D-E02E8ED1DE3A}" srcId="{882B118B-AE2A-45DB-91CC-5E1D2E4B8BCD}" destId="{FE1285E7-6654-4B4F-99B3-1DCC526F3537}" srcOrd="4" destOrd="0" parTransId="{B722600E-B8BA-4D51-AC1C-DA36FFE87AFD}" sibTransId="{6D6D40C7-5333-4C3D-A52C-81333D3CAA71}"/>
    <dgm:cxn modelId="{80511583-E5B5-49D1-92A7-D22130675CC0}" srcId="{882B118B-AE2A-45DB-91CC-5E1D2E4B8BCD}" destId="{E9C928BF-780E-4654-BDCF-46D015662025}" srcOrd="0" destOrd="0" parTransId="{9F05EEEE-7F96-4688-8E19-36CB7C860AF4}" sibTransId="{C601DA18-AE44-4A4E-90B3-FADC6A274E7F}"/>
    <dgm:cxn modelId="{4C00F183-CC92-4D67-9434-D9C7AEE93B82}" srcId="{882B118B-AE2A-45DB-91CC-5E1D2E4B8BCD}" destId="{B69EBB7E-856A-48B9-9E15-A8457418F2D8}" srcOrd="1" destOrd="0" parTransId="{D319646B-BC94-451D-B45B-D184DEE5EC7E}" sibTransId="{51C1FD70-3461-4753-B477-6A0B10A90E4B}"/>
    <dgm:cxn modelId="{2AE0F49B-81EE-4B5D-A957-573A27B37CFF}" srcId="{882B118B-AE2A-45DB-91CC-5E1D2E4B8BCD}" destId="{CFCE0071-9A3D-490B-9745-08D7B32DD660}" srcOrd="3" destOrd="0" parTransId="{49867A06-0ED0-4F98-811C-337FA79A575E}" sibTransId="{BDF07401-701A-4E4F-A93D-4B3DAC737117}"/>
    <dgm:cxn modelId="{AEED21B2-1B84-4E54-8CAB-E300D0970448}" type="presOf" srcId="{882B118B-AE2A-45DB-91CC-5E1D2E4B8BCD}" destId="{CAC3A5F4-92B7-44D0-96B9-C2FB70369A2A}" srcOrd="0" destOrd="0" presId="urn:microsoft.com/office/officeart/2005/8/layout/default"/>
    <dgm:cxn modelId="{46156AF6-9B75-4688-B9BC-ADF6E826EEAD}" type="presOf" srcId="{02A6E962-21F4-40C4-ABE0-F759F5324B89}" destId="{67207F66-3C3A-4F07-930C-CF9E854EA8AB}" srcOrd="0" destOrd="0" presId="urn:microsoft.com/office/officeart/2005/8/layout/default"/>
    <dgm:cxn modelId="{FB680453-1A9E-4AB2-8831-368DF4BD36AA}" type="presParOf" srcId="{CAC3A5F4-92B7-44D0-96B9-C2FB70369A2A}" destId="{B15AC988-4669-49C7-9279-329E2E2CD76C}" srcOrd="0" destOrd="0" presId="urn:microsoft.com/office/officeart/2005/8/layout/default"/>
    <dgm:cxn modelId="{76B383A0-F839-456F-956C-796FCDB8EEE5}" type="presParOf" srcId="{CAC3A5F4-92B7-44D0-96B9-C2FB70369A2A}" destId="{2B5B4847-3F1C-47ED-88F0-750EC00AFE44}" srcOrd="1" destOrd="0" presId="urn:microsoft.com/office/officeart/2005/8/layout/default"/>
    <dgm:cxn modelId="{96CE1220-E2E4-4A81-BB09-C15E5C8E0B61}" type="presParOf" srcId="{CAC3A5F4-92B7-44D0-96B9-C2FB70369A2A}" destId="{21BFF6AE-0376-490D-8BF9-EC25ECC8A0A7}" srcOrd="2" destOrd="0" presId="urn:microsoft.com/office/officeart/2005/8/layout/default"/>
    <dgm:cxn modelId="{F32D179D-2368-4E18-98E1-F1935E69AE28}" type="presParOf" srcId="{CAC3A5F4-92B7-44D0-96B9-C2FB70369A2A}" destId="{6FF06B88-2E16-469A-877F-E416902E31E8}" srcOrd="3" destOrd="0" presId="urn:microsoft.com/office/officeart/2005/8/layout/default"/>
    <dgm:cxn modelId="{8E33873C-97AC-4047-98BF-39BAF35E59E2}" type="presParOf" srcId="{CAC3A5F4-92B7-44D0-96B9-C2FB70369A2A}" destId="{67207F66-3C3A-4F07-930C-CF9E854EA8AB}" srcOrd="4" destOrd="0" presId="urn:microsoft.com/office/officeart/2005/8/layout/default"/>
    <dgm:cxn modelId="{00651150-FE4F-4C7B-B5CC-AEDBE69DD512}" type="presParOf" srcId="{CAC3A5F4-92B7-44D0-96B9-C2FB70369A2A}" destId="{43157CCB-13BC-40FD-96D2-42443A895D0D}" srcOrd="5" destOrd="0" presId="urn:microsoft.com/office/officeart/2005/8/layout/default"/>
    <dgm:cxn modelId="{00F922FA-258C-4835-ABA0-5456EF72D8A8}" type="presParOf" srcId="{CAC3A5F4-92B7-44D0-96B9-C2FB70369A2A}" destId="{32C5B67E-77E1-460C-846C-5422940F390B}" srcOrd="6" destOrd="0" presId="urn:microsoft.com/office/officeart/2005/8/layout/default"/>
    <dgm:cxn modelId="{C8DEFBCF-DC7C-4303-B08E-F4101E359ADD}" type="presParOf" srcId="{CAC3A5F4-92B7-44D0-96B9-C2FB70369A2A}" destId="{11B42C8E-F73F-447B-A320-B6F78D0FE1CB}" srcOrd="7" destOrd="0" presId="urn:microsoft.com/office/officeart/2005/8/layout/default"/>
    <dgm:cxn modelId="{AA3713F7-8DD8-46B7-9334-82B7D8D53434}" type="presParOf" srcId="{CAC3A5F4-92B7-44D0-96B9-C2FB70369A2A}" destId="{C2EC16A2-54DF-4D59-B084-39ABD8B0B5E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7D03-19E5-4F83-987A-2E8619A481A0}">
      <dsp:nvSpPr>
        <dsp:cNvPr id="0" name=""/>
        <dsp:cNvSpPr/>
      </dsp:nvSpPr>
      <dsp:spPr>
        <a:xfrm>
          <a:off x="3614911" y="2607387"/>
          <a:ext cx="1859604" cy="18596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b="1" kern="1200" dirty="0"/>
            <a:t>IMPACT DU PIT TIH SUR LES VECTEURS ALS?  </a:t>
          </a:r>
        </a:p>
      </dsp:txBody>
      <dsp:txXfrm>
        <a:off x="3887244" y="2879720"/>
        <a:ext cx="1314938" cy="1314938"/>
      </dsp:txXfrm>
    </dsp:sp>
    <dsp:sp modelId="{7E046953-FB4B-496D-A9F0-87A0C21CD7A4}">
      <dsp:nvSpPr>
        <dsp:cNvPr id="0" name=""/>
        <dsp:cNvSpPr/>
      </dsp:nvSpPr>
      <dsp:spPr>
        <a:xfrm rot="16200000">
          <a:off x="4347552" y="1930411"/>
          <a:ext cx="394323" cy="632265"/>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BE" sz="1700" kern="1200"/>
        </a:p>
      </dsp:txBody>
      <dsp:txXfrm>
        <a:off x="4406701" y="2116013"/>
        <a:ext cx="276026" cy="379359"/>
      </dsp:txXfrm>
    </dsp:sp>
    <dsp:sp modelId="{C3F86712-1166-4EA5-9D2D-0DE61876421A}">
      <dsp:nvSpPr>
        <dsp:cNvPr id="0" name=""/>
        <dsp:cNvSpPr/>
      </dsp:nvSpPr>
      <dsp:spPr>
        <a:xfrm>
          <a:off x="3614911" y="3776"/>
          <a:ext cx="1859604" cy="18596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BE" sz="1700" kern="1200" dirty="0"/>
            <a:t>TAUX DE DISPONIBILITÉ</a:t>
          </a:r>
        </a:p>
      </dsp:txBody>
      <dsp:txXfrm>
        <a:off x="3887244" y="276109"/>
        <a:ext cx="1314938" cy="1314938"/>
      </dsp:txXfrm>
    </dsp:sp>
    <dsp:sp modelId="{BD705C04-39C2-4FB9-946F-9B151D98E8CD}">
      <dsp:nvSpPr>
        <dsp:cNvPr id="0" name=""/>
        <dsp:cNvSpPr/>
      </dsp:nvSpPr>
      <dsp:spPr>
        <a:xfrm rot="9000000">
          <a:off x="3229820" y="3866379"/>
          <a:ext cx="394323" cy="632265"/>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BE" sz="1700" kern="1200"/>
        </a:p>
      </dsp:txBody>
      <dsp:txXfrm rot="10800000">
        <a:off x="3340193" y="3963258"/>
        <a:ext cx="276026" cy="379359"/>
      </dsp:txXfrm>
    </dsp:sp>
    <dsp:sp modelId="{00C1A4A1-BB0B-4198-BAAD-295E8DB40109}">
      <dsp:nvSpPr>
        <dsp:cNvPr id="0" name=""/>
        <dsp:cNvSpPr/>
      </dsp:nvSpPr>
      <dsp:spPr>
        <a:xfrm>
          <a:off x="1360118" y="3909192"/>
          <a:ext cx="1859604" cy="18596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BE" sz="1700" kern="1200" dirty="0"/>
            <a:t>ACTIVITÉ DES OPÉRATEURS 112</a:t>
          </a:r>
        </a:p>
      </dsp:txBody>
      <dsp:txXfrm>
        <a:off x="1632451" y="4181525"/>
        <a:ext cx="1314938" cy="1314938"/>
      </dsp:txXfrm>
    </dsp:sp>
    <dsp:sp modelId="{A9965016-6E9E-4F1C-BEFA-B67936DB9342}">
      <dsp:nvSpPr>
        <dsp:cNvPr id="0" name=""/>
        <dsp:cNvSpPr/>
      </dsp:nvSpPr>
      <dsp:spPr>
        <a:xfrm rot="1800000">
          <a:off x="5465283" y="3866379"/>
          <a:ext cx="394323" cy="632265"/>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BE" sz="1700" kern="1200"/>
        </a:p>
      </dsp:txBody>
      <dsp:txXfrm>
        <a:off x="5473207" y="3963258"/>
        <a:ext cx="276026" cy="379359"/>
      </dsp:txXfrm>
    </dsp:sp>
    <dsp:sp modelId="{05AE6FDD-A2B7-4975-A6DD-766E621C0855}">
      <dsp:nvSpPr>
        <dsp:cNvPr id="0" name=""/>
        <dsp:cNvSpPr/>
      </dsp:nvSpPr>
      <dsp:spPr>
        <a:xfrm>
          <a:off x="5869704" y="3909192"/>
          <a:ext cx="1859604" cy="18596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BE" sz="1700" kern="1200" dirty="0"/>
            <a:t>MISSIONS PRIMAIRES </a:t>
          </a:r>
        </a:p>
      </dsp:txBody>
      <dsp:txXfrm>
        <a:off x="6142037" y="4181525"/>
        <a:ext cx="1314938" cy="1314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14AEB-B64B-4ED2-B2B1-D04ECB124C2D}">
      <dsp:nvSpPr>
        <dsp:cNvPr id="0" name=""/>
        <dsp:cNvSpPr/>
      </dsp:nvSpPr>
      <dsp:spPr>
        <a:xfrm>
          <a:off x="7812762" y="2246906"/>
          <a:ext cx="878268" cy="417975"/>
        </a:xfrm>
        <a:custGeom>
          <a:avLst/>
          <a:gdLst/>
          <a:ahLst/>
          <a:cxnLst/>
          <a:rect l="0" t="0" r="0" b="0"/>
          <a:pathLst>
            <a:path>
              <a:moveTo>
                <a:pt x="0" y="0"/>
              </a:moveTo>
              <a:lnTo>
                <a:pt x="0" y="284838"/>
              </a:lnTo>
              <a:lnTo>
                <a:pt x="878268" y="284838"/>
              </a:lnTo>
              <a:lnTo>
                <a:pt x="878268" y="4179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8F4AE-1AE0-4B3C-B8D1-9BDEC473E7B6}">
      <dsp:nvSpPr>
        <dsp:cNvPr id="0" name=""/>
        <dsp:cNvSpPr/>
      </dsp:nvSpPr>
      <dsp:spPr>
        <a:xfrm>
          <a:off x="6934493" y="2246906"/>
          <a:ext cx="878268" cy="417975"/>
        </a:xfrm>
        <a:custGeom>
          <a:avLst/>
          <a:gdLst/>
          <a:ahLst/>
          <a:cxnLst/>
          <a:rect l="0" t="0" r="0" b="0"/>
          <a:pathLst>
            <a:path>
              <a:moveTo>
                <a:pt x="878268" y="0"/>
              </a:moveTo>
              <a:lnTo>
                <a:pt x="878268" y="284838"/>
              </a:lnTo>
              <a:lnTo>
                <a:pt x="0" y="284838"/>
              </a:lnTo>
              <a:lnTo>
                <a:pt x="0" y="4179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44DF72-8C15-470C-929D-8BD3E931E1DF}">
      <dsp:nvSpPr>
        <dsp:cNvPr id="0" name=""/>
        <dsp:cNvSpPr/>
      </dsp:nvSpPr>
      <dsp:spPr>
        <a:xfrm>
          <a:off x="5617091" y="916330"/>
          <a:ext cx="2195670" cy="417975"/>
        </a:xfrm>
        <a:custGeom>
          <a:avLst/>
          <a:gdLst/>
          <a:ahLst/>
          <a:cxnLst/>
          <a:rect l="0" t="0" r="0" b="0"/>
          <a:pathLst>
            <a:path>
              <a:moveTo>
                <a:pt x="0" y="0"/>
              </a:moveTo>
              <a:lnTo>
                <a:pt x="0" y="284838"/>
              </a:lnTo>
              <a:lnTo>
                <a:pt x="2195670" y="284838"/>
              </a:lnTo>
              <a:lnTo>
                <a:pt x="2195670" y="4179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D7F534-494C-4BA9-9CE0-F1365C8C58E5}">
      <dsp:nvSpPr>
        <dsp:cNvPr id="0" name=""/>
        <dsp:cNvSpPr/>
      </dsp:nvSpPr>
      <dsp:spPr>
        <a:xfrm>
          <a:off x="5132237" y="3577483"/>
          <a:ext cx="91440" cy="417975"/>
        </a:xfrm>
        <a:custGeom>
          <a:avLst/>
          <a:gdLst/>
          <a:ahLst/>
          <a:cxnLst/>
          <a:rect l="0" t="0" r="0" b="0"/>
          <a:pathLst>
            <a:path>
              <a:moveTo>
                <a:pt x="45720" y="0"/>
              </a:moveTo>
              <a:lnTo>
                <a:pt x="45720" y="4179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887254-9C58-4CC3-A40B-AAE14C66ACEB}">
      <dsp:nvSpPr>
        <dsp:cNvPr id="0" name=""/>
        <dsp:cNvSpPr/>
      </dsp:nvSpPr>
      <dsp:spPr>
        <a:xfrm>
          <a:off x="3421420" y="2246906"/>
          <a:ext cx="1756536" cy="417975"/>
        </a:xfrm>
        <a:custGeom>
          <a:avLst/>
          <a:gdLst/>
          <a:ahLst/>
          <a:cxnLst/>
          <a:rect l="0" t="0" r="0" b="0"/>
          <a:pathLst>
            <a:path>
              <a:moveTo>
                <a:pt x="0" y="0"/>
              </a:moveTo>
              <a:lnTo>
                <a:pt x="0" y="284838"/>
              </a:lnTo>
              <a:lnTo>
                <a:pt x="1756536" y="284838"/>
              </a:lnTo>
              <a:lnTo>
                <a:pt x="1756536" y="4179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CD4113-DD61-47D4-BFA4-53D866406980}">
      <dsp:nvSpPr>
        <dsp:cNvPr id="0" name=""/>
        <dsp:cNvSpPr/>
      </dsp:nvSpPr>
      <dsp:spPr>
        <a:xfrm>
          <a:off x="3375700" y="2246906"/>
          <a:ext cx="91440" cy="417975"/>
        </a:xfrm>
        <a:custGeom>
          <a:avLst/>
          <a:gdLst/>
          <a:ahLst/>
          <a:cxnLst/>
          <a:rect l="0" t="0" r="0" b="0"/>
          <a:pathLst>
            <a:path>
              <a:moveTo>
                <a:pt x="45720" y="0"/>
              </a:moveTo>
              <a:lnTo>
                <a:pt x="45720" y="4179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CA046-E42F-4184-B38F-6523D19C5D45}">
      <dsp:nvSpPr>
        <dsp:cNvPr id="0" name=""/>
        <dsp:cNvSpPr/>
      </dsp:nvSpPr>
      <dsp:spPr>
        <a:xfrm>
          <a:off x="1664884" y="2246906"/>
          <a:ext cx="1756536" cy="417975"/>
        </a:xfrm>
        <a:custGeom>
          <a:avLst/>
          <a:gdLst/>
          <a:ahLst/>
          <a:cxnLst/>
          <a:rect l="0" t="0" r="0" b="0"/>
          <a:pathLst>
            <a:path>
              <a:moveTo>
                <a:pt x="1756536" y="0"/>
              </a:moveTo>
              <a:lnTo>
                <a:pt x="1756536" y="284838"/>
              </a:lnTo>
              <a:lnTo>
                <a:pt x="0" y="284838"/>
              </a:lnTo>
              <a:lnTo>
                <a:pt x="0" y="4179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BAEBE-F203-4B76-B2CC-2C1D708AEE91}">
      <dsp:nvSpPr>
        <dsp:cNvPr id="0" name=""/>
        <dsp:cNvSpPr/>
      </dsp:nvSpPr>
      <dsp:spPr>
        <a:xfrm>
          <a:off x="3421420" y="916330"/>
          <a:ext cx="2195670" cy="417975"/>
        </a:xfrm>
        <a:custGeom>
          <a:avLst/>
          <a:gdLst/>
          <a:ahLst/>
          <a:cxnLst/>
          <a:rect l="0" t="0" r="0" b="0"/>
          <a:pathLst>
            <a:path>
              <a:moveTo>
                <a:pt x="2195670" y="0"/>
              </a:moveTo>
              <a:lnTo>
                <a:pt x="2195670" y="284838"/>
              </a:lnTo>
              <a:lnTo>
                <a:pt x="0" y="284838"/>
              </a:lnTo>
              <a:lnTo>
                <a:pt x="0" y="4179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54BB32-E968-4831-9B1E-4CD218ADCB7E}">
      <dsp:nvSpPr>
        <dsp:cNvPr id="0" name=""/>
        <dsp:cNvSpPr/>
      </dsp:nvSpPr>
      <dsp:spPr>
        <a:xfrm>
          <a:off x="4898508" y="3729"/>
          <a:ext cx="1437166" cy="9126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3DD400-A5E7-4614-A421-5B2E0269E44A}">
      <dsp:nvSpPr>
        <dsp:cNvPr id="0" name=""/>
        <dsp:cNvSpPr/>
      </dsp:nvSpPr>
      <dsp:spPr>
        <a:xfrm>
          <a:off x="5058193" y="155430"/>
          <a:ext cx="1437166" cy="912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BE" sz="1500" b="1" kern="1200" dirty="0"/>
            <a:t>MIXTE</a:t>
          </a:r>
        </a:p>
      </dsp:txBody>
      <dsp:txXfrm>
        <a:off x="5084922" y="182159"/>
        <a:ext cx="1383708" cy="859142"/>
      </dsp:txXfrm>
    </dsp:sp>
    <dsp:sp modelId="{6CB04095-0CC5-4F1A-B85E-0571EC3A8AF9}">
      <dsp:nvSpPr>
        <dsp:cNvPr id="0" name=""/>
        <dsp:cNvSpPr/>
      </dsp:nvSpPr>
      <dsp:spPr>
        <a:xfrm>
          <a:off x="2702837" y="1334306"/>
          <a:ext cx="1437166" cy="9126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9978D53-CF21-437F-A885-8BF774D8E64F}">
      <dsp:nvSpPr>
        <dsp:cNvPr id="0" name=""/>
        <dsp:cNvSpPr/>
      </dsp:nvSpPr>
      <dsp:spPr>
        <a:xfrm>
          <a:off x="2862522" y="1486006"/>
          <a:ext cx="1437166" cy="912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BE" sz="1500" kern="1200" dirty="0"/>
            <a:t>Approche quantitative</a:t>
          </a:r>
        </a:p>
      </dsp:txBody>
      <dsp:txXfrm>
        <a:off x="2889251" y="1512735"/>
        <a:ext cx="1383708" cy="859142"/>
      </dsp:txXfrm>
    </dsp:sp>
    <dsp:sp modelId="{A33A9E4A-DCAB-4E63-8C01-FEA69B6E6A4F}">
      <dsp:nvSpPr>
        <dsp:cNvPr id="0" name=""/>
        <dsp:cNvSpPr/>
      </dsp:nvSpPr>
      <dsp:spPr>
        <a:xfrm>
          <a:off x="946301" y="2664882"/>
          <a:ext cx="1437166" cy="9126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48DFBF6-60AF-4D25-A45C-19A99F09AD62}">
      <dsp:nvSpPr>
        <dsp:cNvPr id="0" name=""/>
        <dsp:cNvSpPr/>
      </dsp:nvSpPr>
      <dsp:spPr>
        <a:xfrm>
          <a:off x="1105986" y="2816583"/>
          <a:ext cx="1437166" cy="912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BE" sz="1500" kern="1200" dirty="0"/>
            <a:t>Cohorte pré-post  </a:t>
          </a:r>
        </a:p>
      </dsp:txBody>
      <dsp:txXfrm>
        <a:off x="1132715" y="2843312"/>
        <a:ext cx="1383708" cy="859142"/>
      </dsp:txXfrm>
    </dsp:sp>
    <dsp:sp modelId="{0858745F-92B3-4B1E-AE8B-E34C0BB24A9B}">
      <dsp:nvSpPr>
        <dsp:cNvPr id="0" name=""/>
        <dsp:cNvSpPr/>
      </dsp:nvSpPr>
      <dsp:spPr>
        <a:xfrm>
          <a:off x="2702837" y="2664882"/>
          <a:ext cx="1437166" cy="9126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346E3B-A172-4F9A-AF6C-080736254C9A}">
      <dsp:nvSpPr>
        <dsp:cNvPr id="0" name=""/>
        <dsp:cNvSpPr/>
      </dsp:nvSpPr>
      <dsp:spPr>
        <a:xfrm>
          <a:off x="2862522" y="2816583"/>
          <a:ext cx="1437166" cy="912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BE" sz="1500" kern="1200" dirty="0"/>
            <a:t>Rétrospective</a:t>
          </a:r>
        </a:p>
      </dsp:txBody>
      <dsp:txXfrm>
        <a:off x="2889251" y="2843312"/>
        <a:ext cx="1383708" cy="859142"/>
      </dsp:txXfrm>
    </dsp:sp>
    <dsp:sp modelId="{F4FC03FB-F7DA-4969-96EA-F6F0E48C61DB}">
      <dsp:nvSpPr>
        <dsp:cNvPr id="0" name=""/>
        <dsp:cNvSpPr/>
      </dsp:nvSpPr>
      <dsp:spPr>
        <a:xfrm>
          <a:off x="4459374" y="2664882"/>
          <a:ext cx="1437166" cy="9126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D85F917-03D2-46C3-8FB5-DC6EC43D9AFC}">
      <dsp:nvSpPr>
        <dsp:cNvPr id="0" name=""/>
        <dsp:cNvSpPr/>
      </dsp:nvSpPr>
      <dsp:spPr>
        <a:xfrm>
          <a:off x="4619059" y="2816583"/>
          <a:ext cx="1437166" cy="912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BE" sz="1500" kern="1200" dirty="0"/>
            <a:t>Population</a:t>
          </a:r>
        </a:p>
      </dsp:txBody>
      <dsp:txXfrm>
        <a:off x="4645788" y="2843312"/>
        <a:ext cx="1383708" cy="859142"/>
      </dsp:txXfrm>
    </dsp:sp>
    <dsp:sp modelId="{200CEA77-6837-4B94-8A2C-FD62B3B540BF}">
      <dsp:nvSpPr>
        <dsp:cNvPr id="0" name=""/>
        <dsp:cNvSpPr/>
      </dsp:nvSpPr>
      <dsp:spPr>
        <a:xfrm>
          <a:off x="4459374" y="3995458"/>
          <a:ext cx="1437166" cy="9126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9814B75-6520-4645-8134-BC5616A7A06D}">
      <dsp:nvSpPr>
        <dsp:cNvPr id="0" name=""/>
        <dsp:cNvSpPr/>
      </dsp:nvSpPr>
      <dsp:spPr>
        <a:xfrm>
          <a:off x="4619059" y="4147159"/>
          <a:ext cx="1437166" cy="912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BE" sz="1500" kern="1200" dirty="0"/>
            <a:t>Echantillonnage non –probabiliste </a:t>
          </a:r>
        </a:p>
      </dsp:txBody>
      <dsp:txXfrm>
        <a:off x="4645788" y="4173888"/>
        <a:ext cx="1383708" cy="859142"/>
      </dsp:txXfrm>
    </dsp:sp>
    <dsp:sp modelId="{B139F7A2-4788-45E0-BA02-AFCEE1E97792}">
      <dsp:nvSpPr>
        <dsp:cNvPr id="0" name=""/>
        <dsp:cNvSpPr/>
      </dsp:nvSpPr>
      <dsp:spPr>
        <a:xfrm>
          <a:off x="7094179" y="1334306"/>
          <a:ext cx="1437166" cy="9126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E37F08-9D41-4222-8039-B33F1B9E1F8A}">
      <dsp:nvSpPr>
        <dsp:cNvPr id="0" name=""/>
        <dsp:cNvSpPr/>
      </dsp:nvSpPr>
      <dsp:spPr>
        <a:xfrm>
          <a:off x="7253864" y="1486006"/>
          <a:ext cx="1437166" cy="912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BE" sz="1500" kern="1200" dirty="0"/>
            <a:t>Approche qualitative</a:t>
          </a:r>
        </a:p>
      </dsp:txBody>
      <dsp:txXfrm>
        <a:off x="7280593" y="1512735"/>
        <a:ext cx="1383708" cy="859142"/>
      </dsp:txXfrm>
    </dsp:sp>
    <dsp:sp modelId="{75E4D1FC-3945-46A3-A66B-6C341CE1D5FC}">
      <dsp:nvSpPr>
        <dsp:cNvPr id="0" name=""/>
        <dsp:cNvSpPr/>
      </dsp:nvSpPr>
      <dsp:spPr>
        <a:xfrm>
          <a:off x="6215910" y="2664882"/>
          <a:ext cx="1437166" cy="9126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2C091A-7D45-4D0F-8874-F63A96667FF2}">
      <dsp:nvSpPr>
        <dsp:cNvPr id="0" name=""/>
        <dsp:cNvSpPr/>
      </dsp:nvSpPr>
      <dsp:spPr>
        <a:xfrm>
          <a:off x="6375595" y="2816583"/>
          <a:ext cx="1437166" cy="912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BE" sz="1500" kern="1200" dirty="0"/>
            <a:t>Interviews semi-dirigées</a:t>
          </a:r>
        </a:p>
      </dsp:txBody>
      <dsp:txXfrm>
        <a:off x="6402324" y="2843312"/>
        <a:ext cx="1383708" cy="859142"/>
      </dsp:txXfrm>
    </dsp:sp>
    <dsp:sp modelId="{C364C0C7-25A3-4365-BE43-1743C1712F73}">
      <dsp:nvSpPr>
        <dsp:cNvPr id="0" name=""/>
        <dsp:cNvSpPr/>
      </dsp:nvSpPr>
      <dsp:spPr>
        <a:xfrm>
          <a:off x="7972447" y="2664882"/>
          <a:ext cx="1437166" cy="91260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47E3B62-A742-46EA-A081-C0A23CEE46D4}">
      <dsp:nvSpPr>
        <dsp:cNvPr id="0" name=""/>
        <dsp:cNvSpPr/>
      </dsp:nvSpPr>
      <dsp:spPr>
        <a:xfrm>
          <a:off x="8132132" y="2816583"/>
          <a:ext cx="1437166" cy="912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BE" sz="1500" kern="1200" dirty="0"/>
            <a:t>Questionnaires (Méthode Delphi)</a:t>
          </a:r>
          <a:r>
            <a:rPr lang="fr-BE" sz="1500" kern="1200" baseline="30000" dirty="0"/>
            <a:t>5</a:t>
          </a:r>
        </a:p>
      </dsp:txBody>
      <dsp:txXfrm>
        <a:off x="8158861" y="2843312"/>
        <a:ext cx="1383708" cy="859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5C686-22F4-4EBB-8D98-827FEB04BB4C}">
      <dsp:nvSpPr>
        <dsp:cNvPr id="0" name=""/>
        <dsp:cNvSpPr/>
      </dsp:nvSpPr>
      <dsp:spPr>
        <a:xfrm rot="10800000">
          <a:off x="1843936" y="2055"/>
          <a:ext cx="5877223" cy="1454331"/>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1320" tIns="68580" rIns="128016" bIns="68580" numCol="1" spcCol="1270" anchor="t" anchorCtr="0">
          <a:noAutofit/>
        </a:bodyPr>
        <a:lstStyle/>
        <a:p>
          <a:pPr marL="0" lvl="0" indent="0" algn="l" defTabSz="800100">
            <a:lnSpc>
              <a:spcPct val="90000"/>
            </a:lnSpc>
            <a:spcBef>
              <a:spcPct val="0"/>
            </a:spcBef>
            <a:spcAft>
              <a:spcPct val="35000"/>
            </a:spcAft>
            <a:buNone/>
          </a:pPr>
          <a:r>
            <a:rPr lang="fr-BE" sz="1800" b="1" kern="1200" dirty="0"/>
            <a:t>Temps de Mission (TM)</a:t>
          </a:r>
        </a:p>
        <a:p>
          <a:pPr marL="114300" lvl="1" indent="-114300" algn="l" defTabSz="622300">
            <a:lnSpc>
              <a:spcPct val="90000"/>
            </a:lnSpc>
            <a:spcBef>
              <a:spcPct val="0"/>
            </a:spcBef>
            <a:spcAft>
              <a:spcPct val="15000"/>
            </a:spcAft>
            <a:buChar char="•"/>
          </a:pPr>
          <a:r>
            <a:rPr lang="fr-BE" sz="1400" kern="1200" dirty="0"/>
            <a:t>Statistiquement pertinent </a:t>
          </a:r>
        </a:p>
        <a:p>
          <a:pPr marL="114300" lvl="1" indent="-114300" algn="l" defTabSz="622300">
            <a:lnSpc>
              <a:spcPct val="90000"/>
            </a:lnSpc>
            <a:spcBef>
              <a:spcPct val="0"/>
            </a:spcBef>
            <a:spcAft>
              <a:spcPct val="15000"/>
            </a:spcAft>
            <a:buChar char="•"/>
          </a:pPr>
          <a:r>
            <a:rPr lang="fr-BE" sz="1400" kern="1200" dirty="0"/>
            <a:t>Amélioration de la chaine de secours </a:t>
          </a:r>
        </a:p>
        <a:p>
          <a:pPr marL="114300" lvl="1" indent="-114300" algn="l" defTabSz="622300">
            <a:lnSpc>
              <a:spcPct val="90000"/>
            </a:lnSpc>
            <a:spcBef>
              <a:spcPct val="0"/>
            </a:spcBef>
            <a:spcAft>
              <a:spcPct val="15000"/>
            </a:spcAft>
            <a:buChar char="•"/>
          </a:pPr>
          <a:r>
            <a:rPr lang="fr-BE" sz="1400" kern="1200" dirty="0"/>
            <a:t>SMURs : Amélioration </a:t>
          </a:r>
        </a:p>
        <a:p>
          <a:pPr marL="114300" lvl="1" indent="-114300" algn="l" defTabSz="622300">
            <a:lnSpc>
              <a:spcPct val="90000"/>
            </a:lnSpc>
            <a:spcBef>
              <a:spcPct val="0"/>
            </a:spcBef>
            <a:spcAft>
              <a:spcPct val="15000"/>
            </a:spcAft>
            <a:buChar char="•"/>
          </a:pPr>
          <a:r>
            <a:rPr lang="fr-BE" sz="1400" kern="1200" dirty="0"/>
            <a:t>PITs: Stagnation </a:t>
          </a:r>
        </a:p>
      </dsp:txBody>
      <dsp:txXfrm rot="10800000">
        <a:off x="2207519" y="2055"/>
        <a:ext cx="5513640" cy="1454331"/>
      </dsp:txXfrm>
    </dsp:sp>
    <dsp:sp modelId="{DB64B76F-8A49-426E-B11F-C2FF35ED7875}">
      <dsp:nvSpPr>
        <dsp:cNvPr id="0" name=""/>
        <dsp:cNvSpPr/>
      </dsp:nvSpPr>
      <dsp:spPr>
        <a:xfrm>
          <a:off x="1116770" y="2055"/>
          <a:ext cx="1454331" cy="145433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3F950E7-F186-4A74-BED5-949B3F3E92B2}">
      <dsp:nvSpPr>
        <dsp:cNvPr id="0" name=""/>
        <dsp:cNvSpPr/>
      </dsp:nvSpPr>
      <dsp:spPr>
        <a:xfrm rot="10800000">
          <a:off x="1784928" y="1890515"/>
          <a:ext cx="5877223" cy="1454331"/>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1320" tIns="68580" rIns="128016" bIns="68580" numCol="1" spcCol="1270" anchor="t" anchorCtr="0">
          <a:noAutofit/>
        </a:bodyPr>
        <a:lstStyle/>
        <a:p>
          <a:pPr marL="0" lvl="0" indent="0" algn="l" defTabSz="800100">
            <a:lnSpc>
              <a:spcPct val="90000"/>
            </a:lnSpc>
            <a:spcBef>
              <a:spcPct val="0"/>
            </a:spcBef>
            <a:spcAft>
              <a:spcPct val="35000"/>
            </a:spcAft>
            <a:buNone/>
          </a:pPr>
          <a:r>
            <a:rPr lang="fr-BE" sz="1800" b="1" kern="1200" dirty="0"/>
            <a:t>Intervalle Médicale Libre (IML)</a:t>
          </a:r>
        </a:p>
        <a:p>
          <a:pPr marL="114300" lvl="1" indent="-114300" algn="l" defTabSz="622300">
            <a:lnSpc>
              <a:spcPct val="90000"/>
            </a:lnSpc>
            <a:spcBef>
              <a:spcPct val="0"/>
            </a:spcBef>
            <a:spcAft>
              <a:spcPct val="15000"/>
            </a:spcAft>
            <a:buChar char="•"/>
          </a:pPr>
          <a:r>
            <a:rPr lang="fr-BE" sz="1400" kern="1200" dirty="0"/>
            <a:t>Diminution statistiquement significative</a:t>
          </a:r>
        </a:p>
        <a:p>
          <a:pPr marL="114300" lvl="1" indent="-114300" algn="l" defTabSz="622300">
            <a:lnSpc>
              <a:spcPct val="90000"/>
            </a:lnSpc>
            <a:spcBef>
              <a:spcPct val="0"/>
            </a:spcBef>
            <a:spcAft>
              <a:spcPct val="15000"/>
            </a:spcAft>
            <a:buChar char="•"/>
          </a:pPr>
          <a:r>
            <a:rPr lang="fr-BE" sz="1400" kern="1200" dirty="0"/>
            <a:t>Passage sous les 15 minutes</a:t>
          </a:r>
        </a:p>
        <a:p>
          <a:pPr marL="114300" lvl="1" indent="-114300" algn="l" defTabSz="622300">
            <a:lnSpc>
              <a:spcPct val="90000"/>
            </a:lnSpc>
            <a:spcBef>
              <a:spcPct val="0"/>
            </a:spcBef>
            <a:spcAft>
              <a:spcPct val="15000"/>
            </a:spcAft>
            <a:buChar char="•"/>
          </a:pPr>
          <a:r>
            <a:rPr lang="fr-BE" sz="1400" kern="1200" dirty="0"/>
            <a:t>Différence marquée entre les vecteurs </a:t>
          </a:r>
        </a:p>
        <a:p>
          <a:pPr marL="114300" lvl="1" indent="-114300" algn="l" defTabSz="622300">
            <a:lnSpc>
              <a:spcPct val="90000"/>
            </a:lnSpc>
            <a:spcBef>
              <a:spcPct val="0"/>
            </a:spcBef>
            <a:spcAft>
              <a:spcPct val="15000"/>
            </a:spcAft>
            <a:buChar char="•"/>
          </a:pPr>
          <a:r>
            <a:rPr lang="fr-BE" sz="1400" kern="1200" dirty="0"/>
            <a:t>PITs &lt; 15 min  </a:t>
          </a:r>
        </a:p>
      </dsp:txBody>
      <dsp:txXfrm rot="10800000">
        <a:off x="2148511" y="1890515"/>
        <a:ext cx="5513640" cy="1454331"/>
      </dsp:txXfrm>
    </dsp:sp>
    <dsp:sp modelId="{6E743418-9B14-45C1-BD12-F5CFDF3E475B}">
      <dsp:nvSpPr>
        <dsp:cNvPr id="0" name=""/>
        <dsp:cNvSpPr/>
      </dsp:nvSpPr>
      <dsp:spPr>
        <a:xfrm>
          <a:off x="1116770" y="1890515"/>
          <a:ext cx="1454331" cy="145433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F126953-4197-4053-9608-56A501E3A94C}">
      <dsp:nvSpPr>
        <dsp:cNvPr id="0" name=""/>
        <dsp:cNvSpPr/>
      </dsp:nvSpPr>
      <dsp:spPr>
        <a:xfrm rot="10800000">
          <a:off x="1843936" y="3778976"/>
          <a:ext cx="5877223" cy="1454331"/>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1320" tIns="68580" rIns="128016" bIns="68580" numCol="1" spcCol="1270" anchor="t" anchorCtr="0">
          <a:noAutofit/>
        </a:bodyPr>
        <a:lstStyle/>
        <a:p>
          <a:pPr marL="0" lvl="0" indent="0" algn="l" defTabSz="800100">
            <a:lnSpc>
              <a:spcPct val="90000"/>
            </a:lnSpc>
            <a:spcBef>
              <a:spcPct val="0"/>
            </a:spcBef>
            <a:spcAft>
              <a:spcPct val="35000"/>
            </a:spcAft>
            <a:buNone/>
          </a:pPr>
          <a:r>
            <a:rPr lang="fr-BE" sz="1800" b="1" kern="1200" dirty="0"/>
            <a:t>Temps de Mise en Liaison (TML</a:t>
          </a:r>
          <a:r>
            <a:rPr lang="fr-BE" sz="1800" kern="1200" dirty="0"/>
            <a:t>)</a:t>
          </a:r>
        </a:p>
        <a:p>
          <a:pPr marL="114300" lvl="1" indent="-114300" algn="l" defTabSz="622300">
            <a:lnSpc>
              <a:spcPct val="90000"/>
            </a:lnSpc>
            <a:spcBef>
              <a:spcPct val="0"/>
            </a:spcBef>
            <a:spcAft>
              <a:spcPct val="15000"/>
            </a:spcAft>
            <a:buChar char="•"/>
          </a:pPr>
          <a:r>
            <a:rPr lang="fr-BE" sz="1400" kern="1200" dirty="0"/>
            <a:t>Statistiquement significatif</a:t>
          </a:r>
        </a:p>
        <a:p>
          <a:pPr marL="114300" lvl="1" indent="-114300" algn="l" defTabSz="622300">
            <a:lnSpc>
              <a:spcPct val="90000"/>
            </a:lnSpc>
            <a:spcBef>
              <a:spcPct val="0"/>
            </a:spcBef>
            <a:spcAft>
              <a:spcPct val="15000"/>
            </a:spcAft>
            <a:buChar char="•"/>
          </a:pPr>
          <a:r>
            <a:rPr lang="fr-BE" sz="1400" kern="1200" dirty="0"/>
            <a:t>Différence faible entre 2021 &amp; 2022</a:t>
          </a:r>
        </a:p>
        <a:p>
          <a:pPr marL="114300" lvl="1" indent="-114300" algn="l" defTabSz="622300">
            <a:lnSpc>
              <a:spcPct val="90000"/>
            </a:lnSpc>
            <a:spcBef>
              <a:spcPct val="0"/>
            </a:spcBef>
            <a:spcAft>
              <a:spcPct val="15000"/>
            </a:spcAft>
            <a:buChar char="•"/>
          </a:pPr>
          <a:r>
            <a:rPr lang="fr-BE" sz="1400" kern="1200" dirty="0"/>
            <a:t>TML PITs (2’34’’) &lt; SMURs (3’23’’)</a:t>
          </a:r>
        </a:p>
      </dsp:txBody>
      <dsp:txXfrm rot="10800000">
        <a:off x="2207519" y="3778976"/>
        <a:ext cx="5513640" cy="1454331"/>
      </dsp:txXfrm>
    </dsp:sp>
    <dsp:sp modelId="{1744095C-1B21-4D61-BD52-F1B52739BCC6}">
      <dsp:nvSpPr>
        <dsp:cNvPr id="0" name=""/>
        <dsp:cNvSpPr/>
      </dsp:nvSpPr>
      <dsp:spPr>
        <a:xfrm>
          <a:off x="1116770" y="3778976"/>
          <a:ext cx="1454331" cy="145433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0007E-C264-4388-8F65-E7EB300C9BF1}">
      <dsp:nvSpPr>
        <dsp:cNvPr id="0" name=""/>
        <dsp:cNvSpPr/>
      </dsp:nvSpPr>
      <dsp:spPr>
        <a:xfrm rot="10800000">
          <a:off x="2049219" y="2594"/>
          <a:ext cx="5877223" cy="2275464"/>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3417" tIns="83820" rIns="156464" bIns="83820" numCol="1" spcCol="1270" anchor="t" anchorCtr="0">
          <a:noAutofit/>
        </a:bodyPr>
        <a:lstStyle/>
        <a:p>
          <a:pPr marL="0" lvl="0" indent="0" algn="l" defTabSz="977900">
            <a:lnSpc>
              <a:spcPct val="90000"/>
            </a:lnSpc>
            <a:spcBef>
              <a:spcPct val="0"/>
            </a:spcBef>
            <a:spcAft>
              <a:spcPct val="35000"/>
            </a:spcAft>
            <a:buNone/>
          </a:pPr>
          <a:r>
            <a:rPr lang="fr-BE" sz="2200" b="1" kern="1200" dirty="0"/>
            <a:t>Missions TIH</a:t>
          </a:r>
        </a:p>
        <a:p>
          <a:pPr marL="171450" lvl="1" indent="-171450" algn="l" defTabSz="755650">
            <a:lnSpc>
              <a:spcPct val="90000"/>
            </a:lnSpc>
            <a:spcBef>
              <a:spcPct val="0"/>
            </a:spcBef>
            <a:spcAft>
              <a:spcPct val="15000"/>
            </a:spcAft>
            <a:buChar char="•"/>
          </a:pPr>
          <a:r>
            <a:rPr lang="fr-BE" sz="1700" kern="1200" dirty="0"/>
            <a:t>Augmentation P099 de 143%</a:t>
          </a:r>
        </a:p>
        <a:p>
          <a:pPr marL="171450" lvl="1" indent="-171450" algn="l" defTabSz="755650">
            <a:lnSpc>
              <a:spcPct val="90000"/>
            </a:lnSpc>
            <a:spcBef>
              <a:spcPct val="0"/>
            </a:spcBef>
            <a:spcAft>
              <a:spcPct val="15000"/>
            </a:spcAft>
            <a:buChar char="•"/>
          </a:pPr>
          <a:r>
            <a:rPr lang="fr-BE" sz="1700" kern="1200" dirty="0"/>
            <a:t>Besoin réel ? </a:t>
          </a:r>
        </a:p>
        <a:p>
          <a:pPr marL="171450" lvl="1" indent="-171450" algn="l" defTabSz="755650">
            <a:lnSpc>
              <a:spcPct val="90000"/>
            </a:lnSpc>
            <a:spcBef>
              <a:spcPct val="0"/>
            </a:spcBef>
            <a:spcAft>
              <a:spcPct val="15000"/>
            </a:spcAft>
            <a:buChar char="•"/>
          </a:pPr>
          <a:r>
            <a:rPr lang="fr-BE" sz="1700" kern="1200" dirty="0"/>
            <a:t>Moyen crée le besoin ? </a:t>
          </a:r>
        </a:p>
        <a:p>
          <a:pPr marL="171450" lvl="1" indent="-171450" algn="l" defTabSz="755650">
            <a:lnSpc>
              <a:spcPct val="90000"/>
            </a:lnSpc>
            <a:spcBef>
              <a:spcPct val="0"/>
            </a:spcBef>
            <a:spcAft>
              <a:spcPct val="15000"/>
            </a:spcAft>
            <a:buChar char="•"/>
          </a:pPr>
          <a:r>
            <a:rPr lang="fr-BE" sz="1700" kern="1200" dirty="0"/>
            <a:t>Mise en place de critères de déclenchements objectifs </a:t>
          </a:r>
          <a:r>
            <a:rPr lang="fr-BE" sz="1700" i="1" kern="1200" dirty="0"/>
            <a:t>(</a:t>
          </a:r>
          <a:r>
            <a:rPr lang="fr-BE" sz="1700" i="1" kern="1200" dirty="0" err="1"/>
            <a:t>Jenchène</a:t>
          </a:r>
          <a:r>
            <a:rPr lang="fr-BE" sz="1700" i="1" kern="1200" dirty="0"/>
            <a:t> et Al., 2021)</a:t>
          </a:r>
          <a:r>
            <a:rPr lang="fr-BE" sz="1700" i="1" kern="1200" baseline="30000" dirty="0"/>
            <a:t>6</a:t>
          </a:r>
        </a:p>
      </dsp:txBody>
      <dsp:txXfrm rot="10800000">
        <a:off x="2618085" y="2594"/>
        <a:ext cx="5308357" cy="2275464"/>
      </dsp:txXfrm>
    </dsp:sp>
    <dsp:sp modelId="{36331DF4-2AC9-4273-997E-A3AC8C71EFD3}">
      <dsp:nvSpPr>
        <dsp:cNvPr id="0" name=""/>
        <dsp:cNvSpPr/>
      </dsp:nvSpPr>
      <dsp:spPr>
        <a:xfrm>
          <a:off x="911487" y="2594"/>
          <a:ext cx="2275464" cy="227546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B850EC3-38A9-461E-AF4A-732386D4BD1B}">
      <dsp:nvSpPr>
        <dsp:cNvPr id="0" name=""/>
        <dsp:cNvSpPr/>
      </dsp:nvSpPr>
      <dsp:spPr>
        <a:xfrm rot="10800000">
          <a:off x="2049219" y="2957303"/>
          <a:ext cx="5877223" cy="2275464"/>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3417" tIns="83820" rIns="156464" bIns="83820" numCol="1" spcCol="1270" anchor="t" anchorCtr="0">
          <a:noAutofit/>
        </a:bodyPr>
        <a:lstStyle/>
        <a:p>
          <a:pPr marL="0" lvl="0" indent="0" algn="l" defTabSz="977900">
            <a:lnSpc>
              <a:spcPct val="90000"/>
            </a:lnSpc>
            <a:spcBef>
              <a:spcPct val="0"/>
            </a:spcBef>
            <a:spcAft>
              <a:spcPct val="35000"/>
            </a:spcAft>
            <a:buNone/>
          </a:pPr>
          <a:r>
            <a:rPr lang="fr-BE" sz="2200" b="1" kern="1200" dirty="0"/>
            <a:t>Missions Primaires </a:t>
          </a:r>
          <a:r>
            <a:rPr lang="fr-BE" sz="2200" b="1" i="1" kern="1200" dirty="0"/>
            <a:t>(pendant le TIH)</a:t>
          </a:r>
        </a:p>
        <a:p>
          <a:pPr marL="171450" lvl="1" indent="-171450" algn="l" defTabSz="755650">
            <a:lnSpc>
              <a:spcPct val="90000"/>
            </a:lnSpc>
            <a:spcBef>
              <a:spcPct val="0"/>
            </a:spcBef>
            <a:spcAft>
              <a:spcPct val="15000"/>
            </a:spcAft>
            <a:buChar char="•"/>
          </a:pPr>
          <a:r>
            <a:rPr lang="fr-BE" sz="1700" kern="1200" dirty="0"/>
            <a:t>Anticipation de la probabilité nbr de missions primaires en fonction du</a:t>
          </a:r>
        </a:p>
        <a:p>
          <a:pPr marL="171450" lvl="1" indent="-171450" algn="l" defTabSz="755650">
            <a:lnSpc>
              <a:spcPct val="90000"/>
            </a:lnSpc>
            <a:spcBef>
              <a:spcPct val="0"/>
            </a:spcBef>
            <a:spcAft>
              <a:spcPct val="15000"/>
            </a:spcAft>
            <a:buChar char="•"/>
          </a:pPr>
          <a:r>
            <a:rPr lang="fr-BE" sz="1700" kern="1200" dirty="0"/>
            <a:t>Temps : </a:t>
          </a:r>
          <a:r>
            <a:rPr lang="fr-BE" sz="1700" b="1" i="1" kern="1200" dirty="0"/>
            <a:t>Si TIH &gt; 3h = 70% de probabilité</a:t>
          </a:r>
          <a:endParaRPr lang="fr-BE" sz="1700" kern="1200" dirty="0"/>
        </a:p>
        <a:p>
          <a:pPr marL="171450" lvl="1" indent="-171450" algn="l" defTabSz="755650">
            <a:lnSpc>
              <a:spcPct val="90000"/>
            </a:lnSpc>
            <a:spcBef>
              <a:spcPct val="0"/>
            </a:spcBef>
            <a:spcAft>
              <a:spcPct val="15000"/>
            </a:spcAft>
            <a:buChar char="•"/>
          </a:pPr>
          <a:r>
            <a:rPr lang="fr-BE" sz="1700" kern="1200" dirty="0"/>
            <a:t>Distance: </a:t>
          </a:r>
          <a:r>
            <a:rPr lang="fr-BE" sz="1700" b="1" i="1" kern="1200" dirty="0"/>
            <a:t>Si TIH &gt; 100km = 60% de probabilité </a:t>
          </a:r>
          <a:endParaRPr lang="fr-BE" sz="1700" kern="1200" dirty="0"/>
        </a:p>
      </dsp:txBody>
      <dsp:txXfrm rot="10800000">
        <a:off x="2618085" y="2957303"/>
        <a:ext cx="5308357" cy="2275464"/>
      </dsp:txXfrm>
    </dsp:sp>
    <dsp:sp modelId="{63338F37-5BFF-424A-99DE-4240E64E2BE3}">
      <dsp:nvSpPr>
        <dsp:cNvPr id="0" name=""/>
        <dsp:cNvSpPr/>
      </dsp:nvSpPr>
      <dsp:spPr>
        <a:xfrm>
          <a:off x="911487" y="2957303"/>
          <a:ext cx="2275464" cy="227546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3947F-D47A-4AF8-880E-6F088734A25A}">
      <dsp:nvSpPr>
        <dsp:cNvPr id="0" name=""/>
        <dsp:cNvSpPr/>
      </dsp:nvSpPr>
      <dsp:spPr>
        <a:xfrm>
          <a:off x="-5522935" y="-845579"/>
          <a:ext cx="6575925" cy="6575925"/>
        </a:xfrm>
        <a:prstGeom prst="blockArc">
          <a:avLst>
            <a:gd name="adj1" fmla="val 18900000"/>
            <a:gd name="adj2" fmla="val 2700000"/>
            <a:gd name="adj3" fmla="val 32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9A519-E782-4E0E-B6C1-A6F354C13007}">
      <dsp:nvSpPr>
        <dsp:cNvPr id="0" name=""/>
        <dsp:cNvSpPr/>
      </dsp:nvSpPr>
      <dsp:spPr>
        <a:xfrm>
          <a:off x="551238" y="375540"/>
          <a:ext cx="8131662" cy="75147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6481" tIns="55880" rIns="55880" bIns="55880" numCol="1" spcCol="1270" anchor="ctr" anchorCtr="0">
          <a:noAutofit/>
        </a:bodyPr>
        <a:lstStyle/>
        <a:p>
          <a:pPr marL="0" lvl="0" indent="0" algn="l" defTabSz="977900">
            <a:lnSpc>
              <a:spcPct val="90000"/>
            </a:lnSpc>
            <a:spcBef>
              <a:spcPct val="0"/>
            </a:spcBef>
            <a:spcAft>
              <a:spcPct val="35000"/>
            </a:spcAft>
            <a:buNone/>
          </a:pPr>
          <a:r>
            <a:rPr lang="fr-BE" sz="2200" kern="1200" dirty="0"/>
            <a:t>Mise en place Score de Gravité pour l’organisation d’un TIH(U) (</a:t>
          </a:r>
          <a:r>
            <a:rPr lang="fr-BE" sz="2200" kern="1200" dirty="0" err="1"/>
            <a:t>Jenchène</a:t>
          </a:r>
          <a:r>
            <a:rPr lang="fr-BE" sz="2200" kern="1200" dirty="0"/>
            <a:t> &amp; al., 2021)</a:t>
          </a:r>
          <a:r>
            <a:rPr lang="fr-BE" sz="2200" kern="1200" baseline="30000" dirty="0"/>
            <a:t>6</a:t>
          </a:r>
        </a:p>
      </dsp:txBody>
      <dsp:txXfrm>
        <a:off x="551238" y="375540"/>
        <a:ext cx="8131662" cy="751472"/>
      </dsp:txXfrm>
    </dsp:sp>
    <dsp:sp modelId="{3428D127-A58E-450C-BFC0-93B46F4D2D05}">
      <dsp:nvSpPr>
        <dsp:cNvPr id="0" name=""/>
        <dsp:cNvSpPr/>
      </dsp:nvSpPr>
      <dsp:spPr>
        <a:xfrm>
          <a:off x="57953" y="286876"/>
          <a:ext cx="939340" cy="9393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99F98BD-0DD9-41A9-B8D1-F6F13CC2AE7A}">
      <dsp:nvSpPr>
        <dsp:cNvPr id="0" name=""/>
        <dsp:cNvSpPr/>
      </dsp:nvSpPr>
      <dsp:spPr>
        <a:xfrm>
          <a:off x="982074" y="1502944"/>
          <a:ext cx="7700826" cy="75147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6481" tIns="55880" rIns="55880" bIns="55880" numCol="1" spcCol="1270" anchor="ctr" anchorCtr="0">
          <a:noAutofit/>
        </a:bodyPr>
        <a:lstStyle/>
        <a:p>
          <a:pPr marL="0" lvl="0" indent="0" algn="l" defTabSz="977900">
            <a:lnSpc>
              <a:spcPct val="90000"/>
            </a:lnSpc>
            <a:spcBef>
              <a:spcPct val="0"/>
            </a:spcBef>
            <a:spcAft>
              <a:spcPct val="35000"/>
            </a:spcAft>
            <a:buNone/>
          </a:pPr>
          <a:r>
            <a:rPr lang="fr-BE" sz="2200" kern="1200" dirty="0"/>
            <a:t>Organisation des TIH(U) par des Infirmiers en Pratiques Avancées</a:t>
          </a:r>
        </a:p>
      </dsp:txBody>
      <dsp:txXfrm>
        <a:off x="982074" y="1502944"/>
        <a:ext cx="7700826" cy="751472"/>
      </dsp:txXfrm>
    </dsp:sp>
    <dsp:sp modelId="{561897DB-CD23-44DF-B47B-CE20E1F1919F}">
      <dsp:nvSpPr>
        <dsp:cNvPr id="0" name=""/>
        <dsp:cNvSpPr/>
      </dsp:nvSpPr>
      <dsp:spPr>
        <a:xfrm>
          <a:off x="512404" y="1409010"/>
          <a:ext cx="939340" cy="9393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21403EC-0B29-4804-814C-46AB6B8A83E9}">
      <dsp:nvSpPr>
        <dsp:cNvPr id="0" name=""/>
        <dsp:cNvSpPr/>
      </dsp:nvSpPr>
      <dsp:spPr>
        <a:xfrm>
          <a:off x="982074" y="2630348"/>
          <a:ext cx="7700826" cy="75147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6481" tIns="55880" rIns="55880" bIns="55880" numCol="1" spcCol="1270" anchor="ctr" anchorCtr="0">
          <a:noAutofit/>
        </a:bodyPr>
        <a:lstStyle/>
        <a:p>
          <a:pPr marL="0" lvl="0" indent="0" algn="l" defTabSz="977900">
            <a:lnSpc>
              <a:spcPct val="90000"/>
            </a:lnSpc>
            <a:spcBef>
              <a:spcPct val="0"/>
            </a:spcBef>
            <a:spcAft>
              <a:spcPct val="35000"/>
            </a:spcAft>
            <a:buNone/>
          </a:pPr>
          <a:r>
            <a:rPr lang="fr-BE" sz="2200" kern="1200" dirty="0"/>
            <a:t>Intégration d’algorithmes de probabilité (missions secondaires)  </a:t>
          </a:r>
        </a:p>
      </dsp:txBody>
      <dsp:txXfrm>
        <a:off x="982074" y="2630348"/>
        <a:ext cx="7700826" cy="751472"/>
      </dsp:txXfrm>
    </dsp:sp>
    <dsp:sp modelId="{E0A3BC47-492D-4044-9D88-43897D76FC90}">
      <dsp:nvSpPr>
        <dsp:cNvPr id="0" name=""/>
        <dsp:cNvSpPr/>
      </dsp:nvSpPr>
      <dsp:spPr>
        <a:xfrm>
          <a:off x="512404" y="2536414"/>
          <a:ext cx="939340" cy="9393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DFDD18A-6EFF-487C-85CE-2002B7754A5D}">
      <dsp:nvSpPr>
        <dsp:cNvPr id="0" name=""/>
        <dsp:cNvSpPr/>
      </dsp:nvSpPr>
      <dsp:spPr>
        <a:xfrm>
          <a:off x="551238" y="3757752"/>
          <a:ext cx="8131662" cy="75147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6481" tIns="55880" rIns="55880" bIns="55880" numCol="1" spcCol="1270" anchor="ctr" anchorCtr="0">
          <a:noAutofit/>
        </a:bodyPr>
        <a:lstStyle/>
        <a:p>
          <a:pPr marL="0" lvl="0" indent="0" algn="l" defTabSz="977900">
            <a:lnSpc>
              <a:spcPct val="90000"/>
            </a:lnSpc>
            <a:spcBef>
              <a:spcPct val="0"/>
            </a:spcBef>
            <a:spcAft>
              <a:spcPct val="35000"/>
            </a:spcAft>
            <a:buNone/>
          </a:pPr>
          <a:r>
            <a:rPr lang="fr-BE" sz="2200" kern="1200" dirty="0"/>
            <a:t>Analyse ciblée sur les différents niveaux de régulation pour un moyen ALS </a:t>
          </a:r>
        </a:p>
      </dsp:txBody>
      <dsp:txXfrm>
        <a:off x="551238" y="3757752"/>
        <a:ext cx="8131662" cy="751472"/>
      </dsp:txXfrm>
    </dsp:sp>
    <dsp:sp modelId="{2E7D8695-A317-45DC-8A03-D3CB7F3A2368}">
      <dsp:nvSpPr>
        <dsp:cNvPr id="0" name=""/>
        <dsp:cNvSpPr/>
      </dsp:nvSpPr>
      <dsp:spPr>
        <a:xfrm>
          <a:off x="81568" y="3663818"/>
          <a:ext cx="939340" cy="9393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AC988-4669-49C7-9279-329E2E2CD76C}">
      <dsp:nvSpPr>
        <dsp:cNvPr id="0" name=""/>
        <dsp:cNvSpPr/>
      </dsp:nvSpPr>
      <dsp:spPr>
        <a:xfrm>
          <a:off x="0" y="93057"/>
          <a:ext cx="3005666" cy="18033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a:t>Impact réel mais modéré sur la disponibilité des autres vecteurs ALS</a:t>
          </a:r>
          <a:endParaRPr lang="en-US" sz="2000" kern="1200"/>
        </a:p>
      </dsp:txBody>
      <dsp:txXfrm>
        <a:off x="0" y="93057"/>
        <a:ext cx="3005666" cy="1803399"/>
      </dsp:txXfrm>
    </dsp:sp>
    <dsp:sp modelId="{21BFF6AE-0376-490D-8BF9-EC25ECC8A0A7}">
      <dsp:nvSpPr>
        <dsp:cNvPr id="0" name=""/>
        <dsp:cNvSpPr/>
      </dsp:nvSpPr>
      <dsp:spPr>
        <a:xfrm>
          <a:off x="3306233" y="93057"/>
          <a:ext cx="3005666" cy="18033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a:t>Bénéfice pour les soins aux patients et sur la rapidité d’intervention </a:t>
          </a:r>
          <a:endParaRPr lang="en-US" sz="2000" kern="1200"/>
        </a:p>
      </dsp:txBody>
      <dsp:txXfrm>
        <a:off x="3306233" y="93057"/>
        <a:ext cx="3005666" cy="1803399"/>
      </dsp:txXfrm>
    </dsp:sp>
    <dsp:sp modelId="{67207F66-3C3A-4F07-930C-CF9E854EA8AB}">
      <dsp:nvSpPr>
        <dsp:cNvPr id="0" name=""/>
        <dsp:cNvSpPr/>
      </dsp:nvSpPr>
      <dsp:spPr>
        <a:xfrm>
          <a:off x="6612466" y="93057"/>
          <a:ext cx="3005666" cy="18033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a:t>Possibilité de quantifier l’impact d’un transfert secondaire sur l’AMU</a:t>
          </a:r>
          <a:endParaRPr lang="en-US" sz="2000" kern="1200"/>
        </a:p>
      </dsp:txBody>
      <dsp:txXfrm>
        <a:off x="6612466" y="93057"/>
        <a:ext cx="3005666" cy="1803399"/>
      </dsp:txXfrm>
    </dsp:sp>
    <dsp:sp modelId="{32C5B67E-77E1-460C-846C-5422940F390B}">
      <dsp:nvSpPr>
        <dsp:cNvPr id="0" name=""/>
        <dsp:cNvSpPr/>
      </dsp:nvSpPr>
      <dsp:spPr>
        <a:xfrm>
          <a:off x="1653116" y="2197024"/>
          <a:ext cx="3005666" cy="18033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a:t>PIT TIH = étape cruciale dans le processus de reconnaissance des TIH(U) et d’une uniformisation fédérale dans l’organisation </a:t>
          </a:r>
          <a:endParaRPr lang="en-US" sz="2000" kern="1200"/>
        </a:p>
      </dsp:txBody>
      <dsp:txXfrm>
        <a:off x="1653116" y="2197024"/>
        <a:ext cx="3005666" cy="1803399"/>
      </dsp:txXfrm>
    </dsp:sp>
    <dsp:sp modelId="{C2EC16A2-54DF-4D59-B084-39ABD8B0B5EC}">
      <dsp:nvSpPr>
        <dsp:cNvPr id="0" name=""/>
        <dsp:cNvSpPr/>
      </dsp:nvSpPr>
      <dsp:spPr>
        <a:xfrm>
          <a:off x="4959349" y="2197024"/>
          <a:ext cx="3005666" cy="18033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a:t>UTILISATION EFFICACE &amp; ORGANISEE </a:t>
          </a:r>
        </a:p>
        <a:p>
          <a:pPr marL="0" lvl="0" indent="0" algn="ctr" defTabSz="889000">
            <a:lnSpc>
              <a:spcPct val="90000"/>
            </a:lnSpc>
            <a:spcBef>
              <a:spcPct val="0"/>
            </a:spcBef>
            <a:spcAft>
              <a:spcPct val="35000"/>
            </a:spcAft>
            <a:buNone/>
          </a:pPr>
          <a:r>
            <a:rPr lang="fr-BE" sz="2000" kern="1200" dirty="0">
              <a:sym typeface="Wingdings" panose="05000000000000000000" pitchFamily="2" charset="2"/>
            </a:rPr>
            <a:t> </a:t>
          </a:r>
          <a:r>
            <a:rPr lang="fr-BE" sz="2000" kern="1200" dirty="0"/>
            <a:t>Impact positif sur les autres vecteurs </a:t>
          </a:r>
          <a:endParaRPr lang="en-US" sz="2000" kern="1200" dirty="0"/>
        </a:p>
      </dsp:txBody>
      <dsp:txXfrm>
        <a:off x="4959349" y="2197024"/>
        <a:ext cx="3005666" cy="180339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B80C4-4E29-4508-9E69-F1C4D0427FB1}" type="datetimeFigureOut">
              <a:rPr lang="fr-BE" smtClean="0"/>
              <a:t>24/03/2024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397BC-35E0-4466-A278-15F3F537FD1D}" type="slidenum">
              <a:rPr lang="fr-BE" smtClean="0"/>
              <a:t>‹N°›</a:t>
            </a:fld>
            <a:endParaRPr lang="fr-BE"/>
          </a:p>
        </p:txBody>
      </p:sp>
    </p:spTree>
    <p:extLst>
      <p:ext uri="{BB962C8B-B14F-4D97-AF65-F5344CB8AC3E}">
        <p14:creationId xmlns:p14="http://schemas.microsoft.com/office/powerpoint/2010/main" val="201238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400" dirty="0"/>
              <a:t>En province de Luxembourg, au niveau de l’Aide Médicale Urgente, nous faisons face à une réalité différente des autres provinces, d’une part par sa grande superficie, le maillage routier faible et peu rapide, mais également par la présence d’un seul réseau hospitalier, Vivalia, qui souhaiter modifier leurs organisations internes et donc par conséquence le paysage de l’AMU. </a:t>
            </a:r>
          </a:p>
          <a:p>
            <a:r>
              <a:rPr lang="fr-BE" sz="1400" dirty="0"/>
              <a:t>De plus, l’absence de plateaux techniques de pointes, associées à une pénurie grandissante de spécialiste ont un impact sur la demande de transferts hospitaliers en intra et extra </a:t>
            </a:r>
            <a:r>
              <a:rPr lang="fr-BE" sz="1400" dirty="0" err="1"/>
              <a:t>provincials</a:t>
            </a:r>
            <a:r>
              <a:rPr lang="fr-BE" sz="1400" dirty="0"/>
              <a:t>, et par conséquence sur la disponibilité des vecteurs ALS de la province de Luxembourg. </a:t>
            </a:r>
          </a:p>
          <a:p>
            <a:endParaRPr lang="fr-BE" sz="1400" dirty="0"/>
          </a:p>
          <a:p>
            <a:r>
              <a:rPr lang="fr-BE" sz="1400" dirty="0"/>
              <a:t>En tant qu’inspecteur d’hygiène fédéral, pour faire face à ces défît grandissants, nous avons demandé au SPF SP l’implantation d’un des deux projets PIT TIH dans la province de Luxembourg, mais nous n’avions pas d’idée quelles allaient les conséquences de l’implémentation d’un nouveau vecteur hybride dans l’AMU luxembourgeoise. </a:t>
            </a:r>
          </a:p>
          <a:p>
            <a:r>
              <a:rPr lang="fr-BE" sz="1400" dirty="0"/>
              <a:t>L’hypothèse initiale était d’affirmer que l’implémentation d’un PIT TIH allait avoir un impact sur les autres vecteurs ALS mais également sur l’activité des opérateurs et sur les missions primaires réalisées en province de Luxembourg. </a:t>
            </a:r>
          </a:p>
          <a:p>
            <a:r>
              <a:rPr lang="fr-BE" sz="1400" dirty="0"/>
              <a:t>La présente recherche tend à répondre à cette hypothèse. </a:t>
            </a:r>
          </a:p>
        </p:txBody>
      </p:sp>
      <p:sp>
        <p:nvSpPr>
          <p:cNvPr id="4" name="Espace réservé du numéro de diapositive 3"/>
          <p:cNvSpPr>
            <a:spLocks noGrp="1"/>
          </p:cNvSpPr>
          <p:nvPr>
            <p:ph type="sldNum" sz="quarter" idx="5"/>
          </p:nvPr>
        </p:nvSpPr>
        <p:spPr/>
        <p:txBody>
          <a:bodyPr/>
          <a:lstStyle/>
          <a:p>
            <a:fld id="{95DD0FBB-E871-42A6-B8F4-31388A4F49E7}" type="slidenum">
              <a:rPr lang="fr-BE" smtClean="0"/>
              <a:t>2</a:t>
            </a:fld>
            <a:endParaRPr lang="fr-BE"/>
          </a:p>
        </p:txBody>
      </p:sp>
    </p:spTree>
    <p:extLst>
      <p:ext uri="{BB962C8B-B14F-4D97-AF65-F5344CB8AC3E}">
        <p14:creationId xmlns:p14="http://schemas.microsoft.com/office/powerpoint/2010/main" val="118224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BE" sz="1400" dirty="0">
                <a:effectLst/>
                <a:latin typeface="Calibri" panose="020F0502020204030204" pitchFamily="34" charset="0"/>
                <a:ea typeface="Calibri" panose="020F0502020204030204" pitchFamily="34" charset="0"/>
                <a:cs typeface="Calibri" panose="020F0502020204030204" pitchFamily="34" charset="0"/>
              </a:rPr>
              <a:t>Le choix du type d’étude s’est porté sur une recherche mixte, intégrant des approches quantitatives et qualitatives. Pour aborder la problématique étudiée, elle s'appuie sur :</a:t>
            </a:r>
            <a:endParaRPr lang="fr-BE"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SzPts val="1000"/>
              <a:buFont typeface="Symbol" panose="05050102010706020507" pitchFamily="18" charset="2"/>
              <a:buChar char=""/>
              <a:tabLst>
                <a:tab pos="457200" algn="l"/>
              </a:tabLst>
            </a:pPr>
            <a:r>
              <a:rPr lang="fr-BE" sz="1400" dirty="0">
                <a:effectLst/>
                <a:latin typeface="Calibri" panose="020F0502020204030204" pitchFamily="34" charset="0"/>
                <a:ea typeface="Calibri" panose="020F0502020204030204" pitchFamily="34" charset="0"/>
                <a:cs typeface="Calibri" panose="020F0502020204030204" pitchFamily="34" charset="0"/>
              </a:rPr>
              <a:t>Une étude de cohorte longitudinale pré-post, où la collecte des données a été réalisée de manière rétrospective sur deux intervalles temporels de durée identique, chacun couvrant une année entière: l'année 2021 (phase pré) et l'année 2022 (phase post). Pour la méthode d’échantillonnage le choix s’est porté sur la méthode non-probabiliste </a:t>
            </a:r>
          </a:p>
          <a:p>
            <a:pPr marL="0" lvl="0" indent="0" algn="just">
              <a:lnSpc>
                <a:spcPct val="150000"/>
              </a:lnSpc>
              <a:buSzPts val="1000"/>
              <a:buFont typeface="Symbol" panose="05050102010706020507" pitchFamily="18" charset="2"/>
              <a:buNone/>
              <a:tabLst>
                <a:tab pos="457200" algn="l"/>
              </a:tabLst>
            </a:pPr>
            <a:r>
              <a:rPr lang="fr-BE" sz="1400" dirty="0">
                <a:effectLst/>
                <a:latin typeface="Calibri" panose="020F0502020204030204" pitchFamily="34" charset="0"/>
                <a:ea typeface="Calibri" panose="020F0502020204030204" pitchFamily="34" charset="0"/>
              </a:rPr>
              <a:t>La population étudiée, tant en phase pré-intervention qu'en post-intervention, englobe l'ensemble des missions, qu'elles soient primaires ou secondaires, réalisées par un dispositif ALS suite à une réquisition émanant de la CU112 d'Arlon. Les données brutes de missions sont issues du logiciel d’aide à la décision CityGIS® Trois </a:t>
            </a:r>
            <a:r>
              <a:rPr lang="fr-BE" sz="1400" dirty="0" err="1">
                <a:effectLst/>
                <a:latin typeface="Calibri" panose="020F0502020204030204" pitchFamily="34" charset="0"/>
                <a:ea typeface="Calibri" panose="020F0502020204030204" pitchFamily="34" charset="0"/>
              </a:rPr>
              <a:t>databases</a:t>
            </a:r>
            <a:r>
              <a:rPr lang="fr-BE" sz="1400" dirty="0">
                <a:effectLst/>
                <a:latin typeface="Calibri" panose="020F0502020204030204" pitchFamily="34" charset="0"/>
                <a:ea typeface="Calibri" panose="020F0502020204030204" pitchFamily="34" charset="0"/>
              </a:rPr>
              <a:t> différentes ont été nécessaires à la réalisation de cette étude, elles ont été fournies par la cellule Datamining du service Aide Urgente. </a:t>
            </a:r>
          </a:p>
          <a:p>
            <a:endParaRPr lang="fr-BE" sz="1400" dirty="0">
              <a:effectLst/>
              <a:latin typeface="Calibri" panose="020F0502020204030204" pitchFamily="34" charset="0"/>
              <a:ea typeface="Calibri" panose="020F0502020204030204" pitchFamily="34" charset="0"/>
              <a:cs typeface="Arial" panose="020B0604020202020204" pitchFamily="34" charset="0"/>
            </a:endParaRPr>
          </a:p>
          <a:p>
            <a:r>
              <a:rPr lang="fr-BE" sz="1400" dirty="0">
                <a:effectLst/>
                <a:latin typeface="Calibri" panose="020F0502020204030204" pitchFamily="34" charset="0"/>
                <a:ea typeface="Calibri" panose="020F0502020204030204" pitchFamily="34" charset="0"/>
              </a:rPr>
              <a:t>L’approche qualitative utilisée repose sur l’utilisation d’entretiens semi-dirigés auprès des chefs d’équipes de la CU112. Ces interviews ont été réalisées par vidéo conférence suite aux réponses à un questionnaire en ligne, complété par les CE. La méthode utilisée pour la réalisation du questionnaire est la méthode Delphi (20)</a:t>
            </a:r>
          </a:p>
          <a:p>
            <a:pPr marL="0" lvl="0" indent="0" algn="just">
              <a:lnSpc>
                <a:spcPct val="150000"/>
              </a:lnSpc>
              <a:buSzPts val="1000"/>
              <a:buFont typeface="Symbol" panose="05050102010706020507" pitchFamily="18" charset="2"/>
              <a:buNone/>
              <a:tabLst>
                <a:tab pos="457200" algn="l"/>
              </a:tabLst>
            </a:pPr>
            <a:endParaRPr lang="fr-BE" sz="18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95DD0FBB-E871-42A6-B8F4-31388A4F49E7}" type="slidenum">
              <a:rPr lang="fr-BE" smtClean="0"/>
              <a:t>3</a:t>
            </a:fld>
            <a:endParaRPr lang="fr-BE"/>
          </a:p>
        </p:txBody>
      </p:sp>
    </p:spTree>
    <p:extLst>
      <p:ext uri="{BB962C8B-B14F-4D97-AF65-F5344CB8AC3E}">
        <p14:creationId xmlns:p14="http://schemas.microsoft.com/office/powerpoint/2010/main" val="318952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400" dirty="0"/>
              <a:t>Les résultats discutés précédemment nous permettent de dégager des pistes de réflexions et des approches de discussion </a:t>
            </a:r>
          </a:p>
          <a:p>
            <a:r>
              <a:rPr lang="fr-BE" sz="1400" dirty="0"/>
              <a:t>Pour la disponibilité, nous avions pris comme variables marquants cette disponibilité, le TM, l’IML et le TML.</a:t>
            </a:r>
          </a:p>
          <a:p>
            <a:r>
              <a:rPr lang="fr-BE" sz="1400" dirty="0"/>
              <a:t>Les échantillons étant élevé, les différents taux de dispo sont statistiquement pertinent &gt; et montre une baisse notable des moyennes générales. </a:t>
            </a:r>
          </a:p>
          <a:p>
            <a:endParaRPr lang="fr-BE" sz="1400" dirty="0"/>
          </a:p>
          <a:p>
            <a:pPr marL="228600" indent="-228600">
              <a:buAutoNum type="arabicPeriod"/>
            </a:pPr>
            <a:r>
              <a:rPr lang="fr-BE" sz="1400" dirty="0"/>
              <a:t>Au niveau du TM &gt; peu de changement manifeste mais encourageant car pas de dégradation voire amélioration des différentes moyennes, ce qui démontre amélioration pertinente de la chaine de secours.</a:t>
            </a:r>
          </a:p>
          <a:p>
            <a:pPr marL="0" indent="0">
              <a:buNone/>
            </a:pPr>
            <a:r>
              <a:rPr lang="fr-BE" sz="1400" dirty="0"/>
              <a:t>	- les légères augmentation de la dispo SMUR constatées ne peuvent qu’être bénéfique pour les SUS qui voit ainsi l’augmentation de la disponibilité médicale </a:t>
            </a:r>
          </a:p>
          <a:p>
            <a:pPr marL="0" indent="0">
              <a:buNone/>
            </a:pPr>
            <a:r>
              <a:rPr lang="fr-BE" sz="1400" dirty="0"/>
              <a:t>	- Pour les PITs &gt; peu de changement dans les TM ce qui est expliqué par la délocalisation des bases (temp de retour base +/- 60min) d’où importance AVL</a:t>
            </a:r>
          </a:p>
          <a:p>
            <a:endParaRPr lang="fr-BE" sz="1400" dirty="0"/>
          </a:p>
          <a:p>
            <a:r>
              <a:rPr lang="fr-BE" sz="1400" dirty="0"/>
              <a:t>2. Fait probant pour l’IML, c’est la passage sous la barre des 15min (qui est le SLA Ministre De Block + VDB) . </a:t>
            </a:r>
          </a:p>
          <a:p>
            <a:r>
              <a:rPr lang="fr-BE" sz="1400" dirty="0"/>
              <a:t>Contrairement à idées reçues &gt; PL , rural à 99%, IML global diminue et passe sous la barre des 15min. Différence marquée entre les vecteurs dont le principale bénéficiaire est le SMUR DE LIBRAMONT avec une nette amélioration de son IML général. </a:t>
            </a:r>
          </a:p>
          <a:p>
            <a:endParaRPr lang="fr-BE" sz="1400" dirty="0"/>
          </a:p>
          <a:p>
            <a:r>
              <a:rPr lang="fr-BE" sz="1400" dirty="0"/>
              <a:t>3. TML &gt; peu de changement clair mais constat TML PIT </a:t>
            </a:r>
            <a:r>
              <a:rPr lang="fr-BE" sz="1400" dirty="0" err="1"/>
              <a:t>déloc</a:t>
            </a:r>
            <a:r>
              <a:rPr lang="fr-BE" sz="1400" dirty="0"/>
              <a:t> à 2’35’’, pour SMUR 3’23’’ &gt; départ base versus </a:t>
            </a:r>
            <a:r>
              <a:rPr lang="fr-BE" sz="1400" dirty="0" err="1"/>
              <a:t>dép</a:t>
            </a:r>
            <a:r>
              <a:rPr lang="fr-BE" sz="1400" dirty="0"/>
              <a:t> </a:t>
            </a:r>
            <a:r>
              <a:rPr lang="fr-BE" sz="1400" dirty="0" err="1"/>
              <a:t>urg</a:t>
            </a:r>
            <a:r>
              <a:rPr lang="fr-BE" sz="1400" dirty="0"/>
              <a:t> . Analyse est stat significative  mais le constitue pas un marquer flagrant de la dispo des vecteurs</a:t>
            </a:r>
          </a:p>
          <a:p>
            <a:endParaRPr lang="fr-BE" dirty="0"/>
          </a:p>
          <a:p>
            <a:endParaRPr lang="fr-BE" dirty="0"/>
          </a:p>
        </p:txBody>
      </p:sp>
      <p:sp>
        <p:nvSpPr>
          <p:cNvPr id="4" name="Espace réservé du numéro de diapositive 3"/>
          <p:cNvSpPr>
            <a:spLocks noGrp="1"/>
          </p:cNvSpPr>
          <p:nvPr>
            <p:ph type="sldNum" sz="quarter" idx="5"/>
          </p:nvPr>
        </p:nvSpPr>
        <p:spPr/>
        <p:txBody>
          <a:bodyPr/>
          <a:lstStyle/>
          <a:p>
            <a:fld id="{95DD0FBB-E871-42A6-B8F4-31388A4F49E7}" type="slidenum">
              <a:rPr lang="fr-BE" smtClean="0"/>
              <a:t>4</a:t>
            </a:fld>
            <a:endParaRPr lang="fr-BE"/>
          </a:p>
        </p:txBody>
      </p:sp>
    </p:spTree>
    <p:extLst>
      <p:ext uri="{BB962C8B-B14F-4D97-AF65-F5344CB8AC3E}">
        <p14:creationId xmlns:p14="http://schemas.microsoft.com/office/powerpoint/2010/main" val="94012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BE" dirty="0"/>
              <a:t>Pour terminer la partie discussion, intéressons à un des principal constat de la mise en place du PIT TIH, une augmentation du P099 de 143% en 2022 (+182missions)</a:t>
            </a:r>
          </a:p>
          <a:p>
            <a:pPr marL="0" indent="0">
              <a:buNone/>
            </a:pPr>
            <a:endParaRPr lang="fr-BE" dirty="0"/>
          </a:p>
          <a:p>
            <a:r>
              <a:rPr lang="fr-BE" dirty="0" err="1"/>
              <a:t>Pq</a:t>
            </a:r>
            <a:r>
              <a:rPr lang="fr-BE" dirty="0"/>
              <a:t> ? Deux ébauches de réponses la 1erer est que peut-être c’est le signe d’un besoin réel (destination lointaine +/-50% des TIH hors prov) ou bien que le moyen  hybride mis en place crée un besoin &gt; la réponse est probablement entre les deux, qui pourrait être confirmée par une </a:t>
            </a:r>
            <a:r>
              <a:rPr lang="fr-BE" dirty="0" err="1"/>
              <a:t>etude</a:t>
            </a:r>
            <a:r>
              <a:rPr lang="fr-BE" dirty="0"/>
              <a:t> intéressante à réaliser après analyse des TIHU effectué</a:t>
            </a:r>
          </a:p>
          <a:p>
            <a:pPr marL="0" indent="0">
              <a:buFont typeface="Wingdings" panose="05000000000000000000" pitchFamily="2" charset="2"/>
              <a:buNone/>
            </a:pPr>
            <a:r>
              <a:rPr lang="fr-BE" dirty="0"/>
              <a:t>Un constat relevé essentiellement par la régulation, c’est l’absence de critères d’engagement qui pourrait être solutionné par la mise en place d’un score définissant le niveau d’urgence TIH sur base de critère objectif, cela  permettrait au médecin de justifier l’utilisation d’un moyen ALS et ainsi de cadrer la pertinence de l’engagement du PIT TIH. </a:t>
            </a:r>
          </a:p>
          <a:p>
            <a:pPr marL="0" indent="0">
              <a:buFont typeface="Wingdings" panose="05000000000000000000" pitchFamily="2" charset="2"/>
              <a:buNone/>
            </a:pPr>
            <a:endParaRPr lang="fr-BE" dirty="0"/>
          </a:p>
          <a:p>
            <a:pPr marL="0" indent="0">
              <a:buFont typeface="Wingdings" panose="05000000000000000000" pitchFamily="2" charset="2"/>
              <a:buNone/>
            </a:pPr>
            <a:r>
              <a:rPr lang="fr-BE" dirty="0"/>
              <a:t>2.La présente recherche a permis de calculer des probabilités de d’effectuer des missions primaires pendant un TIH en fonction de la durée temps &amp; km et de permettre éventuellement d’anticiper le nombre de missions primaires et a mis en lumière le haut taux de niveaux 5 attribuées à un vecteur ALS.  </a:t>
            </a:r>
          </a:p>
          <a:p>
            <a:endParaRPr lang="fr-BE" dirty="0"/>
          </a:p>
        </p:txBody>
      </p:sp>
      <p:sp>
        <p:nvSpPr>
          <p:cNvPr id="4" name="Espace réservé du numéro de diapositive 3"/>
          <p:cNvSpPr>
            <a:spLocks noGrp="1"/>
          </p:cNvSpPr>
          <p:nvPr>
            <p:ph type="sldNum" sz="quarter" idx="5"/>
          </p:nvPr>
        </p:nvSpPr>
        <p:spPr/>
        <p:txBody>
          <a:bodyPr/>
          <a:lstStyle/>
          <a:p>
            <a:fld id="{95DD0FBB-E871-42A6-B8F4-31388A4F49E7}" type="slidenum">
              <a:rPr lang="fr-BE" smtClean="0"/>
              <a:t>5</a:t>
            </a:fld>
            <a:endParaRPr lang="fr-BE"/>
          </a:p>
        </p:txBody>
      </p:sp>
    </p:spTree>
    <p:extLst>
      <p:ext uri="{BB962C8B-B14F-4D97-AF65-F5344CB8AC3E}">
        <p14:creationId xmlns:p14="http://schemas.microsoft.com/office/powerpoint/2010/main" val="404401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1. Mise en place d’un score de gravité similaire à celui proposé dans l’étude </a:t>
            </a:r>
            <a:r>
              <a:rPr lang="fr-BE" dirty="0" err="1"/>
              <a:t>Janchene</a:t>
            </a:r>
            <a:r>
              <a:rPr lang="fr-BE" dirty="0"/>
              <a:t> et Al en 2021.  </a:t>
            </a:r>
          </a:p>
          <a:p>
            <a:endParaRPr lang="fr-BE" dirty="0"/>
          </a:p>
          <a:p>
            <a:r>
              <a:rPr lang="fr-BE" dirty="0"/>
              <a:t>2. IPA = Prof &gt; mise en œuvre plus </a:t>
            </a:r>
            <a:r>
              <a:rPr lang="fr-BE" dirty="0" err="1"/>
              <a:t>syst</a:t>
            </a:r>
            <a:r>
              <a:rPr lang="fr-BE" dirty="0"/>
              <a:t> et cohérente des protocoles, Formation médicale + vision centrée patient </a:t>
            </a:r>
            <a:r>
              <a:rPr lang="fr-BE" dirty="0">
                <a:sym typeface="Wingdings" panose="05000000000000000000" pitchFamily="2" charset="2"/>
              </a:rPr>
              <a:t> les positionne idéalement pour évaluer la réelle nécessité d’un transfert et pour choisir le lieu de destination le mieux adapté à </a:t>
            </a:r>
            <a:r>
              <a:rPr lang="fr-BE" dirty="0" err="1">
                <a:sym typeface="Wingdings" panose="05000000000000000000" pitchFamily="2" charset="2"/>
              </a:rPr>
              <a:t>chq</a:t>
            </a:r>
            <a:r>
              <a:rPr lang="fr-BE" dirty="0">
                <a:sym typeface="Wingdings" panose="05000000000000000000" pitchFamily="2" charset="2"/>
              </a:rPr>
              <a:t> situation clinique.</a:t>
            </a:r>
            <a:endParaRPr lang="fr-BE" dirty="0"/>
          </a:p>
          <a:p>
            <a:endParaRPr lang="fr-BE" dirty="0"/>
          </a:p>
          <a:p>
            <a:r>
              <a:rPr lang="fr-BE" dirty="0"/>
              <a:t>3. Intégration d’algo de probabilité combiné à  une AI dans les outils d’assistance à la décision pourrait révolutionner la manière dont les opérateurs abordent la régulation.</a:t>
            </a:r>
          </a:p>
          <a:p>
            <a:r>
              <a:rPr lang="fr-BE" dirty="0"/>
              <a:t> </a:t>
            </a:r>
          </a:p>
          <a:p>
            <a:r>
              <a:rPr lang="fr-BE" dirty="0"/>
              <a:t>4. Quels pourraient être les véritables raisons derrière cette fréquence </a:t>
            </a:r>
            <a:r>
              <a:rPr lang="fr-BE" dirty="0" err="1"/>
              <a:t>élévée</a:t>
            </a:r>
            <a:r>
              <a:rPr lang="fr-BE" dirty="0"/>
              <a:t> au niveau 5? Discordance dans les protocoles de régulation médicale ? Erreurs de régulation? Manque de formation des SA</a:t>
            </a:r>
          </a:p>
        </p:txBody>
      </p:sp>
      <p:sp>
        <p:nvSpPr>
          <p:cNvPr id="4" name="Espace réservé du numéro de diapositive 3"/>
          <p:cNvSpPr>
            <a:spLocks noGrp="1"/>
          </p:cNvSpPr>
          <p:nvPr>
            <p:ph type="sldNum" sz="quarter" idx="5"/>
          </p:nvPr>
        </p:nvSpPr>
        <p:spPr/>
        <p:txBody>
          <a:bodyPr/>
          <a:lstStyle/>
          <a:p>
            <a:fld id="{95DD0FBB-E871-42A6-B8F4-31388A4F49E7}" type="slidenum">
              <a:rPr lang="fr-BE" smtClean="0"/>
              <a:t>6</a:t>
            </a:fld>
            <a:endParaRPr lang="fr-BE"/>
          </a:p>
        </p:txBody>
      </p:sp>
    </p:spTree>
    <p:extLst>
      <p:ext uri="{BB962C8B-B14F-4D97-AF65-F5344CB8AC3E}">
        <p14:creationId xmlns:p14="http://schemas.microsoft.com/office/powerpoint/2010/main" val="71874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BE" sz="1200" dirty="0">
                <a:effectLst/>
                <a:latin typeface="Calibri" panose="020F0502020204030204" pitchFamily="34" charset="0"/>
                <a:ea typeface="Calibri" panose="020F0502020204030204" pitchFamily="34" charset="0"/>
                <a:cs typeface="Calibri" panose="020F0502020204030204" pitchFamily="34" charset="0"/>
              </a:rPr>
              <a:t>L'objectif de cette étude était d'évaluer les conséquences sur la disponibilité des vecteurs ALS dans la province du Luxembourg après l'introduction d'un dispositif mixte spécifiquement dédié aux TIH. </a:t>
            </a:r>
          </a:p>
          <a:p>
            <a:pPr algn="just">
              <a:lnSpc>
                <a:spcPct val="150000"/>
              </a:lnSpc>
            </a:pPr>
            <a:r>
              <a:rPr lang="fr-BE" sz="1200" dirty="0">
                <a:effectLst/>
                <a:latin typeface="Calibri" panose="020F0502020204030204" pitchFamily="34" charset="0"/>
                <a:ea typeface="Calibri" panose="020F0502020204030204" pitchFamily="34" charset="0"/>
                <a:cs typeface="Calibri" panose="020F0502020204030204" pitchFamily="34" charset="0"/>
              </a:rPr>
              <a:t>1. Bien que l'analyse démontre un impact réel sur la disponibilité, cet impact demeure modéré. Nous observons des améliorations, bien que minimes, dans la disponibilité, comme le montrent les temps de mission réduits (-5 minutes) et la diminution de l'IML moyen (environ 2 minutes, passant en dessous de la barre des 15 minutes).</a:t>
            </a:r>
          </a:p>
          <a:p>
            <a:pPr algn="just">
              <a:lnSpc>
                <a:spcPct val="150000"/>
              </a:lnSpc>
            </a:pPr>
            <a:r>
              <a:rPr lang="fr-BE" sz="1200" dirty="0">
                <a:effectLst/>
                <a:latin typeface="Calibri" panose="020F0502020204030204" pitchFamily="34" charset="0"/>
                <a:ea typeface="Calibri" panose="020F0502020204030204" pitchFamily="34" charset="0"/>
                <a:cs typeface="Calibri" panose="020F0502020204030204" pitchFamily="34" charset="0"/>
              </a:rPr>
              <a:t>.2. Cependant, cette augmentation de disponibilité, même minime, est bénéfique pour les soins prodigués aux patients et la rapidité d'intervention lors de situations médicales urgentes.</a:t>
            </a:r>
            <a:endParaRPr lang="fr-BE"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fr-BE" sz="1200" dirty="0">
                <a:effectLst/>
                <a:latin typeface="Calibri" panose="020F0502020204030204" pitchFamily="34" charset="0"/>
                <a:ea typeface="Calibri" panose="020F0502020204030204" pitchFamily="34" charset="0"/>
                <a:cs typeface="Calibri" panose="020F0502020204030204" pitchFamily="34" charset="0"/>
              </a:rPr>
              <a:t>3. En ce qui concerne les missions secondaires, cette étude met en avant et quantifie l'impact qu'un transfert secondaire peut avoir sur la probabilité de lancer une mission primaire. Cette information pourrait permettre d'ajuster la régulation grâce à des algorithmes de probabilité, intégrés à des systèmes d'intelligence artificielle au sein des logiciels d'assistance décisionnelle pour les opérateurs.</a:t>
            </a:r>
            <a:endParaRPr lang="fr-BE" sz="1200" dirty="0">
              <a:effectLst/>
              <a:latin typeface="Calibri" panose="020F0502020204030204" pitchFamily="34" charset="0"/>
              <a:ea typeface="Calibri" panose="020F0502020204030204" pitchFamily="34" charset="0"/>
              <a:cs typeface="Arial" panose="020B0604020202020204" pitchFamily="34" charset="0"/>
            </a:endParaRPr>
          </a:p>
          <a:p>
            <a:r>
              <a:rPr lang="fr-BE" sz="1200" dirty="0">
                <a:effectLst/>
                <a:latin typeface="Calibri" panose="020F0502020204030204" pitchFamily="34" charset="0"/>
                <a:ea typeface="Calibri" panose="020F0502020204030204" pitchFamily="34" charset="0"/>
              </a:rPr>
              <a:t>4. Comme le souligne la littérature, les connaissances et les pratiques autour des transferts inter-hospitaliers sont en constante évolution. L'instauration du PIT TIH représente une étape cruciale dans le processus de reconnaissance des TIH(U). Tout en privilégiant la sécurité et le bien-être des patients, choisir le vecteur adéquat de manière objective et réfléchie est essentiel pour une régulation efficace du dispositif. </a:t>
            </a:r>
          </a:p>
          <a:p>
            <a:r>
              <a:rPr lang="fr-BE" sz="1200" dirty="0">
                <a:effectLst/>
                <a:latin typeface="Calibri" panose="020F0502020204030204" pitchFamily="34" charset="0"/>
                <a:ea typeface="Calibri" panose="020F0502020204030204" pitchFamily="34" charset="0"/>
              </a:rPr>
              <a:t>5. Si ce dernier est utilisé à bon escient, son impact sur les autres vecteurs sera forcément positif, ou du moins, comme le démontre cette étude, pas nuisible pour les urgences médicales. (5) </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95DD0FBB-E871-42A6-B8F4-31388A4F49E7}" type="slidenum">
              <a:rPr lang="fr-BE" smtClean="0"/>
              <a:t>7</a:t>
            </a:fld>
            <a:endParaRPr lang="fr-BE"/>
          </a:p>
        </p:txBody>
      </p:sp>
    </p:spTree>
    <p:extLst>
      <p:ext uri="{BB962C8B-B14F-4D97-AF65-F5344CB8AC3E}">
        <p14:creationId xmlns:p14="http://schemas.microsoft.com/office/powerpoint/2010/main" val="4134839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317D1245-527D-DFCF-D2F2-4176445C7ED6}"/>
              </a:ext>
            </a:extLst>
          </p:cNvPr>
          <p:cNvGrpSpPr/>
          <p:nvPr/>
        </p:nvGrpSpPr>
        <p:grpSpPr>
          <a:xfrm>
            <a:off x="0" y="457199"/>
            <a:ext cx="9000490" cy="3966210"/>
            <a:chOff x="0" y="457199"/>
            <a:chExt cx="9000490" cy="3966210"/>
          </a:xfrm>
        </p:grpSpPr>
        <p:pic>
          <p:nvPicPr>
            <p:cNvPr id="9" name="object 3">
              <a:extLst>
                <a:ext uri="{FF2B5EF4-FFF2-40B4-BE49-F238E27FC236}">
                  <a16:creationId xmlns:a16="http://schemas.microsoft.com/office/drawing/2014/main" id="{C90E42EA-2AF4-D00D-50F0-8939CD950DCE}"/>
                </a:ext>
              </a:extLst>
            </p:cNvPr>
            <p:cNvPicPr/>
            <p:nvPr/>
          </p:nvPicPr>
          <p:blipFill>
            <a:blip r:embed="rId3" cstate="print"/>
            <a:stretch>
              <a:fillRect/>
            </a:stretch>
          </p:blipFill>
          <p:spPr>
            <a:xfrm>
              <a:off x="0" y="457199"/>
              <a:ext cx="9000008" cy="2741866"/>
            </a:xfrm>
            <a:prstGeom prst="rect">
              <a:avLst/>
            </a:prstGeom>
          </p:spPr>
        </p:pic>
        <p:sp>
          <p:nvSpPr>
            <p:cNvPr id="10" name="object 4">
              <a:extLst>
                <a:ext uri="{FF2B5EF4-FFF2-40B4-BE49-F238E27FC236}">
                  <a16:creationId xmlns:a16="http://schemas.microsoft.com/office/drawing/2014/main" id="{36CA40AD-06DA-5171-1222-6947B0321874}"/>
                </a:ext>
              </a:extLst>
            </p:cNvPr>
            <p:cNvSpPr/>
            <p:nvPr/>
          </p:nvSpPr>
          <p:spPr>
            <a:xfrm>
              <a:off x="0" y="3199061"/>
              <a:ext cx="9000490" cy="1224280"/>
            </a:xfrm>
            <a:custGeom>
              <a:avLst/>
              <a:gdLst/>
              <a:ahLst/>
              <a:cxnLst/>
              <a:rect l="l" t="t" r="r" b="b"/>
              <a:pathLst>
                <a:path w="9000490" h="1224279">
                  <a:moveTo>
                    <a:pt x="8999994" y="0"/>
                  </a:moveTo>
                  <a:lnTo>
                    <a:pt x="0" y="0"/>
                  </a:lnTo>
                  <a:lnTo>
                    <a:pt x="0" y="1224000"/>
                  </a:lnTo>
                  <a:lnTo>
                    <a:pt x="8748001" y="1224000"/>
                  </a:lnTo>
                  <a:lnTo>
                    <a:pt x="8793299" y="1219940"/>
                  </a:lnTo>
                  <a:lnTo>
                    <a:pt x="8835932" y="1208234"/>
                  </a:lnTo>
                  <a:lnTo>
                    <a:pt x="8875190" y="1189594"/>
                  </a:lnTo>
                  <a:lnTo>
                    <a:pt x="8910360" y="1164731"/>
                  </a:lnTo>
                  <a:lnTo>
                    <a:pt x="8940731" y="1134358"/>
                  </a:lnTo>
                  <a:lnTo>
                    <a:pt x="8965591" y="1099186"/>
                  </a:lnTo>
                  <a:lnTo>
                    <a:pt x="8984230" y="1059927"/>
                  </a:lnTo>
                  <a:lnTo>
                    <a:pt x="8995934" y="1017292"/>
                  </a:lnTo>
                  <a:lnTo>
                    <a:pt x="8999994" y="971994"/>
                  </a:lnTo>
                  <a:lnTo>
                    <a:pt x="8999994" y="0"/>
                  </a:lnTo>
                  <a:close/>
                </a:path>
              </a:pathLst>
            </a:custGeom>
            <a:solidFill>
              <a:srgbClr val="F5F7F8"/>
            </a:solidFill>
          </p:spPr>
          <p:txBody>
            <a:bodyPr wrap="square" lIns="0" tIns="0" rIns="0" bIns="0" rtlCol="0"/>
            <a:lstStyle/>
            <a:p>
              <a:endParaRPr/>
            </a:p>
          </p:txBody>
        </p:sp>
        <p:sp>
          <p:nvSpPr>
            <p:cNvPr id="11" name="object 5">
              <a:extLst>
                <a:ext uri="{FF2B5EF4-FFF2-40B4-BE49-F238E27FC236}">
                  <a16:creationId xmlns:a16="http://schemas.microsoft.com/office/drawing/2014/main" id="{4B2E09EC-3736-82A2-609B-28E1CE5FB1AC}"/>
                </a:ext>
              </a:extLst>
            </p:cNvPr>
            <p:cNvSpPr/>
            <p:nvPr/>
          </p:nvSpPr>
          <p:spPr>
            <a:xfrm>
              <a:off x="826787" y="3659462"/>
              <a:ext cx="284480" cy="284480"/>
            </a:xfrm>
            <a:custGeom>
              <a:avLst/>
              <a:gdLst/>
              <a:ahLst/>
              <a:cxnLst/>
              <a:rect l="l" t="t" r="r" b="b"/>
              <a:pathLst>
                <a:path w="284480" h="284479">
                  <a:moveTo>
                    <a:pt x="153822" y="0"/>
                  </a:moveTo>
                  <a:lnTo>
                    <a:pt x="110254" y="3161"/>
                  </a:lnTo>
                  <a:lnTo>
                    <a:pt x="69308" y="19541"/>
                  </a:lnTo>
                  <a:lnTo>
                    <a:pt x="34297" y="48895"/>
                  </a:lnTo>
                  <a:lnTo>
                    <a:pt x="10298" y="87764"/>
                  </a:lnTo>
                  <a:lnTo>
                    <a:pt x="0" y="130640"/>
                  </a:lnTo>
                  <a:lnTo>
                    <a:pt x="3159" y="174208"/>
                  </a:lnTo>
                  <a:lnTo>
                    <a:pt x="19537" y="215155"/>
                  </a:lnTo>
                  <a:lnTo>
                    <a:pt x="48890" y="250165"/>
                  </a:lnTo>
                  <a:lnTo>
                    <a:pt x="87760" y="274170"/>
                  </a:lnTo>
                  <a:lnTo>
                    <a:pt x="130638" y="284472"/>
                  </a:lnTo>
                  <a:lnTo>
                    <a:pt x="174208" y="281312"/>
                  </a:lnTo>
                  <a:lnTo>
                    <a:pt x="215154" y="264932"/>
                  </a:lnTo>
                  <a:lnTo>
                    <a:pt x="250159" y="235573"/>
                  </a:lnTo>
                  <a:lnTo>
                    <a:pt x="274166" y="196702"/>
                  </a:lnTo>
                  <a:lnTo>
                    <a:pt x="284470" y="153824"/>
                  </a:lnTo>
                  <a:lnTo>
                    <a:pt x="281312" y="110254"/>
                  </a:lnTo>
                  <a:lnTo>
                    <a:pt x="264931" y="69308"/>
                  </a:lnTo>
                  <a:lnTo>
                    <a:pt x="235567" y="34303"/>
                  </a:lnTo>
                  <a:lnTo>
                    <a:pt x="196698" y="10299"/>
                  </a:lnTo>
                  <a:lnTo>
                    <a:pt x="153822" y="0"/>
                  </a:lnTo>
                  <a:close/>
                </a:path>
              </a:pathLst>
            </a:custGeom>
            <a:solidFill>
              <a:srgbClr val="317EC1"/>
            </a:solidFill>
          </p:spPr>
          <p:txBody>
            <a:bodyPr wrap="square" lIns="0" tIns="0" rIns="0" bIns="0" rtlCol="0"/>
            <a:lstStyle/>
            <a:p>
              <a:endParaRPr/>
            </a:p>
          </p:txBody>
        </p:sp>
        <p:sp>
          <p:nvSpPr>
            <p:cNvPr id="12" name="object 6">
              <a:extLst>
                <a:ext uri="{FF2B5EF4-FFF2-40B4-BE49-F238E27FC236}">
                  <a16:creationId xmlns:a16="http://schemas.microsoft.com/office/drawing/2014/main" id="{43A5B777-8832-837D-1A4A-054242DECEED}"/>
                </a:ext>
              </a:extLst>
            </p:cNvPr>
            <p:cNvSpPr/>
            <p:nvPr/>
          </p:nvSpPr>
          <p:spPr>
            <a:xfrm>
              <a:off x="504647" y="3351567"/>
              <a:ext cx="929005" cy="899160"/>
            </a:xfrm>
            <a:custGeom>
              <a:avLst/>
              <a:gdLst/>
              <a:ahLst/>
              <a:cxnLst/>
              <a:rect l="l" t="t" r="r" b="b"/>
              <a:pathLst>
                <a:path w="929005" h="899160">
                  <a:moveTo>
                    <a:pt x="423837" y="846721"/>
                  </a:moveTo>
                  <a:lnTo>
                    <a:pt x="411518" y="777443"/>
                  </a:lnTo>
                  <a:lnTo>
                    <a:pt x="394741" y="738657"/>
                  </a:lnTo>
                  <a:lnTo>
                    <a:pt x="372351" y="699820"/>
                  </a:lnTo>
                  <a:lnTo>
                    <a:pt x="345440" y="663003"/>
                  </a:lnTo>
                  <a:lnTo>
                    <a:pt x="344284" y="661593"/>
                  </a:lnTo>
                  <a:lnTo>
                    <a:pt x="343230" y="660107"/>
                  </a:lnTo>
                  <a:lnTo>
                    <a:pt x="342061" y="658672"/>
                  </a:lnTo>
                  <a:lnTo>
                    <a:pt x="183959" y="468769"/>
                  </a:lnTo>
                  <a:lnTo>
                    <a:pt x="158026" y="430923"/>
                  </a:lnTo>
                  <a:lnTo>
                    <a:pt x="137388" y="387870"/>
                  </a:lnTo>
                  <a:lnTo>
                    <a:pt x="122542" y="341274"/>
                  </a:lnTo>
                  <a:lnTo>
                    <a:pt x="113957" y="292836"/>
                  </a:lnTo>
                  <a:lnTo>
                    <a:pt x="112141" y="244246"/>
                  </a:lnTo>
                  <a:lnTo>
                    <a:pt x="117576" y="197192"/>
                  </a:lnTo>
                  <a:lnTo>
                    <a:pt x="130746" y="153365"/>
                  </a:lnTo>
                  <a:lnTo>
                    <a:pt x="152158" y="114465"/>
                  </a:lnTo>
                  <a:lnTo>
                    <a:pt x="182283" y="82169"/>
                  </a:lnTo>
                  <a:lnTo>
                    <a:pt x="191211" y="75222"/>
                  </a:lnTo>
                  <a:lnTo>
                    <a:pt x="190855" y="74790"/>
                  </a:lnTo>
                  <a:lnTo>
                    <a:pt x="149186" y="108915"/>
                  </a:lnTo>
                  <a:lnTo>
                    <a:pt x="113055" y="146304"/>
                  </a:lnTo>
                  <a:lnTo>
                    <a:pt x="83794" y="183794"/>
                  </a:lnTo>
                  <a:lnTo>
                    <a:pt x="58953" y="223278"/>
                  </a:lnTo>
                  <a:lnTo>
                    <a:pt x="38481" y="264426"/>
                  </a:lnTo>
                  <a:lnTo>
                    <a:pt x="22377" y="306920"/>
                  </a:lnTo>
                  <a:lnTo>
                    <a:pt x="10617" y="350431"/>
                  </a:lnTo>
                  <a:lnTo>
                    <a:pt x="3162" y="394614"/>
                  </a:lnTo>
                  <a:lnTo>
                    <a:pt x="0" y="439153"/>
                  </a:lnTo>
                  <a:lnTo>
                    <a:pt x="1092" y="483704"/>
                  </a:lnTo>
                  <a:lnTo>
                    <a:pt x="6426" y="527964"/>
                  </a:lnTo>
                  <a:lnTo>
                    <a:pt x="15989" y="571576"/>
                  </a:lnTo>
                  <a:lnTo>
                    <a:pt x="29730" y="614222"/>
                  </a:lnTo>
                  <a:lnTo>
                    <a:pt x="46291" y="652449"/>
                  </a:lnTo>
                  <a:lnTo>
                    <a:pt x="65951" y="688530"/>
                  </a:lnTo>
                  <a:lnTo>
                    <a:pt x="88963" y="723074"/>
                  </a:lnTo>
                  <a:lnTo>
                    <a:pt x="94030" y="729830"/>
                  </a:lnTo>
                  <a:lnTo>
                    <a:pt x="94856" y="730961"/>
                  </a:lnTo>
                  <a:lnTo>
                    <a:pt x="134708" y="776744"/>
                  </a:lnTo>
                  <a:lnTo>
                    <a:pt x="164706" y="804722"/>
                  </a:lnTo>
                  <a:lnTo>
                    <a:pt x="198018" y="830719"/>
                  </a:lnTo>
                  <a:lnTo>
                    <a:pt x="237502" y="855560"/>
                  </a:lnTo>
                  <a:lnTo>
                    <a:pt x="278663" y="876020"/>
                  </a:lnTo>
                  <a:lnTo>
                    <a:pt x="333006" y="894626"/>
                  </a:lnTo>
                  <a:lnTo>
                    <a:pt x="372872" y="899096"/>
                  </a:lnTo>
                  <a:lnTo>
                    <a:pt x="400570" y="891247"/>
                  </a:lnTo>
                  <a:lnTo>
                    <a:pt x="417195" y="873099"/>
                  </a:lnTo>
                  <a:lnTo>
                    <a:pt x="423837" y="846721"/>
                  </a:lnTo>
                  <a:close/>
                </a:path>
                <a:path w="929005" h="899160">
                  <a:moveTo>
                    <a:pt x="928674" y="458546"/>
                  </a:moveTo>
                  <a:lnTo>
                    <a:pt x="927658" y="417423"/>
                  </a:lnTo>
                  <a:lnTo>
                    <a:pt x="922439" y="373481"/>
                  </a:lnTo>
                  <a:lnTo>
                    <a:pt x="912812" y="329044"/>
                  </a:lnTo>
                  <a:lnTo>
                    <a:pt x="899579" y="287832"/>
                  </a:lnTo>
                  <a:lnTo>
                    <a:pt x="882383" y="247675"/>
                  </a:lnTo>
                  <a:lnTo>
                    <a:pt x="861225" y="208915"/>
                  </a:lnTo>
                  <a:lnTo>
                    <a:pt x="835723" y="171335"/>
                  </a:lnTo>
                  <a:lnTo>
                    <a:pt x="834136" y="169265"/>
                  </a:lnTo>
                  <a:lnTo>
                    <a:pt x="833310" y="168135"/>
                  </a:lnTo>
                  <a:lnTo>
                    <a:pt x="797547" y="126885"/>
                  </a:lnTo>
                  <a:lnTo>
                    <a:pt x="768210" y="98806"/>
                  </a:lnTo>
                  <a:lnTo>
                    <a:pt x="729386" y="68630"/>
                  </a:lnTo>
                  <a:lnTo>
                    <a:pt x="688428" y="43154"/>
                  </a:lnTo>
                  <a:lnTo>
                    <a:pt x="645718" y="22377"/>
                  </a:lnTo>
                  <a:lnTo>
                    <a:pt x="605726" y="7759"/>
                  </a:lnTo>
                  <a:lnTo>
                    <a:pt x="555294" y="0"/>
                  </a:lnTo>
                  <a:lnTo>
                    <a:pt x="527608" y="7848"/>
                  </a:lnTo>
                  <a:lnTo>
                    <a:pt x="510984" y="25996"/>
                  </a:lnTo>
                  <a:lnTo>
                    <a:pt x="504355" y="52374"/>
                  </a:lnTo>
                  <a:lnTo>
                    <a:pt x="506603" y="84950"/>
                  </a:lnTo>
                  <a:lnTo>
                    <a:pt x="533438" y="160439"/>
                  </a:lnTo>
                  <a:lnTo>
                    <a:pt x="555828" y="199275"/>
                  </a:lnTo>
                  <a:lnTo>
                    <a:pt x="582739" y="236093"/>
                  </a:lnTo>
                  <a:lnTo>
                    <a:pt x="583882" y="237502"/>
                  </a:lnTo>
                  <a:lnTo>
                    <a:pt x="584936" y="238988"/>
                  </a:lnTo>
                  <a:lnTo>
                    <a:pt x="586105" y="240423"/>
                  </a:lnTo>
                  <a:lnTo>
                    <a:pt x="744207" y="430326"/>
                  </a:lnTo>
                  <a:lnTo>
                    <a:pt x="770153" y="468172"/>
                  </a:lnTo>
                  <a:lnTo>
                    <a:pt x="790790" y="511225"/>
                  </a:lnTo>
                  <a:lnTo>
                    <a:pt x="805649" y="557822"/>
                  </a:lnTo>
                  <a:lnTo>
                    <a:pt x="814222" y="606259"/>
                  </a:lnTo>
                  <a:lnTo>
                    <a:pt x="816038" y="654850"/>
                  </a:lnTo>
                  <a:lnTo>
                    <a:pt x="810602" y="701903"/>
                  </a:lnTo>
                  <a:lnTo>
                    <a:pt x="797433" y="745731"/>
                  </a:lnTo>
                  <a:lnTo>
                    <a:pt x="776020" y="784644"/>
                  </a:lnTo>
                  <a:lnTo>
                    <a:pt x="745883" y="816927"/>
                  </a:lnTo>
                  <a:lnTo>
                    <a:pt x="736955" y="823874"/>
                  </a:lnTo>
                  <a:lnTo>
                    <a:pt x="737958" y="825093"/>
                  </a:lnTo>
                  <a:lnTo>
                    <a:pt x="792467" y="778243"/>
                  </a:lnTo>
                  <a:lnTo>
                    <a:pt x="826262" y="740422"/>
                  </a:lnTo>
                  <a:lnTo>
                    <a:pt x="857364" y="696747"/>
                  </a:lnTo>
                  <a:lnTo>
                    <a:pt x="887755" y="640867"/>
                  </a:lnTo>
                  <a:lnTo>
                    <a:pt x="907402" y="589470"/>
                  </a:lnTo>
                  <a:lnTo>
                    <a:pt x="917397" y="552500"/>
                  </a:lnTo>
                  <a:lnTo>
                    <a:pt x="917397" y="552145"/>
                  </a:lnTo>
                  <a:lnTo>
                    <a:pt x="918222" y="548551"/>
                  </a:lnTo>
                  <a:lnTo>
                    <a:pt x="918768" y="545934"/>
                  </a:lnTo>
                  <a:lnTo>
                    <a:pt x="924839" y="510006"/>
                  </a:lnTo>
                  <a:lnTo>
                    <a:pt x="925842" y="501802"/>
                  </a:lnTo>
                  <a:lnTo>
                    <a:pt x="928585" y="463130"/>
                  </a:lnTo>
                  <a:lnTo>
                    <a:pt x="928674" y="458546"/>
                  </a:lnTo>
                  <a:close/>
                </a:path>
              </a:pathLst>
            </a:custGeom>
            <a:solidFill>
              <a:srgbClr val="6BBE9F"/>
            </a:solidFill>
          </p:spPr>
          <p:txBody>
            <a:bodyPr wrap="square" lIns="0" tIns="0" rIns="0" bIns="0" rtlCol="0"/>
            <a:lstStyle/>
            <a:p>
              <a:endParaRPr/>
            </a:p>
          </p:txBody>
        </p:sp>
        <p:sp>
          <p:nvSpPr>
            <p:cNvPr id="13" name="object 7">
              <a:extLst>
                <a:ext uri="{FF2B5EF4-FFF2-40B4-BE49-F238E27FC236}">
                  <a16:creationId xmlns:a16="http://schemas.microsoft.com/office/drawing/2014/main" id="{A41F59F3-35F1-2D74-B31C-16B8432AB555}"/>
                </a:ext>
              </a:extLst>
            </p:cNvPr>
            <p:cNvSpPr/>
            <p:nvPr/>
          </p:nvSpPr>
          <p:spPr>
            <a:xfrm>
              <a:off x="504647" y="3350983"/>
              <a:ext cx="929005" cy="900430"/>
            </a:xfrm>
            <a:custGeom>
              <a:avLst/>
              <a:gdLst/>
              <a:ahLst/>
              <a:cxnLst/>
              <a:rect l="l" t="t" r="r" b="b"/>
              <a:pathLst>
                <a:path w="929005" h="900429">
                  <a:moveTo>
                    <a:pt x="426364" y="52705"/>
                  </a:moveTo>
                  <a:lnTo>
                    <a:pt x="419900" y="26289"/>
                  </a:lnTo>
                  <a:lnTo>
                    <a:pt x="403390" y="8039"/>
                  </a:lnTo>
                  <a:lnTo>
                    <a:pt x="375742" y="0"/>
                  </a:lnTo>
                  <a:lnTo>
                    <a:pt x="340055" y="3784"/>
                  </a:lnTo>
                  <a:lnTo>
                    <a:pt x="274421" y="26733"/>
                  </a:lnTo>
                  <a:lnTo>
                    <a:pt x="230301" y="49377"/>
                  </a:lnTo>
                  <a:lnTo>
                    <a:pt x="188417" y="76974"/>
                  </a:lnTo>
                  <a:lnTo>
                    <a:pt x="149186" y="109499"/>
                  </a:lnTo>
                  <a:lnTo>
                    <a:pt x="113093" y="146850"/>
                  </a:lnTo>
                  <a:lnTo>
                    <a:pt x="83794" y="184378"/>
                  </a:lnTo>
                  <a:lnTo>
                    <a:pt x="58953" y="223862"/>
                  </a:lnTo>
                  <a:lnTo>
                    <a:pt x="38481" y="265010"/>
                  </a:lnTo>
                  <a:lnTo>
                    <a:pt x="22377" y="307505"/>
                  </a:lnTo>
                  <a:lnTo>
                    <a:pt x="10617" y="351015"/>
                  </a:lnTo>
                  <a:lnTo>
                    <a:pt x="3162" y="395198"/>
                  </a:lnTo>
                  <a:lnTo>
                    <a:pt x="0" y="439737"/>
                  </a:lnTo>
                  <a:lnTo>
                    <a:pt x="1092" y="484289"/>
                  </a:lnTo>
                  <a:lnTo>
                    <a:pt x="6426" y="528548"/>
                  </a:lnTo>
                  <a:lnTo>
                    <a:pt x="15989" y="572160"/>
                  </a:lnTo>
                  <a:lnTo>
                    <a:pt x="32067" y="620204"/>
                  </a:lnTo>
                  <a:lnTo>
                    <a:pt x="51714" y="663486"/>
                  </a:lnTo>
                  <a:lnTo>
                    <a:pt x="74815" y="703262"/>
                  </a:lnTo>
                  <a:lnTo>
                    <a:pt x="126174" y="769162"/>
                  </a:lnTo>
                  <a:lnTo>
                    <a:pt x="154635" y="796391"/>
                  </a:lnTo>
                  <a:lnTo>
                    <a:pt x="188099" y="823556"/>
                  </a:lnTo>
                  <a:lnTo>
                    <a:pt x="188823" y="822706"/>
                  </a:lnTo>
                  <a:lnTo>
                    <a:pt x="185826" y="820445"/>
                  </a:lnTo>
                  <a:lnTo>
                    <a:pt x="182854" y="818121"/>
                  </a:lnTo>
                  <a:lnTo>
                    <a:pt x="150037" y="783234"/>
                  </a:lnTo>
                  <a:lnTo>
                    <a:pt x="128866" y="744181"/>
                  </a:lnTo>
                  <a:lnTo>
                    <a:pt x="115976" y="700278"/>
                  </a:lnTo>
                  <a:lnTo>
                    <a:pt x="110832" y="653186"/>
                  </a:lnTo>
                  <a:lnTo>
                    <a:pt x="112966" y="604608"/>
                  </a:lnTo>
                  <a:lnTo>
                    <a:pt x="121856" y="556221"/>
                  </a:lnTo>
                  <a:lnTo>
                    <a:pt x="137007" y="509727"/>
                  </a:lnTo>
                  <a:lnTo>
                    <a:pt x="157911" y="466801"/>
                  </a:lnTo>
                  <a:lnTo>
                    <a:pt x="184086" y="429120"/>
                  </a:lnTo>
                  <a:lnTo>
                    <a:pt x="344576" y="238823"/>
                  </a:lnTo>
                  <a:lnTo>
                    <a:pt x="345630" y="237324"/>
                  </a:lnTo>
                  <a:lnTo>
                    <a:pt x="373951" y="199275"/>
                  </a:lnTo>
                  <a:lnTo>
                    <a:pt x="396582" y="160591"/>
                  </a:lnTo>
                  <a:lnTo>
                    <a:pt x="413600" y="121894"/>
                  </a:lnTo>
                  <a:lnTo>
                    <a:pt x="423900" y="85255"/>
                  </a:lnTo>
                  <a:lnTo>
                    <a:pt x="426364" y="52705"/>
                  </a:lnTo>
                  <a:close/>
                </a:path>
                <a:path w="929005" h="900429">
                  <a:moveTo>
                    <a:pt x="928649" y="458292"/>
                  </a:moveTo>
                  <a:lnTo>
                    <a:pt x="927658" y="417931"/>
                  </a:lnTo>
                  <a:lnTo>
                    <a:pt x="922299" y="372884"/>
                  </a:lnTo>
                  <a:lnTo>
                    <a:pt x="912749" y="329272"/>
                  </a:lnTo>
                  <a:lnTo>
                    <a:pt x="895794" y="279222"/>
                  </a:lnTo>
                  <a:lnTo>
                    <a:pt x="877341" y="238531"/>
                  </a:lnTo>
                  <a:lnTo>
                    <a:pt x="858266" y="204444"/>
                  </a:lnTo>
                  <a:lnTo>
                    <a:pt x="832840" y="167767"/>
                  </a:lnTo>
                  <a:lnTo>
                    <a:pt x="802563" y="132270"/>
                  </a:lnTo>
                  <a:lnTo>
                    <a:pt x="768223" y="99390"/>
                  </a:lnTo>
                  <a:lnTo>
                    <a:pt x="739660" y="77190"/>
                  </a:lnTo>
                  <a:lnTo>
                    <a:pt x="739343" y="77558"/>
                  </a:lnTo>
                  <a:lnTo>
                    <a:pt x="742340" y="79819"/>
                  </a:lnTo>
                  <a:lnTo>
                    <a:pt x="745312" y="82143"/>
                  </a:lnTo>
                  <a:lnTo>
                    <a:pt x="778141" y="117030"/>
                  </a:lnTo>
                  <a:lnTo>
                    <a:pt x="799299" y="156083"/>
                  </a:lnTo>
                  <a:lnTo>
                    <a:pt x="812203" y="199986"/>
                  </a:lnTo>
                  <a:lnTo>
                    <a:pt x="817333" y="247078"/>
                  </a:lnTo>
                  <a:lnTo>
                    <a:pt x="815213" y="295656"/>
                  </a:lnTo>
                  <a:lnTo>
                    <a:pt x="806323" y="344043"/>
                  </a:lnTo>
                  <a:lnTo>
                    <a:pt x="791171" y="390537"/>
                  </a:lnTo>
                  <a:lnTo>
                    <a:pt x="770255" y="433476"/>
                  </a:lnTo>
                  <a:lnTo>
                    <a:pt x="744080" y="471144"/>
                  </a:lnTo>
                  <a:lnTo>
                    <a:pt x="583590" y="661441"/>
                  </a:lnTo>
                  <a:lnTo>
                    <a:pt x="582536" y="662940"/>
                  </a:lnTo>
                  <a:lnTo>
                    <a:pt x="554228" y="700989"/>
                  </a:lnTo>
                  <a:lnTo>
                    <a:pt x="531583" y="739673"/>
                  </a:lnTo>
                  <a:lnTo>
                    <a:pt x="514578" y="778357"/>
                  </a:lnTo>
                  <a:lnTo>
                    <a:pt x="501815" y="847559"/>
                  </a:lnTo>
                  <a:lnTo>
                    <a:pt x="508279" y="873975"/>
                  </a:lnTo>
                  <a:lnTo>
                    <a:pt x="524776" y="892225"/>
                  </a:lnTo>
                  <a:lnTo>
                    <a:pt x="552424" y="900264"/>
                  </a:lnTo>
                  <a:lnTo>
                    <a:pt x="592315" y="896035"/>
                  </a:lnTo>
                  <a:lnTo>
                    <a:pt x="631075" y="884224"/>
                  </a:lnTo>
                  <a:lnTo>
                    <a:pt x="669810" y="867435"/>
                  </a:lnTo>
                  <a:lnTo>
                    <a:pt x="709536" y="845375"/>
                  </a:lnTo>
                  <a:lnTo>
                    <a:pt x="751992" y="815200"/>
                  </a:lnTo>
                  <a:lnTo>
                    <a:pt x="789114" y="781900"/>
                  </a:lnTo>
                  <a:lnTo>
                    <a:pt x="821524" y="746340"/>
                  </a:lnTo>
                  <a:lnTo>
                    <a:pt x="833196" y="731647"/>
                  </a:lnTo>
                  <a:lnTo>
                    <a:pt x="835418" y="728776"/>
                  </a:lnTo>
                  <a:lnTo>
                    <a:pt x="858774" y="694766"/>
                  </a:lnTo>
                  <a:lnTo>
                    <a:pt x="866444" y="681977"/>
                  </a:lnTo>
                  <a:lnTo>
                    <a:pt x="867054" y="680974"/>
                  </a:lnTo>
                  <a:lnTo>
                    <a:pt x="869975" y="675843"/>
                  </a:lnTo>
                  <a:lnTo>
                    <a:pt x="872248" y="671741"/>
                  </a:lnTo>
                  <a:lnTo>
                    <a:pt x="874826" y="666940"/>
                  </a:lnTo>
                  <a:lnTo>
                    <a:pt x="875157" y="666267"/>
                  </a:lnTo>
                  <a:lnTo>
                    <a:pt x="877366" y="662063"/>
                  </a:lnTo>
                  <a:lnTo>
                    <a:pt x="879170" y="658520"/>
                  </a:lnTo>
                  <a:lnTo>
                    <a:pt x="880922" y="654964"/>
                  </a:lnTo>
                  <a:lnTo>
                    <a:pt x="881532" y="653770"/>
                  </a:lnTo>
                  <a:lnTo>
                    <a:pt x="882091" y="652576"/>
                  </a:lnTo>
                  <a:lnTo>
                    <a:pt x="884326" y="647979"/>
                  </a:lnTo>
                  <a:lnTo>
                    <a:pt x="885939" y="644550"/>
                  </a:lnTo>
                  <a:lnTo>
                    <a:pt x="902030" y="605142"/>
                  </a:lnTo>
                  <a:lnTo>
                    <a:pt x="904671" y="597420"/>
                  </a:lnTo>
                  <a:lnTo>
                    <a:pt x="905065" y="596328"/>
                  </a:lnTo>
                  <a:lnTo>
                    <a:pt x="915657" y="559523"/>
                  </a:lnTo>
                  <a:lnTo>
                    <a:pt x="924471" y="512724"/>
                  </a:lnTo>
                  <a:lnTo>
                    <a:pt x="928471" y="465404"/>
                  </a:lnTo>
                  <a:lnTo>
                    <a:pt x="928585" y="462102"/>
                  </a:lnTo>
                  <a:lnTo>
                    <a:pt x="928649" y="458292"/>
                  </a:lnTo>
                  <a:close/>
                </a:path>
              </a:pathLst>
            </a:custGeom>
            <a:solidFill>
              <a:srgbClr val="317EC1"/>
            </a:solidFill>
          </p:spPr>
          <p:txBody>
            <a:bodyPr wrap="square" lIns="0" tIns="0" rIns="0" bIns="0" rtlCol="0"/>
            <a:lstStyle/>
            <a:p>
              <a:endParaRPr/>
            </a:p>
          </p:txBody>
        </p:sp>
        <p:pic>
          <p:nvPicPr>
            <p:cNvPr id="14" name="object 8">
              <a:extLst>
                <a:ext uri="{FF2B5EF4-FFF2-40B4-BE49-F238E27FC236}">
                  <a16:creationId xmlns:a16="http://schemas.microsoft.com/office/drawing/2014/main" id="{F4D3DA43-566C-C879-557F-B588270F31DC}"/>
                </a:ext>
              </a:extLst>
            </p:cNvPr>
            <p:cNvPicPr/>
            <p:nvPr/>
          </p:nvPicPr>
          <p:blipFill>
            <a:blip r:embed="rId4" cstate="print"/>
            <a:stretch>
              <a:fillRect/>
            </a:stretch>
          </p:blipFill>
          <p:spPr>
            <a:xfrm>
              <a:off x="1737447" y="3520526"/>
              <a:ext cx="2930358" cy="360894"/>
            </a:xfrm>
            <a:prstGeom prst="rect">
              <a:avLst/>
            </a:prstGeom>
          </p:spPr>
        </p:pic>
        <p:pic>
          <p:nvPicPr>
            <p:cNvPr id="15" name="object 9">
              <a:extLst>
                <a:ext uri="{FF2B5EF4-FFF2-40B4-BE49-F238E27FC236}">
                  <a16:creationId xmlns:a16="http://schemas.microsoft.com/office/drawing/2014/main" id="{111E855F-05A5-EA08-B12C-4905D8D4C3A9}"/>
                </a:ext>
              </a:extLst>
            </p:cNvPr>
            <p:cNvPicPr/>
            <p:nvPr/>
          </p:nvPicPr>
          <p:blipFill>
            <a:blip r:embed="rId5" cstate="print"/>
            <a:stretch>
              <a:fillRect/>
            </a:stretch>
          </p:blipFill>
          <p:spPr>
            <a:xfrm>
              <a:off x="1745741" y="3969854"/>
              <a:ext cx="1298281" cy="133783"/>
            </a:xfrm>
            <a:prstGeom prst="rect">
              <a:avLst/>
            </a:prstGeom>
          </p:spPr>
        </p:pic>
      </p:grpSp>
      <p:sp>
        <p:nvSpPr>
          <p:cNvPr id="2" name="Title 1">
            <a:extLst>
              <a:ext uri="{FF2B5EF4-FFF2-40B4-BE49-F238E27FC236}">
                <a16:creationId xmlns:a16="http://schemas.microsoft.com/office/drawing/2014/main" id="{F874641E-B71B-64FE-A1EF-A3E0D26A5B24}"/>
              </a:ext>
            </a:extLst>
          </p:cNvPr>
          <p:cNvSpPr>
            <a:spLocks noGrp="1"/>
          </p:cNvSpPr>
          <p:nvPr>
            <p:ph type="title"/>
          </p:nvPr>
        </p:nvSpPr>
        <p:spPr>
          <a:xfrm>
            <a:off x="254228" y="768350"/>
            <a:ext cx="8656092" cy="743340"/>
          </a:xfrm>
        </p:spPr>
        <p:txBody>
          <a:bodyPr anchor="b"/>
          <a:lstStyle>
            <a:lvl1pPr>
              <a:defRPr sz="3600" b="1">
                <a:solidFill>
                  <a:schemeClr val="bg1"/>
                </a:solidFill>
              </a:defRPr>
            </a:lvl1pPr>
          </a:lstStyle>
          <a:p>
            <a:r>
              <a:rPr lang="fr-FR"/>
              <a:t>Modifiez le style du titre</a:t>
            </a:r>
            <a:endParaRPr lang="nl-BE" dirty="0"/>
          </a:p>
        </p:txBody>
      </p:sp>
      <p:sp>
        <p:nvSpPr>
          <p:cNvPr id="3" name="Text Placeholder 2">
            <a:extLst>
              <a:ext uri="{FF2B5EF4-FFF2-40B4-BE49-F238E27FC236}">
                <a16:creationId xmlns:a16="http://schemas.microsoft.com/office/drawing/2014/main" id="{04EEA6DA-7E90-62DB-D597-376CD233078E}"/>
              </a:ext>
            </a:extLst>
          </p:cNvPr>
          <p:cNvSpPr>
            <a:spLocks noGrp="1"/>
          </p:cNvSpPr>
          <p:nvPr>
            <p:ph type="body" idx="1"/>
          </p:nvPr>
        </p:nvSpPr>
        <p:spPr>
          <a:xfrm>
            <a:off x="250250" y="1755311"/>
            <a:ext cx="8660070" cy="1223294"/>
          </a:xfrm>
        </p:spPr>
        <p:txBody>
          <a:bodyPr/>
          <a:lstStyle>
            <a:lvl1pPr marL="0" indent="0">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16" name="object 11">
            <a:extLst>
              <a:ext uri="{FF2B5EF4-FFF2-40B4-BE49-F238E27FC236}">
                <a16:creationId xmlns:a16="http://schemas.microsoft.com/office/drawing/2014/main" id="{06A92530-9E02-4793-53B0-47528CD65A90}"/>
              </a:ext>
            </a:extLst>
          </p:cNvPr>
          <p:cNvPicPr/>
          <p:nvPr/>
        </p:nvPicPr>
        <p:blipFill>
          <a:blip r:embed="rId6" cstate="print"/>
          <a:stretch>
            <a:fillRect/>
          </a:stretch>
        </p:blipFill>
        <p:spPr>
          <a:xfrm>
            <a:off x="11187825" y="5999869"/>
            <a:ext cx="824293" cy="609260"/>
          </a:xfrm>
          <a:prstGeom prst="rect">
            <a:avLst/>
          </a:prstGeom>
        </p:spPr>
      </p:pic>
    </p:spTree>
    <p:extLst>
      <p:ext uri="{BB962C8B-B14F-4D97-AF65-F5344CB8AC3E}">
        <p14:creationId xmlns:p14="http://schemas.microsoft.com/office/powerpoint/2010/main" val="8754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3556-DC65-8464-439E-11FCF2B15343}"/>
              </a:ext>
            </a:extLst>
          </p:cNvPr>
          <p:cNvSpPr>
            <a:spLocks noGrp="1"/>
          </p:cNvSpPr>
          <p:nvPr>
            <p:ph type="title"/>
          </p:nvPr>
        </p:nvSpPr>
        <p:spPr/>
        <p:txBody>
          <a:bodyPr/>
          <a:lstStyle/>
          <a:p>
            <a:r>
              <a:rPr lang="fr-FR"/>
              <a:t>Modifiez le style du titre</a:t>
            </a:r>
            <a:endParaRPr lang="nl-BE"/>
          </a:p>
        </p:txBody>
      </p:sp>
      <p:sp>
        <p:nvSpPr>
          <p:cNvPr id="3" name="Content Placeholder 2">
            <a:extLst>
              <a:ext uri="{FF2B5EF4-FFF2-40B4-BE49-F238E27FC236}">
                <a16:creationId xmlns:a16="http://schemas.microsoft.com/office/drawing/2014/main" id="{A6AE9DC1-8370-22D6-21BC-66A9E3F75ECC}"/>
              </a:ext>
            </a:extLst>
          </p:cNvPr>
          <p:cNvSpPr>
            <a:spLocks noGrp="1"/>
          </p:cNvSpPr>
          <p:nvPr>
            <p:ph idx="1"/>
          </p:nvPr>
        </p:nvSpPr>
        <p:spPr>
          <a:xfrm>
            <a:off x="838200" y="1690688"/>
            <a:ext cx="10515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grpSp>
        <p:nvGrpSpPr>
          <p:cNvPr id="8" name="object 2">
            <a:extLst>
              <a:ext uri="{FF2B5EF4-FFF2-40B4-BE49-F238E27FC236}">
                <a16:creationId xmlns:a16="http://schemas.microsoft.com/office/drawing/2014/main" id="{5C575522-FEA4-FEBE-C213-4CA6F5E6CA48}"/>
              </a:ext>
            </a:extLst>
          </p:cNvPr>
          <p:cNvGrpSpPr/>
          <p:nvPr/>
        </p:nvGrpSpPr>
        <p:grpSpPr>
          <a:xfrm>
            <a:off x="235008" y="6311872"/>
            <a:ext cx="367030" cy="353060"/>
            <a:chOff x="235008" y="6311872"/>
            <a:chExt cx="367030" cy="353060"/>
          </a:xfrm>
        </p:grpSpPr>
        <p:pic>
          <p:nvPicPr>
            <p:cNvPr id="9" name="object 3">
              <a:extLst>
                <a:ext uri="{FF2B5EF4-FFF2-40B4-BE49-F238E27FC236}">
                  <a16:creationId xmlns:a16="http://schemas.microsoft.com/office/drawing/2014/main" id="{CC6E584C-21D8-CE2C-F34F-B64FB464876E}"/>
                </a:ext>
              </a:extLst>
            </p:cNvPr>
            <p:cNvPicPr/>
            <p:nvPr/>
          </p:nvPicPr>
          <p:blipFill>
            <a:blip r:embed="rId2" cstate="print"/>
            <a:stretch>
              <a:fillRect/>
            </a:stretch>
          </p:blipFill>
          <p:spPr>
            <a:xfrm>
              <a:off x="362136" y="6432114"/>
              <a:ext cx="112745" cy="112741"/>
            </a:xfrm>
            <a:prstGeom prst="rect">
              <a:avLst/>
            </a:prstGeom>
          </p:spPr>
        </p:pic>
        <p:sp>
          <p:nvSpPr>
            <p:cNvPr id="10" name="object 4">
              <a:extLst>
                <a:ext uri="{FF2B5EF4-FFF2-40B4-BE49-F238E27FC236}">
                  <a16:creationId xmlns:a16="http://schemas.microsoft.com/office/drawing/2014/main" id="{24720FD1-2745-51F3-9226-B9E1B446B8C7}"/>
                </a:ext>
              </a:extLst>
            </p:cNvPr>
            <p:cNvSpPr/>
            <p:nvPr/>
          </p:nvSpPr>
          <p:spPr>
            <a:xfrm>
              <a:off x="235000" y="6312128"/>
              <a:ext cx="367030" cy="352425"/>
            </a:xfrm>
            <a:custGeom>
              <a:avLst/>
              <a:gdLst/>
              <a:ahLst/>
              <a:cxnLst/>
              <a:rect l="l" t="t" r="r" b="b"/>
              <a:pathLst>
                <a:path w="367030" h="352425">
                  <a:moveTo>
                    <a:pt x="167411" y="327253"/>
                  </a:moveTo>
                  <a:lnTo>
                    <a:pt x="157810" y="294513"/>
                  </a:lnTo>
                  <a:lnTo>
                    <a:pt x="136398" y="260680"/>
                  </a:lnTo>
                  <a:lnTo>
                    <a:pt x="135940" y="260121"/>
                  </a:lnTo>
                  <a:lnTo>
                    <a:pt x="135521" y="259537"/>
                  </a:lnTo>
                  <a:lnTo>
                    <a:pt x="135064" y="258965"/>
                  </a:lnTo>
                  <a:lnTo>
                    <a:pt x="72440" y="183743"/>
                  </a:lnTo>
                  <a:lnTo>
                    <a:pt x="52298" y="147193"/>
                  </a:lnTo>
                  <a:lnTo>
                    <a:pt x="43992" y="104394"/>
                  </a:lnTo>
                  <a:lnTo>
                    <a:pt x="49758" y="62992"/>
                  </a:lnTo>
                  <a:lnTo>
                    <a:pt x="71767" y="30619"/>
                  </a:lnTo>
                  <a:lnTo>
                    <a:pt x="72936" y="29667"/>
                  </a:lnTo>
                  <a:lnTo>
                    <a:pt x="74117" y="28752"/>
                  </a:lnTo>
                  <a:lnTo>
                    <a:pt x="75311" y="27863"/>
                  </a:lnTo>
                  <a:lnTo>
                    <a:pt x="75209" y="27736"/>
                  </a:lnTo>
                  <a:lnTo>
                    <a:pt x="44348" y="56032"/>
                  </a:lnTo>
                  <a:lnTo>
                    <a:pt x="17322" y="97307"/>
                  </a:lnTo>
                  <a:lnTo>
                    <a:pt x="2603" y="142684"/>
                  </a:lnTo>
                  <a:lnTo>
                    <a:pt x="0" y="189661"/>
                  </a:lnTo>
                  <a:lnTo>
                    <a:pt x="9347" y="235775"/>
                  </a:lnTo>
                  <a:lnTo>
                    <a:pt x="29959" y="277533"/>
                  </a:lnTo>
                  <a:lnTo>
                    <a:pt x="62420" y="314680"/>
                  </a:lnTo>
                  <a:lnTo>
                    <a:pt x="104444" y="342531"/>
                  </a:lnTo>
                  <a:lnTo>
                    <a:pt x="134112" y="352171"/>
                  </a:lnTo>
                  <a:lnTo>
                    <a:pt x="160274" y="349631"/>
                  </a:lnTo>
                  <a:lnTo>
                    <a:pt x="167411" y="327253"/>
                  </a:lnTo>
                  <a:close/>
                </a:path>
                <a:path w="367030" h="352425">
                  <a:moveTo>
                    <a:pt x="366991" y="163195"/>
                  </a:moveTo>
                  <a:lnTo>
                    <a:pt x="357695" y="117119"/>
                  </a:lnTo>
                  <a:lnTo>
                    <a:pt x="336804" y="74688"/>
                  </a:lnTo>
                  <a:lnTo>
                    <a:pt x="303847" y="37198"/>
                  </a:lnTo>
                  <a:lnTo>
                    <a:pt x="248678" y="4457"/>
                  </a:lnTo>
                  <a:lnTo>
                    <a:pt x="233591" y="0"/>
                  </a:lnTo>
                  <a:lnTo>
                    <a:pt x="206514" y="2616"/>
                  </a:lnTo>
                  <a:lnTo>
                    <a:pt x="199377" y="25006"/>
                  </a:lnTo>
                  <a:lnTo>
                    <a:pt x="208978" y="57734"/>
                  </a:lnTo>
                  <a:lnTo>
                    <a:pt x="230390" y="91579"/>
                  </a:lnTo>
                  <a:lnTo>
                    <a:pt x="230835" y="92138"/>
                  </a:lnTo>
                  <a:lnTo>
                    <a:pt x="231254" y="92722"/>
                  </a:lnTo>
                  <a:lnTo>
                    <a:pt x="231711" y="93294"/>
                  </a:lnTo>
                  <a:lnTo>
                    <a:pt x="294335" y="168516"/>
                  </a:lnTo>
                  <a:lnTo>
                    <a:pt x="314490" y="205066"/>
                  </a:lnTo>
                  <a:lnTo>
                    <a:pt x="322783" y="247853"/>
                  </a:lnTo>
                  <a:lnTo>
                    <a:pt x="317030" y="289255"/>
                  </a:lnTo>
                  <a:lnTo>
                    <a:pt x="295821" y="320459"/>
                  </a:lnTo>
                  <a:lnTo>
                    <a:pt x="321665" y="297599"/>
                  </a:lnTo>
                  <a:lnTo>
                    <a:pt x="349465" y="255765"/>
                  </a:lnTo>
                  <a:lnTo>
                    <a:pt x="364299" y="210362"/>
                  </a:lnTo>
                  <a:lnTo>
                    <a:pt x="364413" y="209804"/>
                  </a:lnTo>
                  <a:lnTo>
                    <a:pt x="366991" y="163195"/>
                  </a:lnTo>
                  <a:close/>
                </a:path>
              </a:pathLst>
            </a:custGeom>
            <a:solidFill>
              <a:srgbClr val="6BBE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41983FAF-7BF9-F790-6911-4F079BD4D37E}"/>
                </a:ext>
              </a:extLst>
            </p:cNvPr>
            <p:cNvSpPr/>
            <p:nvPr/>
          </p:nvSpPr>
          <p:spPr>
            <a:xfrm>
              <a:off x="235000" y="6311874"/>
              <a:ext cx="367030" cy="353060"/>
            </a:xfrm>
            <a:custGeom>
              <a:avLst/>
              <a:gdLst/>
              <a:ahLst/>
              <a:cxnLst/>
              <a:rect l="l" t="t" r="r" b="b"/>
              <a:pathLst>
                <a:path w="367030" h="353059">
                  <a:moveTo>
                    <a:pt x="168376" y="25158"/>
                  </a:moveTo>
                  <a:lnTo>
                    <a:pt x="161378" y="2730"/>
                  </a:lnTo>
                  <a:lnTo>
                    <a:pt x="134899" y="0"/>
                  </a:lnTo>
                  <a:lnTo>
                    <a:pt x="108267" y="8674"/>
                  </a:lnTo>
                  <a:lnTo>
                    <a:pt x="74193" y="28587"/>
                  </a:lnTo>
                  <a:lnTo>
                    <a:pt x="45364" y="55333"/>
                  </a:lnTo>
                  <a:lnTo>
                    <a:pt x="17322" y="97561"/>
                  </a:lnTo>
                  <a:lnTo>
                    <a:pt x="2603" y="142938"/>
                  </a:lnTo>
                  <a:lnTo>
                    <a:pt x="0" y="189915"/>
                  </a:lnTo>
                  <a:lnTo>
                    <a:pt x="9169" y="235165"/>
                  </a:lnTo>
                  <a:lnTo>
                    <a:pt x="30454" y="278803"/>
                  </a:lnTo>
                  <a:lnTo>
                    <a:pt x="62445" y="314960"/>
                  </a:lnTo>
                  <a:lnTo>
                    <a:pt x="70396" y="320509"/>
                  </a:lnTo>
                  <a:lnTo>
                    <a:pt x="49034" y="288658"/>
                  </a:lnTo>
                  <a:lnTo>
                    <a:pt x="43548" y="247218"/>
                  </a:lnTo>
                  <a:lnTo>
                    <a:pt x="52108" y="204482"/>
                  </a:lnTo>
                  <a:lnTo>
                    <a:pt x="72478" y="168059"/>
                  </a:lnTo>
                  <a:lnTo>
                    <a:pt x="136055" y="92684"/>
                  </a:lnTo>
                  <a:lnTo>
                    <a:pt x="136474" y="92100"/>
                  </a:lnTo>
                  <a:lnTo>
                    <a:pt x="136931" y="91541"/>
                  </a:lnTo>
                  <a:lnTo>
                    <a:pt x="158559" y="57835"/>
                  </a:lnTo>
                  <a:lnTo>
                    <a:pt x="168376" y="25158"/>
                  </a:lnTo>
                  <a:close/>
                </a:path>
                <a:path w="367030" h="353059">
                  <a:moveTo>
                    <a:pt x="367004" y="163309"/>
                  </a:moveTo>
                  <a:lnTo>
                    <a:pt x="357873" y="118300"/>
                  </a:lnTo>
                  <a:lnTo>
                    <a:pt x="336550" y="74422"/>
                  </a:lnTo>
                  <a:lnTo>
                    <a:pt x="303860" y="37465"/>
                  </a:lnTo>
                  <a:lnTo>
                    <a:pt x="296189" y="31965"/>
                  </a:lnTo>
                  <a:lnTo>
                    <a:pt x="317741" y="64109"/>
                  </a:lnTo>
                  <a:lnTo>
                    <a:pt x="323240" y="105549"/>
                  </a:lnTo>
                  <a:lnTo>
                    <a:pt x="314667" y="148285"/>
                  </a:lnTo>
                  <a:lnTo>
                    <a:pt x="294297" y="184708"/>
                  </a:lnTo>
                  <a:lnTo>
                    <a:pt x="230720" y="260083"/>
                  </a:lnTo>
                  <a:lnTo>
                    <a:pt x="230301" y="260667"/>
                  </a:lnTo>
                  <a:lnTo>
                    <a:pt x="229844" y="261226"/>
                  </a:lnTo>
                  <a:lnTo>
                    <a:pt x="208216" y="294932"/>
                  </a:lnTo>
                  <a:lnTo>
                    <a:pt x="198412" y="327596"/>
                  </a:lnTo>
                  <a:lnTo>
                    <a:pt x="205397" y="350024"/>
                  </a:lnTo>
                  <a:lnTo>
                    <a:pt x="232676" y="352844"/>
                  </a:lnTo>
                  <a:lnTo>
                    <a:pt x="237553" y="351853"/>
                  </a:lnTo>
                  <a:lnTo>
                    <a:pt x="285318" y="329844"/>
                  </a:lnTo>
                  <a:lnTo>
                    <a:pt x="317474" y="301548"/>
                  </a:lnTo>
                  <a:lnTo>
                    <a:pt x="348576" y="257378"/>
                  </a:lnTo>
                  <a:lnTo>
                    <a:pt x="364083" y="211277"/>
                  </a:lnTo>
                  <a:lnTo>
                    <a:pt x="364464" y="209245"/>
                  </a:lnTo>
                  <a:lnTo>
                    <a:pt x="367004" y="163309"/>
                  </a:lnTo>
                  <a:close/>
                </a:path>
              </a:pathLst>
            </a:custGeom>
            <a:solidFill>
              <a:srgbClr val="317EC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2" name="object 6">
            <a:extLst>
              <a:ext uri="{FF2B5EF4-FFF2-40B4-BE49-F238E27FC236}">
                <a16:creationId xmlns:a16="http://schemas.microsoft.com/office/drawing/2014/main" id="{622A7550-5900-F141-72E9-6CBE70F880C4}"/>
              </a:ext>
            </a:extLst>
          </p:cNvPr>
          <p:cNvPicPr/>
          <p:nvPr/>
        </p:nvPicPr>
        <p:blipFill>
          <a:blip r:embed="rId3" cstate="print"/>
          <a:stretch>
            <a:fillRect/>
          </a:stretch>
        </p:blipFill>
        <p:spPr>
          <a:xfrm>
            <a:off x="722876" y="6377113"/>
            <a:ext cx="1160680" cy="230969"/>
          </a:xfrm>
          <a:prstGeom prst="rect">
            <a:avLst/>
          </a:prstGeom>
        </p:spPr>
      </p:pic>
      <p:pic>
        <p:nvPicPr>
          <p:cNvPr id="13" name="object 7">
            <a:extLst>
              <a:ext uri="{FF2B5EF4-FFF2-40B4-BE49-F238E27FC236}">
                <a16:creationId xmlns:a16="http://schemas.microsoft.com/office/drawing/2014/main" id="{F40AE3D1-B212-E689-82CE-55A61CF8D855}"/>
              </a:ext>
            </a:extLst>
          </p:cNvPr>
          <p:cNvPicPr/>
          <p:nvPr/>
        </p:nvPicPr>
        <p:blipFill>
          <a:blip r:embed="rId4" cstate="print"/>
          <a:stretch>
            <a:fillRect/>
          </a:stretch>
        </p:blipFill>
        <p:spPr>
          <a:xfrm>
            <a:off x="11602948" y="6338934"/>
            <a:ext cx="412140" cy="304625"/>
          </a:xfrm>
          <a:prstGeom prst="rect">
            <a:avLst/>
          </a:prstGeom>
        </p:spPr>
      </p:pic>
      <p:sp>
        <p:nvSpPr>
          <p:cNvPr id="14" name="Slide Number Placeholder 5">
            <a:extLst>
              <a:ext uri="{FF2B5EF4-FFF2-40B4-BE49-F238E27FC236}">
                <a16:creationId xmlns:a16="http://schemas.microsoft.com/office/drawing/2014/main" id="{2A41BA1E-EB5C-EFF9-008D-06DAE83F8863}"/>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427682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ection">
    <p:spTree>
      <p:nvGrpSpPr>
        <p:cNvPr id="1" name=""/>
        <p:cNvGrpSpPr/>
        <p:nvPr/>
      </p:nvGrpSpPr>
      <p:grpSpPr>
        <a:xfrm>
          <a:off x="0" y="0"/>
          <a:ext cx="0" cy="0"/>
          <a:chOff x="0" y="0"/>
          <a:chExt cx="0" cy="0"/>
        </a:xfrm>
      </p:grpSpPr>
      <p:pic>
        <p:nvPicPr>
          <p:cNvPr id="16" name="object 2">
            <a:extLst>
              <a:ext uri="{FF2B5EF4-FFF2-40B4-BE49-F238E27FC236}">
                <a16:creationId xmlns:a16="http://schemas.microsoft.com/office/drawing/2014/main" id="{FDC1CD14-E509-81A6-3D9B-7A0F03C8ABFE}"/>
              </a:ext>
            </a:extLst>
          </p:cNvPr>
          <p:cNvPicPr/>
          <p:nvPr/>
        </p:nvPicPr>
        <p:blipFill>
          <a:blip r:embed="rId2" cstate="print"/>
          <a:stretch>
            <a:fillRect/>
          </a:stretch>
        </p:blipFill>
        <p:spPr>
          <a:xfrm>
            <a:off x="0" y="-18853"/>
            <a:ext cx="12192113" cy="6164999"/>
          </a:xfrm>
          <a:prstGeom prst="rect">
            <a:avLst/>
          </a:prstGeom>
        </p:spPr>
      </p:pic>
      <p:sp>
        <p:nvSpPr>
          <p:cNvPr id="3" name="Subtitle 2">
            <a:extLst>
              <a:ext uri="{FF2B5EF4-FFF2-40B4-BE49-F238E27FC236}">
                <a16:creationId xmlns:a16="http://schemas.microsoft.com/office/drawing/2014/main" id="{85897A47-F02A-A83F-50C1-60381F008C6D}"/>
              </a:ext>
            </a:extLst>
          </p:cNvPr>
          <p:cNvSpPr>
            <a:spLocks noGrp="1"/>
          </p:cNvSpPr>
          <p:nvPr>
            <p:ph type="subTitle" idx="1"/>
          </p:nvPr>
        </p:nvSpPr>
        <p:spPr>
          <a:xfrm>
            <a:off x="1209166" y="1886547"/>
            <a:ext cx="9144000" cy="1655762"/>
          </a:xfrm>
        </p:spPr>
        <p:txBody>
          <a:bodyPr/>
          <a:lstStyle>
            <a:lvl1pPr marL="0" indent="0" algn="l">
              <a:buNone/>
              <a:defRPr sz="4000" b="1">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nl-BE" dirty="0"/>
          </a:p>
        </p:txBody>
      </p:sp>
      <p:sp>
        <p:nvSpPr>
          <p:cNvPr id="7" name="Title 6">
            <a:extLst>
              <a:ext uri="{FF2B5EF4-FFF2-40B4-BE49-F238E27FC236}">
                <a16:creationId xmlns:a16="http://schemas.microsoft.com/office/drawing/2014/main" id="{023BA5CD-072F-50AF-D911-8D244D5E3349}"/>
              </a:ext>
            </a:extLst>
          </p:cNvPr>
          <p:cNvSpPr>
            <a:spLocks noGrp="1"/>
          </p:cNvSpPr>
          <p:nvPr>
            <p:ph type="title"/>
          </p:nvPr>
        </p:nvSpPr>
        <p:spPr>
          <a:xfrm>
            <a:off x="1209166" y="668852"/>
            <a:ext cx="10515600" cy="1129468"/>
          </a:xfrm>
        </p:spPr>
        <p:txBody>
          <a:bodyPr>
            <a:normAutofit/>
          </a:bodyPr>
          <a:lstStyle>
            <a:lvl1pPr>
              <a:defRPr sz="2800" b="0">
                <a:solidFill>
                  <a:schemeClr val="bg1"/>
                </a:solidFill>
              </a:defRPr>
            </a:lvl1pPr>
          </a:lstStyle>
          <a:p>
            <a:r>
              <a:rPr lang="fr-FR"/>
              <a:t>Modifiez le style du titre</a:t>
            </a:r>
            <a:endParaRPr lang="nl-BE" dirty="0"/>
          </a:p>
        </p:txBody>
      </p:sp>
      <p:grpSp>
        <p:nvGrpSpPr>
          <p:cNvPr id="9" name="object 3">
            <a:extLst>
              <a:ext uri="{FF2B5EF4-FFF2-40B4-BE49-F238E27FC236}">
                <a16:creationId xmlns:a16="http://schemas.microsoft.com/office/drawing/2014/main" id="{5ADBAF25-17B5-35B6-8825-CC1F39EBE85B}"/>
              </a:ext>
            </a:extLst>
          </p:cNvPr>
          <p:cNvGrpSpPr/>
          <p:nvPr/>
        </p:nvGrpSpPr>
        <p:grpSpPr>
          <a:xfrm>
            <a:off x="232043" y="6311872"/>
            <a:ext cx="367030" cy="353060"/>
            <a:chOff x="232043" y="6311872"/>
            <a:chExt cx="367030" cy="353060"/>
          </a:xfrm>
        </p:grpSpPr>
        <p:pic>
          <p:nvPicPr>
            <p:cNvPr id="10" name="object 4">
              <a:extLst>
                <a:ext uri="{FF2B5EF4-FFF2-40B4-BE49-F238E27FC236}">
                  <a16:creationId xmlns:a16="http://schemas.microsoft.com/office/drawing/2014/main" id="{23E84108-543B-7FF8-907A-AD845A71D48F}"/>
                </a:ext>
              </a:extLst>
            </p:cNvPr>
            <p:cNvPicPr/>
            <p:nvPr/>
          </p:nvPicPr>
          <p:blipFill>
            <a:blip r:embed="rId3" cstate="print"/>
            <a:stretch>
              <a:fillRect/>
            </a:stretch>
          </p:blipFill>
          <p:spPr>
            <a:xfrm>
              <a:off x="359165" y="6432114"/>
              <a:ext cx="112745" cy="112741"/>
            </a:xfrm>
            <a:prstGeom prst="rect">
              <a:avLst/>
            </a:prstGeom>
          </p:spPr>
        </p:pic>
        <p:sp>
          <p:nvSpPr>
            <p:cNvPr id="11" name="object 5">
              <a:extLst>
                <a:ext uri="{FF2B5EF4-FFF2-40B4-BE49-F238E27FC236}">
                  <a16:creationId xmlns:a16="http://schemas.microsoft.com/office/drawing/2014/main" id="{B4383AD5-3B75-8A4E-2E8D-17BE28E65DCF}"/>
                </a:ext>
              </a:extLst>
            </p:cNvPr>
            <p:cNvSpPr/>
            <p:nvPr/>
          </p:nvSpPr>
          <p:spPr>
            <a:xfrm>
              <a:off x="232041" y="6312128"/>
              <a:ext cx="367030" cy="352425"/>
            </a:xfrm>
            <a:custGeom>
              <a:avLst/>
              <a:gdLst/>
              <a:ahLst/>
              <a:cxnLst/>
              <a:rect l="l" t="t" r="r" b="b"/>
              <a:pathLst>
                <a:path w="367030" h="352425">
                  <a:moveTo>
                    <a:pt x="167398" y="327253"/>
                  </a:moveTo>
                  <a:lnTo>
                    <a:pt x="157797" y="294513"/>
                  </a:lnTo>
                  <a:lnTo>
                    <a:pt x="136385" y="260680"/>
                  </a:lnTo>
                  <a:lnTo>
                    <a:pt x="135928" y="260121"/>
                  </a:lnTo>
                  <a:lnTo>
                    <a:pt x="135509" y="259537"/>
                  </a:lnTo>
                  <a:lnTo>
                    <a:pt x="135051" y="258965"/>
                  </a:lnTo>
                  <a:lnTo>
                    <a:pt x="72428" y="183743"/>
                  </a:lnTo>
                  <a:lnTo>
                    <a:pt x="52285" y="147193"/>
                  </a:lnTo>
                  <a:lnTo>
                    <a:pt x="43992" y="104394"/>
                  </a:lnTo>
                  <a:lnTo>
                    <a:pt x="49745" y="62992"/>
                  </a:lnTo>
                  <a:lnTo>
                    <a:pt x="71755" y="30619"/>
                  </a:lnTo>
                  <a:lnTo>
                    <a:pt x="72923" y="29667"/>
                  </a:lnTo>
                  <a:lnTo>
                    <a:pt x="74104" y="28752"/>
                  </a:lnTo>
                  <a:lnTo>
                    <a:pt x="75298" y="27863"/>
                  </a:lnTo>
                  <a:lnTo>
                    <a:pt x="75196" y="27736"/>
                  </a:lnTo>
                  <a:lnTo>
                    <a:pt x="44335" y="56032"/>
                  </a:lnTo>
                  <a:lnTo>
                    <a:pt x="17322" y="97307"/>
                  </a:lnTo>
                  <a:lnTo>
                    <a:pt x="2590" y="142684"/>
                  </a:lnTo>
                  <a:lnTo>
                    <a:pt x="0" y="189661"/>
                  </a:lnTo>
                  <a:lnTo>
                    <a:pt x="9334" y="235775"/>
                  </a:lnTo>
                  <a:lnTo>
                    <a:pt x="29946" y="277533"/>
                  </a:lnTo>
                  <a:lnTo>
                    <a:pt x="62407" y="314680"/>
                  </a:lnTo>
                  <a:lnTo>
                    <a:pt x="104432" y="342531"/>
                  </a:lnTo>
                  <a:lnTo>
                    <a:pt x="134112" y="352171"/>
                  </a:lnTo>
                  <a:lnTo>
                    <a:pt x="160261" y="349631"/>
                  </a:lnTo>
                  <a:lnTo>
                    <a:pt x="167398" y="327253"/>
                  </a:lnTo>
                  <a:close/>
                </a:path>
                <a:path w="367030" h="352425">
                  <a:moveTo>
                    <a:pt x="366979" y="163182"/>
                  </a:moveTo>
                  <a:lnTo>
                    <a:pt x="357682" y="117106"/>
                  </a:lnTo>
                  <a:lnTo>
                    <a:pt x="336791" y="74676"/>
                  </a:lnTo>
                  <a:lnTo>
                    <a:pt x="303847" y="37198"/>
                  </a:lnTo>
                  <a:lnTo>
                    <a:pt x="248678" y="4457"/>
                  </a:lnTo>
                  <a:lnTo>
                    <a:pt x="233578" y="0"/>
                  </a:lnTo>
                  <a:lnTo>
                    <a:pt x="206502" y="2628"/>
                  </a:lnTo>
                  <a:lnTo>
                    <a:pt x="199364" y="25006"/>
                  </a:lnTo>
                  <a:lnTo>
                    <a:pt x="208965" y="57734"/>
                  </a:lnTo>
                  <a:lnTo>
                    <a:pt x="230390" y="91579"/>
                  </a:lnTo>
                  <a:lnTo>
                    <a:pt x="230835" y="92138"/>
                  </a:lnTo>
                  <a:lnTo>
                    <a:pt x="231254" y="92722"/>
                  </a:lnTo>
                  <a:lnTo>
                    <a:pt x="231711" y="93294"/>
                  </a:lnTo>
                  <a:lnTo>
                    <a:pt x="294335" y="168516"/>
                  </a:lnTo>
                  <a:lnTo>
                    <a:pt x="314477" y="205066"/>
                  </a:lnTo>
                  <a:lnTo>
                    <a:pt x="322770" y="247853"/>
                  </a:lnTo>
                  <a:lnTo>
                    <a:pt x="317017" y="289255"/>
                  </a:lnTo>
                  <a:lnTo>
                    <a:pt x="295808" y="320459"/>
                  </a:lnTo>
                  <a:lnTo>
                    <a:pt x="321652" y="297599"/>
                  </a:lnTo>
                  <a:lnTo>
                    <a:pt x="349453" y="255752"/>
                  </a:lnTo>
                  <a:lnTo>
                    <a:pt x="364286" y="210362"/>
                  </a:lnTo>
                  <a:lnTo>
                    <a:pt x="364401" y="209804"/>
                  </a:lnTo>
                  <a:lnTo>
                    <a:pt x="366979" y="163182"/>
                  </a:lnTo>
                  <a:close/>
                </a:path>
              </a:pathLst>
            </a:custGeom>
            <a:solidFill>
              <a:srgbClr val="6BBE9F"/>
            </a:solidFill>
          </p:spPr>
          <p:txBody>
            <a:bodyPr wrap="square" lIns="0" tIns="0" rIns="0" bIns="0" rtlCol="0"/>
            <a:lstStyle/>
            <a:p>
              <a:endParaRPr/>
            </a:p>
          </p:txBody>
        </p:sp>
        <p:sp>
          <p:nvSpPr>
            <p:cNvPr id="12" name="object 6">
              <a:extLst>
                <a:ext uri="{FF2B5EF4-FFF2-40B4-BE49-F238E27FC236}">
                  <a16:creationId xmlns:a16="http://schemas.microsoft.com/office/drawing/2014/main" id="{D5795769-0F1E-C75E-9D76-EE334BF60B8B}"/>
                </a:ext>
              </a:extLst>
            </p:cNvPr>
            <p:cNvSpPr/>
            <p:nvPr/>
          </p:nvSpPr>
          <p:spPr>
            <a:xfrm>
              <a:off x="232041" y="6311874"/>
              <a:ext cx="367030" cy="353060"/>
            </a:xfrm>
            <a:custGeom>
              <a:avLst/>
              <a:gdLst/>
              <a:ahLst/>
              <a:cxnLst/>
              <a:rect l="l" t="t" r="r" b="b"/>
              <a:pathLst>
                <a:path w="367030" h="353059">
                  <a:moveTo>
                    <a:pt x="168363" y="25158"/>
                  </a:moveTo>
                  <a:lnTo>
                    <a:pt x="161378" y="2730"/>
                  </a:lnTo>
                  <a:lnTo>
                    <a:pt x="134886" y="0"/>
                  </a:lnTo>
                  <a:lnTo>
                    <a:pt x="108254" y="8674"/>
                  </a:lnTo>
                  <a:lnTo>
                    <a:pt x="74193" y="28587"/>
                  </a:lnTo>
                  <a:lnTo>
                    <a:pt x="45262" y="55422"/>
                  </a:lnTo>
                  <a:lnTo>
                    <a:pt x="17322" y="97561"/>
                  </a:lnTo>
                  <a:lnTo>
                    <a:pt x="2590" y="142938"/>
                  </a:lnTo>
                  <a:lnTo>
                    <a:pt x="0" y="189915"/>
                  </a:lnTo>
                  <a:lnTo>
                    <a:pt x="9169" y="235178"/>
                  </a:lnTo>
                  <a:lnTo>
                    <a:pt x="30441" y="278803"/>
                  </a:lnTo>
                  <a:lnTo>
                    <a:pt x="62420" y="314960"/>
                  </a:lnTo>
                  <a:lnTo>
                    <a:pt x="70383" y="320509"/>
                  </a:lnTo>
                  <a:lnTo>
                    <a:pt x="49034" y="288658"/>
                  </a:lnTo>
                  <a:lnTo>
                    <a:pt x="43535" y="247218"/>
                  </a:lnTo>
                  <a:lnTo>
                    <a:pt x="52095" y="204482"/>
                  </a:lnTo>
                  <a:lnTo>
                    <a:pt x="72466" y="168059"/>
                  </a:lnTo>
                  <a:lnTo>
                    <a:pt x="136042" y="92684"/>
                  </a:lnTo>
                  <a:lnTo>
                    <a:pt x="136461" y="92100"/>
                  </a:lnTo>
                  <a:lnTo>
                    <a:pt x="136918" y="91541"/>
                  </a:lnTo>
                  <a:lnTo>
                    <a:pt x="158559" y="57835"/>
                  </a:lnTo>
                  <a:lnTo>
                    <a:pt x="168363" y="25158"/>
                  </a:lnTo>
                  <a:close/>
                </a:path>
                <a:path w="367030" h="353059">
                  <a:moveTo>
                    <a:pt x="366991" y="163309"/>
                  </a:moveTo>
                  <a:lnTo>
                    <a:pt x="357860" y="118287"/>
                  </a:lnTo>
                  <a:lnTo>
                    <a:pt x="336537" y="74422"/>
                  </a:lnTo>
                  <a:lnTo>
                    <a:pt x="303834" y="37465"/>
                  </a:lnTo>
                  <a:lnTo>
                    <a:pt x="296176" y="31965"/>
                  </a:lnTo>
                  <a:lnTo>
                    <a:pt x="317728" y="64109"/>
                  </a:lnTo>
                  <a:lnTo>
                    <a:pt x="323227" y="105549"/>
                  </a:lnTo>
                  <a:lnTo>
                    <a:pt x="314655" y="148285"/>
                  </a:lnTo>
                  <a:lnTo>
                    <a:pt x="294297" y="184708"/>
                  </a:lnTo>
                  <a:lnTo>
                    <a:pt x="230720" y="260083"/>
                  </a:lnTo>
                  <a:lnTo>
                    <a:pt x="230301" y="260667"/>
                  </a:lnTo>
                  <a:lnTo>
                    <a:pt x="229844" y="261226"/>
                  </a:lnTo>
                  <a:lnTo>
                    <a:pt x="208203" y="294932"/>
                  </a:lnTo>
                  <a:lnTo>
                    <a:pt x="198399" y="327596"/>
                  </a:lnTo>
                  <a:lnTo>
                    <a:pt x="205384" y="350024"/>
                  </a:lnTo>
                  <a:lnTo>
                    <a:pt x="232676" y="352844"/>
                  </a:lnTo>
                  <a:lnTo>
                    <a:pt x="237540" y="351853"/>
                  </a:lnTo>
                  <a:lnTo>
                    <a:pt x="285305" y="329844"/>
                  </a:lnTo>
                  <a:lnTo>
                    <a:pt x="317474" y="301548"/>
                  </a:lnTo>
                  <a:lnTo>
                    <a:pt x="348564" y="257365"/>
                  </a:lnTo>
                  <a:lnTo>
                    <a:pt x="364083" y="211264"/>
                  </a:lnTo>
                  <a:lnTo>
                    <a:pt x="364451" y="209257"/>
                  </a:lnTo>
                  <a:lnTo>
                    <a:pt x="366991" y="163309"/>
                  </a:lnTo>
                  <a:close/>
                </a:path>
              </a:pathLst>
            </a:custGeom>
            <a:solidFill>
              <a:srgbClr val="317EC1"/>
            </a:solidFill>
          </p:spPr>
          <p:txBody>
            <a:bodyPr wrap="square" lIns="0" tIns="0" rIns="0" bIns="0" rtlCol="0"/>
            <a:lstStyle/>
            <a:p>
              <a:endParaRPr/>
            </a:p>
          </p:txBody>
        </p:sp>
      </p:grpSp>
      <p:pic>
        <p:nvPicPr>
          <p:cNvPr id="13" name="object 7">
            <a:extLst>
              <a:ext uri="{FF2B5EF4-FFF2-40B4-BE49-F238E27FC236}">
                <a16:creationId xmlns:a16="http://schemas.microsoft.com/office/drawing/2014/main" id="{A7C6B04F-6842-548E-5F15-B717E4F0CD6F}"/>
              </a:ext>
            </a:extLst>
          </p:cNvPr>
          <p:cNvPicPr/>
          <p:nvPr/>
        </p:nvPicPr>
        <p:blipFill>
          <a:blip r:embed="rId4" cstate="print"/>
          <a:stretch>
            <a:fillRect/>
          </a:stretch>
        </p:blipFill>
        <p:spPr>
          <a:xfrm>
            <a:off x="719905" y="6377113"/>
            <a:ext cx="1160680" cy="230969"/>
          </a:xfrm>
          <a:prstGeom prst="rect">
            <a:avLst/>
          </a:prstGeom>
        </p:spPr>
      </p:pic>
      <p:pic>
        <p:nvPicPr>
          <p:cNvPr id="14" name="object 8">
            <a:extLst>
              <a:ext uri="{FF2B5EF4-FFF2-40B4-BE49-F238E27FC236}">
                <a16:creationId xmlns:a16="http://schemas.microsoft.com/office/drawing/2014/main" id="{56382CFE-B1E4-425D-79A9-5EABF2C4F499}"/>
              </a:ext>
            </a:extLst>
          </p:cNvPr>
          <p:cNvPicPr/>
          <p:nvPr/>
        </p:nvPicPr>
        <p:blipFill>
          <a:blip r:embed="rId5" cstate="print"/>
          <a:stretch>
            <a:fillRect/>
          </a:stretch>
        </p:blipFill>
        <p:spPr>
          <a:xfrm>
            <a:off x="11599976" y="6338934"/>
            <a:ext cx="412140" cy="304625"/>
          </a:xfrm>
          <a:prstGeom prst="rect">
            <a:avLst/>
          </a:prstGeom>
        </p:spPr>
      </p:pic>
      <p:sp>
        <p:nvSpPr>
          <p:cNvPr id="15" name="object 9">
            <a:extLst>
              <a:ext uri="{FF2B5EF4-FFF2-40B4-BE49-F238E27FC236}">
                <a16:creationId xmlns:a16="http://schemas.microsoft.com/office/drawing/2014/main" id="{E82A36C7-79D3-B2D9-C72D-C13BC7981F71}"/>
              </a:ext>
            </a:extLst>
          </p:cNvPr>
          <p:cNvSpPr/>
          <p:nvPr/>
        </p:nvSpPr>
        <p:spPr>
          <a:xfrm>
            <a:off x="1300245" y="1584960"/>
            <a:ext cx="5184140" cy="0"/>
          </a:xfrm>
          <a:custGeom>
            <a:avLst/>
            <a:gdLst/>
            <a:ahLst/>
            <a:cxnLst/>
            <a:rect l="l" t="t" r="r" b="b"/>
            <a:pathLst>
              <a:path w="5184140">
                <a:moveTo>
                  <a:pt x="0" y="0"/>
                </a:moveTo>
                <a:lnTo>
                  <a:pt x="5184000" y="0"/>
                </a:lnTo>
              </a:path>
            </a:pathLst>
          </a:custGeom>
          <a:ln w="2540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152077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1B5E-E302-B988-DD5F-F0CB7E261BC4}"/>
              </a:ext>
            </a:extLst>
          </p:cNvPr>
          <p:cNvSpPr>
            <a:spLocks noGrp="1"/>
          </p:cNvSpPr>
          <p:nvPr>
            <p:ph type="title"/>
          </p:nvPr>
        </p:nvSpPr>
        <p:spPr/>
        <p:txBody>
          <a:bodyPr/>
          <a:lstStyle/>
          <a:p>
            <a:r>
              <a:rPr lang="fr-FR"/>
              <a:t>Modifiez le style du titre</a:t>
            </a:r>
            <a:endParaRPr lang="nl-BE"/>
          </a:p>
        </p:txBody>
      </p:sp>
      <p:sp>
        <p:nvSpPr>
          <p:cNvPr id="3" name="Content Placeholder 2">
            <a:extLst>
              <a:ext uri="{FF2B5EF4-FFF2-40B4-BE49-F238E27FC236}">
                <a16:creationId xmlns:a16="http://schemas.microsoft.com/office/drawing/2014/main" id="{03A29465-4E1D-4DFF-9E13-9F5732C382A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Content Placeholder 3">
            <a:extLst>
              <a:ext uri="{FF2B5EF4-FFF2-40B4-BE49-F238E27FC236}">
                <a16:creationId xmlns:a16="http://schemas.microsoft.com/office/drawing/2014/main" id="{3A4EB563-A831-8A84-973C-88C6987BC5E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8" name="Slide Number Placeholder 5">
            <a:extLst>
              <a:ext uri="{FF2B5EF4-FFF2-40B4-BE49-F238E27FC236}">
                <a16:creationId xmlns:a16="http://schemas.microsoft.com/office/drawing/2014/main" id="{9529BCFE-BD02-1B55-D59C-46DB4E6DF3C0}"/>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84907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B2B6-DF7C-FF03-59FC-EAF799D70212}"/>
              </a:ext>
            </a:extLst>
          </p:cNvPr>
          <p:cNvSpPr>
            <a:spLocks noGrp="1"/>
          </p:cNvSpPr>
          <p:nvPr>
            <p:ph type="title"/>
          </p:nvPr>
        </p:nvSpPr>
        <p:spPr>
          <a:xfrm>
            <a:off x="839788" y="365125"/>
            <a:ext cx="10515600" cy="1325563"/>
          </a:xfrm>
        </p:spPr>
        <p:txBody>
          <a:bodyPr/>
          <a:lstStyle/>
          <a:p>
            <a:r>
              <a:rPr lang="fr-FR"/>
              <a:t>Modifiez le style du titre</a:t>
            </a:r>
            <a:endParaRPr lang="nl-BE"/>
          </a:p>
        </p:txBody>
      </p:sp>
      <p:sp>
        <p:nvSpPr>
          <p:cNvPr id="3" name="Text Placeholder 2">
            <a:extLst>
              <a:ext uri="{FF2B5EF4-FFF2-40B4-BE49-F238E27FC236}">
                <a16:creationId xmlns:a16="http://schemas.microsoft.com/office/drawing/2014/main" id="{24234D9E-B2CC-42A0-0F44-A1943C5BAAAC}"/>
              </a:ext>
            </a:extLst>
          </p:cNvPr>
          <p:cNvSpPr>
            <a:spLocks noGrp="1"/>
          </p:cNvSpPr>
          <p:nvPr>
            <p:ph type="body" idx="1"/>
          </p:nvPr>
        </p:nvSpPr>
        <p:spPr>
          <a:xfrm>
            <a:off x="839788" y="1681163"/>
            <a:ext cx="5157787" cy="823912"/>
          </a:xfrm>
        </p:spPr>
        <p:txBody>
          <a:bodyPr anchor="b"/>
          <a:lstStyle>
            <a:lvl1pPr marL="0" indent="0">
              <a:buNone/>
              <a:defRPr sz="2400" b="1">
                <a:solidFill>
                  <a:srgbClr val="40E4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C25B8615-B898-10A7-9DBE-F3ADF8F892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5" name="Text Placeholder 4">
            <a:extLst>
              <a:ext uri="{FF2B5EF4-FFF2-40B4-BE49-F238E27FC236}">
                <a16:creationId xmlns:a16="http://schemas.microsoft.com/office/drawing/2014/main" id="{7C1FEAFC-A829-E94F-0E85-69C3BAEC8EF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0E4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1EBDA103-6D8C-E774-6EA6-F46F9DC1365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dirty="0"/>
          </a:p>
        </p:txBody>
      </p:sp>
      <p:sp>
        <p:nvSpPr>
          <p:cNvPr id="10" name="Slide Number Placeholder 5">
            <a:extLst>
              <a:ext uri="{FF2B5EF4-FFF2-40B4-BE49-F238E27FC236}">
                <a16:creationId xmlns:a16="http://schemas.microsoft.com/office/drawing/2014/main" id="{0637D8A5-A365-ECB6-7F19-4621C5076C7F}"/>
              </a:ext>
            </a:extLst>
          </p:cNvPr>
          <p:cNvSpPr>
            <a:spLocks noGrp="1"/>
          </p:cNvSpPr>
          <p:nvPr>
            <p:ph type="sldNum" sz="quarter" idx="12"/>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4014661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EFD4-1AE3-B955-B08F-F93DB45408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nl-BE"/>
          </a:p>
        </p:txBody>
      </p:sp>
      <p:sp>
        <p:nvSpPr>
          <p:cNvPr id="3" name="Content Placeholder 2">
            <a:extLst>
              <a:ext uri="{FF2B5EF4-FFF2-40B4-BE49-F238E27FC236}">
                <a16:creationId xmlns:a16="http://schemas.microsoft.com/office/drawing/2014/main" id="{A8F9A2EC-B401-ACF5-252B-FA6A967B4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Text Placeholder 3">
            <a:extLst>
              <a:ext uri="{FF2B5EF4-FFF2-40B4-BE49-F238E27FC236}">
                <a16:creationId xmlns:a16="http://schemas.microsoft.com/office/drawing/2014/main" id="{A15E4D99-07E4-454B-E466-29D834677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Slide Number Placeholder 5">
            <a:extLst>
              <a:ext uri="{FF2B5EF4-FFF2-40B4-BE49-F238E27FC236}">
                <a16:creationId xmlns:a16="http://schemas.microsoft.com/office/drawing/2014/main" id="{86E4A79B-16D6-66DD-C126-66E5E8B36532}"/>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248474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0CB3-0DD7-73D8-A250-25FAB28D22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nl-BE"/>
          </a:p>
        </p:txBody>
      </p:sp>
      <p:sp>
        <p:nvSpPr>
          <p:cNvPr id="3" name="Picture Placeholder 2">
            <a:extLst>
              <a:ext uri="{FF2B5EF4-FFF2-40B4-BE49-F238E27FC236}">
                <a16:creationId xmlns:a16="http://schemas.microsoft.com/office/drawing/2014/main" id="{0EF721B4-5505-B2B9-B1A5-6178F7EE8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nl-BE"/>
          </a:p>
        </p:txBody>
      </p:sp>
      <p:sp>
        <p:nvSpPr>
          <p:cNvPr id="4" name="Text Placeholder 3">
            <a:extLst>
              <a:ext uri="{FF2B5EF4-FFF2-40B4-BE49-F238E27FC236}">
                <a16:creationId xmlns:a16="http://schemas.microsoft.com/office/drawing/2014/main" id="{43BD7333-DFD3-4560-AEC4-7D217C6FB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Slide Number Placeholder 5">
            <a:extLst>
              <a:ext uri="{FF2B5EF4-FFF2-40B4-BE49-F238E27FC236}">
                <a16:creationId xmlns:a16="http://schemas.microsoft.com/office/drawing/2014/main" id="{F77E74F8-3E91-BE44-D969-25C21F4D8998}"/>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676939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A08F6B-510F-4C50-96B2-3EB50E9ACCF6}" type="datetimeFigureOut">
              <a:rPr lang="fr-BE" smtClean="0"/>
              <a:t>24/03/2024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CA9C65A-0F3D-4A11-991E-D36301713F5C}" type="slidenum">
              <a:rPr lang="fr-BE" smtClean="0"/>
              <a:t>‹N°›</a:t>
            </a:fld>
            <a:endParaRPr lang="fr-BE"/>
          </a:p>
        </p:txBody>
      </p:sp>
    </p:spTree>
    <p:extLst>
      <p:ext uri="{BB962C8B-B14F-4D97-AF65-F5344CB8AC3E}">
        <p14:creationId xmlns:p14="http://schemas.microsoft.com/office/powerpoint/2010/main" val="396751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317D1245-527D-DFCF-D2F2-4176445C7ED6}"/>
              </a:ext>
            </a:extLst>
          </p:cNvPr>
          <p:cNvGrpSpPr/>
          <p:nvPr userDrawn="1"/>
        </p:nvGrpSpPr>
        <p:grpSpPr>
          <a:xfrm>
            <a:off x="0" y="457199"/>
            <a:ext cx="9000490" cy="3966210"/>
            <a:chOff x="0" y="457199"/>
            <a:chExt cx="9000490" cy="3966210"/>
          </a:xfrm>
        </p:grpSpPr>
        <p:pic>
          <p:nvPicPr>
            <p:cNvPr id="9" name="object 3">
              <a:extLst>
                <a:ext uri="{FF2B5EF4-FFF2-40B4-BE49-F238E27FC236}">
                  <a16:creationId xmlns:a16="http://schemas.microsoft.com/office/drawing/2014/main" id="{C90E42EA-2AF4-D00D-50F0-8939CD950DCE}"/>
                </a:ext>
              </a:extLst>
            </p:cNvPr>
            <p:cNvPicPr/>
            <p:nvPr/>
          </p:nvPicPr>
          <p:blipFill>
            <a:blip r:embed="rId3" cstate="print"/>
            <a:stretch>
              <a:fillRect/>
            </a:stretch>
          </p:blipFill>
          <p:spPr>
            <a:xfrm>
              <a:off x="0" y="457199"/>
              <a:ext cx="9000008" cy="2741866"/>
            </a:xfrm>
            <a:prstGeom prst="rect">
              <a:avLst/>
            </a:prstGeom>
          </p:spPr>
        </p:pic>
        <p:sp>
          <p:nvSpPr>
            <p:cNvPr id="10" name="object 4">
              <a:extLst>
                <a:ext uri="{FF2B5EF4-FFF2-40B4-BE49-F238E27FC236}">
                  <a16:creationId xmlns:a16="http://schemas.microsoft.com/office/drawing/2014/main" id="{36CA40AD-06DA-5171-1222-6947B0321874}"/>
                </a:ext>
              </a:extLst>
            </p:cNvPr>
            <p:cNvSpPr/>
            <p:nvPr/>
          </p:nvSpPr>
          <p:spPr>
            <a:xfrm>
              <a:off x="0" y="3199061"/>
              <a:ext cx="9000490" cy="1224280"/>
            </a:xfrm>
            <a:custGeom>
              <a:avLst/>
              <a:gdLst/>
              <a:ahLst/>
              <a:cxnLst/>
              <a:rect l="l" t="t" r="r" b="b"/>
              <a:pathLst>
                <a:path w="9000490" h="1224279">
                  <a:moveTo>
                    <a:pt x="8999994" y="0"/>
                  </a:moveTo>
                  <a:lnTo>
                    <a:pt x="0" y="0"/>
                  </a:lnTo>
                  <a:lnTo>
                    <a:pt x="0" y="1224000"/>
                  </a:lnTo>
                  <a:lnTo>
                    <a:pt x="8748001" y="1224000"/>
                  </a:lnTo>
                  <a:lnTo>
                    <a:pt x="8793299" y="1219940"/>
                  </a:lnTo>
                  <a:lnTo>
                    <a:pt x="8835932" y="1208234"/>
                  </a:lnTo>
                  <a:lnTo>
                    <a:pt x="8875190" y="1189594"/>
                  </a:lnTo>
                  <a:lnTo>
                    <a:pt x="8910360" y="1164731"/>
                  </a:lnTo>
                  <a:lnTo>
                    <a:pt x="8940731" y="1134358"/>
                  </a:lnTo>
                  <a:lnTo>
                    <a:pt x="8965591" y="1099186"/>
                  </a:lnTo>
                  <a:lnTo>
                    <a:pt x="8984230" y="1059927"/>
                  </a:lnTo>
                  <a:lnTo>
                    <a:pt x="8995934" y="1017292"/>
                  </a:lnTo>
                  <a:lnTo>
                    <a:pt x="8999994" y="971994"/>
                  </a:lnTo>
                  <a:lnTo>
                    <a:pt x="8999994" y="0"/>
                  </a:lnTo>
                  <a:close/>
                </a:path>
              </a:pathLst>
            </a:custGeom>
            <a:solidFill>
              <a:srgbClr val="F5F7F8"/>
            </a:solidFill>
          </p:spPr>
          <p:txBody>
            <a:bodyPr wrap="square" lIns="0" tIns="0" rIns="0" bIns="0" rtlCol="0"/>
            <a:lstStyle/>
            <a:p>
              <a:endParaRPr/>
            </a:p>
          </p:txBody>
        </p:sp>
        <p:sp>
          <p:nvSpPr>
            <p:cNvPr id="11" name="object 5">
              <a:extLst>
                <a:ext uri="{FF2B5EF4-FFF2-40B4-BE49-F238E27FC236}">
                  <a16:creationId xmlns:a16="http://schemas.microsoft.com/office/drawing/2014/main" id="{4B2E09EC-3736-82A2-609B-28E1CE5FB1AC}"/>
                </a:ext>
              </a:extLst>
            </p:cNvPr>
            <p:cNvSpPr/>
            <p:nvPr/>
          </p:nvSpPr>
          <p:spPr>
            <a:xfrm>
              <a:off x="826787" y="3659462"/>
              <a:ext cx="284480" cy="284480"/>
            </a:xfrm>
            <a:custGeom>
              <a:avLst/>
              <a:gdLst/>
              <a:ahLst/>
              <a:cxnLst/>
              <a:rect l="l" t="t" r="r" b="b"/>
              <a:pathLst>
                <a:path w="284480" h="284479">
                  <a:moveTo>
                    <a:pt x="153822" y="0"/>
                  </a:moveTo>
                  <a:lnTo>
                    <a:pt x="110254" y="3161"/>
                  </a:lnTo>
                  <a:lnTo>
                    <a:pt x="69308" y="19541"/>
                  </a:lnTo>
                  <a:lnTo>
                    <a:pt x="34297" y="48895"/>
                  </a:lnTo>
                  <a:lnTo>
                    <a:pt x="10298" y="87764"/>
                  </a:lnTo>
                  <a:lnTo>
                    <a:pt x="0" y="130640"/>
                  </a:lnTo>
                  <a:lnTo>
                    <a:pt x="3159" y="174208"/>
                  </a:lnTo>
                  <a:lnTo>
                    <a:pt x="19537" y="215155"/>
                  </a:lnTo>
                  <a:lnTo>
                    <a:pt x="48890" y="250165"/>
                  </a:lnTo>
                  <a:lnTo>
                    <a:pt x="87760" y="274170"/>
                  </a:lnTo>
                  <a:lnTo>
                    <a:pt x="130638" y="284472"/>
                  </a:lnTo>
                  <a:lnTo>
                    <a:pt x="174208" y="281312"/>
                  </a:lnTo>
                  <a:lnTo>
                    <a:pt x="215154" y="264932"/>
                  </a:lnTo>
                  <a:lnTo>
                    <a:pt x="250159" y="235573"/>
                  </a:lnTo>
                  <a:lnTo>
                    <a:pt x="274166" y="196702"/>
                  </a:lnTo>
                  <a:lnTo>
                    <a:pt x="284470" y="153824"/>
                  </a:lnTo>
                  <a:lnTo>
                    <a:pt x="281312" y="110254"/>
                  </a:lnTo>
                  <a:lnTo>
                    <a:pt x="264931" y="69308"/>
                  </a:lnTo>
                  <a:lnTo>
                    <a:pt x="235567" y="34303"/>
                  </a:lnTo>
                  <a:lnTo>
                    <a:pt x="196698" y="10299"/>
                  </a:lnTo>
                  <a:lnTo>
                    <a:pt x="153822" y="0"/>
                  </a:lnTo>
                  <a:close/>
                </a:path>
              </a:pathLst>
            </a:custGeom>
            <a:solidFill>
              <a:srgbClr val="317EC1"/>
            </a:solidFill>
          </p:spPr>
          <p:txBody>
            <a:bodyPr wrap="square" lIns="0" tIns="0" rIns="0" bIns="0" rtlCol="0"/>
            <a:lstStyle/>
            <a:p>
              <a:endParaRPr/>
            </a:p>
          </p:txBody>
        </p:sp>
        <p:sp>
          <p:nvSpPr>
            <p:cNvPr id="12" name="object 6">
              <a:extLst>
                <a:ext uri="{FF2B5EF4-FFF2-40B4-BE49-F238E27FC236}">
                  <a16:creationId xmlns:a16="http://schemas.microsoft.com/office/drawing/2014/main" id="{43A5B777-8832-837D-1A4A-054242DECEED}"/>
                </a:ext>
              </a:extLst>
            </p:cNvPr>
            <p:cNvSpPr/>
            <p:nvPr/>
          </p:nvSpPr>
          <p:spPr>
            <a:xfrm>
              <a:off x="504647" y="3351567"/>
              <a:ext cx="929005" cy="899160"/>
            </a:xfrm>
            <a:custGeom>
              <a:avLst/>
              <a:gdLst/>
              <a:ahLst/>
              <a:cxnLst/>
              <a:rect l="l" t="t" r="r" b="b"/>
              <a:pathLst>
                <a:path w="929005" h="899160">
                  <a:moveTo>
                    <a:pt x="423837" y="846721"/>
                  </a:moveTo>
                  <a:lnTo>
                    <a:pt x="411518" y="777443"/>
                  </a:lnTo>
                  <a:lnTo>
                    <a:pt x="394741" y="738657"/>
                  </a:lnTo>
                  <a:lnTo>
                    <a:pt x="372351" y="699820"/>
                  </a:lnTo>
                  <a:lnTo>
                    <a:pt x="345440" y="663003"/>
                  </a:lnTo>
                  <a:lnTo>
                    <a:pt x="344284" y="661593"/>
                  </a:lnTo>
                  <a:lnTo>
                    <a:pt x="343230" y="660107"/>
                  </a:lnTo>
                  <a:lnTo>
                    <a:pt x="342061" y="658672"/>
                  </a:lnTo>
                  <a:lnTo>
                    <a:pt x="183959" y="468769"/>
                  </a:lnTo>
                  <a:lnTo>
                    <a:pt x="158026" y="430923"/>
                  </a:lnTo>
                  <a:lnTo>
                    <a:pt x="137388" y="387870"/>
                  </a:lnTo>
                  <a:lnTo>
                    <a:pt x="122542" y="341274"/>
                  </a:lnTo>
                  <a:lnTo>
                    <a:pt x="113957" y="292836"/>
                  </a:lnTo>
                  <a:lnTo>
                    <a:pt x="112141" y="244246"/>
                  </a:lnTo>
                  <a:lnTo>
                    <a:pt x="117576" y="197192"/>
                  </a:lnTo>
                  <a:lnTo>
                    <a:pt x="130746" y="153365"/>
                  </a:lnTo>
                  <a:lnTo>
                    <a:pt x="152158" y="114465"/>
                  </a:lnTo>
                  <a:lnTo>
                    <a:pt x="182283" y="82169"/>
                  </a:lnTo>
                  <a:lnTo>
                    <a:pt x="191211" y="75222"/>
                  </a:lnTo>
                  <a:lnTo>
                    <a:pt x="190855" y="74790"/>
                  </a:lnTo>
                  <a:lnTo>
                    <a:pt x="149186" y="108915"/>
                  </a:lnTo>
                  <a:lnTo>
                    <a:pt x="113055" y="146304"/>
                  </a:lnTo>
                  <a:lnTo>
                    <a:pt x="83794" y="183794"/>
                  </a:lnTo>
                  <a:lnTo>
                    <a:pt x="58953" y="223278"/>
                  </a:lnTo>
                  <a:lnTo>
                    <a:pt x="38481" y="264426"/>
                  </a:lnTo>
                  <a:lnTo>
                    <a:pt x="22377" y="306920"/>
                  </a:lnTo>
                  <a:lnTo>
                    <a:pt x="10617" y="350431"/>
                  </a:lnTo>
                  <a:lnTo>
                    <a:pt x="3162" y="394614"/>
                  </a:lnTo>
                  <a:lnTo>
                    <a:pt x="0" y="439153"/>
                  </a:lnTo>
                  <a:lnTo>
                    <a:pt x="1092" y="483704"/>
                  </a:lnTo>
                  <a:lnTo>
                    <a:pt x="6426" y="527964"/>
                  </a:lnTo>
                  <a:lnTo>
                    <a:pt x="15989" y="571576"/>
                  </a:lnTo>
                  <a:lnTo>
                    <a:pt x="29730" y="614222"/>
                  </a:lnTo>
                  <a:lnTo>
                    <a:pt x="46291" y="652449"/>
                  </a:lnTo>
                  <a:lnTo>
                    <a:pt x="65951" y="688530"/>
                  </a:lnTo>
                  <a:lnTo>
                    <a:pt x="88963" y="723074"/>
                  </a:lnTo>
                  <a:lnTo>
                    <a:pt x="94030" y="729830"/>
                  </a:lnTo>
                  <a:lnTo>
                    <a:pt x="94856" y="730961"/>
                  </a:lnTo>
                  <a:lnTo>
                    <a:pt x="134708" y="776744"/>
                  </a:lnTo>
                  <a:lnTo>
                    <a:pt x="164706" y="804722"/>
                  </a:lnTo>
                  <a:lnTo>
                    <a:pt x="198018" y="830719"/>
                  </a:lnTo>
                  <a:lnTo>
                    <a:pt x="237502" y="855560"/>
                  </a:lnTo>
                  <a:lnTo>
                    <a:pt x="278663" y="876020"/>
                  </a:lnTo>
                  <a:lnTo>
                    <a:pt x="333006" y="894626"/>
                  </a:lnTo>
                  <a:lnTo>
                    <a:pt x="372872" y="899096"/>
                  </a:lnTo>
                  <a:lnTo>
                    <a:pt x="400570" y="891247"/>
                  </a:lnTo>
                  <a:lnTo>
                    <a:pt x="417195" y="873099"/>
                  </a:lnTo>
                  <a:lnTo>
                    <a:pt x="423837" y="846721"/>
                  </a:lnTo>
                  <a:close/>
                </a:path>
                <a:path w="929005" h="899160">
                  <a:moveTo>
                    <a:pt x="928674" y="458546"/>
                  </a:moveTo>
                  <a:lnTo>
                    <a:pt x="927658" y="417423"/>
                  </a:lnTo>
                  <a:lnTo>
                    <a:pt x="922439" y="373481"/>
                  </a:lnTo>
                  <a:lnTo>
                    <a:pt x="912812" y="329044"/>
                  </a:lnTo>
                  <a:lnTo>
                    <a:pt x="899579" y="287832"/>
                  </a:lnTo>
                  <a:lnTo>
                    <a:pt x="882383" y="247675"/>
                  </a:lnTo>
                  <a:lnTo>
                    <a:pt x="861225" y="208915"/>
                  </a:lnTo>
                  <a:lnTo>
                    <a:pt x="835723" y="171335"/>
                  </a:lnTo>
                  <a:lnTo>
                    <a:pt x="834136" y="169265"/>
                  </a:lnTo>
                  <a:lnTo>
                    <a:pt x="833310" y="168135"/>
                  </a:lnTo>
                  <a:lnTo>
                    <a:pt x="797547" y="126885"/>
                  </a:lnTo>
                  <a:lnTo>
                    <a:pt x="768210" y="98806"/>
                  </a:lnTo>
                  <a:lnTo>
                    <a:pt x="729386" y="68630"/>
                  </a:lnTo>
                  <a:lnTo>
                    <a:pt x="688428" y="43154"/>
                  </a:lnTo>
                  <a:lnTo>
                    <a:pt x="645718" y="22377"/>
                  </a:lnTo>
                  <a:lnTo>
                    <a:pt x="605726" y="7759"/>
                  </a:lnTo>
                  <a:lnTo>
                    <a:pt x="555294" y="0"/>
                  </a:lnTo>
                  <a:lnTo>
                    <a:pt x="527608" y="7848"/>
                  </a:lnTo>
                  <a:lnTo>
                    <a:pt x="510984" y="25996"/>
                  </a:lnTo>
                  <a:lnTo>
                    <a:pt x="504355" y="52374"/>
                  </a:lnTo>
                  <a:lnTo>
                    <a:pt x="506603" y="84950"/>
                  </a:lnTo>
                  <a:lnTo>
                    <a:pt x="533438" y="160439"/>
                  </a:lnTo>
                  <a:lnTo>
                    <a:pt x="555828" y="199275"/>
                  </a:lnTo>
                  <a:lnTo>
                    <a:pt x="582739" y="236093"/>
                  </a:lnTo>
                  <a:lnTo>
                    <a:pt x="583882" y="237502"/>
                  </a:lnTo>
                  <a:lnTo>
                    <a:pt x="584936" y="238988"/>
                  </a:lnTo>
                  <a:lnTo>
                    <a:pt x="586105" y="240423"/>
                  </a:lnTo>
                  <a:lnTo>
                    <a:pt x="744207" y="430326"/>
                  </a:lnTo>
                  <a:lnTo>
                    <a:pt x="770153" y="468172"/>
                  </a:lnTo>
                  <a:lnTo>
                    <a:pt x="790790" y="511225"/>
                  </a:lnTo>
                  <a:lnTo>
                    <a:pt x="805649" y="557822"/>
                  </a:lnTo>
                  <a:lnTo>
                    <a:pt x="814222" y="606259"/>
                  </a:lnTo>
                  <a:lnTo>
                    <a:pt x="816038" y="654850"/>
                  </a:lnTo>
                  <a:lnTo>
                    <a:pt x="810602" y="701903"/>
                  </a:lnTo>
                  <a:lnTo>
                    <a:pt x="797433" y="745731"/>
                  </a:lnTo>
                  <a:lnTo>
                    <a:pt x="776020" y="784644"/>
                  </a:lnTo>
                  <a:lnTo>
                    <a:pt x="745883" y="816927"/>
                  </a:lnTo>
                  <a:lnTo>
                    <a:pt x="736955" y="823874"/>
                  </a:lnTo>
                  <a:lnTo>
                    <a:pt x="737958" y="825093"/>
                  </a:lnTo>
                  <a:lnTo>
                    <a:pt x="792467" y="778243"/>
                  </a:lnTo>
                  <a:lnTo>
                    <a:pt x="826262" y="740422"/>
                  </a:lnTo>
                  <a:lnTo>
                    <a:pt x="857364" y="696747"/>
                  </a:lnTo>
                  <a:lnTo>
                    <a:pt x="887755" y="640867"/>
                  </a:lnTo>
                  <a:lnTo>
                    <a:pt x="907402" y="589470"/>
                  </a:lnTo>
                  <a:lnTo>
                    <a:pt x="917397" y="552500"/>
                  </a:lnTo>
                  <a:lnTo>
                    <a:pt x="917397" y="552145"/>
                  </a:lnTo>
                  <a:lnTo>
                    <a:pt x="918222" y="548551"/>
                  </a:lnTo>
                  <a:lnTo>
                    <a:pt x="918768" y="545934"/>
                  </a:lnTo>
                  <a:lnTo>
                    <a:pt x="924839" y="510006"/>
                  </a:lnTo>
                  <a:lnTo>
                    <a:pt x="925842" y="501802"/>
                  </a:lnTo>
                  <a:lnTo>
                    <a:pt x="928585" y="463130"/>
                  </a:lnTo>
                  <a:lnTo>
                    <a:pt x="928674" y="458546"/>
                  </a:lnTo>
                  <a:close/>
                </a:path>
              </a:pathLst>
            </a:custGeom>
            <a:solidFill>
              <a:srgbClr val="6BBE9F"/>
            </a:solidFill>
          </p:spPr>
          <p:txBody>
            <a:bodyPr wrap="square" lIns="0" tIns="0" rIns="0" bIns="0" rtlCol="0"/>
            <a:lstStyle/>
            <a:p>
              <a:endParaRPr/>
            </a:p>
          </p:txBody>
        </p:sp>
        <p:sp>
          <p:nvSpPr>
            <p:cNvPr id="13" name="object 7">
              <a:extLst>
                <a:ext uri="{FF2B5EF4-FFF2-40B4-BE49-F238E27FC236}">
                  <a16:creationId xmlns:a16="http://schemas.microsoft.com/office/drawing/2014/main" id="{A41F59F3-35F1-2D74-B31C-16B8432AB555}"/>
                </a:ext>
              </a:extLst>
            </p:cNvPr>
            <p:cNvSpPr/>
            <p:nvPr/>
          </p:nvSpPr>
          <p:spPr>
            <a:xfrm>
              <a:off x="504647" y="3350983"/>
              <a:ext cx="929005" cy="900430"/>
            </a:xfrm>
            <a:custGeom>
              <a:avLst/>
              <a:gdLst/>
              <a:ahLst/>
              <a:cxnLst/>
              <a:rect l="l" t="t" r="r" b="b"/>
              <a:pathLst>
                <a:path w="929005" h="900429">
                  <a:moveTo>
                    <a:pt x="426364" y="52705"/>
                  </a:moveTo>
                  <a:lnTo>
                    <a:pt x="419900" y="26289"/>
                  </a:lnTo>
                  <a:lnTo>
                    <a:pt x="403390" y="8039"/>
                  </a:lnTo>
                  <a:lnTo>
                    <a:pt x="375742" y="0"/>
                  </a:lnTo>
                  <a:lnTo>
                    <a:pt x="340055" y="3784"/>
                  </a:lnTo>
                  <a:lnTo>
                    <a:pt x="274421" y="26733"/>
                  </a:lnTo>
                  <a:lnTo>
                    <a:pt x="230301" y="49377"/>
                  </a:lnTo>
                  <a:lnTo>
                    <a:pt x="188417" y="76974"/>
                  </a:lnTo>
                  <a:lnTo>
                    <a:pt x="149186" y="109499"/>
                  </a:lnTo>
                  <a:lnTo>
                    <a:pt x="113093" y="146850"/>
                  </a:lnTo>
                  <a:lnTo>
                    <a:pt x="83794" y="184378"/>
                  </a:lnTo>
                  <a:lnTo>
                    <a:pt x="58953" y="223862"/>
                  </a:lnTo>
                  <a:lnTo>
                    <a:pt x="38481" y="265010"/>
                  </a:lnTo>
                  <a:lnTo>
                    <a:pt x="22377" y="307505"/>
                  </a:lnTo>
                  <a:lnTo>
                    <a:pt x="10617" y="351015"/>
                  </a:lnTo>
                  <a:lnTo>
                    <a:pt x="3162" y="395198"/>
                  </a:lnTo>
                  <a:lnTo>
                    <a:pt x="0" y="439737"/>
                  </a:lnTo>
                  <a:lnTo>
                    <a:pt x="1092" y="484289"/>
                  </a:lnTo>
                  <a:lnTo>
                    <a:pt x="6426" y="528548"/>
                  </a:lnTo>
                  <a:lnTo>
                    <a:pt x="15989" y="572160"/>
                  </a:lnTo>
                  <a:lnTo>
                    <a:pt x="32067" y="620204"/>
                  </a:lnTo>
                  <a:lnTo>
                    <a:pt x="51714" y="663486"/>
                  </a:lnTo>
                  <a:lnTo>
                    <a:pt x="74815" y="703262"/>
                  </a:lnTo>
                  <a:lnTo>
                    <a:pt x="126174" y="769162"/>
                  </a:lnTo>
                  <a:lnTo>
                    <a:pt x="154635" y="796391"/>
                  </a:lnTo>
                  <a:lnTo>
                    <a:pt x="188099" y="823556"/>
                  </a:lnTo>
                  <a:lnTo>
                    <a:pt x="188823" y="822706"/>
                  </a:lnTo>
                  <a:lnTo>
                    <a:pt x="185826" y="820445"/>
                  </a:lnTo>
                  <a:lnTo>
                    <a:pt x="182854" y="818121"/>
                  </a:lnTo>
                  <a:lnTo>
                    <a:pt x="150037" y="783234"/>
                  </a:lnTo>
                  <a:lnTo>
                    <a:pt x="128866" y="744181"/>
                  </a:lnTo>
                  <a:lnTo>
                    <a:pt x="115976" y="700278"/>
                  </a:lnTo>
                  <a:lnTo>
                    <a:pt x="110832" y="653186"/>
                  </a:lnTo>
                  <a:lnTo>
                    <a:pt x="112966" y="604608"/>
                  </a:lnTo>
                  <a:lnTo>
                    <a:pt x="121856" y="556221"/>
                  </a:lnTo>
                  <a:lnTo>
                    <a:pt x="137007" y="509727"/>
                  </a:lnTo>
                  <a:lnTo>
                    <a:pt x="157911" y="466801"/>
                  </a:lnTo>
                  <a:lnTo>
                    <a:pt x="184086" y="429120"/>
                  </a:lnTo>
                  <a:lnTo>
                    <a:pt x="344576" y="238823"/>
                  </a:lnTo>
                  <a:lnTo>
                    <a:pt x="345630" y="237324"/>
                  </a:lnTo>
                  <a:lnTo>
                    <a:pt x="373951" y="199275"/>
                  </a:lnTo>
                  <a:lnTo>
                    <a:pt x="396582" y="160591"/>
                  </a:lnTo>
                  <a:lnTo>
                    <a:pt x="413600" y="121894"/>
                  </a:lnTo>
                  <a:lnTo>
                    <a:pt x="423900" y="85255"/>
                  </a:lnTo>
                  <a:lnTo>
                    <a:pt x="426364" y="52705"/>
                  </a:lnTo>
                  <a:close/>
                </a:path>
                <a:path w="929005" h="900429">
                  <a:moveTo>
                    <a:pt x="928649" y="458292"/>
                  </a:moveTo>
                  <a:lnTo>
                    <a:pt x="927658" y="417931"/>
                  </a:lnTo>
                  <a:lnTo>
                    <a:pt x="922299" y="372884"/>
                  </a:lnTo>
                  <a:lnTo>
                    <a:pt x="912749" y="329272"/>
                  </a:lnTo>
                  <a:lnTo>
                    <a:pt x="895794" y="279222"/>
                  </a:lnTo>
                  <a:lnTo>
                    <a:pt x="877341" y="238531"/>
                  </a:lnTo>
                  <a:lnTo>
                    <a:pt x="858266" y="204444"/>
                  </a:lnTo>
                  <a:lnTo>
                    <a:pt x="832840" y="167767"/>
                  </a:lnTo>
                  <a:lnTo>
                    <a:pt x="802563" y="132270"/>
                  </a:lnTo>
                  <a:lnTo>
                    <a:pt x="768223" y="99390"/>
                  </a:lnTo>
                  <a:lnTo>
                    <a:pt x="739660" y="77190"/>
                  </a:lnTo>
                  <a:lnTo>
                    <a:pt x="739343" y="77558"/>
                  </a:lnTo>
                  <a:lnTo>
                    <a:pt x="742340" y="79819"/>
                  </a:lnTo>
                  <a:lnTo>
                    <a:pt x="745312" y="82143"/>
                  </a:lnTo>
                  <a:lnTo>
                    <a:pt x="778141" y="117030"/>
                  </a:lnTo>
                  <a:lnTo>
                    <a:pt x="799299" y="156083"/>
                  </a:lnTo>
                  <a:lnTo>
                    <a:pt x="812203" y="199986"/>
                  </a:lnTo>
                  <a:lnTo>
                    <a:pt x="817333" y="247078"/>
                  </a:lnTo>
                  <a:lnTo>
                    <a:pt x="815213" y="295656"/>
                  </a:lnTo>
                  <a:lnTo>
                    <a:pt x="806323" y="344043"/>
                  </a:lnTo>
                  <a:lnTo>
                    <a:pt x="791171" y="390537"/>
                  </a:lnTo>
                  <a:lnTo>
                    <a:pt x="770255" y="433476"/>
                  </a:lnTo>
                  <a:lnTo>
                    <a:pt x="744080" y="471144"/>
                  </a:lnTo>
                  <a:lnTo>
                    <a:pt x="583590" y="661441"/>
                  </a:lnTo>
                  <a:lnTo>
                    <a:pt x="582536" y="662940"/>
                  </a:lnTo>
                  <a:lnTo>
                    <a:pt x="554228" y="700989"/>
                  </a:lnTo>
                  <a:lnTo>
                    <a:pt x="531583" y="739673"/>
                  </a:lnTo>
                  <a:lnTo>
                    <a:pt x="514578" y="778357"/>
                  </a:lnTo>
                  <a:lnTo>
                    <a:pt x="501815" y="847559"/>
                  </a:lnTo>
                  <a:lnTo>
                    <a:pt x="508279" y="873975"/>
                  </a:lnTo>
                  <a:lnTo>
                    <a:pt x="524776" y="892225"/>
                  </a:lnTo>
                  <a:lnTo>
                    <a:pt x="552424" y="900264"/>
                  </a:lnTo>
                  <a:lnTo>
                    <a:pt x="592315" y="896035"/>
                  </a:lnTo>
                  <a:lnTo>
                    <a:pt x="631075" y="884224"/>
                  </a:lnTo>
                  <a:lnTo>
                    <a:pt x="669810" y="867435"/>
                  </a:lnTo>
                  <a:lnTo>
                    <a:pt x="709536" y="845375"/>
                  </a:lnTo>
                  <a:lnTo>
                    <a:pt x="751992" y="815200"/>
                  </a:lnTo>
                  <a:lnTo>
                    <a:pt x="789114" y="781900"/>
                  </a:lnTo>
                  <a:lnTo>
                    <a:pt x="821524" y="746340"/>
                  </a:lnTo>
                  <a:lnTo>
                    <a:pt x="833196" y="731647"/>
                  </a:lnTo>
                  <a:lnTo>
                    <a:pt x="835418" y="728776"/>
                  </a:lnTo>
                  <a:lnTo>
                    <a:pt x="858774" y="694766"/>
                  </a:lnTo>
                  <a:lnTo>
                    <a:pt x="866444" y="681977"/>
                  </a:lnTo>
                  <a:lnTo>
                    <a:pt x="867054" y="680974"/>
                  </a:lnTo>
                  <a:lnTo>
                    <a:pt x="869975" y="675843"/>
                  </a:lnTo>
                  <a:lnTo>
                    <a:pt x="872248" y="671741"/>
                  </a:lnTo>
                  <a:lnTo>
                    <a:pt x="874826" y="666940"/>
                  </a:lnTo>
                  <a:lnTo>
                    <a:pt x="875157" y="666267"/>
                  </a:lnTo>
                  <a:lnTo>
                    <a:pt x="877366" y="662063"/>
                  </a:lnTo>
                  <a:lnTo>
                    <a:pt x="879170" y="658520"/>
                  </a:lnTo>
                  <a:lnTo>
                    <a:pt x="880922" y="654964"/>
                  </a:lnTo>
                  <a:lnTo>
                    <a:pt x="881532" y="653770"/>
                  </a:lnTo>
                  <a:lnTo>
                    <a:pt x="882091" y="652576"/>
                  </a:lnTo>
                  <a:lnTo>
                    <a:pt x="884326" y="647979"/>
                  </a:lnTo>
                  <a:lnTo>
                    <a:pt x="885939" y="644550"/>
                  </a:lnTo>
                  <a:lnTo>
                    <a:pt x="902030" y="605142"/>
                  </a:lnTo>
                  <a:lnTo>
                    <a:pt x="904671" y="597420"/>
                  </a:lnTo>
                  <a:lnTo>
                    <a:pt x="905065" y="596328"/>
                  </a:lnTo>
                  <a:lnTo>
                    <a:pt x="915657" y="559523"/>
                  </a:lnTo>
                  <a:lnTo>
                    <a:pt x="924471" y="512724"/>
                  </a:lnTo>
                  <a:lnTo>
                    <a:pt x="928471" y="465404"/>
                  </a:lnTo>
                  <a:lnTo>
                    <a:pt x="928585" y="462102"/>
                  </a:lnTo>
                  <a:lnTo>
                    <a:pt x="928649" y="458292"/>
                  </a:lnTo>
                  <a:close/>
                </a:path>
              </a:pathLst>
            </a:custGeom>
            <a:solidFill>
              <a:srgbClr val="317EC1"/>
            </a:solidFill>
          </p:spPr>
          <p:txBody>
            <a:bodyPr wrap="square" lIns="0" tIns="0" rIns="0" bIns="0" rtlCol="0"/>
            <a:lstStyle/>
            <a:p>
              <a:endParaRPr/>
            </a:p>
          </p:txBody>
        </p:sp>
        <p:pic>
          <p:nvPicPr>
            <p:cNvPr id="14" name="object 8">
              <a:extLst>
                <a:ext uri="{FF2B5EF4-FFF2-40B4-BE49-F238E27FC236}">
                  <a16:creationId xmlns:a16="http://schemas.microsoft.com/office/drawing/2014/main" id="{F4D3DA43-566C-C879-557F-B588270F31DC}"/>
                </a:ext>
              </a:extLst>
            </p:cNvPr>
            <p:cNvPicPr/>
            <p:nvPr/>
          </p:nvPicPr>
          <p:blipFill>
            <a:blip r:embed="rId4" cstate="print"/>
            <a:stretch>
              <a:fillRect/>
            </a:stretch>
          </p:blipFill>
          <p:spPr>
            <a:xfrm>
              <a:off x="1737447" y="3520526"/>
              <a:ext cx="2930358" cy="360894"/>
            </a:xfrm>
            <a:prstGeom prst="rect">
              <a:avLst/>
            </a:prstGeom>
          </p:spPr>
        </p:pic>
        <p:pic>
          <p:nvPicPr>
            <p:cNvPr id="15" name="object 9">
              <a:extLst>
                <a:ext uri="{FF2B5EF4-FFF2-40B4-BE49-F238E27FC236}">
                  <a16:creationId xmlns:a16="http://schemas.microsoft.com/office/drawing/2014/main" id="{111E855F-05A5-EA08-B12C-4905D8D4C3A9}"/>
                </a:ext>
              </a:extLst>
            </p:cNvPr>
            <p:cNvPicPr/>
            <p:nvPr/>
          </p:nvPicPr>
          <p:blipFill>
            <a:blip r:embed="rId5" cstate="print"/>
            <a:stretch>
              <a:fillRect/>
            </a:stretch>
          </p:blipFill>
          <p:spPr>
            <a:xfrm>
              <a:off x="1745741" y="3969854"/>
              <a:ext cx="1298281" cy="133783"/>
            </a:xfrm>
            <a:prstGeom prst="rect">
              <a:avLst/>
            </a:prstGeom>
          </p:spPr>
        </p:pic>
      </p:grpSp>
      <p:sp>
        <p:nvSpPr>
          <p:cNvPr id="2" name="Title 1">
            <a:extLst>
              <a:ext uri="{FF2B5EF4-FFF2-40B4-BE49-F238E27FC236}">
                <a16:creationId xmlns:a16="http://schemas.microsoft.com/office/drawing/2014/main" id="{F874641E-B71B-64FE-A1EF-A3E0D26A5B24}"/>
              </a:ext>
            </a:extLst>
          </p:cNvPr>
          <p:cNvSpPr>
            <a:spLocks noGrp="1"/>
          </p:cNvSpPr>
          <p:nvPr>
            <p:ph type="title"/>
          </p:nvPr>
        </p:nvSpPr>
        <p:spPr>
          <a:xfrm>
            <a:off x="254228" y="768350"/>
            <a:ext cx="8656092" cy="743340"/>
          </a:xfrm>
        </p:spPr>
        <p:txBody>
          <a:bodyPr anchor="b"/>
          <a:lstStyle>
            <a:lvl1pPr>
              <a:defRPr sz="3600" b="1">
                <a:solidFill>
                  <a:schemeClr val="bg1"/>
                </a:solidFill>
              </a:defRPr>
            </a:lvl1pPr>
          </a:lstStyle>
          <a:p>
            <a:r>
              <a:rPr lang="en-US" dirty="0"/>
              <a:t>Click to edit Master title style</a:t>
            </a:r>
            <a:endParaRPr lang="nl-BE" dirty="0"/>
          </a:p>
        </p:txBody>
      </p:sp>
      <p:sp>
        <p:nvSpPr>
          <p:cNvPr id="3" name="Text Placeholder 2">
            <a:extLst>
              <a:ext uri="{FF2B5EF4-FFF2-40B4-BE49-F238E27FC236}">
                <a16:creationId xmlns:a16="http://schemas.microsoft.com/office/drawing/2014/main" id="{04EEA6DA-7E90-62DB-D597-376CD233078E}"/>
              </a:ext>
            </a:extLst>
          </p:cNvPr>
          <p:cNvSpPr>
            <a:spLocks noGrp="1"/>
          </p:cNvSpPr>
          <p:nvPr>
            <p:ph type="body" idx="1"/>
          </p:nvPr>
        </p:nvSpPr>
        <p:spPr>
          <a:xfrm>
            <a:off x="250250" y="1755311"/>
            <a:ext cx="8660070" cy="1223294"/>
          </a:xfrm>
        </p:spPr>
        <p:txBody>
          <a:bodyPr/>
          <a:lstStyle>
            <a:lvl1pPr marL="0" indent="0">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6" name="object 11">
            <a:extLst>
              <a:ext uri="{FF2B5EF4-FFF2-40B4-BE49-F238E27FC236}">
                <a16:creationId xmlns:a16="http://schemas.microsoft.com/office/drawing/2014/main" id="{06A92530-9E02-4793-53B0-47528CD65A90}"/>
              </a:ext>
            </a:extLst>
          </p:cNvPr>
          <p:cNvPicPr/>
          <p:nvPr userDrawn="1"/>
        </p:nvPicPr>
        <p:blipFill>
          <a:blip r:embed="rId6" cstate="print"/>
          <a:stretch>
            <a:fillRect/>
          </a:stretch>
        </p:blipFill>
        <p:spPr>
          <a:xfrm>
            <a:off x="11187825" y="5999869"/>
            <a:ext cx="824293" cy="609260"/>
          </a:xfrm>
          <a:prstGeom prst="rect">
            <a:avLst/>
          </a:prstGeom>
        </p:spPr>
      </p:pic>
    </p:spTree>
    <p:extLst>
      <p:ext uri="{BB962C8B-B14F-4D97-AF65-F5344CB8AC3E}">
        <p14:creationId xmlns:p14="http://schemas.microsoft.com/office/powerpoint/2010/main" val="228926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3556-DC65-8464-439E-11FCF2B15343}"/>
              </a:ext>
            </a:extLst>
          </p:cNvPr>
          <p:cNvSpPr>
            <a:spLocks noGrp="1"/>
          </p:cNvSpPr>
          <p:nvPr>
            <p:ph type="title"/>
          </p:nvPr>
        </p:nvSpPr>
        <p:spPr/>
        <p:txBody>
          <a:bodyPr/>
          <a:lstStyle/>
          <a:p>
            <a:r>
              <a:rPr lang="fr-FR"/>
              <a:t>Modifiez le style du titre</a:t>
            </a:r>
            <a:endParaRPr lang="nl-BE"/>
          </a:p>
        </p:txBody>
      </p:sp>
      <p:sp>
        <p:nvSpPr>
          <p:cNvPr id="3" name="Content Placeholder 2">
            <a:extLst>
              <a:ext uri="{FF2B5EF4-FFF2-40B4-BE49-F238E27FC236}">
                <a16:creationId xmlns:a16="http://schemas.microsoft.com/office/drawing/2014/main" id="{A6AE9DC1-8370-22D6-21BC-66A9E3F75ECC}"/>
              </a:ext>
            </a:extLst>
          </p:cNvPr>
          <p:cNvSpPr>
            <a:spLocks noGrp="1"/>
          </p:cNvSpPr>
          <p:nvPr>
            <p:ph idx="1"/>
          </p:nvPr>
        </p:nvSpPr>
        <p:spPr>
          <a:xfrm>
            <a:off x="838200" y="1690688"/>
            <a:ext cx="10515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grpSp>
        <p:nvGrpSpPr>
          <p:cNvPr id="8" name="object 2">
            <a:extLst>
              <a:ext uri="{FF2B5EF4-FFF2-40B4-BE49-F238E27FC236}">
                <a16:creationId xmlns:a16="http://schemas.microsoft.com/office/drawing/2014/main" id="{5C575522-FEA4-FEBE-C213-4CA6F5E6CA48}"/>
              </a:ext>
            </a:extLst>
          </p:cNvPr>
          <p:cNvGrpSpPr/>
          <p:nvPr/>
        </p:nvGrpSpPr>
        <p:grpSpPr>
          <a:xfrm>
            <a:off x="235008" y="6311872"/>
            <a:ext cx="367030" cy="353060"/>
            <a:chOff x="235008" y="6311872"/>
            <a:chExt cx="367030" cy="353060"/>
          </a:xfrm>
        </p:grpSpPr>
        <p:pic>
          <p:nvPicPr>
            <p:cNvPr id="9" name="object 3">
              <a:extLst>
                <a:ext uri="{FF2B5EF4-FFF2-40B4-BE49-F238E27FC236}">
                  <a16:creationId xmlns:a16="http://schemas.microsoft.com/office/drawing/2014/main" id="{CC6E584C-21D8-CE2C-F34F-B64FB464876E}"/>
                </a:ext>
              </a:extLst>
            </p:cNvPr>
            <p:cNvPicPr/>
            <p:nvPr/>
          </p:nvPicPr>
          <p:blipFill>
            <a:blip r:embed="rId2" cstate="print"/>
            <a:stretch>
              <a:fillRect/>
            </a:stretch>
          </p:blipFill>
          <p:spPr>
            <a:xfrm>
              <a:off x="362136" y="6432114"/>
              <a:ext cx="112745" cy="112741"/>
            </a:xfrm>
            <a:prstGeom prst="rect">
              <a:avLst/>
            </a:prstGeom>
          </p:spPr>
        </p:pic>
        <p:sp>
          <p:nvSpPr>
            <p:cNvPr id="10" name="object 4">
              <a:extLst>
                <a:ext uri="{FF2B5EF4-FFF2-40B4-BE49-F238E27FC236}">
                  <a16:creationId xmlns:a16="http://schemas.microsoft.com/office/drawing/2014/main" id="{24720FD1-2745-51F3-9226-B9E1B446B8C7}"/>
                </a:ext>
              </a:extLst>
            </p:cNvPr>
            <p:cNvSpPr/>
            <p:nvPr/>
          </p:nvSpPr>
          <p:spPr>
            <a:xfrm>
              <a:off x="235000" y="6312128"/>
              <a:ext cx="367030" cy="352425"/>
            </a:xfrm>
            <a:custGeom>
              <a:avLst/>
              <a:gdLst/>
              <a:ahLst/>
              <a:cxnLst/>
              <a:rect l="l" t="t" r="r" b="b"/>
              <a:pathLst>
                <a:path w="367030" h="352425">
                  <a:moveTo>
                    <a:pt x="167411" y="327253"/>
                  </a:moveTo>
                  <a:lnTo>
                    <a:pt x="157810" y="294513"/>
                  </a:lnTo>
                  <a:lnTo>
                    <a:pt x="136398" y="260680"/>
                  </a:lnTo>
                  <a:lnTo>
                    <a:pt x="135940" y="260121"/>
                  </a:lnTo>
                  <a:lnTo>
                    <a:pt x="135521" y="259537"/>
                  </a:lnTo>
                  <a:lnTo>
                    <a:pt x="135064" y="258965"/>
                  </a:lnTo>
                  <a:lnTo>
                    <a:pt x="72440" y="183743"/>
                  </a:lnTo>
                  <a:lnTo>
                    <a:pt x="52298" y="147193"/>
                  </a:lnTo>
                  <a:lnTo>
                    <a:pt x="43992" y="104394"/>
                  </a:lnTo>
                  <a:lnTo>
                    <a:pt x="49758" y="62992"/>
                  </a:lnTo>
                  <a:lnTo>
                    <a:pt x="71767" y="30619"/>
                  </a:lnTo>
                  <a:lnTo>
                    <a:pt x="72936" y="29667"/>
                  </a:lnTo>
                  <a:lnTo>
                    <a:pt x="74117" y="28752"/>
                  </a:lnTo>
                  <a:lnTo>
                    <a:pt x="75311" y="27863"/>
                  </a:lnTo>
                  <a:lnTo>
                    <a:pt x="75209" y="27736"/>
                  </a:lnTo>
                  <a:lnTo>
                    <a:pt x="44348" y="56032"/>
                  </a:lnTo>
                  <a:lnTo>
                    <a:pt x="17322" y="97307"/>
                  </a:lnTo>
                  <a:lnTo>
                    <a:pt x="2603" y="142684"/>
                  </a:lnTo>
                  <a:lnTo>
                    <a:pt x="0" y="189661"/>
                  </a:lnTo>
                  <a:lnTo>
                    <a:pt x="9347" y="235775"/>
                  </a:lnTo>
                  <a:lnTo>
                    <a:pt x="29959" y="277533"/>
                  </a:lnTo>
                  <a:lnTo>
                    <a:pt x="62420" y="314680"/>
                  </a:lnTo>
                  <a:lnTo>
                    <a:pt x="104444" y="342531"/>
                  </a:lnTo>
                  <a:lnTo>
                    <a:pt x="134112" y="352171"/>
                  </a:lnTo>
                  <a:lnTo>
                    <a:pt x="160274" y="349631"/>
                  </a:lnTo>
                  <a:lnTo>
                    <a:pt x="167411" y="327253"/>
                  </a:lnTo>
                  <a:close/>
                </a:path>
                <a:path w="367030" h="352425">
                  <a:moveTo>
                    <a:pt x="366991" y="163195"/>
                  </a:moveTo>
                  <a:lnTo>
                    <a:pt x="357695" y="117119"/>
                  </a:lnTo>
                  <a:lnTo>
                    <a:pt x="336804" y="74688"/>
                  </a:lnTo>
                  <a:lnTo>
                    <a:pt x="303847" y="37198"/>
                  </a:lnTo>
                  <a:lnTo>
                    <a:pt x="248678" y="4457"/>
                  </a:lnTo>
                  <a:lnTo>
                    <a:pt x="233591" y="0"/>
                  </a:lnTo>
                  <a:lnTo>
                    <a:pt x="206514" y="2616"/>
                  </a:lnTo>
                  <a:lnTo>
                    <a:pt x="199377" y="25006"/>
                  </a:lnTo>
                  <a:lnTo>
                    <a:pt x="208978" y="57734"/>
                  </a:lnTo>
                  <a:lnTo>
                    <a:pt x="230390" y="91579"/>
                  </a:lnTo>
                  <a:lnTo>
                    <a:pt x="230835" y="92138"/>
                  </a:lnTo>
                  <a:lnTo>
                    <a:pt x="231254" y="92722"/>
                  </a:lnTo>
                  <a:lnTo>
                    <a:pt x="231711" y="93294"/>
                  </a:lnTo>
                  <a:lnTo>
                    <a:pt x="294335" y="168516"/>
                  </a:lnTo>
                  <a:lnTo>
                    <a:pt x="314490" y="205066"/>
                  </a:lnTo>
                  <a:lnTo>
                    <a:pt x="322783" y="247853"/>
                  </a:lnTo>
                  <a:lnTo>
                    <a:pt x="317030" y="289255"/>
                  </a:lnTo>
                  <a:lnTo>
                    <a:pt x="295821" y="320459"/>
                  </a:lnTo>
                  <a:lnTo>
                    <a:pt x="321665" y="297599"/>
                  </a:lnTo>
                  <a:lnTo>
                    <a:pt x="349465" y="255765"/>
                  </a:lnTo>
                  <a:lnTo>
                    <a:pt x="364299" y="210362"/>
                  </a:lnTo>
                  <a:lnTo>
                    <a:pt x="364413" y="209804"/>
                  </a:lnTo>
                  <a:lnTo>
                    <a:pt x="366991" y="163195"/>
                  </a:lnTo>
                  <a:close/>
                </a:path>
              </a:pathLst>
            </a:custGeom>
            <a:solidFill>
              <a:srgbClr val="6BBE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41983FAF-7BF9-F790-6911-4F079BD4D37E}"/>
                </a:ext>
              </a:extLst>
            </p:cNvPr>
            <p:cNvSpPr/>
            <p:nvPr/>
          </p:nvSpPr>
          <p:spPr>
            <a:xfrm>
              <a:off x="235000" y="6311874"/>
              <a:ext cx="367030" cy="353060"/>
            </a:xfrm>
            <a:custGeom>
              <a:avLst/>
              <a:gdLst/>
              <a:ahLst/>
              <a:cxnLst/>
              <a:rect l="l" t="t" r="r" b="b"/>
              <a:pathLst>
                <a:path w="367030" h="353059">
                  <a:moveTo>
                    <a:pt x="168376" y="25158"/>
                  </a:moveTo>
                  <a:lnTo>
                    <a:pt x="161378" y="2730"/>
                  </a:lnTo>
                  <a:lnTo>
                    <a:pt x="134899" y="0"/>
                  </a:lnTo>
                  <a:lnTo>
                    <a:pt x="108267" y="8674"/>
                  </a:lnTo>
                  <a:lnTo>
                    <a:pt x="74193" y="28587"/>
                  </a:lnTo>
                  <a:lnTo>
                    <a:pt x="45364" y="55333"/>
                  </a:lnTo>
                  <a:lnTo>
                    <a:pt x="17322" y="97561"/>
                  </a:lnTo>
                  <a:lnTo>
                    <a:pt x="2603" y="142938"/>
                  </a:lnTo>
                  <a:lnTo>
                    <a:pt x="0" y="189915"/>
                  </a:lnTo>
                  <a:lnTo>
                    <a:pt x="9169" y="235165"/>
                  </a:lnTo>
                  <a:lnTo>
                    <a:pt x="30454" y="278803"/>
                  </a:lnTo>
                  <a:lnTo>
                    <a:pt x="62445" y="314960"/>
                  </a:lnTo>
                  <a:lnTo>
                    <a:pt x="70396" y="320509"/>
                  </a:lnTo>
                  <a:lnTo>
                    <a:pt x="49034" y="288658"/>
                  </a:lnTo>
                  <a:lnTo>
                    <a:pt x="43548" y="247218"/>
                  </a:lnTo>
                  <a:lnTo>
                    <a:pt x="52108" y="204482"/>
                  </a:lnTo>
                  <a:lnTo>
                    <a:pt x="72478" y="168059"/>
                  </a:lnTo>
                  <a:lnTo>
                    <a:pt x="136055" y="92684"/>
                  </a:lnTo>
                  <a:lnTo>
                    <a:pt x="136474" y="92100"/>
                  </a:lnTo>
                  <a:lnTo>
                    <a:pt x="136931" y="91541"/>
                  </a:lnTo>
                  <a:lnTo>
                    <a:pt x="158559" y="57835"/>
                  </a:lnTo>
                  <a:lnTo>
                    <a:pt x="168376" y="25158"/>
                  </a:lnTo>
                  <a:close/>
                </a:path>
                <a:path w="367030" h="353059">
                  <a:moveTo>
                    <a:pt x="367004" y="163309"/>
                  </a:moveTo>
                  <a:lnTo>
                    <a:pt x="357873" y="118300"/>
                  </a:lnTo>
                  <a:lnTo>
                    <a:pt x="336550" y="74422"/>
                  </a:lnTo>
                  <a:lnTo>
                    <a:pt x="303860" y="37465"/>
                  </a:lnTo>
                  <a:lnTo>
                    <a:pt x="296189" y="31965"/>
                  </a:lnTo>
                  <a:lnTo>
                    <a:pt x="317741" y="64109"/>
                  </a:lnTo>
                  <a:lnTo>
                    <a:pt x="323240" y="105549"/>
                  </a:lnTo>
                  <a:lnTo>
                    <a:pt x="314667" y="148285"/>
                  </a:lnTo>
                  <a:lnTo>
                    <a:pt x="294297" y="184708"/>
                  </a:lnTo>
                  <a:lnTo>
                    <a:pt x="230720" y="260083"/>
                  </a:lnTo>
                  <a:lnTo>
                    <a:pt x="230301" y="260667"/>
                  </a:lnTo>
                  <a:lnTo>
                    <a:pt x="229844" y="261226"/>
                  </a:lnTo>
                  <a:lnTo>
                    <a:pt x="208216" y="294932"/>
                  </a:lnTo>
                  <a:lnTo>
                    <a:pt x="198412" y="327596"/>
                  </a:lnTo>
                  <a:lnTo>
                    <a:pt x="205397" y="350024"/>
                  </a:lnTo>
                  <a:lnTo>
                    <a:pt x="232676" y="352844"/>
                  </a:lnTo>
                  <a:lnTo>
                    <a:pt x="237553" y="351853"/>
                  </a:lnTo>
                  <a:lnTo>
                    <a:pt x="285318" y="329844"/>
                  </a:lnTo>
                  <a:lnTo>
                    <a:pt x="317474" y="301548"/>
                  </a:lnTo>
                  <a:lnTo>
                    <a:pt x="348576" y="257378"/>
                  </a:lnTo>
                  <a:lnTo>
                    <a:pt x="364083" y="211277"/>
                  </a:lnTo>
                  <a:lnTo>
                    <a:pt x="364464" y="209245"/>
                  </a:lnTo>
                  <a:lnTo>
                    <a:pt x="367004" y="163309"/>
                  </a:lnTo>
                  <a:close/>
                </a:path>
              </a:pathLst>
            </a:custGeom>
            <a:solidFill>
              <a:srgbClr val="317EC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2" name="object 6">
            <a:extLst>
              <a:ext uri="{FF2B5EF4-FFF2-40B4-BE49-F238E27FC236}">
                <a16:creationId xmlns:a16="http://schemas.microsoft.com/office/drawing/2014/main" id="{622A7550-5900-F141-72E9-6CBE70F880C4}"/>
              </a:ext>
            </a:extLst>
          </p:cNvPr>
          <p:cNvPicPr/>
          <p:nvPr/>
        </p:nvPicPr>
        <p:blipFill>
          <a:blip r:embed="rId3" cstate="print"/>
          <a:stretch>
            <a:fillRect/>
          </a:stretch>
        </p:blipFill>
        <p:spPr>
          <a:xfrm>
            <a:off x="722876" y="6377113"/>
            <a:ext cx="1160680" cy="230969"/>
          </a:xfrm>
          <a:prstGeom prst="rect">
            <a:avLst/>
          </a:prstGeom>
        </p:spPr>
      </p:pic>
      <p:pic>
        <p:nvPicPr>
          <p:cNvPr id="13" name="object 7">
            <a:extLst>
              <a:ext uri="{FF2B5EF4-FFF2-40B4-BE49-F238E27FC236}">
                <a16:creationId xmlns:a16="http://schemas.microsoft.com/office/drawing/2014/main" id="{F40AE3D1-B212-E689-82CE-55A61CF8D855}"/>
              </a:ext>
            </a:extLst>
          </p:cNvPr>
          <p:cNvPicPr/>
          <p:nvPr/>
        </p:nvPicPr>
        <p:blipFill>
          <a:blip r:embed="rId4" cstate="print"/>
          <a:stretch>
            <a:fillRect/>
          </a:stretch>
        </p:blipFill>
        <p:spPr>
          <a:xfrm>
            <a:off x="11602948" y="6338934"/>
            <a:ext cx="412140" cy="304625"/>
          </a:xfrm>
          <a:prstGeom prst="rect">
            <a:avLst/>
          </a:prstGeom>
        </p:spPr>
      </p:pic>
      <p:sp>
        <p:nvSpPr>
          <p:cNvPr id="14" name="Slide Number Placeholder 5">
            <a:extLst>
              <a:ext uri="{FF2B5EF4-FFF2-40B4-BE49-F238E27FC236}">
                <a16:creationId xmlns:a16="http://schemas.microsoft.com/office/drawing/2014/main" id="{2A41BA1E-EB5C-EFF9-008D-06DAE83F8863}"/>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51304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ection">
    <p:spTree>
      <p:nvGrpSpPr>
        <p:cNvPr id="1" name=""/>
        <p:cNvGrpSpPr/>
        <p:nvPr/>
      </p:nvGrpSpPr>
      <p:grpSpPr>
        <a:xfrm>
          <a:off x="0" y="0"/>
          <a:ext cx="0" cy="0"/>
          <a:chOff x="0" y="0"/>
          <a:chExt cx="0" cy="0"/>
        </a:xfrm>
      </p:grpSpPr>
      <p:pic>
        <p:nvPicPr>
          <p:cNvPr id="16" name="object 2">
            <a:extLst>
              <a:ext uri="{FF2B5EF4-FFF2-40B4-BE49-F238E27FC236}">
                <a16:creationId xmlns:a16="http://schemas.microsoft.com/office/drawing/2014/main" id="{FDC1CD14-E509-81A6-3D9B-7A0F03C8ABFE}"/>
              </a:ext>
            </a:extLst>
          </p:cNvPr>
          <p:cNvPicPr/>
          <p:nvPr/>
        </p:nvPicPr>
        <p:blipFill>
          <a:blip r:embed="rId2" cstate="print"/>
          <a:stretch>
            <a:fillRect/>
          </a:stretch>
        </p:blipFill>
        <p:spPr>
          <a:xfrm>
            <a:off x="0" y="-18853"/>
            <a:ext cx="12192113" cy="6164999"/>
          </a:xfrm>
          <a:prstGeom prst="rect">
            <a:avLst/>
          </a:prstGeom>
        </p:spPr>
      </p:pic>
      <p:sp>
        <p:nvSpPr>
          <p:cNvPr id="3" name="Subtitle 2">
            <a:extLst>
              <a:ext uri="{FF2B5EF4-FFF2-40B4-BE49-F238E27FC236}">
                <a16:creationId xmlns:a16="http://schemas.microsoft.com/office/drawing/2014/main" id="{85897A47-F02A-A83F-50C1-60381F008C6D}"/>
              </a:ext>
            </a:extLst>
          </p:cNvPr>
          <p:cNvSpPr>
            <a:spLocks noGrp="1"/>
          </p:cNvSpPr>
          <p:nvPr>
            <p:ph type="subTitle" idx="1"/>
          </p:nvPr>
        </p:nvSpPr>
        <p:spPr>
          <a:xfrm>
            <a:off x="1209166" y="1886547"/>
            <a:ext cx="9144000" cy="1655762"/>
          </a:xfrm>
        </p:spPr>
        <p:txBody>
          <a:bodyPr/>
          <a:lstStyle>
            <a:lvl1pPr marL="0" indent="0" algn="l">
              <a:buNone/>
              <a:defRPr sz="4000" b="1">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nl-BE" dirty="0"/>
          </a:p>
        </p:txBody>
      </p:sp>
      <p:sp>
        <p:nvSpPr>
          <p:cNvPr id="7" name="Title 6">
            <a:extLst>
              <a:ext uri="{FF2B5EF4-FFF2-40B4-BE49-F238E27FC236}">
                <a16:creationId xmlns:a16="http://schemas.microsoft.com/office/drawing/2014/main" id="{023BA5CD-072F-50AF-D911-8D244D5E3349}"/>
              </a:ext>
            </a:extLst>
          </p:cNvPr>
          <p:cNvSpPr>
            <a:spLocks noGrp="1"/>
          </p:cNvSpPr>
          <p:nvPr>
            <p:ph type="title"/>
          </p:nvPr>
        </p:nvSpPr>
        <p:spPr>
          <a:xfrm>
            <a:off x="1209166" y="668852"/>
            <a:ext cx="10515600" cy="1129468"/>
          </a:xfrm>
        </p:spPr>
        <p:txBody>
          <a:bodyPr>
            <a:normAutofit/>
          </a:bodyPr>
          <a:lstStyle>
            <a:lvl1pPr>
              <a:defRPr sz="2800" b="0">
                <a:solidFill>
                  <a:schemeClr val="bg1"/>
                </a:solidFill>
              </a:defRPr>
            </a:lvl1pPr>
          </a:lstStyle>
          <a:p>
            <a:r>
              <a:rPr lang="fr-FR"/>
              <a:t>Modifiez le style du titre</a:t>
            </a:r>
            <a:endParaRPr lang="nl-BE" dirty="0"/>
          </a:p>
        </p:txBody>
      </p:sp>
      <p:grpSp>
        <p:nvGrpSpPr>
          <p:cNvPr id="9" name="object 3">
            <a:extLst>
              <a:ext uri="{FF2B5EF4-FFF2-40B4-BE49-F238E27FC236}">
                <a16:creationId xmlns:a16="http://schemas.microsoft.com/office/drawing/2014/main" id="{5ADBAF25-17B5-35B6-8825-CC1F39EBE85B}"/>
              </a:ext>
            </a:extLst>
          </p:cNvPr>
          <p:cNvGrpSpPr/>
          <p:nvPr/>
        </p:nvGrpSpPr>
        <p:grpSpPr>
          <a:xfrm>
            <a:off x="232043" y="6311872"/>
            <a:ext cx="367030" cy="353060"/>
            <a:chOff x="232043" y="6311872"/>
            <a:chExt cx="367030" cy="353060"/>
          </a:xfrm>
        </p:grpSpPr>
        <p:pic>
          <p:nvPicPr>
            <p:cNvPr id="10" name="object 4">
              <a:extLst>
                <a:ext uri="{FF2B5EF4-FFF2-40B4-BE49-F238E27FC236}">
                  <a16:creationId xmlns:a16="http://schemas.microsoft.com/office/drawing/2014/main" id="{23E84108-543B-7FF8-907A-AD845A71D48F}"/>
                </a:ext>
              </a:extLst>
            </p:cNvPr>
            <p:cNvPicPr/>
            <p:nvPr/>
          </p:nvPicPr>
          <p:blipFill>
            <a:blip r:embed="rId3" cstate="print"/>
            <a:stretch>
              <a:fillRect/>
            </a:stretch>
          </p:blipFill>
          <p:spPr>
            <a:xfrm>
              <a:off x="359165" y="6432114"/>
              <a:ext cx="112745" cy="112741"/>
            </a:xfrm>
            <a:prstGeom prst="rect">
              <a:avLst/>
            </a:prstGeom>
          </p:spPr>
        </p:pic>
        <p:sp>
          <p:nvSpPr>
            <p:cNvPr id="11" name="object 5">
              <a:extLst>
                <a:ext uri="{FF2B5EF4-FFF2-40B4-BE49-F238E27FC236}">
                  <a16:creationId xmlns:a16="http://schemas.microsoft.com/office/drawing/2014/main" id="{B4383AD5-3B75-8A4E-2E8D-17BE28E65DCF}"/>
                </a:ext>
              </a:extLst>
            </p:cNvPr>
            <p:cNvSpPr/>
            <p:nvPr/>
          </p:nvSpPr>
          <p:spPr>
            <a:xfrm>
              <a:off x="232041" y="6312128"/>
              <a:ext cx="367030" cy="352425"/>
            </a:xfrm>
            <a:custGeom>
              <a:avLst/>
              <a:gdLst/>
              <a:ahLst/>
              <a:cxnLst/>
              <a:rect l="l" t="t" r="r" b="b"/>
              <a:pathLst>
                <a:path w="367030" h="352425">
                  <a:moveTo>
                    <a:pt x="167398" y="327253"/>
                  </a:moveTo>
                  <a:lnTo>
                    <a:pt x="157797" y="294513"/>
                  </a:lnTo>
                  <a:lnTo>
                    <a:pt x="136385" y="260680"/>
                  </a:lnTo>
                  <a:lnTo>
                    <a:pt x="135928" y="260121"/>
                  </a:lnTo>
                  <a:lnTo>
                    <a:pt x="135509" y="259537"/>
                  </a:lnTo>
                  <a:lnTo>
                    <a:pt x="135051" y="258965"/>
                  </a:lnTo>
                  <a:lnTo>
                    <a:pt x="72428" y="183743"/>
                  </a:lnTo>
                  <a:lnTo>
                    <a:pt x="52285" y="147193"/>
                  </a:lnTo>
                  <a:lnTo>
                    <a:pt x="43992" y="104394"/>
                  </a:lnTo>
                  <a:lnTo>
                    <a:pt x="49745" y="62992"/>
                  </a:lnTo>
                  <a:lnTo>
                    <a:pt x="71755" y="30619"/>
                  </a:lnTo>
                  <a:lnTo>
                    <a:pt x="72923" y="29667"/>
                  </a:lnTo>
                  <a:lnTo>
                    <a:pt x="74104" y="28752"/>
                  </a:lnTo>
                  <a:lnTo>
                    <a:pt x="75298" y="27863"/>
                  </a:lnTo>
                  <a:lnTo>
                    <a:pt x="75196" y="27736"/>
                  </a:lnTo>
                  <a:lnTo>
                    <a:pt x="44335" y="56032"/>
                  </a:lnTo>
                  <a:lnTo>
                    <a:pt x="17322" y="97307"/>
                  </a:lnTo>
                  <a:lnTo>
                    <a:pt x="2590" y="142684"/>
                  </a:lnTo>
                  <a:lnTo>
                    <a:pt x="0" y="189661"/>
                  </a:lnTo>
                  <a:lnTo>
                    <a:pt x="9334" y="235775"/>
                  </a:lnTo>
                  <a:lnTo>
                    <a:pt x="29946" y="277533"/>
                  </a:lnTo>
                  <a:lnTo>
                    <a:pt x="62407" y="314680"/>
                  </a:lnTo>
                  <a:lnTo>
                    <a:pt x="104432" y="342531"/>
                  </a:lnTo>
                  <a:lnTo>
                    <a:pt x="134112" y="352171"/>
                  </a:lnTo>
                  <a:lnTo>
                    <a:pt x="160261" y="349631"/>
                  </a:lnTo>
                  <a:lnTo>
                    <a:pt x="167398" y="327253"/>
                  </a:lnTo>
                  <a:close/>
                </a:path>
                <a:path w="367030" h="352425">
                  <a:moveTo>
                    <a:pt x="366979" y="163182"/>
                  </a:moveTo>
                  <a:lnTo>
                    <a:pt x="357682" y="117106"/>
                  </a:lnTo>
                  <a:lnTo>
                    <a:pt x="336791" y="74676"/>
                  </a:lnTo>
                  <a:lnTo>
                    <a:pt x="303847" y="37198"/>
                  </a:lnTo>
                  <a:lnTo>
                    <a:pt x="248678" y="4457"/>
                  </a:lnTo>
                  <a:lnTo>
                    <a:pt x="233578" y="0"/>
                  </a:lnTo>
                  <a:lnTo>
                    <a:pt x="206502" y="2628"/>
                  </a:lnTo>
                  <a:lnTo>
                    <a:pt x="199364" y="25006"/>
                  </a:lnTo>
                  <a:lnTo>
                    <a:pt x="208965" y="57734"/>
                  </a:lnTo>
                  <a:lnTo>
                    <a:pt x="230390" y="91579"/>
                  </a:lnTo>
                  <a:lnTo>
                    <a:pt x="230835" y="92138"/>
                  </a:lnTo>
                  <a:lnTo>
                    <a:pt x="231254" y="92722"/>
                  </a:lnTo>
                  <a:lnTo>
                    <a:pt x="231711" y="93294"/>
                  </a:lnTo>
                  <a:lnTo>
                    <a:pt x="294335" y="168516"/>
                  </a:lnTo>
                  <a:lnTo>
                    <a:pt x="314477" y="205066"/>
                  </a:lnTo>
                  <a:lnTo>
                    <a:pt x="322770" y="247853"/>
                  </a:lnTo>
                  <a:lnTo>
                    <a:pt x="317017" y="289255"/>
                  </a:lnTo>
                  <a:lnTo>
                    <a:pt x="295808" y="320459"/>
                  </a:lnTo>
                  <a:lnTo>
                    <a:pt x="321652" y="297599"/>
                  </a:lnTo>
                  <a:lnTo>
                    <a:pt x="349453" y="255752"/>
                  </a:lnTo>
                  <a:lnTo>
                    <a:pt x="364286" y="210362"/>
                  </a:lnTo>
                  <a:lnTo>
                    <a:pt x="364401" y="209804"/>
                  </a:lnTo>
                  <a:lnTo>
                    <a:pt x="366979" y="163182"/>
                  </a:lnTo>
                  <a:close/>
                </a:path>
              </a:pathLst>
            </a:custGeom>
            <a:solidFill>
              <a:srgbClr val="6BBE9F"/>
            </a:solidFill>
          </p:spPr>
          <p:txBody>
            <a:bodyPr wrap="square" lIns="0" tIns="0" rIns="0" bIns="0" rtlCol="0"/>
            <a:lstStyle/>
            <a:p>
              <a:endParaRPr/>
            </a:p>
          </p:txBody>
        </p:sp>
        <p:sp>
          <p:nvSpPr>
            <p:cNvPr id="12" name="object 6">
              <a:extLst>
                <a:ext uri="{FF2B5EF4-FFF2-40B4-BE49-F238E27FC236}">
                  <a16:creationId xmlns:a16="http://schemas.microsoft.com/office/drawing/2014/main" id="{D5795769-0F1E-C75E-9D76-EE334BF60B8B}"/>
                </a:ext>
              </a:extLst>
            </p:cNvPr>
            <p:cNvSpPr/>
            <p:nvPr/>
          </p:nvSpPr>
          <p:spPr>
            <a:xfrm>
              <a:off x="232041" y="6311874"/>
              <a:ext cx="367030" cy="353060"/>
            </a:xfrm>
            <a:custGeom>
              <a:avLst/>
              <a:gdLst/>
              <a:ahLst/>
              <a:cxnLst/>
              <a:rect l="l" t="t" r="r" b="b"/>
              <a:pathLst>
                <a:path w="367030" h="353059">
                  <a:moveTo>
                    <a:pt x="168363" y="25158"/>
                  </a:moveTo>
                  <a:lnTo>
                    <a:pt x="161378" y="2730"/>
                  </a:lnTo>
                  <a:lnTo>
                    <a:pt x="134886" y="0"/>
                  </a:lnTo>
                  <a:lnTo>
                    <a:pt x="108254" y="8674"/>
                  </a:lnTo>
                  <a:lnTo>
                    <a:pt x="74193" y="28587"/>
                  </a:lnTo>
                  <a:lnTo>
                    <a:pt x="45262" y="55422"/>
                  </a:lnTo>
                  <a:lnTo>
                    <a:pt x="17322" y="97561"/>
                  </a:lnTo>
                  <a:lnTo>
                    <a:pt x="2590" y="142938"/>
                  </a:lnTo>
                  <a:lnTo>
                    <a:pt x="0" y="189915"/>
                  </a:lnTo>
                  <a:lnTo>
                    <a:pt x="9169" y="235178"/>
                  </a:lnTo>
                  <a:lnTo>
                    <a:pt x="30441" y="278803"/>
                  </a:lnTo>
                  <a:lnTo>
                    <a:pt x="62420" y="314960"/>
                  </a:lnTo>
                  <a:lnTo>
                    <a:pt x="70383" y="320509"/>
                  </a:lnTo>
                  <a:lnTo>
                    <a:pt x="49034" y="288658"/>
                  </a:lnTo>
                  <a:lnTo>
                    <a:pt x="43535" y="247218"/>
                  </a:lnTo>
                  <a:lnTo>
                    <a:pt x="52095" y="204482"/>
                  </a:lnTo>
                  <a:lnTo>
                    <a:pt x="72466" y="168059"/>
                  </a:lnTo>
                  <a:lnTo>
                    <a:pt x="136042" y="92684"/>
                  </a:lnTo>
                  <a:lnTo>
                    <a:pt x="136461" y="92100"/>
                  </a:lnTo>
                  <a:lnTo>
                    <a:pt x="136918" y="91541"/>
                  </a:lnTo>
                  <a:lnTo>
                    <a:pt x="158559" y="57835"/>
                  </a:lnTo>
                  <a:lnTo>
                    <a:pt x="168363" y="25158"/>
                  </a:lnTo>
                  <a:close/>
                </a:path>
                <a:path w="367030" h="353059">
                  <a:moveTo>
                    <a:pt x="366991" y="163309"/>
                  </a:moveTo>
                  <a:lnTo>
                    <a:pt x="357860" y="118287"/>
                  </a:lnTo>
                  <a:lnTo>
                    <a:pt x="336537" y="74422"/>
                  </a:lnTo>
                  <a:lnTo>
                    <a:pt x="303834" y="37465"/>
                  </a:lnTo>
                  <a:lnTo>
                    <a:pt x="296176" y="31965"/>
                  </a:lnTo>
                  <a:lnTo>
                    <a:pt x="317728" y="64109"/>
                  </a:lnTo>
                  <a:lnTo>
                    <a:pt x="323227" y="105549"/>
                  </a:lnTo>
                  <a:lnTo>
                    <a:pt x="314655" y="148285"/>
                  </a:lnTo>
                  <a:lnTo>
                    <a:pt x="294297" y="184708"/>
                  </a:lnTo>
                  <a:lnTo>
                    <a:pt x="230720" y="260083"/>
                  </a:lnTo>
                  <a:lnTo>
                    <a:pt x="230301" y="260667"/>
                  </a:lnTo>
                  <a:lnTo>
                    <a:pt x="229844" y="261226"/>
                  </a:lnTo>
                  <a:lnTo>
                    <a:pt x="208203" y="294932"/>
                  </a:lnTo>
                  <a:lnTo>
                    <a:pt x="198399" y="327596"/>
                  </a:lnTo>
                  <a:lnTo>
                    <a:pt x="205384" y="350024"/>
                  </a:lnTo>
                  <a:lnTo>
                    <a:pt x="232676" y="352844"/>
                  </a:lnTo>
                  <a:lnTo>
                    <a:pt x="237540" y="351853"/>
                  </a:lnTo>
                  <a:lnTo>
                    <a:pt x="285305" y="329844"/>
                  </a:lnTo>
                  <a:lnTo>
                    <a:pt x="317474" y="301548"/>
                  </a:lnTo>
                  <a:lnTo>
                    <a:pt x="348564" y="257365"/>
                  </a:lnTo>
                  <a:lnTo>
                    <a:pt x="364083" y="211264"/>
                  </a:lnTo>
                  <a:lnTo>
                    <a:pt x="364451" y="209257"/>
                  </a:lnTo>
                  <a:lnTo>
                    <a:pt x="366991" y="163309"/>
                  </a:lnTo>
                  <a:close/>
                </a:path>
              </a:pathLst>
            </a:custGeom>
            <a:solidFill>
              <a:srgbClr val="317EC1"/>
            </a:solidFill>
          </p:spPr>
          <p:txBody>
            <a:bodyPr wrap="square" lIns="0" tIns="0" rIns="0" bIns="0" rtlCol="0"/>
            <a:lstStyle/>
            <a:p>
              <a:endParaRPr/>
            </a:p>
          </p:txBody>
        </p:sp>
      </p:grpSp>
      <p:pic>
        <p:nvPicPr>
          <p:cNvPr id="13" name="object 7">
            <a:extLst>
              <a:ext uri="{FF2B5EF4-FFF2-40B4-BE49-F238E27FC236}">
                <a16:creationId xmlns:a16="http://schemas.microsoft.com/office/drawing/2014/main" id="{A7C6B04F-6842-548E-5F15-B717E4F0CD6F}"/>
              </a:ext>
            </a:extLst>
          </p:cNvPr>
          <p:cNvPicPr/>
          <p:nvPr/>
        </p:nvPicPr>
        <p:blipFill>
          <a:blip r:embed="rId4" cstate="print"/>
          <a:stretch>
            <a:fillRect/>
          </a:stretch>
        </p:blipFill>
        <p:spPr>
          <a:xfrm>
            <a:off x="719905" y="6377113"/>
            <a:ext cx="1160680" cy="230969"/>
          </a:xfrm>
          <a:prstGeom prst="rect">
            <a:avLst/>
          </a:prstGeom>
        </p:spPr>
      </p:pic>
      <p:pic>
        <p:nvPicPr>
          <p:cNvPr id="14" name="object 8">
            <a:extLst>
              <a:ext uri="{FF2B5EF4-FFF2-40B4-BE49-F238E27FC236}">
                <a16:creationId xmlns:a16="http://schemas.microsoft.com/office/drawing/2014/main" id="{56382CFE-B1E4-425D-79A9-5EABF2C4F499}"/>
              </a:ext>
            </a:extLst>
          </p:cNvPr>
          <p:cNvPicPr/>
          <p:nvPr/>
        </p:nvPicPr>
        <p:blipFill>
          <a:blip r:embed="rId5" cstate="print"/>
          <a:stretch>
            <a:fillRect/>
          </a:stretch>
        </p:blipFill>
        <p:spPr>
          <a:xfrm>
            <a:off x="11599976" y="6338934"/>
            <a:ext cx="412140" cy="304625"/>
          </a:xfrm>
          <a:prstGeom prst="rect">
            <a:avLst/>
          </a:prstGeom>
        </p:spPr>
      </p:pic>
      <p:sp>
        <p:nvSpPr>
          <p:cNvPr id="15" name="object 9">
            <a:extLst>
              <a:ext uri="{FF2B5EF4-FFF2-40B4-BE49-F238E27FC236}">
                <a16:creationId xmlns:a16="http://schemas.microsoft.com/office/drawing/2014/main" id="{E82A36C7-79D3-B2D9-C72D-C13BC7981F71}"/>
              </a:ext>
            </a:extLst>
          </p:cNvPr>
          <p:cNvSpPr/>
          <p:nvPr/>
        </p:nvSpPr>
        <p:spPr>
          <a:xfrm>
            <a:off x="1300245" y="1584960"/>
            <a:ext cx="5184140" cy="0"/>
          </a:xfrm>
          <a:custGeom>
            <a:avLst/>
            <a:gdLst/>
            <a:ahLst/>
            <a:cxnLst/>
            <a:rect l="l" t="t" r="r" b="b"/>
            <a:pathLst>
              <a:path w="5184140">
                <a:moveTo>
                  <a:pt x="0" y="0"/>
                </a:moveTo>
                <a:lnTo>
                  <a:pt x="5184000" y="0"/>
                </a:lnTo>
              </a:path>
            </a:pathLst>
          </a:custGeom>
          <a:ln w="2540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123416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1B5E-E302-B988-DD5F-F0CB7E261BC4}"/>
              </a:ext>
            </a:extLst>
          </p:cNvPr>
          <p:cNvSpPr>
            <a:spLocks noGrp="1"/>
          </p:cNvSpPr>
          <p:nvPr>
            <p:ph type="title"/>
          </p:nvPr>
        </p:nvSpPr>
        <p:spPr/>
        <p:txBody>
          <a:bodyPr/>
          <a:lstStyle/>
          <a:p>
            <a:r>
              <a:rPr lang="fr-FR"/>
              <a:t>Modifiez le style du titre</a:t>
            </a:r>
            <a:endParaRPr lang="nl-BE"/>
          </a:p>
        </p:txBody>
      </p:sp>
      <p:sp>
        <p:nvSpPr>
          <p:cNvPr id="3" name="Content Placeholder 2">
            <a:extLst>
              <a:ext uri="{FF2B5EF4-FFF2-40B4-BE49-F238E27FC236}">
                <a16:creationId xmlns:a16="http://schemas.microsoft.com/office/drawing/2014/main" id="{03A29465-4E1D-4DFF-9E13-9F5732C382A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Content Placeholder 3">
            <a:extLst>
              <a:ext uri="{FF2B5EF4-FFF2-40B4-BE49-F238E27FC236}">
                <a16:creationId xmlns:a16="http://schemas.microsoft.com/office/drawing/2014/main" id="{3A4EB563-A831-8A84-973C-88C6987BC5E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8" name="Slide Number Placeholder 5">
            <a:extLst>
              <a:ext uri="{FF2B5EF4-FFF2-40B4-BE49-F238E27FC236}">
                <a16:creationId xmlns:a16="http://schemas.microsoft.com/office/drawing/2014/main" id="{9529BCFE-BD02-1B55-D59C-46DB4E6DF3C0}"/>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426840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B2B6-DF7C-FF03-59FC-EAF799D70212}"/>
              </a:ext>
            </a:extLst>
          </p:cNvPr>
          <p:cNvSpPr>
            <a:spLocks noGrp="1"/>
          </p:cNvSpPr>
          <p:nvPr>
            <p:ph type="title"/>
          </p:nvPr>
        </p:nvSpPr>
        <p:spPr>
          <a:xfrm>
            <a:off x="839788" y="365125"/>
            <a:ext cx="10515600" cy="1325563"/>
          </a:xfrm>
        </p:spPr>
        <p:txBody>
          <a:bodyPr/>
          <a:lstStyle/>
          <a:p>
            <a:r>
              <a:rPr lang="fr-FR"/>
              <a:t>Modifiez le style du titre</a:t>
            </a:r>
            <a:endParaRPr lang="nl-BE"/>
          </a:p>
        </p:txBody>
      </p:sp>
      <p:sp>
        <p:nvSpPr>
          <p:cNvPr id="3" name="Text Placeholder 2">
            <a:extLst>
              <a:ext uri="{FF2B5EF4-FFF2-40B4-BE49-F238E27FC236}">
                <a16:creationId xmlns:a16="http://schemas.microsoft.com/office/drawing/2014/main" id="{24234D9E-B2CC-42A0-0F44-A1943C5BAAAC}"/>
              </a:ext>
            </a:extLst>
          </p:cNvPr>
          <p:cNvSpPr>
            <a:spLocks noGrp="1"/>
          </p:cNvSpPr>
          <p:nvPr>
            <p:ph type="body" idx="1"/>
          </p:nvPr>
        </p:nvSpPr>
        <p:spPr>
          <a:xfrm>
            <a:off x="839788" y="1681163"/>
            <a:ext cx="5157787" cy="823912"/>
          </a:xfrm>
        </p:spPr>
        <p:txBody>
          <a:bodyPr anchor="b"/>
          <a:lstStyle>
            <a:lvl1pPr marL="0" indent="0">
              <a:buNone/>
              <a:defRPr sz="2400" b="1">
                <a:solidFill>
                  <a:srgbClr val="40E4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C25B8615-B898-10A7-9DBE-F3ADF8F892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5" name="Text Placeholder 4">
            <a:extLst>
              <a:ext uri="{FF2B5EF4-FFF2-40B4-BE49-F238E27FC236}">
                <a16:creationId xmlns:a16="http://schemas.microsoft.com/office/drawing/2014/main" id="{7C1FEAFC-A829-E94F-0E85-69C3BAEC8EF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0E4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1EBDA103-6D8C-E774-6EA6-F46F9DC1365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dirty="0"/>
          </a:p>
        </p:txBody>
      </p:sp>
      <p:sp>
        <p:nvSpPr>
          <p:cNvPr id="10" name="Slide Number Placeholder 5">
            <a:extLst>
              <a:ext uri="{FF2B5EF4-FFF2-40B4-BE49-F238E27FC236}">
                <a16:creationId xmlns:a16="http://schemas.microsoft.com/office/drawing/2014/main" id="{0637D8A5-A365-ECB6-7F19-4621C5076C7F}"/>
              </a:ext>
            </a:extLst>
          </p:cNvPr>
          <p:cNvSpPr>
            <a:spLocks noGrp="1"/>
          </p:cNvSpPr>
          <p:nvPr>
            <p:ph type="sldNum" sz="quarter" idx="12"/>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35405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EFD4-1AE3-B955-B08F-F93DB45408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nl-BE"/>
          </a:p>
        </p:txBody>
      </p:sp>
      <p:sp>
        <p:nvSpPr>
          <p:cNvPr id="3" name="Content Placeholder 2">
            <a:extLst>
              <a:ext uri="{FF2B5EF4-FFF2-40B4-BE49-F238E27FC236}">
                <a16:creationId xmlns:a16="http://schemas.microsoft.com/office/drawing/2014/main" id="{A8F9A2EC-B401-ACF5-252B-FA6A967B4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a:p>
        </p:txBody>
      </p:sp>
      <p:sp>
        <p:nvSpPr>
          <p:cNvPr id="4" name="Text Placeholder 3">
            <a:extLst>
              <a:ext uri="{FF2B5EF4-FFF2-40B4-BE49-F238E27FC236}">
                <a16:creationId xmlns:a16="http://schemas.microsoft.com/office/drawing/2014/main" id="{A15E4D99-07E4-454B-E466-29D834677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Slide Number Placeholder 5">
            <a:extLst>
              <a:ext uri="{FF2B5EF4-FFF2-40B4-BE49-F238E27FC236}">
                <a16:creationId xmlns:a16="http://schemas.microsoft.com/office/drawing/2014/main" id="{86E4A79B-16D6-66DD-C126-66E5E8B36532}"/>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400864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0CB3-0DD7-73D8-A250-25FAB28D22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nl-BE"/>
          </a:p>
        </p:txBody>
      </p:sp>
      <p:sp>
        <p:nvSpPr>
          <p:cNvPr id="3" name="Picture Placeholder 2">
            <a:extLst>
              <a:ext uri="{FF2B5EF4-FFF2-40B4-BE49-F238E27FC236}">
                <a16:creationId xmlns:a16="http://schemas.microsoft.com/office/drawing/2014/main" id="{0EF721B4-5505-B2B9-B1A5-6178F7EE8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nl-BE"/>
          </a:p>
        </p:txBody>
      </p:sp>
      <p:sp>
        <p:nvSpPr>
          <p:cNvPr id="4" name="Text Placeholder 3">
            <a:extLst>
              <a:ext uri="{FF2B5EF4-FFF2-40B4-BE49-F238E27FC236}">
                <a16:creationId xmlns:a16="http://schemas.microsoft.com/office/drawing/2014/main" id="{43BD7333-DFD3-4560-AEC4-7D217C6FB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Slide Number Placeholder 5">
            <a:extLst>
              <a:ext uri="{FF2B5EF4-FFF2-40B4-BE49-F238E27FC236}">
                <a16:creationId xmlns:a16="http://schemas.microsoft.com/office/drawing/2014/main" id="{F77E74F8-3E91-BE44-D969-25C21F4D8998}"/>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2CA9C65A-0F3D-4A11-991E-D36301713F5C}" type="slidenum">
              <a:rPr lang="fr-BE" smtClean="0"/>
              <a:t>‹N°›</a:t>
            </a:fld>
            <a:endParaRPr lang="fr-BE"/>
          </a:p>
        </p:txBody>
      </p:sp>
    </p:spTree>
    <p:extLst>
      <p:ext uri="{BB962C8B-B14F-4D97-AF65-F5344CB8AC3E}">
        <p14:creationId xmlns:p14="http://schemas.microsoft.com/office/powerpoint/2010/main" val="271300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A08F6B-510F-4C50-96B2-3EB50E9ACCF6}" type="datetimeFigureOut">
              <a:rPr lang="fr-BE" smtClean="0"/>
              <a:t>24/03/2024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CA9C65A-0F3D-4A11-991E-D36301713F5C}" type="slidenum">
              <a:rPr lang="fr-BE" smtClean="0"/>
              <a:t>‹N°›</a:t>
            </a:fld>
            <a:endParaRPr lang="fr-BE"/>
          </a:p>
        </p:txBody>
      </p:sp>
    </p:spTree>
    <p:extLst>
      <p:ext uri="{BB962C8B-B14F-4D97-AF65-F5344CB8AC3E}">
        <p14:creationId xmlns:p14="http://schemas.microsoft.com/office/powerpoint/2010/main" val="392890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apositive de tit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317D1245-527D-DFCF-D2F2-4176445C7ED6}"/>
              </a:ext>
            </a:extLst>
          </p:cNvPr>
          <p:cNvGrpSpPr/>
          <p:nvPr/>
        </p:nvGrpSpPr>
        <p:grpSpPr>
          <a:xfrm>
            <a:off x="0" y="457199"/>
            <a:ext cx="9000490" cy="3966210"/>
            <a:chOff x="0" y="457199"/>
            <a:chExt cx="9000490" cy="3966210"/>
          </a:xfrm>
        </p:grpSpPr>
        <p:pic>
          <p:nvPicPr>
            <p:cNvPr id="9" name="object 3">
              <a:extLst>
                <a:ext uri="{FF2B5EF4-FFF2-40B4-BE49-F238E27FC236}">
                  <a16:creationId xmlns:a16="http://schemas.microsoft.com/office/drawing/2014/main" id="{C90E42EA-2AF4-D00D-50F0-8939CD950DCE}"/>
                </a:ext>
              </a:extLst>
            </p:cNvPr>
            <p:cNvPicPr/>
            <p:nvPr/>
          </p:nvPicPr>
          <p:blipFill>
            <a:blip r:embed="rId3" cstate="print"/>
            <a:stretch>
              <a:fillRect/>
            </a:stretch>
          </p:blipFill>
          <p:spPr>
            <a:xfrm>
              <a:off x="0" y="457199"/>
              <a:ext cx="9000008" cy="2741866"/>
            </a:xfrm>
            <a:prstGeom prst="rect">
              <a:avLst/>
            </a:prstGeom>
          </p:spPr>
        </p:pic>
        <p:sp>
          <p:nvSpPr>
            <p:cNvPr id="10" name="object 4">
              <a:extLst>
                <a:ext uri="{FF2B5EF4-FFF2-40B4-BE49-F238E27FC236}">
                  <a16:creationId xmlns:a16="http://schemas.microsoft.com/office/drawing/2014/main" id="{36CA40AD-06DA-5171-1222-6947B0321874}"/>
                </a:ext>
              </a:extLst>
            </p:cNvPr>
            <p:cNvSpPr/>
            <p:nvPr/>
          </p:nvSpPr>
          <p:spPr>
            <a:xfrm>
              <a:off x="0" y="3199061"/>
              <a:ext cx="9000490" cy="1224280"/>
            </a:xfrm>
            <a:custGeom>
              <a:avLst/>
              <a:gdLst/>
              <a:ahLst/>
              <a:cxnLst/>
              <a:rect l="l" t="t" r="r" b="b"/>
              <a:pathLst>
                <a:path w="9000490" h="1224279">
                  <a:moveTo>
                    <a:pt x="8999994" y="0"/>
                  </a:moveTo>
                  <a:lnTo>
                    <a:pt x="0" y="0"/>
                  </a:lnTo>
                  <a:lnTo>
                    <a:pt x="0" y="1224000"/>
                  </a:lnTo>
                  <a:lnTo>
                    <a:pt x="8748001" y="1224000"/>
                  </a:lnTo>
                  <a:lnTo>
                    <a:pt x="8793299" y="1219940"/>
                  </a:lnTo>
                  <a:lnTo>
                    <a:pt x="8835932" y="1208234"/>
                  </a:lnTo>
                  <a:lnTo>
                    <a:pt x="8875190" y="1189594"/>
                  </a:lnTo>
                  <a:lnTo>
                    <a:pt x="8910360" y="1164731"/>
                  </a:lnTo>
                  <a:lnTo>
                    <a:pt x="8940731" y="1134358"/>
                  </a:lnTo>
                  <a:lnTo>
                    <a:pt x="8965591" y="1099186"/>
                  </a:lnTo>
                  <a:lnTo>
                    <a:pt x="8984230" y="1059927"/>
                  </a:lnTo>
                  <a:lnTo>
                    <a:pt x="8995934" y="1017292"/>
                  </a:lnTo>
                  <a:lnTo>
                    <a:pt x="8999994" y="971994"/>
                  </a:lnTo>
                  <a:lnTo>
                    <a:pt x="8999994" y="0"/>
                  </a:lnTo>
                  <a:close/>
                </a:path>
              </a:pathLst>
            </a:custGeom>
            <a:solidFill>
              <a:srgbClr val="F5F7F8"/>
            </a:solidFill>
          </p:spPr>
          <p:txBody>
            <a:bodyPr wrap="square" lIns="0" tIns="0" rIns="0" bIns="0" rtlCol="0"/>
            <a:lstStyle/>
            <a:p>
              <a:endParaRPr/>
            </a:p>
          </p:txBody>
        </p:sp>
        <p:sp>
          <p:nvSpPr>
            <p:cNvPr id="11" name="object 5">
              <a:extLst>
                <a:ext uri="{FF2B5EF4-FFF2-40B4-BE49-F238E27FC236}">
                  <a16:creationId xmlns:a16="http://schemas.microsoft.com/office/drawing/2014/main" id="{4B2E09EC-3736-82A2-609B-28E1CE5FB1AC}"/>
                </a:ext>
              </a:extLst>
            </p:cNvPr>
            <p:cNvSpPr/>
            <p:nvPr/>
          </p:nvSpPr>
          <p:spPr>
            <a:xfrm>
              <a:off x="826787" y="3659462"/>
              <a:ext cx="284480" cy="284480"/>
            </a:xfrm>
            <a:custGeom>
              <a:avLst/>
              <a:gdLst/>
              <a:ahLst/>
              <a:cxnLst/>
              <a:rect l="l" t="t" r="r" b="b"/>
              <a:pathLst>
                <a:path w="284480" h="284479">
                  <a:moveTo>
                    <a:pt x="153822" y="0"/>
                  </a:moveTo>
                  <a:lnTo>
                    <a:pt x="110254" y="3161"/>
                  </a:lnTo>
                  <a:lnTo>
                    <a:pt x="69308" y="19541"/>
                  </a:lnTo>
                  <a:lnTo>
                    <a:pt x="34297" y="48895"/>
                  </a:lnTo>
                  <a:lnTo>
                    <a:pt x="10298" y="87764"/>
                  </a:lnTo>
                  <a:lnTo>
                    <a:pt x="0" y="130640"/>
                  </a:lnTo>
                  <a:lnTo>
                    <a:pt x="3159" y="174208"/>
                  </a:lnTo>
                  <a:lnTo>
                    <a:pt x="19537" y="215155"/>
                  </a:lnTo>
                  <a:lnTo>
                    <a:pt x="48890" y="250165"/>
                  </a:lnTo>
                  <a:lnTo>
                    <a:pt x="87760" y="274170"/>
                  </a:lnTo>
                  <a:lnTo>
                    <a:pt x="130638" y="284472"/>
                  </a:lnTo>
                  <a:lnTo>
                    <a:pt x="174208" y="281312"/>
                  </a:lnTo>
                  <a:lnTo>
                    <a:pt x="215154" y="264932"/>
                  </a:lnTo>
                  <a:lnTo>
                    <a:pt x="250159" y="235573"/>
                  </a:lnTo>
                  <a:lnTo>
                    <a:pt x="274166" y="196702"/>
                  </a:lnTo>
                  <a:lnTo>
                    <a:pt x="284470" y="153824"/>
                  </a:lnTo>
                  <a:lnTo>
                    <a:pt x="281312" y="110254"/>
                  </a:lnTo>
                  <a:lnTo>
                    <a:pt x="264931" y="69308"/>
                  </a:lnTo>
                  <a:lnTo>
                    <a:pt x="235567" y="34303"/>
                  </a:lnTo>
                  <a:lnTo>
                    <a:pt x="196698" y="10299"/>
                  </a:lnTo>
                  <a:lnTo>
                    <a:pt x="153822" y="0"/>
                  </a:lnTo>
                  <a:close/>
                </a:path>
              </a:pathLst>
            </a:custGeom>
            <a:solidFill>
              <a:srgbClr val="317EC1"/>
            </a:solidFill>
          </p:spPr>
          <p:txBody>
            <a:bodyPr wrap="square" lIns="0" tIns="0" rIns="0" bIns="0" rtlCol="0"/>
            <a:lstStyle/>
            <a:p>
              <a:endParaRPr/>
            </a:p>
          </p:txBody>
        </p:sp>
        <p:sp>
          <p:nvSpPr>
            <p:cNvPr id="12" name="object 6">
              <a:extLst>
                <a:ext uri="{FF2B5EF4-FFF2-40B4-BE49-F238E27FC236}">
                  <a16:creationId xmlns:a16="http://schemas.microsoft.com/office/drawing/2014/main" id="{43A5B777-8832-837D-1A4A-054242DECEED}"/>
                </a:ext>
              </a:extLst>
            </p:cNvPr>
            <p:cNvSpPr/>
            <p:nvPr/>
          </p:nvSpPr>
          <p:spPr>
            <a:xfrm>
              <a:off x="504647" y="3351567"/>
              <a:ext cx="929005" cy="899160"/>
            </a:xfrm>
            <a:custGeom>
              <a:avLst/>
              <a:gdLst/>
              <a:ahLst/>
              <a:cxnLst/>
              <a:rect l="l" t="t" r="r" b="b"/>
              <a:pathLst>
                <a:path w="929005" h="899160">
                  <a:moveTo>
                    <a:pt x="423837" y="846721"/>
                  </a:moveTo>
                  <a:lnTo>
                    <a:pt x="411518" y="777443"/>
                  </a:lnTo>
                  <a:lnTo>
                    <a:pt x="394741" y="738657"/>
                  </a:lnTo>
                  <a:lnTo>
                    <a:pt x="372351" y="699820"/>
                  </a:lnTo>
                  <a:lnTo>
                    <a:pt x="345440" y="663003"/>
                  </a:lnTo>
                  <a:lnTo>
                    <a:pt x="344284" y="661593"/>
                  </a:lnTo>
                  <a:lnTo>
                    <a:pt x="343230" y="660107"/>
                  </a:lnTo>
                  <a:lnTo>
                    <a:pt x="342061" y="658672"/>
                  </a:lnTo>
                  <a:lnTo>
                    <a:pt x="183959" y="468769"/>
                  </a:lnTo>
                  <a:lnTo>
                    <a:pt x="158026" y="430923"/>
                  </a:lnTo>
                  <a:lnTo>
                    <a:pt x="137388" y="387870"/>
                  </a:lnTo>
                  <a:lnTo>
                    <a:pt x="122542" y="341274"/>
                  </a:lnTo>
                  <a:lnTo>
                    <a:pt x="113957" y="292836"/>
                  </a:lnTo>
                  <a:lnTo>
                    <a:pt x="112141" y="244246"/>
                  </a:lnTo>
                  <a:lnTo>
                    <a:pt x="117576" y="197192"/>
                  </a:lnTo>
                  <a:lnTo>
                    <a:pt x="130746" y="153365"/>
                  </a:lnTo>
                  <a:lnTo>
                    <a:pt x="152158" y="114465"/>
                  </a:lnTo>
                  <a:lnTo>
                    <a:pt x="182283" y="82169"/>
                  </a:lnTo>
                  <a:lnTo>
                    <a:pt x="191211" y="75222"/>
                  </a:lnTo>
                  <a:lnTo>
                    <a:pt x="190855" y="74790"/>
                  </a:lnTo>
                  <a:lnTo>
                    <a:pt x="149186" y="108915"/>
                  </a:lnTo>
                  <a:lnTo>
                    <a:pt x="113055" y="146304"/>
                  </a:lnTo>
                  <a:lnTo>
                    <a:pt x="83794" y="183794"/>
                  </a:lnTo>
                  <a:lnTo>
                    <a:pt x="58953" y="223278"/>
                  </a:lnTo>
                  <a:lnTo>
                    <a:pt x="38481" y="264426"/>
                  </a:lnTo>
                  <a:lnTo>
                    <a:pt x="22377" y="306920"/>
                  </a:lnTo>
                  <a:lnTo>
                    <a:pt x="10617" y="350431"/>
                  </a:lnTo>
                  <a:lnTo>
                    <a:pt x="3162" y="394614"/>
                  </a:lnTo>
                  <a:lnTo>
                    <a:pt x="0" y="439153"/>
                  </a:lnTo>
                  <a:lnTo>
                    <a:pt x="1092" y="483704"/>
                  </a:lnTo>
                  <a:lnTo>
                    <a:pt x="6426" y="527964"/>
                  </a:lnTo>
                  <a:lnTo>
                    <a:pt x="15989" y="571576"/>
                  </a:lnTo>
                  <a:lnTo>
                    <a:pt x="29730" y="614222"/>
                  </a:lnTo>
                  <a:lnTo>
                    <a:pt x="46291" y="652449"/>
                  </a:lnTo>
                  <a:lnTo>
                    <a:pt x="65951" y="688530"/>
                  </a:lnTo>
                  <a:lnTo>
                    <a:pt x="88963" y="723074"/>
                  </a:lnTo>
                  <a:lnTo>
                    <a:pt x="94030" y="729830"/>
                  </a:lnTo>
                  <a:lnTo>
                    <a:pt x="94856" y="730961"/>
                  </a:lnTo>
                  <a:lnTo>
                    <a:pt x="134708" y="776744"/>
                  </a:lnTo>
                  <a:lnTo>
                    <a:pt x="164706" y="804722"/>
                  </a:lnTo>
                  <a:lnTo>
                    <a:pt x="198018" y="830719"/>
                  </a:lnTo>
                  <a:lnTo>
                    <a:pt x="237502" y="855560"/>
                  </a:lnTo>
                  <a:lnTo>
                    <a:pt x="278663" y="876020"/>
                  </a:lnTo>
                  <a:lnTo>
                    <a:pt x="333006" y="894626"/>
                  </a:lnTo>
                  <a:lnTo>
                    <a:pt x="372872" y="899096"/>
                  </a:lnTo>
                  <a:lnTo>
                    <a:pt x="400570" y="891247"/>
                  </a:lnTo>
                  <a:lnTo>
                    <a:pt x="417195" y="873099"/>
                  </a:lnTo>
                  <a:lnTo>
                    <a:pt x="423837" y="846721"/>
                  </a:lnTo>
                  <a:close/>
                </a:path>
                <a:path w="929005" h="899160">
                  <a:moveTo>
                    <a:pt x="928674" y="458546"/>
                  </a:moveTo>
                  <a:lnTo>
                    <a:pt x="927658" y="417423"/>
                  </a:lnTo>
                  <a:lnTo>
                    <a:pt x="922439" y="373481"/>
                  </a:lnTo>
                  <a:lnTo>
                    <a:pt x="912812" y="329044"/>
                  </a:lnTo>
                  <a:lnTo>
                    <a:pt x="899579" y="287832"/>
                  </a:lnTo>
                  <a:lnTo>
                    <a:pt x="882383" y="247675"/>
                  </a:lnTo>
                  <a:lnTo>
                    <a:pt x="861225" y="208915"/>
                  </a:lnTo>
                  <a:lnTo>
                    <a:pt x="835723" y="171335"/>
                  </a:lnTo>
                  <a:lnTo>
                    <a:pt x="834136" y="169265"/>
                  </a:lnTo>
                  <a:lnTo>
                    <a:pt x="833310" y="168135"/>
                  </a:lnTo>
                  <a:lnTo>
                    <a:pt x="797547" y="126885"/>
                  </a:lnTo>
                  <a:lnTo>
                    <a:pt x="768210" y="98806"/>
                  </a:lnTo>
                  <a:lnTo>
                    <a:pt x="729386" y="68630"/>
                  </a:lnTo>
                  <a:lnTo>
                    <a:pt x="688428" y="43154"/>
                  </a:lnTo>
                  <a:lnTo>
                    <a:pt x="645718" y="22377"/>
                  </a:lnTo>
                  <a:lnTo>
                    <a:pt x="605726" y="7759"/>
                  </a:lnTo>
                  <a:lnTo>
                    <a:pt x="555294" y="0"/>
                  </a:lnTo>
                  <a:lnTo>
                    <a:pt x="527608" y="7848"/>
                  </a:lnTo>
                  <a:lnTo>
                    <a:pt x="510984" y="25996"/>
                  </a:lnTo>
                  <a:lnTo>
                    <a:pt x="504355" y="52374"/>
                  </a:lnTo>
                  <a:lnTo>
                    <a:pt x="506603" y="84950"/>
                  </a:lnTo>
                  <a:lnTo>
                    <a:pt x="533438" y="160439"/>
                  </a:lnTo>
                  <a:lnTo>
                    <a:pt x="555828" y="199275"/>
                  </a:lnTo>
                  <a:lnTo>
                    <a:pt x="582739" y="236093"/>
                  </a:lnTo>
                  <a:lnTo>
                    <a:pt x="583882" y="237502"/>
                  </a:lnTo>
                  <a:lnTo>
                    <a:pt x="584936" y="238988"/>
                  </a:lnTo>
                  <a:lnTo>
                    <a:pt x="586105" y="240423"/>
                  </a:lnTo>
                  <a:lnTo>
                    <a:pt x="744207" y="430326"/>
                  </a:lnTo>
                  <a:lnTo>
                    <a:pt x="770153" y="468172"/>
                  </a:lnTo>
                  <a:lnTo>
                    <a:pt x="790790" y="511225"/>
                  </a:lnTo>
                  <a:lnTo>
                    <a:pt x="805649" y="557822"/>
                  </a:lnTo>
                  <a:lnTo>
                    <a:pt x="814222" y="606259"/>
                  </a:lnTo>
                  <a:lnTo>
                    <a:pt x="816038" y="654850"/>
                  </a:lnTo>
                  <a:lnTo>
                    <a:pt x="810602" y="701903"/>
                  </a:lnTo>
                  <a:lnTo>
                    <a:pt x="797433" y="745731"/>
                  </a:lnTo>
                  <a:lnTo>
                    <a:pt x="776020" y="784644"/>
                  </a:lnTo>
                  <a:lnTo>
                    <a:pt x="745883" y="816927"/>
                  </a:lnTo>
                  <a:lnTo>
                    <a:pt x="736955" y="823874"/>
                  </a:lnTo>
                  <a:lnTo>
                    <a:pt x="737958" y="825093"/>
                  </a:lnTo>
                  <a:lnTo>
                    <a:pt x="792467" y="778243"/>
                  </a:lnTo>
                  <a:lnTo>
                    <a:pt x="826262" y="740422"/>
                  </a:lnTo>
                  <a:lnTo>
                    <a:pt x="857364" y="696747"/>
                  </a:lnTo>
                  <a:lnTo>
                    <a:pt x="887755" y="640867"/>
                  </a:lnTo>
                  <a:lnTo>
                    <a:pt x="907402" y="589470"/>
                  </a:lnTo>
                  <a:lnTo>
                    <a:pt x="917397" y="552500"/>
                  </a:lnTo>
                  <a:lnTo>
                    <a:pt x="917397" y="552145"/>
                  </a:lnTo>
                  <a:lnTo>
                    <a:pt x="918222" y="548551"/>
                  </a:lnTo>
                  <a:lnTo>
                    <a:pt x="918768" y="545934"/>
                  </a:lnTo>
                  <a:lnTo>
                    <a:pt x="924839" y="510006"/>
                  </a:lnTo>
                  <a:lnTo>
                    <a:pt x="925842" y="501802"/>
                  </a:lnTo>
                  <a:lnTo>
                    <a:pt x="928585" y="463130"/>
                  </a:lnTo>
                  <a:lnTo>
                    <a:pt x="928674" y="458546"/>
                  </a:lnTo>
                  <a:close/>
                </a:path>
              </a:pathLst>
            </a:custGeom>
            <a:solidFill>
              <a:srgbClr val="6BBE9F"/>
            </a:solidFill>
          </p:spPr>
          <p:txBody>
            <a:bodyPr wrap="square" lIns="0" tIns="0" rIns="0" bIns="0" rtlCol="0"/>
            <a:lstStyle/>
            <a:p>
              <a:endParaRPr/>
            </a:p>
          </p:txBody>
        </p:sp>
        <p:sp>
          <p:nvSpPr>
            <p:cNvPr id="13" name="object 7">
              <a:extLst>
                <a:ext uri="{FF2B5EF4-FFF2-40B4-BE49-F238E27FC236}">
                  <a16:creationId xmlns:a16="http://schemas.microsoft.com/office/drawing/2014/main" id="{A41F59F3-35F1-2D74-B31C-16B8432AB555}"/>
                </a:ext>
              </a:extLst>
            </p:cNvPr>
            <p:cNvSpPr/>
            <p:nvPr/>
          </p:nvSpPr>
          <p:spPr>
            <a:xfrm>
              <a:off x="504647" y="3350983"/>
              <a:ext cx="929005" cy="900430"/>
            </a:xfrm>
            <a:custGeom>
              <a:avLst/>
              <a:gdLst/>
              <a:ahLst/>
              <a:cxnLst/>
              <a:rect l="l" t="t" r="r" b="b"/>
              <a:pathLst>
                <a:path w="929005" h="900429">
                  <a:moveTo>
                    <a:pt x="426364" y="52705"/>
                  </a:moveTo>
                  <a:lnTo>
                    <a:pt x="419900" y="26289"/>
                  </a:lnTo>
                  <a:lnTo>
                    <a:pt x="403390" y="8039"/>
                  </a:lnTo>
                  <a:lnTo>
                    <a:pt x="375742" y="0"/>
                  </a:lnTo>
                  <a:lnTo>
                    <a:pt x="340055" y="3784"/>
                  </a:lnTo>
                  <a:lnTo>
                    <a:pt x="274421" y="26733"/>
                  </a:lnTo>
                  <a:lnTo>
                    <a:pt x="230301" y="49377"/>
                  </a:lnTo>
                  <a:lnTo>
                    <a:pt x="188417" y="76974"/>
                  </a:lnTo>
                  <a:lnTo>
                    <a:pt x="149186" y="109499"/>
                  </a:lnTo>
                  <a:lnTo>
                    <a:pt x="113093" y="146850"/>
                  </a:lnTo>
                  <a:lnTo>
                    <a:pt x="83794" y="184378"/>
                  </a:lnTo>
                  <a:lnTo>
                    <a:pt x="58953" y="223862"/>
                  </a:lnTo>
                  <a:lnTo>
                    <a:pt x="38481" y="265010"/>
                  </a:lnTo>
                  <a:lnTo>
                    <a:pt x="22377" y="307505"/>
                  </a:lnTo>
                  <a:lnTo>
                    <a:pt x="10617" y="351015"/>
                  </a:lnTo>
                  <a:lnTo>
                    <a:pt x="3162" y="395198"/>
                  </a:lnTo>
                  <a:lnTo>
                    <a:pt x="0" y="439737"/>
                  </a:lnTo>
                  <a:lnTo>
                    <a:pt x="1092" y="484289"/>
                  </a:lnTo>
                  <a:lnTo>
                    <a:pt x="6426" y="528548"/>
                  </a:lnTo>
                  <a:lnTo>
                    <a:pt x="15989" y="572160"/>
                  </a:lnTo>
                  <a:lnTo>
                    <a:pt x="32067" y="620204"/>
                  </a:lnTo>
                  <a:lnTo>
                    <a:pt x="51714" y="663486"/>
                  </a:lnTo>
                  <a:lnTo>
                    <a:pt x="74815" y="703262"/>
                  </a:lnTo>
                  <a:lnTo>
                    <a:pt x="126174" y="769162"/>
                  </a:lnTo>
                  <a:lnTo>
                    <a:pt x="154635" y="796391"/>
                  </a:lnTo>
                  <a:lnTo>
                    <a:pt x="188099" y="823556"/>
                  </a:lnTo>
                  <a:lnTo>
                    <a:pt x="188823" y="822706"/>
                  </a:lnTo>
                  <a:lnTo>
                    <a:pt x="185826" y="820445"/>
                  </a:lnTo>
                  <a:lnTo>
                    <a:pt x="182854" y="818121"/>
                  </a:lnTo>
                  <a:lnTo>
                    <a:pt x="150037" y="783234"/>
                  </a:lnTo>
                  <a:lnTo>
                    <a:pt x="128866" y="744181"/>
                  </a:lnTo>
                  <a:lnTo>
                    <a:pt x="115976" y="700278"/>
                  </a:lnTo>
                  <a:lnTo>
                    <a:pt x="110832" y="653186"/>
                  </a:lnTo>
                  <a:lnTo>
                    <a:pt x="112966" y="604608"/>
                  </a:lnTo>
                  <a:lnTo>
                    <a:pt x="121856" y="556221"/>
                  </a:lnTo>
                  <a:lnTo>
                    <a:pt x="137007" y="509727"/>
                  </a:lnTo>
                  <a:lnTo>
                    <a:pt x="157911" y="466801"/>
                  </a:lnTo>
                  <a:lnTo>
                    <a:pt x="184086" y="429120"/>
                  </a:lnTo>
                  <a:lnTo>
                    <a:pt x="344576" y="238823"/>
                  </a:lnTo>
                  <a:lnTo>
                    <a:pt x="345630" y="237324"/>
                  </a:lnTo>
                  <a:lnTo>
                    <a:pt x="373951" y="199275"/>
                  </a:lnTo>
                  <a:lnTo>
                    <a:pt x="396582" y="160591"/>
                  </a:lnTo>
                  <a:lnTo>
                    <a:pt x="413600" y="121894"/>
                  </a:lnTo>
                  <a:lnTo>
                    <a:pt x="423900" y="85255"/>
                  </a:lnTo>
                  <a:lnTo>
                    <a:pt x="426364" y="52705"/>
                  </a:lnTo>
                  <a:close/>
                </a:path>
                <a:path w="929005" h="900429">
                  <a:moveTo>
                    <a:pt x="928649" y="458292"/>
                  </a:moveTo>
                  <a:lnTo>
                    <a:pt x="927658" y="417931"/>
                  </a:lnTo>
                  <a:lnTo>
                    <a:pt x="922299" y="372884"/>
                  </a:lnTo>
                  <a:lnTo>
                    <a:pt x="912749" y="329272"/>
                  </a:lnTo>
                  <a:lnTo>
                    <a:pt x="895794" y="279222"/>
                  </a:lnTo>
                  <a:lnTo>
                    <a:pt x="877341" y="238531"/>
                  </a:lnTo>
                  <a:lnTo>
                    <a:pt x="858266" y="204444"/>
                  </a:lnTo>
                  <a:lnTo>
                    <a:pt x="832840" y="167767"/>
                  </a:lnTo>
                  <a:lnTo>
                    <a:pt x="802563" y="132270"/>
                  </a:lnTo>
                  <a:lnTo>
                    <a:pt x="768223" y="99390"/>
                  </a:lnTo>
                  <a:lnTo>
                    <a:pt x="739660" y="77190"/>
                  </a:lnTo>
                  <a:lnTo>
                    <a:pt x="739343" y="77558"/>
                  </a:lnTo>
                  <a:lnTo>
                    <a:pt x="742340" y="79819"/>
                  </a:lnTo>
                  <a:lnTo>
                    <a:pt x="745312" y="82143"/>
                  </a:lnTo>
                  <a:lnTo>
                    <a:pt x="778141" y="117030"/>
                  </a:lnTo>
                  <a:lnTo>
                    <a:pt x="799299" y="156083"/>
                  </a:lnTo>
                  <a:lnTo>
                    <a:pt x="812203" y="199986"/>
                  </a:lnTo>
                  <a:lnTo>
                    <a:pt x="817333" y="247078"/>
                  </a:lnTo>
                  <a:lnTo>
                    <a:pt x="815213" y="295656"/>
                  </a:lnTo>
                  <a:lnTo>
                    <a:pt x="806323" y="344043"/>
                  </a:lnTo>
                  <a:lnTo>
                    <a:pt x="791171" y="390537"/>
                  </a:lnTo>
                  <a:lnTo>
                    <a:pt x="770255" y="433476"/>
                  </a:lnTo>
                  <a:lnTo>
                    <a:pt x="744080" y="471144"/>
                  </a:lnTo>
                  <a:lnTo>
                    <a:pt x="583590" y="661441"/>
                  </a:lnTo>
                  <a:lnTo>
                    <a:pt x="582536" y="662940"/>
                  </a:lnTo>
                  <a:lnTo>
                    <a:pt x="554228" y="700989"/>
                  </a:lnTo>
                  <a:lnTo>
                    <a:pt x="531583" y="739673"/>
                  </a:lnTo>
                  <a:lnTo>
                    <a:pt x="514578" y="778357"/>
                  </a:lnTo>
                  <a:lnTo>
                    <a:pt x="501815" y="847559"/>
                  </a:lnTo>
                  <a:lnTo>
                    <a:pt x="508279" y="873975"/>
                  </a:lnTo>
                  <a:lnTo>
                    <a:pt x="524776" y="892225"/>
                  </a:lnTo>
                  <a:lnTo>
                    <a:pt x="552424" y="900264"/>
                  </a:lnTo>
                  <a:lnTo>
                    <a:pt x="592315" y="896035"/>
                  </a:lnTo>
                  <a:lnTo>
                    <a:pt x="631075" y="884224"/>
                  </a:lnTo>
                  <a:lnTo>
                    <a:pt x="669810" y="867435"/>
                  </a:lnTo>
                  <a:lnTo>
                    <a:pt x="709536" y="845375"/>
                  </a:lnTo>
                  <a:lnTo>
                    <a:pt x="751992" y="815200"/>
                  </a:lnTo>
                  <a:lnTo>
                    <a:pt x="789114" y="781900"/>
                  </a:lnTo>
                  <a:lnTo>
                    <a:pt x="821524" y="746340"/>
                  </a:lnTo>
                  <a:lnTo>
                    <a:pt x="833196" y="731647"/>
                  </a:lnTo>
                  <a:lnTo>
                    <a:pt x="835418" y="728776"/>
                  </a:lnTo>
                  <a:lnTo>
                    <a:pt x="858774" y="694766"/>
                  </a:lnTo>
                  <a:lnTo>
                    <a:pt x="866444" y="681977"/>
                  </a:lnTo>
                  <a:lnTo>
                    <a:pt x="867054" y="680974"/>
                  </a:lnTo>
                  <a:lnTo>
                    <a:pt x="869975" y="675843"/>
                  </a:lnTo>
                  <a:lnTo>
                    <a:pt x="872248" y="671741"/>
                  </a:lnTo>
                  <a:lnTo>
                    <a:pt x="874826" y="666940"/>
                  </a:lnTo>
                  <a:lnTo>
                    <a:pt x="875157" y="666267"/>
                  </a:lnTo>
                  <a:lnTo>
                    <a:pt x="877366" y="662063"/>
                  </a:lnTo>
                  <a:lnTo>
                    <a:pt x="879170" y="658520"/>
                  </a:lnTo>
                  <a:lnTo>
                    <a:pt x="880922" y="654964"/>
                  </a:lnTo>
                  <a:lnTo>
                    <a:pt x="881532" y="653770"/>
                  </a:lnTo>
                  <a:lnTo>
                    <a:pt x="882091" y="652576"/>
                  </a:lnTo>
                  <a:lnTo>
                    <a:pt x="884326" y="647979"/>
                  </a:lnTo>
                  <a:lnTo>
                    <a:pt x="885939" y="644550"/>
                  </a:lnTo>
                  <a:lnTo>
                    <a:pt x="902030" y="605142"/>
                  </a:lnTo>
                  <a:lnTo>
                    <a:pt x="904671" y="597420"/>
                  </a:lnTo>
                  <a:lnTo>
                    <a:pt x="905065" y="596328"/>
                  </a:lnTo>
                  <a:lnTo>
                    <a:pt x="915657" y="559523"/>
                  </a:lnTo>
                  <a:lnTo>
                    <a:pt x="924471" y="512724"/>
                  </a:lnTo>
                  <a:lnTo>
                    <a:pt x="928471" y="465404"/>
                  </a:lnTo>
                  <a:lnTo>
                    <a:pt x="928585" y="462102"/>
                  </a:lnTo>
                  <a:lnTo>
                    <a:pt x="928649" y="458292"/>
                  </a:lnTo>
                  <a:close/>
                </a:path>
              </a:pathLst>
            </a:custGeom>
            <a:solidFill>
              <a:srgbClr val="317EC1"/>
            </a:solidFill>
          </p:spPr>
          <p:txBody>
            <a:bodyPr wrap="square" lIns="0" tIns="0" rIns="0" bIns="0" rtlCol="0"/>
            <a:lstStyle/>
            <a:p>
              <a:endParaRPr/>
            </a:p>
          </p:txBody>
        </p:sp>
        <p:pic>
          <p:nvPicPr>
            <p:cNvPr id="14" name="object 8">
              <a:extLst>
                <a:ext uri="{FF2B5EF4-FFF2-40B4-BE49-F238E27FC236}">
                  <a16:creationId xmlns:a16="http://schemas.microsoft.com/office/drawing/2014/main" id="{F4D3DA43-566C-C879-557F-B588270F31DC}"/>
                </a:ext>
              </a:extLst>
            </p:cNvPr>
            <p:cNvPicPr/>
            <p:nvPr/>
          </p:nvPicPr>
          <p:blipFill>
            <a:blip r:embed="rId4" cstate="print"/>
            <a:stretch>
              <a:fillRect/>
            </a:stretch>
          </p:blipFill>
          <p:spPr>
            <a:xfrm>
              <a:off x="1737447" y="3520526"/>
              <a:ext cx="2930358" cy="360894"/>
            </a:xfrm>
            <a:prstGeom prst="rect">
              <a:avLst/>
            </a:prstGeom>
          </p:spPr>
        </p:pic>
        <p:pic>
          <p:nvPicPr>
            <p:cNvPr id="15" name="object 9">
              <a:extLst>
                <a:ext uri="{FF2B5EF4-FFF2-40B4-BE49-F238E27FC236}">
                  <a16:creationId xmlns:a16="http://schemas.microsoft.com/office/drawing/2014/main" id="{111E855F-05A5-EA08-B12C-4905D8D4C3A9}"/>
                </a:ext>
              </a:extLst>
            </p:cNvPr>
            <p:cNvPicPr/>
            <p:nvPr/>
          </p:nvPicPr>
          <p:blipFill>
            <a:blip r:embed="rId5" cstate="print"/>
            <a:stretch>
              <a:fillRect/>
            </a:stretch>
          </p:blipFill>
          <p:spPr>
            <a:xfrm>
              <a:off x="1745741" y="3969854"/>
              <a:ext cx="1298281" cy="133783"/>
            </a:xfrm>
            <a:prstGeom prst="rect">
              <a:avLst/>
            </a:prstGeom>
          </p:spPr>
        </p:pic>
      </p:grpSp>
      <p:sp>
        <p:nvSpPr>
          <p:cNvPr id="2" name="Title 1">
            <a:extLst>
              <a:ext uri="{FF2B5EF4-FFF2-40B4-BE49-F238E27FC236}">
                <a16:creationId xmlns:a16="http://schemas.microsoft.com/office/drawing/2014/main" id="{F874641E-B71B-64FE-A1EF-A3E0D26A5B24}"/>
              </a:ext>
            </a:extLst>
          </p:cNvPr>
          <p:cNvSpPr>
            <a:spLocks noGrp="1"/>
          </p:cNvSpPr>
          <p:nvPr>
            <p:ph type="title"/>
          </p:nvPr>
        </p:nvSpPr>
        <p:spPr>
          <a:xfrm>
            <a:off x="254228" y="768350"/>
            <a:ext cx="8656092" cy="743340"/>
          </a:xfrm>
        </p:spPr>
        <p:txBody>
          <a:bodyPr anchor="b"/>
          <a:lstStyle>
            <a:lvl1pPr>
              <a:defRPr sz="3600" b="1">
                <a:solidFill>
                  <a:schemeClr val="bg1"/>
                </a:solidFill>
              </a:defRPr>
            </a:lvl1pPr>
          </a:lstStyle>
          <a:p>
            <a:r>
              <a:rPr lang="fr-FR"/>
              <a:t>Modifiez le style du titre</a:t>
            </a:r>
            <a:endParaRPr lang="nl-BE" dirty="0"/>
          </a:p>
        </p:txBody>
      </p:sp>
      <p:sp>
        <p:nvSpPr>
          <p:cNvPr id="3" name="Text Placeholder 2">
            <a:extLst>
              <a:ext uri="{FF2B5EF4-FFF2-40B4-BE49-F238E27FC236}">
                <a16:creationId xmlns:a16="http://schemas.microsoft.com/office/drawing/2014/main" id="{04EEA6DA-7E90-62DB-D597-376CD233078E}"/>
              </a:ext>
            </a:extLst>
          </p:cNvPr>
          <p:cNvSpPr>
            <a:spLocks noGrp="1"/>
          </p:cNvSpPr>
          <p:nvPr>
            <p:ph type="body" idx="1"/>
          </p:nvPr>
        </p:nvSpPr>
        <p:spPr>
          <a:xfrm>
            <a:off x="250250" y="1755311"/>
            <a:ext cx="8660070" cy="1223294"/>
          </a:xfrm>
        </p:spPr>
        <p:txBody>
          <a:bodyPr/>
          <a:lstStyle>
            <a:lvl1pPr marL="0" indent="0">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16" name="object 11">
            <a:extLst>
              <a:ext uri="{FF2B5EF4-FFF2-40B4-BE49-F238E27FC236}">
                <a16:creationId xmlns:a16="http://schemas.microsoft.com/office/drawing/2014/main" id="{06A92530-9E02-4793-53B0-47528CD65A90}"/>
              </a:ext>
            </a:extLst>
          </p:cNvPr>
          <p:cNvPicPr/>
          <p:nvPr/>
        </p:nvPicPr>
        <p:blipFill>
          <a:blip r:embed="rId6" cstate="print"/>
          <a:stretch>
            <a:fillRect/>
          </a:stretch>
        </p:blipFill>
        <p:spPr>
          <a:xfrm>
            <a:off x="11187825" y="5999869"/>
            <a:ext cx="824293" cy="609260"/>
          </a:xfrm>
          <a:prstGeom prst="rect">
            <a:avLst/>
          </a:prstGeom>
        </p:spPr>
      </p:pic>
    </p:spTree>
    <p:extLst>
      <p:ext uri="{BB962C8B-B14F-4D97-AF65-F5344CB8AC3E}">
        <p14:creationId xmlns:p14="http://schemas.microsoft.com/office/powerpoint/2010/main" val="18994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08DEB-8C9E-2CE0-5336-A9EE6F81B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nl-BE" dirty="0"/>
          </a:p>
        </p:txBody>
      </p:sp>
      <p:sp>
        <p:nvSpPr>
          <p:cNvPr id="3" name="Text Placeholder 2">
            <a:extLst>
              <a:ext uri="{FF2B5EF4-FFF2-40B4-BE49-F238E27FC236}">
                <a16:creationId xmlns:a16="http://schemas.microsoft.com/office/drawing/2014/main" id="{5D0B43F1-F4E9-15BE-95C2-08C1F0A758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dirty="0"/>
          </a:p>
        </p:txBody>
      </p:sp>
      <p:pic>
        <p:nvPicPr>
          <p:cNvPr id="7" name="object 8">
            <a:extLst>
              <a:ext uri="{FF2B5EF4-FFF2-40B4-BE49-F238E27FC236}">
                <a16:creationId xmlns:a16="http://schemas.microsoft.com/office/drawing/2014/main" id="{4B14FE71-589E-9289-D19E-20A004D6B7A2}"/>
              </a:ext>
            </a:extLst>
          </p:cNvPr>
          <p:cNvPicPr/>
          <p:nvPr/>
        </p:nvPicPr>
        <p:blipFill>
          <a:blip r:embed="rId10" cstate="print"/>
          <a:stretch>
            <a:fillRect/>
          </a:stretch>
        </p:blipFill>
        <p:spPr>
          <a:xfrm>
            <a:off x="2801951" y="0"/>
            <a:ext cx="9390049" cy="297002"/>
          </a:xfrm>
          <a:prstGeom prst="rect">
            <a:avLst/>
          </a:prstGeom>
        </p:spPr>
      </p:pic>
      <p:grpSp>
        <p:nvGrpSpPr>
          <p:cNvPr id="9" name="object 2">
            <a:extLst>
              <a:ext uri="{FF2B5EF4-FFF2-40B4-BE49-F238E27FC236}">
                <a16:creationId xmlns:a16="http://schemas.microsoft.com/office/drawing/2014/main" id="{75DA99F9-BB91-38A3-177F-46B9C276E87B}"/>
              </a:ext>
            </a:extLst>
          </p:cNvPr>
          <p:cNvGrpSpPr/>
          <p:nvPr/>
        </p:nvGrpSpPr>
        <p:grpSpPr>
          <a:xfrm>
            <a:off x="235008" y="6311872"/>
            <a:ext cx="367030" cy="353060"/>
            <a:chOff x="235008" y="6311872"/>
            <a:chExt cx="367030" cy="353060"/>
          </a:xfrm>
        </p:grpSpPr>
        <p:pic>
          <p:nvPicPr>
            <p:cNvPr id="10" name="object 3">
              <a:extLst>
                <a:ext uri="{FF2B5EF4-FFF2-40B4-BE49-F238E27FC236}">
                  <a16:creationId xmlns:a16="http://schemas.microsoft.com/office/drawing/2014/main" id="{30771BAE-A610-6814-E11A-A8525C2EAD46}"/>
                </a:ext>
              </a:extLst>
            </p:cNvPr>
            <p:cNvPicPr/>
            <p:nvPr/>
          </p:nvPicPr>
          <p:blipFill>
            <a:blip r:embed="rId11" cstate="print"/>
            <a:stretch>
              <a:fillRect/>
            </a:stretch>
          </p:blipFill>
          <p:spPr>
            <a:xfrm>
              <a:off x="362136" y="6432114"/>
              <a:ext cx="112745" cy="112741"/>
            </a:xfrm>
            <a:prstGeom prst="rect">
              <a:avLst/>
            </a:prstGeom>
          </p:spPr>
        </p:pic>
        <p:sp>
          <p:nvSpPr>
            <p:cNvPr id="11" name="object 4">
              <a:extLst>
                <a:ext uri="{FF2B5EF4-FFF2-40B4-BE49-F238E27FC236}">
                  <a16:creationId xmlns:a16="http://schemas.microsoft.com/office/drawing/2014/main" id="{3A9F2DA8-CDC2-E8B5-CFD2-69494A3753C4}"/>
                </a:ext>
              </a:extLst>
            </p:cNvPr>
            <p:cNvSpPr/>
            <p:nvPr/>
          </p:nvSpPr>
          <p:spPr>
            <a:xfrm>
              <a:off x="235000" y="6312128"/>
              <a:ext cx="367030" cy="352425"/>
            </a:xfrm>
            <a:custGeom>
              <a:avLst/>
              <a:gdLst/>
              <a:ahLst/>
              <a:cxnLst/>
              <a:rect l="l" t="t" r="r" b="b"/>
              <a:pathLst>
                <a:path w="367030" h="352425">
                  <a:moveTo>
                    <a:pt x="167411" y="327253"/>
                  </a:moveTo>
                  <a:lnTo>
                    <a:pt x="157810" y="294513"/>
                  </a:lnTo>
                  <a:lnTo>
                    <a:pt x="136398" y="260680"/>
                  </a:lnTo>
                  <a:lnTo>
                    <a:pt x="135940" y="260121"/>
                  </a:lnTo>
                  <a:lnTo>
                    <a:pt x="135521" y="259537"/>
                  </a:lnTo>
                  <a:lnTo>
                    <a:pt x="135064" y="258965"/>
                  </a:lnTo>
                  <a:lnTo>
                    <a:pt x="72440" y="183743"/>
                  </a:lnTo>
                  <a:lnTo>
                    <a:pt x="52298" y="147193"/>
                  </a:lnTo>
                  <a:lnTo>
                    <a:pt x="43992" y="104394"/>
                  </a:lnTo>
                  <a:lnTo>
                    <a:pt x="49758" y="62992"/>
                  </a:lnTo>
                  <a:lnTo>
                    <a:pt x="71767" y="30619"/>
                  </a:lnTo>
                  <a:lnTo>
                    <a:pt x="72936" y="29667"/>
                  </a:lnTo>
                  <a:lnTo>
                    <a:pt x="74117" y="28752"/>
                  </a:lnTo>
                  <a:lnTo>
                    <a:pt x="75311" y="27863"/>
                  </a:lnTo>
                  <a:lnTo>
                    <a:pt x="75209" y="27736"/>
                  </a:lnTo>
                  <a:lnTo>
                    <a:pt x="44348" y="56032"/>
                  </a:lnTo>
                  <a:lnTo>
                    <a:pt x="17322" y="97307"/>
                  </a:lnTo>
                  <a:lnTo>
                    <a:pt x="2603" y="142684"/>
                  </a:lnTo>
                  <a:lnTo>
                    <a:pt x="0" y="189661"/>
                  </a:lnTo>
                  <a:lnTo>
                    <a:pt x="9347" y="235775"/>
                  </a:lnTo>
                  <a:lnTo>
                    <a:pt x="29959" y="277533"/>
                  </a:lnTo>
                  <a:lnTo>
                    <a:pt x="62420" y="314680"/>
                  </a:lnTo>
                  <a:lnTo>
                    <a:pt x="104444" y="342531"/>
                  </a:lnTo>
                  <a:lnTo>
                    <a:pt x="134112" y="352171"/>
                  </a:lnTo>
                  <a:lnTo>
                    <a:pt x="160274" y="349631"/>
                  </a:lnTo>
                  <a:lnTo>
                    <a:pt x="167411" y="327253"/>
                  </a:lnTo>
                  <a:close/>
                </a:path>
                <a:path w="367030" h="352425">
                  <a:moveTo>
                    <a:pt x="366991" y="163195"/>
                  </a:moveTo>
                  <a:lnTo>
                    <a:pt x="357695" y="117119"/>
                  </a:lnTo>
                  <a:lnTo>
                    <a:pt x="336804" y="74688"/>
                  </a:lnTo>
                  <a:lnTo>
                    <a:pt x="303847" y="37198"/>
                  </a:lnTo>
                  <a:lnTo>
                    <a:pt x="248678" y="4457"/>
                  </a:lnTo>
                  <a:lnTo>
                    <a:pt x="233591" y="0"/>
                  </a:lnTo>
                  <a:lnTo>
                    <a:pt x="206514" y="2616"/>
                  </a:lnTo>
                  <a:lnTo>
                    <a:pt x="199377" y="25006"/>
                  </a:lnTo>
                  <a:lnTo>
                    <a:pt x="208978" y="57734"/>
                  </a:lnTo>
                  <a:lnTo>
                    <a:pt x="230390" y="91579"/>
                  </a:lnTo>
                  <a:lnTo>
                    <a:pt x="230835" y="92138"/>
                  </a:lnTo>
                  <a:lnTo>
                    <a:pt x="231254" y="92722"/>
                  </a:lnTo>
                  <a:lnTo>
                    <a:pt x="231711" y="93294"/>
                  </a:lnTo>
                  <a:lnTo>
                    <a:pt x="294335" y="168516"/>
                  </a:lnTo>
                  <a:lnTo>
                    <a:pt x="314490" y="205066"/>
                  </a:lnTo>
                  <a:lnTo>
                    <a:pt x="322783" y="247853"/>
                  </a:lnTo>
                  <a:lnTo>
                    <a:pt x="317030" y="289255"/>
                  </a:lnTo>
                  <a:lnTo>
                    <a:pt x="295821" y="320459"/>
                  </a:lnTo>
                  <a:lnTo>
                    <a:pt x="321665" y="297599"/>
                  </a:lnTo>
                  <a:lnTo>
                    <a:pt x="349465" y="255765"/>
                  </a:lnTo>
                  <a:lnTo>
                    <a:pt x="364299" y="210362"/>
                  </a:lnTo>
                  <a:lnTo>
                    <a:pt x="364413" y="209804"/>
                  </a:lnTo>
                  <a:lnTo>
                    <a:pt x="366991" y="163195"/>
                  </a:lnTo>
                  <a:close/>
                </a:path>
              </a:pathLst>
            </a:custGeom>
            <a:solidFill>
              <a:srgbClr val="6BBE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5">
              <a:extLst>
                <a:ext uri="{FF2B5EF4-FFF2-40B4-BE49-F238E27FC236}">
                  <a16:creationId xmlns:a16="http://schemas.microsoft.com/office/drawing/2014/main" id="{E113C700-90D6-EED2-9753-EDA01ECEB940}"/>
                </a:ext>
              </a:extLst>
            </p:cNvPr>
            <p:cNvSpPr/>
            <p:nvPr/>
          </p:nvSpPr>
          <p:spPr>
            <a:xfrm>
              <a:off x="235000" y="6311874"/>
              <a:ext cx="367030" cy="353060"/>
            </a:xfrm>
            <a:custGeom>
              <a:avLst/>
              <a:gdLst/>
              <a:ahLst/>
              <a:cxnLst/>
              <a:rect l="l" t="t" r="r" b="b"/>
              <a:pathLst>
                <a:path w="367030" h="353059">
                  <a:moveTo>
                    <a:pt x="168376" y="25158"/>
                  </a:moveTo>
                  <a:lnTo>
                    <a:pt x="161378" y="2730"/>
                  </a:lnTo>
                  <a:lnTo>
                    <a:pt x="134899" y="0"/>
                  </a:lnTo>
                  <a:lnTo>
                    <a:pt x="108267" y="8674"/>
                  </a:lnTo>
                  <a:lnTo>
                    <a:pt x="74193" y="28587"/>
                  </a:lnTo>
                  <a:lnTo>
                    <a:pt x="45364" y="55333"/>
                  </a:lnTo>
                  <a:lnTo>
                    <a:pt x="17322" y="97561"/>
                  </a:lnTo>
                  <a:lnTo>
                    <a:pt x="2603" y="142938"/>
                  </a:lnTo>
                  <a:lnTo>
                    <a:pt x="0" y="189915"/>
                  </a:lnTo>
                  <a:lnTo>
                    <a:pt x="9169" y="235165"/>
                  </a:lnTo>
                  <a:lnTo>
                    <a:pt x="30454" y="278803"/>
                  </a:lnTo>
                  <a:lnTo>
                    <a:pt x="62445" y="314960"/>
                  </a:lnTo>
                  <a:lnTo>
                    <a:pt x="70396" y="320509"/>
                  </a:lnTo>
                  <a:lnTo>
                    <a:pt x="49034" y="288658"/>
                  </a:lnTo>
                  <a:lnTo>
                    <a:pt x="43548" y="247218"/>
                  </a:lnTo>
                  <a:lnTo>
                    <a:pt x="52108" y="204482"/>
                  </a:lnTo>
                  <a:lnTo>
                    <a:pt x="72478" y="168059"/>
                  </a:lnTo>
                  <a:lnTo>
                    <a:pt x="136055" y="92684"/>
                  </a:lnTo>
                  <a:lnTo>
                    <a:pt x="136474" y="92100"/>
                  </a:lnTo>
                  <a:lnTo>
                    <a:pt x="136931" y="91541"/>
                  </a:lnTo>
                  <a:lnTo>
                    <a:pt x="158559" y="57835"/>
                  </a:lnTo>
                  <a:lnTo>
                    <a:pt x="168376" y="25158"/>
                  </a:lnTo>
                  <a:close/>
                </a:path>
                <a:path w="367030" h="353059">
                  <a:moveTo>
                    <a:pt x="367004" y="163309"/>
                  </a:moveTo>
                  <a:lnTo>
                    <a:pt x="357873" y="118300"/>
                  </a:lnTo>
                  <a:lnTo>
                    <a:pt x="336550" y="74422"/>
                  </a:lnTo>
                  <a:lnTo>
                    <a:pt x="303860" y="37465"/>
                  </a:lnTo>
                  <a:lnTo>
                    <a:pt x="296189" y="31965"/>
                  </a:lnTo>
                  <a:lnTo>
                    <a:pt x="317741" y="64109"/>
                  </a:lnTo>
                  <a:lnTo>
                    <a:pt x="323240" y="105549"/>
                  </a:lnTo>
                  <a:lnTo>
                    <a:pt x="314667" y="148285"/>
                  </a:lnTo>
                  <a:lnTo>
                    <a:pt x="294297" y="184708"/>
                  </a:lnTo>
                  <a:lnTo>
                    <a:pt x="230720" y="260083"/>
                  </a:lnTo>
                  <a:lnTo>
                    <a:pt x="230301" y="260667"/>
                  </a:lnTo>
                  <a:lnTo>
                    <a:pt x="229844" y="261226"/>
                  </a:lnTo>
                  <a:lnTo>
                    <a:pt x="208216" y="294932"/>
                  </a:lnTo>
                  <a:lnTo>
                    <a:pt x="198412" y="327596"/>
                  </a:lnTo>
                  <a:lnTo>
                    <a:pt x="205397" y="350024"/>
                  </a:lnTo>
                  <a:lnTo>
                    <a:pt x="232676" y="352844"/>
                  </a:lnTo>
                  <a:lnTo>
                    <a:pt x="237553" y="351853"/>
                  </a:lnTo>
                  <a:lnTo>
                    <a:pt x="285318" y="329844"/>
                  </a:lnTo>
                  <a:lnTo>
                    <a:pt x="317474" y="301548"/>
                  </a:lnTo>
                  <a:lnTo>
                    <a:pt x="348576" y="257378"/>
                  </a:lnTo>
                  <a:lnTo>
                    <a:pt x="364083" y="211277"/>
                  </a:lnTo>
                  <a:lnTo>
                    <a:pt x="364464" y="209245"/>
                  </a:lnTo>
                  <a:lnTo>
                    <a:pt x="367004" y="163309"/>
                  </a:lnTo>
                  <a:close/>
                </a:path>
              </a:pathLst>
            </a:custGeom>
            <a:solidFill>
              <a:srgbClr val="317EC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3" name="object 6">
            <a:extLst>
              <a:ext uri="{FF2B5EF4-FFF2-40B4-BE49-F238E27FC236}">
                <a16:creationId xmlns:a16="http://schemas.microsoft.com/office/drawing/2014/main" id="{BCB7C7BE-87E3-CE44-6B71-5F04E9408FB5}"/>
              </a:ext>
            </a:extLst>
          </p:cNvPr>
          <p:cNvPicPr/>
          <p:nvPr/>
        </p:nvPicPr>
        <p:blipFill>
          <a:blip r:embed="rId12" cstate="print"/>
          <a:stretch>
            <a:fillRect/>
          </a:stretch>
        </p:blipFill>
        <p:spPr>
          <a:xfrm>
            <a:off x="722876" y="6377113"/>
            <a:ext cx="1160680" cy="230969"/>
          </a:xfrm>
          <a:prstGeom prst="rect">
            <a:avLst/>
          </a:prstGeom>
        </p:spPr>
      </p:pic>
      <p:pic>
        <p:nvPicPr>
          <p:cNvPr id="14" name="object 7">
            <a:extLst>
              <a:ext uri="{FF2B5EF4-FFF2-40B4-BE49-F238E27FC236}">
                <a16:creationId xmlns:a16="http://schemas.microsoft.com/office/drawing/2014/main" id="{DBF5BB71-E57B-C2A9-545C-9232166B9ED9}"/>
              </a:ext>
            </a:extLst>
          </p:cNvPr>
          <p:cNvPicPr/>
          <p:nvPr/>
        </p:nvPicPr>
        <p:blipFill>
          <a:blip r:embed="rId13" cstate="print"/>
          <a:stretch>
            <a:fillRect/>
          </a:stretch>
        </p:blipFill>
        <p:spPr>
          <a:xfrm>
            <a:off x="11602948" y="6338934"/>
            <a:ext cx="412140" cy="304625"/>
          </a:xfrm>
          <a:prstGeom prst="rect">
            <a:avLst/>
          </a:prstGeom>
        </p:spPr>
      </p:pic>
      <p:sp>
        <p:nvSpPr>
          <p:cNvPr id="15" name="Slide Number Placeholder 5">
            <a:extLst>
              <a:ext uri="{FF2B5EF4-FFF2-40B4-BE49-F238E27FC236}">
                <a16:creationId xmlns:a16="http://schemas.microsoft.com/office/drawing/2014/main" id="{19F1CD4F-12BE-A8EA-6F96-020FF0B8EAAB}"/>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DC5A73-BCFB-4C00-B940-38AD3707B54A}" type="slidenum">
              <a:rPr lang="fr-BE" smtClean="0"/>
              <a:t>‹N°›</a:t>
            </a:fld>
            <a:endParaRPr lang="fr-BE"/>
          </a:p>
        </p:txBody>
      </p:sp>
    </p:spTree>
    <p:extLst>
      <p:ext uri="{BB962C8B-B14F-4D97-AF65-F5344CB8AC3E}">
        <p14:creationId xmlns:p14="http://schemas.microsoft.com/office/powerpoint/2010/main" val="148559417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Lst>
  <p:txStyles>
    <p:titleStyle>
      <a:lvl1pPr algn="l" defTabSz="914400" rtl="0" eaLnBrk="1" latinLnBrk="0" hangingPunct="1">
        <a:lnSpc>
          <a:spcPct val="90000"/>
        </a:lnSpc>
        <a:spcBef>
          <a:spcPct val="0"/>
        </a:spcBef>
        <a:buNone/>
        <a:defRPr sz="4400" kern="1200">
          <a:solidFill>
            <a:srgbClr val="3A81D7"/>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81D7"/>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08DEB-8C9E-2CE0-5336-A9EE6F81B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nl-BE" dirty="0"/>
          </a:p>
        </p:txBody>
      </p:sp>
      <p:sp>
        <p:nvSpPr>
          <p:cNvPr id="3" name="Text Placeholder 2">
            <a:extLst>
              <a:ext uri="{FF2B5EF4-FFF2-40B4-BE49-F238E27FC236}">
                <a16:creationId xmlns:a16="http://schemas.microsoft.com/office/drawing/2014/main" id="{5D0B43F1-F4E9-15BE-95C2-08C1F0A758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BE" dirty="0"/>
          </a:p>
        </p:txBody>
      </p:sp>
      <p:pic>
        <p:nvPicPr>
          <p:cNvPr id="7" name="object 8">
            <a:extLst>
              <a:ext uri="{FF2B5EF4-FFF2-40B4-BE49-F238E27FC236}">
                <a16:creationId xmlns:a16="http://schemas.microsoft.com/office/drawing/2014/main" id="{4B14FE71-589E-9289-D19E-20A004D6B7A2}"/>
              </a:ext>
            </a:extLst>
          </p:cNvPr>
          <p:cNvPicPr/>
          <p:nvPr/>
        </p:nvPicPr>
        <p:blipFill>
          <a:blip r:embed="rId10" cstate="print"/>
          <a:stretch>
            <a:fillRect/>
          </a:stretch>
        </p:blipFill>
        <p:spPr>
          <a:xfrm>
            <a:off x="2801951" y="0"/>
            <a:ext cx="9390049" cy="297002"/>
          </a:xfrm>
          <a:prstGeom prst="rect">
            <a:avLst/>
          </a:prstGeom>
        </p:spPr>
      </p:pic>
      <p:grpSp>
        <p:nvGrpSpPr>
          <p:cNvPr id="9" name="object 2">
            <a:extLst>
              <a:ext uri="{FF2B5EF4-FFF2-40B4-BE49-F238E27FC236}">
                <a16:creationId xmlns:a16="http://schemas.microsoft.com/office/drawing/2014/main" id="{75DA99F9-BB91-38A3-177F-46B9C276E87B}"/>
              </a:ext>
            </a:extLst>
          </p:cNvPr>
          <p:cNvGrpSpPr/>
          <p:nvPr/>
        </p:nvGrpSpPr>
        <p:grpSpPr>
          <a:xfrm>
            <a:off x="235008" y="6311872"/>
            <a:ext cx="367030" cy="353060"/>
            <a:chOff x="235008" y="6311872"/>
            <a:chExt cx="367030" cy="353060"/>
          </a:xfrm>
        </p:grpSpPr>
        <p:pic>
          <p:nvPicPr>
            <p:cNvPr id="10" name="object 3">
              <a:extLst>
                <a:ext uri="{FF2B5EF4-FFF2-40B4-BE49-F238E27FC236}">
                  <a16:creationId xmlns:a16="http://schemas.microsoft.com/office/drawing/2014/main" id="{30771BAE-A610-6814-E11A-A8525C2EAD46}"/>
                </a:ext>
              </a:extLst>
            </p:cNvPr>
            <p:cNvPicPr/>
            <p:nvPr/>
          </p:nvPicPr>
          <p:blipFill>
            <a:blip r:embed="rId11" cstate="print"/>
            <a:stretch>
              <a:fillRect/>
            </a:stretch>
          </p:blipFill>
          <p:spPr>
            <a:xfrm>
              <a:off x="362136" y="6432114"/>
              <a:ext cx="112745" cy="112741"/>
            </a:xfrm>
            <a:prstGeom prst="rect">
              <a:avLst/>
            </a:prstGeom>
          </p:spPr>
        </p:pic>
        <p:sp>
          <p:nvSpPr>
            <p:cNvPr id="11" name="object 4">
              <a:extLst>
                <a:ext uri="{FF2B5EF4-FFF2-40B4-BE49-F238E27FC236}">
                  <a16:creationId xmlns:a16="http://schemas.microsoft.com/office/drawing/2014/main" id="{3A9F2DA8-CDC2-E8B5-CFD2-69494A3753C4}"/>
                </a:ext>
              </a:extLst>
            </p:cNvPr>
            <p:cNvSpPr/>
            <p:nvPr/>
          </p:nvSpPr>
          <p:spPr>
            <a:xfrm>
              <a:off x="235000" y="6312128"/>
              <a:ext cx="367030" cy="352425"/>
            </a:xfrm>
            <a:custGeom>
              <a:avLst/>
              <a:gdLst/>
              <a:ahLst/>
              <a:cxnLst/>
              <a:rect l="l" t="t" r="r" b="b"/>
              <a:pathLst>
                <a:path w="367030" h="352425">
                  <a:moveTo>
                    <a:pt x="167411" y="327253"/>
                  </a:moveTo>
                  <a:lnTo>
                    <a:pt x="157810" y="294513"/>
                  </a:lnTo>
                  <a:lnTo>
                    <a:pt x="136398" y="260680"/>
                  </a:lnTo>
                  <a:lnTo>
                    <a:pt x="135940" y="260121"/>
                  </a:lnTo>
                  <a:lnTo>
                    <a:pt x="135521" y="259537"/>
                  </a:lnTo>
                  <a:lnTo>
                    <a:pt x="135064" y="258965"/>
                  </a:lnTo>
                  <a:lnTo>
                    <a:pt x="72440" y="183743"/>
                  </a:lnTo>
                  <a:lnTo>
                    <a:pt x="52298" y="147193"/>
                  </a:lnTo>
                  <a:lnTo>
                    <a:pt x="43992" y="104394"/>
                  </a:lnTo>
                  <a:lnTo>
                    <a:pt x="49758" y="62992"/>
                  </a:lnTo>
                  <a:lnTo>
                    <a:pt x="71767" y="30619"/>
                  </a:lnTo>
                  <a:lnTo>
                    <a:pt x="72936" y="29667"/>
                  </a:lnTo>
                  <a:lnTo>
                    <a:pt x="74117" y="28752"/>
                  </a:lnTo>
                  <a:lnTo>
                    <a:pt x="75311" y="27863"/>
                  </a:lnTo>
                  <a:lnTo>
                    <a:pt x="75209" y="27736"/>
                  </a:lnTo>
                  <a:lnTo>
                    <a:pt x="44348" y="56032"/>
                  </a:lnTo>
                  <a:lnTo>
                    <a:pt x="17322" y="97307"/>
                  </a:lnTo>
                  <a:lnTo>
                    <a:pt x="2603" y="142684"/>
                  </a:lnTo>
                  <a:lnTo>
                    <a:pt x="0" y="189661"/>
                  </a:lnTo>
                  <a:lnTo>
                    <a:pt x="9347" y="235775"/>
                  </a:lnTo>
                  <a:lnTo>
                    <a:pt x="29959" y="277533"/>
                  </a:lnTo>
                  <a:lnTo>
                    <a:pt x="62420" y="314680"/>
                  </a:lnTo>
                  <a:lnTo>
                    <a:pt x="104444" y="342531"/>
                  </a:lnTo>
                  <a:lnTo>
                    <a:pt x="134112" y="352171"/>
                  </a:lnTo>
                  <a:lnTo>
                    <a:pt x="160274" y="349631"/>
                  </a:lnTo>
                  <a:lnTo>
                    <a:pt x="167411" y="327253"/>
                  </a:lnTo>
                  <a:close/>
                </a:path>
                <a:path w="367030" h="352425">
                  <a:moveTo>
                    <a:pt x="366991" y="163195"/>
                  </a:moveTo>
                  <a:lnTo>
                    <a:pt x="357695" y="117119"/>
                  </a:lnTo>
                  <a:lnTo>
                    <a:pt x="336804" y="74688"/>
                  </a:lnTo>
                  <a:lnTo>
                    <a:pt x="303847" y="37198"/>
                  </a:lnTo>
                  <a:lnTo>
                    <a:pt x="248678" y="4457"/>
                  </a:lnTo>
                  <a:lnTo>
                    <a:pt x="233591" y="0"/>
                  </a:lnTo>
                  <a:lnTo>
                    <a:pt x="206514" y="2616"/>
                  </a:lnTo>
                  <a:lnTo>
                    <a:pt x="199377" y="25006"/>
                  </a:lnTo>
                  <a:lnTo>
                    <a:pt x="208978" y="57734"/>
                  </a:lnTo>
                  <a:lnTo>
                    <a:pt x="230390" y="91579"/>
                  </a:lnTo>
                  <a:lnTo>
                    <a:pt x="230835" y="92138"/>
                  </a:lnTo>
                  <a:lnTo>
                    <a:pt x="231254" y="92722"/>
                  </a:lnTo>
                  <a:lnTo>
                    <a:pt x="231711" y="93294"/>
                  </a:lnTo>
                  <a:lnTo>
                    <a:pt x="294335" y="168516"/>
                  </a:lnTo>
                  <a:lnTo>
                    <a:pt x="314490" y="205066"/>
                  </a:lnTo>
                  <a:lnTo>
                    <a:pt x="322783" y="247853"/>
                  </a:lnTo>
                  <a:lnTo>
                    <a:pt x="317030" y="289255"/>
                  </a:lnTo>
                  <a:lnTo>
                    <a:pt x="295821" y="320459"/>
                  </a:lnTo>
                  <a:lnTo>
                    <a:pt x="321665" y="297599"/>
                  </a:lnTo>
                  <a:lnTo>
                    <a:pt x="349465" y="255765"/>
                  </a:lnTo>
                  <a:lnTo>
                    <a:pt x="364299" y="210362"/>
                  </a:lnTo>
                  <a:lnTo>
                    <a:pt x="364413" y="209804"/>
                  </a:lnTo>
                  <a:lnTo>
                    <a:pt x="366991" y="163195"/>
                  </a:lnTo>
                  <a:close/>
                </a:path>
              </a:pathLst>
            </a:custGeom>
            <a:solidFill>
              <a:srgbClr val="6BBE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5">
              <a:extLst>
                <a:ext uri="{FF2B5EF4-FFF2-40B4-BE49-F238E27FC236}">
                  <a16:creationId xmlns:a16="http://schemas.microsoft.com/office/drawing/2014/main" id="{E113C700-90D6-EED2-9753-EDA01ECEB940}"/>
                </a:ext>
              </a:extLst>
            </p:cNvPr>
            <p:cNvSpPr/>
            <p:nvPr/>
          </p:nvSpPr>
          <p:spPr>
            <a:xfrm>
              <a:off x="235000" y="6311874"/>
              <a:ext cx="367030" cy="353060"/>
            </a:xfrm>
            <a:custGeom>
              <a:avLst/>
              <a:gdLst/>
              <a:ahLst/>
              <a:cxnLst/>
              <a:rect l="l" t="t" r="r" b="b"/>
              <a:pathLst>
                <a:path w="367030" h="353059">
                  <a:moveTo>
                    <a:pt x="168376" y="25158"/>
                  </a:moveTo>
                  <a:lnTo>
                    <a:pt x="161378" y="2730"/>
                  </a:lnTo>
                  <a:lnTo>
                    <a:pt x="134899" y="0"/>
                  </a:lnTo>
                  <a:lnTo>
                    <a:pt x="108267" y="8674"/>
                  </a:lnTo>
                  <a:lnTo>
                    <a:pt x="74193" y="28587"/>
                  </a:lnTo>
                  <a:lnTo>
                    <a:pt x="45364" y="55333"/>
                  </a:lnTo>
                  <a:lnTo>
                    <a:pt x="17322" y="97561"/>
                  </a:lnTo>
                  <a:lnTo>
                    <a:pt x="2603" y="142938"/>
                  </a:lnTo>
                  <a:lnTo>
                    <a:pt x="0" y="189915"/>
                  </a:lnTo>
                  <a:lnTo>
                    <a:pt x="9169" y="235165"/>
                  </a:lnTo>
                  <a:lnTo>
                    <a:pt x="30454" y="278803"/>
                  </a:lnTo>
                  <a:lnTo>
                    <a:pt x="62445" y="314960"/>
                  </a:lnTo>
                  <a:lnTo>
                    <a:pt x="70396" y="320509"/>
                  </a:lnTo>
                  <a:lnTo>
                    <a:pt x="49034" y="288658"/>
                  </a:lnTo>
                  <a:lnTo>
                    <a:pt x="43548" y="247218"/>
                  </a:lnTo>
                  <a:lnTo>
                    <a:pt x="52108" y="204482"/>
                  </a:lnTo>
                  <a:lnTo>
                    <a:pt x="72478" y="168059"/>
                  </a:lnTo>
                  <a:lnTo>
                    <a:pt x="136055" y="92684"/>
                  </a:lnTo>
                  <a:lnTo>
                    <a:pt x="136474" y="92100"/>
                  </a:lnTo>
                  <a:lnTo>
                    <a:pt x="136931" y="91541"/>
                  </a:lnTo>
                  <a:lnTo>
                    <a:pt x="158559" y="57835"/>
                  </a:lnTo>
                  <a:lnTo>
                    <a:pt x="168376" y="25158"/>
                  </a:lnTo>
                  <a:close/>
                </a:path>
                <a:path w="367030" h="353059">
                  <a:moveTo>
                    <a:pt x="367004" y="163309"/>
                  </a:moveTo>
                  <a:lnTo>
                    <a:pt x="357873" y="118300"/>
                  </a:lnTo>
                  <a:lnTo>
                    <a:pt x="336550" y="74422"/>
                  </a:lnTo>
                  <a:lnTo>
                    <a:pt x="303860" y="37465"/>
                  </a:lnTo>
                  <a:lnTo>
                    <a:pt x="296189" y="31965"/>
                  </a:lnTo>
                  <a:lnTo>
                    <a:pt x="317741" y="64109"/>
                  </a:lnTo>
                  <a:lnTo>
                    <a:pt x="323240" y="105549"/>
                  </a:lnTo>
                  <a:lnTo>
                    <a:pt x="314667" y="148285"/>
                  </a:lnTo>
                  <a:lnTo>
                    <a:pt x="294297" y="184708"/>
                  </a:lnTo>
                  <a:lnTo>
                    <a:pt x="230720" y="260083"/>
                  </a:lnTo>
                  <a:lnTo>
                    <a:pt x="230301" y="260667"/>
                  </a:lnTo>
                  <a:lnTo>
                    <a:pt x="229844" y="261226"/>
                  </a:lnTo>
                  <a:lnTo>
                    <a:pt x="208216" y="294932"/>
                  </a:lnTo>
                  <a:lnTo>
                    <a:pt x="198412" y="327596"/>
                  </a:lnTo>
                  <a:lnTo>
                    <a:pt x="205397" y="350024"/>
                  </a:lnTo>
                  <a:lnTo>
                    <a:pt x="232676" y="352844"/>
                  </a:lnTo>
                  <a:lnTo>
                    <a:pt x="237553" y="351853"/>
                  </a:lnTo>
                  <a:lnTo>
                    <a:pt x="285318" y="329844"/>
                  </a:lnTo>
                  <a:lnTo>
                    <a:pt x="317474" y="301548"/>
                  </a:lnTo>
                  <a:lnTo>
                    <a:pt x="348576" y="257378"/>
                  </a:lnTo>
                  <a:lnTo>
                    <a:pt x="364083" y="211277"/>
                  </a:lnTo>
                  <a:lnTo>
                    <a:pt x="364464" y="209245"/>
                  </a:lnTo>
                  <a:lnTo>
                    <a:pt x="367004" y="163309"/>
                  </a:lnTo>
                  <a:close/>
                </a:path>
              </a:pathLst>
            </a:custGeom>
            <a:solidFill>
              <a:srgbClr val="317EC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3" name="object 6">
            <a:extLst>
              <a:ext uri="{FF2B5EF4-FFF2-40B4-BE49-F238E27FC236}">
                <a16:creationId xmlns:a16="http://schemas.microsoft.com/office/drawing/2014/main" id="{BCB7C7BE-87E3-CE44-6B71-5F04E9408FB5}"/>
              </a:ext>
            </a:extLst>
          </p:cNvPr>
          <p:cNvPicPr/>
          <p:nvPr/>
        </p:nvPicPr>
        <p:blipFill>
          <a:blip r:embed="rId12" cstate="print"/>
          <a:stretch>
            <a:fillRect/>
          </a:stretch>
        </p:blipFill>
        <p:spPr>
          <a:xfrm>
            <a:off x="722876" y="6377113"/>
            <a:ext cx="1160680" cy="230969"/>
          </a:xfrm>
          <a:prstGeom prst="rect">
            <a:avLst/>
          </a:prstGeom>
        </p:spPr>
      </p:pic>
      <p:pic>
        <p:nvPicPr>
          <p:cNvPr id="14" name="object 7">
            <a:extLst>
              <a:ext uri="{FF2B5EF4-FFF2-40B4-BE49-F238E27FC236}">
                <a16:creationId xmlns:a16="http://schemas.microsoft.com/office/drawing/2014/main" id="{DBF5BB71-E57B-C2A9-545C-9232166B9ED9}"/>
              </a:ext>
            </a:extLst>
          </p:cNvPr>
          <p:cNvPicPr/>
          <p:nvPr/>
        </p:nvPicPr>
        <p:blipFill>
          <a:blip r:embed="rId13" cstate="print"/>
          <a:stretch>
            <a:fillRect/>
          </a:stretch>
        </p:blipFill>
        <p:spPr>
          <a:xfrm>
            <a:off x="11602948" y="6338934"/>
            <a:ext cx="412140" cy="304625"/>
          </a:xfrm>
          <a:prstGeom prst="rect">
            <a:avLst/>
          </a:prstGeom>
        </p:spPr>
      </p:pic>
      <p:sp>
        <p:nvSpPr>
          <p:cNvPr id="15" name="Slide Number Placeholder 5">
            <a:extLst>
              <a:ext uri="{FF2B5EF4-FFF2-40B4-BE49-F238E27FC236}">
                <a16:creationId xmlns:a16="http://schemas.microsoft.com/office/drawing/2014/main" id="{19F1CD4F-12BE-A8EA-6F96-020FF0B8EAAB}"/>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DC5A73-BCFB-4C00-B940-38AD3707B54A}" type="slidenum">
              <a:rPr lang="fr-BE" smtClean="0"/>
              <a:t>‹N°›</a:t>
            </a:fld>
            <a:endParaRPr lang="fr-BE"/>
          </a:p>
        </p:txBody>
      </p:sp>
    </p:spTree>
    <p:extLst>
      <p:ext uri="{BB962C8B-B14F-4D97-AF65-F5344CB8AC3E}">
        <p14:creationId xmlns:p14="http://schemas.microsoft.com/office/powerpoint/2010/main" val="12716085"/>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Lst>
  <p:txStyles>
    <p:titleStyle>
      <a:lvl1pPr algn="l" defTabSz="914400" rtl="0" eaLnBrk="1" latinLnBrk="0" hangingPunct="1">
        <a:lnSpc>
          <a:spcPct val="90000"/>
        </a:lnSpc>
        <a:spcBef>
          <a:spcPct val="0"/>
        </a:spcBef>
        <a:buNone/>
        <a:defRPr sz="4400" kern="1200">
          <a:solidFill>
            <a:srgbClr val="3A81D7"/>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81D7"/>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08DEB-8C9E-2CE0-5336-A9EE6F81B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nl-BE" dirty="0"/>
          </a:p>
        </p:txBody>
      </p:sp>
      <p:sp>
        <p:nvSpPr>
          <p:cNvPr id="3" name="Text Placeholder 2">
            <a:extLst>
              <a:ext uri="{FF2B5EF4-FFF2-40B4-BE49-F238E27FC236}">
                <a16:creationId xmlns:a16="http://schemas.microsoft.com/office/drawing/2014/main" id="{5D0B43F1-F4E9-15BE-95C2-08C1F0A758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7" name="object 8">
            <a:extLst>
              <a:ext uri="{FF2B5EF4-FFF2-40B4-BE49-F238E27FC236}">
                <a16:creationId xmlns:a16="http://schemas.microsoft.com/office/drawing/2014/main" id="{4B14FE71-589E-9289-D19E-20A004D6B7A2}"/>
              </a:ext>
            </a:extLst>
          </p:cNvPr>
          <p:cNvPicPr/>
          <p:nvPr userDrawn="1"/>
        </p:nvPicPr>
        <p:blipFill>
          <a:blip r:embed="rId3" cstate="print"/>
          <a:stretch>
            <a:fillRect/>
          </a:stretch>
        </p:blipFill>
        <p:spPr>
          <a:xfrm>
            <a:off x="2801951" y="0"/>
            <a:ext cx="9390049" cy="297002"/>
          </a:xfrm>
          <a:prstGeom prst="rect">
            <a:avLst/>
          </a:prstGeom>
        </p:spPr>
      </p:pic>
      <p:grpSp>
        <p:nvGrpSpPr>
          <p:cNvPr id="9" name="object 2">
            <a:extLst>
              <a:ext uri="{FF2B5EF4-FFF2-40B4-BE49-F238E27FC236}">
                <a16:creationId xmlns:a16="http://schemas.microsoft.com/office/drawing/2014/main" id="{75DA99F9-BB91-38A3-177F-46B9C276E87B}"/>
              </a:ext>
            </a:extLst>
          </p:cNvPr>
          <p:cNvGrpSpPr/>
          <p:nvPr userDrawn="1"/>
        </p:nvGrpSpPr>
        <p:grpSpPr>
          <a:xfrm>
            <a:off x="235008" y="6311872"/>
            <a:ext cx="367030" cy="353060"/>
            <a:chOff x="235008" y="6311872"/>
            <a:chExt cx="367030" cy="353060"/>
          </a:xfrm>
        </p:grpSpPr>
        <p:pic>
          <p:nvPicPr>
            <p:cNvPr id="10" name="object 3">
              <a:extLst>
                <a:ext uri="{FF2B5EF4-FFF2-40B4-BE49-F238E27FC236}">
                  <a16:creationId xmlns:a16="http://schemas.microsoft.com/office/drawing/2014/main" id="{30771BAE-A610-6814-E11A-A8525C2EAD46}"/>
                </a:ext>
              </a:extLst>
            </p:cNvPr>
            <p:cNvPicPr/>
            <p:nvPr/>
          </p:nvPicPr>
          <p:blipFill>
            <a:blip r:embed="rId4" cstate="print"/>
            <a:stretch>
              <a:fillRect/>
            </a:stretch>
          </p:blipFill>
          <p:spPr>
            <a:xfrm>
              <a:off x="362136" y="6432114"/>
              <a:ext cx="112745" cy="112741"/>
            </a:xfrm>
            <a:prstGeom prst="rect">
              <a:avLst/>
            </a:prstGeom>
          </p:spPr>
        </p:pic>
        <p:sp>
          <p:nvSpPr>
            <p:cNvPr id="11" name="object 4">
              <a:extLst>
                <a:ext uri="{FF2B5EF4-FFF2-40B4-BE49-F238E27FC236}">
                  <a16:creationId xmlns:a16="http://schemas.microsoft.com/office/drawing/2014/main" id="{3A9F2DA8-CDC2-E8B5-CFD2-69494A3753C4}"/>
                </a:ext>
              </a:extLst>
            </p:cNvPr>
            <p:cNvSpPr/>
            <p:nvPr/>
          </p:nvSpPr>
          <p:spPr>
            <a:xfrm>
              <a:off x="235000" y="6312128"/>
              <a:ext cx="367030" cy="352425"/>
            </a:xfrm>
            <a:custGeom>
              <a:avLst/>
              <a:gdLst/>
              <a:ahLst/>
              <a:cxnLst/>
              <a:rect l="l" t="t" r="r" b="b"/>
              <a:pathLst>
                <a:path w="367030" h="352425">
                  <a:moveTo>
                    <a:pt x="167411" y="327253"/>
                  </a:moveTo>
                  <a:lnTo>
                    <a:pt x="157810" y="294513"/>
                  </a:lnTo>
                  <a:lnTo>
                    <a:pt x="136398" y="260680"/>
                  </a:lnTo>
                  <a:lnTo>
                    <a:pt x="135940" y="260121"/>
                  </a:lnTo>
                  <a:lnTo>
                    <a:pt x="135521" y="259537"/>
                  </a:lnTo>
                  <a:lnTo>
                    <a:pt x="135064" y="258965"/>
                  </a:lnTo>
                  <a:lnTo>
                    <a:pt x="72440" y="183743"/>
                  </a:lnTo>
                  <a:lnTo>
                    <a:pt x="52298" y="147193"/>
                  </a:lnTo>
                  <a:lnTo>
                    <a:pt x="43992" y="104394"/>
                  </a:lnTo>
                  <a:lnTo>
                    <a:pt x="49758" y="62992"/>
                  </a:lnTo>
                  <a:lnTo>
                    <a:pt x="71767" y="30619"/>
                  </a:lnTo>
                  <a:lnTo>
                    <a:pt x="72936" y="29667"/>
                  </a:lnTo>
                  <a:lnTo>
                    <a:pt x="74117" y="28752"/>
                  </a:lnTo>
                  <a:lnTo>
                    <a:pt x="75311" y="27863"/>
                  </a:lnTo>
                  <a:lnTo>
                    <a:pt x="75209" y="27736"/>
                  </a:lnTo>
                  <a:lnTo>
                    <a:pt x="44348" y="56032"/>
                  </a:lnTo>
                  <a:lnTo>
                    <a:pt x="17322" y="97307"/>
                  </a:lnTo>
                  <a:lnTo>
                    <a:pt x="2603" y="142684"/>
                  </a:lnTo>
                  <a:lnTo>
                    <a:pt x="0" y="189661"/>
                  </a:lnTo>
                  <a:lnTo>
                    <a:pt x="9347" y="235775"/>
                  </a:lnTo>
                  <a:lnTo>
                    <a:pt x="29959" y="277533"/>
                  </a:lnTo>
                  <a:lnTo>
                    <a:pt x="62420" y="314680"/>
                  </a:lnTo>
                  <a:lnTo>
                    <a:pt x="104444" y="342531"/>
                  </a:lnTo>
                  <a:lnTo>
                    <a:pt x="134112" y="352171"/>
                  </a:lnTo>
                  <a:lnTo>
                    <a:pt x="160274" y="349631"/>
                  </a:lnTo>
                  <a:lnTo>
                    <a:pt x="167411" y="327253"/>
                  </a:lnTo>
                  <a:close/>
                </a:path>
                <a:path w="367030" h="352425">
                  <a:moveTo>
                    <a:pt x="366991" y="163195"/>
                  </a:moveTo>
                  <a:lnTo>
                    <a:pt x="357695" y="117119"/>
                  </a:lnTo>
                  <a:lnTo>
                    <a:pt x="336804" y="74688"/>
                  </a:lnTo>
                  <a:lnTo>
                    <a:pt x="303847" y="37198"/>
                  </a:lnTo>
                  <a:lnTo>
                    <a:pt x="248678" y="4457"/>
                  </a:lnTo>
                  <a:lnTo>
                    <a:pt x="233591" y="0"/>
                  </a:lnTo>
                  <a:lnTo>
                    <a:pt x="206514" y="2616"/>
                  </a:lnTo>
                  <a:lnTo>
                    <a:pt x="199377" y="25006"/>
                  </a:lnTo>
                  <a:lnTo>
                    <a:pt x="208978" y="57734"/>
                  </a:lnTo>
                  <a:lnTo>
                    <a:pt x="230390" y="91579"/>
                  </a:lnTo>
                  <a:lnTo>
                    <a:pt x="230835" y="92138"/>
                  </a:lnTo>
                  <a:lnTo>
                    <a:pt x="231254" y="92722"/>
                  </a:lnTo>
                  <a:lnTo>
                    <a:pt x="231711" y="93294"/>
                  </a:lnTo>
                  <a:lnTo>
                    <a:pt x="294335" y="168516"/>
                  </a:lnTo>
                  <a:lnTo>
                    <a:pt x="314490" y="205066"/>
                  </a:lnTo>
                  <a:lnTo>
                    <a:pt x="322783" y="247853"/>
                  </a:lnTo>
                  <a:lnTo>
                    <a:pt x="317030" y="289255"/>
                  </a:lnTo>
                  <a:lnTo>
                    <a:pt x="295821" y="320459"/>
                  </a:lnTo>
                  <a:lnTo>
                    <a:pt x="321665" y="297599"/>
                  </a:lnTo>
                  <a:lnTo>
                    <a:pt x="349465" y="255765"/>
                  </a:lnTo>
                  <a:lnTo>
                    <a:pt x="364299" y="210362"/>
                  </a:lnTo>
                  <a:lnTo>
                    <a:pt x="364413" y="209804"/>
                  </a:lnTo>
                  <a:lnTo>
                    <a:pt x="366991" y="163195"/>
                  </a:lnTo>
                  <a:close/>
                </a:path>
              </a:pathLst>
            </a:custGeom>
            <a:solidFill>
              <a:srgbClr val="6BBE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5">
              <a:extLst>
                <a:ext uri="{FF2B5EF4-FFF2-40B4-BE49-F238E27FC236}">
                  <a16:creationId xmlns:a16="http://schemas.microsoft.com/office/drawing/2014/main" id="{E113C700-90D6-EED2-9753-EDA01ECEB940}"/>
                </a:ext>
              </a:extLst>
            </p:cNvPr>
            <p:cNvSpPr/>
            <p:nvPr/>
          </p:nvSpPr>
          <p:spPr>
            <a:xfrm>
              <a:off x="235000" y="6311874"/>
              <a:ext cx="367030" cy="353060"/>
            </a:xfrm>
            <a:custGeom>
              <a:avLst/>
              <a:gdLst/>
              <a:ahLst/>
              <a:cxnLst/>
              <a:rect l="l" t="t" r="r" b="b"/>
              <a:pathLst>
                <a:path w="367030" h="353059">
                  <a:moveTo>
                    <a:pt x="168376" y="25158"/>
                  </a:moveTo>
                  <a:lnTo>
                    <a:pt x="161378" y="2730"/>
                  </a:lnTo>
                  <a:lnTo>
                    <a:pt x="134899" y="0"/>
                  </a:lnTo>
                  <a:lnTo>
                    <a:pt x="108267" y="8674"/>
                  </a:lnTo>
                  <a:lnTo>
                    <a:pt x="74193" y="28587"/>
                  </a:lnTo>
                  <a:lnTo>
                    <a:pt x="45364" y="55333"/>
                  </a:lnTo>
                  <a:lnTo>
                    <a:pt x="17322" y="97561"/>
                  </a:lnTo>
                  <a:lnTo>
                    <a:pt x="2603" y="142938"/>
                  </a:lnTo>
                  <a:lnTo>
                    <a:pt x="0" y="189915"/>
                  </a:lnTo>
                  <a:lnTo>
                    <a:pt x="9169" y="235165"/>
                  </a:lnTo>
                  <a:lnTo>
                    <a:pt x="30454" y="278803"/>
                  </a:lnTo>
                  <a:lnTo>
                    <a:pt x="62445" y="314960"/>
                  </a:lnTo>
                  <a:lnTo>
                    <a:pt x="70396" y="320509"/>
                  </a:lnTo>
                  <a:lnTo>
                    <a:pt x="49034" y="288658"/>
                  </a:lnTo>
                  <a:lnTo>
                    <a:pt x="43548" y="247218"/>
                  </a:lnTo>
                  <a:lnTo>
                    <a:pt x="52108" y="204482"/>
                  </a:lnTo>
                  <a:lnTo>
                    <a:pt x="72478" y="168059"/>
                  </a:lnTo>
                  <a:lnTo>
                    <a:pt x="136055" y="92684"/>
                  </a:lnTo>
                  <a:lnTo>
                    <a:pt x="136474" y="92100"/>
                  </a:lnTo>
                  <a:lnTo>
                    <a:pt x="136931" y="91541"/>
                  </a:lnTo>
                  <a:lnTo>
                    <a:pt x="158559" y="57835"/>
                  </a:lnTo>
                  <a:lnTo>
                    <a:pt x="168376" y="25158"/>
                  </a:lnTo>
                  <a:close/>
                </a:path>
                <a:path w="367030" h="353059">
                  <a:moveTo>
                    <a:pt x="367004" y="163309"/>
                  </a:moveTo>
                  <a:lnTo>
                    <a:pt x="357873" y="118300"/>
                  </a:lnTo>
                  <a:lnTo>
                    <a:pt x="336550" y="74422"/>
                  </a:lnTo>
                  <a:lnTo>
                    <a:pt x="303860" y="37465"/>
                  </a:lnTo>
                  <a:lnTo>
                    <a:pt x="296189" y="31965"/>
                  </a:lnTo>
                  <a:lnTo>
                    <a:pt x="317741" y="64109"/>
                  </a:lnTo>
                  <a:lnTo>
                    <a:pt x="323240" y="105549"/>
                  </a:lnTo>
                  <a:lnTo>
                    <a:pt x="314667" y="148285"/>
                  </a:lnTo>
                  <a:lnTo>
                    <a:pt x="294297" y="184708"/>
                  </a:lnTo>
                  <a:lnTo>
                    <a:pt x="230720" y="260083"/>
                  </a:lnTo>
                  <a:lnTo>
                    <a:pt x="230301" y="260667"/>
                  </a:lnTo>
                  <a:lnTo>
                    <a:pt x="229844" y="261226"/>
                  </a:lnTo>
                  <a:lnTo>
                    <a:pt x="208216" y="294932"/>
                  </a:lnTo>
                  <a:lnTo>
                    <a:pt x="198412" y="327596"/>
                  </a:lnTo>
                  <a:lnTo>
                    <a:pt x="205397" y="350024"/>
                  </a:lnTo>
                  <a:lnTo>
                    <a:pt x="232676" y="352844"/>
                  </a:lnTo>
                  <a:lnTo>
                    <a:pt x="237553" y="351853"/>
                  </a:lnTo>
                  <a:lnTo>
                    <a:pt x="285318" y="329844"/>
                  </a:lnTo>
                  <a:lnTo>
                    <a:pt x="317474" y="301548"/>
                  </a:lnTo>
                  <a:lnTo>
                    <a:pt x="348576" y="257378"/>
                  </a:lnTo>
                  <a:lnTo>
                    <a:pt x="364083" y="211277"/>
                  </a:lnTo>
                  <a:lnTo>
                    <a:pt x="364464" y="209245"/>
                  </a:lnTo>
                  <a:lnTo>
                    <a:pt x="367004" y="163309"/>
                  </a:lnTo>
                  <a:close/>
                </a:path>
              </a:pathLst>
            </a:custGeom>
            <a:solidFill>
              <a:srgbClr val="317EC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3" name="object 6">
            <a:extLst>
              <a:ext uri="{FF2B5EF4-FFF2-40B4-BE49-F238E27FC236}">
                <a16:creationId xmlns:a16="http://schemas.microsoft.com/office/drawing/2014/main" id="{BCB7C7BE-87E3-CE44-6B71-5F04E9408FB5}"/>
              </a:ext>
            </a:extLst>
          </p:cNvPr>
          <p:cNvPicPr/>
          <p:nvPr userDrawn="1"/>
        </p:nvPicPr>
        <p:blipFill>
          <a:blip r:embed="rId5" cstate="print"/>
          <a:stretch>
            <a:fillRect/>
          </a:stretch>
        </p:blipFill>
        <p:spPr>
          <a:xfrm>
            <a:off x="722876" y="6377113"/>
            <a:ext cx="1160680" cy="230969"/>
          </a:xfrm>
          <a:prstGeom prst="rect">
            <a:avLst/>
          </a:prstGeom>
        </p:spPr>
      </p:pic>
      <p:pic>
        <p:nvPicPr>
          <p:cNvPr id="14" name="object 7">
            <a:extLst>
              <a:ext uri="{FF2B5EF4-FFF2-40B4-BE49-F238E27FC236}">
                <a16:creationId xmlns:a16="http://schemas.microsoft.com/office/drawing/2014/main" id="{DBF5BB71-E57B-C2A9-545C-9232166B9ED9}"/>
              </a:ext>
            </a:extLst>
          </p:cNvPr>
          <p:cNvPicPr/>
          <p:nvPr userDrawn="1"/>
        </p:nvPicPr>
        <p:blipFill>
          <a:blip r:embed="rId6" cstate="print"/>
          <a:stretch>
            <a:fillRect/>
          </a:stretch>
        </p:blipFill>
        <p:spPr>
          <a:xfrm>
            <a:off x="11602948" y="6338934"/>
            <a:ext cx="412140" cy="304625"/>
          </a:xfrm>
          <a:prstGeom prst="rect">
            <a:avLst/>
          </a:prstGeom>
        </p:spPr>
      </p:pic>
      <p:sp>
        <p:nvSpPr>
          <p:cNvPr id="15" name="Slide Number Placeholder 5">
            <a:extLst>
              <a:ext uri="{FF2B5EF4-FFF2-40B4-BE49-F238E27FC236}">
                <a16:creationId xmlns:a16="http://schemas.microsoft.com/office/drawing/2014/main" id="{19F1CD4F-12BE-A8EA-6F96-020FF0B8EAAB}"/>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B886DB-A2D9-4379-A7BE-E36474F7753C}" type="slidenum">
              <a:rPr lang="nl-BE" smtClean="0"/>
              <a:pPr/>
              <a:t>‹N°›</a:t>
            </a:fld>
            <a:endParaRPr lang="nl-BE" dirty="0"/>
          </a:p>
        </p:txBody>
      </p:sp>
    </p:spTree>
    <p:extLst>
      <p:ext uri="{BB962C8B-B14F-4D97-AF65-F5344CB8AC3E}">
        <p14:creationId xmlns:p14="http://schemas.microsoft.com/office/powerpoint/2010/main" val="2436764894"/>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914400" rtl="0" eaLnBrk="1" latinLnBrk="0" hangingPunct="1">
        <a:lnSpc>
          <a:spcPct val="90000"/>
        </a:lnSpc>
        <a:spcBef>
          <a:spcPct val="0"/>
        </a:spcBef>
        <a:buNone/>
        <a:defRPr sz="4400" kern="1200">
          <a:solidFill>
            <a:srgbClr val="3A81D7"/>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81D7"/>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image" Target="../media/image24.svg"/><Relationship Id="rId5" Type="http://schemas.openxmlformats.org/officeDocument/2006/relationships/diagramQuickStyle" Target="../diagrams/quickStyle5.xml"/><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diagramLayout" Target="../diagrams/layout5.xml"/><Relationship Id="rId9" Type="http://schemas.openxmlformats.org/officeDocument/2006/relationships/image" Target="../media/image22.sv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3D2D-90AE-5CED-85AC-9A588D3A5260}"/>
              </a:ext>
            </a:extLst>
          </p:cNvPr>
          <p:cNvSpPr>
            <a:spLocks noGrp="1"/>
          </p:cNvSpPr>
          <p:nvPr>
            <p:ph type="title"/>
          </p:nvPr>
        </p:nvSpPr>
        <p:spPr/>
        <p:txBody>
          <a:bodyPr>
            <a:normAutofit fontScale="90000"/>
          </a:bodyPr>
          <a:lstStyle/>
          <a:p>
            <a:r>
              <a:rPr lang="nl-BE" dirty="0" err="1"/>
              <a:t>Mardi</a:t>
            </a:r>
            <a:r>
              <a:rPr lang="nl-BE" dirty="0"/>
              <a:t> 26 </a:t>
            </a:r>
            <a:r>
              <a:rPr lang="nl-BE" dirty="0" err="1"/>
              <a:t>février</a:t>
            </a:r>
            <a:r>
              <a:rPr lang="nl-BE" dirty="0"/>
              <a:t> 2024 – AFIU</a:t>
            </a:r>
            <a:br>
              <a:rPr lang="nl-BE" dirty="0"/>
            </a:br>
            <a:r>
              <a:rPr lang="nl-BE" sz="3100" dirty="0"/>
              <a:t>Bertrand Fabian – IHF Luxembourg &amp; Liège</a:t>
            </a:r>
          </a:p>
        </p:txBody>
      </p:sp>
      <p:sp>
        <p:nvSpPr>
          <p:cNvPr id="3" name="Text Placeholder 2">
            <a:extLst>
              <a:ext uri="{FF2B5EF4-FFF2-40B4-BE49-F238E27FC236}">
                <a16:creationId xmlns:a16="http://schemas.microsoft.com/office/drawing/2014/main" id="{42F236A5-F5EA-C998-004A-4684FBC62B69}"/>
              </a:ext>
            </a:extLst>
          </p:cNvPr>
          <p:cNvSpPr>
            <a:spLocks noGrp="1"/>
          </p:cNvSpPr>
          <p:nvPr>
            <p:ph type="body" idx="1"/>
          </p:nvPr>
        </p:nvSpPr>
        <p:spPr/>
        <p:txBody>
          <a:bodyPr>
            <a:noAutofit/>
          </a:bodyPr>
          <a:lstStyle/>
          <a:p>
            <a:pPr algn="ctr"/>
            <a:r>
              <a:rPr lang="fr-BE" sz="2800" b="1" dirty="0">
                <a:solidFill>
                  <a:schemeClr val="tx1"/>
                </a:solidFill>
              </a:rPr>
              <a:t>« Impact de la mise en place d’un PIT hybride sur la disponibilité des moyens de l’AMU en province de Luxembourg »</a:t>
            </a:r>
            <a:endParaRPr lang="nl-BE" sz="2800" dirty="0"/>
          </a:p>
        </p:txBody>
      </p:sp>
      <p:sp>
        <p:nvSpPr>
          <p:cNvPr id="4" name="Title 1">
            <a:extLst>
              <a:ext uri="{FF2B5EF4-FFF2-40B4-BE49-F238E27FC236}">
                <a16:creationId xmlns:a16="http://schemas.microsoft.com/office/drawing/2014/main" id="{5E154C3D-92CC-CB71-D956-381B7EC8EC2E}"/>
              </a:ext>
            </a:extLst>
          </p:cNvPr>
          <p:cNvSpPr txBox="1">
            <a:spLocks/>
          </p:cNvSpPr>
          <p:nvPr/>
        </p:nvSpPr>
        <p:spPr>
          <a:xfrm>
            <a:off x="250250" y="4552950"/>
            <a:ext cx="8656092" cy="1809750"/>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600" b="1" kern="1200">
                <a:solidFill>
                  <a:schemeClr val="bg1"/>
                </a:solidFill>
                <a:latin typeface="Open Sans" pitchFamily="2" charset="0"/>
                <a:ea typeface="Open Sans" pitchFamily="2" charset="0"/>
                <a:cs typeface="Open Sans" pitchFamily="2" charset="0"/>
              </a:defRPr>
            </a:lvl1pPr>
          </a:lstStyle>
          <a:p>
            <a:pPr algn="ctr"/>
            <a:r>
              <a:rPr lang="fr-BE" i="1" cap="none" dirty="0"/>
              <a:t>Mémoire en vue de l’obtention du grade de master en sciences de la santé publique (finalité SIU)</a:t>
            </a:r>
          </a:p>
          <a:p>
            <a:pPr algn="ctr"/>
            <a:endParaRPr lang="fr-BE" i="1" cap="none" dirty="0"/>
          </a:p>
          <a:p>
            <a:pPr algn="ctr"/>
            <a:r>
              <a:rPr lang="fr-BE" i="1" dirty="0"/>
              <a:t>Promoteurs: Dr Stipulante S. &amp; Dr Zandona R</a:t>
            </a:r>
            <a:endParaRPr lang="fr-BE" i="1" cap="none" dirty="0"/>
          </a:p>
        </p:txBody>
      </p:sp>
    </p:spTree>
    <p:extLst>
      <p:ext uri="{BB962C8B-B14F-4D97-AF65-F5344CB8AC3E}">
        <p14:creationId xmlns:p14="http://schemas.microsoft.com/office/powerpoint/2010/main" val="97394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29CB1-194E-67B8-4AFE-FA621ECEAFDA}"/>
              </a:ext>
            </a:extLst>
          </p:cNvPr>
          <p:cNvSpPr>
            <a:spLocks noGrp="1"/>
          </p:cNvSpPr>
          <p:nvPr>
            <p:ph type="title"/>
          </p:nvPr>
        </p:nvSpPr>
        <p:spPr/>
        <p:txBody>
          <a:bodyPr vert="horz" lIns="91440" tIns="45720" rIns="91440" bIns="45720" rtlCol="0" anchor="t">
            <a:normAutofit/>
          </a:bodyPr>
          <a:lstStyle/>
          <a:p>
            <a:r>
              <a:rPr lang="en-US" sz="4000" kern="1200" dirty="0" err="1">
                <a:latin typeface="+mj-lt"/>
                <a:ea typeface="+mj-ea"/>
                <a:cs typeface="+mj-cs"/>
              </a:rPr>
              <a:t>Problématique</a:t>
            </a:r>
            <a:r>
              <a:rPr lang="en-US" sz="4000" kern="1200" dirty="0">
                <a:latin typeface="+mj-lt"/>
                <a:ea typeface="+mj-ea"/>
                <a:cs typeface="+mj-cs"/>
              </a:rPr>
              <a:t> et </a:t>
            </a:r>
            <a:r>
              <a:rPr lang="en-US" sz="4000" kern="1200" dirty="0" err="1">
                <a:latin typeface="+mj-lt"/>
                <a:ea typeface="+mj-ea"/>
                <a:cs typeface="+mj-cs"/>
              </a:rPr>
              <a:t>Objectifs</a:t>
            </a:r>
            <a:r>
              <a:rPr lang="en-US" sz="3200" kern="1200" dirty="0">
                <a:solidFill>
                  <a:schemeClr val="tx2"/>
                </a:solidFill>
                <a:latin typeface="+mj-lt"/>
                <a:ea typeface="+mj-ea"/>
                <a:cs typeface="+mj-cs"/>
              </a:rPr>
              <a:t> </a:t>
            </a:r>
          </a:p>
        </p:txBody>
      </p:sp>
      <p:graphicFrame>
        <p:nvGraphicFramePr>
          <p:cNvPr id="5" name="Diagramme 4">
            <a:extLst>
              <a:ext uri="{FF2B5EF4-FFF2-40B4-BE49-F238E27FC236}">
                <a16:creationId xmlns:a16="http://schemas.microsoft.com/office/drawing/2014/main" id="{B0D0B1D6-7592-65D4-394C-2869CFEE2664}"/>
              </a:ext>
            </a:extLst>
          </p:cNvPr>
          <p:cNvGraphicFramePr/>
          <p:nvPr/>
        </p:nvGraphicFramePr>
        <p:xfrm>
          <a:off x="3586442" y="325966"/>
          <a:ext cx="9089428" cy="577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 coins arrondis 8">
            <a:extLst>
              <a:ext uri="{FF2B5EF4-FFF2-40B4-BE49-F238E27FC236}">
                <a16:creationId xmlns:a16="http://schemas.microsoft.com/office/drawing/2014/main" id="{AD58561A-F34A-C13A-71D1-869458F85E9B}"/>
              </a:ext>
            </a:extLst>
          </p:cNvPr>
          <p:cNvSpPr/>
          <p:nvPr/>
        </p:nvSpPr>
        <p:spPr>
          <a:xfrm>
            <a:off x="637309" y="2469514"/>
            <a:ext cx="3408911" cy="23518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à"/>
            </a:pPr>
            <a:r>
              <a:rPr lang="fr-BE" dirty="0"/>
              <a:t>Modification du paysage de l’AMU en province de Luxembourg</a:t>
            </a:r>
          </a:p>
          <a:p>
            <a:pPr marL="285750" indent="-285750">
              <a:buFont typeface="Wingdings" panose="05000000000000000000" pitchFamily="2" charset="2"/>
              <a:buChar char="à"/>
            </a:pPr>
            <a:r>
              <a:rPr lang="fr-BE" dirty="0"/>
              <a:t>Absence de plateaux techniques </a:t>
            </a:r>
          </a:p>
          <a:p>
            <a:pPr marL="285750" indent="-285750">
              <a:buFont typeface="Wingdings" panose="05000000000000000000" pitchFamily="2" charset="2"/>
              <a:buChar char="à"/>
            </a:pPr>
            <a:r>
              <a:rPr lang="fr-BE" dirty="0"/>
              <a:t>Pénurie spécialiste</a:t>
            </a:r>
          </a:p>
          <a:p>
            <a:r>
              <a:rPr lang="fr-BE" dirty="0">
                <a:sym typeface="Wingdings" panose="05000000000000000000" pitchFamily="2" charset="2"/>
              </a:rPr>
              <a:t> </a:t>
            </a:r>
            <a:r>
              <a:rPr lang="fr-BE" b="1" i="1" dirty="0"/>
              <a:t>Augmentation des transferts inter-hospitaliers </a:t>
            </a:r>
          </a:p>
        </p:txBody>
      </p:sp>
      <p:sp>
        <p:nvSpPr>
          <p:cNvPr id="12" name="Flèche : droite 11">
            <a:extLst>
              <a:ext uri="{FF2B5EF4-FFF2-40B4-BE49-F238E27FC236}">
                <a16:creationId xmlns:a16="http://schemas.microsoft.com/office/drawing/2014/main" id="{1B34E2EA-9E20-13A3-8ACB-9397B8DC385C}"/>
              </a:ext>
            </a:extLst>
          </p:cNvPr>
          <p:cNvSpPr/>
          <p:nvPr/>
        </p:nvSpPr>
        <p:spPr>
          <a:xfrm>
            <a:off x="4046220" y="3212253"/>
            <a:ext cx="1714500" cy="78867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a:p>
        </p:txBody>
      </p:sp>
      <p:sp>
        <p:nvSpPr>
          <p:cNvPr id="3" name="ZoneTexte 2">
            <a:extLst>
              <a:ext uri="{FF2B5EF4-FFF2-40B4-BE49-F238E27FC236}">
                <a16:creationId xmlns:a16="http://schemas.microsoft.com/office/drawing/2014/main" id="{F06F73E9-CDAB-6954-F477-0B1E10BD84EF}"/>
              </a:ext>
            </a:extLst>
          </p:cNvPr>
          <p:cNvSpPr txBox="1"/>
          <p:nvPr/>
        </p:nvSpPr>
        <p:spPr>
          <a:xfrm>
            <a:off x="4046220" y="3406533"/>
            <a:ext cx="2489162" cy="400110"/>
          </a:xfrm>
          <a:prstGeom prst="rect">
            <a:avLst/>
          </a:prstGeom>
          <a:noFill/>
        </p:spPr>
        <p:txBody>
          <a:bodyPr wrap="square" rtlCol="0">
            <a:spAutoFit/>
          </a:bodyPr>
          <a:lstStyle/>
          <a:p>
            <a:r>
              <a:rPr lang="fr-BE" sz="2000" b="1" dirty="0">
                <a:solidFill>
                  <a:srgbClr val="FF0000"/>
                </a:solidFill>
              </a:rPr>
              <a:t>Conséquences AMU ? </a:t>
            </a:r>
          </a:p>
        </p:txBody>
      </p:sp>
    </p:spTree>
    <p:extLst>
      <p:ext uri="{BB962C8B-B14F-4D97-AF65-F5344CB8AC3E}">
        <p14:creationId xmlns:p14="http://schemas.microsoft.com/office/powerpoint/2010/main" val="23517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FC53871-406B-6985-2798-1DBCB6B2F443}"/>
              </a:ext>
            </a:extLst>
          </p:cNvPr>
          <p:cNvSpPr>
            <a:spLocks noGrp="1"/>
          </p:cNvSpPr>
          <p:nvPr>
            <p:ph type="title"/>
          </p:nvPr>
        </p:nvSpPr>
        <p:spPr/>
        <p:txBody>
          <a:bodyPr/>
          <a:lstStyle/>
          <a:p>
            <a:r>
              <a:rPr lang="fr-BE" dirty="0"/>
              <a:t>Méthodologie </a:t>
            </a:r>
          </a:p>
        </p:txBody>
      </p:sp>
      <p:graphicFrame>
        <p:nvGraphicFramePr>
          <p:cNvPr id="9" name="Diagramme 8">
            <a:extLst>
              <a:ext uri="{FF2B5EF4-FFF2-40B4-BE49-F238E27FC236}">
                <a16:creationId xmlns:a16="http://schemas.microsoft.com/office/drawing/2014/main" id="{93E13E4A-3D44-0B35-B002-06BB56EBD786}"/>
              </a:ext>
            </a:extLst>
          </p:cNvPr>
          <p:cNvGraphicFramePr/>
          <p:nvPr/>
        </p:nvGraphicFramePr>
        <p:xfrm>
          <a:off x="948690" y="1245870"/>
          <a:ext cx="10515600" cy="5063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75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AACBE-E86D-9B7E-888D-3C94CAC81371}"/>
              </a:ext>
            </a:extLst>
          </p:cNvPr>
          <p:cNvSpPr>
            <a:spLocks noGrp="1"/>
          </p:cNvSpPr>
          <p:nvPr>
            <p:ph type="title"/>
          </p:nvPr>
        </p:nvSpPr>
        <p:spPr/>
        <p:txBody>
          <a:bodyPr vert="horz" lIns="91440" tIns="45720" rIns="91440" bIns="45720" rtlCol="0" anchor="t">
            <a:normAutofit/>
          </a:bodyPr>
          <a:lstStyle/>
          <a:p>
            <a:r>
              <a:rPr lang="en-US" sz="4000" kern="1200" dirty="0" err="1">
                <a:latin typeface="+mj-lt"/>
                <a:ea typeface="+mj-ea"/>
                <a:cs typeface="+mj-cs"/>
              </a:rPr>
              <a:t>Résultats</a:t>
            </a:r>
            <a:r>
              <a:rPr lang="en-US" sz="4000" kern="1200" dirty="0">
                <a:latin typeface="+mj-lt"/>
                <a:ea typeface="+mj-ea"/>
                <a:cs typeface="+mj-cs"/>
              </a:rPr>
              <a:t> et Discussion</a:t>
            </a:r>
          </a:p>
        </p:txBody>
      </p:sp>
      <p:graphicFrame>
        <p:nvGraphicFramePr>
          <p:cNvPr id="3" name="Diagramme 2">
            <a:extLst>
              <a:ext uri="{FF2B5EF4-FFF2-40B4-BE49-F238E27FC236}">
                <a16:creationId xmlns:a16="http://schemas.microsoft.com/office/drawing/2014/main" id="{D58B4FB2-2E24-20B3-1F11-C85F10CA1AEE}"/>
              </a:ext>
            </a:extLst>
          </p:cNvPr>
          <p:cNvGraphicFramePr/>
          <p:nvPr/>
        </p:nvGraphicFramePr>
        <p:xfrm>
          <a:off x="1151890" y="1108710"/>
          <a:ext cx="8837930" cy="523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51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AACBE-E86D-9B7E-888D-3C94CAC81371}"/>
              </a:ext>
            </a:extLst>
          </p:cNvPr>
          <p:cNvSpPr>
            <a:spLocks noGrp="1"/>
          </p:cNvSpPr>
          <p:nvPr>
            <p:ph type="title"/>
          </p:nvPr>
        </p:nvSpPr>
        <p:spPr/>
        <p:txBody>
          <a:bodyPr vert="horz" lIns="91440" tIns="45720" rIns="91440" bIns="45720" rtlCol="0" anchor="t">
            <a:normAutofit/>
          </a:bodyPr>
          <a:lstStyle/>
          <a:p>
            <a:r>
              <a:rPr lang="en-US" sz="4000" kern="1200" dirty="0" err="1">
                <a:latin typeface="+mj-lt"/>
                <a:ea typeface="+mj-ea"/>
                <a:cs typeface="+mj-cs"/>
              </a:rPr>
              <a:t>Résultats</a:t>
            </a:r>
            <a:r>
              <a:rPr lang="en-US" sz="4000" kern="1200" dirty="0">
                <a:latin typeface="+mj-lt"/>
                <a:ea typeface="+mj-ea"/>
                <a:cs typeface="+mj-cs"/>
              </a:rPr>
              <a:t> et Discussion</a:t>
            </a:r>
          </a:p>
        </p:txBody>
      </p:sp>
      <p:graphicFrame>
        <p:nvGraphicFramePr>
          <p:cNvPr id="3" name="Diagramme 2">
            <a:extLst>
              <a:ext uri="{FF2B5EF4-FFF2-40B4-BE49-F238E27FC236}">
                <a16:creationId xmlns:a16="http://schemas.microsoft.com/office/drawing/2014/main" id="{D58B4FB2-2E24-20B3-1F11-C85F10CA1AEE}"/>
              </a:ext>
            </a:extLst>
          </p:cNvPr>
          <p:cNvGraphicFramePr/>
          <p:nvPr/>
        </p:nvGraphicFramePr>
        <p:xfrm>
          <a:off x="1186180" y="1120140"/>
          <a:ext cx="8837930" cy="523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546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AACBE-E86D-9B7E-888D-3C94CAC81371}"/>
              </a:ext>
            </a:extLst>
          </p:cNvPr>
          <p:cNvSpPr>
            <a:spLocks noGrp="1"/>
          </p:cNvSpPr>
          <p:nvPr>
            <p:ph type="title"/>
          </p:nvPr>
        </p:nvSpPr>
        <p:spPr/>
        <p:txBody>
          <a:bodyPr vert="horz" lIns="91440" tIns="45720" rIns="91440" bIns="45720" rtlCol="0" anchor="t">
            <a:normAutofit/>
          </a:bodyPr>
          <a:lstStyle/>
          <a:p>
            <a:r>
              <a:rPr lang="en-US" sz="4000" kern="1200" dirty="0">
                <a:latin typeface="+mj-lt"/>
                <a:ea typeface="+mj-ea"/>
                <a:cs typeface="+mj-cs"/>
              </a:rPr>
              <a:t>Perspectives &amp; Conclusions</a:t>
            </a:r>
          </a:p>
        </p:txBody>
      </p:sp>
      <p:graphicFrame>
        <p:nvGraphicFramePr>
          <p:cNvPr id="3" name="Diagramme 2">
            <a:extLst>
              <a:ext uri="{FF2B5EF4-FFF2-40B4-BE49-F238E27FC236}">
                <a16:creationId xmlns:a16="http://schemas.microsoft.com/office/drawing/2014/main" id="{7C7F8A54-D255-9932-6DB4-17397F4D2838}"/>
              </a:ext>
            </a:extLst>
          </p:cNvPr>
          <p:cNvGraphicFramePr/>
          <p:nvPr/>
        </p:nvGraphicFramePr>
        <p:xfrm>
          <a:off x="1410218" y="1276004"/>
          <a:ext cx="8751051" cy="4884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que 4" descr="Règle contour">
            <a:extLst>
              <a:ext uri="{FF2B5EF4-FFF2-40B4-BE49-F238E27FC236}">
                <a16:creationId xmlns:a16="http://schemas.microsoft.com/office/drawing/2014/main" id="{0F216476-4559-5F9D-C6F8-43CCDE8401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73531" y="1737360"/>
            <a:ext cx="680258" cy="680258"/>
          </a:xfrm>
          <a:prstGeom prst="rect">
            <a:avLst/>
          </a:prstGeom>
        </p:spPr>
      </p:pic>
      <p:pic>
        <p:nvPicPr>
          <p:cNvPr id="7" name="Graphique 6" descr="Seringue contour">
            <a:extLst>
              <a:ext uri="{FF2B5EF4-FFF2-40B4-BE49-F238E27FC236}">
                <a16:creationId xmlns:a16="http://schemas.microsoft.com/office/drawing/2014/main" id="{159AD116-F15B-012C-7250-D627BE88F9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30731" y="2811607"/>
            <a:ext cx="765104" cy="765104"/>
          </a:xfrm>
          <a:prstGeom prst="rect">
            <a:avLst/>
          </a:prstGeom>
        </p:spPr>
      </p:pic>
      <p:pic>
        <p:nvPicPr>
          <p:cNvPr id="9" name="Graphique 8" descr="Mathématiques contour">
            <a:extLst>
              <a:ext uri="{FF2B5EF4-FFF2-40B4-BE49-F238E27FC236}">
                <a16:creationId xmlns:a16="http://schemas.microsoft.com/office/drawing/2014/main" id="{001175D5-4878-1166-6C3B-243FBBCBF51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30731" y="3928797"/>
            <a:ext cx="765104" cy="765104"/>
          </a:xfrm>
          <a:prstGeom prst="rect">
            <a:avLst/>
          </a:prstGeom>
        </p:spPr>
      </p:pic>
      <p:pic>
        <p:nvPicPr>
          <p:cNvPr id="11" name="Graphique 10" descr="Ambulance contour">
            <a:extLst>
              <a:ext uri="{FF2B5EF4-FFF2-40B4-BE49-F238E27FC236}">
                <a16:creationId xmlns:a16="http://schemas.microsoft.com/office/drawing/2014/main" id="{4CDF0846-CA6C-BBAA-6187-717CBFA3868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48179" y="5044783"/>
            <a:ext cx="765104" cy="765104"/>
          </a:xfrm>
          <a:prstGeom prst="rect">
            <a:avLst/>
          </a:prstGeom>
        </p:spPr>
      </p:pic>
    </p:spTree>
    <p:extLst>
      <p:ext uri="{BB962C8B-B14F-4D97-AF65-F5344CB8AC3E}">
        <p14:creationId xmlns:p14="http://schemas.microsoft.com/office/powerpoint/2010/main" val="414924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B19DF7-AB78-F576-9770-7F33DF94E8CD}"/>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dirty="0"/>
              <a:t>Conclusions</a:t>
            </a:r>
          </a:p>
        </p:txBody>
      </p:sp>
      <p:graphicFrame>
        <p:nvGraphicFramePr>
          <p:cNvPr id="10" name="ZoneTexte 7">
            <a:extLst>
              <a:ext uri="{FF2B5EF4-FFF2-40B4-BE49-F238E27FC236}">
                <a16:creationId xmlns:a16="http://schemas.microsoft.com/office/drawing/2014/main" id="{456E8A61-8D00-D9F0-567F-B846B24F29E1}"/>
              </a:ext>
            </a:extLst>
          </p:cNvPr>
          <p:cNvGraphicFramePr/>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482616"/>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PF_FOD_FR  -  Lecture seule" id="{01821DDC-B66F-4E31-8CAA-440F8448FEC4}" vid="{C2D984AC-FAD5-4BD6-836A-B38351A576C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PF_FOD_FR  -  Lecture seule" id="{01821DDC-B66F-4E31-8CAA-440F8448FEC4}" vid="{C2D984AC-FAD5-4BD6-836A-B38351A576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PF_FOD_FR  -  Lecture seule" id="{01821DDC-B66F-4E31-8CAA-440F8448FEC4}" vid="{C2D984AC-FAD5-4BD6-836A-B38351A576C2}"/>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1725</Words>
  <Application>Microsoft Office PowerPoint</Application>
  <PresentationFormat>Grand écran</PresentationFormat>
  <Paragraphs>110</Paragraphs>
  <Slides>7</Slides>
  <Notes>6</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7</vt:i4>
      </vt:variant>
    </vt:vector>
  </HeadingPairs>
  <TitlesOfParts>
    <vt:vector size="16" baseType="lpstr">
      <vt:lpstr>Arial</vt:lpstr>
      <vt:lpstr>Calibri</vt:lpstr>
      <vt:lpstr>Calibri Light</vt:lpstr>
      <vt:lpstr>Open Sans</vt:lpstr>
      <vt:lpstr>Symbol</vt:lpstr>
      <vt:lpstr>Wingdings</vt:lpstr>
      <vt:lpstr>1_Thème Office</vt:lpstr>
      <vt:lpstr>Thème Office</vt:lpstr>
      <vt:lpstr>Office Theme</vt:lpstr>
      <vt:lpstr>Mardi 26 février 2024 – AFIU Bertrand Fabian – IHF Luxembourg &amp; Liège</vt:lpstr>
      <vt:lpstr>Problématique et Objectifs </vt:lpstr>
      <vt:lpstr>Méthodologie </vt:lpstr>
      <vt:lpstr>Résultats et Discussion</vt:lpstr>
      <vt:lpstr>Résultats et Discussion</vt:lpstr>
      <vt:lpstr>Perspectives &amp; 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Mardi 26 février 2024 – AFIU Bertrand Fabian – IHF Luxembourg &amp; Liège</dc:title>
  <dc:creator>Fabian Bertrand (SPF Santé Publique - FOD Volksgezondheid)</dc:creator>
  <cp:lastModifiedBy>Fabian Bertrand (SPF Santé Publique - FOD Volksgezondheid)</cp:lastModifiedBy>
  <cp:revision>1</cp:revision>
  <dcterms:created xsi:type="dcterms:W3CDTF">2024-03-24T09:32:27Z</dcterms:created>
  <dcterms:modified xsi:type="dcterms:W3CDTF">2024-03-24T09:42:58Z</dcterms:modified>
</cp:coreProperties>
</file>