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d'occupation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Feuil1!$A$2:$A$40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Feuil1!$B$2:$B$40</c:f>
              <c:numCache>
                <c:formatCode>General</c:formatCode>
                <c:ptCount val="39"/>
                <c:pt idx="0">
                  <c:v>62.37</c:v>
                </c:pt>
                <c:pt idx="1">
                  <c:v>70.239999999999995</c:v>
                </c:pt>
                <c:pt idx="2">
                  <c:v>77.42</c:v>
                </c:pt>
                <c:pt idx="3">
                  <c:v>70</c:v>
                </c:pt>
                <c:pt idx="4">
                  <c:v>63.44</c:v>
                </c:pt>
                <c:pt idx="5">
                  <c:v>71.11</c:v>
                </c:pt>
                <c:pt idx="6">
                  <c:v>49.46</c:v>
                </c:pt>
                <c:pt idx="7">
                  <c:v>79.569999999999993</c:v>
                </c:pt>
                <c:pt idx="8">
                  <c:v>47.78</c:v>
                </c:pt>
                <c:pt idx="9">
                  <c:v>79.569999999999993</c:v>
                </c:pt>
                <c:pt idx="10">
                  <c:v>68.89</c:v>
                </c:pt>
                <c:pt idx="11">
                  <c:v>68.819999999999993</c:v>
                </c:pt>
                <c:pt idx="12">
                  <c:v>47.31</c:v>
                </c:pt>
                <c:pt idx="13">
                  <c:v>79.760000000000005</c:v>
                </c:pt>
                <c:pt idx="14">
                  <c:v>53.76</c:v>
                </c:pt>
                <c:pt idx="15">
                  <c:v>51.11</c:v>
                </c:pt>
                <c:pt idx="16">
                  <c:v>64.510000000000005</c:v>
                </c:pt>
                <c:pt idx="17">
                  <c:v>73.33</c:v>
                </c:pt>
                <c:pt idx="18">
                  <c:v>37.630000000000003</c:v>
                </c:pt>
                <c:pt idx="19">
                  <c:v>48.39</c:v>
                </c:pt>
                <c:pt idx="20">
                  <c:v>67.78</c:v>
                </c:pt>
                <c:pt idx="21">
                  <c:v>75.27</c:v>
                </c:pt>
                <c:pt idx="22">
                  <c:v>61.11</c:v>
                </c:pt>
                <c:pt idx="23">
                  <c:v>90.32</c:v>
                </c:pt>
                <c:pt idx="24">
                  <c:v>90.32</c:v>
                </c:pt>
                <c:pt idx="25">
                  <c:v>102.3</c:v>
                </c:pt>
                <c:pt idx="26">
                  <c:v>83.87</c:v>
                </c:pt>
                <c:pt idx="27">
                  <c:v>57.78</c:v>
                </c:pt>
                <c:pt idx="28">
                  <c:v>59.14</c:v>
                </c:pt>
                <c:pt idx="29">
                  <c:v>20</c:v>
                </c:pt>
                <c:pt idx="30">
                  <c:v>68.819999999999993</c:v>
                </c:pt>
                <c:pt idx="31">
                  <c:v>47.31</c:v>
                </c:pt>
                <c:pt idx="32">
                  <c:v>74.44</c:v>
                </c:pt>
                <c:pt idx="33">
                  <c:v>64.52</c:v>
                </c:pt>
                <c:pt idx="34">
                  <c:v>71.11</c:v>
                </c:pt>
                <c:pt idx="35">
                  <c:v>102.15</c:v>
                </c:pt>
                <c:pt idx="36">
                  <c:v>117.2</c:v>
                </c:pt>
                <c:pt idx="37">
                  <c:v>67.86</c:v>
                </c:pt>
                <c:pt idx="38">
                  <c:v>134.41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5-4B6A-982A-9A42A2F688B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Moyenne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Feuil1!$A$2:$A$40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Feuil1!$C$2:$C$40</c:f>
              <c:numCache>
                <c:formatCode>General</c:formatCode>
                <c:ptCount val="39"/>
                <c:pt idx="0">
                  <c:v>66.680000000000007</c:v>
                </c:pt>
                <c:pt idx="1">
                  <c:v>66.680000000000007</c:v>
                </c:pt>
                <c:pt idx="2">
                  <c:v>66.680000000000007</c:v>
                </c:pt>
                <c:pt idx="3">
                  <c:v>66.680000000000007</c:v>
                </c:pt>
                <c:pt idx="4">
                  <c:v>66.680000000000007</c:v>
                </c:pt>
                <c:pt idx="5">
                  <c:v>66.680000000000007</c:v>
                </c:pt>
                <c:pt idx="6">
                  <c:v>66.680000000000007</c:v>
                </c:pt>
                <c:pt idx="7">
                  <c:v>66.680000000000007</c:v>
                </c:pt>
                <c:pt idx="8">
                  <c:v>66.680000000000007</c:v>
                </c:pt>
                <c:pt idx="9">
                  <c:v>66.680000000000007</c:v>
                </c:pt>
                <c:pt idx="10">
                  <c:v>66.680000000000007</c:v>
                </c:pt>
                <c:pt idx="11">
                  <c:v>66.680000000000007</c:v>
                </c:pt>
                <c:pt idx="12">
                  <c:v>66.680000000000007</c:v>
                </c:pt>
                <c:pt idx="13">
                  <c:v>66.680000000000007</c:v>
                </c:pt>
                <c:pt idx="14">
                  <c:v>66.680000000000007</c:v>
                </c:pt>
                <c:pt idx="15">
                  <c:v>66.680000000000007</c:v>
                </c:pt>
                <c:pt idx="16">
                  <c:v>66.680000000000007</c:v>
                </c:pt>
                <c:pt idx="17">
                  <c:v>66.680000000000007</c:v>
                </c:pt>
                <c:pt idx="18">
                  <c:v>66.680000000000007</c:v>
                </c:pt>
                <c:pt idx="19">
                  <c:v>66.680000000000007</c:v>
                </c:pt>
                <c:pt idx="20">
                  <c:v>66.680000000000007</c:v>
                </c:pt>
                <c:pt idx="21">
                  <c:v>66.680000000000007</c:v>
                </c:pt>
                <c:pt idx="22">
                  <c:v>66.680000000000007</c:v>
                </c:pt>
                <c:pt idx="23">
                  <c:v>66.680000000000007</c:v>
                </c:pt>
                <c:pt idx="24">
                  <c:v>66.680000000000007</c:v>
                </c:pt>
                <c:pt idx="25">
                  <c:v>66.680000000000007</c:v>
                </c:pt>
                <c:pt idx="26">
                  <c:v>66.680000000000007</c:v>
                </c:pt>
                <c:pt idx="27">
                  <c:v>66.680000000000007</c:v>
                </c:pt>
                <c:pt idx="28">
                  <c:v>66.680000000000007</c:v>
                </c:pt>
                <c:pt idx="29">
                  <c:v>66.680000000000007</c:v>
                </c:pt>
                <c:pt idx="30">
                  <c:v>66.680000000000007</c:v>
                </c:pt>
                <c:pt idx="31">
                  <c:v>66.680000000000007</c:v>
                </c:pt>
                <c:pt idx="32">
                  <c:v>66.680000000000007</c:v>
                </c:pt>
                <c:pt idx="33">
                  <c:v>66.680000000000007</c:v>
                </c:pt>
                <c:pt idx="34">
                  <c:v>66.680000000000007</c:v>
                </c:pt>
                <c:pt idx="35">
                  <c:v>66.680000000000007</c:v>
                </c:pt>
                <c:pt idx="36">
                  <c:v>66.680000000000007</c:v>
                </c:pt>
                <c:pt idx="37">
                  <c:v>66.680000000000007</c:v>
                </c:pt>
                <c:pt idx="38">
                  <c:v>66.680000000000007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5-4B6A-982A-9A42A2F688B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Moyenne + ET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Feuil1!$A$2:$A$40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Feuil1!$D$2:$D$40</c:f>
              <c:numCache>
                <c:formatCode>General</c:formatCode>
                <c:ptCount val="39"/>
                <c:pt idx="0">
                  <c:v>83.51</c:v>
                </c:pt>
                <c:pt idx="1">
                  <c:v>83.51</c:v>
                </c:pt>
                <c:pt idx="2">
                  <c:v>83.51</c:v>
                </c:pt>
                <c:pt idx="3">
                  <c:v>83.51</c:v>
                </c:pt>
                <c:pt idx="4">
                  <c:v>83.51</c:v>
                </c:pt>
                <c:pt idx="5">
                  <c:v>83.51</c:v>
                </c:pt>
                <c:pt idx="6">
                  <c:v>83.51</c:v>
                </c:pt>
                <c:pt idx="7">
                  <c:v>83.51</c:v>
                </c:pt>
                <c:pt idx="8">
                  <c:v>83.51</c:v>
                </c:pt>
                <c:pt idx="9">
                  <c:v>83.51</c:v>
                </c:pt>
                <c:pt idx="10">
                  <c:v>83.51</c:v>
                </c:pt>
                <c:pt idx="11">
                  <c:v>83.51</c:v>
                </c:pt>
                <c:pt idx="12">
                  <c:v>83.51</c:v>
                </c:pt>
                <c:pt idx="13">
                  <c:v>83.51</c:v>
                </c:pt>
                <c:pt idx="14">
                  <c:v>83.51</c:v>
                </c:pt>
                <c:pt idx="15">
                  <c:v>83.51</c:v>
                </c:pt>
                <c:pt idx="16">
                  <c:v>83.51</c:v>
                </c:pt>
                <c:pt idx="17">
                  <c:v>83.51</c:v>
                </c:pt>
                <c:pt idx="18">
                  <c:v>83.51</c:v>
                </c:pt>
                <c:pt idx="19">
                  <c:v>83.51</c:v>
                </c:pt>
                <c:pt idx="20">
                  <c:v>83.51</c:v>
                </c:pt>
                <c:pt idx="21">
                  <c:v>83.51</c:v>
                </c:pt>
                <c:pt idx="22">
                  <c:v>83.51</c:v>
                </c:pt>
                <c:pt idx="23">
                  <c:v>83.51</c:v>
                </c:pt>
                <c:pt idx="24">
                  <c:v>83.51</c:v>
                </c:pt>
                <c:pt idx="25">
                  <c:v>83.51</c:v>
                </c:pt>
                <c:pt idx="26">
                  <c:v>83.51</c:v>
                </c:pt>
                <c:pt idx="27">
                  <c:v>83.51</c:v>
                </c:pt>
                <c:pt idx="28">
                  <c:v>83.51</c:v>
                </c:pt>
                <c:pt idx="29">
                  <c:v>83.51</c:v>
                </c:pt>
                <c:pt idx="30">
                  <c:v>83.51</c:v>
                </c:pt>
                <c:pt idx="31">
                  <c:v>83.51</c:v>
                </c:pt>
                <c:pt idx="32">
                  <c:v>83.51</c:v>
                </c:pt>
                <c:pt idx="33">
                  <c:v>83.51</c:v>
                </c:pt>
                <c:pt idx="34">
                  <c:v>83.51</c:v>
                </c:pt>
                <c:pt idx="35">
                  <c:v>83.51</c:v>
                </c:pt>
                <c:pt idx="36">
                  <c:v>83.51</c:v>
                </c:pt>
                <c:pt idx="37">
                  <c:v>83.51</c:v>
                </c:pt>
                <c:pt idx="38">
                  <c:v>83.51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5-4B6A-982A-9A42A2F688B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Moyenne - ET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Feuil1!$A$2:$A$40</c:f>
              <c:numCache>
                <c:formatCode>mmm\-yy</c:formatCode>
                <c:ptCount val="3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</c:numCache>
            </c:numRef>
          </c:cat>
          <c:val>
            <c:numRef>
              <c:f>Feuil1!$E$2:$E$40</c:f>
              <c:numCache>
                <c:formatCode>General</c:formatCode>
                <c:ptCount val="39"/>
                <c:pt idx="0">
                  <c:v>49.85</c:v>
                </c:pt>
                <c:pt idx="1">
                  <c:v>49.85</c:v>
                </c:pt>
                <c:pt idx="2">
                  <c:v>49.85</c:v>
                </c:pt>
                <c:pt idx="3">
                  <c:v>49.85</c:v>
                </c:pt>
                <c:pt idx="4">
                  <c:v>49.85</c:v>
                </c:pt>
                <c:pt idx="5">
                  <c:v>49.85</c:v>
                </c:pt>
                <c:pt idx="6">
                  <c:v>49.85</c:v>
                </c:pt>
                <c:pt idx="7">
                  <c:v>49.85</c:v>
                </c:pt>
                <c:pt idx="8">
                  <c:v>49.85</c:v>
                </c:pt>
                <c:pt idx="9">
                  <c:v>49.85</c:v>
                </c:pt>
                <c:pt idx="10">
                  <c:v>49.85</c:v>
                </c:pt>
                <c:pt idx="11">
                  <c:v>49.85</c:v>
                </c:pt>
                <c:pt idx="12">
                  <c:v>49.85</c:v>
                </c:pt>
                <c:pt idx="13">
                  <c:v>49.85</c:v>
                </c:pt>
                <c:pt idx="14">
                  <c:v>49.85</c:v>
                </c:pt>
                <c:pt idx="15">
                  <c:v>49.85</c:v>
                </c:pt>
                <c:pt idx="16">
                  <c:v>49.85</c:v>
                </c:pt>
                <c:pt idx="17">
                  <c:v>49.85</c:v>
                </c:pt>
                <c:pt idx="18">
                  <c:v>49.85</c:v>
                </c:pt>
                <c:pt idx="19">
                  <c:v>49.85</c:v>
                </c:pt>
                <c:pt idx="20">
                  <c:v>49.85</c:v>
                </c:pt>
                <c:pt idx="21">
                  <c:v>49.85</c:v>
                </c:pt>
                <c:pt idx="22">
                  <c:v>49.85</c:v>
                </c:pt>
                <c:pt idx="23">
                  <c:v>49.85</c:v>
                </c:pt>
                <c:pt idx="24">
                  <c:v>49.85</c:v>
                </c:pt>
                <c:pt idx="25">
                  <c:v>49.85</c:v>
                </c:pt>
                <c:pt idx="26">
                  <c:v>49.85</c:v>
                </c:pt>
                <c:pt idx="27">
                  <c:v>49.85</c:v>
                </c:pt>
                <c:pt idx="28">
                  <c:v>49.85</c:v>
                </c:pt>
                <c:pt idx="29">
                  <c:v>49.85</c:v>
                </c:pt>
                <c:pt idx="30">
                  <c:v>49.85</c:v>
                </c:pt>
                <c:pt idx="31">
                  <c:v>49.85</c:v>
                </c:pt>
                <c:pt idx="32">
                  <c:v>49.85</c:v>
                </c:pt>
                <c:pt idx="33">
                  <c:v>49.85</c:v>
                </c:pt>
                <c:pt idx="34">
                  <c:v>49.85</c:v>
                </c:pt>
                <c:pt idx="35">
                  <c:v>49.85</c:v>
                </c:pt>
                <c:pt idx="36">
                  <c:v>49.85</c:v>
                </c:pt>
                <c:pt idx="37">
                  <c:v>49.85</c:v>
                </c:pt>
                <c:pt idx="38">
                  <c:v>49.85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D5-4B6A-982A-9A42A2F68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469024"/>
        <c:axId val="336487744"/>
      </c:lineChart>
      <c:dateAx>
        <c:axId val="3364690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6487744"/>
        <c:crosses val="autoZero"/>
        <c:auto val="1"/>
        <c:lblOffset val="100"/>
        <c:baseTimeUnit val="months"/>
      </c:dateAx>
      <c:valAx>
        <c:axId val="3364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64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40794-DBB8-464B-A8B9-65B052696024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C2E0353A-4B72-4009-969A-0074B4BE8D38}">
      <dgm:prSet phldrT="[Texte]"/>
      <dgm:spPr/>
      <dgm:t>
        <a:bodyPr/>
        <a:lstStyle/>
        <a:p>
          <a:r>
            <a:rPr lang="fr-BE"/>
            <a:t>Troubles psychiatriques directement liés au COVID</a:t>
          </a:r>
        </a:p>
      </dgm:t>
    </dgm:pt>
    <dgm:pt modelId="{EEC4BF29-F28D-4380-AF06-E05B5CDE9AC6}" type="parTrans" cxnId="{6FBA8252-A047-4CA4-A878-46989BCE4293}">
      <dgm:prSet/>
      <dgm:spPr/>
      <dgm:t>
        <a:bodyPr/>
        <a:lstStyle/>
        <a:p>
          <a:endParaRPr lang="fr-BE"/>
        </a:p>
      </dgm:t>
    </dgm:pt>
    <dgm:pt modelId="{4100202A-1AD0-4F70-A289-968580B7A8AB}" type="sibTrans" cxnId="{6FBA8252-A047-4CA4-A878-46989BCE4293}">
      <dgm:prSet/>
      <dgm:spPr/>
      <dgm:t>
        <a:bodyPr/>
        <a:lstStyle/>
        <a:p>
          <a:endParaRPr lang="fr-BE"/>
        </a:p>
      </dgm:t>
    </dgm:pt>
    <dgm:pt modelId="{076E6D7F-BA09-46E0-9F45-F9206AE59F26}">
      <dgm:prSet phldrT="[Texte]"/>
      <dgm:spPr/>
      <dgm:t>
        <a:bodyPr/>
        <a:lstStyle/>
        <a:p>
          <a:r>
            <a:rPr lang="fr-BE"/>
            <a:t>Troubles psychiatriques indirectement liés</a:t>
          </a:r>
        </a:p>
      </dgm:t>
    </dgm:pt>
    <dgm:pt modelId="{93A69BE2-410A-4DD3-8A85-0E572A289E2C}" type="parTrans" cxnId="{88080B0D-AA9F-4533-B850-E24272E39104}">
      <dgm:prSet/>
      <dgm:spPr/>
      <dgm:t>
        <a:bodyPr/>
        <a:lstStyle/>
        <a:p>
          <a:endParaRPr lang="fr-BE"/>
        </a:p>
      </dgm:t>
    </dgm:pt>
    <dgm:pt modelId="{BDE4DE1D-5A24-400B-A4E3-4CA417E4B8DB}" type="sibTrans" cxnId="{88080B0D-AA9F-4533-B850-E24272E39104}">
      <dgm:prSet/>
      <dgm:spPr/>
      <dgm:t>
        <a:bodyPr/>
        <a:lstStyle/>
        <a:p>
          <a:endParaRPr lang="fr-BE"/>
        </a:p>
      </dgm:t>
    </dgm:pt>
    <dgm:pt modelId="{AB7D6B02-CDF1-4CC1-ACF4-68CE5090EAFC}" type="pres">
      <dgm:prSet presAssocID="{0FD40794-DBB8-464B-A8B9-65B052696024}" presName="diagram" presStyleCnt="0">
        <dgm:presLayoutVars>
          <dgm:dir/>
          <dgm:resizeHandles val="exact"/>
        </dgm:presLayoutVars>
      </dgm:prSet>
      <dgm:spPr/>
    </dgm:pt>
    <dgm:pt modelId="{97336990-AE28-4172-9760-4F6240FBCE1C}" type="pres">
      <dgm:prSet presAssocID="{C2E0353A-4B72-4009-969A-0074B4BE8D38}" presName="node" presStyleLbl="node1" presStyleIdx="0" presStyleCnt="2">
        <dgm:presLayoutVars>
          <dgm:bulletEnabled val="1"/>
        </dgm:presLayoutVars>
      </dgm:prSet>
      <dgm:spPr/>
    </dgm:pt>
    <dgm:pt modelId="{723A76DD-4F71-4E57-B34F-736F6C590DAF}" type="pres">
      <dgm:prSet presAssocID="{4100202A-1AD0-4F70-A289-968580B7A8AB}" presName="sibTrans" presStyleCnt="0"/>
      <dgm:spPr/>
    </dgm:pt>
    <dgm:pt modelId="{6C14D652-7321-4F31-B732-E91DF252B728}" type="pres">
      <dgm:prSet presAssocID="{076E6D7F-BA09-46E0-9F45-F9206AE59F26}" presName="node" presStyleLbl="node1" presStyleIdx="1" presStyleCnt="2">
        <dgm:presLayoutVars>
          <dgm:bulletEnabled val="1"/>
        </dgm:presLayoutVars>
      </dgm:prSet>
      <dgm:spPr/>
    </dgm:pt>
  </dgm:ptLst>
  <dgm:cxnLst>
    <dgm:cxn modelId="{88080B0D-AA9F-4533-B850-E24272E39104}" srcId="{0FD40794-DBB8-464B-A8B9-65B052696024}" destId="{076E6D7F-BA09-46E0-9F45-F9206AE59F26}" srcOrd="1" destOrd="0" parTransId="{93A69BE2-410A-4DD3-8A85-0E572A289E2C}" sibTransId="{BDE4DE1D-5A24-400B-A4E3-4CA417E4B8DB}"/>
    <dgm:cxn modelId="{6FBA8252-A047-4CA4-A878-46989BCE4293}" srcId="{0FD40794-DBB8-464B-A8B9-65B052696024}" destId="{C2E0353A-4B72-4009-969A-0074B4BE8D38}" srcOrd="0" destOrd="0" parTransId="{EEC4BF29-F28D-4380-AF06-E05B5CDE9AC6}" sibTransId="{4100202A-1AD0-4F70-A289-968580B7A8AB}"/>
    <dgm:cxn modelId="{31E05757-FE5E-443D-AC4C-C5A1F4B30913}" type="presOf" srcId="{0FD40794-DBB8-464B-A8B9-65B052696024}" destId="{AB7D6B02-CDF1-4CC1-ACF4-68CE5090EAFC}" srcOrd="0" destOrd="0" presId="urn:microsoft.com/office/officeart/2005/8/layout/default"/>
    <dgm:cxn modelId="{4E44D189-4AC8-4D50-9DDA-2E9143F71C03}" type="presOf" srcId="{076E6D7F-BA09-46E0-9F45-F9206AE59F26}" destId="{6C14D652-7321-4F31-B732-E91DF252B728}" srcOrd="0" destOrd="0" presId="urn:microsoft.com/office/officeart/2005/8/layout/default"/>
    <dgm:cxn modelId="{6D4ADFF0-119B-4154-89B6-5D10C1D3A7FB}" type="presOf" srcId="{C2E0353A-4B72-4009-969A-0074B4BE8D38}" destId="{97336990-AE28-4172-9760-4F6240FBCE1C}" srcOrd="0" destOrd="0" presId="urn:microsoft.com/office/officeart/2005/8/layout/default"/>
    <dgm:cxn modelId="{97E7D1C1-CDD8-4CB0-B076-21945D02FCBE}" type="presParOf" srcId="{AB7D6B02-CDF1-4CC1-ACF4-68CE5090EAFC}" destId="{97336990-AE28-4172-9760-4F6240FBCE1C}" srcOrd="0" destOrd="0" presId="urn:microsoft.com/office/officeart/2005/8/layout/default"/>
    <dgm:cxn modelId="{7C40B9C5-FC31-439E-8C1E-9F6669CCD25A}" type="presParOf" srcId="{AB7D6B02-CDF1-4CC1-ACF4-68CE5090EAFC}" destId="{723A76DD-4F71-4E57-B34F-736F6C590DAF}" srcOrd="1" destOrd="0" presId="urn:microsoft.com/office/officeart/2005/8/layout/default"/>
    <dgm:cxn modelId="{DF9431DF-DA43-4817-9940-29156BD5CE2D}" type="presParOf" srcId="{AB7D6B02-CDF1-4CC1-ACF4-68CE5090EAFC}" destId="{6C14D652-7321-4F31-B732-E91DF252B72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302C0-9AB6-4A01-88E0-2B2C9A9A753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BD1E3DE4-8846-49C7-BB51-0B2F22E7489E}">
      <dgm:prSet phldrT="[Texte]"/>
      <dgm:spPr/>
      <dgm:t>
        <a:bodyPr/>
        <a:lstStyle/>
        <a:p>
          <a:r>
            <a:rPr lang="fr-BE" dirty="0"/>
            <a:t>PIMS</a:t>
          </a:r>
        </a:p>
      </dgm:t>
    </dgm:pt>
    <dgm:pt modelId="{D30A7066-4975-4B77-905D-7703417D21CD}" type="parTrans" cxnId="{E838F67F-FA2B-4EBB-865E-2B816278F303}">
      <dgm:prSet/>
      <dgm:spPr/>
      <dgm:t>
        <a:bodyPr/>
        <a:lstStyle/>
        <a:p>
          <a:endParaRPr lang="fr-BE"/>
        </a:p>
      </dgm:t>
    </dgm:pt>
    <dgm:pt modelId="{FC3BE57D-8388-45C8-A021-9728C2E5B472}" type="sibTrans" cxnId="{E838F67F-FA2B-4EBB-865E-2B816278F303}">
      <dgm:prSet/>
      <dgm:spPr/>
      <dgm:t>
        <a:bodyPr/>
        <a:lstStyle/>
        <a:p>
          <a:endParaRPr lang="fr-BE"/>
        </a:p>
      </dgm:t>
    </dgm:pt>
    <dgm:pt modelId="{8AF159A8-C0A0-4BFC-AFC1-43C8D3585E51}">
      <dgm:prSet phldrT="[Texte]"/>
      <dgm:spPr/>
      <dgm:t>
        <a:bodyPr/>
        <a:lstStyle/>
        <a:p>
          <a:r>
            <a:rPr lang="fr-BE" dirty="0"/>
            <a:t>Via une atteinte cérébrale</a:t>
          </a:r>
        </a:p>
      </dgm:t>
    </dgm:pt>
    <dgm:pt modelId="{E51BFD9C-B4ED-42E0-A4F8-4EFE9A260D12}" type="parTrans" cxnId="{5A2CDD0A-02F8-4380-B8F6-E1533CE7364F}">
      <dgm:prSet/>
      <dgm:spPr/>
      <dgm:t>
        <a:bodyPr/>
        <a:lstStyle/>
        <a:p>
          <a:endParaRPr lang="fr-BE"/>
        </a:p>
      </dgm:t>
    </dgm:pt>
    <dgm:pt modelId="{2F74B251-06AC-4502-B619-4668F1C21B94}" type="sibTrans" cxnId="{5A2CDD0A-02F8-4380-B8F6-E1533CE7364F}">
      <dgm:prSet/>
      <dgm:spPr/>
      <dgm:t>
        <a:bodyPr/>
        <a:lstStyle/>
        <a:p>
          <a:endParaRPr lang="fr-BE"/>
        </a:p>
      </dgm:t>
    </dgm:pt>
    <dgm:pt modelId="{0CBB32F7-3646-4EFA-8FBC-0BBD9F564C90}">
      <dgm:prSet phldrT="[Texte]"/>
      <dgm:spPr/>
      <dgm:t>
        <a:bodyPr/>
        <a:lstStyle/>
        <a:p>
          <a:r>
            <a:rPr lang="fr-BE" dirty="0"/>
            <a:t>Ex: Maladie de </a:t>
          </a:r>
          <a:r>
            <a:rPr lang="fr-BE" dirty="0" err="1"/>
            <a:t>Kawazaki</a:t>
          </a:r>
          <a:endParaRPr lang="fr-BE" dirty="0"/>
        </a:p>
      </dgm:t>
    </dgm:pt>
    <dgm:pt modelId="{A33FC5F2-A4C8-419A-B422-CD1881DEE7BD}" type="parTrans" cxnId="{F0A0F162-0738-4F15-98B8-3D10CB572F4D}">
      <dgm:prSet/>
      <dgm:spPr/>
      <dgm:t>
        <a:bodyPr/>
        <a:lstStyle/>
        <a:p>
          <a:endParaRPr lang="fr-BE"/>
        </a:p>
      </dgm:t>
    </dgm:pt>
    <dgm:pt modelId="{E674A2E0-450D-49BE-9CC3-31B9128B7B4D}" type="sibTrans" cxnId="{F0A0F162-0738-4F15-98B8-3D10CB572F4D}">
      <dgm:prSet/>
      <dgm:spPr/>
      <dgm:t>
        <a:bodyPr/>
        <a:lstStyle/>
        <a:p>
          <a:endParaRPr lang="fr-BE"/>
        </a:p>
      </dgm:t>
    </dgm:pt>
    <dgm:pt modelId="{49D16183-2583-4B0E-A8D0-6882D20884A3}">
      <dgm:prSet phldrT="[Texte]"/>
      <dgm:spPr/>
      <dgm:t>
        <a:bodyPr/>
        <a:lstStyle/>
        <a:p>
          <a:r>
            <a:rPr lang="fr-BE" dirty="0"/>
            <a:t>Troubles internalisés (anxiété, dépression)</a:t>
          </a:r>
        </a:p>
      </dgm:t>
    </dgm:pt>
    <dgm:pt modelId="{D6D73580-B985-4A7E-8E91-9868BFFB01BD}" type="parTrans" cxnId="{84A9488A-0D0C-4B45-8FB0-2D704EF5A644}">
      <dgm:prSet/>
      <dgm:spPr/>
      <dgm:t>
        <a:bodyPr/>
        <a:lstStyle/>
        <a:p>
          <a:endParaRPr lang="fr-BE"/>
        </a:p>
      </dgm:t>
    </dgm:pt>
    <dgm:pt modelId="{51F0754B-58D8-4B5C-8F00-C9D17E91B0E7}" type="sibTrans" cxnId="{84A9488A-0D0C-4B45-8FB0-2D704EF5A644}">
      <dgm:prSet/>
      <dgm:spPr/>
      <dgm:t>
        <a:bodyPr/>
        <a:lstStyle/>
        <a:p>
          <a:endParaRPr lang="fr-BE"/>
        </a:p>
      </dgm:t>
    </dgm:pt>
    <dgm:pt modelId="{31989BDB-EB8B-4F12-A3B7-8002A8EBDDEC}">
      <dgm:prSet phldrT="[Texte]"/>
      <dgm:spPr/>
      <dgm:t>
        <a:bodyPr/>
        <a:lstStyle/>
        <a:p>
          <a:r>
            <a:rPr lang="fr-BE" dirty="0"/>
            <a:t>Fonction attentionnelles</a:t>
          </a:r>
        </a:p>
      </dgm:t>
    </dgm:pt>
    <dgm:pt modelId="{9A2708A3-C837-4215-AED5-FA7B5A345CFC}" type="parTrans" cxnId="{F05028F3-EBA7-4710-BD15-DEF75D632786}">
      <dgm:prSet/>
      <dgm:spPr/>
      <dgm:t>
        <a:bodyPr/>
        <a:lstStyle/>
        <a:p>
          <a:endParaRPr lang="fr-BE"/>
        </a:p>
      </dgm:t>
    </dgm:pt>
    <dgm:pt modelId="{BC99AA0A-68B1-4368-85F9-B697B2AAC88F}" type="sibTrans" cxnId="{F05028F3-EBA7-4710-BD15-DEF75D632786}">
      <dgm:prSet/>
      <dgm:spPr/>
      <dgm:t>
        <a:bodyPr/>
        <a:lstStyle/>
        <a:p>
          <a:endParaRPr lang="fr-BE"/>
        </a:p>
      </dgm:t>
    </dgm:pt>
    <dgm:pt modelId="{631D9CDB-6316-4355-9148-E3643A10903F}">
      <dgm:prSet phldrT="[Texte]"/>
      <dgm:spPr/>
      <dgm:t>
        <a:bodyPr/>
        <a:lstStyle/>
        <a:p>
          <a:r>
            <a:rPr lang="fr-BE" dirty="0"/>
            <a:t>Critical </a:t>
          </a:r>
          <a:r>
            <a:rPr lang="fr-BE" dirty="0" err="1"/>
            <a:t>illness</a:t>
          </a:r>
          <a:endParaRPr lang="fr-BE" dirty="0"/>
        </a:p>
      </dgm:t>
    </dgm:pt>
    <dgm:pt modelId="{497F1A8F-B14B-4C57-A4D8-F1F5ADAF03B9}" type="parTrans" cxnId="{CF1F289F-7D8A-43EB-80C6-D24A94AFD0F3}">
      <dgm:prSet/>
      <dgm:spPr/>
      <dgm:t>
        <a:bodyPr/>
        <a:lstStyle/>
        <a:p>
          <a:endParaRPr lang="fr-BE"/>
        </a:p>
      </dgm:t>
    </dgm:pt>
    <dgm:pt modelId="{5606007D-E3D0-45A0-A7DE-49CB5E4E6955}" type="sibTrans" cxnId="{CF1F289F-7D8A-43EB-80C6-D24A94AFD0F3}">
      <dgm:prSet/>
      <dgm:spPr/>
      <dgm:t>
        <a:bodyPr/>
        <a:lstStyle/>
        <a:p>
          <a:endParaRPr lang="fr-BE"/>
        </a:p>
      </dgm:t>
    </dgm:pt>
    <dgm:pt modelId="{6933C9D5-BC17-44CA-B527-03B304E8D0FC}">
      <dgm:prSet phldrT="[Texte]"/>
      <dgm:spPr/>
      <dgm:t>
        <a:bodyPr/>
        <a:lstStyle/>
        <a:p>
          <a:r>
            <a:rPr lang="fr-BE" dirty="0"/>
            <a:t>Impact neurodéveloppemental</a:t>
          </a:r>
        </a:p>
      </dgm:t>
    </dgm:pt>
    <dgm:pt modelId="{86CED22C-6D15-4932-ABC7-97F3F7F18317}" type="parTrans" cxnId="{477BC2CC-D454-477C-980A-A1BFFCA3933E}">
      <dgm:prSet/>
      <dgm:spPr/>
      <dgm:t>
        <a:bodyPr/>
        <a:lstStyle/>
        <a:p>
          <a:endParaRPr lang="fr-BE"/>
        </a:p>
      </dgm:t>
    </dgm:pt>
    <dgm:pt modelId="{FD371ED4-5AD7-4795-AAEC-48E956B2BBE6}" type="sibTrans" cxnId="{477BC2CC-D454-477C-980A-A1BFFCA3933E}">
      <dgm:prSet/>
      <dgm:spPr/>
      <dgm:t>
        <a:bodyPr/>
        <a:lstStyle/>
        <a:p>
          <a:endParaRPr lang="fr-BE"/>
        </a:p>
      </dgm:t>
    </dgm:pt>
    <dgm:pt modelId="{EA78AE68-D714-44EF-AD00-E1E74B27A242}">
      <dgm:prSet phldrT="[Texte]"/>
      <dgm:spPr/>
      <dgm:t>
        <a:bodyPr/>
        <a:lstStyle/>
        <a:p>
          <a:r>
            <a:rPr lang="fr-BE" dirty="0"/>
            <a:t>Interactions sociales</a:t>
          </a:r>
        </a:p>
      </dgm:t>
    </dgm:pt>
    <dgm:pt modelId="{339232DF-4049-4FC0-865C-2925A9D56AF4}" type="parTrans" cxnId="{D8349E76-9467-48AC-B84F-9F9DF37D87B2}">
      <dgm:prSet/>
      <dgm:spPr/>
      <dgm:t>
        <a:bodyPr/>
        <a:lstStyle/>
        <a:p>
          <a:endParaRPr lang="fr-BE"/>
        </a:p>
      </dgm:t>
    </dgm:pt>
    <dgm:pt modelId="{C73628BD-F274-4016-942E-E8188E6CCE6A}" type="sibTrans" cxnId="{D8349E76-9467-48AC-B84F-9F9DF37D87B2}">
      <dgm:prSet/>
      <dgm:spPr/>
      <dgm:t>
        <a:bodyPr/>
        <a:lstStyle/>
        <a:p>
          <a:endParaRPr lang="fr-BE"/>
        </a:p>
      </dgm:t>
    </dgm:pt>
    <dgm:pt modelId="{4D4ECEDE-A88E-4802-A4C8-F437C296BA03}" type="pres">
      <dgm:prSet presAssocID="{EA9302C0-9AB6-4A01-88E0-2B2C9A9A753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60EEB8-A5E4-4A76-8F4B-5C1E864F9FAE}" type="pres">
      <dgm:prSet presAssocID="{BD1E3DE4-8846-49C7-BB51-0B2F22E7489E}" presName="root1" presStyleCnt="0"/>
      <dgm:spPr/>
    </dgm:pt>
    <dgm:pt modelId="{BF127350-F0C0-43CB-9C2F-B0CD43165AF9}" type="pres">
      <dgm:prSet presAssocID="{BD1E3DE4-8846-49C7-BB51-0B2F22E7489E}" presName="LevelOneTextNode" presStyleLbl="node0" presStyleIdx="0" presStyleCnt="1">
        <dgm:presLayoutVars>
          <dgm:chPref val="3"/>
        </dgm:presLayoutVars>
      </dgm:prSet>
      <dgm:spPr/>
    </dgm:pt>
    <dgm:pt modelId="{1EE8F573-8BFE-430B-BC17-CA28F9E5307A}" type="pres">
      <dgm:prSet presAssocID="{BD1E3DE4-8846-49C7-BB51-0B2F22E7489E}" presName="level2hierChild" presStyleCnt="0"/>
      <dgm:spPr/>
    </dgm:pt>
    <dgm:pt modelId="{F9BE8AE6-51BD-4CD1-8E13-B16A767BF975}" type="pres">
      <dgm:prSet presAssocID="{E51BFD9C-B4ED-42E0-A4F8-4EFE9A260D12}" presName="conn2-1" presStyleLbl="parChTrans1D2" presStyleIdx="0" presStyleCnt="1"/>
      <dgm:spPr/>
    </dgm:pt>
    <dgm:pt modelId="{3E91CB7C-C206-403F-B8BA-F946B030EAFD}" type="pres">
      <dgm:prSet presAssocID="{E51BFD9C-B4ED-42E0-A4F8-4EFE9A260D12}" presName="connTx" presStyleLbl="parChTrans1D2" presStyleIdx="0" presStyleCnt="1"/>
      <dgm:spPr/>
    </dgm:pt>
    <dgm:pt modelId="{8DB4359D-FFBD-490A-AB0B-CD177DDF5E6C}" type="pres">
      <dgm:prSet presAssocID="{8AF159A8-C0A0-4BFC-AFC1-43C8D3585E51}" presName="root2" presStyleCnt="0"/>
      <dgm:spPr/>
    </dgm:pt>
    <dgm:pt modelId="{3999AA69-AD6F-403D-80A6-04C959C6312B}" type="pres">
      <dgm:prSet presAssocID="{8AF159A8-C0A0-4BFC-AFC1-43C8D3585E51}" presName="LevelTwoTextNode" presStyleLbl="node2" presStyleIdx="0" presStyleCnt="1">
        <dgm:presLayoutVars>
          <dgm:chPref val="3"/>
        </dgm:presLayoutVars>
      </dgm:prSet>
      <dgm:spPr/>
    </dgm:pt>
    <dgm:pt modelId="{326C89AD-17E8-4BC2-AD10-EC1BEE0B0558}" type="pres">
      <dgm:prSet presAssocID="{8AF159A8-C0A0-4BFC-AFC1-43C8D3585E51}" presName="level3hierChild" presStyleCnt="0"/>
      <dgm:spPr/>
    </dgm:pt>
    <dgm:pt modelId="{1C937DEA-D6E9-402D-9663-2D931B760980}" type="pres">
      <dgm:prSet presAssocID="{A33FC5F2-A4C8-419A-B422-CD1881DEE7BD}" presName="conn2-1" presStyleLbl="parChTrans1D3" presStyleIdx="0" presStyleCnt="2"/>
      <dgm:spPr/>
    </dgm:pt>
    <dgm:pt modelId="{FF881343-558D-47AA-81A8-78B171001C4B}" type="pres">
      <dgm:prSet presAssocID="{A33FC5F2-A4C8-419A-B422-CD1881DEE7BD}" presName="connTx" presStyleLbl="parChTrans1D3" presStyleIdx="0" presStyleCnt="2"/>
      <dgm:spPr/>
    </dgm:pt>
    <dgm:pt modelId="{5A889E00-C776-41B5-8DE5-836561457569}" type="pres">
      <dgm:prSet presAssocID="{0CBB32F7-3646-4EFA-8FBC-0BBD9F564C90}" presName="root2" presStyleCnt="0"/>
      <dgm:spPr/>
    </dgm:pt>
    <dgm:pt modelId="{7ACE00AE-BFE5-4CD1-A2BA-81BCD63D7C80}" type="pres">
      <dgm:prSet presAssocID="{0CBB32F7-3646-4EFA-8FBC-0BBD9F564C90}" presName="LevelTwoTextNode" presStyleLbl="node3" presStyleIdx="0" presStyleCnt="2">
        <dgm:presLayoutVars>
          <dgm:chPref val="3"/>
        </dgm:presLayoutVars>
      </dgm:prSet>
      <dgm:spPr/>
    </dgm:pt>
    <dgm:pt modelId="{6093746D-A362-4E52-9A15-C993D660E864}" type="pres">
      <dgm:prSet presAssocID="{0CBB32F7-3646-4EFA-8FBC-0BBD9F564C90}" presName="level3hierChild" presStyleCnt="0"/>
      <dgm:spPr/>
    </dgm:pt>
    <dgm:pt modelId="{C727C0BC-96F9-43A8-AA64-648C7CD523EF}" type="pres">
      <dgm:prSet presAssocID="{D6D73580-B985-4A7E-8E91-9868BFFB01BD}" presName="conn2-1" presStyleLbl="parChTrans1D4" presStyleIdx="0" presStyleCnt="4"/>
      <dgm:spPr/>
    </dgm:pt>
    <dgm:pt modelId="{0C19B6B4-4911-4E37-9B7C-FCE1D1D0592D}" type="pres">
      <dgm:prSet presAssocID="{D6D73580-B985-4A7E-8E91-9868BFFB01BD}" presName="connTx" presStyleLbl="parChTrans1D4" presStyleIdx="0" presStyleCnt="4"/>
      <dgm:spPr/>
    </dgm:pt>
    <dgm:pt modelId="{93F3975B-286B-4DFF-94D2-60DDD82C4A1E}" type="pres">
      <dgm:prSet presAssocID="{49D16183-2583-4B0E-A8D0-6882D20884A3}" presName="root2" presStyleCnt="0"/>
      <dgm:spPr/>
    </dgm:pt>
    <dgm:pt modelId="{D6FF41CF-066D-4F95-B2E7-F7119C00F59C}" type="pres">
      <dgm:prSet presAssocID="{49D16183-2583-4B0E-A8D0-6882D20884A3}" presName="LevelTwoTextNode" presStyleLbl="node4" presStyleIdx="0" presStyleCnt="4">
        <dgm:presLayoutVars>
          <dgm:chPref val="3"/>
        </dgm:presLayoutVars>
      </dgm:prSet>
      <dgm:spPr/>
    </dgm:pt>
    <dgm:pt modelId="{B7D5B7F4-5097-4DEC-8C6E-E49B17476E6D}" type="pres">
      <dgm:prSet presAssocID="{49D16183-2583-4B0E-A8D0-6882D20884A3}" presName="level3hierChild" presStyleCnt="0"/>
      <dgm:spPr/>
    </dgm:pt>
    <dgm:pt modelId="{5DBE5843-D705-4758-B257-2F2FB1C73C4F}" type="pres">
      <dgm:prSet presAssocID="{9A2708A3-C837-4215-AED5-FA7B5A345CFC}" presName="conn2-1" presStyleLbl="parChTrans1D4" presStyleIdx="1" presStyleCnt="4"/>
      <dgm:spPr/>
    </dgm:pt>
    <dgm:pt modelId="{D62156E1-47DC-442F-A67E-2E4355BDC761}" type="pres">
      <dgm:prSet presAssocID="{9A2708A3-C837-4215-AED5-FA7B5A345CFC}" presName="connTx" presStyleLbl="parChTrans1D4" presStyleIdx="1" presStyleCnt="4"/>
      <dgm:spPr/>
    </dgm:pt>
    <dgm:pt modelId="{73C307E8-4525-4100-9CDB-BF0775AF21D4}" type="pres">
      <dgm:prSet presAssocID="{31989BDB-EB8B-4F12-A3B7-8002A8EBDDEC}" presName="root2" presStyleCnt="0"/>
      <dgm:spPr/>
    </dgm:pt>
    <dgm:pt modelId="{87BEA4AD-03EB-45D0-BEED-44D58E89E7A9}" type="pres">
      <dgm:prSet presAssocID="{31989BDB-EB8B-4F12-A3B7-8002A8EBDDEC}" presName="LevelTwoTextNode" presStyleLbl="node4" presStyleIdx="1" presStyleCnt="4">
        <dgm:presLayoutVars>
          <dgm:chPref val="3"/>
        </dgm:presLayoutVars>
      </dgm:prSet>
      <dgm:spPr/>
    </dgm:pt>
    <dgm:pt modelId="{7EED46A0-6A58-4C9A-91D6-B5AC4DD6392F}" type="pres">
      <dgm:prSet presAssocID="{31989BDB-EB8B-4F12-A3B7-8002A8EBDDEC}" presName="level3hierChild" presStyleCnt="0"/>
      <dgm:spPr/>
    </dgm:pt>
    <dgm:pt modelId="{1EB0F3D3-E930-424C-8533-25B168A935F7}" type="pres">
      <dgm:prSet presAssocID="{339232DF-4049-4FC0-865C-2925A9D56AF4}" presName="conn2-1" presStyleLbl="parChTrans1D4" presStyleIdx="2" presStyleCnt="4"/>
      <dgm:spPr/>
    </dgm:pt>
    <dgm:pt modelId="{EF329AD5-3259-4602-B10E-40506D108AA1}" type="pres">
      <dgm:prSet presAssocID="{339232DF-4049-4FC0-865C-2925A9D56AF4}" presName="connTx" presStyleLbl="parChTrans1D4" presStyleIdx="2" presStyleCnt="4"/>
      <dgm:spPr/>
    </dgm:pt>
    <dgm:pt modelId="{F549D5A5-B795-47A1-B14F-12890EC850AF}" type="pres">
      <dgm:prSet presAssocID="{EA78AE68-D714-44EF-AD00-E1E74B27A242}" presName="root2" presStyleCnt="0"/>
      <dgm:spPr/>
    </dgm:pt>
    <dgm:pt modelId="{22AEC44F-30E8-4B13-8BAE-DA47E42EB09B}" type="pres">
      <dgm:prSet presAssocID="{EA78AE68-D714-44EF-AD00-E1E74B27A242}" presName="LevelTwoTextNode" presStyleLbl="node4" presStyleIdx="2" presStyleCnt="4">
        <dgm:presLayoutVars>
          <dgm:chPref val="3"/>
        </dgm:presLayoutVars>
      </dgm:prSet>
      <dgm:spPr/>
    </dgm:pt>
    <dgm:pt modelId="{B8099E1A-1099-4B1D-94E9-47EA1AB08C9E}" type="pres">
      <dgm:prSet presAssocID="{EA78AE68-D714-44EF-AD00-E1E74B27A242}" presName="level3hierChild" presStyleCnt="0"/>
      <dgm:spPr/>
    </dgm:pt>
    <dgm:pt modelId="{41E065D4-649A-43FB-8020-FA6A6CC18AD1}" type="pres">
      <dgm:prSet presAssocID="{497F1A8F-B14B-4C57-A4D8-F1F5ADAF03B9}" presName="conn2-1" presStyleLbl="parChTrans1D3" presStyleIdx="1" presStyleCnt="2"/>
      <dgm:spPr/>
    </dgm:pt>
    <dgm:pt modelId="{E0605AAD-7A4F-42B3-87DF-D1198AE16BD2}" type="pres">
      <dgm:prSet presAssocID="{497F1A8F-B14B-4C57-A4D8-F1F5ADAF03B9}" presName="connTx" presStyleLbl="parChTrans1D3" presStyleIdx="1" presStyleCnt="2"/>
      <dgm:spPr/>
    </dgm:pt>
    <dgm:pt modelId="{BA6E17D0-7B62-4799-A8EB-59C042A41B56}" type="pres">
      <dgm:prSet presAssocID="{631D9CDB-6316-4355-9148-E3643A10903F}" presName="root2" presStyleCnt="0"/>
      <dgm:spPr/>
    </dgm:pt>
    <dgm:pt modelId="{71F04D81-DEE5-4DAF-A1A0-2A06D00E76A2}" type="pres">
      <dgm:prSet presAssocID="{631D9CDB-6316-4355-9148-E3643A10903F}" presName="LevelTwoTextNode" presStyleLbl="node3" presStyleIdx="1" presStyleCnt="2">
        <dgm:presLayoutVars>
          <dgm:chPref val="3"/>
        </dgm:presLayoutVars>
      </dgm:prSet>
      <dgm:spPr/>
    </dgm:pt>
    <dgm:pt modelId="{8F1BDCA6-84CB-4810-B781-49B8A0288503}" type="pres">
      <dgm:prSet presAssocID="{631D9CDB-6316-4355-9148-E3643A10903F}" presName="level3hierChild" presStyleCnt="0"/>
      <dgm:spPr/>
    </dgm:pt>
    <dgm:pt modelId="{5161CFEE-B6E9-4CC5-82B1-4C33A5B0D22C}" type="pres">
      <dgm:prSet presAssocID="{86CED22C-6D15-4932-ABC7-97F3F7F18317}" presName="conn2-1" presStyleLbl="parChTrans1D4" presStyleIdx="3" presStyleCnt="4"/>
      <dgm:spPr/>
    </dgm:pt>
    <dgm:pt modelId="{DD6BB0C8-8CD4-4F1C-8874-0CF42129E8CB}" type="pres">
      <dgm:prSet presAssocID="{86CED22C-6D15-4932-ABC7-97F3F7F18317}" presName="connTx" presStyleLbl="parChTrans1D4" presStyleIdx="3" presStyleCnt="4"/>
      <dgm:spPr/>
    </dgm:pt>
    <dgm:pt modelId="{9BA4DDE1-8347-4F94-A497-CBD635A632D1}" type="pres">
      <dgm:prSet presAssocID="{6933C9D5-BC17-44CA-B527-03B304E8D0FC}" presName="root2" presStyleCnt="0"/>
      <dgm:spPr/>
    </dgm:pt>
    <dgm:pt modelId="{4D9C7363-BCA5-4430-9527-48420E2FD60D}" type="pres">
      <dgm:prSet presAssocID="{6933C9D5-BC17-44CA-B527-03B304E8D0FC}" presName="LevelTwoTextNode" presStyleLbl="node4" presStyleIdx="3" presStyleCnt="4">
        <dgm:presLayoutVars>
          <dgm:chPref val="3"/>
        </dgm:presLayoutVars>
      </dgm:prSet>
      <dgm:spPr/>
    </dgm:pt>
    <dgm:pt modelId="{9ED8F671-E6F9-4F1D-98A6-ED54B08E7278}" type="pres">
      <dgm:prSet presAssocID="{6933C9D5-BC17-44CA-B527-03B304E8D0FC}" presName="level3hierChild" presStyleCnt="0"/>
      <dgm:spPr/>
    </dgm:pt>
  </dgm:ptLst>
  <dgm:cxnLst>
    <dgm:cxn modelId="{16887201-9CAB-46A0-9F65-50419BC5B61A}" type="presOf" srcId="{86CED22C-6D15-4932-ABC7-97F3F7F18317}" destId="{5161CFEE-B6E9-4CC5-82B1-4C33A5B0D22C}" srcOrd="0" destOrd="0" presId="urn:microsoft.com/office/officeart/2008/layout/HorizontalMultiLevelHierarchy"/>
    <dgm:cxn modelId="{5A2CDD0A-02F8-4380-B8F6-E1533CE7364F}" srcId="{BD1E3DE4-8846-49C7-BB51-0B2F22E7489E}" destId="{8AF159A8-C0A0-4BFC-AFC1-43C8D3585E51}" srcOrd="0" destOrd="0" parTransId="{E51BFD9C-B4ED-42E0-A4F8-4EFE9A260D12}" sibTransId="{2F74B251-06AC-4502-B619-4668F1C21B94}"/>
    <dgm:cxn modelId="{1D028319-CB51-48FC-B013-C58C1D00576B}" type="presOf" srcId="{49D16183-2583-4B0E-A8D0-6882D20884A3}" destId="{D6FF41CF-066D-4F95-B2E7-F7119C00F59C}" srcOrd="0" destOrd="0" presId="urn:microsoft.com/office/officeart/2008/layout/HorizontalMultiLevelHierarchy"/>
    <dgm:cxn modelId="{87701622-C52F-4C45-8CD2-FDF4F6CD159C}" type="presOf" srcId="{339232DF-4049-4FC0-865C-2925A9D56AF4}" destId="{EF329AD5-3259-4602-B10E-40506D108AA1}" srcOrd="1" destOrd="0" presId="urn:microsoft.com/office/officeart/2008/layout/HorizontalMultiLevelHierarchy"/>
    <dgm:cxn modelId="{724E9E24-F6E7-4D48-810B-8CECF7062849}" type="presOf" srcId="{497F1A8F-B14B-4C57-A4D8-F1F5ADAF03B9}" destId="{41E065D4-649A-43FB-8020-FA6A6CC18AD1}" srcOrd="0" destOrd="0" presId="urn:microsoft.com/office/officeart/2008/layout/HorizontalMultiLevelHierarchy"/>
    <dgm:cxn modelId="{929C712C-BBEF-4E9C-A1EA-10AAF8D380D5}" type="presOf" srcId="{E51BFD9C-B4ED-42E0-A4F8-4EFE9A260D12}" destId="{F9BE8AE6-51BD-4CD1-8E13-B16A767BF975}" srcOrd="0" destOrd="0" presId="urn:microsoft.com/office/officeart/2008/layout/HorizontalMultiLevelHierarchy"/>
    <dgm:cxn modelId="{4175DD3B-F42B-4F1D-AF3F-E2604748A02B}" type="presOf" srcId="{A33FC5F2-A4C8-419A-B422-CD1881DEE7BD}" destId="{FF881343-558D-47AA-81A8-78B171001C4B}" srcOrd="1" destOrd="0" presId="urn:microsoft.com/office/officeart/2008/layout/HorizontalMultiLevelHierarchy"/>
    <dgm:cxn modelId="{A4232B3D-9550-413A-89D8-E71EA58EED68}" type="presOf" srcId="{631D9CDB-6316-4355-9148-E3643A10903F}" destId="{71F04D81-DEE5-4DAF-A1A0-2A06D00E76A2}" srcOrd="0" destOrd="0" presId="urn:microsoft.com/office/officeart/2008/layout/HorizontalMultiLevelHierarchy"/>
    <dgm:cxn modelId="{D9AFD13D-A8A4-4B51-81B4-6A341FBD53DF}" type="presOf" srcId="{8AF159A8-C0A0-4BFC-AFC1-43C8D3585E51}" destId="{3999AA69-AD6F-403D-80A6-04C959C6312B}" srcOrd="0" destOrd="0" presId="urn:microsoft.com/office/officeart/2008/layout/HorizontalMultiLevelHierarchy"/>
    <dgm:cxn modelId="{F0A0F162-0738-4F15-98B8-3D10CB572F4D}" srcId="{8AF159A8-C0A0-4BFC-AFC1-43C8D3585E51}" destId="{0CBB32F7-3646-4EFA-8FBC-0BBD9F564C90}" srcOrd="0" destOrd="0" parTransId="{A33FC5F2-A4C8-419A-B422-CD1881DEE7BD}" sibTransId="{E674A2E0-450D-49BE-9CC3-31B9128B7B4D}"/>
    <dgm:cxn modelId="{509F6A73-A955-4E20-9B21-52CA52AD0D0D}" type="presOf" srcId="{BD1E3DE4-8846-49C7-BB51-0B2F22E7489E}" destId="{BF127350-F0C0-43CB-9C2F-B0CD43165AF9}" srcOrd="0" destOrd="0" presId="urn:microsoft.com/office/officeart/2008/layout/HorizontalMultiLevelHierarchy"/>
    <dgm:cxn modelId="{A493A454-32ED-4970-9124-1C5573E2BFF1}" type="presOf" srcId="{EA78AE68-D714-44EF-AD00-E1E74B27A242}" destId="{22AEC44F-30E8-4B13-8BAE-DA47E42EB09B}" srcOrd="0" destOrd="0" presId="urn:microsoft.com/office/officeart/2008/layout/HorizontalMultiLevelHierarchy"/>
    <dgm:cxn modelId="{2546CD54-657B-4465-8B56-DED341544FB1}" type="presOf" srcId="{D6D73580-B985-4A7E-8E91-9868BFFB01BD}" destId="{0C19B6B4-4911-4E37-9B7C-FCE1D1D0592D}" srcOrd="1" destOrd="0" presId="urn:microsoft.com/office/officeart/2008/layout/HorizontalMultiLevelHierarchy"/>
    <dgm:cxn modelId="{3F3A6956-0F38-416C-A72F-5CBC396D5435}" type="presOf" srcId="{E51BFD9C-B4ED-42E0-A4F8-4EFE9A260D12}" destId="{3E91CB7C-C206-403F-B8BA-F946B030EAFD}" srcOrd="1" destOrd="0" presId="urn:microsoft.com/office/officeart/2008/layout/HorizontalMultiLevelHierarchy"/>
    <dgm:cxn modelId="{D8349E76-9467-48AC-B84F-9F9DF37D87B2}" srcId="{0CBB32F7-3646-4EFA-8FBC-0BBD9F564C90}" destId="{EA78AE68-D714-44EF-AD00-E1E74B27A242}" srcOrd="2" destOrd="0" parTransId="{339232DF-4049-4FC0-865C-2925A9D56AF4}" sibTransId="{C73628BD-F274-4016-942E-E8188E6CCE6A}"/>
    <dgm:cxn modelId="{FA69EC78-CD7D-42FA-BF9B-A4EAAEE263D3}" type="presOf" srcId="{497F1A8F-B14B-4C57-A4D8-F1F5ADAF03B9}" destId="{E0605AAD-7A4F-42B3-87DF-D1198AE16BD2}" srcOrd="1" destOrd="0" presId="urn:microsoft.com/office/officeart/2008/layout/HorizontalMultiLevelHierarchy"/>
    <dgm:cxn modelId="{E838F67F-FA2B-4EBB-865E-2B816278F303}" srcId="{EA9302C0-9AB6-4A01-88E0-2B2C9A9A7537}" destId="{BD1E3DE4-8846-49C7-BB51-0B2F22E7489E}" srcOrd="0" destOrd="0" parTransId="{D30A7066-4975-4B77-905D-7703417D21CD}" sibTransId="{FC3BE57D-8388-45C8-A021-9728C2E5B472}"/>
    <dgm:cxn modelId="{84A9488A-0D0C-4B45-8FB0-2D704EF5A644}" srcId="{0CBB32F7-3646-4EFA-8FBC-0BBD9F564C90}" destId="{49D16183-2583-4B0E-A8D0-6882D20884A3}" srcOrd="0" destOrd="0" parTransId="{D6D73580-B985-4A7E-8E91-9868BFFB01BD}" sibTransId="{51F0754B-58D8-4B5C-8F00-C9D17E91B0E7}"/>
    <dgm:cxn modelId="{45A3518D-E495-4CD7-A419-93FCDEA776F5}" type="presOf" srcId="{6933C9D5-BC17-44CA-B527-03B304E8D0FC}" destId="{4D9C7363-BCA5-4430-9527-48420E2FD60D}" srcOrd="0" destOrd="0" presId="urn:microsoft.com/office/officeart/2008/layout/HorizontalMultiLevelHierarchy"/>
    <dgm:cxn modelId="{CF1F289F-7D8A-43EB-80C6-D24A94AFD0F3}" srcId="{8AF159A8-C0A0-4BFC-AFC1-43C8D3585E51}" destId="{631D9CDB-6316-4355-9148-E3643A10903F}" srcOrd="1" destOrd="0" parTransId="{497F1A8F-B14B-4C57-A4D8-F1F5ADAF03B9}" sibTransId="{5606007D-E3D0-45A0-A7DE-49CB5E4E6955}"/>
    <dgm:cxn modelId="{FF4A36A2-4708-47FD-9A1C-6EA656DDA5F7}" type="presOf" srcId="{86CED22C-6D15-4932-ABC7-97F3F7F18317}" destId="{DD6BB0C8-8CD4-4F1C-8874-0CF42129E8CB}" srcOrd="1" destOrd="0" presId="urn:microsoft.com/office/officeart/2008/layout/HorizontalMultiLevelHierarchy"/>
    <dgm:cxn modelId="{8B0F9BA7-05DB-4B76-A2D1-3A2782DEA447}" type="presOf" srcId="{EA9302C0-9AB6-4A01-88E0-2B2C9A9A7537}" destId="{4D4ECEDE-A88E-4802-A4C8-F437C296BA03}" srcOrd="0" destOrd="0" presId="urn:microsoft.com/office/officeart/2008/layout/HorizontalMultiLevelHierarchy"/>
    <dgm:cxn modelId="{0EEE39A9-7F51-4EE4-9A6B-2AA4345DCCD1}" type="presOf" srcId="{0CBB32F7-3646-4EFA-8FBC-0BBD9F564C90}" destId="{7ACE00AE-BFE5-4CD1-A2BA-81BCD63D7C80}" srcOrd="0" destOrd="0" presId="urn:microsoft.com/office/officeart/2008/layout/HorizontalMultiLevelHierarchy"/>
    <dgm:cxn modelId="{1F31B3AC-8EE5-4288-9E1A-9012FF2B3AE2}" type="presOf" srcId="{9A2708A3-C837-4215-AED5-FA7B5A345CFC}" destId="{D62156E1-47DC-442F-A67E-2E4355BDC761}" srcOrd="1" destOrd="0" presId="urn:microsoft.com/office/officeart/2008/layout/HorizontalMultiLevelHierarchy"/>
    <dgm:cxn modelId="{1BFF4AC1-591E-4011-8ADB-CD2377C915E7}" type="presOf" srcId="{31989BDB-EB8B-4F12-A3B7-8002A8EBDDEC}" destId="{87BEA4AD-03EB-45D0-BEED-44D58E89E7A9}" srcOrd="0" destOrd="0" presId="urn:microsoft.com/office/officeart/2008/layout/HorizontalMultiLevelHierarchy"/>
    <dgm:cxn modelId="{1C408EC9-F61F-41A6-9971-A011F91D79AB}" type="presOf" srcId="{A33FC5F2-A4C8-419A-B422-CD1881DEE7BD}" destId="{1C937DEA-D6E9-402D-9663-2D931B760980}" srcOrd="0" destOrd="0" presId="urn:microsoft.com/office/officeart/2008/layout/HorizontalMultiLevelHierarchy"/>
    <dgm:cxn modelId="{477BC2CC-D454-477C-980A-A1BFFCA3933E}" srcId="{631D9CDB-6316-4355-9148-E3643A10903F}" destId="{6933C9D5-BC17-44CA-B527-03B304E8D0FC}" srcOrd="0" destOrd="0" parTransId="{86CED22C-6D15-4932-ABC7-97F3F7F18317}" sibTransId="{FD371ED4-5AD7-4795-AAEC-48E956B2BBE6}"/>
    <dgm:cxn modelId="{8CC99DEC-7630-4084-BEC8-25A25381F3B7}" type="presOf" srcId="{9A2708A3-C837-4215-AED5-FA7B5A345CFC}" destId="{5DBE5843-D705-4758-B257-2F2FB1C73C4F}" srcOrd="0" destOrd="0" presId="urn:microsoft.com/office/officeart/2008/layout/HorizontalMultiLevelHierarchy"/>
    <dgm:cxn modelId="{F05028F3-EBA7-4710-BD15-DEF75D632786}" srcId="{0CBB32F7-3646-4EFA-8FBC-0BBD9F564C90}" destId="{31989BDB-EB8B-4F12-A3B7-8002A8EBDDEC}" srcOrd="1" destOrd="0" parTransId="{9A2708A3-C837-4215-AED5-FA7B5A345CFC}" sibTransId="{BC99AA0A-68B1-4368-85F9-B697B2AAC88F}"/>
    <dgm:cxn modelId="{FA9FC6F7-BE41-4CB0-95BA-101211CA74E2}" type="presOf" srcId="{D6D73580-B985-4A7E-8E91-9868BFFB01BD}" destId="{C727C0BC-96F9-43A8-AA64-648C7CD523EF}" srcOrd="0" destOrd="0" presId="urn:microsoft.com/office/officeart/2008/layout/HorizontalMultiLevelHierarchy"/>
    <dgm:cxn modelId="{3B8FFCF7-AA0E-4386-9D94-5E49DCD54125}" type="presOf" srcId="{339232DF-4049-4FC0-865C-2925A9D56AF4}" destId="{1EB0F3D3-E930-424C-8533-25B168A935F7}" srcOrd="0" destOrd="0" presId="urn:microsoft.com/office/officeart/2008/layout/HorizontalMultiLevelHierarchy"/>
    <dgm:cxn modelId="{BD2EFFA9-C15C-4F18-B3BF-06193E9FB183}" type="presParOf" srcId="{4D4ECEDE-A88E-4802-A4C8-F437C296BA03}" destId="{3860EEB8-A5E4-4A76-8F4B-5C1E864F9FAE}" srcOrd="0" destOrd="0" presId="urn:microsoft.com/office/officeart/2008/layout/HorizontalMultiLevelHierarchy"/>
    <dgm:cxn modelId="{C58D135C-487F-4CA8-90DE-07499F43A654}" type="presParOf" srcId="{3860EEB8-A5E4-4A76-8F4B-5C1E864F9FAE}" destId="{BF127350-F0C0-43CB-9C2F-B0CD43165AF9}" srcOrd="0" destOrd="0" presId="urn:microsoft.com/office/officeart/2008/layout/HorizontalMultiLevelHierarchy"/>
    <dgm:cxn modelId="{4C3C98AD-8BAC-49B5-AE67-CDA482E17C08}" type="presParOf" srcId="{3860EEB8-A5E4-4A76-8F4B-5C1E864F9FAE}" destId="{1EE8F573-8BFE-430B-BC17-CA28F9E5307A}" srcOrd="1" destOrd="0" presId="urn:microsoft.com/office/officeart/2008/layout/HorizontalMultiLevelHierarchy"/>
    <dgm:cxn modelId="{D0A81638-0152-48A1-819D-48D8231975BA}" type="presParOf" srcId="{1EE8F573-8BFE-430B-BC17-CA28F9E5307A}" destId="{F9BE8AE6-51BD-4CD1-8E13-B16A767BF975}" srcOrd="0" destOrd="0" presId="urn:microsoft.com/office/officeart/2008/layout/HorizontalMultiLevelHierarchy"/>
    <dgm:cxn modelId="{100C8E75-3C50-4D7F-BF52-31CC87258888}" type="presParOf" srcId="{F9BE8AE6-51BD-4CD1-8E13-B16A767BF975}" destId="{3E91CB7C-C206-403F-B8BA-F946B030EAFD}" srcOrd="0" destOrd="0" presId="urn:microsoft.com/office/officeart/2008/layout/HorizontalMultiLevelHierarchy"/>
    <dgm:cxn modelId="{FFFE376D-3834-42D5-9512-590FC70F41CD}" type="presParOf" srcId="{1EE8F573-8BFE-430B-BC17-CA28F9E5307A}" destId="{8DB4359D-FFBD-490A-AB0B-CD177DDF5E6C}" srcOrd="1" destOrd="0" presId="urn:microsoft.com/office/officeart/2008/layout/HorizontalMultiLevelHierarchy"/>
    <dgm:cxn modelId="{1C04F4AC-0FF6-49A6-985F-0CD2E716E171}" type="presParOf" srcId="{8DB4359D-FFBD-490A-AB0B-CD177DDF5E6C}" destId="{3999AA69-AD6F-403D-80A6-04C959C6312B}" srcOrd="0" destOrd="0" presId="urn:microsoft.com/office/officeart/2008/layout/HorizontalMultiLevelHierarchy"/>
    <dgm:cxn modelId="{C2D3534B-6E7A-44EE-93C1-1BDB17F693F3}" type="presParOf" srcId="{8DB4359D-FFBD-490A-AB0B-CD177DDF5E6C}" destId="{326C89AD-17E8-4BC2-AD10-EC1BEE0B0558}" srcOrd="1" destOrd="0" presId="urn:microsoft.com/office/officeart/2008/layout/HorizontalMultiLevelHierarchy"/>
    <dgm:cxn modelId="{858D9601-8C95-4CAA-B882-C01C1032EF02}" type="presParOf" srcId="{326C89AD-17E8-4BC2-AD10-EC1BEE0B0558}" destId="{1C937DEA-D6E9-402D-9663-2D931B760980}" srcOrd="0" destOrd="0" presId="urn:microsoft.com/office/officeart/2008/layout/HorizontalMultiLevelHierarchy"/>
    <dgm:cxn modelId="{B8CCE964-84B7-4F56-8E6D-64E47D3B3D5C}" type="presParOf" srcId="{1C937DEA-D6E9-402D-9663-2D931B760980}" destId="{FF881343-558D-47AA-81A8-78B171001C4B}" srcOrd="0" destOrd="0" presId="urn:microsoft.com/office/officeart/2008/layout/HorizontalMultiLevelHierarchy"/>
    <dgm:cxn modelId="{3BFAC287-8884-491E-A058-72B92751AC03}" type="presParOf" srcId="{326C89AD-17E8-4BC2-AD10-EC1BEE0B0558}" destId="{5A889E00-C776-41B5-8DE5-836561457569}" srcOrd="1" destOrd="0" presId="urn:microsoft.com/office/officeart/2008/layout/HorizontalMultiLevelHierarchy"/>
    <dgm:cxn modelId="{67F52AC1-DD49-4862-85F2-6C4871C4B1D1}" type="presParOf" srcId="{5A889E00-C776-41B5-8DE5-836561457569}" destId="{7ACE00AE-BFE5-4CD1-A2BA-81BCD63D7C80}" srcOrd="0" destOrd="0" presId="urn:microsoft.com/office/officeart/2008/layout/HorizontalMultiLevelHierarchy"/>
    <dgm:cxn modelId="{71C2F3CD-F907-4F27-886C-B3DAE42A40E3}" type="presParOf" srcId="{5A889E00-C776-41B5-8DE5-836561457569}" destId="{6093746D-A362-4E52-9A15-C993D660E864}" srcOrd="1" destOrd="0" presId="urn:microsoft.com/office/officeart/2008/layout/HorizontalMultiLevelHierarchy"/>
    <dgm:cxn modelId="{2E4F3B73-309B-474C-8586-754CD93FB834}" type="presParOf" srcId="{6093746D-A362-4E52-9A15-C993D660E864}" destId="{C727C0BC-96F9-43A8-AA64-648C7CD523EF}" srcOrd="0" destOrd="0" presId="urn:microsoft.com/office/officeart/2008/layout/HorizontalMultiLevelHierarchy"/>
    <dgm:cxn modelId="{2ECA44F9-220F-464F-AC22-C311ABD93291}" type="presParOf" srcId="{C727C0BC-96F9-43A8-AA64-648C7CD523EF}" destId="{0C19B6B4-4911-4E37-9B7C-FCE1D1D0592D}" srcOrd="0" destOrd="0" presId="urn:microsoft.com/office/officeart/2008/layout/HorizontalMultiLevelHierarchy"/>
    <dgm:cxn modelId="{7C147492-0C9B-490F-933D-DEC17DB8CDE3}" type="presParOf" srcId="{6093746D-A362-4E52-9A15-C993D660E864}" destId="{93F3975B-286B-4DFF-94D2-60DDD82C4A1E}" srcOrd="1" destOrd="0" presId="urn:microsoft.com/office/officeart/2008/layout/HorizontalMultiLevelHierarchy"/>
    <dgm:cxn modelId="{85E42D64-C27A-4BEA-9488-08C1B801EB01}" type="presParOf" srcId="{93F3975B-286B-4DFF-94D2-60DDD82C4A1E}" destId="{D6FF41CF-066D-4F95-B2E7-F7119C00F59C}" srcOrd="0" destOrd="0" presId="urn:microsoft.com/office/officeart/2008/layout/HorizontalMultiLevelHierarchy"/>
    <dgm:cxn modelId="{CD6B7D1A-13AB-4A73-8C15-04F0D878CFD4}" type="presParOf" srcId="{93F3975B-286B-4DFF-94D2-60DDD82C4A1E}" destId="{B7D5B7F4-5097-4DEC-8C6E-E49B17476E6D}" srcOrd="1" destOrd="0" presId="urn:microsoft.com/office/officeart/2008/layout/HorizontalMultiLevelHierarchy"/>
    <dgm:cxn modelId="{B75967D2-EDB6-4C89-98F5-D2ED632E7A6D}" type="presParOf" srcId="{6093746D-A362-4E52-9A15-C993D660E864}" destId="{5DBE5843-D705-4758-B257-2F2FB1C73C4F}" srcOrd="2" destOrd="0" presId="urn:microsoft.com/office/officeart/2008/layout/HorizontalMultiLevelHierarchy"/>
    <dgm:cxn modelId="{7100B9D5-2066-43F6-9CD4-891602EB3BEA}" type="presParOf" srcId="{5DBE5843-D705-4758-B257-2F2FB1C73C4F}" destId="{D62156E1-47DC-442F-A67E-2E4355BDC761}" srcOrd="0" destOrd="0" presId="urn:microsoft.com/office/officeart/2008/layout/HorizontalMultiLevelHierarchy"/>
    <dgm:cxn modelId="{E8D8ED17-0F38-4BBD-BB38-BE8DB66AB16E}" type="presParOf" srcId="{6093746D-A362-4E52-9A15-C993D660E864}" destId="{73C307E8-4525-4100-9CDB-BF0775AF21D4}" srcOrd="3" destOrd="0" presId="urn:microsoft.com/office/officeart/2008/layout/HorizontalMultiLevelHierarchy"/>
    <dgm:cxn modelId="{B9E934C0-38E3-4272-B9C2-98E8623BA307}" type="presParOf" srcId="{73C307E8-4525-4100-9CDB-BF0775AF21D4}" destId="{87BEA4AD-03EB-45D0-BEED-44D58E89E7A9}" srcOrd="0" destOrd="0" presId="urn:microsoft.com/office/officeart/2008/layout/HorizontalMultiLevelHierarchy"/>
    <dgm:cxn modelId="{93DAE3A4-E8CD-4A1D-A537-45DE0332998F}" type="presParOf" srcId="{73C307E8-4525-4100-9CDB-BF0775AF21D4}" destId="{7EED46A0-6A58-4C9A-91D6-B5AC4DD6392F}" srcOrd="1" destOrd="0" presId="urn:microsoft.com/office/officeart/2008/layout/HorizontalMultiLevelHierarchy"/>
    <dgm:cxn modelId="{3309CC0D-1599-48C6-BBCD-641446605768}" type="presParOf" srcId="{6093746D-A362-4E52-9A15-C993D660E864}" destId="{1EB0F3D3-E930-424C-8533-25B168A935F7}" srcOrd="4" destOrd="0" presId="urn:microsoft.com/office/officeart/2008/layout/HorizontalMultiLevelHierarchy"/>
    <dgm:cxn modelId="{513AD0DA-FEDB-4A01-8FAC-07A2D618DE4E}" type="presParOf" srcId="{1EB0F3D3-E930-424C-8533-25B168A935F7}" destId="{EF329AD5-3259-4602-B10E-40506D108AA1}" srcOrd="0" destOrd="0" presId="urn:microsoft.com/office/officeart/2008/layout/HorizontalMultiLevelHierarchy"/>
    <dgm:cxn modelId="{08712704-F885-4605-ABF3-387A396DF901}" type="presParOf" srcId="{6093746D-A362-4E52-9A15-C993D660E864}" destId="{F549D5A5-B795-47A1-B14F-12890EC850AF}" srcOrd="5" destOrd="0" presId="urn:microsoft.com/office/officeart/2008/layout/HorizontalMultiLevelHierarchy"/>
    <dgm:cxn modelId="{27D06DE7-4EBA-4970-8016-00B3B43D86DD}" type="presParOf" srcId="{F549D5A5-B795-47A1-B14F-12890EC850AF}" destId="{22AEC44F-30E8-4B13-8BAE-DA47E42EB09B}" srcOrd="0" destOrd="0" presId="urn:microsoft.com/office/officeart/2008/layout/HorizontalMultiLevelHierarchy"/>
    <dgm:cxn modelId="{03E4D088-E3A9-457D-A176-0446445153AC}" type="presParOf" srcId="{F549D5A5-B795-47A1-B14F-12890EC850AF}" destId="{B8099E1A-1099-4B1D-94E9-47EA1AB08C9E}" srcOrd="1" destOrd="0" presId="urn:microsoft.com/office/officeart/2008/layout/HorizontalMultiLevelHierarchy"/>
    <dgm:cxn modelId="{D3E84740-DD51-46D4-BA81-FF966D4B00C8}" type="presParOf" srcId="{326C89AD-17E8-4BC2-AD10-EC1BEE0B0558}" destId="{41E065D4-649A-43FB-8020-FA6A6CC18AD1}" srcOrd="2" destOrd="0" presId="urn:microsoft.com/office/officeart/2008/layout/HorizontalMultiLevelHierarchy"/>
    <dgm:cxn modelId="{D8E9568E-AE61-433F-92A6-79BAACE6B62E}" type="presParOf" srcId="{41E065D4-649A-43FB-8020-FA6A6CC18AD1}" destId="{E0605AAD-7A4F-42B3-87DF-D1198AE16BD2}" srcOrd="0" destOrd="0" presId="urn:microsoft.com/office/officeart/2008/layout/HorizontalMultiLevelHierarchy"/>
    <dgm:cxn modelId="{51271CE1-2297-4F9C-B788-34CDDE61F77F}" type="presParOf" srcId="{326C89AD-17E8-4BC2-AD10-EC1BEE0B0558}" destId="{BA6E17D0-7B62-4799-A8EB-59C042A41B56}" srcOrd="3" destOrd="0" presId="urn:microsoft.com/office/officeart/2008/layout/HorizontalMultiLevelHierarchy"/>
    <dgm:cxn modelId="{3CF00C1E-B025-48EA-9FCE-EA8ABD6A6016}" type="presParOf" srcId="{BA6E17D0-7B62-4799-A8EB-59C042A41B56}" destId="{71F04D81-DEE5-4DAF-A1A0-2A06D00E76A2}" srcOrd="0" destOrd="0" presId="urn:microsoft.com/office/officeart/2008/layout/HorizontalMultiLevelHierarchy"/>
    <dgm:cxn modelId="{08C50A31-9824-4A7A-A0B2-9BD3FD149CDC}" type="presParOf" srcId="{BA6E17D0-7B62-4799-A8EB-59C042A41B56}" destId="{8F1BDCA6-84CB-4810-B781-49B8A0288503}" srcOrd="1" destOrd="0" presId="urn:microsoft.com/office/officeart/2008/layout/HorizontalMultiLevelHierarchy"/>
    <dgm:cxn modelId="{B8AB7499-EFF1-426C-8C68-BC1E8E801520}" type="presParOf" srcId="{8F1BDCA6-84CB-4810-B781-49B8A0288503}" destId="{5161CFEE-B6E9-4CC5-82B1-4C33A5B0D22C}" srcOrd="0" destOrd="0" presId="urn:microsoft.com/office/officeart/2008/layout/HorizontalMultiLevelHierarchy"/>
    <dgm:cxn modelId="{D39F556B-02BE-43FF-8E76-F57EFBCC3810}" type="presParOf" srcId="{5161CFEE-B6E9-4CC5-82B1-4C33A5B0D22C}" destId="{DD6BB0C8-8CD4-4F1C-8874-0CF42129E8CB}" srcOrd="0" destOrd="0" presId="urn:microsoft.com/office/officeart/2008/layout/HorizontalMultiLevelHierarchy"/>
    <dgm:cxn modelId="{002E6257-A71C-4CD2-B1A4-F01A5E18FDC0}" type="presParOf" srcId="{8F1BDCA6-84CB-4810-B781-49B8A0288503}" destId="{9BA4DDE1-8347-4F94-A497-CBD635A632D1}" srcOrd="1" destOrd="0" presId="urn:microsoft.com/office/officeart/2008/layout/HorizontalMultiLevelHierarchy"/>
    <dgm:cxn modelId="{A40FCDD4-C50B-4FF6-8B69-EBEDA76B8523}" type="presParOf" srcId="{9BA4DDE1-8347-4F94-A497-CBD635A632D1}" destId="{4D9C7363-BCA5-4430-9527-48420E2FD60D}" srcOrd="0" destOrd="0" presId="urn:microsoft.com/office/officeart/2008/layout/HorizontalMultiLevelHierarchy"/>
    <dgm:cxn modelId="{02DDD81D-9A12-4038-BDC9-53B171C70E5C}" type="presParOf" srcId="{9BA4DDE1-8347-4F94-A497-CBD635A632D1}" destId="{9ED8F671-E6F9-4F1D-98A6-ED54B08E72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DF5CF-E47B-423F-BA2B-BCE56C6A57A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65FE11A5-6796-4707-8731-A998F5433EA7}">
      <dgm:prSet phldrT="[Texte]"/>
      <dgm:spPr/>
      <dgm:t>
        <a:bodyPr/>
        <a:lstStyle/>
        <a:p>
          <a:r>
            <a:rPr lang="fr-BE" dirty="0"/>
            <a:t>Stress Post-traumatique</a:t>
          </a:r>
        </a:p>
      </dgm:t>
    </dgm:pt>
    <dgm:pt modelId="{66DA8F37-A166-4468-88D3-8861DE9DDBF8}" type="parTrans" cxnId="{D4D5385A-BFCD-4104-BAFD-8E9AE8A425F0}">
      <dgm:prSet/>
      <dgm:spPr/>
      <dgm:t>
        <a:bodyPr/>
        <a:lstStyle/>
        <a:p>
          <a:endParaRPr lang="fr-BE"/>
        </a:p>
      </dgm:t>
    </dgm:pt>
    <dgm:pt modelId="{EEDDABC3-5052-4A5C-A576-556566478C51}" type="sibTrans" cxnId="{D4D5385A-BFCD-4104-BAFD-8E9AE8A425F0}">
      <dgm:prSet/>
      <dgm:spPr/>
      <dgm:t>
        <a:bodyPr/>
        <a:lstStyle/>
        <a:p>
          <a:endParaRPr lang="fr-BE"/>
        </a:p>
      </dgm:t>
    </dgm:pt>
    <dgm:pt modelId="{F1568B44-F991-4835-B3E3-36085E6A4C09}">
      <dgm:prSet phldrT="[Texte]"/>
      <dgm:spPr/>
      <dgm:t>
        <a:bodyPr/>
        <a:lstStyle/>
        <a:p>
          <a:r>
            <a:rPr lang="fr-BE" dirty="0"/>
            <a:t>Anxiété anticipatoire</a:t>
          </a:r>
        </a:p>
      </dgm:t>
    </dgm:pt>
    <dgm:pt modelId="{6E081A39-1AB5-407A-8EF4-EB2E19DEBA41}" type="parTrans" cxnId="{CFA53DE2-7606-40A5-B9EE-C5797511413D}">
      <dgm:prSet/>
      <dgm:spPr/>
      <dgm:t>
        <a:bodyPr/>
        <a:lstStyle/>
        <a:p>
          <a:endParaRPr lang="fr-BE"/>
        </a:p>
      </dgm:t>
    </dgm:pt>
    <dgm:pt modelId="{0463412B-AE50-43BE-A263-4B21AB6250DD}" type="sibTrans" cxnId="{CFA53DE2-7606-40A5-B9EE-C5797511413D}">
      <dgm:prSet/>
      <dgm:spPr/>
      <dgm:t>
        <a:bodyPr/>
        <a:lstStyle/>
        <a:p>
          <a:endParaRPr lang="fr-BE"/>
        </a:p>
      </dgm:t>
    </dgm:pt>
    <dgm:pt modelId="{B51F6DEC-0D99-4932-92E5-9968F1A978B7}">
      <dgm:prSet phldrT="[Texte]"/>
      <dgm:spPr/>
      <dgm:t>
        <a:bodyPr/>
        <a:lstStyle/>
        <a:p>
          <a:r>
            <a:rPr lang="fr-BE" dirty="0"/>
            <a:t>Impacts des mesures sanitaires</a:t>
          </a:r>
        </a:p>
      </dgm:t>
    </dgm:pt>
    <dgm:pt modelId="{F75F15D7-B8B5-438B-B4BD-E6CF526AE56D}" type="parTrans" cxnId="{070D82E5-4B54-41CE-BD3B-3B2F626B6AA0}">
      <dgm:prSet/>
      <dgm:spPr/>
      <dgm:t>
        <a:bodyPr/>
        <a:lstStyle/>
        <a:p>
          <a:endParaRPr lang="fr-BE"/>
        </a:p>
      </dgm:t>
    </dgm:pt>
    <dgm:pt modelId="{3C3A80D3-AD5C-433F-99CB-9F610092C3CF}" type="sibTrans" cxnId="{070D82E5-4B54-41CE-BD3B-3B2F626B6AA0}">
      <dgm:prSet/>
      <dgm:spPr/>
      <dgm:t>
        <a:bodyPr/>
        <a:lstStyle/>
        <a:p>
          <a:endParaRPr lang="fr-BE"/>
        </a:p>
      </dgm:t>
    </dgm:pt>
    <dgm:pt modelId="{B0D283D6-DC3A-4A88-B65A-5DE503109ADF}">
      <dgm:prSet phldrT="[Texte]"/>
      <dgm:spPr/>
      <dgm:t>
        <a:bodyPr/>
        <a:lstStyle/>
        <a:p>
          <a:r>
            <a:rPr lang="fr-BE" dirty="0"/>
            <a:t>Deuils</a:t>
          </a:r>
        </a:p>
      </dgm:t>
    </dgm:pt>
    <dgm:pt modelId="{E9E2029B-A338-48E3-9B6A-5E052FD5BFE4}" type="parTrans" cxnId="{408B5B13-22EA-4D96-9123-09E063DE8398}">
      <dgm:prSet/>
      <dgm:spPr/>
      <dgm:t>
        <a:bodyPr/>
        <a:lstStyle/>
        <a:p>
          <a:endParaRPr lang="fr-BE"/>
        </a:p>
      </dgm:t>
    </dgm:pt>
    <dgm:pt modelId="{A60F4FD9-2E1F-4214-9758-4754D5747133}" type="sibTrans" cxnId="{408B5B13-22EA-4D96-9123-09E063DE8398}">
      <dgm:prSet/>
      <dgm:spPr/>
      <dgm:t>
        <a:bodyPr/>
        <a:lstStyle/>
        <a:p>
          <a:endParaRPr lang="fr-BE"/>
        </a:p>
      </dgm:t>
    </dgm:pt>
    <dgm:pt modelId="{9918BAD6-3F30-4B84-B419-85020E68EFF5}" type="pres">
      <dgm:prSet presAssocID="{CF4DF5CF-E47B-423F-BA2B-BCE56C6A57A1}" presName="linear" presStyleCnt="0">
        <dgm:presLayoutVars>
          <dgm:animLvl val="lvl"/>
          <dgm:resizeHandles val="exact"/>
        </dgm:presLayoutVars>
      </dgm:prSet>
      <dgm:spPr/>
    </dgm:pt>
    <dgm:pt modelId="{5EED7966-E384-47DE-8B41-30249647A357}" type="pres">
      <dgm:prSet presAssocID="{65FE11A5-6796-4707-8731-A998F5433E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CE73D0-B9F6-4CAB-82B8-4093DA18CC51}" type="pres">
      <dgm:prSet presAssocID="{EEDDABC3-5052-4A5C-A576-556566478C51}" presName="spacer" presStyleCnt="0"/>
      <dgm:spPr/>
    </dgm:pt>
    <dgm:pt modelId="{D03E71F8-EC00-48C3-B044-CA3413056105}" type="pres">
      <dgm:prSet presAssocID="{F1568B44-F991-4835-B3E3-36085E6A4C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99CDAF-A479-4D6E-9D22-E82F74110588}" type="pres">
      <dgm:prSet presAssocID="{0463412B-AE50-43BE-A263-4B21AB6250DD}" presName="spacer" presStyleCnt="0"/>
      <dgm:spPr/>
    </dgm:pt>
    <dgm:pt modelId="{DF6ED6B2-BD4A-4CED-9B02-8E1610940DCD}" type="pres">
      <dgm:prSet presAssocID="{B0D283D6-DC3A-4A88-B65A-5DE503109A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479993-DE24-49D5-B844-FCFA96664DF5}" type="pres">
      <dgm:prSet presAssocID="{A60F4FD9-2E1F-4214-9758-4754D5747133}" presName="spacer" presStyleCnt="0"/>
      <dgm:spPr/>
    </dgm:pt>
    <dgm:pt modelId="{6D7D4BCA-9DA2-473B-B072-B440EF2C9F81}" type="pres">
      <dgm:prSet presAssocID="{B51F6DEC-0D99-4932-92E5-9968F1A978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08B5B13-22EA-4D96-9123-09E063DE8398}" srcId="{CF4DF5CF-E47B-423F-BA2B-BCE56C6A57A1}" destId="{B0D283D6-DC3A-4A88-B65A-5DE503109ADF}" srcOrd="2" destOrd="0" parTransId="{E9E2029B-A338-48E3-9B6A-5E052FD5BFE4}" sibTransId="{A60F4FD9-2E1F-4214-9758-4754D5747133}"/>
    <dgm:cxn modelId="{BCB11578-4A18-40CC-9086-9A6AB244C27F}" type="presOf" srcId="{B0D283D6-DC3A-4A88-B65A-5DE503109ADF}" destId="{DF6ED6B2-BD4A-4CED-9B02-8E1610940DCD}" srcOrd="0" destOrd="0" presId="urn:microsoft.com/office/officeart/2005/8/layout/vList2"/>
    <dgm:cxn modelId="{D4D5385A-BFCD-4104-BAFD-8E9AE8A425F0}" srcId="{CF4DF5CF-E47B-423F-BA2B-BCE56C6A57A1}" destId="{65FE11A5-6796-4707-8731-A998F5433EA7}" srcOrd="0" destOrd="0" parTransId="{66DA8F37-A166-4468-88D3-8861DE9DDBF8}" sibTransId="{EEDDABC3-5052-4A5C-A576-556566478C51}"/>
    <dgm:cxn modelId="{F405BE96-A7A7-4525-B53F-965682DC2FBC}" type="presOf" srcId="{F1568B44-F991-4835-B3E3-36085E6A4C09}" destId="{D03E71F8-EC00-48C3-B044-CA3413056105}" srcOrd="0" destOrd="0" presId="urn:microsoft.com/office/officeart/2005/8/layout/vList2"/>
    <dgm:cxn modelId="{F2EA18B3-EE5E-4D89-BE58-A536B6C18724}" type="presOf" srcId="{B51F6DEC-0D99-4932-92E5-9968F1A978B7}" destId="{6D7D4BCA-9DA2-473B-B072-B440EF2C9F81}" srcOrd="0" destOrd="0" presId="urn:microsoft.com/office/officeart/2005/8/layout/vList2"/>
    <dgm:cxn modelId="{FFB522DA-CDC5-4998-931C-40D15D227DCF}" type="presOf" srcId="{CF4DF5CF-E47B-423F-BA2B-BCE56C6A57A1}" destId="{9918BAD6-3F30-4B84-B419-85020E68EFF5}" srcOrd="0" destOrd="0" presId="urn:microsoft.com/office/officeart/2005/8/layout/vList2"/>
    <dgm:cxn modelId="{CFA53DE2-7606-40A5-B9EE-C5797511413D}" srcId="{CF4DF5CF-E47B-423F-BA2B-BCE56C6A57A1}" destId="{F1568B44-F991-4835-B3E3-36085E6A4C09}" srcOrd="1" destOrd="0" parTransId="{6E081A39-1AB5-407A-8EF4-EB2E19DEBA41}" sibTransId="{0463412B-AE50-43BE-A263-4B21AB6250DD}"/>
    <dgm:cxn modelId="{070D82E5-4B54-41CE-BD3B-3B2F626B6AA0}" srcId="{CF4DF5CF-E47B-423F-BA2B-BCE56C6A57A1}" destId="{B51F6DEC-0D99-4932-92E5-9968F1A978B7}" srcOrd="3" destOrd="0" parTransId="{F75F15D7-B8B5-438B-B4BD-E6CF526AE56D}" sibTransId="{3C3A80D3-AD5C-433F-99CB-9F610092C3CF}"/>
    <dgm:cxn modelId="{F9EB48EB-A2C6-42EE-BC3E-E4636ED8EEBE}" type="presOf" srcId="{65FE11A5-6796-4707-8731-A998F5433EA7}" destId="{5EED7966-E384-47DE-8B41-30249647A357}" srcOrd="0" destOrd="0" presId="urn:microsoft.com/office/officeart/2005/8/layout/vList2"/>
    <dgm:cxn modelId="{D94B18BA-9AE9-42CD-8D7D-710FCFD96A95}" type="presParOf" srcId="{9918BAD6-3F30-4B84-B419-85020E68EFF5}" destId="{5EED7966-E384-47DE-8B41-30249647A357}" srcOrd="0" destOrd="0" presId="urn:microsoft.com/office/officeart/2005/8/layout/vList2"/>
    <dgm:cxn modelId="{53240C42-359B-4B73-BC78-1CB211B793EE}" type="presParOf" srcId="{9918BAD6-3F30-4B84-B419-85020E68EFF5}" destId="{A4CE73D0-B9F6-4CAB-82B8-4093DA18CC51}" srcOrd="1" destOrd="0" presId="urn:microsoft.com/office/officeart/2005/8/layout/vList2"/>
    <dgm:cxn modelId="{849A4B51-5F3D-4CF8-B80D-3D8BCC3668E6}" type="presParOf" srcId="{9918BAD6-3F30-4B84-B419-85020E68EFF5}" destId="{D03E71F8-EC00-48C3-B044-CA3413056105}" srcOrd="2" destOrd="0" presId="urn:microsoft.com/office/officeart/2005/8/layout/vList2"/>
    <dgm:cxn modelId="{72123F7D-4B24-4F0E-A515-79068B924CB0}" type="presParOf" srcId="{9918BAD6-3F30-4B84-B419-85020E68EFF5}" destId="{6B99CDAF-A479-4D6E-9D22-E82F74110588}" srcOrd="3" destOrd="0" presId="urn:microsoft.com/office/officeart/2005/8/layout/vList2"/>
    <dgm:cxn modelId="{D96E57ED-619B-4EB1-B096-D2CBFE47253D}" type="presParOf" srcId="{9918BAD6-3F30-4B84-B419-85020E68EFF5}" destId="{DF6ED6B2-BD4A-4CED-9B02-8E1610940DCD}" srcOrd="4" destOrd="0" presId="urn:microsoft.com/office/officeart/2005/8/layout/vList2"/>
    <dgm:cxn modelId="{F25B77D9-619A-44B9-BEC5-A622F3B5F530}" type="presParOf" srcId="{9918BAD6-3F30-4B84-B419-85020E68EFF5}" destId="{A4479993-DE24-49D5-B844-FCFA96664DF5}" srcOrd="5" destOrd="0" presId="urn:microsoft.com/office/officeart/2005/8/layout/vList2"/>
    <dgm:cxn modelId="{097711FF-D021-4B9C-BB19-3F16D609DA38}" type="presParOf" srcId="{9918BAD6-3F30-4B84-B419-85020E68EFF5}" destId="{6D7D4BCA-9DA2-473B-B072-B440EF2C9F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CBB5E2-2CFE-436E-96B2-9B799E605657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255DDC3B-A507-4D8A-8E4C-1204D048CBD3}">
      <dgm:prSet phldrT="[Texte]"/>
      <dgm:spPr/>
      <dgm:t>
        <a:bodyPr/>
        <a:lstStyle/>
        <a:p>
          <a:r>
            <a:rPr lang="fr-BE" dirty="0"/>
            <a:t>Pré-Crise</a:t>
          </a:r>
        </a:p>
      </dgm:t>
    </dgm:pt>
    <dgm:pt modelId="{CD263665-4A8F-41A7-B0BD-0E313E30A7BC}" type="parTrans" cxnId="{66A25582-FDE3-4E26-A466-9FE3323EA137}">
      <dgm:prSet/>
      <dgm:spPr/>
      <dgm:t>
        <a:bodyPr/>
        <a:lstStyle/>
        <a:p>
          <a:endParaRPr lang="fr-BE"/>
        </a:p>
      </dgm:t>
    </dgm:pt>
    <dgm:pt modelId="{68DF47CE-7D47-4611-B326-9727A844F9C6}" type="sibTrans" cxnId="{66A25582-FDE3-4E26-A466-9FE3323EA137}">
      <dgm:prSet/>
      <dgm:spPr/>
      <dgm:t>
        <a:bodyPr/>
        <a:lstStyle/>
        <a:p>
          <a:endParaRPr lang="fr-BE"/>
        </a:p>
      </dgm:t>
    </dgm:pt>
    <dgm:pt modelId="{9CB66CB8-F5AE-4EE2-A49B-DCD9C3408BAA}">
      <dgm:prSet phldrT="[Texte]"/>
      <dgm:spPr/>
      <dgm:t>
        <a:bodyPr/>
        <a:lstStyle/>
        <a:p>
          <a:r>
            <a:rPr lang="fr-BE" dirty="0"/>
            <a:t>1</a:t>
          </a:r>
          <a:r>
            <a:rPr lang="fr-BE" baseline="30000" dirty="0"/>
            <a:t>ier</a:t>
          </a:r>
          <a:r>
            <a:rPr lang="fr-BE" dirty="0"/>
            <a:t> Confinement (mars-mai 2020)</a:t>
          </a:r>
        </a:p>
      </dgm:t>
    </dgm:pt>
    <dgm:pt modelId="{A2B5859C-B85A-4B24-8C7B-7D7DB4C7B795}" type="parTrans" cxnId="{88D5D69E-B2D1-4709-90FF-21825E4C9333}">
      <dgm:prSet/>
      <dgm:spPr/>
      <dgm:t>
        <a:bodyPr/>
        <a:lstStyle/>
        <a:p>
          <a:endParaRPr lang="fr-BE"/>
        </a:p>
      </dgm:t>
    </dgm:pt>
    <dgm:pt modelId="{00AA3C0B-7C03-4F7A-B687-4968E721B71A}" type="sibTrans" cxnId="{88D5D69E-B2D1-4709-90FF-21825E4C9333}">
      <dgm:prSet/>
      <dgm:spPr/>
      <dgm:t>
        <a:bodyPr/>
        <a:lstStyle/>
        <a:p>
          <a:endParaRPr lang="fr-BE"/>
        </a:p>
      </dgm:t>
    </dgm:pt>
    <dgm:pt modelId="{21F3C4A0-76D5-472C-971D-99209E36A449}">
      <dgm:prSet phldrT="[Texte]"/>
      <dgm:spPr/>
      <dgm:t>
        <a:bodyPr/>
        <a:lstStyle/>
        <a:p>
          <a:r>
            <a:rPr lang="fr-BE" dirty="0"/>
            <a:t>Déconfinement (juin-octobre 2020)</a:t>
          </a:r>
        </a:p>
      </dgm:t>
    </dgm:pt>
    <dgm:pt modelId="{B73913B6-BF71-4044-9D93-F031AC4E4D7B}" type="parTrans" cxnId="{825FD0CF-A372-4943-BF32-BEB69D291A26}">
      <dgm:prSet/>
      <dgm:spPr/>
      <dgm:t>
        <a:bodyPr/>
        <a:lstStyle/>
        <a:p>
          <a:endParaRPr lang="fr-BE"/>
        </a:p>
      </dgm:t>
    </dgm:pt>
    <dgm:pt modelId="{0FBAB06E-3E7E-4D57-A166-6718D464BFB1}" type="sibTrans" cxnId="{825FD0CF-A372-4943-BF32-BEB69D291A26}">
      <dgm:prSet/>
      <dgm:spPr/>
      <dgm:t>
        <a:bodyPr/>
        <a:lstStyle/>
        <a:p>
          <a:endParaRPr lang="fr-BE"/>
        </a:p>
      </dgm:t>
    </dgm:pt>
    <dgm:pt modelId="{E230E7B6-4DBF-4763-9759-EC3A650F364F}">
      <dgm:prSet phldrT="[Texte]"/>
      <dgm:spPr/>
      <dgm:t>
        <a:bodyPr/>
        <a:lstStyle/>
        <a:p>
          <a:r>
            <a:rPr lang="fr-BE" dirty="0"/>
            <a:t>Qualitativement: similaire aux autres années </a:t>
          </a:r>
        </a:p>
      </dgm:t>
    </dgm:pt>
    <dgm:pt modelId="{40C05F2B-7A5F-48D3-9EA7-911332252B6B}" type="parTrans" cxnId="{CE63C047-A6E3-40C5-8BBB-526B9062A59A}">
      <dgm:prSet/>
      <dgm:spPr/>
      <dgm:t>
        <a:bodyPr/>
        <a:lstStyle/>
        <a:p>
          <a:endParaRPr lang="fr-BE"/>
        </a:p>
      </dgm:t>
    </dgm:pt>
    <dgm:pt modelId="{08D84DE6-E501-41E2-BE7D-00760576D196}" type="sibTrans" cxnId="{CE63C047-A6E3-40C5-8BBB-526B9062A59A}">
      <dgm:prSet/>
      <dgm:spPr/>
      <dgm:t>
        <a:bodyPr/>
        <a:lstStyle/>
        <a:p>
          <a:endParaRPr lang="fr-BE"/>
        </a:p>
      </dgm:t>
    </dgm:pt>
    <dgm:pt modelId="{381A6052-3842-4A99-B74D-20A5D4A14167}">
      <dgm:prSet phldrT="[Texte]"/>
      <dgm:spPr/>
      <dgm:t>
        <a:bodyPr/>
        <a:lstStyle/>
        <a:p>
          <a:r>
            <a:rPr lang="fr-BE" dirty="0"/>
            <a:t>Augmentation des jeunes avec dossier S.P.J. (pic en avril) </a:t>
          </a:r>
        </a:p>
      </dgm:t>
    </dgm:pt>
    <dgm:pt modelId="{20BC2336-589A-4758-A656-91C5C3737A11}" type="parTrans" cxnId="{4D4300CC-C99E-482F-9626-D910C31D9B94}">
      <dgm:prSet/>
      <dgm:spPr/>
      <dgm:t>
        <a:bodyPr/>
        <a:lstStyle/>
        <a:p>
          <a:endParaRPr lang="fr-BE"/>
        </a:p>
      </dgm:t>
    </dgm:pt>
    <dgm:pt modelId="{D72E83C5-F998-4FAB-82E8-CEEA4563E543}" type="sibTrans" cxnId="{4D4300CC-C99E-482F-9626-D910C31D9B94}">
      <dgm:prSet/>
      <dgm:spPr/>
      <dgm:t>
        <a:bodyPr/>
        <a:lstStyle/>
        <a:p>
          <a:endParaRPr lang="fr-BE"/>
        </a:p>
      </dgm:t>
    </dgm:pt>
    <dgm:pt modelId="{FC89CB75-4C8D-48BE-BDB5-CF5A6DB068D2}">
      <dgm:prSet phldrT="[Texte]"/>
      <dgm:spPr/>
      <dgm:t>
        <a:bodyPr/>
        <a:lstStyle/>
        <a:p>
          <a:r>
            <a:rPr lang="fr-BE" dirty="0"/>
            <a:t>Hospitalisations suite à des abus sexuels/comportements hypersexualisés durant le confinement</a:t>
          </a:r>
        </a:p>
      </dgm:t>
    </dgm:pt>
    <dgm:pt modelId="{9CC7604C-02FB-49A9-B239-4222DF9DB042}" type="parTrans" cxnId="{72ED1E52-2DCA-4801-AFC6-DFD583676AE6}">
      <dgm:prSet/>
      <dgm:spPr/>
      <dgm:t>
        <a:bodyPr/>
        <a:lstStyle/>
        <a:p>
          <a:endParaRPr lang="fr-BE"/>
        </a:p>
      </dgm:t>
    </dgm:pt>
    <dgm:pt modelId="{8EA9E7B7-2EFB-4938-BDA7-A268AE4BECCE}" type="sibTrans" cxnId="{72ED1E52-2DCA-4801-AFC6-DFD583676AE6}">
      <dgm:prSet/>
      <dgm:spPr/>
      <dgm:t>
        <a:bodyPr/>
        <a:lstStyle/>
        <a:p>
          <a:endParaRPr lang="fr-BE"/>
        </a:p>
      </dgm:t>
    </dgm:pt>
    <dgm:pt modelId="{DBF0509A-B3B6-44CB-9E7C-725537BA6453}">
      <dgm:prSet phldrT="[Texte]"/>
      <dgm:spPr/>
      <dgm:t>
        <a:bodyPr/>
        <a:lstStyle/>
        <a:p>
          <a:r>
            <a:rPr lang="fr-BE" dirty="0"/>
            <a:t>En octobre : pic de dossiers S.P.J.  </a:t>
          </a:r>
        </a:p>
      </dgm:t>
    </dgm:pt>
    <dgm:pt modelId="{F96775EC-0067-4D9E-AFE5-474701325CD4}" type="parTrans" cxnId="{CEF88EBE-A778-4CC8-B4CF-ECF5354EB5A4}">
      <dgm:prSet/>
      <dgm:spPr/>
      <dgm:t>
        <a:bodyPr/>
        <a:lstStyle/>
        <a:p>
          <a:endParaRPr lang="fr-BE"/>
        </a:p>
      </dgm:t>
    </dgm:pt>
    <dgm:pt modelId="{E0E85211-5A1D-4FEA-982A-2587B90D8062}" type="sibTrans" cxnId="{CEF88EBE-A778-4CC8-B4CF-ECF5354EB5A4}">
      <dgm:prSet/>
      <dgm:spPr/>
      <dgm:t>
        <a:bodyPr/>
        <a:lstStyle/>
        <a:p>
          <a:endParaRPr lang="fr-BE"/>
        </a:p>
      </dgm:t>
    </dgm:pt>
    <dgm:pt modelId="{31519316-21ED-4A28-9D77-F800E9D390AD}">
      <dgm:prSet phldrT="[Texte]"/>
      <dgm:spPr/>
      <dgm:t>
        <a:bodyPr/>
        <a:lstStyle/>
        <a:p>
          <a:r>
            <a:rPr lang="fr-BE" dirty="0"/>
            <a:t>2</a:t>
          </a:r>
          <a:r>
            <a:rPr lang="fr-BE" baseline="30000" dirty="0"/>
            <a:t>ième</a:t>
          </a:r>
          <a:r>
            <a:rPr lang="fr-BE" dirty="0"/>
            <a:t> confinement </a:t>
          </a:r>
        </a:p>
      </dgm:t>
    </dgm:pt>
    <dgm:pt modelId="{491C9875-BFBE-44A4-843E-C07FB2CA006F}" type="parTrans" cxnId="{39DC2726-6910-4CA4-9D67-6B8B3B56AD72}">
      <dgm:prSet/>
      <dgm:spPr/>
      <dgm:t>
        <a:bodyPr/>
        <a:lstStyle/>
        <a:p>
          <a:endParaRPr lang="fr-BE"/>
        </a:p>
      </dgm:t>
    </dgm:pt>
    <dgm:pt modelId="{FA5A076D-F3EB-4DA2-839C-423ACB5F7D3B}" type="sibTrans" cxnId="{39DC2726-6910-4CA4-9D67-6B8B3B56AD72}">
      <dgm:prSet/>
      <dgm:spPr/>
      <dgm:t>
        <a:bodyPr/>
        <a:lstStyle/>
        <a:p>
          <a:endParaRPr lang="fr-BE"/>
        </a:p>
      </dgm:t>
    </dgm:pt>
    <dgm:pt modelId="{FCB1F335-6EA4-4634-8BEE-3E229CF8D20A}">
      <dgm:prSet phldrT="[Texte]"/>
      <dgm:spPr/>
      <dgm:t>
        <a:bodyPr/>
        <a:lstStyle/>
        <a:p>
          <a:r>
            <a:rPr lang="fr-BE" dirty="0"/>
            <a:t>Augmentation des syndromes dépressifs et des Troubles dépressifs majeurs (+ 30%) </a:t>
          </a:r>
        </a:p>
      </dgm:t>
    </dgm:pt>
    <dgm:pt modelId="{01A14602-FE73-41E1-94E9-CD3D90D10BE4}" type="parTrans" cxnId="{E3566236-F085-4395-8D24-2435838EDC21}">
      <dgm:prSet/>
      <dgm:spPr/>
      <dgm:t>
        <a:bodyPr/>
        <a:lstStyle/>
        <a:p>
          <a:endParaRPr lang="fr-BE"/>
        </a:p>
      </dgm:t>
    </dgm:pt>
    <dgm:pt modelId="{04B8F75B-46BA-4A2F-B3A9-6E512C3A1D0B}" type="sibTrans" cxnId="{E3566236-F085-4395-8D24-2435838EDC21}">
      <dgm:prSet/>
      <dgm:spPr/>
    </dgm:pt>
    <dgm:pt modelId="{DAFAAF99-BD7E-4E59-AC02-5455FDB30115}">
      <dgm:prSet phldrT="[Texte]"/>
      <dgm:spPr/>
      <dgm:t>
        <a:bodyPr/>
        <a:lstStyle/>
        <a:p>
          <a:r>
            <a:rPr lang="fr-BE" dirty="0"/>
            <a:t>Augmentation des TCA (&gt; 7 % du total des hospitalisations)</a:t>
          </a:r>
        </a:p>
      </dgm:t>
    </dgm:pt>
    <dgm:pt modelId="{0F405DE1-B4FF-4BB3-96EB-DAD2909D073B}" type="parTrans" cxnId="{5F522871-F71F-4170-BAA4-D3FDFBF0ACF9}">
      <dgm:prSet/>
      <dgm:spPr/>
      <dgm:t>
        <a:bodyPr/>
        <a:lstStyle/>
        <a:p>
          <a:endParaRPr lang="fr-BE"/>
        </a:p>
      </dgm:t>
    </dgm:pt>
    <dgm:pt modelId="{6F29EECE-D3C2-40FA-9CB6-4358EBB64CC4}" type="sibTrans" cxnId="{5F522871-F71F-4170-BAA4-D3FDFBF0ACF9}">
      <dgm:prSet/>
      <dgm:spPr/>
    </dgm:pt>
    <dgm:pt modelId="{17EAEBDC-C3C6-47EB-AF71-13280835A446}" type="pres">
      <dgm:prSet presAssocID="{C3CBB5E2-2CFE-436E-96B2-9B799E605657}" presName="Name0" presStyleCnt="0">
        <dgm:presLayoutVars>
          <dgm:dir/>
          <dgm:animLvl val="lvl"/>
          <dgm:resizeHandles val="exact"/>
        </dgm:presLayoutVars>
      </dgm:prSet>
      <dgm:spPr/>
    </dgm:pt>
    <dgm:pt modelId="{B26C80E3-AC92-40B3-810A-9F7AA5DAD99A}" type="pres">
      <dgm:prSet presAssocID="{255DDC3B-A507-4D8A-8E4C-1204D048CBD3}" presName="composite" presStyleCnt="0"/>
      <dgm:spPr/>
    </dgm:pt>
    <dgm:pt modelId="{570A6529-00ED-455B-BE12-174D651E8BF9}" type="pres">
      <dgm:prSet presAssocID="{255DDC3B-A507-4D8A-8E4C-1204D048CBD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3839281-12A5-459D-AF19-0D3042851079}" type="pres">
      <dgm:prSet presAssocID="{255DDC3B-A507-4D8A-8E4C-1204D048CBD3}" presName="desTx" presStyleLbl="alignAccFollowNode1" presStyleIdx="0" presStyleCnt="4">
        <dgm:presLayoutVars>
          <dgm:bulletEnabled val="1"/>
        </dgm:presLayoutVars>
      </dgm:prSet>
      <dgm:spPr/>
    </dgm:pt>
    <dgm:pt modelId="{2E3576A4-396C-4BF4-BC08-E213FBD53431}" type="pres">
      <dgm:prSet presAssocID="{68DF47CE-7D47-4611-B326-9727A844F9C6}" presName="space" presStyleCnt="0"/>
      <dgm:spPr/>
    </dgm:pt>
    <dgm:pt modelId="{64C008F5-41A4-479B-AFD7-C957C1E96047}" type="pres">
      <dgm:prSet presAssocID="{9CB66CB8-F5AE-4EE2-A49B-DCD9C3408BAA}" presName="composite" presStyleCnt="0"/>
      <dgm:spPr/>
    </dgm:pt>
    <dgm:pt modelId="{B52BA9BC-F329-460F-AFB9-6E52E57E4431}" type="pres">
      <dgm:prSet presAssocID="{9CB66CB8-F5AE-4EE2-A49B-DCD9C3408BA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9BA01BD-1E84-47E8-9B19-4105052892EB}" type="pres">
      <dgm:prSet presAssocID="{9CB66CB8-F5AE-4EE2-A49B-DCD9C3408BAA}" presName="desTx" presStyleLbl="alignAccFollowNode1" presStyleIdx="1" presStyleCnt="4">
        <dgm:presLayoutVars>
          <dgm:bulletEnabled val="1"/>
        </dgm:presLayoutVars>
      </dgm:prSet>
      <dgm:spPr/>
    </dgm:pt>
    <dgm:pt modelId="{F93D06BC-9475-4079-833F-2193D26D6874}" type="pres">
      <dgm:prSet presAssocID="{00AA3C0B-7C03-4F7A-B687-4968E721B71A}" presName="space" presStyleCnt="0"/>
      <dgm:spPr/>
    </dgm:pt>
    <dgm:pt modelId="{F7284839-4C94-41D4-A1C5-B49055FAD373}" type="pres">
      <dgm:prSet presAssocID="{21F3C4A0-76D5-472C-971D-99209E36A449}" presName="composite" presStyleCnt="0"/>
      <dgm:spPr/>
    </dgm:pt>
    <dgm:pt modelId="{3DFBDC07-4F20-4C1C-AE02-B0B97BA9F4DB}" type="pres">
      <dgm:prSet presAssocID="{21F3C4A0-76D5-472C-971D-99209E36A44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631A62B-BEFF-4DC7-9996-132C79CFF84B}" type="pres">
      <dgm:prSet presAssocID="{21F3C4A0-76D5-472C-971D-99209E36A449}" presName="desTx" presStyleLbl="alignAccFollowNode1" presStyleIdx="2" presStyleCnt="4">
        <dgm:presLayoutVars>
          <dgm:bulletEnabled val="1"/>
        </dgm:presLayoutVars>
      </dgm:prSet>
      <dgm:spPr/>
    </dgm:pt>
    <dgm:pt modelId="{29332DF2-831A-449E-9075-DB95ED899006}" type="pres">
      <dgm:prSet presAssocID="{0FBAB06E-3E7E-4D57-A166-6718D464BFB1}" presName="space" presStyleCnt="0"/>
      <dgm:spPr/>
    </dgm:pt>
    <dgm:pt modelId="{C7C8F970-97F9-44E0-9751-DC90E265E14C}" type="pres">
      <dgm:prSet presAssocID="{31519316-21ED-4A28-9D77-F800E9D390AD}" presName="composite" presStyleCnt="0"/>
      <dgm:spPr/>
    </dgm:pt>
    <dgm:pt modelId="{33BF88BD-00C1-4271-975E-C2762875B95D}" type="pres">
      <dgm:prSet presAssocID="{31519316-21ED-4A28-9D77-F800E9D390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AAE4D42-66EF-4BB9-B1F2-345E39754244}" type="pres">
      <dgm:prSet presAssocID="{31519316-21ED-4A28-9D77-F800E9D390A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25F1405-43CC-4FA8-B06C-120FA30341CA}" type="presOf" srcId="{FCB1F335-6EA4-4634-8BEE-3E229CF8D20A}" destId="{0AAE4D42-66EF-4BB9-B1F2-345E39754244}" srcOrd="0" destOrd="0" presId="urn:microsoft.com/office/officeart/2005/8/layout/hList1"/>
    <dgm:cxn modelId="{57813F0F-385B-4816-BB44-DC310D643767}" type="presOf" srcId="{DAFAAF99-BD7E-4E59-AC02-5455FDB30115}" destId="{0AAE4D42-66EF-4BB9-B1F2-345E39754244}" srcOrd="0" destOrd="1" presId="urn:microsoft.com/office/officeart/2005/8/layout/hList1"/>
    <dgm:cxn modelId="{39DC2726-6910-4CA4-9D67-6B8B3B56AD72}" srcId="{C3CBB5E2-2CFE-436E-96B2-9B799E605657}" destId="{31519316-21ED-4A28-9D77-F800E9D390AD}" srcOrd="3" destOrd="0" parTransId="{491C9875-BFBE-44A4-843E-C07FB2CA006F}" sibTransId="{FA5A076D-F3EB-4DA2-839C-423ACB5F7D3B}"/>
    <dgm:cxn modelId="{E3566236-F085-4395-8D24-2435838EDC21}" srcId="{31519316-21ED-4A28-9D77-F800E9D390AD}" destId="{FCB1F335-6EA4-4634-8BEE-3E229CF8D20A}" srcOrd="0" destOrd="0" parTransId="{01A14602-FE73-41E1-94E9-CD3D90D10BE4}" sibTransId="{04B8F75B-46BA-4A2F-B3A9-6E512C3A1D0B}"/>
    <dgm:cxn modelId="{7B9F4138-DCB4-4E26-AB83-792956863ACA}" type="presOf" srcId="{DBF0509A-B3B6-44CB-9E7C-725537BA6453}" destId="{F631A62B-BEFF-4DC7-9996-132C79CFF84B}" srcOrd="0" destOrd="1" presId="urn:microsoft.com/office/officeart/2005/8/layout/hList1"/>
    <dgm:cxn modelId="{CE63C047-A6E3-40C5-8BBB-526B9062A59A}" srcId="{255DDC3B-A507-4D8A-8E4C-1204D048CBD3}" destId="{E230E7B6-4DBF-4763-9759-EC3A650F364F}" srcOrd="0" destOrd="0" parTransId="{40C05F2B-7A5F-48D3-9EA7-911332252B6B}" sibTransId="{08D84DE6-E501-41E2-BE7D-00760576D196}"/>
    <dgm:cxn modelId="{5F522871-F71F-4170-BAA4-D3FDFBF0ACF9}" srcId="{31519316-21ED-4A28-9D77-F800E9D390AD}" destId="{DAFAAF99-BD7E-4E59-AC02-5455FDB30115}" srcOrd="1" destOrd="0" parTransId="{0F405DE1-B4FF-4BB3-96EB-DAD2909D073B}" sibTransId="{6F29EECE-D3C2-40FA-9CB6-4358EBB64CC4}"/>
    <dgm:cxn modelId="{72ED1E52-2DCA-4801-AFC6-DFD583676AE6}" srcId="{21F3C4A0-76D5-472C-971D-99209E36A449}" destId="{FC89CB75-4C8D-48BE-BDB5-CF5A6DB068D2}" srcOrd="0" destOrd="0" parTransId="{9CC7604C-02FB-49A9-B239-4222DF9DB042}" sibTransId="{8EA9E7B7-2EFB-4938-BDA7-A268AE4BECCE}"/>
    <dgm:cxn modelId="{AE55A672-9F2E-458F-A96B-F6DB69A8AE56}" type="presOf" srcId="{C3CBB5E2-2CFE-436E-96B2-9B799E605657}" destId="{17EAEBDC-C3C6-47EB-AF71-13280835A446}" srcOrd="0" destOrd="0" presId="urn:microsoft.com/office/officeart/2005/8/layout/hList1"/>
    <dgm:cxn modelId="{666E2875-E3EE-43FE-8BE3-548FB924AE1B}" type="presOf" srcId="{FC89CB75-4C8D-48BE-BDB5-CF5A6DB068D2}" destId="{F631A62B-BEFF-4DC7-9996-132C79CFF84B}" srcOrd="0" destOrd="0" presId="urn:microsoft.com/office/officeart/2005/8/layout/hList1"/>
    <dgm:cxn modelId="{66A25582-FDE3-4E26-A466-9FE3323EA137}" srcId="{C3CBB5E2-2CFE-436E-96B2-9B799E605657}" destId="{255DDC3B-A507-4D8A-8E4C-1204D048CBD3}" srcOrd="0" destOrd="0" parTransId="{CD263665-4A8F-41A7-B0BD-0E313E30A7BC}" sibTransId="{68DF47CE-7D47-4611-B326-9727A844F9C6}"/>
    <dgm:cxn modelId="{E354188A-6269-46CD-BA46-9AD8B3A9C828}" type="presOf" srcId="{21F3C4A0-76D5-472C-971D-99209E36A449}" destId="{3DFBDC07-4F20-4C1C-AE02-B0B97BA9F4DB}" srcOrd="0" destOrd="0" presId="urn:microsoft.com/office/officeart/2005/8/layout/hList1"/>
    <dgm:cxn modelId="{DA22E892-86EA-4AE8-9361-2987927F8F18}" type="presOf" srcId="{255DDC3B-A507-4D8A-8E4C-1204D048CBD3}" destId="{570A6529-00ED-455B-BE12-174D651E8BF9}" srcOrd="0" destOrd="0" presId="urn:microsoft.com/office/officeart/2005/8/layout/hList1"/>
    <dgm:cxn modelId="{F3B4A094-94EC-4F50-8A8D-8AD29A220CD9}" type="presOf" srcId="{381A6052-3842-4A99-B74D-20A5D4A14167}" destId="{49BA01BD-1E84-47E8-9B19-4105052892EB}" srcOrd="0" destOrd="0" presId="urn:microsoft.com/office/officeart/2005/8/layout/hList1"/>
    <dgm:cxn modelId="{88D5D69E-B2D1-4709-90FF-21825E4C9333}" srcId="{C3CBB5E2-2CFE-436E-96B2-9B799E605657}" destId="{9CB66CB8-F5AE-4EE2-A49B-DCD9C3408BAA}" srcOrd="1" destOrd="0" parTransId="{A2B5859C-B85A-4B24-8C7B-7D7DB4C7B795}" sibTransId="{00AA3C0B-7C03-4F7A-B687-4968E721B71A}"/>
    <dgm:cxn modelId="{8815F8B7-AEA9-49A4-BE10-4ADF165BB5AE}" type="presOf" srcId="{31519316-21ED-4A28-9D77-F800E9D390AD}" destId="{33BF88BD-00C1-4271-975E-C2762875B95D}" srcOrd="0" destOrd="0" presId="urn:microsoft.com/office/officeart/2005/8/layout/hList1"/>
    <dgm:cxn modelId="{CEF88EBE-A778-4CC8-B4CF-ECF5354EB5A4}" srcId="{21F3C4A0-76D5-472C-971D-99209E36A449}" destId="{DBF0509A-B3B6-44CB-9E7C-725537BA6453}" srcOrd="1" destOrd="0" parTransId="{F96775EC-0067-4D9E-AFE5-474701325CD4}" sibTransId="{E0E85211-5A1D-4FEA-982A-2587B90D8062}"/>
    <dgm:cxn modelId="{4D4300CC-C99E-482F-9626-D910C31D9B94}" srcId="{9CB66CB8-F5AE-4EE2-A49B-DCD9C3408BAA}" destId="{381A6052-3842-4A99-B74D-20A5D4A14167}" srcOrd="0" destOrd="0" parTransId="{20BC2336-589A-4758-A656-91C5C3737A11}" sibTransId="{D72E83C5-F998-4FAB-82E8-CEEA4563E543}"/>
    <dgm:cxn modelId="{825FD0CF-A372-4943-BF32-BEB69D291A26}" srcId="{C3CBB5E2-2CFE-436E-96B2-9B799E605657}" destId="{21F3C4A0-76D5-472C-971D-99209E36A449}" srcOrd="2" destOrd="0" parTransId="{B73913B6-BF71-4044-9D93-F031AC4E4D7B}" sibTransId="{0FBAB06E-3E7E-4D57-A166-6718D464BFB1}"/>
    <dgm:cxn modelId="{DD7357E8-919E-49C4-A92E-0D152E8D70C9}" type="presOf" srcId="{9CB66CB8-F5AE-4EE2-A49B-DCD9C3408BAA}" destId="{B52BA9BC-F329-460F-AFB9-6E52E57E4431}" srcOrd="0" destOrd="0" presId="urn:microsoft.com/office/officeart/2005/8/layout/hList1"/>
    <dgm:cxn modelId="{393784FE-618D-4250-A808-1F7207A8783D}" type="presOf" srcId="{E230E7B6-4DBF-4763-9759-EC3A650F364F}" destId="{E3839281-12A5-459D-AF19-0D3042851079}" srcOrd="0" destOrd="0" presId="urn:microsoft.com/office/officeart/2005/8/layout/hList1"/>
    <dgm:cxn modelId="{5395560C-4BFB-4797-816A-1A1D9C48BAAE}" type="presParOf" srcId="{17EAEBDC-C3C6-47EB-AF71-13280835A446}" destId="{B26C80E3-AC92-40B3-810A-9F7AA5DAD99A}" srcOrd="0" destOrd="0" presId="urn:microsoft.com/office/officeart/2005/8/layout/hList1"/>
    <dgm:cxn modelId="{8905E4C7-42C2-4F5B-9570-493F25477848}" type="presParOf" srcId="{B26C80E3-AC92-40B3-810A-9F7AA5DAD99A}" destId="{570A6529-00ED-455B-BE12-174D651E8BF9}" srcOrd="0" destOrd="0" presId="urn:microsoft.com/office/officeart/2005/8/layout/hList1"/>
    <dgm:cxn modelId="{2EB8DF30-2A42-4039-9FF5-C08F10E5C174}" type="presParOf" srcId="{B26C80E3-AC92-40B3-810A-9F7AA5DAD99A}" destId="{E3839281-12A5-459D-AF19-0D3042851079}" srcOrd="1" destOrd="0" presId="urn:microsoft.com/office/officeart/2005/8/layout/hList1"/>
    <dgm:cxn modelId="{8378DC6B-A4FE-40FB-9E0F-3044C11356C4}" type="presParOf" srcId="{17EAEBDC-C3C6-47EB-AF71-13280835A446}" destId="{2E3576A4-396C-4BF4-BC08-E213FBD53431}" srcOrd="1" destOrd="0" presId="urn:microsoft.com/office/officeart/2005/8/layout/hList1"/>
    <dgm:cxn modelId="{F7F3D713-9982-4439-B12C-AC3A2E50BC4D}" type="presParOf" srcId="{17EAEBDC-C3C6-47EB-AF71-13280835A446}" destId="{64C008F5-41A4-479B-AFD7-C957C1E96047}" srcOrd="2" destOrd="0" presId="urn:microsoft.com/office/officeart/2005/8/layout/hList1"/>
    <dgm:cxn modelId="{277781A6-C542-4D54-950A-DBE79C8EF1F3}" type="presParOf" srcId="{64C008F5-41A4-479B-AFD7-C957C1E96047}" destId="{B52BA9BC-F329-460F-AFB9-6E52E57E4431}" srcOrd="0" destOrd="0" presId="urn:microsoft.com/office/officeart/2005/8/layout/hList1"/>
    <dgm:cxn modelId="{43AEA7E7-56CA-4E47-BC21-99FAAE763D8A}" type="presParOf" srcId="{64C008F5-41A4-479B-AFD7-C957C1E96047}" destId="{49BA01BD-1E84-47E8-9B19-4105052892EB}" srcOrd="1" destOrd="0" presId="urn:microsoft.com/office/officeart/2005/8/layout/hList1"/>
    <dgm:cxn modelId="{3517E33E-70C4-4827-BEB1-221200A4EBD7}" type="presParOf" srcId="{17EAEBDC-C3C6-47EB-AF71-13280835A446}" destId="{F93D06BC-9475-4079-833F-2193D26D6874}" srcOrd="3" destOrd="0" presId="urn:microsoft.com/office/officeart/2005/8/layout/hList1"/>
    <dgm:cxn modelId="{758979F5-9587-4D29-999C-FC5F1D26CD63}" type="presParOf" srcId="{17EAEBDC-C3C6-47EB-AF71-13280835A446}" destId="{F7284839-4C94-41D4-A1C5-B49055FAD373}" srcOrd="4" destOrd="0" presId="urn:microsoft.com/office/officeart/2005/8/layout/hList1"/>
    <dgm:cxn modelId="{DC134196-3BB6-418B-B899-EED5A812E81D}" type="presParOf" srcId="{F7284839-4C94-41D4-A1C5-B49055FAD373}" destId="{3DFBDC07-4F20-4C1C-AE02-B0B97BA9F4DB}" srcOrd="0" destOrd="0" presId="urn:microsoft.com/office/officeart/2005/8/layout/hList1"/>
    <dgm:cxn modelId="{39A0F9C5-CF7C-46FB-A28B-D0AFBD300177}" type="presParOf" srcId="{F7284839-4C94-41D4-A1C5-B49055FAD373}" destId="{F631A62B-BEFF-4DC7-9996-132C79CFF84B}" srcOrd="1" destOrd="0" presId="urn:microsoft.com/office/officeart/2005/8/layout/hList1"/>
    <dgm:cxn modelId="{ED60D85D-C69D-4FFA-A92A-E6714ADD6356}" type="presParOf" srcId="{17EAEBDC-C3C6-47EB-AF71-13280835A446}" destId="{29332DF2-831A-449E-9075-DB95ED899006}" srcOrd="5" destOrd="0" presId="urn:microsoft.com/office/officeart/2005/8/layout/hList1"/>
    <dgm:cxn modelId="{9108A868-F4F7-440F-984D-97A0E094BA89}" type="presParOf" srcId="{17EAEBDC-C3C6-47EB-AF71-13280835A446}" destId="{C7C8F970-97F9-44E0-9751-DC90E265E14C}" srcOrd="6" destOrd="0" presId="urn:microsoft.com/office/officeart/2005/8/layout/hList1"/>
    <dgm:cxn modelId="{AAD2C55C-4C57-443B-90A3-A1DE4FD41325}" type="presParOf" srcId="{C7C8F970-97F9-44E0-9751-DC90E265E14C}" destId="{33BF88BD-00C1-4271-975E-C2762875B95D}" srcOrd="0" destOrd="0" presId="urn:microsoft.com/office/officeart/2005/8/layout/hList1"/>
    <dgm:cxn modelId="{724D3A28-ECFD-4DED-9917-20D8D6E4D780}" type="presParOf" srcId="{C7C8F970-97F9-44E0-9751-DC90E265E14C}" destId="{0AAE4D42-66EF-4BB9-B1F2-345E397542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CA3C4A-9D33-4700-842D-A0C184B0C60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B04D02-D49B-436B-890E-48577D8CBC1D}">
      <dgm:prSet/>
      <dgm:spPr/>
      <dgm:t>
        <a:bodyPr/>
        <a:lstStyle/>
        <a:p>
          <a:r>
            <a:rPr lang="fr-BE" b="0" i="0" dirty="0"/>
            <a:t>Amélioration de la situation depuis avril </a:t>
          </a:r>
          <a:endParaRPr lang="en-US" dirty="0"/>
        </a:p>
      </dgm:t>
    </dgm:pt>
    <dgm:pt modelId="{93A43152-0A84-47CD-ACA7-A8DB8CBF9EB5}" type="parTrans" cxnId="{6CDB09E7-E004-4042-8E87-21AE1C496548}">
      <dgm:prSet/>
      <dgm:spPr/>
      <dgm:t>
        <a:bodyPr/>
        <a:lstStyle/>
        <a:p>
          <a:endParaRPr lang="en-US"/>
        </a:p>
      </dgm:t>
    </dgm:pt>
    <dgm:pt modelId="{A488374A-8A9A-4E77-9F98-8C66FB7EBD92}" type="sibTrans" cxnId="{6CDB09E7-E004-4042-8E87-21AE1C496548}">
      <dgm:prSet/>
      <dgm:spPr/>
      <dgm:t>
        <a:bodyPr/>
        <a:lstStyle/>
        <a:p>
          <a:endParaRPr lang="en-US"/>
        </a:p>
      </dgm:t>
    </dgm:pt>
    <dgm:pt modelId="{A2B14408-91EF-44CC-9404-D5590B3CAF98}">
      <dgm:prSet/>
      <dgm:spPr/>
      <dgm:t>
        <a:bodyPr/>
        <a:lstStyle/>
        <a:p>
          <a:r>
            <a:rPr lang="fr-BE" b="0" i="0" dirty="0"/>
            <a:t>Réaction du monde politique </a:t>
          </a:r>
          <a:r>
            <a:rPr lang="fr-BE" b="0" i="0" dirty="0">
              <a:sym typeface="Wingdings" panose="05000000000000000000" pitchFamily="2" charset="2"/>
            </a:rPr>
            <a:t></a:t>
          </a:r>
          <a:r>
            <a:rPr lang="fr-BE" b="0" i="0" dirty="0"/>
            <a:t> augmentation des moyens </a:t>
          </a:r>
          <a:endParaRPr lang="en-US" dirty="0"/>
        </a:p>
      </dgm:t>
    </dgm:pt>
    <dgm:pt modelId="{3AB3B774-A7C2-492C-8F54-D2C88BBC079F}" type="parTrans" cxnId="{8F798852-A0BE-4B1B-AE14-912D0397975C}">
      <dgm:prSet/>
      <dgm:spPr/>
      <dgm:t>
        <a:bodyPr/>
        <a:lstStyle/>
        <a:p>
          <a:endParaRPr lang="en-US"/>
        </a:p>
      </dgm:t>
    </dgm:pt>
    <dgm:pt modelId="{92FD4D32-2499-442D-8D7E-C49438EDEE9B}" type="sibTrans" cxnId="{8F798852-A0BE-4B1B-AE14-912D0397975C}">
      <dgm:prSet/>
      <dgm:spPr/>
      <dgm:t>
        <a:bodyPr/>
        <a:lstStyle/>
        <a:p>
          <a:endParaRPr lang="en-US"/>
        </a:p>
      </dgm:t>
    </dgm:pt>
    <dgm:pt modelId="{2C271E88-C566-41BA-BDE6-EC20F593F619}">
      <dgm:prSet/>
      <dgm:spPr/>
      <dgm:t>
        <a:bodyPr/>
        <a:lstStyle/>
        <a:p>
          <a:r>
            <a:rPr lang="en-US" dirty="0"/>
            <a:t>La resilience des </a:t>
          </a:r>
          <a:r>
            <a:rPr lang="en-US" dirty="0" err="1"/>
            <a:t>jeunes</a:t>
          </a:r>
          <a:endParaRPr lang="en-US" dirty="0"/>
        </a:p>
      </dgm:t>
    </dgm:pt>
    <dgm:pt modelId="{54C4E1A3-9080-412A-82A1-14AFEE2013D7}" type="parTrans" cxnId="{EE2390BF-E297-4DDB-9C20-6CB496D6FEBF}">
      <dgm:prSet/>
      <dgm:spPr/>
      <dgm:t>
        <a:bodyPr/>
        <a:lstStyle/>
        <a:p>
          <a:endParaRPr lang="fr-BE"/>
        </a:p>
      </dgm:t>
    </dgm:pt>
    <dgm:pt modelId="{EF21D87E-90C5-42B2-A570-E577508C6FF6}" type="sibTrans" cxnId="{EE2390BF-E297-4DDB-9C20-6CB496D6FEBF}">
      <dgm:prSet/>
      <dgm:spPr/>
      <dgm:t>
        <a:bodyPr/>
        <a:lstStyle/>
        <a:p>
          <a:endParaRPr lang="fr-BE"/>
        </a:p>
      </dgm:t>
    </dgm:pt>
    <dgm:pt modelId="{E66641C9-BBAB-4079-B409-338C39B0A160}" type="pres">
      <dgm:prSet presAssocID="{7ACA3C4A-9D33-4700-842D-A0C184B0C60E}" presName="linear" presStyleCnt="0">
        <dgm:presLayoutVars>
          <dgm:animLvl val="lvl"/>
          <dgm:resizeHandles val="exact"/>
        </dgm:presLayoutVars>
      </dgm:prSet>
      <dgm:spPr/>
    </dgm:pt>
    <dgm:pt modelId="{4C372ECA-22C9-4CD1-A02C-3AF70E0F1028}" type="pres">
      <dgm:prSet presAssocID="{1FB04D02-D49B-436B-890E-48577D8CBC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CB6637-9EBC-4946-BEEF-78505C1B5437}" type="pres">
      <dgm:prSet presAssocID="{A488374A-8A9A-4E77-9F98-8C66FB7EBD92}" presName="spacer" presStyleCnt="0"/>
      <dgm:spPr/>
    </dgm:pt>
    <dgm:pt modelId="{FF725B41-5F78-4B04-BEA6-F2DFDF774053}" type="pres">
      <dgm:prSet presAssocID="{A2B14408-91EF-44CC-9404-D5590B3CAF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67063B-D169-4EDA-BDEF-079E529EBC1B}" type="pres">
      <dgm:prSet presAssocID="{92FD4D32-2499-442D-8D7E-C49438EDEE9B}" presName="spacer" presStyleCnt="0"/>
      <dgm:spPr/>
    </dgm:pt>
    <dgm:pt modelId="{D6F16708-328E-4358-BAFE-96C401CF8125}" type="pres">
      <dgm:prSet presAssocID="{2C271E88-C566-41BA-BDE6-EC20F593F6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98852-A0BE-4B1B-AE14-912D0397975C}" srcId="{7ACA3C4A-9D33-4700-842D-A0C184B0C60E}" destId="{A2B14408-91EF-44CC-9404-D5590B3CAF98}" srcOrd="1" destOrd="0" parTransId="{3AB3B774-A7C2-492C-8F54-D2C88BBC079F}" sibTransId="{92FD4D32-2499-442D-8D7E-C49438EDEE9B}"/>
    <dgm:cxn modelId="{F3F12C53-1423-4DDD-96DC-7F3FB42A6ABD}" type="presOf" srcId="{A2B14408-91EF-44CC-9404-D5590B3CAF98}" destId="{FF725B41-5F78-4B04-BEA6-F2DFDF774053}" srcOrd="0" destOrd="0" presId="urn:microsoft.com/office/officeart/2005/8/layout/vList2"/>
    <dgm:cxn modelId="{15643E8A-E310-4F20-8E77-E0113B265C62}" type="presOf" srcId="{2C271E88-C566-41BA-BDE6-EC20F593F619}" destId="{D6F16708-328E-4358-BAFE-96C401CF8125}" srcOrd="0" destOrd="0" presId="urn:microsoft.com/office/officeart/2005/8/layout/vList2"/>
    <dgm:cxn modelId="{EE2390BF-E297-4DDB-9C20-6CB496D6FEBF}" srcId="{7ACA3C4A-9D33-4700-842D-A0C184B0C60E}" destId="{2C271E88-C566-41BA-BDE6-EC20F593F619}" srcOrd="2" destOrd="0" parTransId="{54C4E1A3-9080-412A-82A1-14AFEE2013D7}" sibTransId="{EF21D87E-90C5-42B2-A570-E577508C6FF6}"/>
    <dgm:cxn modelId="{2C9AF5C6-A9BA-46C8-B9D0-900DA679C965}" type="presOf" srcId="{7ACA3C4A-9D33-4700-842D-A0C184B0C60E}" destId="{E66641C9-BBAB-4079-B409-338C39B0A160}" srcOrd="0" destOrd="0" presId="urn:microsoft.com/office/officeart/2005/8/layout/vList2"/>
    <dgm:cxn modelId="{0DB2DCDF-7F9C-4F12-9A93-61F6BE1509AF}" type="presOf" srcId="{1FB04D02-D49B-436B-890E-48577D8CBC1D}" destId="{4C372ECA-22C9-4CD1-A02C-3AF70E0F1028}" srcOrd="0" destOrd="0" presId="urn:microsoft.com/office/officeart/2005/8/layout/vList2"/>
    <dgm:cxn modelId="{6CDB09E7-E004-4042-8E87-21AE1C496548}" srcId="{7ACA3C4A-9D33-4700-842D-A0C184B0C60E}" destId="{1FB04D02-D49B-436B-890E-48577D8CBC1D}" srcOrd="0" destOrd="0" parTransId="{93A43152-0A84-47CD-ACA7-A8DB8CBF9EB5}" sibTransId="{A488374A-8A9A-4E77-9F98-8C66FB7EBD92}"/>
    <dgm:cxn modelId="{7E7C6957-2ADB-4413-862D-02CC3A714D87}" type="presParOf" srcId="{E66641C9-BBAB-4079-B409-338C39B0A160}" destId="{4C372ECA-22C9-4CD1-A02C-3AF70E0F1028}" srcOrd="0" destOrd="0" presId="urn:microsoft.com/office/officeart/2005/8/layout/vList2"/>
    <dgm:cxn modelId="{17900D54-4BBC-48CC-AF59-44F65E56A5CA}" type="presParOf" srcId="{E66641C9-BBAB-4079-B409-338C39B0A160}" destId="{6DCB6637-9EBC-4946-BEEF-78505C1B5437}" srcOrd="1" destOrd="0" presId="urn:microsoft.com/office/officeart/2005/8/layout/vList2"/>
    <dgm:cxn modelId="{E8A560B2-0C9C-4379-8312-8584456A0698}" type="presParOf" srcId="{E66641C9-BBAB-4079-B409-338C39B0A160}" destId="{FF725B41-5F78-4B04-BEA6-F2DFDF774053}" srcOrd="2" destOrd="0" presId="urn:microsoft.com/office/officeart/2005/8/layout/vList2"/>
    <dgm:cxn modelId="{22FFD5D7-2E55-43AE-B521-A4D1B7747352}" type="presParOf" srcId="{E66641C9-BBAB-4079-B409-338C39B0A160}" destId="{7367063B-D169-4EDA-BDEF-079E529EBC1B}" srcOrd="3" destOrd="0" presId="urn:microsoft.com/office/officeart/2005/8/layout/vList2"/>
    <dgm:cxn modelId="{6F261FC2-5455-4ACB-A7CB-63346BED9A8E}" type="presParOf" srcId="{E66641C9-BBAB-4079-B409-338C39B0A160}" destId="{D6F16708-328E-4358-BAFE-96C401CF81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36990-AE28-4172-9760-4F6240FBCE1C}">
      <dsp:nvSpPr>
        <dsp:cNvPr id="0" name=""/>
        <dsp:cNvSpPr/>
      </dsp:nvSpPr>
      <dsp:spPr>
        <a:xfrm>
          <a:off x="1077" y="839232"/>
          <a:ext cx="4201668" cy="2521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/>
            <a:t>Troubles psychiatriques directement liés au COVID</a:t>
          </a:r>
        </a:p>
      </dsp:txBody>
      <dsp:txXfrm>
        <a:off x="1077" y="839232"/>
        <a:ext cx="4201668" cy="2521001"/>
      </dsp:txXfrm>
    </dsp:sp>
    <dsp:sp modelId="{6C14D652-7321-4F31-B732-E91DF252B728}">
      <dsp:nvSpPr>
        <dsp:cNvPr id="0" name=""/>
        <dsp:cNvSpPr/>
      </dsp:nvSpPr>
      <dsp:spPr>
        <a:xfrm>
          <a:off x="4622912" y="839232"/>
          <a:ext cx="4201668" cy="2521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900" kern="1200"/>
            <a:t>Troubles psychiatriques indirectement liés</a:t>
          </a:r>
        </a:p>
      </dsp:txBody>
      <dsp:txXfrm>
        <a:off x="4622912" y="839232"/>
        <a:ext cx="4201668" cy="252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1CFEE-B6E9-4CC5-82B1-4C33A5B0D22C}">
      <dsp:nvSpPr>
        <dsp:cNvPr id="0" name=""/>
        <dsp:cNvSpPr/>
      </dsp:nvSpPr>
      <dsp:spPr>
        <a:xfrm>
          <a:off x="6112815" y="3041913"/>
          <a:ext cx="4518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60" y="45720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6327448" y="3076337"/>
        <a:ext cx="22593" cy="22593"/>
      </dsp:txXfrm>
    </dsp:sp>
    <dsp:sp modelId="{41E065D4-649A-43FB-8020-FA6A6CC18AD1}">
      <dsp:nvSpPr>
        <dsp:cNvPr id="0" name=""/>
        <dsp:cNvSpPr/>
      </dsp:nvSpPr>
      <dsp:spPr>
        <a:xfrm>
          <a:off x="3401654" y="2226619"/>
          <a:ext cx="451860" cy="86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30" y="0"/>
              </a:lnTo>
              <a:lnTo>
                <a:pt x="225930" y="861013"/>
              </a:lnTo>
              <a:lnTo>
                <a:pt x="451860" y="861013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3603275" y="2632817"/>
        <a:ext cx="48618" cy="48618"/>
      </dsp:txXfrm>
    </dsp:sp>
    <dsp:sp modelId="{1EB0F3D3-E930-424C-8533-25B168A935F7}">
      <dsp:nvSpPr>
        <dsp:cNvPr id="0" name=""/>
        <dsp:cNvSpPr/>
      </dsp:nvSpPr>
      <dsp:spPr>
        <a:xfrm>
          <a:off x="6112815" y="1365605"/>
          <a:ext cx="451860" cy="86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930" y="0"/>
              </a:lnTo>
              <a:lnTo>
                <a:pt x="225930" y="861013"/>
              </a:lnTo>
              <a:lnTo>
                <a:pt x="451860" y="861013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6314435" y="1771803"/>
        <a:ext cx="48618" cy="48618"/>
      </dsp:txXfrm>
    </dsp:sp>
    <dsp:sp modelId="{5DBE5843-D705-4758-B257-2F2FB1C73C4F}">
      <dsp:nvSpPr>
        <dsp:cNvPr id="0" name=""/>
        <dsp:cNvSpPr/>
      </dsp:nvSpPr>
      <dsp:spPr>
        <a:xfrm>
          <a:off x="6112815" y="1319885"/>
          <a:ext cx="4518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60" y="45720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6327448" y="1354309"/>
        <a:ext cx="22593" cy="22593"/>
      </dsp:txXfrm>
    </dsp:sp>
    <dsp:sp modelId="{C727C0BC-96F9-43A8-AA64-648C7CD523EF}">
      <dsp:nvSpPr>
        <dsp:cNvPr id="0" name=""/>
        <dsp:cNvSpPr/>
      </dsp:nvSpPr>
      <dsp:spPr>
        <a:xfrm>
          <a:off x="6112815" y="504592"/>
          <a:ext cx="451860" cy="861013"/>
        </a:xfrm>
        <a:custGeom>
          <a:avLst/>
          <a:gdLst/>
          <a:ahLst/>
          <a:cxnLst/>
          <a:rect l="0" t="0" r="0" b="0"/>
          <a:pathLst>
            <a:path>
              <a:moveTo>
                <a:pt x="0" y="861013"/>
              </a:moveTo>
              <a:lnTo>
                <a:pt x="225930" y="861013"/>
              </a:lnTo>
              <a:lnTo>
                <a:pt x="225930" y="0"/>
              </a:lnTo>
              <a:lnTo>
                <a:pt x="451860" y="0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6314435" y="910789"/>
        <a:ext cx="48618" cy="48618"/>
      </dsp:txXfrm>
    </dsp:sp>
    <dsp:sp modelId="{1C937DEA-D6E9-402D-9663-2D931B760980}">
      <dsp:nvSpPr>
        <dsp:cNvPr id="0" name=""/>
        <dsp:cNvSpPr/>
      </dsp:nvSpPr>
      <dsp:spPr>
        <a:xfrm>
          <a:off x="3401654" y="1365605"/>
          <a:ext cx="451860" cy="861013"/>
        </a:xfrm>
        <a:custGeom>
          <a:avLst/>
          <a:gdLst/>
          <a:ahLst/>
          <a:cxnLst/>
          <a:rect l="0" t="0" r="0" b="0"/>
          <a:pathLst>
            <a:path>
              <a:moveTo>
                <a:pt x="0" y="861013"/>
              </a:moveTo>
              <a:lnTo>
                <a:pt x="225930" y="861013"/>
              </a:lnTo>
              <a:lnTo>
                <a:pt x="225930" y="0"/>
              </a:lnTo>
              <a:lnTo>
                <a:pt x="451860" y="0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3603275" y="1771803"/>
        <a:ext cx="48618" cy="48618"/>
      </dsp:txXfrm>
    </dsp:sp>
    <dsp:sp modelId="{F9BE8AE6-51BD-4CD1-8E13-B16A767BF975}">
      <dsp:nvSpPr>
        <dsp:cNvPr id="0" name=""/>
        <dsp:cNvSpPr/>
      </dsp:nvSpPr>
      <dsp:spPr>
        <a:xfrm>
          <a:off x="690494" y="2180899"/>
          <a:ext cx="4518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60" y="45720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905128" y="2215323"/>
        <a:ext cx="22593" cy="22593"/>
      </dsp:txXfrm>
    </dsp:sp>
    <dsp:sp modelId="{BF127350-F0C0-43CB-9C2F-B0CD43165AF9}">
      <dsp:nvSpPr>
        <dsp:cNvPr id="0" name=""/>
        <dsp:cNvSpPr/>
      </dsp:nvSpPr>
      <dsp:spPr>
        <a:xfrm rot="16200000">
          <a:off x="-1466571" y="1882214"/>
          <a:ext cx="3625321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4500" kern="1200" dirty="0"/>
            <a:t>PIMS</a:t>
          </a:r>
        </a:p>
      </dsp:txBody>
      <dsp:txXfrm>
        <a:off x="-1466571" y="1882214"/>
        <a:ext cx="3625321" cy="688811"/>
      </dsp:txXfrm>
    </dsp:sp>
    <dsp:sp modelId="{3999AA69-AD6F-403D-80A6-04C959C6312B}">
      <dsp:nvSpPr>
        <dsp:cNvPr id="0" name=""/>
        <dsp:cNvSpPr/>
      </dsp:nvSpPr>
      <dsp:spPr>
        <a:xfrm>
          <a:off x="1142354" y="1882214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Via une atteinte cérébrale</a:t>
          </a:r>
        </a:p>
      </dsp:txBody>
      <dsp:txXfrm>
        <a:off x="1142354" y="1882214"/>
        <a:ext cx="2259300" cy="688811"/>
      </dsp:txXfrm>
    </dsp:sp>
    <dsp:sp modelId="{7ACE00AE-BFE5-4CD1-A2BA-81BCD63D7C80}">
      <dsp:nvSpPr>
        <dsp:cNvPr id="0" name=""/>
        <dsp:cNvSpPr/>
      </dsp:nvSpPr>
      <dsp:spPr>
        <a:xfrm>
          <a:off x="3853514" y="1021200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Ex: Maladie de </a:t>
          </a:r>
          <a:r>
            <a:rPr lang="fr-BE" sz="1500" kern="1200" dirty="0" err="1"/>
            <a:t>Kawazaki</a:t>
          </a:r>
          <a:endParaRPr lang="fr-BE" sz="1500" kern="1200" dirty="0"/>
        </a:p>
      </dsp:txBody>
      <dsp:txXfrm>
        <a:off x="3853514" y="1021200"/>
        <a:ext cx="2259300" cy="688811"/>
      </dsp:txXfrm>
    </dsp:sp>
    <dsp:sp modelId="{D6FF41CF-066D-4F95-B2E7-F7119C00F59C}">
      <dsp:nvSpPr>
        <dsp:cNvPr id="0" name=""/>
        <dsp:cNvSpPr/>
      </dsp:nvSpPr>
      <dsp:spPr>
        <a:xfrm>
          <a:off x="6564675" y="160186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Troubles internalisés (anxiété, dépression)</a:t>
          </a:r>
        </a:p>
      </dsp:txBody>
      <dsp:txXfrm>
        <a:off x="6564675" y="160186"/>
        <a:ext cx="2259300" cy="688811"/>
      </dsp:txXfrm>
    </dsp:sp>
    <dsp:sp modelId="{87BEA4AD-03EB-45D0-BEED-44D58E89E7A9}">
      <dsp:nvSpPr>
        <dsp:cNvPr id="0" name=""/>
        <dsp:cNvSpPr/>
      </dsp:nvSpPr>
      <dsp:spPr>
        <a:xfrm>
          <a:off x="6564675" y="1021200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Fonction attentionnelles</a:t>
          </a:r>
        </a:p>
      </dsp:txBody>
      <dsp:txXfrm>
        <a:off x="6564675" y="1021200"/>
        <a:ext cx="2259300" cy="688811"/>
      </dsp:txXfrm>
    </dsp:sp>
    <dsp:sp modelId="{22AEC44F-30E8-4B13-8BAE-DA47E42EB09B}">
      <dsp:nvSpPr>
        <dsp:cNvPr id="0" name=""/>
        <dsp:cNvSpPr/>
      </dsp:nvSpPr>
      <dsp:spPr>
        <a:xfrm>
          <a:off x="6564675" y="1882214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Interactions sociales</a:t>
          </a:r>
        </a:p>
      </dsp:txBody>
      <dsp:txXfrm>
        <a:off x="6564675" y="1882214"/>
        <a:ext cx="2259300" cy="688811"/>
      </dsp:txXfrm>
    </dsp:sp>
    <dsp:sp modelId="{71F04D81-DEE5-4DAF-A1A0-2A06D00E76A2}">
      <dsp:nvSpPr>
        <dsp:cNvPr id="0" name=""/>
        <dsp:cNvSpPr/>
      </dsp:nvSpPr>
      <dsp:spPr>
        <a:xfrm>
          <a:off x="3853514" y="2743227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Critical </a:t>
          </a:r>
          <a:r>
            <a:rPr lang="fr-BE" sz="1500" kern="1200" dirty="0" err="1"/>
            <a:t>illness</a:t>
          </a:r>
          <a:endParaRPr lang="fr-BE" sz="1500" kern="1200" dirty="0"/>
        </a:p>
      </dsp:txBody>
      <dsp:txXfrm>
        <a:off x="3853514" y="2743227"/>
        <a:ext cx="2259300" cy="688811"/>
      </dsp:txXfrm>
    </dsp:sp>
    <dsp:sp modelId="{4D9C7363-BCA5-4430-9527-48420E2FD60D}">
      <dsp:nvSpPr>
        <dsp:cNvPr id="0" name=""/>
        <dsp:cNvSpPr/>
      </dsp:nvSpPr>
      <dsp:spPr>
        <a:xfrm>
          <a:off x="6564675" y="2743227"/>
          <a:ext cx="2259300" cy="688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Impact neurodéveloppemental</a:t>
          </a:r>
        </a:p>
      </dsp:txBody>
      <dsp:txXfrm>
        <a:off x="6564675" y="2743227"/>
        <a:ext cx="2259300" cy="688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D7966-E384-47DE-8B41-30249647A357}">
      <dsp:nvSpPr>
        <dsp:cNvPr id="0" name=""/>
        <dsp:cNvSpPr/>
      </dsp:nvSpPr>
      <dsp:spPr>
        <a:xfrm>
          <a:off x="0" y="38061"/>
          <a:ext cx="9625383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Stress Post-traumatique</a:t>
          </a:r>
        </a:p>
      </dsp:txBody>
      <dsp:txXfrm>
        <a:off x="37467" y="75528"/>
        <a:ext cx="9550449" cy="692586"/>
      </dsp:txXfrm>
    </dsp:sp>
    <dsp:sp modelId="{D03E71F8-EC00-48C3-B044-CA3413056105}">
      <dsp:nvSpPr>
        <dsp:cNvPr id="0" name=""/>
        <dsp:cNvSpPr/>
      </dsp:nvSpPr>
      <dsp:spPr>
        <a:xfrm>
          <a:off x="0" y="897741"/>
          <a:ext cx="9625383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Anxiété anticipatoire</a:t>
          </a:r>
        </a:p>
      </dsp:txBody>
      <dsp:txXfrm>
        <a:off x="37467" y="935208"/>
        <a:ext cx="9550449" cy="692586"/>
      </dsp:txXfrm>
    </dsp:sp>
    <dsp:sp modelId="{DF6ED6B2-BD4A-4CED-9B02-8E1610940DCD}">
      <dsp:nvSpPr>
        <dsp:cNvPr id="0" name=""/>
        <dsp:cNvSpPr/>
      </dsp:nvSpPr>
      <dsp:spPr>
        <a:xfrm>
          <a:off x="0" y="1757421"/>
          <a:ext cx="9625383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Deuils</a:t>
          </a:r>
        </a:p>
      </dsp:txBody>
      <dsp:txXfrm>
        <a:off x="37467" y="1794888"/>
        <a:ext cx="9550449" cy="692586"/>
      </dsp:txXfrm>
    </dsp:sp>
    <dsp:sp modelId="{6D7D4BCA-9DA2-473B-B072-B440EF2C9F81}">
      <dsp:nvSpPr>
        <dsp:cNvPr id="0" name=""/>
        <dsp:cNvSpPr/>
      </dsp:nvSpPr>
      <dsp:spPr>
        <a:xfrm>
          <a:off x="0" y="2617101"/>
          <a:ext cx="9625383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Impacts des mesures sanitaires</a:t>
          </a:r>
        </a:p>
      </dsp:txBody>
      <dsp:txXfrm>
        <a:off x="37467" y="2654568"/>
        <a:ext cx="9550449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6529-00ED-455B-BE12-174D651E8BF9}">
      <dsp:nvSpPr>
        <dsp:cNvPr id="0" name=""/>
        <dsp:cNvSpPr/>
      </dsp:nvSpPr>
      <dsp:spPr>
        <a:xfrm>
          <a:off x="3618" y="792967"/>
          <a:ext cx="2176050" cy="4440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Pré-Crise</a:t>
          </a:r>
        </a:p>
      </dsp:txBody>
      <dsp:txXfrm>
        <a:off x="3618" y="792967"/>
        <a:ext cx="2176050" cy="444003"/>
      </dsp:txXfrm>
    </dsp:sp>
    <dsp:sp modelId="{E3839281-12A5-459D-AF19-0D3042851079}">
      <dsp:nvSpPr>
        <dsp:cNvPr id="0" name=""/>
        <dsp:cNvSpPr/>
      </dsp:nvSpPr>
      <dsp:spPr>
        <a:xfrm>
          <a:off x="3618" y="1236971"/>
          <a:ext cx="2176050" cy="13927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Qualitativement: similaire aux autres années </a:t>
          </a:r>
        </a:p>
      </dsp:txBody>
      <dsp:txXfrm>
        <a:off x="3618" y="1236971"/>
        <a:ext cx="2176050" cy="1392744"/>
      </dsp:txXfrm>
    </dsp:sp>
    <dsp:sp modelId="{B52BA9BC-F329-460F-AFB9-6E52E57E4431}">
      <dsp:nvSpPr>
        <dsp:cNvPr id="0" name=""/>
        <dsp:cNvSpPr/>
      </dsp:nvSpPr>
      <dsp:spPr>
        <a:xfrm>
          <a:off x="2484316" y="792967"/>
          <a:ext cx="2176050" cy="4440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1</a:t>
          </a:r>
          <a:r>
            <a:rPr lang="fr-BE" sz="1200" kern="1200" baseline="30000" dirty="0"/>
            <a:t>ier</a:t>
          </a:r>
          <a:r>
            <a:rPr lang="fr-BE" sz="1200" kern="1200" dirty="0"/>
            <a:t> Confinement (mars-mai 2020)</a:t>
          </a:r>
        </a:p>
      </dsp:txBody>
      <dsp:txXfrm>
        <a:off x="2484316" y="792967"/>
        <a:ext cx="2176050" cy="444003"/>
      </dsp:txXfrm>
    </dsp:sp>
    <dsp:sp modelId="{49BA01BD-1E84-47E8-9B19-4105052892EB}">
      <dsp:nvSpPr>
        <dsp:cNvPr id="0" name=""/>
        <dsp:cNvSpPr/>
      </dsp:nvSpPr>
      <dsp:spPr>
        <a:xfrm>
          <a:off x="2484316" y="1236971"/>
          <a:ext cx="2176050" cy="13927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Augmentation des jeunes avec dossier S.P.J. (pic en avril) </a:t>
          </a:r>
        </a:p>
      </dsp:txBody>
      <dsp:txXfrm>
        <a:off x="2484316" y="1236971"/>
        <a:ext cx="2176050" cy="1392744"/>
      </dsp:txXfrm>
    </dsp:sp>
    <dsp:sp modelId="{3DFBDC07-4F20-4C1C-AE02-B0B97BA9F4DB}">
      <dsp:nvSpPr>
        <dsp:cNvPr id="0" name=""/>
        <dsp:cNvSpPr/>
      </dsp:nvSpPr>
      <dsp:spPr>
        <a:xfrm>
          <a:off x="4965015" y="792967"/>
          <a:ext cx="2176050" cy="4440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Déconfinement (juin-octobre 2020)</a:t>
          </a:r>
        </a:p>
      </dsp:txBody>
      <dsp:txXfrm>
        <a:off x="4965015" y="792967"/>
        <a:ext cx="2176050" cy="444003"/>
      </dsp:txXfrm>
    </dsp:sp>
    <dsp:sp modelId="{F631A62B-BEFF-4DC7-9996-132C79CFF84B}">
      <dsp:nvSpPr>
        <dsp:cNvPr id="0" name=""/>
        <dsp:cNvSpPr/>
      </dsp:nvSpPr>
      <dsp:spPr>
        <a:xfrm>
          <a:off x="4965015" y="1236971"/>
          <a:ext cx="2176050" cy="13927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Hospitalisations suite à des abus sexuels/comportements hypersexualisés durant le confinement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En octobre : pic de dossiers S.P.J.  </a:t>
          </a:r>
        </a:p>
      </dsp:txBody>
      <dsp:txXfrm>
        <a:off x="4965015" y="1236971"/>
        <a:ext cx="2176050" cy="1392744"/>
      </dsp:txXfrm>
    </dsp:sp>
    <dsp:sp modelId="{33BF88BD-00C1-4271-975E-C2762875B95D}">
      <dsp:nvSpPr>
        <dsp:cNvPr id="0" name=""/>
        <dsp:cNvSpPr/>
      </dsp:nvSpPr>
      <dsp:spPr>
        <a:xfrm>
          <a:off x="7445713" y="792967"/>
          <a:ext cx="2176050" cy="4440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2</a:t>
          </a:r>
          <a:r>
            <a:rPr lang="fr-BE" sz="1200" kern="1200" baseline="30000" dirty="0"/>
            <a:t>ième</a:t>
          </a:r>
          <a:r>
            <a:rPr lang="fr-BE" sz="1200" kern="1200" dirty="0"/>
            <a:t> confinement </a:t>
          </a:r>
        </a:p>
      </dsp:txBody>
      <dsp:txXfrm>
        <a:off x="7445713" y="792967"/>
        <a:ext cx="2176050" cy="444003"/>
      </dsp:txXfrm>
    </dsp:sp>
    <dsp:sp modelId="{0AAE4D42-66EF-4BB9-B1F2-345E39754244}">
      <dsp:nvSpPr>
        <dsp:cNvPr id="0" name=""/>
        <dsp:cNvSpPr/>
      </dsp:nvSpPr>
      <dsp:spPr>
        <a:xfrm>
          <a:off x="7445713" y="1236971"/>
          <a:ext cx="2176050" cy="139274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Augmentation des syndromes dépressifs et des Troubles dépressifs majeurs (+ 30%)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200" kern="1200" dirty="0"/>
            <a:t>Augmentation des TCA (&gt; 7 % du total des hospitalisations)</a:t>
          </a:r>
        </a:p>
      </dsp:txBody>
      <dsp:txXfrm>
        <a:off x="7445713" y="1236971"/>
        <a:ext cx="2176050" cy="139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72ECA-22C9-4CD1-A02C-3AF70E0F1028}">
      <dsp:nvSpPr>
        <dsp:cNvPr id="0" name=""/>
        <dsp:cNvSpPr/>
      </dsp:nvSpPr>
      <dsp:spPr>
        <a:xfrm>
          <a:off x="0" y="621743"/>
          <a:ext cx="6391275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kern="1200" dirty="0"/>
            <a:t>Amélioration de la situation depuis avril </a:t>
          </a:r>
          <a:endParaRPr lang="en-US" sz="3200" kern="1200" dirty="0"/>
        </a:p>
      </dsp:txBody>
      <dsp:txXfrm>
        <a:off x="62141" y="683884"/>
        <a:ext cx="6266993" cy="1148678"/>
      </dsp:txXfrm>
    </dsp:sp>
    <dsp:sp modelId="{FF725B41-5F78-4B04-BEA6-F2DFDF774053}">
      <dsp:nvSpPr>
        <dsp:cNvPr id="0" name=""/>
        <dsp:cNvSpPr/>
      </dsp:nvSpPr>
      <dsp:spPr>
        <a:xfrm>
          <a:off x="0" y="1986863"/>
          <a:ext cx="6391275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kern="1200" dirty="0"/>
            <a:t>Réaction du monde politique </a:t>
          </a:r>
          <a:r>
            <a:rPr lang="fr-BE" sz="3200" b="0" i="0" kern="1200" dirty="0">
              <a:sym typeface="Wingdings" panose="05000000000000000000" pitchFamily="2" charset="2"/>
            </a:rPr>
            <a:t></a:t>
          </a:r>
          <a:r>
            <a:rPr lang="fr-BE" sz="3200" b="0" i="0" kern="1200" dirty="0"/>
            <a:t> augmentation des moyens </a:t>
          </a:r>
          <a:endParaRPr lang="en-US" sz="3200" kern="1200" dirty="0"/>
        </a:p>
      </dsp:txBody>
      <dsp:txXfrm>
        <a:off x="62141" y="2049004"/>
        <a:ext cx="6266993" cy="1148678"/>
      </dsp:txXfrm>
    </dsp:sp>
    <dsp:sp modelId="{D6F16708-328E-4358-BAFE-96C401CF8125}">
      <dsp:nvSpPr>
        <dsp:cNvPr id="0" name=""/>
        <dsp:cNvSpPr/>
      </dsp:nvSpPr>
      <dsp:spPr>
        <a:xfrm>
          <a:off x="0" y="3351983"/>
          <a:ext cx="6391275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 resilience des </a:t>
          </a:r>
          <a:r>
            <a:rPr lang="en-US" sz="3200" kern="1200" dirty="0" err="1"/>
            <a:t>jeunes</a:t>
          </a:r>
          <a:endParaRPr lang="en-US" sz="3200" kern="1200" dirty="0"/>
        </a:p>
      </dsp:txBody>
      <dsp:txXfrm>
        <a:off x="62141" y="3414124"/>
        <a:ext cx="6266993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0.63611</cdr:x>
      <cdr:y>0.03728</cdr:y>
    </cdr:from>
    <cdr:to>
      <cdr:x>0.63611</cdr:x>
      <cdr:y>0.78039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2EA3B004-8765-4493-80A8-EA178645A36E}"/>
            </a:ext>
          </a:extLst>
        </cdr:cNvPr>
        <cdr:cNvCxnSpPr/>
      </cdr:nvCxnSpPr>
      <cdr:spPr>
        <a:xfrm xmlns:a="http://schemas.openxmlformats.org/drawingml/2006/main" flipV="1">
          <a:off x="6689035" y="162201"/>
          <a:ext cx="0" cy="323353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0.68505</cdr:x>
      <cdr:y>0.03372</cdr:y>
    </cdr:from>
    <cdr:to>
      <cdr:x>0.68505</cdr:x>
      <cdr:y>0.77683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0F947418-DDA1-4F8E-A528-89A0DE99FB67}"/>
            </a:ext>
          </a:extLst>
        </cdr:cNvPr>
        <cdr:cNvCxnSpPr/>
      </cdr:nvCxnSpPr>
      <cdr:spPr>
        <a:xfrm xmlns:a="http://schemas.openxmlformats.org/drawingml/2006/main" flipV="1">
          <a:off x="7203661" y="146740"/>
          <a:ext cx="0" cy="323353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0.73272</cdr:x>
      <cdr:y>0.03322</cdr:y>
    </cdr:from>
    <cdr:to>
      <cdr:x>0.73272</cdr:x>
      <cdr:y>0.77633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2A21688C-92A6-45DA-B1DE-8ABC0B6F0AF7}"/>
            </a:ext>
          </a:extLst>
        </cdr:cNvPr>
        <cdr:cNvCxnSpPr/>
      </cdr:nvCxnSpPr>
      <cdr:spPr>
        <a:xfrm xmlns:a="http://schemas.openxmlformats.org/drawingml/2006/main" flipV="1">
          <a:off x="7705035" y="144532"/>
          <a:ext cx="0" cy="323353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0.85224</cdr:x>
      <cdr:y>0.03271</cdr:y>
    </cdr:from>
    <cdr:to>
      <cdr:x>0.85224</cdr:x>
      <cdr:y>0.77582</cdr:y>
    </cdr:to>
    <cdr:cxnSp macro="">
      <cdr:nvCxnSpPr>
        <cdr:cNvPr id="6" name="Connecteur droit 5">
          <a:extLst xmlns:a="http://schemas.openxmlformats.org/drawingml/2006/main">
            <a:ext uri="{FF2B5EF4-FFF2-40B4-BE49-F238E27FC236}">
              <a16:creationId xmlns:a16="http://schemas.microsoft.com/office/drawing/2014/main" id="{737FBD49-6741-4FBE-8EF6-EF04A4C514C6}"/>
            </a:ext>
          </a:extLst>
        </cdr:cNvPr>
        <cdr:cNvCxnSpPr/>
      </cdr:nvCxnSpPr>
      <cdr:spPr>
        <a:xfrm xmlns:a="http://schemas.openxmlformats.org/drawingml/2006/main" flipV="1">
          <a:off x="8961783" y="142323"/>
          <a:ext cx="0" cy="3233531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06C2-0B83-4FDB-B097-989200ECFEF7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AAF30-6468-4971-976B-B606EA8FF8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433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216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7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770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98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8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562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139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97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39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39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84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73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791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473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207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93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00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75B230F-980C-48A9-AEC5-43555A0EA955}" type="datetimeFigureOut">
              <a:rPr lang="fr-BE" smtClean="0"/>
              <a:t>05-05-21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4A35AFE-9263-43B0-B9FF-B4149D2A475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2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BA3BE-5568-4EFF-BDB9-CEA6F4F8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7145" y="1241266"/>
            <a:ext cx="4535926" cy="3153753"/>
          </a:xfrm>
        </p:spPr>
        <p:txBody>
          <a:bodyPr>
            <a:normAutofit fontScale="90000"/>
          </a:bodyPr>
          <a:lstStyle/>
          <a:p>
            <a:pPr algn="ctr"/>
            <a:br>
              <a:rPr lang="fr-BE" sz="3400" dirty="0"/>
            </a:br>
            <a:br>
              <a:rPr lang="fr-BE" sz="3400" dirty="0"/>
            </a:br>
            <a:r>
              <a:rPr lang="fr-BE" sz="3100" dirty="0"/>
              <a:t>Une vague pédopsychiatrique?</a:t>
            </a:r>
            <a:br>
              <a:rPr lang="fr-BE" sz="3100" dirty="0"/>
            </a:br>
            <a:br>
              <a:rPr lang="fr-BE" sz="3100" dirty="0"/>
            </a:br>
            <a:r>
              <a:rPr lang="fr-BE" sz="3100" dirty="0"/>
              <a:t>Impact de la crise Covid sur l’Unité de Crise de Pédopsychiatr</a:t>
            </a:r>
            <a:r>
              <a:rPr lang="fr-BE" sz="3600" dirty="0"/>
              <a:t>ie</a:t>
            </a:r>
            <a:br>
              <a:rPr lang="fr-BE" sz="3600" dirty="0"/>
            </a:br>
            <a:r>
              <a:rPr lang="fr-BE" sz="3400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1A840B-D083-4A39-93A9-EE555DD99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5400407"/>
            <a:ext cx="4535926" cy="813579"/>
          </a:xfrm>
        </p:spPr>
        <p:txBody>
          <a:bodyPr>
            <a:normAutofit/>
          </a:bodyPr>
          <a:lstStyle/>
          <a:p>
            <a:endParaRPr lang="fr-BE" dirty="0"/>
          </a:p>
          <a:p>
            <a:r>
              <a:rPr lang="fr-BE" dirty="0"/>
              <a:t>Dr Michaël SIMON, pédopsychiatre</a:t>
            </a:r>
          </a:p>
        </p:txBody>
      </p:sp>
      <p:pic>
        <p:nvPicPr>
          <p:cNvPr id="4" name="Image 3" descr="Une image contenant plante, nuages&#10;&#10;Description générée automatiquement">
            <a:extLst>
              <a:ext uri="{FF2B5EF4-FFF2-40B4-BE49-F238E27FC236}">
                <a16:creationId xmlns:a16="http://schemas.microsoft.com/office/drawing/2014/main" id="{927CC9E9-6097-44ED-891D-6E53CD8C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r="40821" b="7901"/>
          <a:stretch/>
        </p:blipFill>
        <p:spPr>
          <a:xfrm>
            <a:off x="1109763" y="1457591"/>
            <a:ext cx="4983737" cy="39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DFCB4C2-85B3-4DBC-8A55-5426B9E4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 conclure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4FE32-A993-473A-B271-369C23FDB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575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3C1F6F3-BFCC-4926-B6DA-166DFD2E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fr-BE">
                <a:solidFill>
                  <a:srgbClr val="EBEBEB"/>
                </a:solidFill>
              </a:rPr>
              <a:t>Une note d’espoir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1DA8A1BF-4A3B-4D6E-AA45-EA559C30C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5464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29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1D9FE6-5259-4BFF-BF81-0EA7F94B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Merci pour votre attention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F35BDD6A-500E-4BA0-B3A5-E2F9CE68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6974" y="1114621"/>
            <a:ext cx="462875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136BE74-BA08-47CF-91C7-3B623E57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4AF5696-B58F-414E-B819-87252129A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899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B1889-B1C3-40F7-AA52-7CA9F4C40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r="9090" b="36153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7054165-C484-4C50-BEE0-11A48E66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fr-BE" b="1"/>
              <a:t>Covid-19 et psychiatrie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376EBFA9-BAE5-4F36-B947-19B5DDDC9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57099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34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641A21-4C87-4C92-9F6C-CBE825E6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000"/>
              <a:t>Impact direct de la maladie: </a:t>
            </a:r>
            <a:br>
              <a:rPr lang="fr-BE" sz="2000"/>
            </a:br>
            <a:r>
              <a:rPr lang="fr-BE" sz="2000"/>
              <a:t>Exemple du PIMS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60917F-C615-4695-ABB6-5B056B00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109" y="5884332"/>
            <a:ext cx="10987781" cy="537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i="0" dirty="0">
                <a:effectLst/>
                <a:latin typeface="arial" panose="020B0604020202020204" pitchFamily="34" charset="0"/>
              </a:rPr>
              <a:t>SINGER, T.G., et al. (2021) Coronavirus Infections in the Nervous System of Children: A Scoping Review Making the Case for Long-Term Neurodevelopmental Surveillance</a:t>
            </a:r>
            <a:r>
              <a:rPr lang="en-US" sz="500" b="1" i="0" dirty="0">
                <a:effectLst/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BE" sz="500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E99FC9F-AA35-450E-8EB4-4377A3C23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5077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41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98583-E2CF-4862-96DD-76F4F2C4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fr-BE">
                <a:solidFill>
                  <a:srgbClr val="FFFFFF"/>
                </a:solidFill>
              </a:rPr>
              <a:t>Impacts indirects de la maladie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CC74B8B-787B-4F9D-85D2-222EA1EDD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1063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61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34DA735-2524-4A35-8B97-B1201F3A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L’unité de crise en temps de pandémie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1C9611-10BC-408B-99DD-19D946C83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589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F55E6C1-9EE4-4577-86B4-292CFD69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Occupation des lits d’urgence </a:t>
            </a:r>
          </a:p>
        </p:txBody>
      </p: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29618F58-02B7-41A6-8E85-A8333F2CE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382079"/>
              </p:ext>
            </p:extLst>
          </p:nvPr>
        </p:nvGraphicFramePr>
        <p:xfrm>
          <a:off x="1155700" y="2603500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96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5EB971-86CA-4225-A415-5571550F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FFFFFF"/>
                </a:solidFill>
              </a:rPr>
              <a:t>Profil des enfants hospitalisés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0B1273D-587D-4E1E-BB98-FA4538B53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6799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220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D3ED1C7-2991-4D7A-A0A9-A494ED0C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Des</a:t>
            </a:r>
            <a:r>
              <a:rPr lang="en-US" b="0" i="0" kern="1200" dirty="0"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 err="1">
                <a:latin typeface="+mj-lt"/>
                <a:ea typeface="+mj-ea"/>
                <a:cs typeface="+mj-cs"/>
              </a:rPr>
              <a:t>difficultés</a:t>
            </a:r>
            <a:r>
              <a:rPr lang="en-US" b="0" i="0" kern="1200" dirty="0"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 err="1">
                <a:latin typeface="+mj-lt"/>
                <a:ea typeface="+mj-ea"/>
                <a:cs typeface="+mj-cs"/>
              </a:rPr>
              <a:t>supplémentaires</a:t>
            </a:r>
            <a:endParaRPr lang="en-US" b="0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0A226B9-0D25-4CA6-8641-E9803ED5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Délais de prise en charge  situations plus critiques </a:t>
            </a:r>
          </a:p>
          <a:p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Dynamique de groupe </a:t>
            </a:r>
          </a:p>
          <a:p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La limitation des solutions post-hospitalisation </a:t>
            </a:r>
          </a:p>
          <a:p>
            <a:pPr lvl="1"/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Risque de rechute </a:t>
            </a:r>
          </a:p>
          <a:p>
            <a:pPr lvl="2"/>
            <a:r>
              <a:rPr lang="fr-BE" dirty="0">
                <a:solidFill>
                  <a:schemeClr val="bg1"/>
                </a:solidFill>
                <a:sym typeface="Wingdings" panose="05000000000000000000" pitchFamily="2" charset="2"/>
              </a:rPr>
              <a:t>Saturation de l’unité de crise </a:t>
            </a: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4C19131-ADE4-453C-B4B7-459BBF0E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27" y="1016432"/>
            <a:ext cx="4842716" cy="484271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2559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335</TotalTime>
  <Words>274</Words>
  <Application>Microsoft Office PowerPoint</Application>
  <PresentationFormat>Grand écran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Wingdings</vt:lpstr>
      <vt:lpstr>Wingdings 3</vt:lpstr>
      <vt:lpstr>Salle d’ions</vt:lpstr>
      <vt:lpstr>  Une vague pédopsychiatrique?  Impact de la crise Covid sur l’Unité de Crise de Pédopsychiatrie  </vt:lpstr>
      <vt:lpstr>Introduction</vt:lpstr>
      <vt:lpstr>Covid-19 et psychiatrie</vt:lpstr>
      <vt:lpstr>Impact direct de la maladie:  Exemple du PIMS</vt:lpstr>
      <vt:lpstr>Impacts indirects de la maladie</vt:lpstr>
      <vt:lpstr>L’unité de crise en temps de pandémie</vt:lpstr>
      <vt:lpstr>Occupation des lits d’urgence </vt:lpstr>
      <vt:lpstr>Profil des enfants hospitalisés</vt:lpstr>
      <vt:lpstr>Des difficultés supplémentaires</vt:lpstr>
      <vt:lpstr>Pour conclure</vt:lpstr>
      <vt:lpstr>Une note d’espoir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vague pédopsychiatrique?</dc:title>
  <dc:creator>Michaël Simon</dc:creator>
  <cp:lastModifiedBy>Michaël Simon</cp:lastModifiedBy>
  <cp:revision>16</cp:revision>
  <dcterms:created xsi:type="dcterms:W3CDTF">2021-05-04T18:03:58Z</dcterms:created>
  <dcterms:modified xsi:type="dcterms:W3CDTF">2021-05-04T23:45:11Z</dcterms:modified>
</cp:coreProperties>
</file>