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6"/>
  </p:notesMasterIdLst>
  <p:sldIdLst>
    <p:sldId id="256" r:id="rId2"/>
    <p:sldId id="260" r:id="rId3"/>
    <p:sldId id="379" r:id="rId4"/>
    <p:sldId id="399" r:id="rId5"/>
    <p:sldId id="380" r:id="rId6"/>
    <p:sldId id="387" r:id="rId7"/>
    <p:sldId id="382" r:id="rId8"/>
    <p:sldId id="408" r:id="rId9"/>
    <p:sldId id="397" r:id="rId10"/>
    <p:sldId id="385" r:id="rId11"/>
    <p:sldId id="388" r:id="rId12"/>
    <p:sldId id="392" r:id="rId13"/>
    <p:sldId id="406" r:id="rId14"/>
    <p:sldId id="400" r:id="rId15"/>
    <p:sldId id="401" r:id="rId16"/>
    <p:sldId id="402" r:id="rId17"/>
    <p:sldId id="403" r:id="rId18"/>
    <p:sldId id="404" r:id="rId19"/>
    <p:sldId id="405" r:id="rId20"/>
    <p:sldId id="396" r:id="rId21"/>
    <p:sldId id="381" r:id="rId22"/>
    <p:sldId id="398" r:id="rId23"/>
    <p:sldId id="386" r:id="rId24"/>
    <p:sldId id="407" r:id="rId25"/>
  </p:sldIdLst>
  <p:sldSz cx="9144000" cy="5143500" type="screen16x9"/>
  <p:notesSz cx="6858000" cy="9144000"/>
  <p:embeddedFontLst>
    <p:embeddedFont>
      <p:font typeface="Archivo Black" panose="020B0604020202020204" charset="0"/>
      <p:regular r:id="rId27"/>
    </p:embeddedFont>
    <p:embeddedFont>
      <p:font typeface="Barlow" panose="00000500000000000000" pitchFamily="2" charset="0"/>
      <p:regular r:id="rId28"/>
      <p:bold r:id="rId29"/>
      <p:italic r:id="rId30"/>
      <p:boldItalic r:id="rId31"/>
    </p:embeddedFont>
    <p:embeddedFont>
      <p:font typeface="Cambria Math" panose="02040503050406030204" pitchFamily="18"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10"/>
    <a:srgbClr val="F7E7D6"/>
    <a:srgbClr val="E4AB86"/>
    <a:srgbClr val="D293AE"/>
    <a:srgbClr val="F2EADD"/>
    <a:srgbClr val="00B050"/>
    <a:srgbClr val="FF0000"/>
    <a:srgbClr val="0070C0"/>
    <a:srgbClr val="C7D4E5"/>
    <a:srgbClr val="CFC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3A2397-9305-48EB-B17D-E5D75D16BD8B}">
  <a:tblStyle styleId="{853A2397-9305-48EB-B17D-E5D75D16BD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9"/>
        <p:cNvGrpSpPr/>
        <p:nvPr/>
      </p:nvGrpSpPr>
      <p:grpSpPr>
        <a:xfrm>
          <a:off x="0" y="0"/>
          <a:ext cx="0" cy="0"/>
          <a:chOff x="0" y="0"/>
          <a:chExt cx="0" cy="0"/>
        </a:xfrm>
      </p:grpSpPr>
      <p:sp>
        <p:nvSpPr>
          <p:cNvPr id="26450" name="Google Shape;26450;g11dddbceb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1" name="Google Shape;26451;g11dddbceb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This </a:t>
            </a:r>
            <a:r>
              <a:rPr lang="fr-BE" dirty="0" err="1"/>
              <a:t>is</a:t>
            </a:r>
            <a:r>
              <a:rPr lang="fr-BE" dirty="0"/>
              <a:t> </a:t>
            </a:r>
            <a:r>
              <a:rPr lang="fr-BE" dirty="0" err="1"/>
              <a:t>helpful</a:t>
            </a:r>
            <a:r>
              <a:rPr lang="fr-BE" dirty="0"/>
              <a:t> </a:t>
            </a:r>
            <a:r>
              <a:rPr lang="fr-BE" dirty="0" err="1"/>
              <a:t>thanks</a:t>
            </a:r>
            <a:r>
              <a:rPr lang="fr-BE" dirty="0"/>
              <a:t> to the neuronal feedback gains, </a:t>
            </a:r>
            <a:r>
              <a:rPr lang="fr-BE" dirty="0" err="1"/>
              <a:t>this</a:t>
            </a:r>
            <a:r>
              <a:rPr lang="fr-BE" dirty="0"/>
              <a:t> </a:t>
            </a:r>
            <a:r>
              <a:rPr lang="fr-BE" dirty="0" err="1"/>
              <a:t>become</a:t>
            </a:r>
            <a:r>
              <a:rPr lang="fr-BE" dirty="0"/>
              <a:t> tractable.</a:t>
            </a:r>
            <a:endParaRPr dirty="0"/>
          </a:p>
        </p:txBody>
      </p:sp>
    </p:spTree>
    <p:extLst>
      <p:ext uri="{BB962C8B-B14F-4D97-AF65-F5344CB8AC3E}">
        <p14:creationId xmlns:p14="http://schemas.microsoft.com/office/powerpoint/2010/main" val="138720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Neuromodulation </a:t>
            </a:r>
            <a:r>
              <a:rPr lang="fr-BE" dirty="0" err="1"/>
              <a:t>become</a:t>
            </a:r>
            <a:r>
              <a:rPr lang="fr-BE" dirty="0"/>
              <a:t> tractable </a:t>
            </a:r>
            <a:r>
              <a:rPr lang="fr-BE" dirty="0" err="1"/>
              <a:t>thanks</a:t>
            </a:r>
            <a:r>
              <a:rPr lang="fr-BE" dirty="0"/>
              <a:t> to </a:t>
            </a:r>
            <a:r>
              <a:rPr lang="fr-BE" dirty="0" err="1"/>
              <a:t>these</a:t>
            </a:r>
            <a:r>
              <a:rPr lang="fr-BE" dirty="0"/>
              <a:t> neuronal feedback gains.</a:t>
            </a:r>
            <a:endParaRPr dirty="0"/>
          </a:p>
        </p:txBody>
      </p:sp>
    </p:spTree>
    <p:extLst>
      <p:ext uri="{BB962C8B-B14F-4D97-AF65-F5344CB8AC3E}">
        <p14:creationId xmlns:p14="http://schemas.microsoft.com/office/powerpoint/2010/main" val="161318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Basically</a:t>
            </a:r>
            <a:r>
              <a:rPr lang="fr-BE" dirty="0"/>
              <a:t>, the adaptive </a:t>
            </a:r>
            <a:r>
              <a:rPr lang="fr-BE" dirty="0" err="1"/>
              <a:t>controller</a:t>
            </a:r>
            <a:r>
              <a:rPr lang="fr-BE" dirty="0"/>
              <a:t> </a:t>
            </a:r>
            <a:r>
              <a:rPr lang="fr-BE" dirty="0" err="1"/>
              <a:t>works</a:t>
            </a:r>
            <a:r>
              <a:rPr lang="fr-BE" dirty="0"/>
              <a:t>.</a:t>
            </a:r>
            <a:endParaRPr dirty="0"/>
          </a:p>
        </p:txBody>
      </p:sp>
    </p:spTree>
    <p:extLst>
      <p:ext uri="{BB962C8B-B14F-4D97-AF65-F5344CB8AC3E}">
        <p14:creationId xmlns:p14="http://schemas.microsoft.com/office/powerpoint/2010/main" val="204955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Describe</a:t>
            </a:r>
            <a:r>
              <a:rPr lang="fr-BE" dirty="0"/>
              <a:t> the </a:t>
            </a:r>
            <a:r>
              <a:rPr lang="fr-BE" dirty="0" err="1"/>
              <a:t>neuromodulatory</a:t>
            </a:r>
            <a:r>
              <a:rPr lang="fr-BE" dirty="0"/>
              <a:t> CPG architecture, </a:t>
            </a:r>
            <a:r>
              <a:rPr lang="fr-BE" dirty="0" err="1"/>
              <a:t>that</a:t>
            </a:r>
            <a:r>
              <a:rPr lang="fr-BE" dirty="0"/>
              <a:t> </a:t>
            </a:r>
            <a:r>
              <a:rPr lang="fr-BE" dirty="0" err="1"/>
              <a:t>allows</a:t>
            </a:r>
            <a:r>
              <a:rPr lang="fr-BE" dirty="0"/>
              <a:t> to switch </a:t>
            </a:r>
            <a:r>
              <a:rPr lang="fr-BE" dirty="0" err="1"/>
              <a:t>from</a:t>
            </a:r>
            <a:r>
              <a:rPr lang="fr-BE" dirty="0"/>
              <a:t> one </a:t>
            </a:r>
            <a:r>
              <a:rPr lang="fr-BE" dirty="0" err="1"/>
              <a:t>rhythm</a:t>
            </a:r>
            <a:r>
              <a:rPr lang="fr-BE" dirty="0"/>
              <a:t> to </a:t>
            </a:r>
            <a:r>
              <a:rPr lang="fr-BE" dirty="0" err="1"/>
              <a:t>another</a:t>
            </a:r>
            <a:r>
              <a:rPr lang="fr-BE" dirty="0"/>
              <a:t> </a:t>
            </a:r>
            <a:r>
              <a:rPr lang="fr-BE" dirty="0" err="1"/>
              <a:t>robustly</a:t>
            </a:r>
            <a:r>
              <a:rPr lang="fr-BE" dirty="0"/>
              <a:t> </a:t>
            </a:r>
            <a:r>
              <a:rPr lang="fr-BE" dirty="0" err="1"/>
              <a:t>with</a:t>
            </a:r>
            <a:r>
              <a:rPr lang="fr-BE" dirty="0"/>
              <a:t> a </a:t>
            </a:r>
            <a:r>
              <a:rPr lang="fr-BE" dirty="0" err="1"/>
              <a:t>fixed</a:t>
            </a:r>
            <a:r>
              <a:rPr lang="fr-BE" dirty="0"/>
              <a:t> connectome.</a:t>
            </a:r>
            <a:endParaRPr dirty="0"/>
          </a:p>
        </p:txBody>
      </p:sp>
    </p:spTree>
    <p:extLst>
      <p:ext uri="{BB962C8B-B14F-4D97-AF65-F5344CB8AC3E}">
        <p14:creationId xmlns:p14="http://schemas.microsoft.com/office/powerpoint/2010/main" val="276779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Describe</a:t>
            </a:r>
            <a:r>
              <a:rPr lang="fr-BE" dirty="0"/>
              <a:t> the </a:t>
            </a:r>
            <a:r>
              <a:rPr lang="fr-BE" dirty="0" err="1"/>
              <a:t>gallop</a:t>
            </a:r>
            <a:r>
              <a:rPr lang="fr-BE" dirty="0"/>
              <a:t>/trot circuit.</a:t>
            </a:r>
            <a:endParaRPr dirty="0"/>
          </a:p>
        </p:txBody>
      </p:sp>
    </p:spTree>
    <p:extLst>
      <p:ext uri="{BB962C8B-B14F-4D97-AF65-F5344CB8AC3E}">
        <p14:creationId xmlns:p14="http://schemas.microsoft.com/office/powerpoint/2010/main" val="311012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Boite noire disparaitre, et avoir une slide plus dynamique, avec statique en backup</a:t>
            </a:r>
            <a:endParaRPr dirty="0"/>
          </a:p>
        </p:txBody>
      </p:sp>
    </p:spTree>
    <p:extLst>
      <p:ext uri="{BB962C8B-B14F-4D97-AF65-F5344CB8AC3E}">
        <p14:creationId xmlns:p14="http://schemas.microsoft.com/office/powerpoint/2010/main" val="148929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Boite noire disparaitre, et avoir une slide plus dynamique, avec statique en backup</a:t>
            </a:r>
            <a:endParaRPr dirty="0"/>
          </a:p>
        </p:txBody>
      </p:sp>
    </p:spTree>
    <p:extLst>
      <p:ext uri="{BB962C8B-B14F-4D97-AF65-F5344CB8AC3E}">
        <p14:creationId xmlns:p14="http://schemas.microsoft.com/office/powerpoint/2010/main" val="315354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Boite noire disparaitre, et avoir une slide plus dynamique, avec statique en backup</a:t>
            </a:r>
            <a:endParaRPr dirty="0"/>
          </a:p>
        </p:txBody>
      </p:sp>
    </p:spTree>
    <p:extLst>
      <p:ext uri="{BB962C8B-B14F-4D97-AF65-F5344CB8AC3E}">
        <p14:creationId xmlns:p14="http://schemas.microsoft.com/office/powerpoint/2010/main" val="305742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Boite noire disparaitre, et avoir une slide plus dynamique, avec statique en backup</a:t>
            </a:r>
            <a:endParaRPr dirty="0"/>
          </a:p>
        </p:txBody>
      </p:sp>
    </p:spTree>
    <p:extLst>
      <p:ext uri="{BB962C8B-B14F-4D97-AF65-F5344CB8AC3E}">
        <p14:creationId xmlns:p14="http://schemas.microsoft.com/office/powerpoint/2010/main" val="337809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Show </a:t>
            </a:r>
            <a:r>
              <a:rPr lang="fr-BE" dirty="0" err="1"/>
              <a:t>results</a:t>
            </a:r>
            <a:r>
              <a:rPr lang="fr-BE" dirty="0"/>
              <a:t> and </a:t>
            </a:r>
            <a:r>
              <a:rPr lang="fr-BE" dirty="0" err="1"/>
              <a:t>insist</a:t>
            </a:r>
            <a:r>
              <a:rPr lang="fr-BE" dirty="0"/>
              <a:t> on the </a:t>
            </a:r>
            <a:r>
              <a:rPr lang="fr-BE" dirty="0" err="1"/>
              <a:t>fact</a:t>
            </a:r>
            <a:r>
              <a:rPr lang="fr-BE" dirty="0"/>
              <a:t> </a:t>
            </a:r>
            <a:r>
              <a:rPr lang="fr-BE" dirty="0" err="1"/>
              <a:t>that</a:t>
            </a:r>
            <a:r>
              <a:rPr lang="fr-BE" dirty="0"/>
              <a:t> </a:t>
            </a:r>
            <a:r>
              <a:rPr lang="fr-BE" dirty="0" err="1"/>
              <a:t>this</a:t>
            </a:r>
            <a:r>
              <a:rPr lang="fr-BE" dirty="0"/>
              <a:t> </a:t>
            </a:r>
            <a:r>
              <a:rPr lang="fr-BE" dirty="0" err="1"/>
              <a:t>is</a:t>
            </a:r>
            <a:r>
              <a:rPr lang="fr-BE" dirty="0"/>
              <a:t> neuronal </a:t>
            </a:r>
            <a:r>
              <a:rPr lang="fr-BE" dirty="0" err="1"/>
              <a:t>parameter</a:t>
            </a:r>
            <a:r>
              <a:rPr lang="fr-BE" dirty="0"/>
              <a:t> </a:t>
            </a:r>
            <a:r>
              <a:rPr lang="fr-BE" dirty="0" err="1"/>
              <a:t>robust</a:t>
            </a:r>
            <a:r>
              <a:rPr lang="fr-BE" dirty="0"/>
              <a:t>.</a:t>
            </a:r>
            <a:endParaRPr dirty="0"/>
          </a:p>
        </p:txBody>
      </p:sp>
    </p:spTree>
    <p:extLst>
      <p:ext uri="{BB962C8B-B14F-4D97-AF65-F5344CB8AC3E}">
        <p14:creationId xmlns:p14="http://schemas.microsoft.com/office/powerpoint/2010/main" val="107967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Neurons</a:t>
            </a:r>
            <a:r>
              <a:rPr lang="fr-BE" dirty="0"/>
              <a:t> are </a:t>
            </a:r>
            <a:r>
              <a:rPr lang="fr-BE" dirty="0" err="1"/>
              <a:t>event-based</a:t>
            </a:r>
            <a:r>
              <a:rPr lang="fr-BE" dirty="0"/>
              <a:t> processor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58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194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9982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6217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Neuromodulation can </a:t>
            </a:r>
            <a:r>
              <a:rPr lang="fr-BE" dirty="0" err="1"/>
              <a:t>be</a:t>
            </a:r>
            <a:r>
              <a:rPr lang="fr-BE" dirty="0"/>
              <a:t> </a:t>
            </a:r>
            <a:r>
              <a:rPr lang="fr-BE" dirty="0" err="1"/>
              <a:t>observed</a:t>
            </a:r>
            <a:r>
              <a:rPr lang="fr-BE" dirty="0"/>
              <a:t> </a:t>
            </a:r>
            <a:r>
              <a:rPr lang="fr-BE" dirty="0" err="1"/>
              <a:t>across</a:t>
            </a:r>
            <a:r>
              <a:rPr lang="fr-BE" dirty="0"/>
              <a:t> </a:t>
            </a:r>
            <a:r>
              <a:rPr lang="fr-BE" dirty="0" err="1"/>
              <a:t>scales</a:t>
            </a:r>
            <a:r>
              <a:rPr lang="fr-BE" dirty="0"/>
              <a:t>, </a:t>
            </a:r>
            <a:r>
              <a:rPr lang="fr-BE" dirty="0" err="1"/>
              <a:t>from</a:t>
            </a:r>
            <a:r>
              <a:rPr lang="fr-BE" dirty="0"/>
              <a:t> single </a:t>
            </a:r>
            <a:r>
              <a:rPr lang="fr-BE" dirty="0" err="1"/>
              <a:t>cells</a:t>
            </a:r>
            <a:r>
              <a:rPr lang="fr-BE" dirty="0"/>
              <a:t>, to circuits, and to </a:t>
            </a:r>
            <a:r>
              <a:rPr lang="fr-BE" dirty="0" err="1"/>
              <a:t>behavioral</a:t>
            </a:r>
            <a:r>
              <a:rPr lang="fr-BE" dirty="0"/>
              <a:t>, </a:t>
            </a:r>
            <a:r>
              <a:rPr lang="fr-BE" dirty="0" err="1"/>
              <a:t>such</a:t>
            </a:r>
            <a:r>
              <a:rPr lang="fr-BE" dirty="0"/>
              <a:t> as locomotion </a:t>
            </a:r>
            <a:r>
              <a:rPr lang="fr-BE" dirty="0" err="1"/>
              <a:t>rhythms</a:t>
            </a:r>
            <a:r>
              <a:rPr lang="fr-BE" dirty="0"/>
              <a:t>.</a:t>
            </a:r>
            <a:endParaRPr dirty="0"/>
          </a:p>
        </p:txBody>
      </p:sp>
    </p:spTree>
    <p:extLst>
      <p:ext uri="{BB962C8B-B14F-4D97-AF65-F5344CB8AC3E}">
        <p14:creationId xmlns:p14="http://schemas.microsoft.com/office/powerpoint/2010/main" val="259256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Spiking</a:t>
            </a:r>
            <a:r>
              <a:rPr lang="fr-BE" dirty="0"/>
              <a:t> </a:t>
            </a:r>
            <a:r>
              <a:rPr lang="fr-BE" dirty="0" err="1"/>
              <a:t>activity</a:t>
            </a:r>
            <a:r>
              <a:rPr lang="fr-BE" dirty="0"/>
              <a:t> </a:t>
            </a:r>
            <a:r>
              <a:rPr lang="fr-BE" dirty="0" err="1"/>
              <a:t>is</a:t>
            </a:r>
            <a:r>
              <a:rPr lang="fr-BE" dirty="0"/>
              <a:t> </a:t>
            </a:r>
            <a:r>
              <a:rPr lang="fr-BE" dirty="0" err="1"/>
              <a:t>determined</a:t>
            </a:r>
            <a:r>
              <a:rPr lang="fr-BE" dirty="0"/>
              <a:t> by ion channels, in </a:t>
            </a:r>
            <a:r>
              <a:rPr lang="fr-BE" dirty="0" err="1"/>
              <a:t>quantity</a:t>
            </a:r>
            <a:r>
              <a:rPr lang="fr-BE" dirty="0"/>
              <a:t> and in type. For instance, switch </a:t>
            </a:r>
            <a:r>
              <a:rPr lang="fr-BE" dirty="0" err="1"/>
              <a:t>from</a:t>
            </a:r>
            <a:r>
              <a:rPr lang="fr-BE" dirty="0"/>
              <a:t> tonic to </a:t>
            </a:r>
            <a:r>
              <a:rPr lang="fr-BE" dirty="0" err="1"/>
              <a:t>burst</a:t>
            </a:r>
            <a:endParaRPr dirty="0"/>
          </a:p>
        </p:txBody>
      </p:sp>
    </p:spTree>
    <p:extLst>
      <p:ext uri="{BB962C8B-B14F-4D97-AF65-F5344CB8AC3E}">
        <p14:creationId xmlns:p14="http://schemas.microsoft.com/office/powerpoint/2010/main" val="311289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Bursting</a:t>
            </a:r>
            <a:r>
              <a:rPr lang="fr-BE" dirty="0"/>
              <a:t> </a:t>
            </a:r>
            <a:r>
              <a:rPr lang="fr-BE" dirty="0" err="1"/>
              <a:t>is</a:t>
            </a:r>
            <a:r>
              <a:rPr lang="fr-BE" dirty="0"/>
              <a:t> an essential </a:t>
            </a:r>
            <a:r>
              <a:rPr lang="fr-BE" dirty="0" err="1"/>
              <a:t>behavior</a:t>
            </a:r>
            <a:r>
              <a:rPr lang="fr-BE" dirty="0"/>
              <a:t> in </a:t>
            </a:r>
            <a:r>
              <a:rPr lang="fr-BE" dirty="0" err="1"/>
              <a:t>CPGs</a:t>
            </a:r>
            <a:r>
              <a:rPr lang="fr-BE" dirty="0"/>
              <a:t>. </a:t>
            </a:r>
            <a:r>
              <a:rPr lang="fr-BE" dirty="0" err="1"/>
              <a:t>Explain</a:t>
            </a:r>
            <a:r>
              <a:rPr lang="fr-BE" dirty="0"/>
              <a:t> </a:t>
            </a:r>
            <a:r>
              <a:rPr lang="fr-BE" dirty="0" err="1"/>
              <a:t>what</a:t>
            </a:r>
            <a:r>
              <a:rPr lang="fr-BE" dirty="0"/>
              <a:t> </a:t>
            </a:r>
            <a:r>
              <a:rPr lang="fr-BE" dirty="0" err="1"/>
              <a:t>CPGs</a:t>
            </a:r>
            <a:r>
              <a:rPr lang="fr-BE" dirty="0"/>
              <a:t> are and show </a:t>
            </a:r>
            <a:r>
              <a:rPr lang="fr-BE" dirty="0" err="1"/>
              <a:t>that</a:t>
            </a:r>
            <a:r>
              <a:rPr lang="fr-BE" dirty="0"/>
              <a:t> for the trot/</a:t>
            </a:r>
            <a:r>
              <a:rPr lang="fr-BE" dirty="0" err="1"/>
              <a:t>gallop</a:t>
            </a:r>
            <a:r>
              <a:rPr lang="fr-BE" dirty="0"/>
              <a:t>, </a:t>
            </a:r>
            <a:r>
              <a:rPr lang="fr-BE" dirty="0" err="1"/>
              <a:t>there</a:t>
            </a:r>
            <a:r>
              <a:rPr lang="fr-BE" dirty="0"/>
              <a:t> are </a:t>
            </a:r>
            <a:r>
              <a:rPr lang="fr-BE" dirty="0" err="1"/>
              <a:t>two</a:t>
            </a:r>
            <a:r>
              <a:rPr lang="fr-BE" dirty="0"/>
              <a:t> </a:t>
            </a:r>
            <a:r>
              <a:rPr lang="fr-BE" dirty="0" err="1"/>
              <a:t>different</a:t>
            </a:r>
            <a:r>
              <a:rPr lang="fr-BE" dirty="0"/>
              <a:t> </a:t>
            </a:r>
            <a:r>
              <a:rPr lang="fr-BE" dirty="0" err="1"/>
              <a:t>rhythms</a:t>
            </a:r>
            <a:r>
              <a:rPr lang="fr-BE" dirty="0"/>
              <a:t>.</a:t>
            </a:r>
            <a:endParaRPr dirty="0"/>
          </a:p>
        </p:txBody>
      </p:sp>
    </p:spTree>
    <p:extLst>
      <p:ext uri="{BB962C8B-B14F-4D97-AF65-F5344CB8AC3E}">
        <p14:creationId xmlns:p14="http://schemas.microsoft.com/office/powerpoint/2010/main" val="205599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To </a:t>
            </a:r>
            <a:r>
              <a:rPr lang="fr-BE" dirty="0" err="1"/>
              <a:t>modulate</a:t>
            </a:r>
            <a:r>
              <a:rPr lang="fr-BE" dirty="0"/>
              <a:t> </a:t>
            </a:r>
            <a:r>
              <a:rPr lang="fr-BE" dirty="0" err="1"/>
              <a:t>activity</a:t>
            </a:r>
            <a:r>
              <a:rPr lang="fr-BE" dirty="0"/>
              <a:t>, </a:t>
            </a:r>
            <a:r>
              <a:rPr lang="fr-BE" dirty="0" err="1"/>
              <a:t>neurons</a:t>
            </a:r>
            <a:r>
              <a:rPr lang="fr-BE" dirty="0"/>
              <a:t> </a:t>
            </a:r>
            <a:r>
              <a:rPr lang="fr-BE" dirty="0" err="1"/>
              <a:t>rely</a:t>
            </a:r>
            <a:r>
              <a:rPr lang="fr-BE" dirty="0"/>
              <a:t> on neuromodulation</a:t>
            </a:r>
            <a:endParaRPr dirty="0"/>
          </a:p>
        </p:txBody>
      </p:sp>
    </p:spTree>
    <p:extLst>
      <p:ext uri="{BB962C8B-B14F-4D97-AF65-F5344CB8AC3E}">
        <p14:creationId xmlns:p14="http://schemas.microsoft.com/office/powerpoint/2010/main" val="44014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Neuromodulation </a:t>
            </a:r>
            <a:r>
              <a:rPr lang="fr-BE" dirty="0" err="1"/>
              <a:t>targets</a:t>
            </a:r>
            <a:r>
              <a:rPr lang="fr-BE" dirty="0"/>
              <a:t> ion channels, </a:t>
            </a:r>
            <a:r>
              <a:rPr lang="fr-BE" dirty="0" err="1"/>
              <a:t>so</a:t>
            </a:r>
            <a:r>
              <a:rPr lang="fr-BE" dirty="0"/>
              <a:t> </a:t>
            </a:r>
            <a:r>
              <a:rPr lang="fr-BE" dirty="0" err="1"/>
              <a:t>that</a:t>
            </a:r>
            <a:r>
              <a:rPr lang="fr-BE" dirty="0"/>
              <a:t> </a:t>
            </a:r>
            <a:r>
              <a:rPr lang="fr-BE" dirty="0" err="1"/>
              <a:t>it</a:t>
            </a:r>
            <a:r>
              <a:rPr lang="fr-BE" dirty="0"/>
              <a:t> switches the neuronal </a:t>
            </a:r>
            <a:r>
              <a:rPr lang="fr-BE" dirty="0" err="1"/>
              <a:t>activity</a:t>
            </a:r>
            <a:r>
              <a:rPr lang="fr-BE" dirty="0"/>
              <a:t>.</a:t>
            </a:r>
            <a:endParaRPr dirty="0"/>
          </a:p>
        </p:txBody>
      </p:sp>
    </p:spTree>
    <p:extLst>
      <p:ext uri="{BB962C8B-B14F-4D97-AF65-F5344CB8AC3E}">
        <p14:creationId xmlns:p14="http://schemas.microsoft.com/office/powerpoint/2010/main" val="312841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Neuronal </a:t>
            </a:r>
            <a:r>
              <a:rPr lang="fr-BE" dirty="0" err="1"/>
              <a:t>modelling</a:t>
            </a:r>
            <a:r>
              <a:rPr lang="fr-BE" dirty="0"/>
              <a:t> </a:t>
            </a:r>
            <a:r>
              <a:rPr lang="fr-BE" dirty="0" err="1"/>
              <a:t>consists</a:t>
            </a:r>
            <a:r>
              <a:rPr lang="fr-BE" dirty="0"/>
              <a:t> in conductance </a:t>
            </a:r>
            <a:r>
              <a:rPr lang="fr-BE" dirty="0" err="1"/>
              <a:t>based</a:t>
            </a:r>
            <a:r>
              <a:rPr lang="fr-BE" dirty="0"/>
              <a:t> </a:t>
            </a:r>
            <a:r>
              <a:rPr lang="fr-BE" dirty="0" err="1"/>
              <a:t>modelling</a:t>
            </a:r>
            <a:r>
              <a:rPr lang="fr-BE" dirty="0"/>
              <a:t>.</a:t>
            </a:r>
            <a:endParaRPr dirty="0"/>
          </a:p>
        </p:txBody>
      </p:sp>
    </p:spTree>
    <p:extLst>
      <p:ext uri="{BB962C8B-B14F-4D97-AF65-F5344CB8AC3E}">
        <p14:creationId xmlns:p14="http://schemas.microsoft.com/office/powerpoint/2010/main" val="424107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err="1"/>
              <a:t>However</a:t>
            </a:r>
            <a:r>
              <a:rPr lang="fr-BE" dirty="0"/>
              <a:t>, </a:t>
            </a:r>
            <a:r>
              <a:rPr lang="fr-BE" dirty="0" err="1"/>
              <a:t>there</a:t>
            </a:r>
            <a:r>
              <a:rPr lang="fr-BE" dirty="0"/>
              <a:t> are a high </a:t>
            </a:r>
            <a:r>
              <a:rPr lang="fr-BE" dirty="0" err="1"/>
              <a:t>dimensionality</a:t>
            </a:r>
            <a:r>
              <a:rPr lang="fr-BE" dirty="0"/>
              <a:t> and </a:t>
            </a:r>
            <a:r>
              <a:rPr lang="fr-BE" dirty="0" err="1"/>
              <a:t>degeneracy</a:t>
            </a:r>
            <a:r>
              <a:rPr lang="fr-BE" dirty="0"/>
              <a:t>, as </a:t>
            </a:r>
            <a:r>
              <a:rPr lang="fr-BE" dirty="0" err="1"/>
              <a:t>different</a:t>
            </a:r>
            <a:r>
              <a:rPr lang="fr-BE" dirty="0"/>
              <a:t> values of </a:t>
            </a:r>
            <a:r>
              <a:rPr lang="fr-BE" dirty="0" err="1"/>
              <a:t>parameters</a:t>
            </a:r>
            <a:r>
              <a:rPr lang="fr-BE" dirty="0"/>
              <a:t> lead to the </a:t>
            </a:r>
            <a:r>
              <a:rPr lang="fr-BE" dirty="0" err="1"/>
              <a:t>same</a:t>
            </a:r>
            <a:r>
              <a:rPr lang="fr-BE" dirty="0"/>
              <a:t> </a:t>
            </a:r>
            <a:r>
              <a:rPr lang="fr-BE" dirty="0" err="1"/>
              <a:t>firing</a:t>
            </a:r>
            <a:r>
              <a:rPr lang="fr-BE" dirty="0"/>
              <a:t> pattern.</a:t>
            </a:r>
            <a:endParaRPr dirty="0"/>
          </a:p>
        </p:txBody>
      </p:sp>
    </p:spTree>
    <p:extLst>
      <p:ext uri="{BB962C8B-B14F-4D97-AF65-F5344CB8AC3E}">
        <p14:creationId xmlns:p14="http://schemas.microsoft.com/office/powerpoint/2010/main" val="426842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6"/>
        <p:cNvGrpSpPr/>
        <p:nvPr/>
      </p:nvGrpSpPr>
      <p:grpSpPr>
        <a:xfrm>
          <a:off x="0" y="0"/>
          <a:ext cx="0" cy="0"/>
          <a:chOff x="0" y="0"/>
          <a:chExt cx="0" cy="0"/>
        </a:xfrm>
      </p:grpSpPr>
      <p:sp>
        <p:nvSpPr>
          <p:cNvPr id="27027" name="Google Shape;2702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8" name="Google Shape;2702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BE" dirty="0"/>
              <a:t>To tackle </a:t>
            </a:r>
            <a:r>
              <a:rPr lang="fr-BE" dirty="0" err="1"/>
              <a:t>that</a:t>
            </a:r>
            <a:r>
              <a:rPr lang="fr-BE" dirty="0"/>
              <a:t>, </a:t>
            </a:r>
            <a:r>
              <a:rPr lang="fr-BE" dirty="0" err="1"/>
              <a:t>we</a:t>
            </a:r>
            <a:r>
              <a:rPr lang="fr-BE" dirty="0"/>
              <a:t> </a:t>
            </a:r>
            <a:r>
              <a:rPr lang="fr-BE" dirty="0" err="1"/>
              <a:t>need</a:t>
            </a:r>
            <a:r>
              <a:rPr lang="fr-BE" dirty="0"/>
              <a:t> to switch to the feedback </a:t>
            </a:r>
            <a:r>
              <a:rPr lang="fr-BE" dirty="0" err="1"/>
              <a:t>representation</a:t>
            </a:r>
            <a:r>
              <a:rPr lang="fr-BE" dirty="0"/>
              <a:t>.</a:t>
            </a:r>
            <a:endParaRPr dirty="0"/>
          </a:p>
        </p:txBody>
      </p:sp>
    </p:spTree>
    <p:extLst>
      <p:ext uri="{BB962C8B-B14F-4D97-AF65-F5344CB8AC3E}">
        <p14:creationId xmlns:p14="http://schemas.microsoft.com/office/powerpoint/2010/main" val="306451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62688" y="1707375"/>
            <a:ext cx="5218500" cy="1738800"/>
          </a:xfrm>
          <a:prstGeom prst="rect">
            <a:avLst/>
          </a:prstGeom>
          <a:noFill/>
        </p:spPr>
        <p:txBody>
          <a:bodyPr spcFirstLastPara="1" wrap="square" lIns="91425" tIns="64000" rIns="91425" bIns="91425" anchor="ctr" anchorCtr="0">
            <a:noAutofit/>
          </a:bodyPr>
          <a:lstStyle>
            <a:lvl1pPr lvl="0" algn="ctr">
              <a:lnSpc>
                <a:spcPct val="90000"/>
              </a:lnSpc>
              <a:spcBef>
                <a:spcPts val="0"/>
              </a:spcBef>
              <a:spcAft>
                <a:spcPts val="0"/>
              </a:spcAft>
              <a:buClr>
                <a:srgbClr val="191919"/>
              </a:buClr>
              <a:buSzPts val="5200"/>
              <a:buNone/>
              <a:defRPr sz="3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25" y="3694918"/>
            <a:ext cx="4359000" cy="409500"/>
          </a:xfrm>
          <a:prstGeom prst="rect">
            <a:avLst/>
          </a:prstGeom>
          <a:solidFill>
            <a:schemeClr val="lt1"/>
          </a:solidFill>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84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413"/>
        <p:cNvGrpSpPr/>
        <p:nvPr/>
      </p:nvGrpSpPr>
      <p:grpSpPr>
        <a:xfrm>
          <a:off x="0" y="0"/>
          <a:ext cx="0" cy="0"/>
          <a:chOff x="0" y="0"/>
          <a:chExt cx="0" cy="0"/>
        </a:xfrm>
      </p:grpSpPr>
      <p:sp>
        <p:nvSpPr>
          <p:cNvPr id="14414" name="Google Shape;14414;p19"/>
          <p:cNvSpPr txBox="1">
            <a:spLocks noGrp="1"/>
          </p:cNvSpPr>
          <p:nvPr>
            <p:ph type="subTitle" idx="1"/>
          </p:nvPr>
        </p:nvSpPr>
        <p:spPr>
          <a:xfrm>
            <a:off x="720000" y="1569663"/>
            <a:ext cx="2560200" cy="27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15" name="Google Shape;14415;p19"/>
          <p:cNvSpPr txBox="1">
            <a:spLocks noGrp="1"/>
          </p:cNvSpPr>
          <p:nvPr>
            <p:ph type="title"/>
          </p:nvPr>
        </p:nvSpPr>
        <p:spPr>
          <a:xfrm>
            <a:off x="313700" y="368725"/>
            <a:ext cx="8516700" cy="576000"/>
          </a:xfrm>
          <a:prstGeom prst="rect">
            <a:avLst/>
          </a:prstGeom>
          <a:noFill/>
        </p:spPr>
        <p:txBody>
          <a:bodyPr spcFirstLastPara="1" wrap="square" lIns="91425" tIns="64000"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416" name="Google Shape;14416;p19"/>
          <p:cNvGrpSpPr/>
          <p:nvPr/>
        </p:nvGrpSpPr>
        <p:grpSpPr>
          <a:xfrm>
            <a:off x="313503" y="376409"/>
            <a:ext cx="8516819" cy="562035"/>
            <a:chOff x="313503" y="376409"/>
            <a:chExt cx="8516819" cy="562035"/>
          </a:xfrm>
        </p:grpSpPr>
        <p:sp>
          <p:nvSpPr>
            <p:cNvPr id="14417" name="Google Shape;14417;p19"/>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8" name="Google Shape;14418;p19"/>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9" name="Google Shape;14419;p19"/>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0" name="Google Shape;14420;p19"/>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1" name="Google Shape;14421;p19"/>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2" name="Google Shape;14422;p19"/>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3" name="Google Shape;14423;p19"/>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4" name="Google Shape;14424;p19"/>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5" name="Google Shape;14425;p19"/>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6" name="Google Shape;14426;p19"/>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7" name="Google Shape;14427;p19"/>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8" name="Google Shape;14428;p19"/>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9" name="Google Shape;14429;p19"/>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0" name="Google Shape;14430;p19"/>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1" name="Google Shape;14431;p19"/>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2" name="Google Shape;14432;p19"/>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3" name="Google Shape;14433;p19"/>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4" name="Google Shape;14434;p19"/>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5" name="Google Shape;14435;p19"/>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6" name="Google Shape;14436;p19"/>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7" name="Google Shape;14437;p19"/>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8" name="Google Shape;14438;p19"/>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9" name="Google Shape;14439;p19"/>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0" name="Google Shape;14440;p19"/>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1" name="Google Shape;14441;p19"/>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2" name="Google Shape;14442;p19"/>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3" name="Google Shape;14443;p19"/>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4" name="Google Shape;14444;p19"/>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5" name="Google Shape;14445;p19"/>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6" name="Google Shape;14446;p19"/>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7" name="Google Shape;14447;p19"/>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8" name="Google Shape;14448;p19"/>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9" name="Google Shape;14449;p19"/>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0" name="Google Shape;14450;p19"/>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1" name="Google Shape;14451;p19"/>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2" name="Google Shape;14452;p19"/>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3" name="Google Shape;14453;p19"/>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4" name="Google Shape;14454;p19"/>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5" name="Google Shape;14455;p19"/>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6" name="Google Shape;14456;p19"/>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7" name="Google Shape;14457;p19"/>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8" name="Google Shape;14458;p19"/>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9" name="Google Shape;14459;p19"/>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0" name="Google Shape;14460;p19"/>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1" name="Google Shape;14461;p19"/>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2" name="Google Shape;14462;p19"/>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3" name="Google Shape;14463;p19"/>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4" name="Google Shape;14464;p19"/>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BLANK_1_1_1_1_1_1_1_2">
    <p:spTree>
      <p:nvGrpSpPr>
        <p:cNvPr id="1" name="Shape 21971"/>
        <p:cNvGrpSpPr/>
        <p:nvPr/>
      </p:nvGrpSpPr>
      <p:grpSpPr>
        <a:xfrm>
          <a:off x="0" y="0"/>
          <a:ext cx="0" cy="0"/>
          <a:chOff x="0" y="0"/>
          <a:chExt cx="0" cy="0"/>
        </a:xfrm>
      </p:grpSpPr>
      <p:grpSp>
        <p:nvGrpSpPr>
          <p:cNvPr id="21972" name="Google Shape;21972;p43"/>
          <p:cNvGrpSpPr/>
          <p:nvPr/>
        </p:nvGrpSpPr>
        <p:grpSpPr>
          <a:xfrm>
            <a:off x="313503" y="540001"/>
            <a:ext cx="8516808" cy="4063556"/>
            <a:chOff x="109200" y="76206"/>
            <a:chExt cx="8925600" cy="4258600"/>
          </a:xfrm>
        </p:grpSpPr>
        <p:grpSp>
          <p:nvGrpSpPr>
            <p:cNvPr id="21973" name="Google Shape;21973;p43"/>
            <p:cNvGrpSpPr/>
            <p:nvPr/>
          </p:nvGrpSpPr>
          <p:grpSpPr>
            <a:xfrm>
              <a:off x="109200" y="76206"/>
              <a:ext cx="8925600" cy="33000"/>
              <a:chOff x="76200" y="76206"/>
              <a:chExt cx="8925600" cy="33000"/>
            </a:xfrm>
          </p:grpSpPr>
          <p:sp>
            <p:nvSpPr>
              <p:cNvPr id="21974" name="Google Shape;2197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5" name="Google Shape;2197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6" name="Google Shape;2197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7" name="Google Shape;2197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8" name="Google Shape;2197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9" name="Google Shape;2197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0" name="Google Shape;2198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1" name="Google Shape;2198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2" name="Google Shape;2198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3" name="Google Shape;2198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4" name="Google Shape;2198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5" name="Google Shape;2198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6" name="Google Shape;2198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7" name="Google Shape;2198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8" name="Google Shape;2198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9" name="Google Shape;2198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0" name="Google Shape;2199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1" name="Google Shape;2199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2" name="Google Shape;2199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3" name="Google Shape;2199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4" name="Google Shape;2199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5" name="Google Shape;2199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6" name="Google Shape;2199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7" name="Google Shape;2199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8" name="Google Shape;2199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9" name="Google Shape;2199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0" name="Google Shape;2200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1" name="Google Shape;2200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2" name="Google Shape;2200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3" name="Google Shape;2200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4" name="Google Shape;2200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5" name="Google Shape;2200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6" name="Google Shape;2200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7" name="Google Shape;2200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8" name="Google Shape;2200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9" name="Google Shape;2200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0" name="Google Shape;2201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1" name="Google Shape;2201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2" name="Google Shape;2201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3" name="Google Shape;2201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4" name="Google Shape;2201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5" name="Google Shape;2201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6" name="Google Shape;2201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7" name="Google Shape;2201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8" name="Google Shape;2201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9" name="Google Shape;2201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0" name="Google Shape;2202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1" name="Google Shape;2202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2" name="Google Shape;2202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3" name="Google Shape;2202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4" name="Google Shape;2202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5" name="Google Shape;2202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6" name="Google Shape;2202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7" name="Google Shape;2202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8" name="Google Shape;2202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9" name="Google Shape;2202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0" name="Google Shape;2203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1" name="Google Shape;2203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2" name="Google Shape;2203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3" name="Google Shape;2203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4" name="Google Shape;2203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5" name="Google Shape;2203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6" name="Google Shape;2203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7" name="Google Shape;2203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8" name="Google Shape;2203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9" name="Google Shape;2203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0" name="Google Shape;2204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1" name="Google Shape;2204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2" name="Google Shape;2204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3" name="Google Shape;2204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4" name="Google Shape;2204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5" name="Google Shape;2204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6" name="Google Shape;22046;p43"/>
            <p:cNvGrpSpPr/>
            <p:nvPr/>
          </p:nvGrpSpPr>
          <p:grpSpPr>
            <a:xfrm>
              <a:off x="109200" y="187406"/>
              <a:ext cx="8925600" cy="33000"/>
              <a:chOff x="76200" y="76206"/>
              <a:chExt cx="8925600" cy="33000"/>
            </a:xfrm>
          </p:grpSpPr>
          <p:sp>
            <p:nvSpPr>
              <p:cNvPr id="22047" name="Google Shape;2204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8" name="Google Shape;2204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9" name="Google Shape;2204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0" name="Google Shape;2205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1" name="Google Shape;2205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2" name="Google Shape;2205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3" name="Google Shape;2205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4" name="Google Shape;2205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5" name="Google Shape;2205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6" name="Google Shape;2205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7" name="Google Shape;2205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8" name="Google Shape;2205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9" name="Google Shape;2205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0" name="Google Shape;2206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1" name="Google Shape;2206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2" name="Google Shape;2206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3" name="Google Shape;2206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4" name="Google Shape;2206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5" name="Google Shape;2206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6" name="Google Shape;2206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7" name="Google Shape;2206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8" name="Google Shape;2206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9" name="Google Shape;2206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0" name="Google Shape;2207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1" name="Google Shape;2207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2" name="Google Shape;2207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3" name="Google Shape;2207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4" name="Google Shape;2207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5" name="Google Shape;2207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6" name="Google Shape;2207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7" name="Google Shape;2207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8" name="Google Shape;2207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9" name="Google Shape;2207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0" name="Google Shape;2208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1" name="Google Shape;2208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2" name="Google Shape;2208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3" name="Google Shape;2208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4" name="Google Shape;2208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5" name="Google Shape;2208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6" name="Google Shape;2208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7" name="Google Shape;2208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8" name="Google Shape;2208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9" name="Google Shape;2208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0" name="Google Shape;2209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1" name="Google Shape;2209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2" name="Google Shape;2209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3" name="Google Shape;2209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4" name="Google Shape;2209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5" name="Google Shape;2209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6" name="Google Shape;2209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7" name="Google Shape;2209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8" name="Google Shape;2209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9" name="Google Shape;2209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0" name="Google Shape;2210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1" name="Google Shape;2210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2" name="Google Shape;2210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3" name="Google Shape;2210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4" name="Google Shape;2210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5" name="Google Shape;2210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6" name="Google Shape;2210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7" name="Google Shape;2210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8" name="Google Shape;2210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9" name="Google Shape;2210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0" name="Google Shape;2211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1" name="Google Shape;2211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2" name="Google Shape;2211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3" name="Google Shape;2211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4" name="Google Shape;2211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5" name="Google Shape;2211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6" name="Google Shape;2211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7" name="Google Shape;2211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8" name="Google Shape;2211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9" name="Google Shape;22119;p43"/>
            <p:cNvGrpSpPr/>
            <p:nvPr/>
          </p:nvGrpSpPr>
          <p:grpSpPr>
            <a:xfrm>
              <a:off x="109200" y="298606"/>
              <a:ext cx="8925600" cy="33000"/>
              <a:chOff x="76200" y="76206"/>
              <a:chExt cx="8925600" cy="33000"/>
            </a:xfrm>
          </p:grpSpPr>
          <p:sp>
            <p:nvSpPr>
              <p:cNvPr id="22120" name="Google Shape;2212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1" name="Google Shape;2212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2" name="Google Shape;2212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3" name="Google Shape;2212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4" name="Google Shape;2212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5" name="Google Shape;2212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6" name="Google Shape;2212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7" name="Google Shape;2212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8" name="Google Shape;2212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9" name="Google Shape;2212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0" name="Google Shape;2213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1" name="Google Shape;2213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2" name="Google Shape;2213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3" name="Google Shape;2213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4" name="Google Shape;2213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5" name="Google Shape;2213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6" name="Google Shape;2213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7" name="Google Shape;2213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8" name="Google Shape;2213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9" name="Google Shape;2213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0" name="Google Shape;2214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1" name="Google Shape;2214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2" name="Google Shape;2214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3" name="Google Shape;2214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4" name="Google Shape;2214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5" name="Google Shape;2214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6" name="Google Shape;2214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7" name="Google Shape;2214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8" name="Google Shape;2214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9" name="Google Shape;2214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0" name="Google Shape;2215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1" name="Google Shape;2215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2" name="Google Shape;2215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3" name="Google Shape;2215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4" name="Google Shape;2215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5" name="Google Shape;2215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6" name="Google Shape;2215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7" name="Google Shape;2215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8" name="Google Shape;2215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9" name="Google Shape;2215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0" name="Google Shape;2216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1" name="Google Shape;2216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2" name="Google Shape;2216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3" name="Google Shape;2216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4" name="Google Shape;2216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5" name="Google Shape;2216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6" name="Google Shape;2216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7" name="Google Shape;2216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8" name="Google Shape;2216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9" name="Google Shape;2216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0" name="Google Shape;2217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1" name="Google Shape;2217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2" name="Google Shape;2217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3" name="Google Shape;2217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4" name="Google Shape;2217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5" name="Google Shape;2217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6" name="Google Shape;2217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7" name="Google Shape;2217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8" name="Google Shape;2217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9" name="Google Shape;2217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0" name="Google Shape;2218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1" name="Google Shape;2218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2" name="Google Shape;2218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3" name="Google Shape;2218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4" name="Google Shape;2218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5" name="Google Shape;2218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6" name="Google Shape;2218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7" name="Google Shape;2218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8" name="Google Shape;2218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9" name="Google Shape;2218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0" name="Google Shape;2219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1" name="Google Shape;2219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2" name="Google Shape;22192;p43"/>
            <p:cNvGrpSpPr/>
            <p:nvPr/>
          </p:nvGrpSpPr>
          <p:grpSpPr>
            <a:xfrm>
              <a:off x="109200" y="409806"/>
              <a:ext cx="8925600" cy="33000"/>
              <a:chOff x="76200" y="76206"/>
              <a:chExt cx="8925600" cy="33000"/>
            </a:xfrm>
          </p:grpSpPr>
          <p:sp>
            <p:nvSpPr>
              <p:cNvPr id="22193" name="Google Shape;2219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4" name="Google Shape;2219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5" name="Google Shape;2219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6" name="Google Shape;2219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7" name="Google Shape;2219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8" name="Google Shape;2219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9" name="Google Shape;2219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0" name="Google Shape;2220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1" name="Google Shape;2220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2" name="Google Shape;2220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3" name="Google Shape;2220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4" name="Google Shape;2220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5" name="Google Shape;2220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6" name="Google Shape;2220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7" name="Google Shape;2220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8" name="Google Shape;2220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9" name="Google Shape;2220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0" name="Google Shape;2221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1" name="Google Shape;2221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2" name="Google Shape;2221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3" name="Google Shape;2221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4" name="Google Shape;2221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5" name="Google Shape;2221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6" name="Google Shape;2221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7" name="Google Shape;2221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8" name="Google Shape;2221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9" name="Google Shape;2221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0" name="Google Shape;2222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1" name="Google Shape;2222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2" name="Google Shape;2222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3" name="Google Shape;2222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4" name="Google Shape;2222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5" name="Google Shape;2222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6" name="Google Shape;2222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7" name="Google Shape;2222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8" name="Google Shape;2222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9" name="Google Shape;2222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0" name="Google Shape;2223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1" name="Google Shape;2223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2" name="Google Shape;2223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3" name="Google Shape;2223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4" name="Google Shape;2223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5" name="Google Shape;2223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6" name="Google Shape;2223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7" name="Google Shape;2223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8" name="Google Shape;2223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9" name="Google Shape;2223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0" name="Google Shape;2224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1" name="Google Shape;2224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2" name="Google Shape;2224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3" name="Google Shape;2224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4" name="Google Shape;2224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5" name="Google Shape;2224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6" name="Google Shape;2224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7" name="Google Shape;2224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8" name="Google Shape;2224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9" name="Google Shape;2224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0" name="Google Shape;2225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1" name="Google Shape;2225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2" name="Google Shape;2225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3" name="Google Shape;2225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4" name="Google Shape;2225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5" name="Google Shape;2225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6" name="Google Shape;2225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7" name="Google Shape;2225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8" name="Google Shape;2225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9" name="Google Shape;2225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0" name="Google Shape;2226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1" name="Google Shape;2226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2" name="Google Shape;2226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3" name="Google Shape;2226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4" name="Google Shape;2226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5" name="Google Shape;22265;p43"/>
            <p:cNvGrpSpPr/>
            <p:nvPr/>
          </p:nvGrpSpPr>
          <p:grpSpPr>
            <a:xfrm>
              <a:off x="109200" y="521006"/>
              <a:ext cx="8925600" cy="33000"/>
              <a:chOff x="76200" y="76206"/>
              <a:chExt cx="8925600" cy="33000"/>
            </a:xfrm>
          </p:grpSpPr>
          <p:sp>
            <p:nvSpPr>
              <p:cNvPr id="22266" name="Google Shape;2226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7" name="Google Shape;2226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8" name="Google Shape;2226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9" name="Google Shape;2226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0" name="Google Shape;2227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1" name="Google Shape;2227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2" name="Google Shape;2227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3" name="Google Shape;2227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4" name="Google Shape;2227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5" name="Google Shape;2227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6" name="Google Shape;2227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7" name="Google Shape;2227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8" name="Google Shape;2227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9" name="Google Shape;2227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0" name="Google Shape;2228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1" name="Google Shape;2228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2" name="Google Shape;2228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3" name="Google Shape;2228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4" name="Google Shape;2228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5" name="Google Shape;2228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6" name="Google Shape;2228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7" name="Google Shape;2228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8" name="Google Shape;2228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9" name="Google Shape;2228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0" name="Google Shape;2229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1" name="Google Shape;2229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2" name="Google Shape;2229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3" name="Google Shape;2229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4" name="Google Shape;2229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5" name="Google Shape;2229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6" name="Google Shape;2229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7" name="Google Shape;2229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8" name="Google Shape;2229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9" name="Google Shape;2229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0" name="Google Shape;2230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1" name="Google Shape;2230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2" name="Google Shape;2230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3" name="Google Shape;2230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4" name="Google Shape;2230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5" name="Google Shape;2230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6" name="Google Shape;2230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7" name="Google Shape;2230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8" name="Google Shape;2230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9" name="Google Shape;2230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0" name="Google Shape;2231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1" name="Google Shape;2231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2" name="Google Shape;2231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3" name="Google Shape;2231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4" name="Google Shape;2231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5" name="Google Shape;2231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6" name="Google Shape;2231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7" name="Google Shape;2231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8" name="Google Shape;2231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9" name="Google Shape;2231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0" name="Google Shape;2232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1" name="Google Shape;2232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2" name="Google Shape;2232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3" name="Google Shape;2232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4" name="Google Shape;2232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5" name="Google Shape;2232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6" name="Google Shape;2232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7" name="Google Shape;2232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8" name="Google Shape;2232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9" name="Google Shape;2232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0" name="Google Shape;2233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1" name="Google Shape;2233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2" name="Google Shape;2233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3" name="Google Shape;2233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4" name="Google Shape;2233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5" name="Google Shape;2233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6" name="Google Shape;2233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7" name="Google Shape;2233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8" name="Google Shape;22338;p43"/>
            <p:cNvGrpSpPr/>
            <p:nvPr/>
          </p:nvGrpSpPr>
          <p:grpSpPr>
            <a:xfrm>
              <a:off x="109200" y="632206"/>
              <a:ext cx="8925600" cy="33000"/>
              <a:chOff x="76200" y="76206"/>
              <a:chExt cx="8925600" cy="33000"/>
            </a:xfrm>
          </p:grpSpPr>
          <p:sp>
            <p:nvSpPr>
              <p:cNvPr id="22339" name="Google Shape;2233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0" name="Google Shape;2234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1" name="Google Shape;2234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2" name="Google Shape;2234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3" name="Google Shape;2234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4" name="Google Shape;2234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5" name="Google Shape;2234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6" name="Google Shape;2234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7" name="Google Shape;2234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8" name="Google Shape;2234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9" name="Google Shape;2234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0" name="Google Shape;2235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1" name="Google Shape;2235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2" name="Google Shape;2235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3" name="Google Shape;2235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4" name="Google Shape;2235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5" name="Google Shape;2235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6" name="Google Shape;2235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7" name="Google Shape;2235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8" name="Google Shape;2235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9" name="Google Shape;2235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0" name="Google Shape;2236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1" name="Google Shape;2236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2" name="Google Shape;2236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3" name="Google Shape;2236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4" name="Google Shape;2236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5" name="Google Shape;2236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6" name="Google Shape;2236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7" name="Google Shape;2236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8" name="Google Shape;2236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9" name="Google Shape;2236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0" name="Google Shape;2237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1" name="Google Shape;2237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2" name="Google Shape;2237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3" name="Google Shape;2237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4" name="Google Shape;2237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5" name="Google Shape;2237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6" name="Google Shape;2237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7" name="Google Shape;2237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8" name="Google Shape;2237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9" name="Google Shape;2237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0" name="Google Shape;2238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1" name="Google Shape;2238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2" name="Google Shape;2238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3" name="Google Shape;2238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4" name="Google Shape;2238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5" name="Google Shape;2238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6" name="Google Shape;2238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7" name="Google Shape;2238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8" name="Google Shape;2238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9" name="Google Shape;2238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0" name="Google Shape;2239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1" name="Google Shape;2239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2" name="Google Shape;2239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3" name="Google Shape;2239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4" name="Google Shape;2239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5" name="Google Shape;2239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6" name="Google Shape;2239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7" name="Google Shape;2239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8" name="Google Shape;2239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9" name="Google Shape;2239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0" name="Google Shape;2240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1" name="Google Shape;2240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2" name="Google Shape;2240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3" name="Google Shape;2240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4" name="Google Shape;2240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5" name="Google Shape;2240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6" name="Google Shape;2240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7" name="Google Shape;2240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8" name="Google Shape;2240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9" name="Google Shape;2240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0" name="Google Shape;2241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1" name="Google Shape;22411;p43"/>
            <p:cNvGrpSpPr/>
            <p:nvPr/>
          </p:nvGrpSpPr>
          <p:grpSpPr>
            <a:xfrm>
              <a:off x="109200" y="743406"/>
              <a:ext cx="8925600" cy="33000"/>
              <a:chOff x="76200" y="76206"/>
              <a:chExt cx="8925600" cy="33000"/>
            </a:xfrm>
          </p:grpSpPr>
          <p:sp>
            <p:nvSpPr>
              <p:cNvPr id="22412" name="Google Shape;2241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3" name="Google Shape;2241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4" name="Google Shape;2241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5" name="Google Shape;2241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6" name="Google Shape;2241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7" name="Google Shape;2241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8" name="Google Shape;2241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9" name="Google Shape;2241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0" name="Google Shape;2242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1" name="Google Shape;2242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2" name="Google Shape;2242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3" name="Google Shape;2242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4" name="Google Shape;2242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5" name="Google Shape;2242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6" name="Google Shape;2242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7" name="Google Shape;2242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8" name="Google Shape;2242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9" name="Google Shape;2242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0" name="Google Shape;2243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1" name="Google Shape;2243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2" name="Google Shape;2243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3" name="Google Shape;2243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4" name="Google Shape;2243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5" name="Google Shape;2243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6" name="Google Shape;2243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7" name="Google Shape;2243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8" name="Google Shape;2243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9" name="Google Shape;2243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0" name="Google Shape;2244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1" name="Google Shape;2244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2" name="Google Shape;2244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3" name="Google Shape;2244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4" name="Google Shape;2244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5" name="Google Shape;2244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6" name="Google Shape;2244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7" name="Google Shape;2244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8" name="Google Shape;2244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9" name="Google Shape;2244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0" name="Google Shape;2245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1" name="Google Shape;2245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2" name="Google Shape;2245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3" name="Google Shape;2245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4" name="Google Shape;2245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5" name="Google Shape;2245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6" name="Google Shape;2245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7" name="Google Shape;2245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8" name="Google Shape;2245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9" name="Google Shape;2245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0" name="Google Shape;2246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1" name="Google Shape;2246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2" name="Google Shape;2246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3" name="Google Shape;2246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4" name="Google Shape;2246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5" name="Google Shape;2246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6" name="Google Shape;2246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7" name="Google Shape;2246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8" name="Google Shape;2246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9" name="Google Shape;2246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0" name="Google Shape;2247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1" name="Google Shape;2247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2" name="Google Shape;2247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3" name="Google Shape;2247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4" name="Google Shape;2247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5" name="Google Shape;2247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6" name="Google Shape;2247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7" name="Google Shape;2247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8" name="Google Shape;2247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9" name="Google Shape;2247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0" name="Google Shape;2248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1" name="Google Shape;2248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2" name="Google Shape;2248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3" name="Google Shape;2248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4" name="Google Shape;22484;p43"/>
            <p:cNvGrpSpPr/>
            <p:nvPr/>
          </p:nvGrpSpPr>
          <p:grpSpPr>
            <a:xfrm>
              <a:off x="109200" y="854606"/>
              <a:ext cx="8925600" cy="33000"/>
              <a:chOff x="76200" y="76206"/>
              <a:chExt cx="8925600" cy="33000"/>
            </a:xfrm>
          </p:grpSpPr>
          <p:sp>
            <p:nvSpPr>
              <p:cNvPr id="22485" name="Google Shape;2248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6" name="Google Shape;2248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7" name="Google Shape;2248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8" name="Google Shape;2248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9" name="Google Shape;2248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0" name="Google Shape;2249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1" name="Google Shape;2249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2" name="Google Shape;2249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3" name="Google Shape;2249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4" name="Google Shape;2249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5" name="Google Shape;2249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6" name="Google Shape;2249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7" name="Google Shape;2249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8" name="Google Shape;2249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9" name="Google Shape;2249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0" name="Google Shape;2250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1" name="Google Shape;2250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2" name="Google Shape;2250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3" name="Google Shape;2250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4" name="Google Shape;2250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5" name="Google Shape;2250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6" name="Google Shape;2250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7" name="Google Shape;2250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8" name="Google Shape;2250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9" name="Google Shape;2250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0" name="Google Shape;2251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1" name="Google Shape;2251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2" name="Google Shape;2251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3" name="Google Shape;2251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4" name="Google Shape;2251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5" name="Google Shape;2251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6" name="Google Shape;2251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7" name="Google Shape;2251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8" name="Google Shape;2251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9" name="Google Shape;2251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0" name="Google Shape;2252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1" name="Google Shape;2252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2" name="Google Shape;2252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3" name="Google Shape;2252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4" name="Google Shape;2252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5" name="Google Shape;2252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6" name="Google Shape;2252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7" name="Google Shape;2252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8" name="Google Shape;2252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9" name="Google Shape;2252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0" name="Google Shape;2253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1" name="Google Shape;2253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2" name="Google Shape;2253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3" name="Google Shape;2253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4" name="Google Shape;2253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5" name="Google Shape;2253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6" name="Google Shape;2253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7" name="Google Shape;2253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8" name="Google Shape;2253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9" name="Google Shape;2253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0" name="Google Shape;2254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1" name="Google Shape;2254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2" name="Google Shape;2254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3" name="Google Shape;2254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4" name="Google Shape;2254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5" name="Google Shape;2254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6" name="Google Shape;2254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7" name="Google Shape;2254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8" name="Google Shape;2254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9" name="Google Shape;2254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0" name="Google Shape;2255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1" name="Google Shape;2255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2" name="Google Shape;2255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3" name="Google Shape;2255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4" name="Google Shape;2255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5" name="Google Shape;2255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6" name="Google Shape;2255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57" name="Google Shape;22557;p43"/>
            <p:cNvGrpSpPr/>
            <p:nvPr/>
          </p:nvGrpSpPr>
          <p:grpSpPr>
            <a:xfrm>
              <a:off x="109200" y="965806"/>
              <a:ext cx="8925600" cy="33000"/>
              <a:chOff x="76200" y="76206"/>
              <a:chExt cx="8925600" cy="33000"/>
            </a:xfrm>
          </p:grpSpPr>
          <p:sp>
            <p:nvSpPr>
              <p:cNvPr id="22558" name="Google Shape;2255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9" name="Google Shape;2255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0" name="Google Shape;2256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1" name="Google Shape;2256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2" name="Google Shape;2256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3" name="Google Shape;2256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4" name="Google Shape;2256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5" name="Google Shape;2256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6" name="Google Shape;2256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7" name="Google Shape;2256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8" name="Google Shape;2256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9" name="Google Shape;2256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0" name="Google Shape;2257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1" name="Google Shape;2257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2" name="Google Shape;2257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3" name="Google Shape;2257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4" name="Google Shape;2257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5" name="Google Shape;2257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6" name="Google Shape;2257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7" name="Google Shape;2257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8" name="Google Shape;2257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9" name="Google Shape;2257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0" name="Google Shape;2258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1" name="Google Shape;2258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2" name="Google Shape;2258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3" name="Google Shape;2258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4" name="Google Shape;2258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5" name="Google Shape;2258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6" name="Google Shape;2258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7" name="Google Shape;2258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8" name="Google Shape;2258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9" name="Google Shape;2258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0" name="Google Shape;2259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1" name="Google Shape;2259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2" name="Google Shape;2259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3" name="Google Shape;2259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4" name="Google Shape;2259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5" name="Google Shape;2259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6" name="Google Shape;2259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7" name="Google Shape;2259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8" name="Google Shape;2259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9" name="Google Shape;2259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0" name="Google Shape;2260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1" name="Google Shape;2260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2" name="Google Shape;2260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3" name="Google Shape;2260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4" name="Google Shape;2260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5" name="Google Shape;2260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6" name="Google Shape;2260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7" name="Google Shape;2260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8" name="Google Shape;2260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9" name="Google Shape;2260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0" name="Google Shape;2261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1" name="Google Shape;2261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2" name="Google Shape;2261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3" name="Google Shape;2261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4" name="Google Shape;2261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5" name="Google Shape;2261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6" name="Google Shape;2261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7" name="Google Shape;2261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8" name="Google Shape;2261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9" name="Google Shape;2261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0" name="Google Shape;2262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1" name="Google Shape;2262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2" name="Google Shape;2262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3" name="Google Shape;2262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4" name="Google Shape;2262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5" name="Google Shape;2262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6" name="Google Shape;2262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7" name="Google Shape;2262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8" name="Google Shape;2262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9" name="Google Shape;2262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0" name="Google Shape;22630;p43"/>
            <p:cNvGrpSpPr/>
            <p:nvPr/>
          </p:nvGrpSpPr>
          <p:grpSpPr>
            <a:xfrm>
              <a:off x="109200" y="1077006"/>
              <a:ext cx="8925600" cy="33000"/>
              <a:chOff x="76200" y="76206"/>
              <a:chExt cx="8925600" cy="33000"/>
            </a:xfrm>
          </p:grpSpPr>
          <p:sp>
            <p:nvSpPr>
              <p:cNvPr id="22631" name="Google Shape;2263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2" name="Google Shape;2263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3" name="Google Shape;2263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4" name="Google Shape;2263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5" name="Google Shape;2263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6" name="Google Shape;2263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7" name="Google Shape;2263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8" name="Google Shape;2263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9" name="Google Shape;2263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0" name="Google Shape;2264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1" name="Google Shape;2264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2" name="Google Shape;2264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3" name="Google Shape;2264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4" name="Google Shape;2264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5" name="Google Shape;2264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6" name="Google Shape;2264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7" name="Google Shape;2264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8" name="Google Shape;2264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9" name="Google Shape;2264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0" name="Google Shape;2265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1" name="Google Shape;2265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2" name="Google Shape;2265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3" name="Google Shape;2265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4" name="Google Shape;2265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5" name="Google Shape;2265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6" name="Google Shape;2265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7" name="Google Shape;2265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8" name="Google Shape;2265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9" name="Google Shape;2265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0" name="Google Shape;2266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1" name="Google Shape;2266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2" name="Google Shape;2266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3" name="Google Shape;2266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4" name="Google Shape;2266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5" name="Google Shape;2266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6" name="Google Shape;2266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7" name="Google Shape;2266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8" name="Google Shape;2266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9" name="Google Shape;2266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0" name="Google Shape;2267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1" name="Google Shape;2267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2" name="Google Shape;2267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3" name="Google Shape;2267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4" name="Google Shape;2267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5" name="Google Shape;2267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6" name="Google Shape;2267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7" name="Google Shape;2267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8" name="Google Shape;2267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9" name="Google Shape;2267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0" name="Google Shape;2268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1" name="Google Shape;2268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2" name="Google Shape;2268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3" name="Google Shape;2268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4" name="Google Shape;2268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5" name="Google Shape;2268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6" name="Google Shape;2268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7" name="Google Shape;2268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8" name="Google Shape;2268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9" name="Google Shape;2268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0" name="Google Shape;2269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1" name="Google Shape;2269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2" name="Google Shape;2269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3" name="Google Shape;2269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4" name="Google Shape;2269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5" name="Google Shape;2269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6" name="Google Shape;2269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7" name="Google Shape;2269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8" name="Google Shape;2269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9" name="Google Shape;2269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0" name="Google Shape;2270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1" name="Google Shape;2270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2" name="Google Shape;2270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03" name="Google Shape;22703;p43"/>
            <p:cNvGrpSpPr/>
            <p:nvPr/>
          </p:nvGrpSpPr>
          <p:grpSpPr>
            <a:xfrm>
              <a:off x="109200" y="1188206"/>
              <a:ext cx="8925600" cy="33000"/>
              <a:chOff x="76200" y="76206"/>
              <a:chExt cx="8925600" cy="33000"/>
            </a:xfrm>
          </p:grpSpPr>
          <p:sp>
            <p:nvSpPr>
              <p:cNvPr id="22704" name="Google Shape;2270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5" name="Google Shape;2270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6" name="Google Shape;2270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7" name="Google Shape;2270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8" name="Google Shape;2270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9" name="Google Shape;2270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0" name="Google Shape;2271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1" name="Google Shape;2271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2" name="Google Shape;2271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3" name="Google Shape;2271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4" name="Google Shape;2271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5" name="Google Shape;2271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6" name="Google Shape;2271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7" name="Google Shape;2271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8" name="Google Shape;2271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9" name="Google Shape;2271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0" name="Google Shape;2272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1" name="Google Shape;2272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2" name="Google Shape;2272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3" name="Google Shape;2272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4" name="Google Shape;2272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5" name="Google Shape;2272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6" name="Google Shape;2272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7" name="Google Shape;2272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8" name="Google Shape;2272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9" name="Google Shape;2272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0" name="Google Shape;2273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1" name="Google Shape;2273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2" name="Google Shape;2273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3" name="Google Shape;2273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4" name="Google Shape;2273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5" name="Google Shape;2273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6" name="Google Shape;2273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7" name="Google Shape;2273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8" name="Google Shape;2273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9" name="Google Shape;2273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0" name="Google Shape;2274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1" name="Google Shape;2274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2" name="Google Shape;2274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3" name="Google Shape;2274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4" name="Google Shape;2274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5" name="Google Shape;2274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6" name="Google Shape;2274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7" name="Google Shape;2274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8" name="Google Shape;2274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9" name="Google Shape;2274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0" name="Google Shape;2275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1" name="Google Shape;2275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2" name="Google Shape;2275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3" name="Google Shape;2275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4" name="Google Shape;2275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5" name="Google Shape;2275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6" name="Google Shape;2275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7" name="Google Shape;2275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8" name="Google Shape;2275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9" name="Google Shape;2275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0" name="Google Shape;2276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1" name="Google Shape;2276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2" name="Google Shape;2276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3" name="Google Shape;2276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4" name="Google Shape;2276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5" name="Google Shape;2276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6" name="Google Shape;2276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7" name="Google Shape;2276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8" name="Google Shape;2276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9" name="Google Shape;2276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0" name="Google Shape;2277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1" name="Google Shape;2277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2" name="Google Shape;2277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3" name="Google Shape;2277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4" name="Google Shape;2277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5" name="Google Shape;2277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6" name="Google Shape;22776;p43"/>
            <p:cNvGrpSpPr/>
            <p:nvPr/>
          </p:nvGrpSpPr>
          <p:grpSpPr>
            <a:xfrm>
              <a:off x="109200" y="1299406"/>
              <a:ext cx="8925600" cy="33000"/>
              <a:chOff x="76200" y="76206"/>
              <a:chExt cx="8925600" cy="33000"/>
            </a:xfrm>
          </p:grpSpPr>
          <p:sp>
            <p:nvSpPr>
              <p:cNvPr id="22777" name="Google Shape;2277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8" name="Google Shape;2277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9" name="Google Shape;2277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0" name="Google Shape;2278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1" name="Google Shape;2278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2" name="Google Shape;2278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3" name="Google Shape;2278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4" name="Google Shape;2278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5" name="Google Shape;2278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6" name="Google Shape;2278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7" name="Google Shape;2278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8" name="Google Shape;2278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9" name="Google Shape;2278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0" name="Google Shape;2279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1" name="Google Shape;2279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2" name="Google Shape;2279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3" name="Google Shape;2279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4" name="Google Shape;2279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5" name="Google Shape;2279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6" name="Google Shape;2279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7" name="Google Shape;2279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8" name="Google Shape;2279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9" name="Google Shape;2279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0" name="Google Shape;2280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1" name="Google Shape;2280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2" name="Google Shape;2280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3" name="Google Shape;2280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4" name="Google Shape;2280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5" name="Google Shape;2280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6" name="Google Shape;2280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7" name="Google Shape;2280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8" name="Google Shape;2280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9" name="Google Shape;2280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0" name="Google Shape;2281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1" name="Google Shape;2281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2" name="Google Shape;2281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3" name="Google Shape;2281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4" name="Google Shape;2281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5" name="Google Shape;2281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6" name="Google Shape;2281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7" name="Google Shape;2281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8" name="Google Shape;2281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9" name="Google Shape;2281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0" name="Google Shape;2282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1" name="Google Shape;2282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2" name="Google Shape;2282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3" name="Google Shape;2282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4" name="Google Shape;2282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5" name="Google Shape;2282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6" name="Google Shape;2282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7" name="Google Shape;2282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8" name="Google Shape;2282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9" name="Google Shape;2282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0" name="Google Shape;2283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1" name="Google Shape;2283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2" name="Google Shape;2283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3" name="Google Shape;2283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4" name="Google Shape;2283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5" name="Google Shape;2283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6" name="Google Shape;2283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7" name="Google Shape;2283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8" name="Google Shape;2283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9" name="Google Shape;2283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0" name="Google Shape;2284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1" name="Google Shape;2284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2" name="Google Shape;2284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3" name="Google Shape;2284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4" name="Google Shape;2284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5" name="Google Shape;2284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6" name="Google Shape;2284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7" name="Google Shape;2284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8" name="Google Shape;2284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49" name="Google Shape;22849;p43"/>
            <p:cNvGrpSpPr/>
            <p:nvPr/>
          </p:nvGrpSpPr>
          <p:grpSpPr>
            <a:xfrm>
              <a:off x="109200" y="1410606"/>
              <a:ext cx="8925600" cy="33000"/>
              <a:chOff x="76200" y="76206"/>
              <a:chExt cx="8925600" cy="33000"/>
            </a:xfrm>
          </p:grpSpPr>
          <p:sp>
            <p:nvSpPr>
              <p:cNvPr id="22850" name="Google Shape;2285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1" name="Google Shape;2285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2" name="Google Shape;2285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3" name="Google Shape;2285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4" name="Google Shape;2285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5" name="Google Shape;2285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6" name="Google Shape;2285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7" name="Google Shape;2285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8" name="Google Shape;2285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9" name="Google Shape;2285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0" name="Google Shape;2286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1" name="Google Shape;2286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2" name="Google Shape;2286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3" name="Google Shape;2286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4" name="Google Shape;2286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5" name="Google Shape;2286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6" name="Google Shape;2286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7" name="Google Shape;2286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8" name="Google Shape;2286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9" name="Google Shape;2286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0" name="Google Shape;2287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1" name="Google Shape;2287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2" name="Google Shape;2287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3" name="Google Shape;2287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4" name="Google Shape;2287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5" name="Google Shape;2287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6" name="Google Shape;2287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7" name="Google Shape;2287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8" name="Google Shape;2287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9" name="Google Shape;2287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0" name="Google Shape;2288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1" name="Google Shape;2288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2" name="Google Shape;2288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3" name="Google Shape;2288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4" name="Google Shape;2288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5" name="Google Shape;2288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6" name="Google Shape;2288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7" name="Google Shape;2288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8" name="Google Shape;2288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9" name="Google Shape;2288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0" name="Google Shape;2289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1" name="Google Shape;2289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2" name="Google Shape;2289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3" name="Google Shape;2289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4" name="Google Shape;2289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5" name="Google Shape;2289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6" name="Google Shape;2289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7" name="Google Shape;2289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8" name="Google Shape;2289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9" name="Google Shape;2289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0" name="Google Shape;2290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1" name="Google Shape;2290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2" name="Google Shape;2290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3" name="Google Shape;2290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4" name="Google Shape;2290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5" name="Google Shape;2290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6" name="Google Shape;2290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7" name="Google Shape;2290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8" name="Google Shape;2290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9" name="Google Shape;2290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0" name="Google Shape;2291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1" name="Google Shape;2291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2" name="Google Shape;2291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3" name="Google Shape;2291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4" name="Google Shape;2291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5" name="Google Shape;2291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6" name="Google Shape;2291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7" name="Google Shape;2291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8" name="Google Shape;2291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9" name="Google Shape;2291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0" name="Google Shape;2292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1" name="Google Shape;2292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2" name="Google Shape;22922;p43"/>
            <p:cNvGrpSpPr/>
            <p:nvPr/>
          </p:nvGrpSpPr>
          <p:grpSpPr>
            <a:xfrm>
              <a:off x="109200" y="1521806"/>
              <a:ext cx="8925600" cy="33000"/>
              <a:chOff x="76200" y="76206"/>
              <a:chExt cx="8925600" cy="33000"/>
            </a:xfrm>
          </p:grpSpPr>
          <p:sp>
            <p:nvSpPr>
              <p:cNvPr id="22923" name="Google Shape;2292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4" name="Google Shape;2292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5" name="Google Shape;2292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6" name="Google Shape;2292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7" name="Google Shape;2292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8" name="Google Shape;2292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9" name="Google Shape;2292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0" name="Google Shape;2293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1" name="Google Shape;2293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2" name="Google Shape;2293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3" name="Google Shape;2293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4" name="Google Shape;2293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5" name="Google Shape;2293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6" name="Google Shape;2293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7" name="Google Shape;2293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8" name="Google Shape;2293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9" name="Google Shape;2293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0" name="Google Shape;2294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1" name="Google Shape;2294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2" name="Google Shape;2294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3" name="Google Shape;2294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4" name="Google Shape;2294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5" name="Google Shape;2294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6" name="Google Shape;2294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7" name="Google Shape;2294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8" name="Google Shape;2294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9" name="Google Shape;2294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0" name="Google Shape;2295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1" name="Google Shape;2295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2" name="Google Shape;2295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3" name="Google Shape;2295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4" name="Google Shape;2295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5" name="Google Shape;2295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6" name="Google Shape;2295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7" name="Google Shape;2295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8" name="Google Shape;2295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9" name="Google Shape;2295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0" name="Google Shape;2296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1" name="Google Shape;2296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2" name="Google Shape;2296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3" name="Google Shape;2296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4" name="Google Shape;2296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5" name="Google Shape;2296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6" name="Google Shape;2296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7" name="Google Shape;2296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8" name="Google Shape;2296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9" name="Google Shape;2296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0" name="Google Shape;2297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1" name="Google Shape;2297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2" name="Google Shape;2297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3" name="Google Shape;2297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4" name="Google Shape;2297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5" name="Google Shape;2297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6" name="Google Shape;2297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7" name="Google Shape;2297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8" name="Google Shape;2297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9" name="Google Shape;2297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0" name="Google Shape;2298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1" name="Google Shape;2298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2" name="Google Shape;2298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3" name="Google Shape;2298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4" name="Google Shape;2298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5" name="Google Shape;2298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6" name="Google Shape;2298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7" name="Google Shape;2298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8" name="Google Shape;2298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9" name="Google Shape;2298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0" name="Google Shape;2299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1" name="Google Shape;2299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2" name="Google Shape;2299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3" name="Google Shape;2299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4" name="Google Shape;2299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5" name="Google Shape;22995;p43"/>
            <p:cNvGrpSpPr/>
            <p:nvPr/>
          </p:nvGrpSpPr>
          <p:grpSpPr>
            <a:xfrm>
              <a:off x="109200" y="1633006"/>
              <a:ext cx="8925600" cy="33000"/>
              <a:chOff x="76200" y="76206"/>
              <a:chExt cx="8925600" cy="33000"/>
            </a:xfrm>
          </p:grpSpPr>
          <p:sp>
            <p:nvSpPr>
              <p:cNvPr id="22996" name="Google Shape;2299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7" name="Google Shape;2299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8" name="Google Shape;2299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9" name="Google Shape;2299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0" name="Google Shape;2300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1" name="Google Shape;2300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2" name="Google Shape;2300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3" name="Google Shape;2300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4" name="Google Shape;2300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5" name="Google Shape;2300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6" name="Google Shape;2300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7" name="Google Shape;2300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8" name="Google Shape;2300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9" name="Google Shape;2300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0" name="Google Shape;2301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1" name="Google Shape;2301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2" name="Google Shape;2301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3" name="Google Shape;2301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4" name="Google Shape;2301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5" name="Google Shape;2301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6" name="Google Shape;2301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7" name="Google Shape;2301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8" name="Google Shape;2301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9" name="Google Shape;2301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0" name="Google Shape;2302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1" name="Google Shape;2302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2" name="Google Shape;2302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3" name="Google Shape;2302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4" name="Google Shape;2302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5" name="Google Shape;2302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6" name="Google Shape;2302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7" name="Google Shape;2302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8" name="Google Shape;2302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9" name="Google Shape;2302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0" name="Google Shape;2303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1" name="Google Shape;2303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2" name="Google Shape;2303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3" name="Google Shape;2303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4" name="Google Shape;2303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5" name="Google Shape;2303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6" name="Google Shape;2303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7" name="Google Shape;2303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8" name="Google Shape;2303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9" name="Google Shape;2303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0" name="Google Shape;2304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1" name="Google Shape;2304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2" name="Google Shape;2304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3" name="Google Shape;2304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4" name="Google Shape;2304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5" name="Google Shape;2304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6" name="Google Shape;2304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7" name="Google Shape;2304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8" name="Google Shape;2304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9" name="Google Shape;2304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0" name="Google Shape;2305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1" name="Google Shape;2305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2" name="Google Shape;2305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3" name="Google Shape;2305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4" name="Google Shape;2305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5" name="Google Shape;2305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6" name="Google Shape;2305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7" name="Google Shape;2305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8" name="Google Shape;2305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9" name="Google Shape;2305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0" name="Google Shape;2306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1" name="Google Shape;2306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2" name="Google Shape;2306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3" name="Google Shape;2306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4" name="Google Shape;2306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5" name="Google Shape;2306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6" name="Google Shape;2306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7" name="Google Shape;2306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68" name="Google Shape;23068;p43"/>
            <p:cNvGrpSpPr/>
            <p:nvPr/>
          </p:nvGrpSpPr>
          <p:grpSpPr>
            <a:xfrm>
              <a:off x="109200" y="1744206"/>
              <a:ext cx="8925600" cy="33000"/>
              <a:chOff x="76200" y="76206"/>
              <a:chExt cx="8925600" cy="33000"/>
            </a:xfrm>
          </p:grpSpPr>
          <p:sp>
            <p:nvSpPr>
              <p:cNvPr id="23069" name="Google Shape;2306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0" name="Google Shape;2307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1" name="Google Shape;2307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2" name="Google Shape;2307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3" name="Google Shape;2307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4" name="Google Shape;2307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5" name="Google Shape;2307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6" name="Google Shape;2307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7" name="Google Shape;2307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8" name="Google Shape;2307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9" name="Google Shape;2307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0" name="Google Shape;2308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1" name="Google Shape;2308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2" name="Google Shape;2308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3" name="Google Shape;2308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4" name="Google Shape;2308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5" name="Google Shape;2308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6" name="Google Shape;2308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7" name="Google Shape;2308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8" name="Google Shape;2308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9" name="Google Shape;2308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0" name="Google Shape;2309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1" name="Google Shape;2309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2" name="Google Shape;2309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3" name="Google Shape;2309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4" name="Google Shape;2309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5" name="Google Shape;2309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6" name="Google Shape;2309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7" name="Google Shape;2309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8" name="Google Shape;2309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9" name="Google Shape;2309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0" name="Google Shape;2310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1" name="Google Shape;2310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2" name="Google Shape;2310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3" name="Google Shape;2310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4" name="Google Shape;2310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5" name="Google Shape;2310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6" name="Google Shape;2310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7" name="Google Shape;2310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8" name="Google Shape;2310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9" name="Google Shape;2310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0" name="Google Shape;2311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1" name="Google Shape;2311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2" name="Google Shape;2311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3" name="Google Shape;2311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4" name="Google Shape;2311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5" name="Google Shape;2311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6" name="Google Shape;2311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7" name="Google Shape;2311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8" name="Google Shape;2311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9" name="Google Shape;2311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0" name="Google Shape;2312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1" name="Google Shape;2312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2" name="Google Shape;2312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3" name="Google Shape;2312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4" name="Google Shape;2312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5" name="Google Shape;2312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6" name="Google Shape;2312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7" name="Google Shape;2312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8" name="Google Shape;2312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9" name="Google Shape;2312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0" name="Google Shape;2313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1" name="Google Shape;2313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2" name="Google Shape;2313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3" name="Google Shape;2313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4" name="Google Shape;2313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5" name="Google Shape;2313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6" name="Google Shape;2313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7" name="Google Shape;2313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8" name="Google Shape;2313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9" name="Google Shape;2313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0" name="Google Shape;2314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41" name="Google Shape;23141;p43"/>
            <p:cNvGrpSpPr/>
            <p:nvPr/>
          </p:nvGrpSpPr>
          <p:grpSpPr>
            <a:xfrm>
              <a:off x="109200" y="1855406"/>
              <a:ext cx="8925600" cy="33000"/>
              <a:chOff x="76200" y="76206"/>
              <a:chExt cx="8925600" cy="33000"/>
            </a:xfrm>
          </p:grpSpPr>
          <p:sp>
            <p:nvSpPr>
              <p:cNvPr id="23142" name="Google Shape;2314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3" name="Google Shape;2314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4" name="Google Shape;2314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5" name="Google Shape;2314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6" name="Google Shape;2314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7" name="Google Shape;2314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8" name="Google Shape;2314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9" name="Google Shape;2314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0" name="Google Shape;2315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1" name="Google Shape;2315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2" name="Google Shape;2315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3" name="Google Shape;2315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4" name="Google Shape;2315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5" name="Google Shape;2315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6" name="Google Shape;2315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7" name="Google Shape;2315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8" name="Google Shape;2315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9" name="Google Shape;2315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0" name="Google Shape;2316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1" name="Google Shape;2316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2" name="Google Shape;2316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3" name="Google Shape;2316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4" name="Google Shape;2316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5" name="Google Shape;2316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6" name="Google Shape;2316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7" name="Google Shape;2316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8" name="Google Shape;2316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9" name="Google Shape;2316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0" name="Google Shape;2317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1" name="Google Shape;2317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2" name="Google Shape;2317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3" name="Google Shape;2317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4" name="Google Shape;2317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5" name="Google Shape;2317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6" name="Google Shape;2317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7" name="Google Shape;2317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8" name="Google Shape;2317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9" name="Google Shape;2317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0" name="Google Shape;2318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1" name="Google Shape;2318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2" name="Google Shape;2318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3" name="Google Shape;2318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4" name="Google Shape;2318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5" name="Google Shape;2318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6" name="Google Shape;2318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7" name="Google Shape;2318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8" name="Google Shape;2318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9" name="Google Shape;2318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0" name="Google Shape;2319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1" name="Google Shape;2319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2" name="Google Shape;2319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3" name="Google Shape;2319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4" name="Google Shape;2319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5" name="Google Shape;2319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6" name="Google Shape;2319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7" name="Google Shape;2319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8" name="Google Shape;2319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9" name="Google Shape;2319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0" name="Google Shape;2320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1" name="Google Shape;2320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2" name="Google Shape;2320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3" name="Google Shape;2320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4" name="Google Shape;2320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5" name="Google Shape;2320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6" name="Google Shape;2320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7" name="Google Shape;2320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8" name="Google Shape;2320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9" name="Google Shape;2320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0" name="Google Shape;2321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1" name="Google Shape;2321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2" name="Google Shape;2321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3" name="Google Shape;2321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4" name="Google Shape;23214;p43"/>
            <p:cNvGrpSpPr/>
            <p:nvPr/>
          </p:nvGrpSpPr>
          <p:grpSpPr>
            <a:xfrm>
              <a:off x="109200" y="1966606"/>
              <a:ext cx="8925600" cy="33000"/>
              <a:chOff x="76200" y="76206"/>
              <a:chExt cx="8925600" cy="33000"/>
            </a:xfrm>
          </p:grpSpPr>
          <p:sp>
            <p:nvSpPr>
              <p:cNvPr id="23215" name="Google Shape;2321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6" name="Google Shape;2321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7" name="Google Shape;2321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8" name="Google Shape;2321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9" name="Google Shape;2321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0" name="Google Shape;2322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1" name="Google Shape;2322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2" name="Google Shape;2322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3" name="Google Shape;2322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4" name="Google Shape;2322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5" name="Google Shape;2322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6" name="Google Shape;2322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7" name="Google Shape;2322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8" name="Google Shape;2322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9" name="Google Shape;2322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0" name="Google Shape;2323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1" name="Google Shape;2323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2" name="Google Shape;2323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3" name="Google Shape;2323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4" name="Google Shape;2323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5" name="Google Shape;2323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6" name="Google Shape;2323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7" name="Google Shape;2323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8" name="Google Shape;2323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9" name="Google Shape;2323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0" name="Google Shape;2324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1" name="Google Shape;2324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2" name="Google Shape;2324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3" name="Google Shape;2324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4" name="Google Shape;2324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5" name="Google Shape;2324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6" name="Google Shape;2324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7" name="Google Shape;2324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8" name="Google Shape;2324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9" name="Google Shape;2324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0" name="Google Shape;2325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1" name="Google Shape;2325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2" name="Google Shape;2325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3" name="Google Shape;2325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4" name="Google Shape;2325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5" name="Google Shape;2325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6" name="Google Shape;2325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7" name="Google Shape;2325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8" name="Google Shape;2325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9" name="Google Shape;2325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0" name="Google Shape;2326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1" name="Google Shape;2326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2" name="Google Shape;2326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3" name="Google Shape;2326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4" name="Google Shape;2326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5" name="Google Shape;2326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6" name="Google Shape;2326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7" name="Google Shape;2326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8" name="Google Shape;2326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9" name="Google Shape;2326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0" name="Google Shape;2327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1" name="Google Shape;2327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2" name="Google Shape;2327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3" name="Google Shape;2327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4" name="Google Shape;2327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5" name="Google Shape;2327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6" name="Google Shape;2327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7" name="Google Shape;2327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8" name="Google Shape;2327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9" name="Google Shape;2327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0" name="Google Shape;2328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1" name="Google Shape;2328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2" name="Google Shape;2328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3" name="Google Shape;2328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4" name="Google Shape;2328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5" name="Google Shape;2328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6" name="Google Shape;2328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7" name="Google Shape;23287;p43"/>
            <p:cNvGrpSpPr/>
            <p:nvPr/>
          </p:nvGrpSpPr>
          <p:grpSpPr>
            <a:xfrm>
              <a:off x="109200" y="2077806"/>
              <a:ext cx="8925600" cy="33000"/>
              <a:chOff x="76200" y="76206"/>
              <a:chExt cx="8925600" cy="33000"/>
            </a:xfrm>
          </p:grpSpPr>
          <p:sp>
            <p:nvSpPr>
              <p:cNvPr id="23288" name="Google Shape;2328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9" name="Google Shape;2328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0" name="Google Shape;2329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1" name="Google Shape;2329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2" name="Google Shape;2329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3" name="Google Shape;2329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4" name="Google Shape;2329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5" name="Google Shape;2329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6" name="Google Shape;2329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7" name="Google Shape;2329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8" name="Google Shape;2329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9" name="Google Shape;2329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0" name="Google Shape;2330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1" name="Google Shape;2330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2" name="Google Shape;2330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3" name="Google Shape;2330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4" name="Google Shape;2330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5" name="Google Shape;2330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6" name="Google Shape;2330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7" name="Google Shape;2330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8" name="Google Shape;2330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9" name="Google Shape;2330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0" name="Google Shape;2331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1" name="Google Shape;2331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2" name="Google Shape;2331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3" name="Google Shape;2331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4" name="Google Shape;2331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5" name="Google Shape;2331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6" name="Google Shape;2331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7" name="Google Shape;2331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8" name="Google Shape;2331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9" name="Google Shape;2331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0" name="Google Shape;2332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1" name="Google Shape;2332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2" name="Google Shape;2332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3" name="Google Shape;2332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4" name="Google Shape;2332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5" name="Google Shape;2332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6" name="Google Shape;2332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7" name="Google Shape;2332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8" name="Google Shape;2332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9" name="Google Shape;2332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0" name="Google Shape;2333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1" name="Google Shape;2333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2" name="Google Shape;2333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3" name="Google Shape;2333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4" name="Google Shape;2333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5" name="Google Shape;2333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6" name="Google Shape;2333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7" name="Google Shape;2333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8" name="Google Shape;2333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9" name="Google Shape;2333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0" name="Google Shape;2334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1" name="Google Shape;2334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2" name="Google Shape;2334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3" name="Google Shape;2334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4" name="Google Shape;2334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5" name="Google Shape;2334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6" name="Google Shape;2334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7" name="Google Shape;2334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8" name="Google Shape;2334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9" name="Google Shape;2334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0" name="Google Shape;2335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1" name="Google Shape;2335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2" name="Google Shape;2335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3" name="Google Shape;2335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4" name="Google Shape;2335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5" name="Google Shape;2335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6" name="Google Shape;2335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7" name="Google Shape;2335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8" name="Google Shape;2335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9" name="Google Shape;2335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0" name="Google Shape;23360;p43"/>
            <p:cNvGrpSpPr/>
            <p:nvPr/>
          </p:nvGrpSpPr>
          <p:grpSpPr>
            <a:xfrm>
              <a:off x="109200" y="2189006"/>
              <a:ext cx="8925600" cy="33000"/>
              <a:chOff x="76200" y="76206"/>
              <a:chExt cx="8925600" cy="33000"/>
            </a:xfrm>
          </p:grpSpPr>
          <p:sp>
            <p:nvSpPr>
              <p:cNvPr id="23361" name="Google Shape;2336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2" name="Google Shape;2336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3" name="Google Shape;2336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4" name="Google Shape;2336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5" name="Google Shape;2336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6" name="Google Shape;2336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7" name="Google Shape;2336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8" name="Google Shape;2336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9" name="Google Shape;2336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0" name="Google Shape;2337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1" name="Google Shape;2337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2" name="Google Shape;2337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3" name="Google Shape;2337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4" name="Google Shape;2337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5" name="Google Shape;2337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6" name="Google Shape;2337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7" name="Google Shape;2337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8" name="Google Shape;2337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9" name="Google Shape;2337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0" name="Google Shape;2338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1" name="Google Shape;2338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2" name="Google Shape;2338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3" name="Google Shape;2338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4" name="Google Shape;2338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5" name="Google Shape;2338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6" name="Google Shape;2338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7" name="Google Shape;2338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8" name="Google Shape;2338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9" name="Google Shape;2338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0" name="Google Shape;2339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1" name="Google Shape;2339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2" name="Google Shape;2339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3" name="Google Shape;2339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4" name="Google Shape;2339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5" name="Google Shape;2339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6" name="Google Shape;2339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7" name="Google Shape;2339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8" name="Google Shape;2339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9" name="Google Shape;2339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0" name="Google Shape;2340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1" name="Google Shape;2340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2" name="Google Shape;2340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3" name="Google Shape;2340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4" name="Google Shape;2340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5" name="Google Shape;2340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6" name="Google Shape;2340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7" name="Google Shape;2340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8" name="Google Shape;2340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9" name="Google Shape;2340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0" name="Google Shape;2341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1" name="Google Shape;2341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2" name="Google Shape;2341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3" name="Google Shape;2341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4" name="Google Shape;2341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5" name="Google Shape;2341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6" name="Google Shape;2341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7" name="Google Shape;2341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8" name="Google Shape;2341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9" name="Google Shape;2341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0" name="Google Shape;2342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1" name="Google Shape;2342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2" name="Google Shape;2342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3" name="Google Shape;2342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4" name="Google Shape;2342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5" name="Google Shape;2342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6" name="Google Shape;2342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7" name="Google Shape;2342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8" name="Google Shape;2342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9" name="Google Shape;2342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0" name="Google Shape;2343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1" name="Google Shape;2343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2" name="Google Shape;2343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3" name="Google Shape;23433;p43"/>
            <p:cNvGrpSpPr/>
            <p:nvPr/>
          </p:nvGrpSpPr>
          <p:grpSpPr>
            <a:xfrm>
              <a:off x="109200" y="2300206"/>
              <a:ext cx="8925600" cy="33000"/>
              <a:chOff x="76200" y="76206"/>
              <a:chExt cx="8925600" cy="33000"/>
            </a:xfrm>
          </p:grpSpPr>
          <p:sp>
            <p:nvSpPr>
              <p:cNvPr id="23434" name="Google Shape;2343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5" name="Google Shape;2343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6" name="Google Shape;2343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7" name="Google Shape;2343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8" name="Google Shape;2343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9" name="Google Shape;2343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0" name="Google Shape;2344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1" name="Google Shape;2344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2" name="Google Shape;2344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3" name="Google Shape;2344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4" name="Google Shape;2344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5" name="Google Shape;2344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6" name="Google Shape;2344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7" name="Google Shape;2344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8" name="Google Shape;2344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9" name="Google Shape;2344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0" name="Google Shape;2345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1" name="Google Shape;2345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2" name="Google Shape;2345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3" name="Google Shape;2345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4" name="Google Shape;2345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5" name="Google Shape;2345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6" name="Google Shape;2345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7" name="Google Shape;2345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8" name="Google Shape;2345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9" name="Google Shape;2345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0" name="Google Shape;2346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1" name="Google Shape;2346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2" name="Google Shape;2346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3" name="Google Shape;2346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4" name="Google Shape;2346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5" name="Google Shape;2346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6" name="Google Shape;2346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7" name="Google Shape;2346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8" name="Google Shape;2346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9" name="Google Shape;2346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0" name="Google Shape;2347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1" name="Google Shape;2347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2" name="Google Shape;2347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3" name="Google Shape;2347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4" name="Google Shape;2347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5" name="Google Shape;2347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6" name="Google Shape;2347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7" name="Google Shape;2347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8" name="Google Shape;2347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9" name="Google Shape;2347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0" name="Google Shape;2348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1" name="Google Shape;2348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2" name="Google Shape;2348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3" name="Google Shape;2348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4" name="Google Shape;2348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5" name="Google Shape;2348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6" name="Google Shape;2348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7" name="Google Shape;2348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8" name="Google Shape;2348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9" name="Google Shape;2348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0" name="Google Shape;2349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1" name="Google Shape;2349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2" name="Google Shape;2349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3" name="Google Shape;2349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4" name="Google Shape;2349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5" name="Google Shape;2349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6" name="Google Shape;2349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7" name="Google Shape;2349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8" name="Google Shape;2349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9" name="Google Shape;2349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0" name="Google Shape;2350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1" name="Google Shape;2350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2" name="Google Shape;2350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3" name="Google Shape;2350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4" name="Google Shape;2350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5" name="Google Shape;2350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6" name="Google Shape;23506;p43"/>
            <p:cNvGrpSpPr/>
            <p:nvPr/>
          </p:nvGrpSpPr>
          <p:grpSpPr>
            <a:xfrm>
              <a:off x="109200" y="2411406"/>
              <a:ext cx="8925600" cy="33000"/>
              <a:chOff x="76200" y="76206"/>
              <a:chExt cx="8925600" cy="33000"/>
            </a:xfrm>
          </p:grpSpPr>
          <p:sp>
            <p:nvSpPr>
              <p:cNvPr id="23507" name="Google Shape;2350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8" name="Google Shape;2350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9" name="Google Shape;2350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0" name="Google Shape;2351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1" name="Google Shape;2351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2" name="Google Shape;2351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3" name="Google Shape;2351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4" name="Google Shape;2351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5" name="Google Shape;2351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6" name="Google Shape;2351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7" name="Google Shape;2351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8" name="Google Shape;2351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9" name="Google Shape;2351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0" name="Google Shape;2352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1" name="Google Shape;2352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2" name="Google Shape;2352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3" name="Google Shape;2352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4" name="Google Shape;2352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5" name="Google Shape;2352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6" name="Google Shape;2352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7" name="Google Shape;2352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8" name="Google Shape;2352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9" name="Google Shape;2352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0" name="Google Shape;2353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1" name="Google Shape;2353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2" name="Google Shape;2353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3" name="Google Shape;2353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4" name="Google Shape;2353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5" name="Google Shape;2353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6" name="Google Shape;2353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7" name="Google Shape;2353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8" name="Google Shape;2353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9" name="Google Shape;2353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0" name="Google Shape;2354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1" name="Google Shape;2354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2" name="Google Shape;2354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3" name="Google Shape;2354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4" name="Google Shape;2354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5" name="Google Shape;2354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6" name="Google Shape;2354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7" name="Google Shape;2354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8" name="Google Shape;2354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9" name="Google Shape;2354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0" name="Google Shape;2355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1" name="Google Shape;2355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2" name="Google Shape;2355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3" name="Google Shape;2355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4" name="Google Shape;2355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5" name="Google Shape;2355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6" name="Google Shape;2355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7" name="Google Shape;2355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8" name="Google Shape;2355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9" name="Google Shape;2355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0" name="Google Shape;2356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1" name="Google Shape;2356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2" name="Google Shape;2356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3" name="Google Shape;2356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4" name="Google Shape;2356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5" name="Google Shape;2356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6" name="Google Shape;2356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7" name="Google Shape;2356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8" name="Google Shape;2356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9" name="Google Shape;2356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0" name="Google Shape;2357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1" name="Google Shape;2357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2" name="Google Shape;2357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3" name="Google Shape;2357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4" name="Google Shape;2357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5" name="Google Shape;2357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6" name="Google Shape;2357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7" name="Google Shape;2357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8" name="Google Shape;2357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9" name="Google Shape;23579;p43"/>
            <p:cNvGrpSpPr/>
            <p:nvPr/>
          </p:nvGrpSpPr>
          <p:grpSpPr>
            <a:xfrm>
              <a:off x="109200" y="2522606"/>
              <a:ext cx="8925600" cy="33000"/>
              <a:chOff x="76200" y="76206"/>
              <a:chExt cx="8925600" cy="33000"/>
            </a:xfrm>
          </p:grpSpPr>
          <p:sp>
            <p:nvSpPr>
              <p:cNvPr id="23580" name="Google Shape;2358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1" name="Google Shape;2358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2" name="Google Shape;2358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3" name="Google Shape;2358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4" name="Google Shape;2358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5" name="Google Shape;2358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6" name="Google Shape;2358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7" name="Google Shape;2358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8" name="Google Shape;2358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9" name="Google Shape;2358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0" name="Google Shape;2359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1" name="Google Shape;2359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2" name="Google Shape;2359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3" name="Google Shape;2359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4" name="Google Shape;2359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5" name="Google Shape;2359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6" name="Google Shape;2359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7" name="Google Shape;2359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8" name="Google Shape;2359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9" name="Google Shape;2359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0" name="Google Shape;2360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1" name="Google Shape;2360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2" name="Google Shape;2360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3" name="Google Shape;2360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4" name="Google Shape;2360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5" name="Google Shape;2360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6" name="Google Shape;2360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7" name="Google Shape;2360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8" name="Google Shape;2360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9" name="Google Shape;2360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0" name="Google Shape;2361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1" name="Google Shape;2361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2" name="Google Shape;2361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3" name="Google Shape;2361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4" name="Google Shape;2361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5" name="Google Shape;2361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6" name="Google Shape;2361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7" name="Google Shape;2361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8" name="Google Shape;2361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9" name="Google Shape;2361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0" name="Google Shape;2362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1" name="Google Shape;2362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2" name="Google Shape;2362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3" name="Google Shape;2362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4" name="Google Shape;2362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5" name="Google Shape;2362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6" name="Google Shape;2362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7" name="Google Shape;2362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8" name="Google Shape;2362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9" name="Google Shape;2362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0" name="Google Shape;2363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1" name="Google Shape;2363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2" name="Google Shape;2363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3" name="Google Shape;2363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4" name="Google Shape;2363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5" name="Google Shape;2363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6" name="Google Shape;2363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7" name="Google Shape;2363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8" name="Google Shape;2363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9" name="Google Shape;2363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0" name="Google Shape;2364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1" name="Google Shape;2364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2" name="Google Shape;2364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3" name="Google Shape;2364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4" name="Google Shape;2364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5" name="Google Shape;2364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6" name="Google Shape;2364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7" name="Google Shape;2364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8" name="Google Shape;2364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9" name="Google Shape;2364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0" name="Google Shape;2365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1" name="Google Shape;2365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2" name="Google Shape;23652;p43"/>
            <p:cNvGrpSpPr/>
            <p:nvPr/>
          </p:nvGrpSpPr>
          <p:grpSpPr>
            <a:xfrm>
              <a:off x="109200" y="2633806"/>
              <a:ext cx="8925600" cy="33000"/>
              <a:chOff x="76200" y="76206"/>
              <a:chExt cx="8925600" cy="33000"/>
            </a:xfrm>
          </p:grpSpPr>
          <p:sp>
            <p:nvSpPr>
              <p:cNvPr id="23653" name="Google Shape;2365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4" name="Google Shape;2365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5" name="Google Shape;2365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6" name="Google Shape;2365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7" name="Google Shape;2365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8" name="Google Shape;2365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9" name="Google Shape;2365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0" name="Google Shape;2366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1" name="Google Shape;2366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2" name="Google Shape;2366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3" name="Google Shape;2366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4" name="Google Shape;2366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5" name="Google Shape;2366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6" name="Google Shape;2366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7" name="Google Shape;2366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8" name="Google Shape;2366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9" name="Google Shape;2366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0" name="Google Shape;2367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1" name="Google Shape;2367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2" name="Google Shape;2367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3" name="Google Shape;2367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4" name="Google Shape;2367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5" name="Google Shape;2367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6" name="Google Shape;2367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7" name="Google Shape;2367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8" name="Google Shape;2367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9" name="Google Shape;2367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0" name="Google Shape;2368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1" name="Google Shape;2368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2" name="Google Shape;2368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3" name="Google Shape;2368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4" name="Google Shape;2368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5" name="Google Shape;2368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6" name="Google Shape;2368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7" name="Google Shape;2368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8" name="Google Shape;2368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9" name="Google Shape;2368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0" name="Google Shape;2369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1" name="Google Shape;2369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2" name="Google Shape;2369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3" name="Google Shape;2369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4" name="Google Shape;2369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5" name="Google Shape;2369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6" name="Google Shape;2369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7" name="Google Shape;2369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8" name="Google Shape;2369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9" name="Google Shape;2369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0" name="Google Shape;2370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1" name="Google Shape;2370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2" name="Google Shape;2370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3" name="Google Shape;2370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4" name="Google Shape;2370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5" name="Google Shape;2370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6" name="Google Shape;2370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7" name="Google Shape;2370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8" name="Google Shape;2370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9" name="Google Shape;2370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0" name="Google Shape;2371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1" name="Google Shape;2371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2" name="Google Shape;2371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3" name="Google Shape;2371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4" name="Google Shape;2371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5" name="Google Shape;2371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6" name="Google Shape;2371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7" name="Google Shape;2371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8" name="Google Shape;2371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9" name="Google Shape;2371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0" name="Google Shape;2372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1" name="Google Shape;2372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2" name="Google Shape;2372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3" name="Google Shape;2372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4" name="Google Shape;2372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25" name="Google Shape;23725;p43"/>
            <p:cNvGrpSpPr/>
            <p:nvPr/>
          </p:nvGrpSpPr>
          <p:grpSpPr>
            <a:xfrm>
              <a:off x="109200" y="2745006"/>
              <a:ext cx="8925600" cy="33000"/>
              <a:chOff x="76200" y="76206"/>
              <a:chExt cx="8925600" cy="33000"/>
            </a:xfrm>
          </p:grpSpPr>
          <p:sp>
            <p:nvSpPr>
              <p:cNvPr id="23726" name="Google Shape;2372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7" name="Google Shape;2372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8" name="Google Shape;2372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9" name="Google Shape;2372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0" name="Google Shape;2373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1" name="Google Shape;2373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2" name="Google Shape;2373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3" name="Google Shape;2373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4" name="Google Shape;2373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5" name="Google Shape;2373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6" name="Google Shape;2373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7" name="Google Shape;2373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8" name="Google Shape;2373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9" name="Google Shape;2373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0" name="Google Shape;2374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1" name="Google Shape;2374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2" name="Google Shape;2374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3" name="Google Shape;2374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4" name="Google Shape;2374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5" name="Google Shape;2374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6" name="Google Shape;2374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7" name="Google Shape;2374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8" name="Google Shape;2374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9" name="Google Shape;2374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0" name="Google Shape;2375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1" name="Google Shape;2375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2" name="Google Shape;2375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3" name="Google Shape;2375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4" name="Google Shape;2375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5" name="Google Shape;2375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6" name="Google Shape;2375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7" name="Google Shape;2375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8" name="Google Shape;2375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9" name="Google Shape;2375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0" name="Google Shape;2376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1" name="Google Shape;2376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2" name="Google Shape;2376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3" name="Google Shape;2376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4" name="Google Shape;2376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5" name="Google Shape;2376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6" name="Google Shape;2376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7" name="Google Shape;2376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8" name="Google Shape;2376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9" name="Google Shape;2376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0" name="Google Shape;2377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1" name="Google Shape;2377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2" name="Google Shape;2377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3" name="Google Shape;2377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4" name="Google Shape;2377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5" name="Google Shape;2377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6" name="Google Shape;2377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7" name="Google Shape;2377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8" name="Google Shape;2377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9" name="Google Shape;2377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0" name="Google Shape;2378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1" name="Google Shape;2378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2" name="Google Shape;2378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3" name="Google Shape;2378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4" name="Google Shape;2378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5" name="Google Shape;2378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6" name="Google Shape;2378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7" name="Google Shape;2378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8" name="Google Shape;2378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9" name="Google Shape;2378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0" name="Google Shape;2379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1" name="Google Shape;2379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2" name="Google Shape;2379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3" name="Google Shape;2379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4" name="Google Shape;2379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5" name="Google Shape;2379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6" name="Google Shape;2379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7" name="Google Shape;2379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8" name="Google Shape;23798;p43"/>
            <p:cNvGrpSpPr/>
            <p:nvPr/>
          </p:nvGrpSpPr>
          <p:grpSpPr>
            <a:xfrm>
              <a:off x="109200" y="2856206"/>
              <a:ext cx="8925600" cy="33000"/>
              <a:chOff x="76200" y="76206"/>
              <a:chExt cx="8925600" cy="33000"/>
            </a:xfrm>
          </p:grpSpPr>
          <p:sp>
            <p:nvSpPr>
              <p:cNvPr id="23799" name="Google Shape;2379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0" name="Google Shape;2380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1" name="Google Shape;2380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2" name="Google Shape;2380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3" name="Google Shape;2380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4" name="Google Shape;2380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5" name="Google Shape;2380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6" name="Google Shape;2380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7" name="Google Shape;2380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8" name="Google Shape;2380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9" name="Google Shape;2380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0" name="Google Shape;2381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1" name="Google Shape;2381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2" name="Google Shape;2381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3" name="Google Shape;2381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4" name="Google Shape;2381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5" name="Google Shape;2381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6" name="Google Shape;2381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7" name="Google Shape;2381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8" name="Google Shape;2381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9" name="Google Shape;2381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0" name="Google Shape;2382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1" name="Google Shape;2382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2" name="Google Shape;2382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3" name="Google Shape;2382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4" name="Google Shape;2382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5" name="Google Shape;2382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6" name="Google Shape;2382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7" name="Google Shape;2382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8" name="Google Shape;2382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9" name="Google Shape;2382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0" name="Google Shape;2383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1" name="Google Shape;2383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2" name="Google Shape;2383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3" name="Google Shape;2383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4" name="Google Shape;2383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5" name="Google Shape;2383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6" name="Google Shape;2383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7" name="Google Shape;2383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8" name="Google Shape;2383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9" name="Google Shape;2383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0" name="Google Shape;2384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1" name="Google Shape;2384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2" name="Google Shape;2384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3" name="Google Shape;2384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4" name="Google Shape;2384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5" name="Google Shape;2384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6" name="Google Shape;2384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7" name="Google Shape;2384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8" name="Google Shape;2384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9" name="Google Shape;2384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0" name="Google Shape;2385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1" name="Google Shape;2385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2" name="Google Shape;2385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3" name="Google Shape;2385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4" name="Google Shape;2385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5" name="Google Shape;2385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6" name="Google Shape;2385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7" name="Google Shape;2385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8" name="Google Shape;2385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9" name="Google Shape;2385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0" name="Google Shape;2386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1" name="Google Shape;2386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2" name="Google Shape;2386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3" name="Google Shape;2386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4" name="Google Shape;2386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5" name="Google Shape;2386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6" name="Google Shape;2386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7" name="Google Shape;2386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8" name="Google Shape;2386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9" name="Google Shape;2386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0" name="Google Shape;2387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1" name="Google Shape;23871;p43"/>
            <p:cNvGrpSpPr/>
            <p:nvPr/>
          </p:nvGrpSpPr>
          <p:grpSpPr>
            <a:xfrm>
              <a:off x="109200" y="2967406"/>
              <a:ext cx="8925600" cy="33000"/>
              <a:chOff x="76200" y="76206"/>
              <a:chExt cx="8925600" cy="33000"/>
            </a:xfrm>
          </p:grpSpPr>
          <p:sp>
            <p:nvSpPr>
              <p:cNvPr id="23872" name="Google Shape;2387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3" name="Google Shape;2387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4" name="Google Shape;2387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5" name="Google Shape;2387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6" name="Google Shape;2387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7" name="Google Shape;2387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8" name="Google Shape;2387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9" name="Google Shape;2387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0" name="Google Shape;2388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1" name="Google Shape;2388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2" name="Google Shape;2388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3" name="Google Shape;2388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4" name="Google Shape;2388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5" name="Google Shape;2388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6" name="Google Shape;2388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7" name="Google Shape;2388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8" name="Google Shape;2388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9" name="Google Shape;2388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0" name="Google Shape;2389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1" name="Google Shape;2389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2" name="Google Shape;2389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3" name="Google Shape;2389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4" name="Google Shape;2389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5" name="Google Shape;2389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6" name="Google Shape;2389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7" name="Google Shape;2389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8" name="Google Shape;2389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9" name="Google Shape;2389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0" name="Google Shape;2390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1" name="Google Shape;2390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2" name="Google Shape;2390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3" name="Google Shape;2390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4" name="Google Shape;2390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5" name="Google Shape;2390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6" name="Google Shape;2390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7" name="Google Shape;2390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8" name="Google Shape;2390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9" name="Google Shape;2390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0" name="Google Shape;2391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1" name="Google Shape;2391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2" name="Google Shape;2391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3" name="Google Shape;2391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4" name="Google Shape;2391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5" name="Google Shape;2391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6" name="Google Shape;2391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7" name="Google Shape;2391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8" name="Google Shape;2391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9" name="Google Shape;2391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0" name="Google Shape;2392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1" name="Google Shape;2392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2" name="Google Shape;2392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3" name="Google Shape;2392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4" name="Google Shape;2392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5" name="Google Shape;2392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6" name="Google Shape;2392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7" name="Google Shape;2392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8" name="Google Shape;2392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9" name="Google Shape;2392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0" name="Google Shape;2393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1" name="Google Shape;2393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2" name="Google Shape;2393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3" name="Google Shape;2393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4" name="Google Shape;2393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5" name="Google Shape;2393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6" name="Google Shape;2393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7" name="Google Shape;2393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8" name="Google Shape;2393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9" name="Google Shape;2393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0" name="Google Shape;2394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1" name="Google Shape;2394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2" name="Google Shape;2394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3" name="Google Shape;2394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4" name="Google Shape;23944;p43"/>
            <p:cNvGrpSpPr/>
            <p:nvPr/>
          </p:nvGrpSpPr>
          <p:grpSpPr>
            <a:xfrm>
              <a:off x="109200" y="3078606"/>
              <a:ext cx="8925600" cy="33000"/>
              <a:chOff x="76200" y="76206"/>
              <a:chExt cx="8925600" cy="33000"/>
            </a:xfrm>
          </p:grpSpPr>
          <p:sp>
            <p:nvSpPr>
              <p:cNvPr id="23945" name="Google Shape;2394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6" name="Google Shape;2394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7" name="Google Shape;2394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8" name="Google Shape;2394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9" name="Google Shape;2394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0" name="Google Shape;2395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1" name="Google Shape;2395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2" name="Google Shape;2395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3" name="Google Shape;2395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4" name="Google Shape;2395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5" name="Google Shape;2395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6" name="Google Shape;2395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7" name="Google Shape;2395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8" name="Google Shape;2395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9" name="Google Shape;2395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0" name="Google Shape;2396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1" name="Google Shape;2396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2" name="Google Shape;2396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3" name="Google Shape;2396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4" name="Google Shape;2396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5" name="Google Shape;2396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6" name="Google Shape;2396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7" name="Google Shape;2396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8" name="Google Shape;2396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9" name="Google Shape;2396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0" name="Google Shape;2397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1" name="Google Shape;2397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2" name="Google Shape;2397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3" name="Google Shape;2397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4" name="Google Shape;2397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5" name="Google Shape;2397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6" name="Google Shape;2397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7" name="Google Shape;2397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8" name="Google Shape;2397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9" name="Google Shape;2397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0" name="Google Shape;2398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1" name="Google Shape;2398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2" name="Google Shape;2398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3" name="Google Shape;2398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4" name="Google Shape;2398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5" name="Google Shape;2398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6" name="Google Shape;2398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7" name="Google Shape;2398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8" name="Google Shape;2398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9" name="Google Shape;2398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0" name="Google Shape;2399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1" name="Google Shape;2399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2" name="Google Shape;2399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3" name="Google Shape;2399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4" name="Google Shape;2399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5" name="Google Shape;2399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6" name="Google Shape;2399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7" name="Google Shape;2399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8" name="Google Shape;2399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9" name="Google Shape;2399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0" name="Google Shape;2400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1" name="Google Shape;2400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2" name="Google Shape;2400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3" name="Google Shape;2400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4" name="Google Shape;2400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5" name="Google Shape;2400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6" name="Google Shape;2400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7" name="Google Shape;2400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8" name="Google Shape;2400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9" name="Google Shape;2400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0" name="Google Shape;2401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1" name="Google Shape;2401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2" name="Google Shape;2401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3" name="Google Shape;2401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4" name="Google Shape;2401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5" name="Google Shape;2401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6" name="Google Shape;2401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7" name="Google Shape;24017;p43"/>
            <p:cNvGrpSpPr/>
            <p:nvPr/>
          </p:nvGrpSpPr>
          <p:grpSpPr>
            <a:xfrm>
              <a:off x="109200" y="3189806"/>
              <a:ext cx="8925600" cy="33000"/>
              <a:chOff x="76200" y="76206"/>
              <a:chExt cx="8925600" cy="33000"/>
            </a:xfrm>
          </p:grpSpPr>
          <p:sp>
            <p:nvSpPr>
              <p:cNvPr id="24018" name="Google Shape;2401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9" name="Google Shape;2401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0" name="Google Shape;2402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1" name="Google Shape;2402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2" name="Google Shape;2402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3" name="Google Shape;2402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4" name="Google Shape;2402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5" name="Google Shape;2402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6" name="Google Shape;2402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7" name="Google Shape;2402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8" name="Google Shape;2402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9" name="Google Shape;2402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0" name="Google Shape;2403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1" name="Google Shape;2403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2" name="Google Shape;2403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3" name="Google Shape;2403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4" name="Google Shape;2403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5" name="Google Shape;2403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6" name="Google Shape;2403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7" name="Google Shape;2403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8" name="Google Shape;2403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9" name="Google Shape;2403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0" name="Google Shape;2404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1" name="Google Shape;2404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2" name="Google Shape;2404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3" name="Google Shape;2404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4" name="Google Shape;2404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5" name="Google Shape;2404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6" name="Google Shape;2404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7" name="Google Shape;2404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8" name="Google Shape;2404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9" name="Google Shape;2404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0" name="Google Shape;2405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1" name="Google Shape;2405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2" name="Google Shape;2405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3" name="Google Shape;2405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4" name="Google Shape;2405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5" name="Google Shape;2405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6" name="Google Shape;2405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7" name="Google Shape;2405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8" name="Google Shape;2405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9" name="Google Shape;2405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0" name="Google Shape;2406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1" name="Google Shape;2406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2" name="Google Shape;2406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3" name="Google Shape;2406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4" name="Google Shape;2406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5" name="Google Shape;2406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6" name="Google Shape;2406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7" name="Google Shape;2406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8" name="Google Shape;2406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9" name="Google Shape;2406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0" name="Google Shape;2407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1" name="Google Shape;2407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2" name="Google Shape;2407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3" name="Google Shape;2407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4" name="Google Shape;2407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5" name="Google Shape;2407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6" name="Google Shape;2407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7" name="Google Shape;2407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8" name="Google Shape;2407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9" name="Google Shape;2407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0" name="Google Shape;2408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1" name="Google Shape;2408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2" name="Google Shape;2408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3" name="Google Shape;2408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4" name="Google Shape;2408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5" name="Google Shape;2408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6" name="Google Shape;2408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7" name="Google Shape;2408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8" name="Google Shape;2408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9" name="Google Shape;2408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0" name="Google Shape;24090;p43"/>
            <p:cNvGrpSpPr/>
            <p:nvPr/>
          </p:nvGrpSpPr>
          <p:grpSpPr>
            <a:xfrm>
              <a:off x="109200" y="3301006"/>
              <a:ext cx="8925600" cy="33000"/>
              <a:chOff x="76200" y="76206"/>
              <a:chExt cx="8925600" cy="33000"/>
            </a:xfrm>
          </p:grpSpPr>
          <p:sp>
            <p:nvSpPr>
              <p:cNvPr id="24091" name="Google Shape;24091;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2" name="Google Shape;24092;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3" name="Google Shape;24093;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4" name="Google Shape;24094;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5" name="Google Shape;24095;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6" name="Google Shape;24096;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7" name="Google Shape;24097;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8" name="Google Shape;24098;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9" name="Google Shape;24099;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0" name="Google Shape;24100;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1" name="Google Shape;24101;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2" name="Google Shape;24102;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3" name="Google Shape;24103;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4" name="Google Shape;24104;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5" name="Google Shape;24105;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6" name="Google Shape;24106;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7" name="Google Shape;24107;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8" name="Google Shape;24108;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9" name="Google Shape;24109;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0" name="Google Shape;24110;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1" name="Google Shape;24111;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2" name="Google Shape;24112;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3" name="Google Shape;24113;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4" name="Google Shape;24114;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5" name="Google Shape;24115;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6" name="Google Shape;24116;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7" name="Google Shape;24117;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8" name="Google Shape;24118;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9" name="Google Shape;24119;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0" name="Google Shape;24120;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1" name="Google Shape;24121;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2" name="Google Shape;24122;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3" name="Google Shape;24123;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4" name="Google Shape;24124;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5" name="Google Shape;24125;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6" name="Google Shape;24126;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7" name="Google Shape;24127;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8" name="Google Shape;24128;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9" name="Google Shape;24129;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0" name="Google Shape;24130;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1" name="Google Shape;24131;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2" name="Google Shape;24132;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3" name="Google Shape;24133;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4" name="Google Shape;24134;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5" name="Google Shape;24135;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6" name="Google Shape;24136;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7" name="Google Shape;24137;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8" name="Google Shape;24138;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9" name="Google Shape;24139;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0" name="Google Shape;24140;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1" name="Google Shape;24141;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2" name="Google Shape;24142;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3" name="Google Shape;24143;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4" name="Google Shape;24144;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5" name="Google Shape;24145;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6" name="Google Shape;24146;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7" name="Google Shape;24147;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8" name="Google Shape;24148;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9" name="Google Shape;24149;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0" name="Google Shape;24150;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1" name="Google Shape;24151;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2" name="Google Shape;24152;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3" name="Google Shape;24153;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4" name="Google Shape;24154;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5" name="Google Shape;24155;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6" name="Google Shape;24156;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7" name="Google Shape;24157;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8" name="Google Shape;24158;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9" name="Google Shape;24159;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0" name="Google Shape;24160;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1" name="Google Shape;24161;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2" name="Google Shape;24162;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3" name="Google Shape;24163;p43"/>
            <p:cNvGrpSpPr/>
            <p:nvPr/>
          </p:nvGrpSpPr>
          <p:grpSpPr>
            <a:xfrm>
              <a:off x="109200" y="3412206"/>
              <a:ext cx="8925600" cy="33000"/>
              <a:chOff x="76200" y="76206"/>
              <a:chExt cx="8925600" cy="33000"/>
            </a:xfrm>
          </p:grpSpPr>
          <p:sp>
            <p:nvSpPr>
              <p:cNvPr id="24164" name="Google Shape;24164;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5" name="Google Shape;24165;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6" name="Google Shape;24166;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7" name="Google Shape;24167;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8" name="Google Shape;24168;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9" name="Google Shape;24169;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0" name="Google Shape;24170;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1" name="Google Shape;24171;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2" name="Google Shape;24172;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3" name="Google Shape;24173;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4" name="Google Shape;24174;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5" name="Google Shape;24175;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6" name="Google Shape;24176;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7" name="Google Shape;24177;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8" name="Google Shape;24178;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9" name="Google Shape;24179;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0" name="Google Shape;24180;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1" name="Google Shape;24181;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2" name="Google Shape;24182;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3" name="Google Shape;24183;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4" name="Google Shape;24184;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5" name="Google Shape;24185;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6" name="Google Shape;24186;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7" name="Google Shape;24187;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8" name="Google Shape;24188;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9" name="Google Shape;24189;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0" name="Google Shape;24190;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1" name="Google Shape;24191;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2" name="Google Shape;24192;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3" name="Google Shape;24193;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4" name="Google Shape;24194;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5" name="Google Shape;24195;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6" name="Google Shape;24196;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7" name="Google Shape;24197;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8" name="Google Shape;24198;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9" name="Google Shape;24199;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0" name="Google Shape;24200;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1" name="Google Shape;24201;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2" name="Google Shape;24202;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3" name="Google Shape;24203;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4" name="Google Shape;24204;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5" name="Google Shape;24205;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6" name="Google Shape;24206;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7" name="Google Shape;24207;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8" name="Google Shape;24208;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9" name="Google Shape;24209;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0" name="Google Shape;24210;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1" name="Google Shape;24211;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2" name="Google Shape;24212;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3" name="Google Shape;24213;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4" name="Google Shape;24214;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5" name="Google Shape;24215;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6" name="Google Shape;24216;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7" name="Google Shape;24217;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8" name="Google Shape;24218;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9" name="Google Shape;24219;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0" name="Google Shape;24220;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1" name="Google Shape;24221;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2" name="Google Shape;24222;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3" name="Google Shape;24223;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4" name="Google Shape;24224;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5" name="Google Shape;24225;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6" name="Google Shape;24226;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7" name="Google Shape;24227;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8" name="Google Shape;24228;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9" name="Google Shape;24229;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0" name="Google Shape;24230;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1" name="Google Shape;24231;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2" name="Google Shape;24232;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3" name="Google Shape;24233;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4" name="Google Shape;24234;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5" name="Google Shape;24235;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6" name="Google Shape;24236;p43"/>
            <p:cNvGrpSpPr/>
            <p:nvPr/>
          </p:nvGrpSpPr>
          <p:grpSpPr>
            <a:xfrm>
              <a:off x="109200" y="3523406"/>
              <a:ext cx="8925600" cy="33000"/>
              <a:chOff x="76200" y="76206"/>
              <a:chExt cx="8925600" cy="33000"/>
            </a:xfrm>
          </p:grpSpPr>
          <p:sp>
            <p:nvSpPr>
              <p:cNvPr id="24237" name="Google Shape;24237;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8" name="Google Shape;24238;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9" name="Google Shape;24239;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0" name="Google Shape;24240;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1" name="Google Shape;24241;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2" name="Google Shape;24242;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3" name="Google Shape;24243;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4" name="Google Shape;24244;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5" name="Google Shape;24245;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6" name="Google Shape;24246;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7" name="Google Shape;24247;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8" name="Google Shape;24248;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9" name="Google Shape;24249;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0" name="Google Shape;24250;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1" name="Google Shape;24251;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2" name="Google Shape;24252;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3" name="Google Shape;24253;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4" name="Google Shape;24254;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5" name="Google Shape;24255;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6" name="Google Shape;24256;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7" name="Google Shape;24257;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8" name="Google Shape;24258;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9" name="Google Shape;24259;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0" name="Google Shape;24260;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1" name="Google Shape;24261;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2" name="Google Shape;24262;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3" name="Google Shape;24263;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4" name="Google Shape;24264;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5" name="Google Shape;24265;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6" name="Google Shape;24266;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7" name="Google Shape;24267;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8" name="Google Shape;24268;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9" name="Google Shape;24269;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0" name="Google Shape;24270;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1" name="Google Shape;24271;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2" name="Google Shape;24272;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3" name="Google Shape;24273;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4" name="Google Shape;24274;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5" name="Google Shape;24275;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6" name="Google Shape;24276;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7" name="Google Shape;24277;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8" name="Google Shape;24278;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9" name="Google Shape;24279;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0" name="Google Shape;24280;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1" name="Google Shape;24281;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2" name="Google Shape;24282;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3" name="Google Shape;24283;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4" name="Google Shape;24284;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5" name="Google Shape;24285;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6" name="Google Shape;24286;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7" name="Google Shape;24287;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8" name="Google Shape;24288;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9" name="Google Shape;24289;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0" name="Google Shape;24290;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1" name="Google Shape;24291;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2" name="Google Shape;24292;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3" name="Google Shape;24293;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4" name="Google Shape;24294;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5" name="Google Shape;24295;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6" name="Google Shape;24296;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7" name="Google Shape;24297;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8" name="Google Shape;24298;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9" name="Google Shape;24299;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0" name="Google Shape;24300;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1" name="Google Shape;24301;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2" name="Google Shape;24302;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3" name="Google Shape;24303;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4" name="Google Shape;24304;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5" name="Google Shape;24305;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6" name="Google Shape;24306;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7" name="Google Shape;24307;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8" name="Google Shape;24308;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9" name="Google Shape;24309;p43"/>
            <p:cNvGrpSpPr/>
            <p:nvPr/>
          </p:nvGrpSpPr>
          <p:grpSpPr>
            <a:xfrm>
              <a:off x="109200" y="3634606"/>
              <a:ext cx="8925600" cy="33000"/>
              <a:chOff x="76200" y="76206"/>
              <a:chExt cx="8925600" cy="33000"/>
            </a:xfrm>
          </p:grpSpPr>
          <p:sp>
            <p:nvSpPr>
              <p:cNvPr id="24310" name="Google Shape;24310;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1" name="Google Shape;24311;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2" name="Google Shape;24312;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3" name="Google Shape;24313;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4" name="Google Shape;24314;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5" name="Google Shape;24315;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6" name="Google Shape;24316;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7" name="Google Shape;24317;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8" name="Google Shape;24318;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9" name="Google Shape;24319;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0" name="Google Shape;24320;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1" name="Google Shape;24321;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2" name="Google Shape;24322;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3" name="Google Shape;24323;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4" name="Google Shape;24324;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5" name="Google Shape;24325;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6" name="Google Shape;24326;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7" name="Google Shape;24327;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8" name="Google Shape;24328;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9" name="Google Shape;24329;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0" name="Google Shape;24330;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1" name="Google Shape;24331;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2" name="Google Shape;24332;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3" name="Google Shape;24333;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4" name="Google Shape;24334;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5" name="Google Shape;24335;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6" name="Google Shape;24336;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7" name="Google Shape;24337;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8" name="Google Shape;24338;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9" name="Google Shape;24339;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0" name="Google Shape;24340;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1" name="Google Shape;24341;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2" name="Google Shape;24342;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3" name="Google Shape;24343;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4" name="Google Shape;24344;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5" name="Google Shape;24345;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6" name="Google Shape;24346;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7" name="Google Shape;24347;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8" name="Google Shape;24348;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9" name="Google Shape;24349;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0" name="Google Shape;24350;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1" name="Google Shape;24351;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2" name="Google Shape;24352;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3" name="Google Shape;24353;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4" name="Google Shape;24354;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5" name="Google Shape;24355;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6" name="Google Shape;24356;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7" name="Google Shape;24357;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8" name="Google Shape;24358;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9" name="Google Shape;24359;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0" name="Google Shape;24360;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1" name="Google Shape;24361;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2" name="Google Shape;24362;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3" name="Google Shape;24363;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4" name="Google Shape;24364;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5" name="Google Shape;24365;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6" name="Google Shape;24366;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7" name="Google Shape;24367;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8" name="Google Shape;24368;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9" name="Google Shape;24369;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0" name="Google Shape;24370;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1" name="Google Shape;24371;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2" name="Google Shape;24372;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3" name="Google Shape;24373;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4" name="Google Shape;24374;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5" name="Google Shape;24375;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6" name="Google Shape;24376;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7" name="Google Shape;24377;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8" name="Google Shape;24378;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9" name="Google Shape;24379;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0" name="Google Shape;24380;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1" name="Google Shape;24381;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2" name="Google Shape;24382;p43"/>
            <p:cNvGrpSpPr/>
            <p:nvPr/>
          </p:nvGrpSpPr>
          <p:grpSpPr>
            <a:xfrm>
              <a:off x="109200" y="3745806"/>
              <a:ext cx="8925600" cy="33000"/>
              <a:chOff x="76200" y="76206"/>
              <a:chExt cx="8925600" cy="33000"/>
            </a:xfrm>
          </p:grpSpPr>
          <p:sp>
            <p:nvSpPr>
              <p:cNvPr id="24383" name="Google Shape;24383;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4" name="Google Shape;24384;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5" name="Google Shape;24385;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6" name="Google Shape;24386;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7" name="Google Shape;24387;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8" name="Google Shape;24388;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9" name="Google Shape;24389;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0" name="Google Shape;24390;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1" name="Google Shape;24391;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2" name="Google Shape;24392;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3" name="Google Shape;24393;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4" name="Google Shape;24394;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5" name="Google Shape;24395;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6" name="Google Shape;24396;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7" name="Google Shape;24397;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8" name="Google Shape;24398;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9" name="Google Shape;24399;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0" name="Google Shape;24400;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1" name="Google Shape;24401;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2" name="Google Shape;24402;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3" name="Google Shape;24403;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4" name="Google Shape;24404;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5" name="Google Shape;24405;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6" name="Google Shape;24406;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7" name="Google Shape;24407;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8" name="Google Shape;24408;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9" name="Google Shape;24409;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0" name="Google Shape;24410;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1" name="Google Shape;24411;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2" name="Google Shape;24412;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3" name="Google Shape;24413;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4" name="Google Shape;24414;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5" name="Google Shape;24415;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6" name="Google Shape;24416;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7" name="Google Shape;24417;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8" name="Google Shape;24418;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9" name="Google Shape;24419;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0" name="Google Shape;24420;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1" name="Google Shape;24421;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2" name="Google Shape;24422;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3" name="Google Shape;24423;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4" name="Google Shape;24424;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5" name="Google Shape;24425;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6" name="Google Shape;24426;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7" name="Google Shape;24427;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8" name="Google Shape;24428;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9" name="Google Shape;24429;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0" name="Google Shape;24430;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1" name="Google Shape;24431;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2" name="Google Shape;24432;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3" name="Google Shape;24433;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4" name="Google Shape;24434;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5" name="Google Shape;24435;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6" name="Google Shape;24436;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7" name="Google Shape;24437;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8" name="Google Shape;24438;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9" name="Google Shape;24439;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0" name="Google Shape;24440;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1" name="Google Shape;24441;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2" name="Google Shape;24442;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3" name="Google Shape;24443;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4" name="Google Shape;24444;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5" name="Google Shape;24445;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6" name="Google Shape;24446;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7" name="Google Shape;24447;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8" name="Google Shape;24448;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9" name="Google Shape;24449;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0" name="Google Shape;24450;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1" name="Google Shape;24451;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2" name="Google Shape;24452;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3" name="Google Shape;24453;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4" name="Google Shape;24454;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55" name="Google Shape;24455;p43"/>
            <p:cNvGrpSpPr/>
            <p:nvPr/>
          </p:nvGrpSpPr>
          <p:grpSpPr>
            <a:xfrm>
              <a:off x="109200" y="3857006"/>
              <a:ext cx="8925600" cy="33000"/>
              <a:chOff x="76200" y="76206"/>
              <a:chExt cx="8925600" cy="33000"/>
            </a:xfrm>
          </p:grpSpPr>
          <p:sp>
            <p:nvSpPr>
              <p:cNvPr id="24456" name="Google Shape;24456;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7" name="Google Shape;24457;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8" name="Google Shape;24458;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9" name="Google Shape;24459;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0" name="Google Shape;24460;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1" name="Google Shape;24461;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2" name="Google Shape;24462;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3" name="Google Shape;24463;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4" name="Google Shape;24464;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5" name="Google Shape;24465;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6" name="Google Shape;24466;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7" name="Google Shape;24467;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8" name="Google Shape;24468;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9" name="Google Shape;24469;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0" name="Google Shape;24470;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1" name="Google Shape;24471;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2" name="Google Shape;24472;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3" name="Google Shape;24473;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4" name="Google Shape;24474;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5" name="Google Shape;24475;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6" name="Google Shape;24476;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7" name="Google Shape;24477;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8" name="Google Shape;24478;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9" name="Google Shape;24479;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0" name="Google Shape;24480;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1" name="Google Shape;24481;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2" name="Google Shape;24482;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3" name="Google Shape;24483;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4" name="Google Shape;24484;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5" name="Google Shape;24485;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6" name="Google Shape;24486;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7" name="Google Shape;24487;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8" name="Google Shape;24488;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9" name="Google Shape;24489;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0" name="Google Shape;24490;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1" name="Google Shape;24491;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2" name="Google Shape;24492;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3" name="Google Shape;24493;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4" name="Google Shape;24494;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5" name="Google Shape;24495;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6" name="Google Shape;24496;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7" name="Google Shape;24497;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8" name="Google Shape;24498;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9" name="Google Shape;24499;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0" name="Google Shape;24500;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1" name="Google Shape;24501;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2" name="Google Shape;24502;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3" name="Google Shape;24503;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4" name="Google Shape;24504;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5" name="Google Shape;24505;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6" name="Google Shape;24506;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7" name="Google Shape;24507;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8" name="Google Shape;24508;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9" name="Google Shape;24509;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0" name="Google Shape;24510;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1" name="Google Shape;24511;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2" name="Google Shape;24512;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3" name="Google Shape;24513;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4" name="Google Shape;24514;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5" name="Google Shape;24515;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6" name="Google Shape;24516;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7" name="Google Shape;24517;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8" name="Google Shape;24518;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9" name="Google Shape;24519;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0" name="Google Shape;24520;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1" name="Google Shape;24521;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2" name="Google Shape;24522;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3" name="Google Shape;24523;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4" name="Google Shape;24524;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5" name="Google Shape;24525;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6" name="Google Shape;24526;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7" name="Google Shape;24527;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8" name="Google Shape;24528;p43"/>
            <p:cNvGrpSpPr/>
            <p:nvPr/>
          </p:nvGrpSpPr>
          <p:grpSpPr>
            <a:xfrm>
              <a:off x="109200" y="3968206"/>
              <a:ext cx="8925600" cy="33000"/>
              <a:chOff x="76200" y="76206"/>
              <a:chExt cx="8925600" cy="33000"/>
            </a:xfrm>
          </p:grpSpPr>
          <p:sp>
            <p:nvSpPr>
              <p:cNvPr id="24529" name="Google Shape;24529;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0" name="Google Shape;24530;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1" name="Google Shape;24531;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2" name="Google Shape;24532;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3" name="Google Shape;24533;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4" name="Google Shape;24534;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5" name="Google Shape;24535;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6" name="Google Shape;24536;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7" name="Google Shape;24537;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8" name="Google Shape;24538;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9" name="Google Shape;24539;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0" name="Google Shape;24540;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1" name="Google Shape;24541;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2" name="Google Shape;24542;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3" name="Google Shape;24543;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4" name="Google Shape;24544;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5" name="Google Shape;24545;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6" name="Google Shape;24546;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7" name="Google Shape;24547;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8" name="Google Shape;24548;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9" name="Google Shape;24549;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0" name="Google Shape;24550;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1" name="Google Shape;24551;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2" name="Google Shape;24552;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3" name="Google Shape;24553;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4" name="Google Shape;24554;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5" name="Google Shape;24555;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6" name="Google Shape;24556;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7" name="Google Shape;24557;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8" name="Google Shape;24558;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9" name="Google Shape;24559;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0" name="Google Shape;24560;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1" name="Google Shape;24561;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2" name="Google Shape;24562;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3" name="Google Shape;24563;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4" name="Google Shape;24564;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5" name="Google Shape;24565;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6" name="Google Shape;24566;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7" name="Google Shape;24567;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8" name="Google Shape;24568;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9" name="Google Shape;24569;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0" name="Google Shape;24570;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1" name="Google Shape;24571;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2" name="Google Shape;24572;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3" name="Google Shape;24573;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4" name="Google Shape;24574;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5" name="Google Shape;24575;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6" name="Google Shape;24576;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7" name="Google Shape;24577;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8" name="Google Shape;24578;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9" name="Google Shape;24579;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0" name="Google Shape;24580;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1" name="Google Shape;24581;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2" name="Google Shape;24582;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3" name="Google Shape;24583;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4" name="Google Shape;24584;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5" name="Google Shape;24585;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6" name="Google Shape;24586;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7" name="Google Shape;24587;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8" name="Google Shape;24588;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9" name="Google Shape;24589;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0" name="Google Shape;24590;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1" name="Google Shape;24591;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2" name="Google Shape;24592;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3" name="Google Shape;24593;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4" name="Google Shape;24594;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5" name="Google Shape;24595;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6" name="Google Shape;24596;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7" name="Google Shape;24597;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8" name="Google Shape;24598;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9" name="Google Shape;24599;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0" name="Google Shape;24600;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01" name="Google Shape;24601;p43"/>
            <p:cNvGrpSpPr/>
            <p:nvPr/>
          </p:nvGrpSpPr>
          <p:grpSpPr>
            <a:xfrm>
              <a:off x="109200" y="4079406"/>
              <a:ext cx="8925600" cy="33000"/>
              <a:chOff x="76200" y="76206"/>
              <a:chExt cx="8925600" cy="33000"/>
            </a:xfrm>
          </p:grpSpPr>
          <p:sp>
            <p:nvSpPr>
              <p:cNvPr id="24602" name="Google Shape;24602;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3" name="Google Shape;24603;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4" name="Google Shape;24604;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5" name="Google Shape;24605;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6" name="Google Shape;24606;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7" name="Google Shape;24607;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8" name="Google Shape;24608;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9" name="Google Shape;24609;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0" name="Google Shape;24610;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1" name="Google Shape;24611;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2" name="Google Shape;24612;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3" name="Google Shape;24613;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4" name="Google Shape;24614;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5" name="Google Shape;24615;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6" name="Google Shape;24616;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7" name="Google Shape;24617;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8" name="Google Shape;24618;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9" name="Google Shape;24619;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0" name="Google Shape;24620;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1" name="Google Shape;24621;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2" name="Google Shape;24622;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3" name="Google Shape;24623;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4" name="Google Shape;24624;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5" name="Google Shape;24625;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6" name="Google Shape;24626;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7" name="Google Shape;24627;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8" name="Google Shape;24628;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9" name="Google Shape;24629;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0" name="Google Shape;24630;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1" name="Google Shape;24631;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2" name="Google Shape;24632;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3" name="Google Shape;24633;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4" name="Google Shape;24634;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5" name="Google Shape;24635;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6" name="Google Shape;24636;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7" name="Google Shape;24637;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8" name="Google Shape;24638;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9" name="Google Shape;24639;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0" name="Google Shape;24640;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1" name="Google Shape;24641;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2" name="Google Shape;24642;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3" name="Google Shape;24643;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4" name="Google Shape;24644;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5" name="Google Shape;24645;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6" name="Google Shape;24646;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7" name="Google Shape;24647;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8" name="Google Shape;24648;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9" name="Google Shape;24649;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0" name="Google Shape;24650;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1" name="Google Shape;24651;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2" name="Google Shape;24652;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3" name="Google Shape;24653;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4" name="Google Shape;24654;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5" name="Google Shape;24655;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6" name="Google Shape;24656;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7" name="Google Shape;24657;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8" name="Google Shape;24658;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9" name="Google Shape;24659;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0" name="Google Shape;24660;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1" name="Google Shape;24661;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2" name="Google Shape;24662;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3" name="Google Shape;24663;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4" name="Google Shape;24664;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5" name="Google Shape;24665;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6" name="Google Shape;24666;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7" name="Google Shape;24667;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8" name="Google Shape;24668;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9" name="Google Shape;24669;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0" name="Google Shape;24670;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1" name="Google Shape;24671;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2" name="Google Shape;24672;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3" name="Google Shape;24673;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74" name="Google Shape;24674;p43"/>
            <p:cNvGrpSpPr/>
            <p:nvPr/>
          </p:nvGrpSpPr>
          <p:grpSpPr>
            <a:xfrm>
              <a:off x="109200" y="4190606"/>
              <a:ext cx="8925600" cy="33000"/>
              <a:chOff x="76200" y="76206"/>
              <a:chExt cx="8925600" cy="33000"/>
            </a:xfrm>
          </p:grpSpPr>
          <p:sp>
            <p:nvSpPr>
              <p:cNvPr id="24675" name="Google Shape;24675;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6" name="Google Shape;24676;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7" name="Google Shape;24677;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8" name="Google Shape;24678;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9" name="Google Shape;24679;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0" name="Google Shape;24680;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1" name="Google Shape;24681;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2" name="Google Shape;24682;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3" name="Google Shape;24683;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4" name="Google Shape;24684;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5" name="Google Shape;24685;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6" name="Google Shape;24686;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7" name="Google Shape;24687;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8" name="Google Shape;24688;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9" name="Google Shape;24689;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0" name="Google Shape;24690;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1" name="Google Shape;24691;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2" name="Google Shape;24692;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3" name="Google Shape;24693;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4" name="Google Shape;24694;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5" name="Google Shape;24695;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6" name="Google Shape;24696;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7" name="Google Shape;24697;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8" name="Google Shape;24698;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9" name="Google Shape;24699;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0" name="Google Shape;24700;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1" name="Google Shape;24701;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2" name="Google Shape;24702;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3" name="Google Shape;24703;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4" name="Google Shape;24704;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5" name="Google Shape;24705;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6" name="Google Shape;24706;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7" name="Google Shape;24707;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8" name="Google Shape;24708;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9" name="Google Shape;24709;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0" name="Google Shape;24710;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1" name="Google Shape;24711;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2" name="Google Shape;24712;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3" name="Google Shape;24713;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4" name="Google Shape;24714;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5" name="Google Shape;24715;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6" name="Google Shape;24716;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7" name="Google Shape;24717;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8" name="Google Shape;24718;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9" name="Google Shape;24719;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0" name="Google Shape;24720;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1" name="Google Shape;24721;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2" name="Google Shape;24722;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3" name="Google Shape;24723;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4" name="Google Shape;24724;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5" name="Google Shape;24725;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6" name="Google Shape;24726;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7" name="Google Shape;24727;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8" name="Google Shape;24728;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9" name="Google Shape;24729;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0" name="Google Shape;24730;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1" name="Google Shape;24731;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2" name="Google Shape;24732;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3" name="Google Shape;24733;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4" name="Google Shape;24734;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5" name="Google Shape;24735;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6" name="Google Shape;24736;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7" name="Google Shape;24737;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8" name="Google Shape;24738;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9" name="Google Shape;24739;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0" name="Google Shape;24740;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1" name="Google Shape;24741;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2" name="Google Shape;24742;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3" name="Google Shape;24743;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4" name="Google Shape;24744;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5" name="Google Shape;24745;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6" name="Google Shape;24746;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47" name="Google Shape;24747;p43"/>
            <p:cNvGrpSpPr/>
            <p:nvPr/>
          </p:nvGrpSpPr>
          <p:grpSpPr>
            <a:xfrm>
              <a:off x="109200" y="4301806"/>
              <a:ext cx="8925600" cy="33000"/>
              <a:chOff x="76200" y="76206"/>
              <a:chExt cx="8925600" cy="33000"/>
            </a:xfrm>
          </p:grpSpPr>
          <p:sp>
            <p:nvSpPr>
              <p:cNvPr id="24748" name="Google Shape;24748;p43"/>
              <p:cNvSpPr/>
              <p:nvPr/>
            </p:nvSpPr>
            <p:spPr>
              <a:xfrm>
                <a:off x="762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9" name="Google Shape;24749;p43"/>
              <p:cNvSpPr/>
              <p:nvPr/>
            </p:nvSpPr>
            <p:spPr>
              <a:xfrm>
                <a:off x="2014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0" name="Google Shape;24750;p43"/>
              <p:cNvSpPr/>
              <p:nvPr/>
            </p:nvSpPr>
            <p:spPr>
              <a:xfrm>
                <a:off x="3266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1" name="Google Shape;24751;p43"/>
              <p:cNvSpPr/>
              <p:nvPr/>
            </p:nvSpPr>
            <p:spPr>
              <a:xfrm>
                <a:off x="4519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2" name="Google Shape;24752;p43"/>
              <p:cNvSpPr/>
              <p:nvPr/>
            </p:nvSpPr>
            <p:spPr>
              <a:xfrm>
                <a:off x="5771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3" name="Google Shape;24753;p43"/>
              <p:cNvSpPr/>
              <p:nvPr/>
            </p:nvSpPr>
            <p:spPr>
              <a:xfrm>
                <a:off x="7024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4" name="Google Shape;24754;p43"/>
              <p:cNvSpPr/>
              <p:nvPr/>
            </p:nvSpPr>
            <p:spPr>
              <a:xfrm>
                <a:off x="8276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5" name="Google Shape;24755;p43"/>
              <p:cNvSpPr/>
              <p:nvPr/>
            </p:nvSpPr>
            <p:spPr>
              <a:xfrm>
                <a:off x="9529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6" name="Google Shape;24756;p43"/>
              <p:cNvSpPr/>
              <p:nvPr/>
            </p:nvSpPr>
            <p:spPr>
              <a:xfrm>
                <a:off x="10781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7" name="Google Shape;24757;p43"/>
              <p:cNvSpPr/>
              <p:nvPr/>
            </p:nvSpPr>
            <p:spPr>
              <a:xfrm>
                <a:off x="12034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8" name="Google Shape;24758;p43"/>
              <p:cNvSpPr/>
              <p:nvPr/>
            </p:nvSpPr>
            <p:spPr>
              <a:xfrm>
                <a:off x="13286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9" name="Google Shape;24759;p43"/>
              <p:cNvSpPr/>
              <p:nvPr/>
            </p:nvSpPr>
            <p:spPr>
              <a:xfrm>
                <a:off x="14538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0" name="Google Shape;24760;p43"/>
              <p:cNvSpPr/>
              <p:nvPr/>
            </p:nvSpPr>
            <p:spPr>
              <a:xfrm>
                <a:off x="15791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1" name="Google Shape;24761;p43"/>
              <p:cNvSpPr/>
              <p:nvPr/>
            </p:nvSpPr>
            <p:spPr>
              <a:xfrm>
                <a:off x="17043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2" name="Google Shape;24762;p43"/>
              <p:cNvSpPr/>
              <p:nvPr/>
            </p:nvSpPr>
            <p:spPr>
              <a:xfrm>
                <a:off x="18296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3" name="Google Shape;24763;p43"/>
              <p:cNvSpPr/>
              <p:nvPr/>
            </p:nvSpPr>
            <p:spPr>
              <a:xfrm>
                <a:off x="19548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4" name="Google Shape;24764;p43"/>
              <p:cNvSpPr/>
              <p:nvPr/>
            </p:nvSpPr>
            <p:spPr>
              <a:xfrm>
                <a:off x="20801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5" name="Google Shape;24765;p43"/>
              <p:cNvSpPr/>
              <p:nvPr/>
            </p:nvSpPr>
            <p:spPr>
              <a:xfrm>
                <a:off x="22053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6" name="Google Shape;24766;p43"/>
              <p:cNvSpPr/>
              <p:nvPr/>
            </p:nvSpPr>
            <p:spPr>
              <a:xfrm>
                <a:off x="23306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7" name="Google Shape;24767;p43"/>
              <p:cNvSpPr/>
              <p:nvPr/>
            </p:nvSpPr>
            <p:spPr>
              <a:xfrm>
                <a:off x="2455844"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8" name="Google Shape;24768;p43"/>
              <p:cNvSpPr/>
              <p:nvPr/>
            </p:nvSpPr>
            <p:spPr>
              <a:xfrm>
                <a:off x="2581089"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9" name="Google Shape;24769;p43"/>
              <p:cNvSpPr/>
              <p:nvPr/>
            </p:nvSpPr>
            <p:spPr>
              <a:xfrm>
                <a:off x="2706333"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0" name="Google Shape;24770;p43"/>
              <p:cNvSpPr/>
              <p:nvPr/>
            </p:nvSpPr>
            <p:spPr>
              <a:xfrm>
                <a:off x="2831578"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1" name="Google Shape;24771;p43"/>
              <p:cNvSpPr/>
              <p:nvPr/>
            </p:nvSpPr>
            <p:spPr>
              <a:xfrm>
                <a:off x="2956822"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2" name="Google Shape;24772;p43"/>
              <p:cNvSpPr/>
              <p:nvPr/>
            </p:nvSpPr>
            <p:spPr>
              <a:xfrm>
                <a:off x="3082067"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3" name="Google Shape;24773;p43"/>
              <p:cNvSpPr/>
              <p:nvPr/>
            </p:nvSpPr>
            <p:spPr>
              <a:xfrm>
                <a:off x="3207311"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4" name="Google Shape;24774;p43"/>
              <p:cNvSpPr/>
              <p:nvPr/>
            </p:nvSpPr>
            <p:spPr>
              <a:xfrm>
                <a:off x="3332556"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5" name="Google Shape;24775;p43"/>
              <p:cNvSpPr/>
              <p:nvPr/>
            </p:nvSpPr>
            <p:spPr>
              <a:xfrm>
                <a:off x="345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6" name="Google Shape;24776;p43"/>
              <p:cNvSpPr/>
              <p:nvPr/>
            </p:nvSpPr>
            <p:spPr>
              <a:xfrm>
                <a:off x="358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7" name="Google Shape;24777;p43"/>
              <p:cNvSpPr/>
              <p:nvPr/>
            </p:nvSpPr>
            <p:spPr>
              <a:xfrm>
                <a:off x="370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8" name="Google Shape;24778;p43"/>
              <p:cNvSpPr/>
              <p:nvPr/>
            </p:nvSpPr>
            <p:spPr>
              <a:xfrm>
                <a:off x="383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9" name="Google Shape;24779;p43"/>
              <p:cNvSpPr/>
              <p:nvPr/>
            </p:nvSpPr>
            <p:spPr>
              <a:xfrm>
                <a:off x="395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0" name="Google Shape;24780;p43"/>
              <p:cNvSpPr/>
              <p:nvPr/>
            </p:nvSpPr>
            <p:spPr>
              <a:xfrm>
                <a:off x="4084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1" name="Google Shape;24781;p43"/>
              <p:cNvSpPr/>
              <p:nvPr/>
            </p:nvSpPr>
            <p:spPr>
              <a:xfrm>
                <a:off x="4209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2" name="Google Shape;24782;p43"/>
              <p:cNvSpPr/>
              <p:nvPr/>
            </p:nvSpPr>
            <p:spPr>
              <a:xfrm>
                <a:off x="4334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3" name="Google Shape;24783;p43"/>
              <p:cNvSpPr/>
              <p:nvPr/>
            </p:nvSpPr>
            <p:spPr>
              <a:xfrm>
                <a:off x="4459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4" name="Google Shape;24784;p43"/>
              <p:cNvSpPr/>
              <p:nvPr/>
            </p:nvSpPr>
            <p:spPr>
              <a:xfrm>
                <a:off x="4585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5" name="Google Shape;24785;p43"/>
              <p:cNvSpPr/>
              <p:nvPr/>
            </p:nvSpPr>
            <p:spPr>
              <a:xfrm>
                <a:off x="4710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6" name="Google Shape;24786;p43"/>
              <p:cNvSpPr/>
              <p:nvPr/>
            </p:nvSpPr>
            <p:spPr>
              <a:xfrm>
                <a:off x="4835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7" name="Google Shape;24787;p43"/>
              <p:cNvSpPr/>
              <p:nvPr/>
            </p:nvSpPr>
            <p:spPr>
              <a:xfrm>
                <a:off x="4960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8" name="Google Shape;24788;p43"/>
              <p:cNvSpPr/>
              <p:nvPr/>
            </p:nvSpPr>
            <p:spPr>
              <a:xfrm>
                <a:off x="5086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9" name="Google Shape;24789;p43"/>
              <p:cNvSpPr/>
              <p:nvPr/>
            </p:nvSpPr>
            <p:spPr>
              <a:xfrm>
                <a:off x="5211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0" name="Google Shape;24790;p43"/>
              <p:cNvSpPr/>
              <p:nvPr/>
            </p:nvSpPr>
            <p:spPr>
              <a:xfrm>
                <a:off x="5336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1" name="Google Shape;24791;p43"/>
              <p:cNvSpPr/>
              <p:nvPr/>
            </p:nvSpPr>
            <p:spPr>
              <a:xfrm>
                <a:off x="5461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2" name="Google Shape;24792;p43"/>
              <p:cNvSpPr/>
              <p:nvPr/>
            </p:nvSpPr>
            <p:spPr>
              <a:xfrm>
                <a:off x="5587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3" name="Google Shape;24793;p43"/>
              <p:cNvSpPr/>
              <p:nvPr/>
            </p:nvSpPr>
            <p:spPr>
              <a:xfrm>
                <a:off x="5712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4" name="Google Shape;24794;p43"/>
              <p:cNvSpPr/>
              <p:nvPr/>
            </p:nvSpPr>
            <p:spPr>
              <a:xfrm>
                <a:off x="5837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5" name="Google Shape;24795;p43"/>
              <p:cNvSpPr/>
              <p:nvPr/>
            </p:nvSpPr>
            <p:spPr>
              <a:xfrm>
                <a:off x="5962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6" name="Google Shape;24796;p43"/>
              <p:cNvSpPr/>
              <p:nvPr/>
            </p:nvSpPr>
            <p:spPr>
              <a:xfrm>
                <a:off x="6088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7" name="Google Shape;24797;p43"/>
              <p:cNvSpPr/>
              <p:nvPr/>
            </p:nvSpPr>
            <p:spPr>
              <a:xfrm>
                <a:off x="6213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8" name="Google Shape;24798;p43"/>
              <p:cNvSpPr/>
              <p:nvPr/>
            </p:nvSpPr>
            <p:spPr>
              <a:xfrm>
                <a:off x="6338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9" name="Google Shape;24799;p43"/>
              <p:cNvSpPr/>
              <p:nvPr/>
            </p:nvSpPr>
            <p:spPr>
              <a:xfrm>
                <a:off x="6463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0" name="Google Shape;24800;p43"/>
              <p:cNvSpPr/>
              <p:nvPr/>
            </p:nvSpPr>
            <p:spPr>
              <a:xfrm>
                <a:off x="6589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1" name="Google Shape;24801;p43"/>
              <p:cNvSpPr/>
              <p:nvPr/>
            </p:nvSpPr>
            <p:spPr>
              <a:xfrm>
                <a:off x="6714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2" name="Google Shape;24802;p43"/>
              <p:cNvSpPr/>
              <p:nvPr/>
            </p:nvSpPr>
            <p:spPr>
              <a:xfrm>
                <a:off x="6839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3" name="Google Shape;24803;p43"/>
              <p:cNvSpPr/>
              <p:nvPr/>
            </p:nvSpPr>
            <p:spPr>
              <a:xfrm>
                <a:off x="6964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4" name="Google Shape;24804;p43"/>
              <p:cNvSpPr/>
              <p:nvPr/>
            </p:nvSpPr>
            <p:spPr>
              <a:xfrm>
                <a:off x="7090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5" name="Google Shape;24805;p43"/>
              <p:cNvSpPr/>
              <p:nvPr/>
            </p:nvSpPr>
            <p:spPr>
              <a:xfrm>
                <a:off x="7215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6" name="Google Shape;24806;p43"/>
              <p:cNvSpPr/>
              <p:nvPr/>
            </p:nvSpPr>
            <p:spPr>
              <a:xfrm>
                <a:off x="7340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7" name="Google Shape;24807;p43"/>
              <p:cNvSpPr/>
              <p:nvPr/>
            </p:nvSpPr>
            <p:spPr>
              <a:xfrm>
                <a:off x="7465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8" name="Google Shape;24808;p43"/>
              <p:cNvSpPr/>
              <p:nvPr/>
            </p:nvSpPr>
            <p:spPr>
              <a:xfrm>
                <a:off x="7591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9" name="Google Shape;24809;p43"/>
              <p:cNvSpPr/>
              <p:nvPr/>
            </p:nvSpPr>
            <p:spPr>
              <a:xfrm>
                <a:off x="7716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0" name="Google Shape;24810;p43"/>
              <p:cNvSpPr/>
              <p:nvPr/>
            </p:nvSpPr>
            <p:spPr>
              <a:xfrm>
                <a:off x="7841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1" name="Google Shape;24811;p43"/>
              <p:cNvSpPr/>
              <p:nvPr/>
            </p:nvSpPr>
            <p:spPr>
              <a:xfrm>
                <a:off x="7966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2" name="Google Shape;24812;p43"/>
              <p:cNvSpPr/>
              <p:nvPr/>
            </p:nvSpPr>
            <p:spPr>
              <a:xfrm>
                <a:off x="8092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3" name="Google Shape;24813;p43"/>
              <p:cNvSpPr/>
              <p:nvPr/>
            </p:nvSpPr>
            <p:spPr>
              <a:xfrm>
                <a:off x="8217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4" name="Google Shape;24814;p43"/>
              <p:cNvSpPr/>
              <p:nvPr/>
            </p:nvSpPr>
            <p:spPr>
              <a:xfrm>
                <a:off x="8342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5" name="Google Shape;24815;p43"/>
              <p:cNvSpPr/>
              <p:nvPr/>
            </p:nvSpPr>
            <p:spPr>
              <a:xfrm>
                <a:off x="8467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6" name="Google Shape;24816;p43"/>
              <p:cNvSpPr/>
              <p:nvPr/>
            </p:nvSpPr>
            <p:spPr>
              <a:xfrm>
                <a:off x="85930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7" name="Google Shape;24817;p43"/>
              <p:cNvSpPr/>
              <p:nvPr/>
            </p:nvSpPr>
            <p:spPr>
              <a:xfrm>
                <a:off x="87183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8" name="Google Shape;24818;p43"/>
              <p:cNvSpPr/>
              <p:nvPr/>
            </p:nvSpPr>
            <p:spPr>
              <a:xfrm>
                <a:off x="884355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9" name="Google Shape;24819;p43"/>
              <p:cNvSpPr/>
              <p:nvPr/>
            </p:nvSpPr>
            <p:spPr>
              <a:xfrm>
                <a:off x="8968800" y="76206"/>
                <a:ext cx="33000" cy="3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0" name="Google Shape;24820;p43"/>
          <p:cNvGrpSpPr/>
          <p:nvPr/>
        </p:nvGrpSpPr>
        <p:grpSpPr>
          <a:xfrm>
            <a:off x="8320098" y="4866112"/>
            <a:ext cx="510133" cy="78484"/>
            <a:chOff x="3521300" y="154525"/>
            <a:chExt cx="1256175" cy="193500"/>
          </a:xfrm>
        </p:grpSpPr>
        <p:sp>
          <p:nvSpPr>
            <p:cNvPr id="24821" name="Google Shape;24821;p43"/>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2" name="Google Shape;24822;p43"/>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3" name="Google Shape;24823;p43"/>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4" name="Google Shape;24824;p43"/>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4825"/>
        <p:cNvGrpSpPr/>
        <p:nvPr/>
      </p:nvGrpSpPr>
      <p:grpSpPr>
        <a:xfrm>
          <a:off x="0" y="0"/>
          <a:ext cx="0" cy="0"/>
          <a:chOff x="0" y="0"/>
          <a:chExt cx="0" cy="0"/>
        </a:xfrm>
      </p:grpSpPr>
      <p:grpSp>
        <p:nvGrpSpPr>
          <p:cNvPr id="24826" name="Google Shape;24826;p44"/>
          <p:cNvGrpSpPr/>
          <p:nvPr/>
        </p:nvGrpSpPr>
        <p:grpSpPr>
          <a:xfrm>
            <a:off x="313503" y="376409"/>
            <a:ext cx="8516819" cy="562035"/>
            <a:chOff x="313503" y="376409"/>
            <a:chExt cx="8516819" cy="562035"/>
          </a:xfrm>
        </p:grpSpPr>
        <p:sp>
          <p:nvSpPr>
            <p:cNvPr id="24827" name="Google Shape;24827;p44"/>
            <p:cNvSpPr/>
            <p:nvPr/>
          </p:nvSpPr>
          <p:spPr>
            <a:xfrm>
              <a:off x="313503"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8" name="Google Shape;24828;p44"/>
            <p:cNvSpPr/>
            <p:nvPr/>
          </p:nvSpPr>
          <p:spPr>
            <a:xfrm>
              <a:off x="43301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9" name="Google Shape;24829;p44"/>
            <p:cNvSpPr/>
            <p:nvPr/>
          </p:nvSpPr>
          <p:spPr>
            <a:xfrm>
              <a:off x="552519"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0" name="Google Shape;24830;p44"/>
            <p:cNvSpPr/>
            <p:nvPr/>
          </p:nvSpPr>
          <p:spPr>
            <a:xfrm>
              <a:off x="672027"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1" name="Google Shape;24831;p44"/>
            <p:cNvSpPr/>
            <p:nvPr/>
          </p:nvSpPr>
          <p:spPr>
            <a:xfrm>
              <a:off x="844028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2" name="Google Shape;24832;p44"/>
            <p:cNvSpPr/>
            <p:nvPr/>
          </p:nvSpPr>
          <p:spPr>
            <a:xfrm>
              <a:off x="8559794"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3" name="Google Shape;24833;p44"/>
            <p:cNvSpPr/>
            <p:nvPr/>
          </p:nvSpPr>
          <p:spPr>
            <a:xfrm>
              <a:off x="8679308"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4" name="Google Shape;24834;p44"/>
            <p:cNvSpPr/>
            <p:nvPr/>
          </p:nvSpPr>
          <p:spPr>
            <a:xfrm>
              <a:off x="8798821" y="37640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5" name="Google Shape;24835;p44"/>
            <p:cNvSpPr/>
            <p:nvPr/>
          </p:nvSpPr>
          <p:spPr>
            <a:xfrm>
              <a:off x="313503"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6" name="Google Shape;24836;p44"/>
            <p:cNvSpPr/>
            <p:nvPr/>
          </p:nvSpPr>
          <p:spPr>
            <a:xfrm>
              <a:off x="43301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7" name="Google Shape;24837;p44"/>
            <p:cNvSpPr/>
            <p:nvPr/>
          </p:nvSpPr>
          <p:spPr>
            <a:xfrm>
              <a:off x="552519"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8" name="Google Shape;24838;p44"/>
            <p:cNvSpPr/>
            <p:nvPr/>
          </p:nvSpPr>
          <p:spPr>
            <a:xfrm>
              <a:off x="672027"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9" name="Google Shape;24839;p44"/>
            <p:cNvSpPr/>
            <p:nvPr/>
          </p:nvSpPr>
          <p:spPr>
            <a:xfrm>
              <a:off x="844028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0" name="Google Shape;24840;p44"/>
            <p:cNvSpPr/>
            <p:nvPr/>
          </p:nvSpPr>
          <p:spPr>
            <a:xfrm>
              <a:off x="8559794"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1" name="Google Shape;24841;p44"/>
            <p:cNvSpPr/>
            <p:nvPr/>
          </p:nvSpPr>
          <p:spPr>
            <a:xfrm>
              <a:off x="8679308"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2" name="Google Shape;24842;p44"/>
            <p:cNvSpPr/>
            <p:nvPr/>
          </p:nvSpPr>
          <p:spPr>
            <a:xfrm>
              <a:off x="8798821" y="48251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3" name="Google Shape;24843;p44"/>
            <p:cNvSpPr/>
            <p:nvPr/>
          </p:nvSpPr>
          <p:spPr>
            <a:xfrm>
              <a:off x="313503"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4" name="Google Shape;24844;p44"/>
            <p:cNvSpPr/>
            <p:nvPr/>
          </p:nvSpPr>
          <p:spPr>
            <a:xfrm>
              <a:off x="43301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5" name="Google Shape;24845;p44"/>
            <p:cNvSpPr/>
            <p:nvPr/>
          </p:nvSpPr>
          <p:spPr>
            <a:xfrm>
              <a:off x="552519"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6" name="Google Shape;24846;p44"/>
            <p:cNvSpPr/>
            <p:nvPr/>
          </p:nvSpPr>
          <p:spPr>
            <a:xfrm>
              <a:off x="672027"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7" name="Google Shape;24847;p44"/>
            <p:cNvSpPr/>
            <p:nvPr/>
          </p:nvSpPr>
          <p:spPr>
            <a:xfrm>
              <a:off x="844028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8" name="Google Shape;24848;p44"/>
            <p:cNvSpPr/>
            <p:nvPr/>
          </p:nvSpPr>
          <p:spPr>
            <a:xfrm>
              <a:off x="8559794"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9" name="Google Shape;24849;p44"/>
            <p:cNvSpPr/>
            <p:nvPr/>
          </p:nvSpPr>
          <p:spPr>
            <a:xfrm>
              <a:off x="8679308"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0" name="Google Shape;24850;p44"/>
            <p:cNvSpPr/>
            <p:nvPr/>
          </p:nvSpPr>
          <p:spPr>
            <a:xfrm>
              <a:off x="8798821" y="58862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1" name="Google Shape;24851;p44"/>
            <p:cNvSpPr/>
            <p:nvPr/>
          </p:nvSpPr>
          <p:spPr>
            <a:xfrm>
              <a:off x="313503"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2" name="Google Shape;24852;p44"/>
            <p:cNvSpPr/>
            <p:nvPr/>
          </p:nvSpPr>
          <p:spPr>
            <a:xfrm>
              <a:off x="43301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3" name="Google Shape;24853;p44"/>
            <p:cNvSpPr/>
            <p:nvPr/>
          </p:nvSpPr>
          <p:spPr>
            <a:xfrm>
              <a:off x="552519"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4" name="Google Shape;24854;p44"/>
            <p:cNvSpPr/>
            <p:nvPr/>
          </p:nvSpPr>
          <p:spPr>
            <a:xfrm>
              <a:off x="672027"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5" name="Google Shape;24855;p44"/>
            <p:cNvSpPr/>
            <p:nvPr/>
          </p:nvSpPr>
          <p:spPr>
            <a:xfrm>
              <a:off x="844028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6" name="Google Shape;24856;p44"/>
            <p:cNvSpPr/>
            <p:nvPr/>
          </p:nvSpPr>
          <p:spPr>
            <a:xfrm>
              <a:off x="8559794"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7" name="Google Shape;24857;p44"/>
            <p:cNvSpPr/>
            <p:nvPr/>
          </p:nvSpPr>
          <p:spPr>
            <a:xfrm>
              <a:off x="8679308"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8" name="Google Shape;24858;p44"/>
            <p:cNvSpPr/>
            <p:nvPr/>
          </p:nvSpPr>
          <p:spPr>
            <a:xfrm>
              <a:off x="8798821" y="69473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9" name="Google Shape;24859;p44"/>
            <p:cNvSpPr/>
            <p:nvPr/>
          </p:nvSpPr>
          <p:spPr>
            <a:xfrm>
              <a:off x="313503"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0" name="Google Shape;24860;p44"/>
            <p:cNvSpPr/>
            <p:nvPr/>
          </p:nvSpPr>
          <p:spPr>
            <a:xfrm>
              <a:off x="43301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1" name="Google Shape;24861;p44"/>
            <p:cNvSpPr/>
            <p:nvPr/>
          </p:nvSpPr>
          <p:spPr>
            <a:xfrm>
              <a:off x="552519"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2" name="Google Shape;24862;p44"/>
            <p:cNvSpPr/>
            <p:nvPr/>
          </p:nvSpPr>
          <p:spPr>
            <a:xfrm>
              <a:off x="672027"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3" name="Google Shape;24863;p44"/>
            <p:cNvSpPr/>
            <p:nvPr/>
          </p:nvSpPr>
          <p:spPr>
            <a:xfrm>
              <a:off x="844028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4" name="Google Shape;24864;p44"/>
            <p:cNvSpPr/>
            <p:nvPr/>
          </p:nvSpPr>
          <p:spPr>
            <a:xfrm>
              <a:off x="8559794"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5" name="Google Shape;24865;p44"/>
            <p:cNvSpPr/>
            <p:nvPr/>
          </p:nvSpPr>
          <p:spPr>
            <a:xfrm>
              <a:off x="8679308"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6" name="Google Shape;24866;p44"/>
            <p:cNvSpPr/>
            <p:nvPr/>
          </p:nvSpPr>
          <p:spPr>
            <a:xfrm>
              <a:off x="8798821" y="80083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7" name="Google Shape;24867;p44"/>
            <p:cNvSpPr/>
            <p:nvPr/>
          </p:nvSpPr>
          <p:spPr>
            <a:xfrm>
              <a:off x="313503"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8" name="Google Shape;24868;p44"/>
            <p:cNvSpPr/>
            <p:nvPr/>
          </p:nvSpPr>
          <p:spPr>
            <a:xfrm>
              <a:off x="43301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9" name="Google Shape;24869;p44"/>
            <p:cNvSpPr/>
            <p:nvPr/>
          </p:nvSpPr>
          <p:spPr>
            <a:xfrm>
              <a:off x="552519"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0" name="Google Shape;24870;p44"/>
            <p:cNvSpPr/>
            <p:nvPr/>
          </p:nvSpPr>
          <p:spPr>
            <a:xfrm>
              <a:off x="672027"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1" name="Google Shape;24871;p44"/>
            <p:cNvSpPr/>
            <p:nvPr/>
          </p:nvSpPr>
          <p:spPr>
            <a:xfrm>
              <a:off x="844028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2" name="Google Shape;24872;p44"/>
            <p:cNvSpPr/>
            <p:nvPr/>
          </p:nvSpPr>
          <p:spPr>
            <a:xfrm>
              <a:off x="8559794"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3" name="Google Shape;24873;p44"/>
            <p:cNvSpPr/>
            <p:nvPr/>
          </p:nvSpPr>
          <p:spPr>
            <a:xfrm>
              <a:off x="8679308"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4" name="Google Shape;24874;p44"/>
            <p:cNvSpPr/>
            <p:nvPr/>
          </p:nvSpPr>
          <p:spPr>
            <a:xfrm>
              <a:off x="8798821" y="90694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1_1_1">
    <p:spTree>
      <p:nvGrpSpPr>
        <p:cNvPr id="1" name="Shape 24875"/>
        <p:cNvGrpSpPr/>
        <p:nvPr/>
      </p:nvGrpSpPr>
      <p:grpSpPr>
        <a:xfrm>
          <a:off x="0" y="0"/>
          <a:ext cx="0" cy="0"/>
          <a:chOff x="0" y="0"/>
          <a:chExt cx="0" cy="0"/>
        </a:xfrm>
      </p:grpSpPr>
      <p:grpSp>
        <p:nvGrpSpPr>
          <p:cNvPr id="24876" name="Google Shape;24876;p45"/>
          <p:cNvGrpSpPr/>
          <p:nvPr/>
        </p:nvGrpSpPr>
        <p:grpSpPr>
          <a:xfrm>
            <a:off x="313503" y="540001"/>
            <a:ext cx="8516819" cy="4063568"/>
            <a:chOff x="313503" y="540001"/>
            <a:chExt cx="8516819" cy="4063568"/>
          </a:xfrm>
        </p:grpSpPr>
        <p:sp>
          <p:nvSpPr>
            <p:cNvPr id="24877" name="Google Shape;24877;p45"/>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8" name="Google Shape;24878;p45"/>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9" name="Google Shape;24879;p45"/>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0" name="Google Shape;24880;p45"/>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1" name="Google Shape;24881;p45"/>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2" name="Google Shape;24882;p45"/>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3" name="Google Shape;24883;p45"/>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4" name="Google Shape;24884;p45"/>
            <p:cNvSpPr/>
            <p:nvPr/>
          </p:nvSpPr>
          <p:spPr>
            <a:xfrm>
              <a:off x="820125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5" name="Google Shape;24885;p45"/>
            <p:cNvSpPr/>
            <p:nvPr/>
          </p:nvSpPr>
          <p:spPr>
            <a:xfrm>
              <a:off x="83207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6" name="Google Shape;24886;p45"/>
            <p:cNvSpPr/>
            <p:nvPr/>
          </p:nvSpPr>
          <p:spPr>
            <a:xfrm>
              <a:off x="844028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7" name="Google Shape;24887;p45"/>
            <p:cNvSpPr/>
            <p:nvPr/>
          </p:nvSpPr>
          <p:spPr>
            <a:xfrm>
              <a:off x="855979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8" name="Google Shape;24888;p45"/>
            <p:cNvSpPr/>
            <p:nvPr/>
          </p:nvSpPr>
          <p:spPr>
            <a:xfrm>
              <a:off x="867930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9" name="Google Shape;24889;p45"/>
            <p:cNvSpPr/>
            <p:nvPr/>
          </p:nvSpPr>
          <p:spPr>
            <a:xfrm>
              <a:off x="879882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0" name="Google Shape;24890;p45"/>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1" name="Google Shape;24891;p45"/>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2" name="Google Shape;24892;p45"/>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3" name="Google Shape;24893;p45"/>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4" name="Google Shape;24894;p45"/>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5" name="Google Shape;24895;p45"/>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6" name="Google Shape;24896;p45"/>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7" name="Google Shape;24897;p45"/>
            <p:cNvSpPr/>
            <p:nvPr/>
          </p:nvSpPr>
          <p:spPr>
            <a:xfrm>
              <a:off x="820125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8" name="Google Shape;24898;p45"/>
            <p:cNvSpPr/>
            <p:nvPr/>
          </p:nvSpPr>
          <p:spPr>
            <a:xfrm>
              <a:off x="83207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9" name="Google Shape;24899;p45"/>
            <p:cNvSpPr/>
            <p:nvPr/>
          </p:nvSpPr>
          <p:spPr>
            <a:xfrm>
              <a:off x="844028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0" name="Google Shape;24900;p45"/>
            <p:cNvSpPr/>
            <p:nvPr/>
          </p:nvSpPr>
          <p:spPr>
            <a:xfrm>
              <a:off x="855979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1" name="Google Shape;24901;p45"/>
            <p:cNvSpPr/>
            <p:nvPr/>
          </p:nvSpPr>
          <p:spPr>
            <a:xfrm>
              <a:off x="867930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2" name="Google Shape;24902;p45"/>
            <p:cNvSpPr/>
            <p:nvPr/>
          </p:nvSpPr>
          <p:spPr>
            <a:xfrm>
              <a:off x="879882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3" name="Google Shape;24903;p45"/>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4" name="Google Shape;24904;p45"/>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5" name="Google Shape;24905;p45"/>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6" name="Google Shape;24906;p45"/>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7" name="Google Shape;24907;p45"/>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8" name="Google Shape;24908;p45"/>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9" name="Google Shape;24909;p45"/>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0" name="Google Shape;24910;p45"/>
            <p:cNvSpPr/>
            <p:nvPr/>
          </p:nvSpPr>
          <p:spPr>
            <a:xfrm>
              <a:off x="820125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1" name="Google Shape;24911;p45"/>
            <p:cNvSpPr/>
            <p:nvPr/>
          </p:nvSpPr>
          <p:spPr>
            <a:xfrm>
              <a:off x="83207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2" name="Google Shape;24912;p45"/>
            <p:cNvSpPr/>
            <p:nvPr/>
          </p:nvSpPr>
          <p:spPr>
            <a:xfrm>
              <a:off x="844028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3" name="Google Shape;24913;p45"/>
            <p:cNvSpPr/>
            <p:nvPr/>
          </p:nvSpPr>
          <p:spPr>
            <a:xfrm>
              <a:off x="855979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4" name="Google Shape;24914;p45"/>
            <p:cNvSpPr/>
            <p:nvPr/>
          </p:nvSpPr>
          <p:spPr>
            <a:xfrm>
              <a:off x="867930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5" name="Google Shape;24915;p45"/>
            <p:cNvSpPr/>
            <p:nvPr/>
          </p:nvSpPr>
          <p:spPr>
            <a:xfrm>
              <a:off x="879882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6" name="Google Shape;24916;p45"/>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7" name="Google Shape;24917;p45"/>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8" name="Google Shape;24918;p45"/>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9" name="Google Shape;24919;p45"/>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0" name="Google Shape;24920;p45"/>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1" name="Google Shape;24921;p45"/>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2" name="Google Shape;24922;p45"/>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3" name="Google Shape;24923;p45"/>
            <p:cNvSpPr/>
            <p:nvPr/>
          </p:nvSpPr>
          <p:spPr>
            <a:xfrm>
              <a:off x="820125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4" name="Google Shape;24924;p45"/>
            <p:cNvSpPr/>
            <p:nvPr/>
          </p:nvSpPr>
          <p:spPr>
            <a:xfrm>
              <a:off x="83207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5" name="Google Shape;24925;p45"/>
            <p:cNvSpPr/>
            <p:nvPr/>
          </p:nvSpPr>
          <p:spPr>
            <a:xfrm>
              <a:off x="844028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6" name="Google Shape;24926;p45"/>
            <p:cNvSpPr/>
            <p:nvPr/>
          </p:nvSpPr>
          <p:spPr>
            <a:xfrm>
              <a:off x="855979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7" name="Google Shape;24927;p45"/>
            <p:cNvSpPr/>
            <p:nvPr/>
          </p:nvSpPr>
          <p:spPr>
            <a:xfrm>
              <a:off x="867930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8" name="Google Shape;24928;p45"/>
            <p:cNvSpPr/>
            <p:nvPr/>
          </p:nvSpPr>
          <p:spPr>
            <a:xfrm>
              <a:off x="879882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9" name="Google Shape;24929;p45"/>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0" name="Google Shape;24930;p45"/>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1" name="Google Shape;24931;p45"/>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2" name="Google Shape;24932;p45"/>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3" name="Google Shape;24933;p45"/>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4" name="Google Shape;24934;p45"/>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5" name="Google Shape;24935;p45"/>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6" name="Google Shape;24936;p45"/>
            <p:cNvSpPr/>
            <p:nvPr/>
          </p:nvSpPr>
          <p:spPr>
            <a:xfrm>
              <a:off x="820125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7" name="Google Shape;24937;p45"/>
            <p:cNvSpPr/>
            <p:nvPr/>
          </p:nvSpPr>
          <p:spPr>
            <a:xfrm>
              <a:off x="83207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8" name="Google Shape;24938;p45"/>
            <p:cNvSpPr/>
            <p:nvPr/>
          </p:nvSpPr>
          <p:spPr>
            <a:xfrm>
              <a:off x="844028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9" name="Google Shape;24939;p45"/>
            <p:cNvSpPr/>
            <p:nvPr/>
          </p:nvSpPr>
          <p:spPr>
            <a:xfrm>
              <a:off x="855979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0" name="Google Shape;24940;p45"/>
            <p:cNvSpPr/>
            <p:nvPr/>
          </p:nvSpPr>
          <p:spPr>
            <a:xfrm>
              <a:off x="867930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1" name="Google Shape;24941;p45"/>
            <p:cNvSpPr/>
            <p:nvPr/>
          </p:nvSpPr>
          <p:spPr>
            <a:xfrm>
              <a:off x="879882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2" name="Google Shape;24942;p45"/>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3" name="Google Shape;24943;p45"/>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4" name="Google Shape;24944;p45"/>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5" name="Google Shape;24945;p45"/>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6" name="Google Shape;24946;p45"/>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7" name="Google Shape;24947;p45"/>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8" name="Google Shape;24948;p45"/>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9" name="Google Shape;24949;p45"/>
            <p:cNvSpPr/>
            <p:nvPr/>
          </p:nvSpPr>
          <p:spPr>
            <a:xfrm>
              <a:off x="820125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0" name="Google Shape;24950;p45"/>
            <p:cNvSpPr/>
            <p:nvPr/>
          </p:nvSpPr>
          <p:spPr>
            <a:xfrm>
              <a:off x="83207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1" name="Google Shape;24951;p45"/>
            <p:cNvSpPr/>
            <p:nvPr/>
          </p:nvSpPr>
          <p:spPr>
            <a:xfrm>
              <a:off x="844028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2" name="Google Shape;24952;p45"/>
            <p:cNvSpPr/>
            <p:nvPr/>
          </p:nvSpPr>
          <p:spPr>
            <a:xfrm>
              <a:off x="855979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3" name="Google Shape;24953;p45"/>
            <p:cNvSpPr/>
            <p:nvPr/>
          </p:nvSpPr>
          <p:spPr>
            <a:xfrm>
              <a:off x="867930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4" name="Google Shape;24954;p45"/>
            <p:cNvSpPr/>
            <p:nvPr/>
          </p:nvSpPr>
          <p:spPr>
            <a:xfrm>
              <a:off x="879882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5" name="Google Shape;24955;p45"/>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6" name="Google Shape;24956;p45"/>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7" name="Google Shape;24957;p45"/>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8" name="Google Shape;24958;p45"/>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9" name="Google Shape;24959;p45"/>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0" name="Google Shape;24960;p45"/>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1" name="Google Shape;24961;p45"/>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2" name="Google Shape;24962;p45"/>
            <p:cNvSpPr/>
            <p:nvPr/>
          </p:nvSpPr>
          <p:spPr>
            <a:xfrm>
              <a:off x="820125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3" name="Google Shape;24963;p45"/>
            <p:cNvSpPr/>
            <p:nvPr/>
          </p:nvSpPr>
          <p:spPr>
            <a:xfrm>
              <a:off x="83207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4" name="Google Shape;24964;p45"/>
            <p:cNvSpPr/>
            <p:nvPr/>
          </p:nvSpPr>
          <p:spPr>
            <a:xfrm>
              <a:off x="844028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5" name="Google Shape;24965;p45"/>
            <p:cNvSpPr/>
            <p:nvPr/>
          </p:nvSpPr>
          <p:spPr>
            <a:xfrm>
              <a:off x="855979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6" name="Google Shape;24966;p45"/>
            <p:cNvSpPr/>
            <p:nvPr/>
          </p:nvSpPr>
          <p:spPr>
            <a:xfrm>
              <a:off x="867930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7" name="Google Shape;24967;p45"/>
            <p:cNvSpPr/>
            <p:nvPr/>
          </p:nvSpPr>
          <p:spPr>
            <a:xfrm>
              <a:off x="879882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8" name="Google Shape;24968;p45"/>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9" name="Google Shape;24969;p45"/>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0" name="Google Shape;24970;p45"/>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1" name="Google Shape;24971;p45"/>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2" name="Google Shape;24972;p45"/>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3" name="Google Shape;24973;p45"/>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4" name="Google Shape;24974;p45"/>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5" name="Google Shape;24975;p45"/>
            <p:cNvSpPr/>
            <p:nvPr/>
          </p:nvSpPr>
          <p:spPr>
            <a:xfrm>
              <a:off x="820125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6" name="Google Shape;24976;p45"/>
            <p:cNvSpPr/>
            <p:nvPr/>
          </p:nvSpPr>
          <p:spPr>
            <a:xfrm>
              <a:off x="83207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7" name="Google Shape;24977;p45"/>
            <p:cNvSpPr/>
            <p:nvPr/>
          </p:nvSpPr>
          <p:spPr>
            <a:xfrm>
              <a:off x="844028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8" name="Google Shape;24978;p45"/>
            <p:cNvSpPr/>
            <p:nvPr/>
          </p:nvSpPr>
          <p:spPr>
            <a:xfrm>
              <a:off x="855979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9" name="Google Shape;24979;p45"/>
            <p:cNvSpPr/>
            <p:nvPr/>
          </p:nvSpPr>
          <p:spPr>
            <a:xfrm>
              <a:off x="867930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0" name="Google Shape;24980;p45"/>
            <p:cNvSpPr/>
            <p:nvPr/>
          </p:nvSpPr>
          <p:spPr>
            <a:xfrm>
              <a:off x="879882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1" name="Google Shape;24981;p45"/>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2" name="Google Shape;24982;p45"/>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3" name="Google Shape;24983;p45"/>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4" name="Google Shape;24984;p45"/>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5" name="Google Shape;24985;p45"/>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6" name="Google Shape;24986;p45"/>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7" name="Google Shape;24987;p45"/>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8" name="Google Shape;24988;p45"/>
            <p:cNvSpPr/>
            <p:nvPr/>
          </p:nvSpPr>
          <p:spPr>
            <a:xfrm>
              <a:off x="820125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9" name="Google Shape;24989;p45"/>
            <p:cNvSpPr/>
            <p:nvPr/>
          </p:nvSpPr>
          <p:spPr>
            <a:xfrm>
              <a:off x="83207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0" name="Google Shape;24990;p45"/>
            <p:cNvSpPr/>
            <p:nvPr/>
          </p:nvSpPr>
          <p:spPr>
            <a:xfrm>
              <a:off x="844028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1" name="Google Shape;24991;p45"/>
            <p:cNvSpPr/>
            <p:nvPr/>
          </p:nvSpPr>
          <p:spPr>
            <a:xfrm>
              <a:off x="855979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2" name="Google Shape;24992;p45"/>
            <p:cNvSpPr/>
            <p:nvPr/>
          </p:nvSpPr>
          <p:spPr>
            <a:xfrm>
              <a:off x="867930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3" name="Google Shape;24993;p45"/>
            <p:cNvSpPr/>
            <p:nvPr/>
          </p:nvSpPr>
          <p:spPr>
            <a:xfrm>
              <a:off x="879882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4" name="Google Shape;24994;p45"/>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5" name="Google Shape;24995;p45"/>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6" name="Google Shape;24996;p45"/>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7" name="Google Shape;24997;p45"/>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8" name="Google Shape;24998;p45"/>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9" name="Google Shape;24999;p45"/>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0" name="Google Shape;25000;p45"/>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1" name="Google Shape;25001;p45"/>
            <p:cNvSpPr/>
            <p:nvPr/>
          </p:nvSpPr>
          <p:spPr>
            <a:xfrm>
              <a:off x="820125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2" name="Google Shape;25002;p45"/>
            <p:cNvSpPr/>
            <p:nvPr/>
          </p:nvSpPr>
          <p:spPr>
            <a:xfrm>
              <a:off x="83207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3" name="Google Shape;25003;p45"/>
            <p:cNvSpPr/>
            <p:nvPr/>
          </p:nvSpPr>
          <p:spPr>
            <a:xfrm>
              <a:off x="844028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4" name="Google Shape;25004;p45"/>
            <p:cNvSpPr/>
            <p:nvPr/>
          </p:nvSpPr>
          <p:spPr>
            <a:xfrm>
              <a:off x="855979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5" name="Google Shape;25005;p45"/>
            <p:cNvSpPr/>
            <p:nvPr/>
          </p:nvSpPr>
          <p:spPr>
            <a:xfrm>
              <a:off x="867930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6" name="Google Shape;25006;p45"/>
            <p:cNvSpPr/>
            <p:nvPr/>
          </p:nvSpPr>
          <p:spPr>
            <a:xfrm>
              <a:off x="879882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7" name="Google Shape;25007;p45"/>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8" name="Google Shape;25008;p45"/>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9" name="Google Shape;25009;p45"/>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0" name="Google Shape;25010;p45"/>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1" name="Google Shape;25011;p45"/>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2" name="Google Shape;25012;p45"/>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3" name="Google Shape;25013;p45"/>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4" name="Google Shape;25014;p45"/>
            <p:cNvSpPr/>
            <p:nvPr/>
          </p:nvSpPr>
          <p:spPr>
            <a:xfrm>
              <a:off x="820125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5" name="Google Shape;25015;p45"/>
            <p:cNvSpPr/>
            <p:nvPr/>
          </p:nvSpPr>
          <p:spPr>
            <a:xfrm>
              <a:off x="83207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6" name="Google Shape;25016;p45"/>
            <p:cNvSpPr/>
            <p:nvPr/>
          </p:nvSpPr>
          <p:spPr>
            <a:xfrm>
              <a:off x="844028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7" name="Google Shape;25017;p45"/>
            <p:cNvSpPr/>
            <p:nvPr/>
          </p:nvSpPr>
          <p:spPr>
            <a:xfrm>
              <a:off x="855979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8" name="Google Shape;25018;p45"/>
            <p:cNvSpPr/>
            <p:nvPr/>
          </p:nvSpPr>
          <p:spPr>
            <a:xfrm>
              <a:off x="867930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9" name="Google Shape;25019;p45"/>
            <p:cNvSpPr/>
            <p:nvPr/>
          </p:nvSpPr>
          <p:spPr>
            <a:xfrm>
              <a:off x="879882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0" name="Google Shape;25020;p45"/>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1" name="Google Shape;25021;p45"/>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2" name="Google Shape;25022;p45"/>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3" name="Google Shape;25023;p45"/>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4" name="Google Shape;25024;p45"/>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5" name="Google Shape;25025;p45"/>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6" name="Google Shape;25026;p45"/>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7" name="Google Shape;25027;p45"/>
            <p:cNvSpPr/>
            <p:nvPr/>
          </p:nvSpPr>
          <p:spPr>
            <a:xfrm>
              <a:off x="820125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8" name="Google Shape;25028;p45"/>
            <p:cNvSpPr/>
            <p:nvPr/>
          </p:nvSpPr>
          <p:spPr>
            <a:xfrm>
              <a:off x="83207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9" name="Google Shape;25029;p45"/>
            <p:cNvSpPr/>
            <p:nvPr/>
          </p:nvSpPr>
          <p:spPr>
            <a:xfrm>
              <a:off x="844028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0" name="Google Shape;25030;p45"/>
            <p:cNvSpPr/>
            <p:nvPr/>
          </p:nvSpPr>
          <p:spPr>
            <a:xfrm>
              <a:off x="855979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1" name="Google Shape;25031;p45"/>
            <p:cNvSpPr/>
            <p:nvPr/>
          </p:nvSpPr>
          <p:spPr>
            <a:xfrm>
              <a:off x="867930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2" name="Google Shape;25032;p45"/>
            <p:cNvSpPr/>
            <p:nvPr/>
          </p:nvSpPr>
          <p:spPr>
            <a:xfrm>
              <a:off x="879882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3" name="Google Shape;25033;p45"/>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4" name="Google Shape;25034;p45"/>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5" name="Google Shape;25035;p45"/>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6" name="Google Shape;25036;p45"/>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7" name="Google Shape;25037;p45"/>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8" name="Google Shape;25038;p45"/>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9" name="Google Shape;25039;p45"/>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0" name="Google Shape;25040;p45"/>
            <p:cNvSpPr/>
            <p:nvPr/>
          </p:nvSpPr>
          <p:spPr>
            <a:xfrm>
              <a:off x="820125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1" name="Google Shape;25041;p45"/>
            <p:cNvSpPr/>
            <p:nvPr/>
          </p:nvSpPr>
          <p:spPr>
            <a:xfrm>
              <a:off x="83207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2" name="Google Shape;25042;p45"/>
            <p:cNvSpPr/>
            <p:nvPr/>
          </p:nvSpPr>
          <p:spPr>
            <a:xfrm>
              <a:off x="844028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3" name="Google Shape;25043;p45"/>
            <p:cNvSpPr/>
            <p:nvPr/>
          </p:nvSpPr>
          <p:spPr>
            <a:xfrm>
              <a:off x="855979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4" name="Google Shape;25044;p45"/>
            <p:cNvSpPr/>
            <p:nvPr/>
          </p:nvSpPr>
          <p:spPr>
            <a:xfrm>
              <a:off x="867930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5" name="Google Shape;25045;p45"/>
            <p:cNvSpPr/>
            <p:nvPr/>
          </p:nvSpPr>
          <p:spPr>
            <a:xfrm>
              <a:off x="879882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6" name="Google Shape;25046;p45"/>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7" name="Google Shape;25047;p45"/>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8" name="Google Shape;25048;p45"/>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9" name="Google Shape;25049;p45"/>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0" name="Google Shape;25050;p45"/>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1" name="Google Shape;25051;p45"/>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2" name="Google Shape;25052;p45"/>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3" name="Google Shape;25053;p45"/>
            <p:cNvSpPr/>
            <p:nvPr/>
          </p:nvSpPr>
          <p:spPr>
            <a:xfrm>
              <a:off x="820125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4" name="Google Shape;25054;p45"/>
            <p:cNvSpPr/>
            <p:nvPr/>
          </p:nvSpPr>
          <p:spPr>
            <a:xfrm>
              <a:off x="83207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5" name="Google Shape;25055;p45"/>
            <p:cNvSpPr/>
            <p:nvPr/>
          </p:nvSpPr>
          <p:spPr>
            <a:xfrm>
              <a:off x="844028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6" name="Google Shape;25056;p45"/>
            <p:cNvSpPr/>
            <p:nvPr/>
          </p:nvSpPr>
          <p:spPr>
            <a:xfrm>
              <a:off x="855979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7" name="Google Shape;25057;p45"/>
            <p:cNvSpPr/>
            <p:nvPr/>
          </p:nvSpPr>
          <p:spPr>
            <a:xfrm>
              <a:off x="867930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8" name="Google Shape;25058;p45"/>
            <p:cNvSpPr/>
            <p:nvPr/>
          </p:nvSpPr>
          <p:spPr>
            <a:xfrm>
              <a:off x="879882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9" name="Google Shape;25059;p45"/>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0" name="Google Shape;25060;p45"/>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1" name="Google Shape;25061;p45"/>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2" name="Google Shape;25062;p45"/>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3" name="Google Shape;25063;p45"/>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4" name="Google Shape;25064;p45"/>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5" name="Google Shape;25065;p45"/>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6" name="Google Shape;25066;p45"/>
            <p:cNvSpPr/>
            <p:nvPr/>
          </p:nvSpPr>
          <p:spPr>
            <a:xfrm>
              <a:off x="820125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7" name="Google Shape;25067;p45"/>
            <p:cNvSpPr/>
            <p:nvPr/>
          </p:nvSpPr>
          <p:spPr>
            <a:xfrm>
              <a:off x="83207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8" name="Google Shape;25068;p45"/>
            <p:cNvSpPr/>
            <p:nvPr/>
          </p:nvSpPr>
          <p:spPr>
            <a:xfrm>
              <a:off x="844028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9" name="Google Shape;25069;p45"/>
            <p:cNvSpPr/>
            <p:nvPr/>
          </p:nvSpPr>
          <p:spPr>
            <a:xfrm>
              <a:off x="855979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0" name="Google Shape;25070;p45"/>
            <p:cNvSpPr/>
            <p:nvPr/>
          </p:nvSpPr>
          <p:spPr>
            <a:xfrm>
              <a:off x="867930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1" name="Google Shape;25071;p45"/>
            <p:cNvSpPr/>
            <p:nvPr/>
          </p:nvSpPr>
          <p:spPr>
            <a:xfrm>
              <a:off x="879882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2" name="Google Shape;25072;p45"/>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3" name="Google Shape;25073;p45"/>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4" name="Google Shape;25074;p45"/>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5" name="Google Shape;25075;p45"/>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6" name="Google Shape;25076;p45"/>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7" name="Google Shape;25077;p45"/>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8" name="Google Shape;25078;p45"/>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9" name="Google Shape;25079;p45"/>
            <p:cNvSpPr/>
            <p:nvPr/>
          </p:nvSpPr>
          <p:spPr>
            <a:xfrm>
              <a:off x="820125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0" name="Google Shape;25080;p45"/>
            <p:cNvSpPr/>
            <p:nvPr/>
          </p:nvSpPr>
          <p:spPr>
            <a:xfrm>
              <a:off x="83207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1" name="Google Shape;25081;p45"/>
            <p:cNvSpPr/>
            <p:nvPr/>
          </p:nvSpPr>
          <p:spPr>
            <a:xfrm>
              <a:off x="844028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2" name="Google Shape;25082;p45"/>
            <p:cNvSpPr/>
            <p:nvPr/>
          </p:nvSpPr>
          <p:spPr>
            <a:xfrm>
              <a:off x="855979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3" name="Google Shape;25083;p45"/>
            <p:cNvSpPr/>
            <p:nvPr/>
          </p:nvSpPr>
          <p:spPr>
            <a:xfrm>
              <a:off x="867930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4" name="Google Shape;25084;p45"/>
            <p:cNvSpPr/>
            <p:nvPr/>
          </p:nvSpPr>
          <p:spPr>
            <a:xfrm>
              <a:off x="879882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5" name="Google Shape;25085;p45"/>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6" name="Google Shape;25086;p45"/>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7" name="Google Shape;25087;p45"/>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8" name="Google Shape;25088;p45"/>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9" name="Google Shape;25089;p45"/>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0" name="Google Shape;25090;p45"/>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1" name="Google Shape;25091;p45"/>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2" name="Google Shape;25092;p45"/>
            <p:cNvSpPr/>
            <p:nvPr/>
          </p:nvSpPr>
          <p:spPr>
            <a:xfrm>
              <a:off x="820125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3" name="Google Shape;25093;p45"/>
            <p:cNvSpPr/>
            <p:nvPr/>
          </p:nvSpPr>
          <p:spPr>
            <a:xfrm>
              <a:off x="83207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4" name="Google Shape;25094;p45"/>
            <p:cNvSpPr/>
            <p:nvPr/>
          </p:nvSpPr>
          <p:spPr>
            <a:xfrm>
              <a:off x="844028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5" name="Google Shape;25095;p45"/>
            <p:cNvSpPr/>
            <p:nvPr/>
          </p:nvSpPr>
          <p:spPr>
            <a:xfrm>
              <a:off x="855979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6" name="Google Shape;25096;p45"/>
            <p:cNvSpPr/>
            <p:nvPr/>
          </p:nvSpPr>
          <p:spPr>
            <a:xfrm>
              <a:off x="867930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7" name="Google Shape;25097;p45"/>
            <p:cNvSpPr/>
            <p:nvPr/>
          </p:nvSpPr>
          <p:spPr>
            <a:xfrm>
              <a:off x="879882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8" name="Google Shape;25098;p45"/>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9" name="Google Shape;25099;p45"/>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0" name="Google Shape;25100;p45"/>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1" name="Google Shape;25101;p45"/>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2" name="Google Shape;25102;p45"/>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3" name="Google Shape;25103;p45"/>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4" name="Google Shape;25104;p45"/>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5" name="Google Shape;25105;p45"/>
            <p:cNvSpPr/>
            <p:nvPr/>
          </p:nvSpPr>
          <p:spPr>
            <a:xfrm>
              <a:off x="820125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6" name="Google Shape;25106;p45"/>
            <p:cNvSpPr/>
            <p:nvPr/>
          </p:nvSpPr>
          <p:spPr>
            <a:xfrm>
              <a:off x="83207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7" name="Google Shape;25107;p45"/>
            <p:cNvSpPr/>
            <p:nvPr/>
          </p:nvSpPr>
          <p:spPr>
            <a:xfrm>
              <a:off x="844028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8" name="Google Shape;25108;p45"/>
            <p:cNvSpPr/>
            <p:nvPr/>
          </p:nvSpPr>
          <p:spPr>
            <a:xfrm>
              <a:off x="855979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9" name="Google Shape;25109;p45"/>
            <p:cNvSpPr/>
            <p:nvPr/>
          </p:nvSpPr>
          <p:spPr>
            <a:xfrm>
              <a:off x="867930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0" name="Google Shape;25110;p45"/>
            <p:cNvSpPr/>
            <p:nvPr/>
          </p:nvSpPr>
          <p:spPr>
            <a:xfrm>
              <a:off x="879882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1" name="Google Shape;25111;p45"/>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2" name="Google Shape;25112;p45"/>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3" name="Google Shape;25113;p45"/>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4" name="Google Shape;25114;p45"/>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5" name="Google Shape;25115;p45"/>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6" name="Google Shape;25116;p45"/>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7" name="Google Shape;25117;p45"/>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8" name="Google Shape;25118;p45"/>
            <p:cNvSpPr/>
            <p:nvPr/>
          </p:nvSpPr>
          <p:spPr>
            <a:xfrm>
              <a:off x="820125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9" name="Google Shape;25119;p45"/>
            <p:cNvSpPr/>
            <p:nvPr/>
          </p:nvSpPr>
          <p:spPr>
            <a:xfrm>
              <a:off x="83207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0" name="Google Shape;25120;p45"/>
            <p:cNvSpPr/>
            <p:nvPr/>
          </p:nvSpPr>
          <p:spPr>
            <a:xfrm>
              <a:off x="844028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1" name="Google Shape;25121;p45"/>
            <p:cNvSpPr/>
            <p:nvPr/>
          </p:nvSpPr>
          <p:spPr>
            <a:xfrm>
              <a:off x="855979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2" name="Google Shape;25122;p45"/>
            <p:cNvSpPr/>
            <p:nvPr/>
          </p:nvSpPr>
          <p:spPr>
            <a:xfrm>
              <a:off x="867930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3" name="Google Shape;25123;p45"/>
            <p:cNvSpPr/>
            <p:nvPr/>
          </p:nvSpPr>
          <p:spPr>
            <a:xfrm>
              <a:off x="879882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4" name="Google Shape;25124;p45"/>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5" name="Google Shape;25125;p45"/>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6" name="Google Shape;25126;p45"/>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7" name="Google Shape;25127;p45"/>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8" name="Google Shape;25128;p45"/>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9" name="Google Shape;25129;p45"/>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0" name="Google Shape;25130;p45"/>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1" name="Google Shape;25131;p45"/>
            <p:cNvSpPr/>
            <p:nvPr/>
          </p:nvSpPr>
          <p:spPr>
            <a:xfrm>
              <a:off x="820125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2" name="Google Shape;25132;p45"/>
            <p:cNvSpPr/>
            <p:nvPr/>
          </p:nvSpPr>
          <p:spPr>
            <a:xfrm>
              <a:off x="83207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3" name="Google Shape;25133;p45"/>
            <p:cNvSpPr/>
            <p:nvPr/>
          </p:nvSpPr>
          <p:spPr>
            <a:xfrm>
              <a:off x="844028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4" name="Google Shape;25134;p45"/>
            <p:cNvSpPr/>
            <p:nvPr/>
          </p:nvSpPr>
          <p:spPr>
            <a:xfrm>
              <a:off x="855979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5" name="Google Shape;25135;p45"/>
            <p:cNvSpPr/>
            <p:nvPr/>
          </p:nvSpPr>
          <p:spPr>
            <a:xfrm>
              <a:off x="867930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6" name="Google Shape;25136;p45"/>
            <p:cNvSpPr/>
            <p:nvPr/>
          </p:nvSpPr>
          <p:spPr>
            <a:xfrm>
              <a:off x="879882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7" name="Google Shape;25137;p45"/>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8" name="Google Shape;25138;p45"/>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9" name="Google Shape;25139;p45"/>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0" name="Google Shape;25140;p45"/>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1" name="Google Shape;25141;p45"/>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2" name="Google Shape;25142;p45"/>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3" name="Google Shape;25143;p45"/>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4" name="Google Shape;25144;p45"/>
            <p:cNvSpPr/>
            <p:nvPr/>
          </p:nvSpPr>
          <p:spPr>
            <a:xfrm>
              <a:off x="820125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5" name="Google Shape;25145;p45"/>
            <p:cNvSpPr/>
            <p:nvPr/>
          </p:nvSpPr>
          <p:spPr>
            <a:xfrm>
              <a:off x="83207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6" name="Google Shape;25146;p45"/>
            <p:cNvSpPr/>
            <p:nvPr/>
          </p:nvSpPr>
          <p:spPr>
            <a:xfrm>
              <a:off x="844028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7" name="Google Shape;25147;p45"/>
            <p:cNvSpPr/>
            <p:nvPr/>
          </p:nvSpPr>
          <p:spPr>
            <a:xfrm>
              <a:off x="855979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8" name="Google Shape;25148;p45"/>
            <p:cNvSpPr/>
            <p:nvPr/>
          </p:nvSpPr>
          <p:spPr>
            <a:xfrm>
              <a:off x="867930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9" name="Google Shape;25149;p45"/>
            <p:cNvSpPr/>
            <p:nvPr/>
          </p:nvSpPr>
          <p:spPr>
            <a:xfrm>
              <a:off x="879882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0" name="Google Shape;25150;p45"/>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1" name="Google Shape;25151;p45"/>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2" name="Google Shape;25152;p45"/>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3" name="Google Shape;25153;p45"/>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4" name="Google Shape;25154;p45"/>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5" name="Google Shape;25155;p45"/>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6" name="Google Shape;25156;p45"/>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7" name="Google Shape;25157;p45"/>
            <p:cNvSpPr/>
            <p:nvPr/>
          </p:nvSpPr>
          <p:spPr>
            <a:xfrm>
              <a:off x="820125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8" name="Google Shape;25158;p45"/>
            <p:cNvSpPr/>
            <p:nvPr/>
          </p:nvSpPr>
          <p:spPr>
            <a:xfrm>
              <a:off x="83207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9" name="Google Shape;25159;p45"/>
            <p:cNvSpPr/>
            <p:nvPr/>
          </p:nvSpPr>
          <p:spPr>
            <a:xfrm>
              <a:off x="844028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0" name="Google Shape;25160;p45"/>
            <p:cNvSpPr/>
            <p:nvPr/>
          </p:nvSpPr>
          <p:spPr>
            <a:xfrm>
              <a:off x="855979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1" name="Google Shape;25161;p45"/>
            <p:cNvSpPr/>
            <p:nvPr/>
          </p:nvSpPr>
          <p:spPr>
            <a:xfrm>
              <a:off x="867930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2" name="Google Shape;25162;p45"/>
            <p:cNvSpPr/>
            <p:nvPr/>
          </p:nvSpPr>
          <p:spPr>
            <a:xfrm>
              <a:off x="879882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3" name="Google Shape;25163;p45"/>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4" name="Google Shape;25164;p45"/>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5" name="Google Shape;25165;p45"/>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6" name="Google Shape;25166;p45"/>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7" name="Google Shape;25167;p45"/>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8" name="Google Shape;25168;p45"/>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9" name="Google Shape;25169;p45"/>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0" name="Google Shape;25170;p45"/>
            <p:cNvSpPr/>
            <p:nvPr/>
          </p:nvSpPr>
          <p:spPr>
            <a:xfrm>
              <a:off x="820125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1" name="Google Shape;25171;p45"/>
            <p:cNvSpPr/>
            <p:nvPr/>
          </p:nvSpPr>
          <p:spPr>
            <a:xfrm>
              <a:off x="83207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2" name="Google Shape;25172;p45"/>
            <p:cNvSpPr/>
            <p:nvPr/>
          </p:nvSpPr>
          <p:spPr>
            <a:xfrm>
              <a:off x="844028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3" name="Google Shape;25173;p45"/>
            <p:cNvSpPr/>
            <p:nvPr/>
          </p:nvSpPr>
          <p:spPr>
            <a:xfrm>
              <a:off x="855979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4" name="Google Shape;25174;p45"/>
            <p:cNvSpPr/>
            <p:nvPr/>
          </p:nvSpPr>
          <p:spPr>
            <a:xfrm>
              <a:off x="867930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5" name="Google Shape;25175;p45"/>
            <p:cNvSpPr/>
            <p:nvPr/>
          </p:nvSpPr>
          <p:spPr>
            <a:xfrm>
              <a:off x="879882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6" name="Google Shape;25176;p45"/>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7" name="Google Shape;25177;p45"/>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8" name="Google Shape;25178;p45"/>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9" name="Google Shape;25179;p45"/>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0" name="Google Shape;25180;p45"/>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1" name="Google Shape;25181;p45"/>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2" name="Google Shape;25182;p45"/>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3" name="Google Shape;25183;p45"/>
            <p:cNvSpPr/>
            <p:nvPr/>
          </p:nvSpPr>
          <p:spPr>
            <a:xfrm>
              <a:off x="820125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4" name="Google Shape;25184;p45"/>
            <p:cNvSpPr/>
            <p:nvPr/>
          </p:nvSpPr>
          <p:spPr>
            <a:xfrm>
              <a:off x="83207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5" name="Google Shape;25185;p45"/>
            <p:cNvSpPr/>
            <p:nvPr/>
          </p:nvSpPr>
          <p:spPr>
            <a:xfrm>
              <a:off x="844028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6" name="Google Shape;25186;p45"/>
            <p:cNvSpPr/>
            <p:nvPr/>
          </p:nvSpPr>
          <p:spPr>
            <a:xfrm>
              <a:off x="855979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7" name="Google Shape;25187;p45"/>
            <p:cNvSpPr/>
            <p:nvPr/>
          </p:nvSpPr>
          <p:spPr>
            <a:xfrm>
              <a:off x="867930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8" name="Google Shape;25188;p45"/>
            <p:cNvSpPr/>
            <p:nvPr/>
          </p:nvSpPr>
          <p:spPr>
            <a:xfrm>
              <a:off x="879882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9" name="Google Shape;25189;p45"/>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0" name="Google Shape;25190;p45"/>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1" name="Google Shape;25191;p45"/>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2" name="Google Shape;25192;p45"/>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3" name="Google Shape;25193;p45"/>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4" name="Google Shape;25194;p45"/>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5" name="Google Shape;25195;p45"/>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6" name="Google Shape;25196;p45"/>
            <p:cNvSpPr/>
            <p:nvPr/>
          </p:nvSpPr>
          <p:spPr>
            <a:xfrm>
              <a:off x="820125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7" name="Google Shape;25197;p45"/>
            <p:cNvSpPr/>
            <p:nvPr/>
          </p:nvSpPr>
          <p:spPr>
            <a:xfrm>
              <a:off x="83207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8" name="Google Shape;25198;p45"/>
            <p:cNvSpPr/>
            <p:nvPr/>
          </p:nvSpPr>
          <p:spPr>
            <a:xfrm>
              <a:off x="844028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9" name="Google Shape;25199;p45"/>
            <p:cNvSpPr/>
            <p:nvPr/>
          </p:nvSpPr>
          <p:spPr>
            <a:xfrm>
              <a:off x="855979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0" name="Google Shape;25200;p45"/>
            <p:cNvSpPr/>
            <p:nvPr/>
          </p:nvSpPr>
          <p:spPr>
            <a:xfrm>
              <a:off x="867930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1" name="Google Shape;25201;p45"/>
            <p:cNvSpPr/>
            <p:nvPr/>
          </p:nvSpPr>
          <p:spPr>
            <a:xfrm>
              <a:off x="879882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2" name="Google Shape;25202;p45"/>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3" name="Google Shape;25203;p45"/>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4" name="Google Shape;25204;p45"/>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5" name="Google Shape;25205;p45"/>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6" name="Google Shape;25206;p45"/>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7" name="Google Shape;25207;p45"/>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8" name="Google Shape;25208;p45"/>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9" name="Google Shape;25209;p45"/>
            <p:cNvSpPr/>
            <p:nvPr/>
          </p:nvSpPr>
          <p:spPr>
            <a:xfrm>
              <a:off x="820125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0" name="Google Shape;25210;p45"/>
            <p:cNvSpPr/>
            <p:nvPr/>
          </p:nvSpPr>
          <p:spPr>
            <a:xfrm>
              <a:off x="83207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1" name="Google Shape;25211;p45"/>
            <p:cNvSpPr/>
            <p:nvPr/>
          </p:nvSpPr>
          <p:spPr>
            <a:xfrm>
              <a:off x="844028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2" name="Google Shape;25212;p45"/>
            <p:cNvSpPr/>
            <p:nvPr/>
          </p:nvSpPr>
          <p:spPr>
            <a:xfrm>
              <a:off x="855979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3" name="Google Shape;25213;p45"/>
            <p:cNvSpPr/>
            <p:nvPr/>
          </p:nvSpPr>
          <p:spPr>
            <a:xfrm>
              <a:off x="867930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4" name="Google Shape;25214;p45"/>
            <p:cNvSpPr/>
            <p:nvPr/>
          </p:nvSpPr>
          <p:spPr>
            <a:xfrm>
              <a:off x="879882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5" name="Google Shape;25215;p45"/>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6" name="Google Shape;25216;p45"/>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7" name="Google Shape;25217;p45"/>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8" name="Google Shape;25218;p45"/>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9" name="Google Shape;25219;p45"/>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0" name="Google Shape;25220;p45"/>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1" name="Google Shape;25221;p45"/>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2" name="Google Shape;25222;p45"/>
            <p:cNvSpPr/>
            <p:nvPr/>
          </p:nvSpPr>
          <p:spPr>
            <a:xfrm>
              <a:off x="820125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3" name="Google Shape;25223;p45"/>
            <p:cNvSpPr/>
            <p:nvPr/>
          </p:nvSpPr>
          <p:spPr>
            <a:xfrm>
              <a:off x="83207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4" name="Google Shape;25224;p45"/>
            <p:cNvSpPr/>
            <p:nvPr/>
          </p:nvSpPr>
          <p:spPr>
            <a:xfrm>
              <a:off x="844028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5" name="Google Shape;25225;p45"/>
            <p:cNvSpPr/>
            <p:nvPr/>
          </p:nvSpPr>
          <p:spPr>
            <a:xfrm>
              <a:off x="855979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6" name="Google Shape;25226;p45"/>
            <p:cNvSpPr/>
            <p:nvPr/>
          </p:nvSpPr>
          <p:spPr>
            <a:xfrm>
              <a:off x="867930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7" name="Google Shape;25227;p45"/>
            <p:cNvSpPr/>
            <p:nvPr/>
          </p:nvSpPr>
          <p:spPr>
            <a:xfrm>
              <a:off x="879882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8" name="Google Shape;25228;p45"/>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9" name="Google Shape;25229;p45"/>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0" name="Google Shape;25230;p45"/>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1" name="Google Shape;25231;p45"/>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2" name="Google Shape;25232;p45"/>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3" name="Google Shape;25233;p45"/>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4" name="Google Shape;25234;p45"/>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5" name="Google Shape;25235;p45"/>
            <p:cNvSpPr/>
            <p:nvPr/>
          </p:nvSpPr>
          <p:spPr>
            <a:xfrm>
              <a:off x="820125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6" name="Google Shape;25236;p45"/>
            <p:cNvSpPr/>
            <p:nvPr/>
          </p:nvSpPr>
          <p:spPr>
            <a:xfrm>
              <a:off x="83207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7" name="Google Shape;25237;p45"/>
            <p:cNvSpPr/>
            <p:nvPr/>
          </p:nvSpPr>
          <p:spPr>
            <a:xfrm>
              <a:off x="844028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8" name="Google Shape;25238;p45"/>
            <p:cNvSpPr/>
            <p:nvPr/>
          </p:nvSpPr>
          <p:spPr>
            <a:xfrm>
              <a:off x="855979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9" name="Google Shape;25239;p45"/>
            <p:cNvSpPr/>
            <p:nvPr/>
          </p:nvSpPr>
          <p:spPr>
            <a:xfrm>
              <a:off x="867930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0" name="Google Shape;25240;p45"/>
            <p:cNvSpPr/>
            <p:nvPr/>
          </p:nvSpPr>
          <p:spPr>
            <a:xfrm>
              <a:off x="879882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1" name="Google Shape;25241;p45"/>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2" name="Google Shape;25242;p45"/>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3" name="Google Shape;25243;p45"/>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4" name="Google Shape;25244;p45"/>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5" name="Google Shape;25245;p45"/>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6" name="Google Shape;25246;p45"/>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7" name="Google Shape;25247;p45"/>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8" name="Google Shape;25248;p45"/>
            <p:cNvSpPr/>
            <p:nvPr/>
          </p:nvSpPr>
          <p:spPr>
            <a:xfrm>
              <a:off x="820125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9" name="Google Shape;25249;p45"/>
            <p:cNvSpPr/>
            <p:nvPr/>
          </p:nvSpPr>
          <p:spPr>
            <a:xfrm>
              <a:off x="83207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0" name="Google Shape;25250;p45"/>
            <p:cNvSpPr/>
            <p:nvPr/>
          </p:nvSpPr>
          <p:spPr>
            <a:xfrm>
              <a:off x="844028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1" name="Google Shape;25251;p45"/>
            <p:cNvSpPr/>
            <p:nvPr/>
          </p:nvSpPr>
          <p:spPr>
            <a:xfrm>
              <a:off x="855979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2" name="Google Shape;25252;p45"/>
            <p:cNvSpPr/>
            <p:nvPr/>
          </p:nvSpPr>
          <p:spPr>
            <a:xfrm>
              <a:off x="867930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3" name="Google Shape;25253;p45"/>
            <p:cNvSpPr/>
            <p:nvPr/>
          </p:nvSpPr>
          <p:spPr>
            <a:xfrm>
              <a:off x="879882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4" name="Google Shape;25254;p45"/>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5" name="Google Shape;25255;p45"/>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6" name="Google Shape;25256;p45"/>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7" name="Google Shape;25257;p45"/>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8" name="Google Shape;25258;p45"/>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9" name="Google Shape;25259;p45"/>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0" name="Google Shape;25260;p45"/>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1" name="Google Shape;25261;p45"/>
            <p:cNvSpPr/>
            <p:nvPr/>
          </p:nvSpPr>
          <p:spPr>
            <a:xfrm>
              <a:off x="820125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2" name="Google Shape;25262;p45"/>
            <p:cNvSpPr/>
            <p:nvPr/>
          </p:nvSpPr>
          <p:spPr>
            <a:xfrm>
              <a:off x="83207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3" name="Google Shape;25263;p45"/>
            <p:cNvSpPr/>
            <p:nvPr/>
          </p:nvSpPr>
          <p:spPr>
            <a:xfrm>
              <a:off x="844028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4" name="Google Shape;25264;p45"/>
            <p:cNvSpPr/>
            <p:nvPr/>
          </p:nvSpPr>
          <p:spPr>
            <a:xfrm>
              <a:off x="855979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5" name="Google Shape;25265;p45"/>
            <p:cNvSpPr/>
            <p:nvPr/>
          </p:nvSpPr>
          <p:spPr>
            <a:xfrm>
              <a:off x="867930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6" name="Google Shape;25266;p45"/>
            <p:cNvSpPr/>
            <p:nvPr/>
          </p:nvSpPr>
          <p:spPr>
            <a:xfrm>
              <a:off x="879882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7" name="Google Shape;25267;p45"/>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8" name="Google Shape;25268;p45"/>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9" name="Google Shape;25269;p45"/>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0" name="Google Shape;25270;p45"/>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1" name="Google Shape;25271;p45"/>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2" name="Google Shape;25272;p45"/>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3" name="Google Shape;25273;p45"/>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4" name="Google Shape;25274;p45"/>
            <p:cNvSpPr/>
            <p:nvPr/>
          </p:nvSpPr>
          <p:spPr>
            <a:xfrm>
              <a:off x="820125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5" name="Google Shape;25275;p45"/>
            <p:cNvSpPr/>
            <p:nvPr/>
          </p:nvSpPr>
          <p:spPr>
            <a:xfrm>
              <a:off x="83207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6" name="Google Shape;25276;p45"/>
            <p:cNvSpPr/>
            <p:nvPr/>
          </p:nvSpPr>
          <p:spPr>
            <a:xfrm>
              <a:off x="844028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7" name="Google Shape;25277;p45"/>
            <p:cNvSpPr/>
            <p:nvPr/>
          </p:nvSpPr>
          <p:spPr>
            <a:xfrm>
              <a:off x="855979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8" name="Google Shape;25278;p45"/>
            <p:cNvSpPr/>
            <p:nvPr/>
          </p:nvSpPr>
          <p:spPr>
            <a:xfrm>
              <a:off x="867930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9" name="Google Shape;25279;p45"/>
            <p:cNvSpPr/>
            <p:nvPr/>
          </p:nvSpPr>
          <p:spPr>
            <a:xfrm>
              <a:off x="879882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0" name="Google Shape;25280;p45"/>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1" name="Google Shape;25281;p45"/>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2" name="Google Shape;25282;p45"/>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3" name="Google Shape;25283;p45"/>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4" name="Google Shape;25284;p45"/>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5" name="Google Shape;25285;p45"/>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6" name="Google Shape;25286;p45"/>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7" name="Google Shape;25287;p45"/>
            <p:cNvSpPr/>
            <p:nvPr/>
          </p:nvSpPr>
          <p:spPr>
            <a:xfrm>
              <a:off x="820125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8" name="Google Shape;25288;p45"/>
            <p:cNvSpPr/>
            <p:nvPr/>
          </p:nvSpPr>
          <p:spPr>
            <a:xfrm>
              <a:off x="83207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9" name="Google Shape;25289;p45"/>
            <p:cNvSpPr/>
            <p:nvPr/>
          </p:nvSpPr>
          <p:spPr>
            <a:xfrm>
              <a:off x="844028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0" name="Google Shape;25290;p45"/>
            <p:cNvSpPr/>
            <p:nvPr/>
          </p:nvSpPr>
          <p:spPr>
            <a:xfrm>
              <a:off x="855979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1" name="Google Shape;25291;p45"/>
            <p:cNvSpPr/>
            <p:nvPr/>
          </p:nvSpPr>
          <p:spPr>
            <a:xfrm>
              <a:off x="867930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2" name="Google Shape;25292;p45"/>
            <p:cNvSpPr/>
            <p:nvPr/>
          </p:nvSpPr>
          <p:spPr>
            <a:xfrm>
              <a:off x="879882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3" name="Google Shape;25293;p45"/>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4" name="Google Shape;25294;p45"/>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5" name="Google Shape;25295;p45"/>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6" name="Google Shape;25296;p45"/>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7" name="Google Shape;25297;p45"/>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8" name="Google Shape;25298;p45"/>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9" name="Google Shape;25299;p45"/>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0" name="Google Shape;25300;p45"/>
            <p:cNvSpPr/>
            <p:nvPr/>
          </p:nvSpPr>
          <p:spPr>
            <a:xfrm>
              <a:off x="820125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1" name="Google Shape;25301;p45"/>
            <p:cNvSpPr/>
            <p:nvPr/>
          </p:nvSpPr>
          <p:spPr>
            <a:xfrm>
              <a:off x="83207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2" name="Google Shape;25302;p45"/>
            <p:cNvSpPr/>
            <p:nvPr/>
          </p:nvSpPr>
          <p:spPr>
            <a:xfrm>
              <a:off x="844028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3" name="Google Shape;25303;p45"/>
            <p:cNvSpPr/>
            <p:nvPr/>
          </p:nvSpPr>
          <p:spPr>
            <a:xfrm>
              <a:off x="855979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4" name="Google Shape;25304;p45"/>
            <p:cNvSpPr/>
            <p:nvPr/>
          </p:nvSpPr>
          <p:spPr>
            <a:xfrm>
              <a:off x="867930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5" name="Google Shape;25305;p45"/>
            <p:cNvSpPr/>
            <p:nvPr/>
          </p:nvSpPr>
          <p:spPr>
            <a:xfrm>
              <a:off x="879882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6" name="Google Shape;25306;p45"/>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7" name="Google Shape;25307;p45"/>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8" name="Google Shape;25308;p45"/>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9" name="Google Shape;25309;p45"/>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0" name="Google Shape;25310;p45"/>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1" name="Google Shape;25311;p45"/>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2" name="Google Shape;25312;p45"/>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3" name="Google Shape;25313;p45"/>
            <p:cNvSpPr/>
            <p:nvPr/>
          </p:nvSpPr>
          <p:spPr>
            <a:xfrm>
              <a:off x="820125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4" name="Google Shape;25314;p45"/>
            <p:cNvSpPr/>
            <p:nvPr/>
          </p:nvSpPr>
          <p:spPr>
            <a:xfrm>
              <a:off x="83207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5" name="Google Shape;25315;p45"/>
            <p:cNvSpPr/>
            <p:nvPr/>
          </p:nvSpPr>
          <p:spPr>
            <a:xfrm>
              <a:off x="844028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6" name="Google Shape;25316;p45"/>
            <p:cNvSpPr/>
            <p:nvPr/>
          </p:nvSpPr>
          <p:spPr>
            <a:xfrm>
              <a:off x="855979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7" name="Google Shape;25317;p45"/>
            <p:cNvSpPr/>
            <p:nvPr/>
          </p:nvSpPr>
          <p:spPr>
            <a:xfrm>
              <a:off x="867930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8" name="Google Shape;25318;p45"/>
            <p:cNvSpPr/>
            <p:nvPr/>
          </p:nvSpPr>
          <p:spPr>
            <a:xfrm>
              <a:off x="879882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9" name="Google Shape;25319;p45"/>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0" name="Google Shape;25320;p45"/>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1" name="Google Shape;25321;p45"/>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2" name="Google Shape;25322;p45"/>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3" name="Google Shape;25323;p45"/>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4" name="Google Shape;25324;p45"/>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5" name="Google Shape;25325;p45"/>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6" name="Google Shape;25326;p45"/>
            <p:cNvSpPr/>
            <p:nvPr/>
          </p:nvSpPr>
          <p:spPr>
            <a:xfrm>
              <a:off x="820125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7" name="Google Shape;25327;p45"/>
            <p:cNvSpPr/>
            <p:nvPr/>
          </p:nvSpPr>
          <p:spPr>
            <a:xfrm>
              <a:off x="83207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8" name="Google Shape;25328;p45"/>
            <p:cNvSpPr/>
            <p:nvPr/>
          </p:nvSpPr>
          <p:spPr>
            <a:xfrm>
              <a:off x="844028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9" name="Google Shape;25329;p45"/>
            <p:cNvSpPr/>
            <p:nvPr/>
          </p:nvSpPr>
          <p:spPr>
            <a:xfrm>
              <a:off x="855979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0" name="Google Shape;25330;p45"/>
            <p:cNvSpPr/>
            <p:nvPr/>
          </p:nvSpPr>
          <p:spPr>
            <a:xfrm>
              <a:off x="867930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1" name="Google Shape;25331;p45"/>
            <p:cNvSpPr/>
            <p:nvPr/>
          </p:nvSpPr>
          <p:spPr>
            <a:xfrm>
              <a:off x="879882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2" name="Google Shape;25332;p45"/>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3" name="Google Shape;25333;p45"/>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4" name="Google Shape;25334;p45"/>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5" name="Google Shape;25335;p45"/>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6" name="Google Shape;25336;p45"/>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7" name="Google Shape;25337;p45"/>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8" name="Google Shape;25338;p45"/>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9" name="Google Shape;25339;p45"/>
            <p:cNvSpPr/>
            <p:nvPr/>
          </p:nvSpPr>
          <p:spPr>
            <a:xfrm>
              <a:off x="820125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0" name="Google Shape;25340;p45"/>
            <p:cNvSpPr/>
            <p:nvPr/>
          </p:nvSpPr>
          <p:spPr>
            <a:xfrm>
              <a:off x="83207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1" name="Google Shape;25341;p45"/>
            <p:cNvSpPr/>
            <p:nvPr/>
          </p:nvSpPr>
          <p:spPr>
            <a:xfrm>
              <a:off x="844028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2" name="Google Shape;25342;p45"/>
            <p:cNvSpPr/>
            <p:nvPr/>
          </p:nvSpPr>
          <p:spPr>
            <a:xfrm>
              <a:off x="855979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3" name="Google Shape;25343;p45"/>
            <p:cNvSpPr/>
            <p:nvPr/>
          </p:nvSpPr>
          <p:spPr>
            <a:xfrm>
              <a:off x="867930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4" name="Google Shape;25344;p45"/>
            <p:cNvSpPr/>
            <p:nvPr/>
          </p:nvSpPr>
          <p:spPr>
            <a:xfrm>
              <a:off x="879882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5" name="Google Shape;25345;p45"/>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6" name="Google Shape;25346;p45"/>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7" name="Google Shape;25347;p45"/>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8" name="Google Shape;25348;p45"/>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9" name="Google Shape;25349;p45"/>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0" name="Google Shape;25350;p45"/>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1" name="Google Shape;25351;p45"/>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2" name="Google Shape;25352;p45"/>
            <p:cNvSpPr/>
            <p:nvPr/>
          </p:nvSpPr>
          <p:spPr>
            <a:xfrm>
              <a:off x="820125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3" name="Google Shape;25353;p45"/>
            <p:cNvSpPr/>
            <p:nvPr/>
          </p:nvSpPr>
          <p:spPr>
            <a:xfrm>
              <a:off x="83207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4" name="Google Shape;25354;p45"/>
            <p:cNvSpPr/>
            <p:nvPr/>
          </p:nvSpPr>
          <p:spPr>
            <a:xfrm>
              <a:off x="844028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5" name="Google Shape;25355;p45"/>
            <p:cNvSpPr/>
            <p:nvPr/>
          </p:nvSpPr>
          <p:spPr>
            <a:xfrm>
              <a:off x="855979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6" name="Google Shape;25356;p45"/>
            <p:cNvSpPr/>
            <p:nvPr/>
          </p:nvSpPr>
          <p:spPr>
            <a:xfrm>
              <a:off x="867930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7" name="Google Shape;25357;p45"/>
            <p:cNvSpPr/>
            <p:nvPr/>
          </p:nvSpPr>
          <p:spPr>
            <a:xfrm>
              <a:off x="879882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8" name="Google Shape;25358;p45"/>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9" name="Google Shape;25359;p45"/>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0" name="Google Shape;25360;p45"/>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1" name="Google Shape;25361;p45"/>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2" name="Google Shape;25362;p45"/>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3" name="Google Shape;25363;p45"/>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4" name="Google Shape;25364;p45"/>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5" name="Google Shape;25365;p45"/>
            <p:cNvSpPr/>
            <p:nvPr/>
          </p:nvSpPr>
          <p:spPr>
            <a:xfrm>
              <a:off x="820125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6" name="Google Shape;25366;p45"/>
            <p:cNvSpPr/>
            <p:nvPr/>
          </p:nvSpPr>
          <p:spPr>
            <a:xfrm>
              <a:off x="83207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7" name="Google Shape;25367;p45"/>
            <p:cNvSpPr/>
            <p:nvPr/>
          </p:nvSpPr>
          <p:spPr>
            <a:xfrm>
              <a:off x="844028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8" name="Google Shape;25368;p45"/>
            <p:cNvSpPr/>
            <p:nvPr/>
          </p:nvSpPr>
          <p:spPr>
            <a:xfrm>
              <a:off x="855979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9" name="Google Shape;25369;p45"/>
            <p:cNvSpPr/>
            <p:nvPr/>
          </p:nvSpPr>
          <p:spPr>
            <a:xfrm>
              <a:off x="867930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0" name="Google Shape;25370;p45"/>
            <p:cNvSpPr/>
            <p:nvPr/>
          </p:nvSpPr>
          <p:spPr>
            <a:xfrm>
              <a:off x="879882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1" name="Google Shape;25371;p45"/>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2" name="Google Shape;25372;p45"/>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3" name="Google Shape;25373;p45"/>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4" name="Google Shape;25374;p45"/>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5" name="Google Shape;25375;p45"/>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6" name="Google Shape;25376;p45"/>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7" name="Google Shape;25377;p45"/>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8" name="Google Shape;25378;p45"/>
            <p:cNvSpPr/>
            <p:nvPr/>
          </p:nvSpPr>
          <p:spPr>
            <a:xfrm>
              <a:off x="820125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9" name="Google Shape;25379;p45"/>
            <p:cNvSpPr/>
            <p:nvPr/>
          </p:nvSpPr>
          <p:spPr>
            <a:xfrm>
              <a:off x="83207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0" name="Google Shape;25380;p45"/>
            <p:cNvSpPr/>
            <p:nvPr/>
          </p:nvSpPr>
          <p:spPr>
            <a:xfrm>
              <a:off x="844028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1" name="Google Shape;25381;p45"/>
            <p:cNvSpPr/>
            <p:nvPr/>
          </p:nvSpPr>
          <p:spPr>
            <a:xfrm>
              <a:off x="855979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2" name="Google Shape;25382;p45"/>
            <p:cNvSpPr/>
            <p:nvPr/>
          </p:nvSpPr>
          <p:spPr>
            <a:xfrm>
              <a:off x="867930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3" name="Google Shape;25383;p45"/>
            <p:cNvSpPr/>
            <p:nvPr/>
          </p:nvSpPr>
          <p:spPr>
            <a:xfrm>
              <a:off x="879882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LANK_1_1_1_1_1_1_1_1_1_1_1">
    <p:spTree>
      <p:nvGrpSpPr>
        <p:cNvPr id="1" name="Shape 25384"/>
        <p:cNvGrpSpPr/>
        <p:nvPr/>
      </p:nvGrpSpPr>
      <p:grpSpPr>
        <a:xfrm>
          <a:off x="0" y="0"/>
          <a:ext cx="0" cy="0"/>
          <a:chOff x="0" y="0"/>
          <a:chExt cx="0" cy="0"/>
        </a:xfrm>
      </p:grpSpPr>
      <p:grpSp>
        <p:nvGrpSpPr>
          <p:cNvPr id="25385" name="Google Shape;25385;p46"/>
          <p:cNvGrpSpPr/>
          <p:nvPr/>
        </p:nvGrpSpPr>
        <p:grpSpPr>
          <a:xfrm>
            <a:off x="5640453" y="540001"/>
            <a:ext cx="3138714" cy="4063568"/>
            <a:chOff x="313503" y="540001"/>
            <a:chExt cx="3138714" cy="4063568"/>
          </a:xfrm>
        </p:grpSpPr>
        <p:sp>
          <p:nvSpPr>
            <p:cNvPr id="25386" name="Google Shape;25386;p46"/>
            <p:cNvSpPr/>
            <p:nvPr/>
          </p:nvSpPr>
          <p:spPr>
            <a:xfrm>
              <a:off x="31350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7" name="Google Shape;25387;p46"/>
            <p:cNvSpPr/>
            <p:nvPr/>
          </p:nvSpPr>
          <p:spPr>
            <a:xfrm>
              <a:off x="43301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8" name="Google Shape;25388;p46"/>
            <p:cNvSpPr/>
            <p:nvPr/>
          </p:nvSpPr>
          <p:spPr>
            <a:xfrm>
              <a:off x="55251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9" name="Google Shape;25389;p46"/>
            <p:cNvSpPr/>
            <p:nvPr/>
          </p:nvSpPr>
          <p:spPr>
            <a:xfrm>
              <a:off x="67202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0" name="Google Shape;25390;p46"/>
            <p:cNvSpPr/>
            <p:nvPr/>
          </p:nvSpPr>
          <p:spPr>
            <a:xfrm>
              <a:off x="79153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1" name="Google Shape;25391;p46"/>
            <p:cNvSpPr/>
            <p:nvPr/>
          </p:nvSpPr>
          <p:spPr>
            <a:xfrm>
              <a:off x="91104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2" name="Google Shape;25392;p46"/>
            <p:cNvSpPr/>
            <p:nvPr/>
          </p:nvSpPr>
          <p:spPr>
            <a:xfrm>
              <a:off x="103055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3" name="Google Shape;25393;p46"/>
            <p:cNvSpPr/>
            <p:nvPr/>
          </p:nvSpPr>
          <p:spPr>
            <a:xfrm>
              <a:off x="115006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4" name="Google Shape;25394;p46"/>
            <p:cNvSpPr/>
            <p:nvPr/>
          </p:nvSpPr>
          <p:spPr>
            <a:xfrm>
              <a:off x="126956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5" name="Google Shape;25395;p46"/>
            <p:cNvSpPr/>
            <p:nvPr/>
          </p:nvSpPr>
          <p:spPr>
            <a:xfrm>
              <a:off x="138907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6" name="Google Shape;25396;p46"/>
            <p:cNvSpPr/>
            <p:nvPr/>
          </p:nvSpPr>
          <p:spPr>
            <a:xfrm>
              <a:off x="1508585"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7" name="Google Shape;25397;p46"/>
            <p:cNvSpPr/>
            <p:nvPr/>
          </p:nvSpPr>
          <p:spPr>
            <a:xfrm>
              <a:off x="162809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8" name="Google Shape;25398;p46"/>
            <p:cNvSpPr/>
            <p:nvPr/>
          </p:nvSpPr>
          <p:spPr>
            <a:xfrm>
              <a:off x="174760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9" name="Google Shape;25399;p46"/>
            <p:cNvSpPr/>
            <p:nvPr/>
          </p:nvSpPr>
          <p:spPr>
            <a:xfrm>
              <a:off x="186711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0" name="Google Shape;25400;p46"/>
            <p:cNvSpPr/>
            <p:nvPr/>
          </p:nvSpPr>
          <p:spPr>
            <a:xfrm>
              <a:off x="1986618"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1" name="Google Shape;25401;p46"/>
            <p:cNvSpPr/>
            <p:nvPr/>
          </p:nvSpPr>
          <p:spPr>
            <a:xfrm>
              <a:off x="210612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2" name="Google Shape;25402;p46"/>
            <p:cNvSpPr/>
            <p:nvPr/>
          </p:nvSpPr>
          <p:spPr>
            <a:xfrm>
              <a:off x="222563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3" name="Google Shape;25403;p46"/>
            <p:cNvSpPr/>
            <p:nvPr/>
          </p:nvSpPr>
          <p:spPr>
            <a:xfrm>
              <a:off x="2345143"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4" name="Google Shape;25404;p46"/>
            <p:cNvSpPr/>
            <p:nvPr/>
          </p:nvSpPr>
          <p:spPr>
            <a:xfrm>
              <a:off x="2464651"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5" name="Google Shape;25405;p46"/>
            <p:cNvSpPr/>
            <p:nvPr/>
          </p:nvSpPr>
          <p:spPr>
            <a:xfrm>
              <a:off x="258415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6" name="Google Shape;25406;p46"/>
            <p:cNvSpPr/>
            <p:nvPr/>
          </p:nvSpPr>
          <p:spPr>
            <a:xfrm>
              <a:off x="270366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7" name="Google Shape;25407;p46"/>
            <p:cNvSpPr/>
            <p:nvPr/>
          </p:nvSpPr>
          <p:spPr>
            <a:xfrm>
              <a:off x="2823176"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8" name="Google Shape;25408;p46"/>
            <p:cNvSpPr/>
            <p:nvPr/>
          </p:nvSpPr>
          <p:spPr>
            <a:xfrm>
              <a:off x="2942684"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9" name="Google Shape;25409;p46"/>
            <p:cNvSpPr/>
            <p:nvPr/>
          </p:nvSpPr>
          <p:spPr>
            <a:xfrm>
              <a:off x="3062192"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0" name="Google Shape;25410;p46"/>
            <p:cNvSpPr/>
            <p:nvPr/>
          </p:nvSpPr>
          <p:spPr>
            <a:xfrm>
              <a:off x="3181700"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1" name="Google Shape;25411;p46"/>
            <p:cNvSpPr/>
            <p:nvPr/>
          </p:nvSpPr>
          <p:spPr>
            <a:xfrm>
              <a:off x="3301209"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2" name="Google Shape;25412;p46"/>
            <p:cNvSpPr/>
            <p:nvPr/>
          </p:nvSpPr>
          <p:spPr>
            <a:xfrm>
              <a:off x="3420717" y="54000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3" name="Google Shape;25413;p46"/>
            <p:cNvSpPr/>
            <p:nvPr/>
          </p:nvSpPr>
          <p:spPr>
            <a:xfrm>
              <a:off x="31350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4" name="Google Shape;25414;p46"/>
            <p:cNvSpPr/>
            <p:nvPr/>
          </p:nvSpPr>
          <p:spPr>
            <a:xfrm>
              <a:off x="43301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5" name="Google Shape;25415;p46"/>
            <p:cNvSpPr/>
            <p:nvPr/>
          </p:nvSpPr>
          <p:spPr>
            <a:xfrm>
              <a:off x="55251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6" name="Google Shape;25416;p46"/>
            <p:cNvSpPr/>
            <p:nvPr/>
          </p:nvSpPr>
          <p:spPr>
            <a:xfrm>
              <a:off x="67202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7" name="Google Shape;25417;p46"/>
            <p:cNvSpPr/>
            <p:nvPr/>
          </p:nvSpPr>
          <p:spPr>
            <a:xfrm>
              <a:off x="79153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8" name="Google Shape;25418;p46"/>
            <p:cNvSpPr/>
            <p:nvPr/>
          </p:nvSpPr>
          <p:spPr>
            <a:xfrm>
              <a:off x="91104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9" name="Google Shape;25419;p46"/>
            <p:cNvSpPr/>
            <p:nvPr/>
          </p:nvSpPr>
          <p:spPr>
            <a:xfrm>
              <a:off x="103055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0" name="Google Shape;25420;p46"/>
            <p:cNvSpPr/>
            <p:nvPr/>
          </p:nvSpPr>
          <p:spPr>
            <a:xfrm>
              <a:off x="115006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1" name="Google Shape;25421;p46"/>
            <p:cNvSpPr/>
            <p:nvPr/>
          </p:nvSpPr>
          <p:spPr>
            <a:xfrm>
              <a:off x="126956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2" name="Google Shape;25422;p46"/>
            <p:cNvSpPr/>
            <p:nvPr/>
          </p:nvSpPr>
          <p:spPr>
            <a:xfrm>
              <a:off x="138907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3" name="Google Shape;25423;p46"/>
            <p:cNvSpPr/>
            <p:nvPr/>
          </p:nvSpPr>
          <p:spPr>
            <a:xfrm>
              <a:off x="1508585"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4" name="Google Shape;25424;p46"/>
            <p:cNvSpPr/>
            <p:nvPr/>
          </p:nvSpPr>
          <p:spPr>
            <a:xfrm>
              <a:off x="162809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5" name="Google Shape;25425;p46"/>
            <p:cNvSpPr/>
            <p:nvPr/>
          </p:nvSpPr>
          <p:spPr>
            <a:xfrm>
              <a:off x="174760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6" name="Google Shape;25426;p46"/>
            <p:cNvSpPr/>
            <p:nvPr/>
          </p:nvSpPr>
          <p:spPr>
            <a:xfrm>
              <a:off x="186711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7" name="Google Shape;25427;p46"/>
            <p:cNvSpPr/>
            <p:nvPr/>
          </p:nvSpPr>
          <p:spPr>
            <a:xfrm>
              <a:off x="1986618"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8" name="Google Shape;25428;p46"/>
            <p:cNvSpPr/>
            <p:nvPr/>
          </p:nvSpPr>
          <p:spPr>
            <a:xfrm>
              <a:off x="210612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9" name="Google Shape;25429;p46"/>
            <p:cNvSpPr/>
            <p:nvPr/>
          </p:nvSpPr>
          <p:spPr>
            <a:xfrm>
              <a:off x="222563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0" name="Google Shape;25430;p46"/>
            <p:cNvSpPr/>
            <p:nvPr/>
          </p:nvSpPr>
          <p:spPr>
            <a:xfrm>
              <a:off x="2345143"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1" name="Google Shape;25431;p46"/>
            <p:cNvSpPr/>
            <p:nvPr/>
          </p:nvSpPr>
          <p:spPr>
            <a:xfrm>
              <a:off x="2464651"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2" name="Google Shape;25432;p46"/>
            <p:cNvSpPr/>
            <p:nvPr/>
          </p:nvSpPr>
          <p:spPr>
            <a:xfrm>
              <a:off x="258415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3" name="Google Shape;25433;p46"/>
            <p:cNvSpPr/>
            <p:nvPr/>
          </p:nvSpPr>
          <p:spPr>
            <a:xfrm>
              <a:off x="270366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4" name="Google Shape;25434;p46"/>
            <p:cNvSpPr/>
            <p:nvPr/>
          </p:nvSpPr>
          <p:spPr>
            <a:xfrm>
              <a:off x="2823176"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5" name="Google Shape;25435;p46"/>
            <p:cNvSpPr/>
            <p:nvPr/>
          </p:nvSpPr>
          <p:spPr>
            <a:xfrm>
              <a:off x="2942684"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6" name="Google Shape;25436;p46"/>
            <p:cNvSpPr/>
            <p:nvPr/>
          </p:nvSpPr>
          <p:spPr>
            <a:xfrm>
              <a:off x="3062192"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7" name="Google Shape;25437;p46"/>
            <p:cNvSpPr/>
            <p:nvPr/>
          </p:nvSpPr>
          <p:spPr>
            <a:xfrm>
              <a:off x="3181700"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8" name="Google Shape;25438;p46"/>
            <p:cNvSpPr/>
            <p:nvPr/>
          </p:nvSpPr>
          <p:spPr>
            <a:xfrm>
              <a:off x="3301209"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9" name="Google Shape;25439;p46"/>
            <p:cNvSpPr/>
            <p:nvPr/>
          </p:nvSpPr>
          <p:spPr>
            <a:xfrm>
              <a:off x="3420717" y="64610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0" name="Google Shape;25440;p46"/>
            <p:cNvSpPr/>
            <p:nvPr/>
          </p:nvSpPr>
          <p:spPr>
            <a:xfrm>
              <a:off x="31350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1" name="Google Shape;25441;p46"/>
            <p:cNvSpPr/>
            <p:nvPr/>
          </p:nvSpPr>
          <p:spPr>
            <a:xfrm>
              <a:off x="43301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2" name="Google Shape;25442;p46"/>
            <p:cNvSpPr/>
            <p:nvPr/>
          </p:nvSpPr>
          <p:spPr>
            <a:xfrm>
              <a:off x="55251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3" name="Google Shape;25443;p46"/>
            <p:cNvSpPr/>
            <p:nvPr/>
          </p:nvSpPr>
          <p:spPr>
            <a:xfrm>
              <a:off x="67202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4" name="Google Shape;25444;p46"/>
            <p:cNvSpPr/>
            <p:nvPr/>
          </p:nvSpPr>
          <p:spPr>
            <a:xfrm>
              <a:off x="79153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5" name="Google Shape;25445;p46"/>
            <p:cNvSpPr/>
            <p:nvPr/>
          </p:nvSpPr>
          <p:spPr>
            <a:xfrm>
              <a:off x="91104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6" name="Google Shape;25446;p46"/>
            <p:cNvSpPr/>
            <p:nvPr/>
          </p:nvSpPr>
          <p:spPr>
            <a:xfrm>
              <a:off x="103055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7" name="Google Shape;25447;p46"/>
            <p:cNvSpPr/>
            <p:nvPr/>
          </p:nvSpPr>
          <p:spPr>
            <a:xfrm>
              <a:off x="115006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8" name="Google Shape;25448;p46"/>
            <p:cNvSpPr/>
            <p:nvPr/>
          </p:nvSpPr>
          <p:spPr>
            <a:xfrm>
              <a:off x="126956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9" name="Google Shape;25449;p46"/>
            <p:cNvSpPr/>
            <p:nvPr/>
          </p:nvSpPr>
          <p:spPr>
            <a:xfrm>
              <a:off x="138907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0" name="Google Shape;25450;p46"/>
            <p:cNvSpPr/>
            <p:nvPr/>
          </p:nvSpPr>
          <p:spPr>
            <a:xfrm>
              <a:off x="1508585"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1" name="Google Shape;25451;p46"/>
            <p:cNvSpPr/>
            <p:nvPr/>
          </p:nvSpPr>
          <p:spPr>
            <a:xfrm>
              <a:off x="162809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2" name="Google Shape;25452;p46"/>
            <p:cNvSpPr/>
            <p:nvPr/>
          </p:nvSpPr>
          <p:spPr>
            <a:xfrm>
              <a:off x="174760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3" name="Google Shape;25453;p46"/>
            <p:cNvSpPr/>
            <p:nvPr/>
          </p:nvSpPr>
          <p:spPr>
            <a:xfrm>
              <a:off x="186711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4" name="Google Shape;25454;p46"/>
            <p:cNvSpPr/>
            <p:nvPr/>
          </p:nvSpPr>
          <p:spPr>
            <a:xfrm>
              <a:off x="1986618"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5" name="Google Shape;25455;p46"/>
            <p:cNvSpPr/>
            <p:nvPr/>
          </p:nvSpPr>
          <p:spPr>
            <a:xfrm>
              <a:off x="210612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6" name="Google Shape;25456;p46"/>
            <p:cNvSpPr/>
            <p:nvPr/>
          </p:nvSpPr>
          <p:spPr>
            <a:xfrm>
              <a:off x="222563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7" name="Google Shape;25457;p46"/>
            <p:cNvSpPr/>
            <p:nvPr/>
          </p:nvSpPr>
          <p:spPr>
            <a:xfrm>
              <a:off x="2345143"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8" name="Google Shape;25458;p46"/>
            <p:cNvSpPr/>
            <p:nvPr/>
          </p:nvSpPr>
          <p:spPr>
            <a:xfrm>
              <a:off x="2464651"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9" name="Google Shape;25459;p46"/>
            <p:cNvSpPr/>
            <p:nvPr/>
          </p:nvSpPr>
          <p:spPr>
            <a:xfrm>
              <a:off x="258415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0" name="Google Shape;25460;p46"/>
            <p:cNvSpPr/>
            <p:nvPr/>
          </p:nvSpPr>
          <p:spPr>
            <a:xfrm>
              <a:off x="270366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1" name="Google Shape;25461;p46"/>
            <p:cNvSpPr/>
            <p:nvPr/>
          </p:nvSpPr>
          <p:spPr>
            <a:xfrm>
              <a:off x="2823176"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2" name="Google Shape;25462;p46"/>
            <p:cNvSpPr/>
            <p:nvPr/>
          </p:nvSpPr>
          <p:spPr>
            <a:xfrm>
              <a:off x="2942684"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3" name="Google Shape;25463;p46"/>
            <p:cNvSpPr/>
            <p:nvPr/>
          </p:nvSpPr>
          <p:spPr>
            <a:xfrm>
              <a:off x="3062192"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4" name="Google Shape;25464;p46"/>
            <p:cNvSpPr/>
            <p:nvPr/>
          </p:nvSpPr>
          <p:spPr>
            <a:xfrm>
              <a:off x="3181700"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5" name="Google Shape;25465;p46"/>
            <p:cNvSpPr/>
            <p:nvPr/>
          </p:nvSpPr>
          <p:spPr>
            <a:xfrm>
              <a:off x="3301209"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6" name="Google Shape;25466;p46"/>
            <p:cNvSpPr/>
            <p:nvPr/>
          </p:nvSpPr>
          <p:spPr>
            <a:xfrm>
              <a:off x="3420717" y="75221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7" name="Google Shape;25467;p46"/>
            <p:cNvSpPr/>
            <p:nvPr/>
          </p:nvSpPr>
          <p:spPr>
            <a:xfrm>
              <a:off x="31350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8" name="Google Shape;25468;p46"/>
            <p:cNvSpPr/>
            <p:nvPr/>
          </p:nvSpPr>
          <p:spPr>
            <a:xfrm>
              <a:off x="43301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9" name="Google Shape;25469;p46"/>
            <p:cNvSpPr/>
            <p:nvPr/>
          </p:nvSpPr>
          <p:spPr>
            <a:xfrm>
              <a:off x="55251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0" name="Google Shape;25470;p46"/>
            <p:cNvSpPr/>
            <p:nvPr/>
          </p:nvSpPr>
          <p:spPr>
            <a:xfrm>
              <a:off x="67202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1" name="Google Shape;25471;p46"/>
            <p:cNvSpPr/>
            <p:nvPr/>
          </p:nvSpPr>
          <p:spPr>
            <a:xfrm>
              <a:off x="79153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2" name="Google Shape;25472;p46"/>
            <p:cNvSpPr/>
            <p:nvPr/>
          </p:nvSpPr>
          <p:spPr>
            <a:xfrm>
              <a:off x="91104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3" name="Google Shape;25473;p46"/>
            <p:cNvSpPr/>
            <p:nvPr/>
          </p:nvSpPr>
          <p:spPr>
            <a:xfrm>
              <a:off x="103055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4" name="Google Shape;25474;p46"/>
            <p:cNvSpPr/>
            <p:nvPr/>
          </p:nvSpPr>
          <p:spPr>
            <a:xfrm>
              <a:off x="115006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5" name="Google Shape;25475;p46"/>
            <p:cNvSpPr/>
            <p:nvPr/>
          </p:nvSpPr>
          <p:spPr>
            <a:xfrm>
              <a:off x="126956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6" name="Google Shape;25476;p46"/>
            <p:cNvSpPr/>
            <p:nvPr/>
          </p:nvSpPr>
          <p:spPr>
            <a:xfrm>
              <a:off x="138907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7" name="Google Shape;25477;p46"/>
            <p:cNvSpPr/>
            <p:nvPr/>
          </p:nvSpPr>
          <p:spPr>
            <a:xfrm>
              <a:off x="1508585"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8" name="Google Shape;25478;p46"/>
            <p:cNvSpPr/>
            <p:nvPr/>
          </p:nvSpPr>
          <p:spPr>
            <a:xfrm>
              <a:off x="162809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9" name="Google Shape;25479;p46"/>
            <p:cNvSpPr/>
            <p:nvPr/>
          </p:nvSpPr>
          <p:spPr>
            <a:xfrm>
              <a:off x="174760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0" name="Google Shape;25480;p46"/>
            <p:cNvSpPr/>
            <p:nvPr/>
          </p:nvSpPr>
          <p:spPr>
            <a:xfrm>
              <a:off x="186711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1" name="Google Shape;25481;p46"/>
            <p:cNvSpPr/>
            <p:nvPr/>
          </p:nvSpPr>
          <p:spPr>
            <a:xfrm>
              <a:off x="1986618"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2" name="Google Shape;25482;p46"/>
            <p:cNvSpPr/>
            <p:nvPr/>
          </p:nvSpPr>
          <p:spPr>
            <a:xfrm>
              <a:off x="210612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3" name="Google Shape;25483;p46"/>
            <p:cNvSpPr/>
            <p:nvPr/>
          </p:nvSpPr>
          <p:spPr>
            <a:xfrm>
              <a:off x="222563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4" name="Google Shape;25484;p46"/>
            <p:cNvSpPr/>
            <p:nvPr/>
          </p:nvSpPr>
          <p:spPr>
            <a:xfrm>
              <a:off x="2345143"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5" name="Google Shape;25485;p46"/>
            <p:cNvSpPr/>
            <p:nvPr/>
          </p:nvSpPr>
          <p:spPr>
            <a:xfrm>
              <a:off x="2464651"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6" name="Google Shape;25486;p46"/>
            <p:cNvSpPr/>
            <p:nvPr/>
          </p:nvSpPr>
          <p:spPr>
            <a:xfrm>
              <a:off x="258415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7" name="Google Shape;25487;p46"/>
            <p:cNvSpPr/>
            <p:nvPr/>
          </p:nvSpPr>
          <p:spPr>
            <a:xfrm>
              <a:off x="270366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8" name="Google Shape;25488;p46"/>
            <p:cNvSpPr/>
            <p:nvPr/>
          </p:nvSpPr>
          <p:spPr>
            <a:xfrm>
              <a:off x="2823176"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9" name="Google Shape;25489;p46"/>
            <p:cNvSpPr/>
            <p:nvPr/>
          </p:nvSpPr>
          <p:spPr>
            <a:xfrm>
              <a:off x="2942684"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0" name="Google Shape;25490;p46"/>
            <p:cNvSpPr/>
            <p:nvPr/>
          </p:nvSpPr>
          <p:spPr>
            <a:xfrm>
              <a:off x="3062192"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1" name="Google Shape;25491;p46"/>
            <p:cNvSpPr/>
            <p:nvPr/>
          </p:nvSpPr>
          <p:spPr>
            <a:xfrm>
              <a:off x="3181700"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2" name="Google Shape;25492;p46"/>
            <p:cNvSpPr/>
            <p:nvPr/>
          </p:nvSpPr>
          <p:spPr>
            <a:xfrm>
              <a:off x="3301209"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3" name="Google Shape;25493;p46"/>
            <p:cNvSpPr/>
            <p:nvPr/>
          </p:nvSpPr>
          <p:spPr>
            <a:xfrm>
              <a:off x="3420717" y="85832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4" name="Google Shape;25494;p46"/>
            <p:cNvSpPr/>
            <p:nvPr/>
          </p:nvSpPr>
          <p:spPr>
            <a:xfrm>
              <a:off x="31350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5" name="Google Shape;25495;p46"/>
            <p:cNvSpPr/>
            <p:nvPr/>
          </p:nvSpPr>
          <p:spPr>
            <a:xfrm>
              <a:off x="43301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6" name="Google Shape;25496;p46"/>
            <p:cNvSpPr/>
            <p:nvPr/>
          </p:nvSpPr>
          <p:spPr>
            <a:xfrm>
              <a:off x="55251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7" name="Google Shape;25497;p46"/>
            <p:cNvSpPr/>
            <p:nvPr/>
          </p:nvSpPr>
          <p:spPr>
            <a:xfrm>
              <a:off x="67202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8" name="Google Shape;25498;p46"/>
            <p:cNvSpPr/>
            <p:nvPr/>
          </p:nvSpPr>
          <p:spPr>
            <a:xfrm>
              <a:off x="79153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9" name="Google Shape;25499;p46"/>
            <p:cNvSpPr/>
            <p:nvPr/>
          </p:nvSpPr>
          <p:spPr>
            <a:xfrm>
              <a:off x="91104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0" name="Google Shape;25500;p46"/>
            <p:cNvSpPr/>
            <p:nvPr/>
          </p:nvSpPr>
          <p:spPr>
            <a:xfrm>
              <a:off x="103055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1" name="Google Shape;25501;p46"/>
            <p:cNvSpPr/>
            <p:nvPr/>
          </p:nvSpPr>
          <p:spPr>
            <a:xfrm>
              <a:off x="115006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2" name="Google Shape;25502;p46"/>
            <p:cNvSpPr/>
            <p:nvPr/>
          </p:nvSpPr>
          <p:spPr>
            <a:xfrm>
              <a:off x="126956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3" name="Google Shape;25503;p46"/>
            <p:cNvSpPr/>
            <p:nvPr/>
          </p:nvSpPr>
          <p:spPr>
            <a:xfrm>
              <a:off x="138907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4" name="Google Shape;25504;p46"/>
            <p:cNvSpPr/>
            <p:nvPr/>
          </p:nvSpPr>
          <p:spPr>
            <a:xfrm>
              <a:off x="1508585"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5" name="Google Shape;25505;p46"/>
            <p:cNvSpPr/>
            <p:nvPr/>
          </p:nvSpPr>
          <p:spPr>
            <a:xfrm>
              <a:off x="162809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6" name="Google Shape;25506;p46"/>
            <p:cNvSpPr/>
            <p:nvPr/>
          </p:nvSpPr>
          <p:spPr>
            <a:xfrm>
              <a:off x="174760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7" name="Google Shape;25507;p46"/>
            <p:cNvSpPr/>
            <p:nvPr/>
          </p:nvSpPr>
          <p:spPr>
            <a:xfrm>
              <a:off x="186711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8" name="Google Shape;25508;p46"/>
            <p:cNvSpPr/>
            <p:nvPr/>
          </p:nvSpPr>
          <p:spPr>
            <a:xfrm>
              <a:off x="1986618"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9" name="Google Shape;25509;p46"/>
            <p:cNvSpPr/>
            <p:nvPr/>
          </p:nvSpPr>
          <p:spPr>
            <a:xfrm>
              <a:off x="210612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0" name="Google Shape;25510;p46"/>
            <p:cNvSpPr/>
            <p:nvPr/>
          </p:nvSpPr>
          <p:spPr>
            <a:xfrm>
              <a:off x="222563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1" name="Google Shape;25511;p46"/>
            <p:cNvSpPr/>
            <p:nvPr/>
          </p:nvSpPr>
          <p:spPr>
            <a:xfrm>
              <a:off x="2345143"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2" name="Google Shape;25512;p46"/>
            <p:cNvSpPr/>
            <p:nvPr/>
          </p:nvSpPr>
          <p:spPr>
            <a:xfrm>
              <a:off x="2464651"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3" name="Google Shape;25513;p46"/>
            <p:cNvSpPr/>
            <p:nvPr/>
          </p:nvSpPr>
          <p:spPr>
            <a:xfrm>
              <a:off x="258415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4" name="Google Shape;25514;p46"/>
            <p:cNvSpPr/>
            <p:nvPr/>
          </p:nvSpPr>
          <p:spPr>
            <a:xfrm>
              <a:off x="270366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5" name="Google Shape;25515;p46"/>
            <p:cNvSpPr/>
            <p:nvPr/>
          </p:nvSpPr>
          <p:spPr>
            <a:xfrm>
              <a:off x="2823176"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6" name="Google Shape;25516;p46"/>
            <p:cNvSpPr/>
            <p:nvPr/>
          </p:nvSpPr>
          <p:spPr>
            <a:xfrm>
              <a:off x="2942684"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7" name="Google Shape;25517;p46"/>
            <p:cNvSpPr/>
            <p:nvPr/>
          </p:nvSpPr>
          <p:spPr>
            <a:xfrm>
              <a:off x="3062192"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8" name="Google Shape;25518;p46"/>
            <p:cNvSpPr/>
            <p:nvPr/>
          </p:nvSpPr>
          <p:spPr>
            <a:xfrm>
              <a:off x="3181700"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9" name="Google Shape;25519;p46"/>
            <p:cNvSpPr/>
            <p:nvPr/>
          </p:nvSpPr>
          <p:spPr>
            <a:xfrm>
              <a:off x="3301209"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0" name="Google Shape;25520;p46"/>
            <p:cNvSpPr/>
            <p:nvPr/>
          </p:nvSpPr>
          <p:spPr>
            <a:xfrm>
              <a:off x="3420717" y="96442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1" name="Google Shape;25521;p46"/>
            <p:cNvSpPr/>
            <p:nvPr/>
          </p:nvSpPr>
          <p:spPr>
            <a:xfrm>
              <a:off x="31350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2" name="Google Shape;25522;p46"/>
            <p:cNvSpPr/>
            <p:nvPr/>
          </p:nvSpPr>
          <p:spPr>
            <a:xfrm>
              <a:off x="43301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3" name="Google Shape;25523;p46"/>
            <p:cNvSpPr/>
            <p:nvPr/>
          </p:nvSpPr>
          <p:spPr>
            <a:xfrm>
              <a:off x="55251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4" name="Google Shape;25524;p46"/>
            <p:cNvSpPr/>
            <p:nvPr/>
          </p:nvSpPr>
          <p:spPr>
            <a:xfrm>
              <a:off x="67202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5" name="Google Shape;25525;p46"/>
            <p:cNvSpPr/>
            <p:nvPr/>
          </p:nvSpPr>
          <p:spPr>
            <a:xfrm>
              <a:off x="79153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6" name="Google Shape;25526;p46"/>
            <p:cNvSpPr/>
            <p:nvPr/>
          </p:nvSpPr>
          <p:spPr>
            <a:xfrm>
              <a:off x="91104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7" name="Google Shape;25527;p46"/>
            <p:cNvSpPr/>
            <p:nvPr/>
          </p:nvSpPr>
          <p:spPr>
            <a:xfrm>
              <a:off x="103055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8" name="Google Shape;25528;p46"/>
            <p:cNvSpPr/>
            <p:nvPr/>
          </p:nvSpPr>
          <p:spPr>
            <a:xfrm>
              <a:off x="115006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9" name="Google Shape;25529;p46"/>
            <p:cNvSpPr/>
            <p:nvPr/>
          </p:nvSpPr>
          <p:spPr>
            <a:xfrm>
              <a:off x="126956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0" name="Google Shape;25530;p46"/>
            <p:cNvSpPr/>
            <p:nvPr/>
          </p:nvSpPr>
          <p:spPr>
            <a:xfrm>
              <a:off x="138907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1" name="Google Shape;25531;p46"/>
            <p:cNvSpPr/>
            <p:nvPr/>
          </p:nvSpPr>
          <p:spPr>
            <a:xfrm>
              <a:off x="1508585"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2" name="Google Shape;25532;p46"/>
            <p:cNvSpPr/>
            <p:nvPr/>
          </p:nvSpPr>
          <p:spPr>
            <a:xfrm>
              <a:off x="162809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3" name="Google Shape;25533;p46"/>
            <p:cNvSpPr/>
            <p:nvPr/>
          </p:nvSpPr>
          <p:spPr>
            <a:xfrm>
              <a:off x="174760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4" name="Google Shape;25534;p46"/>
            <p:cNvSpPr/>
            <p:nvPr/>
          </p:nvSpPr>
          <p:spPr>
            <a:xfrm>
              <a:off x="186711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5" name="Google Shape;25535;p46"/>
            <p:cNvSpPr/>
            <p:nvPr/>
          </p:nvSpPr>
          <p:spPr>
            <a:xfrm>
              <a:off x="1986618"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6" name="Google Shape;25536;p46"/>
            <p:cNvSpPr/>
            <p:nvPr/>
          </p:nvSpPr>
          <p:spPr>
            <a:xfrm>
              <a:off x="210612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7" name="Google Shape;25537;p46"/>
            <p:cNvSpPr/>
            <p:nvPr/>
          </p:nvSpPr>
          <p:spPr>
            <a:xfrm>
              <a:off x="222563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8" name="Google Shape;25538;p46"/>
            <p:cNvSpPr/>
            <p:nvPr/>
          </p:nvSpPr>
          <p:spPr>
            <a:xfrm>
              <a:off x="2345143"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9" name="Google Shape;25539;p46"/>
            <p:cNvSpPr/>
            <p:nvPr/>
          </p:nvSpPr>
          <p:spPr>
            <a:xfrm>
              <a:off x="2464651"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0" name="Google Shape;25540;p46"/>
            <p:cNvSpPr/>
            <p:nvPr/>
          </p:nvSpPr>
          <p:spPr>
            <a:xfrm>
              <a:off x="258415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1" name="Google Shape;25541;p46"/>
            <p:cNvSpPr/>
            <p:nvPr/>
          </p:nvSpPr>
          <p:spPr>
            <a:xfrm>
              <a:off x="270366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2" name="Google Shape;25542;p46"/>
            <p:cNvSpPr/>
            <p:nvPr/>
          </p:nvSpPr>
          <p:spPr>
            <a:xfrm>
              <a:off x="2823176"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3" name="Google Shape;25543;p46"/>
            <p:cNvSpPr/>
            <p:nvPr/>
          </p:nvSpPr>
          <p:spPr>
            <a:xfrm>
              <a:off x="2942684"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4" name="Google Shape;25544;p46"/>
            <p:cNvSpPr/>
            <p:nvPr/>
          </p:nvSpPr>
          <p:spPr>
            <a:xfrm>
              <a:off x="3062192"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5" name="Google Shape;25545;p46"/>
            <p:cNvSpPr/>
            <p:nvPr/>
          </p:nvSpPr>
          <p:spPr>
            <a:xfrm>
              <a:off x="3181700"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6" name="Google Shape;25546;p46"/>
            <p:cNvSpPr/>
            <p:nvPr/>
          </p:nvSpPr>
          <p:spPr>
            <a:xfrm>
              <a:off x="3301209"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7" name="Google Shape;25547;p46"/>
            <p:cNvSpPr/>
            <p:nvPr/>
          </p:nvSpPr>
          <p:spPr>
            <a:xfrm>
              <a:off x="3420717" y="107053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8" name="Google Shape;25548;p46"/>
            <p:cNvSpPr/>
            <p:nvPr/>
          </p:nvSpPr>
          <p:spPr>
            <a:xfrm>
              <a:off x="31350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9" name="Google Shape;25549;p46"/>
            <p:cNvSpPr/>
            <p:nvPr/>
          </p:nvSpPr>
          <p:spPr>
            <a:xfrm>
              <a:off x="43301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0" name="Google Shape;25550;p46"/>
            <p:cNvSpPr/>
            <p:nvPr/>
          </p:nvSpPr>
          <p:spPr>
            <a:xfrm>
              <a:off x="55251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1" name="Google Shape;25551;p46"/>
            <p:cNvSpPr/>
            <p:nvPr/>
          </p:nvSpPr>
          <p:spPr>
            <a:xfrm>
              <a:off x="67202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2" name="Google Shape;25552;p46"/>
            <p:cNvSpPr/>
            <p:nvPr/>
          </p:nvSpPr>
          <p:spPr>
            <a:xfrm>
              <a:off x="79153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3" name="Google Shape;25553;p46"/>
            <p:cNvSpPr/>
            <p:nvPr/>
          </p:nvSpPr>
          <p:spPr>
            <a:xfrm>
              <a:off x="91104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4" name="Google Shape;25554;p46"/>
            <p:cNvSpPr/>
            <p:nvPr/>
          </p:nvSpPr>
          <p:spPr>
            <a:xfrm>
              <a:off x="103055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5" name="Google Shape;25555;p46"/>
            <p:cNvSpPr/>
            <p:nvPr/>
          </p:nvSpPr>
          <p:spPr>
            <a:xfrm>
              <a:off x="115006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6" name="Google Shape;25556;p46"/>
            <p:cNvSpPr/>
            <p:nvPr/>
          </p:nvSpPr>
          <p:spPr>
            <a:xfrm>
              <a:off x="126956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7" name="Google Shape;25557;p46"/>
            <p:cNvSpPr/>
            <p:nvPr/>
          </p:nvSpPr>
          <p:spPr>
            <a:xfrm>
              <a:off x="138907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8" name="Google Shape;25558;p46"/>
            <p:cNvSpPr/>
            <p:nvPr/>
          </p:nvSpPr>
          <p:spPr>
            <a:xfrm>
              <a:off x="1508585"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9" name="Google Shape;25559;p46"/>
            <p:cNvSpPr/>
            <p:nvPr/>
          </p:nvSpPr>
          <p:spPr>
            <a:xfrm>
              <a:off x="162809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0" name="Google Shape;25560;p46"/>
            <p:cNvSpPr/>
            <p:nvPr/>
          </p:nvSpPr>
          <p:spPr>
            <a:xfrm>
              <a:off x="174760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1" name="Google Shape;25561;p46"/>
            <p:cNvSpPr/>
            <p:nvPr/>
          </p:nvSpPr>
          <p:spPr>
            <a:xfrm>
              <a:off x="186711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2" name="Google Shape;25562;p46"/>
            <p:cNvSpPr/>
            <p:nvPr/>
          </p:nvSpPr>
          <p:spPr>
            <a:xfrm>
              <a:off x="1986618"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3" name="Google Shape;25563;p46"/>
            <p:cNvSpPr/>
            <p:nvPr/>
          </p:nvSpPr>
          <p:spPr>
            <a:xfrm>
              <a:off x="210612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4" name="Google Shape;25564;p46"/>
            <p:cNvSpPr/>
            <p:nvPr/>
          </p:nvSpPr>
          <p:spPr>
            <a:xfrm>
              <a:off x="222563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5" name="Google Shape;25565;p46"/>
            <p:cNvSpPr/>
            <p:nvPr/>
          </p:nvSpPr>
          <p:spPr>
            <a:xfrm>
              <a:off x="2345143"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6" name="Google Shape;25566;p46"/>
            <p:cNvSpPr/>
            <p:nvPr/>
          </p:nvSpPr>
          <p:spPr>
            <a:xfrm>
              <a:off x="2464651"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7" name="Google Shape;25567;p46"/>
            <p:cNvSpPr/>
            <p:nvPr/>
          </p:nvSpPr>
          <p:spPr>
            <a:xfrm>
              <a:off x="258415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8" name="Google Shape;25568;p46"/>
            <p:cNvSpPr/>
            <p:nvPr/>
          </p:nvSpPr>
          <p:spPr>
            <a:xfrm>
              <a:off x="270366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9" name="Google Shape;25569;p46"/>
            <p:cNvSpPr/>
            <p:nvPr/>
          </p:nvSpPr>
          <p:spPr>
            <a:xfrm>
              <a:off x="2823176"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0" name="Google Shape;25570;p46"/>
            <p:cNvSpPr/>
            <p:nvPr/>
          </p:nvSpPr>
          <p:spPr>
            <a:xfrm>
              <a:off x="2942684"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1" name="Google Shape;25571;p46"/>
            <p:cNvSpPr/>
            <p:nvPr/>
          </p:nvSpPr>
          <p:spPr>
            <a:xfrm>
              <a:off x="3062192"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2" name="Google Shape;25572;p46"/>
            <p:cNvSpPr/>
            <p:nvPr/>
          </p:nvSpPr>
          <p:spPr>
            <a:xfrm>
              <a:off x="3181700"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3" name="Google Shape;25573;p46"/>
            <p:cNvSpPr/>
            <p:nvPr/>
          </p:nvSpPr>
          <p:spPr>
            <a:xfrm>
              <a:off x="3301209"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4" name="Google Shape;25574;p46"/>
            <p:cNvSpPr/>
            <p:nvPr/>
          </p:nvSpPr>
          <p:spPr>
            <a:xfrm>
              <a:off x="3420717" y="117664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5" name="Google Shape;25575;p46"/>
            <p:cNvSpPr/>
            <p:nvPr/>
          </p:nvSpPr>
          <p:spPr>
            <a:xfrm>
              <a:off x="31350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6" name="Google Shape;25576;p46"/>
            <p:cNvSpPr/>
            <p:nvPr/>
          </p:nvSpPr>
          <p:spPr>
            <a:xfrm>
              <a:off x="43301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7" name="Google Shape;25577;p46"/>
            <p:cNvSpPr/>
            <p:nvPr/>
          </p:nvSpPr>
          <p:spPr>
            <a:xfrm>
              <a:off x="55251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8" name="Google Shape;25578;p46"/>
            <p:cNvSpPr/>
            <p:nvPr/>
          </p:nvSpPr>
          <p:spPr>
            <a:xfrm>
              <a:off x="67202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9" name="Google Shape;25579;p46"/>
            <p:cNvSpPr/>
            <p:nvPr/>
          </p:nvSpPr>
          <p:spPr>
            <a:xfrm>
              <a:off x="79153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0" name="Google Shape;25580;p46"/>
            <p:cNvSpPr/>
            <p:nvPr/>
          </p:nvSpPr>
          <p:spPr>
            <a:xfrm>
              <a:off x="91104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1" name="Google Shape;25581;p46"/>
            <p:cNvSpPr/>
            <p:nvPr/>
          </p:nvSpPr>
          <p:spPr>
            <a:xfrm>
              <a:off x="103055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2" name="Google Shape;25582;p46"/>
            <p:cNvSpPr/>
            <p:nvPr/>
          </p:nvSpPr>
          <p:spPr>
            <a:xfrm>
              <a:off x="115006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3" name="Google Shape;25583;p46"/>
            <p:cNvSpPr/>
            <p:nvPr/>
          </p:nvSpPr>
          <p:spPr>
            <a:xfrm>
              <a:off x="126956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4" name="Google Shape;25584;p46"/>
            <p:cNvSpPr/>
            <p:nvPr/>
          </p:nvSpPr>
          <p:spPr>
            <a:xfrm>
              <a:off x="138907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5" name="Google Shape;25585;p46"/>
            <p:cNvSpPr/>
            <p:nvPr/>
          </p:nvSpPr>
          <p:spPr>
            <a:xfrm>
              <a:off x="1508585"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6" name="Google Shape;25586;p46"/>
            <p:cNvSpPr/>
            <p:nvPr/>
          </p:nvSpPr>
          <p:spPr>
            <a:xfrm>
              <a:off x="162809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7" name="Google Shape;25587;p46"/>
            <p:cNvSpPr/>
            <p:nvPr/>
          </p:nvSpPr>
          <p:spPr>
            <a:xfrm>
              <a:off x="174760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8" name="Google Shape;25588;p46"/>
            <p:cNvSpPr/>
            <p:nvPr/>
          </p:nvSpPr>
          <p:spPr>
            <a:xfrm>
              <a:off x="186711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9" name="Google Shape;25589;p46"/>
            <p:cNvSpPr/>
            <p:nvPr/>
          </p:nvSpPr>
          <p:spPr>
            <a:xfrm>
              <a:off x="1986618"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0" name="Google Shape;25590;p46"/>
            <p:cNvSpPr/>
            <p:nvPr/>
          </p:nvSpPr>
          <p:spPr>
            <a:xfrm>
              <a:off x="210612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1" name="Google Shape;25591;p46"/>
            <p:cNvSpPr/>
            <p:nvPr/>
          </p:nvSpPr>
          <p:spPr>
            <a:xfrm>
              <a:off x="222563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2" name="Google Shape;25592;p46"/>
            <p:cNvSpPr/>
            <p:nvPr/>
          </p:nvSpPr>
          <p:spPr>
            <a:xfrm>
              <a:off x="2345143"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3" name="Google Shape;25593;p46"/>
            <p:cNvSpPr/>
            <p:nvPr/>
          </p:nvSpPr>
          <p:spPr>
            <a:xfrm>
              <a:off x="2464651"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4" name="Google Shape;25594;p46"/>
            <p:cNvSpPr/>
            <p:nvPr/>
          </p:nvSpPr>
          <p:spPr>
            <a:xfrm>
              <a:off x="258415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5" name="Google Shape;25595;p46"/>
            <p:cNvSpPr/>
            <p:nvPr/>
          </p:nvSpPr>
          <p:spPr>
            <a:xfrm>
              <a:off x="270366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6" name="Google Shape;25596;p46"/>
            <p:cNvSpPr/>
            <p:nvPr/>
          </p:nvSpPr>
          <p:spPr>
            <a:xfrm>
              <a:off x="2823176"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7" name="Google Shape;25597;p46"/>
            <p:cNvSpPr/>
            <p:nvPr/>
          </p:nvSpPr>
          <p:spPr>
            <a:xfrm>
              <a:off x="2942684"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8" name="Google Shape;25598;p46"/>
            <p:cNvSpPr/>
            <p:nvPr/>
          </p:nvSpPr>
          <p:spPr>
            <a:xfrm>
              <a:off x="3062192"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9" name="Google Shape;25599;p46"/>
            <p:cNvSpPr/>
            <p:nvPr/>
          </p:nvSpPr>
          <p:spPr>
            <a:xfrm>
              <a:off x="3181700"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0" name="Google Shape;25600;p46"/>
            <p:cNvSpPr/>
            <p:nvPr/>
          </p:nvSpPr>
          <p:spPr>
            <a:xfrm>
              <a:off x="3301209"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1" name="Google Shape;25601;p46"/>
            <p:cNvSpPr/>
            <p:nvPr/>
          </p:nvSpPr>
          <p:spPr>
            <a:xfrm>
              <a:off x="3420717" y="128275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2" name="Google Shape;25602;p46"/>
            <p:cNvSpPr/>
            <p:nvPr/>
          </p:nvSpPr>
          <p:spPr>
            <a:xfrm>
              <a:off x="31350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3" name="Google Shape;25603;p46"/>
            <p:cNvSpPr/>
            <p:nvPr/>
          </p:nvSpPr>
          <p:spPr>
            <a:xfrm>
              <a:off x="43301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4" name="Google Shape;25604;p46"/>
            <p:cNvSpPr/>
            <p:nvPr/>
          </p:nvSpPr>
          <p:spPr>
            <a:xfrm>
              <a:off x="55251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5" name="Google Shape;25605;p46"/>
            <p:cNvSpPr/>
            <p:nvPr/>
          </p:nvSpPr>
          <p:spPr>
            <a:xfrm>
              <a:off x="67202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6" name="Google Shape;25606;p46"/>
            <p:cNvSpPr/>
            <p:nvPr/>
          </p:nvSpPr>
          <p:spPr>
            <a:xfrm>
              <a:off x="79153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7" name="Google Shape;25607;p46"/>
            <p:cNvSpPr/>
            <p:nvPr/>
          </p:nvSpPr>
          <p:spPr>
            <a:xfrm>
              <a:off x="91104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8" name="Google Shape;25608;p46"/>
            <p:cNvSpPr/>
            <p:nvPr/>
          </p:nvSpPr>
          <p:spPr>
            <a:xfrm>
              <a:off x="103055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9" name="Google Shape;25609;p46"/>
            <p:cNvSpPr/>
            <p:nvPr/>
          </p:nvSpPr>
          <p:spPr>
            <a:xfrm>
              <a:off x="115006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0" name="Google Shape;25610;p46"/>
            <p:cNvSpPr/>
            <p:nvPr/>
          </p:nvSpPr>
          <p:spPr>
            <a:xfrm>
              <a:off x="126956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1" name="Google Shape;25611;p46"/>
            <p:cNvSpPr/>
            <p:nvPr/>
          </p:nvSpPr>
          <p:spPr>
            <a:xfrm>
              <a:off x="138907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2" name="Google Shape;25612;p46"/>
            <p:cNvSpPr/>
            <p:nvPr/>
          </p:nvSpPr>
          <p:spPr>
            <a:xfrm>
              <a:off x="1508585"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3" name="Google Shape;25613;p46"/>
            <p:cNvSpPr/>
            <p:nvPr/>
          </p:nvSpPr>
          <p:spPr>
            <a:xfrm>
              <a:off x="162809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4" name="Google Shape;25614;p46"/>
            <p:cNvSpPr/>
            <p:nvPr/>
          </p:nvSpPr>
          <p:spPr>
            <a:xfrm>
              <a:off x="174760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5" name="Google Shape;25615;p46"/>
            <p:cNvSpPr/>
            <p:nvPr/>
          </p:nvSpPr>
          <p:spPr>
            <a:xfrm>
              <a:off x="186711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6" name="Google Shape;25616;p46"/>
            <p:cNvSpPr/>
            <p:nvPr/>
          </p:nvSpPr>
          <p:spPr>
            <a:xfrm>
              <a:off x="1986618"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7" name="Google Shape;25617;p46"/>
            <p:cNvSpPr/>
            <p:nvPr/>
          </p:nvSpPr>
          <p:spPr>
            <a:xfrm>
              <a:off x="210612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8" name="Google Shape;25618;p46"/>
            <p:cNvSpPr/>
            <p:nvPr/>
          </p:nvSpPr>
          <p:spPr>
            <a:xfrm>
              <a:off x="222563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9" name="Google Shape;25619;p46"/>
            <p:cNvSpPr/>
            <p:nvPr/>
          </p:nvSpPr>
          <p:spPr>
            <a:xfrm>
              <a:off x="2345143"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0" name="Google Shape;25620;p46"/>
            <p:cNvSpPr/>
            <p:nvPr/>
          </p:nvSpPr>
          <p:spPr>
            <a:xfrm>
              <a:off x="2464651"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1" name="Google Shape;25621;p46"/>
            <p:cNvSpPr/>
            <p:nvPr/>
          </p:nvSpPr>
          <p:spPr>
            <a:xfrm>
              <a:off x="258415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2" name="Google Shape;25622;p46"/>
            <p:cNvSpPr/>
            <p:nvPr/>
          </p:nvSpPr>
          <p:spPr>
            <a:xfrm>
              <a:off x="270366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3" name="Google Shape;25623;p46"/>
            <p:cNvSpPr/>
            <p:nvPr/>
          </p:nvSpPr>
          <p:spPr>
            <a:xfrm>
              <a:off x="2823176"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4" name="Google Shape;25624;p46"/>
            <p:cNvSpPr/>
            <p:nvPr/>
          </p:nvSpPr>
          <p:spPr>
            <a:xfrm>
              <a:off x="2942684"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5" name="Google Shape;25625;p46"/>
            <p:cNvSpPr/>
            <p:nvPr/>
          </p:nvSpPr>
          <p:spPr>
            <a:xfrm>
              <a:off x="3062192"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6" name="Google Shape;25626;p46"/>
            <p:cNvSpPr/>
            <p:nvPr/>
          </p:nvSpPr>
          <p:spPr>
            <a:xfrm>
              <a:off x="3181700"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7" name="Google Shape;25627;p46"/>
            <p:cNvSpPr/>
            <p:nvPr/>
          </p:nvSpPr>
          <p:spPr>
            <a:xfrm>
              <a:off x="3301209"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8" name="Google Shape;25628;p46"/>
            <p:cNvSpPr/>
            <p:nvPr/>
          </p:nvSpPr>
          <p:spPr>
            <a:xfrm>
              <a:off x="3420717" y="138885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9" name="Google Shape;25629;p46"/>
            <p:cNvSpPr/>
            <p:nvPr/>
          </p:nvSpPr>
          <p:spPr>
            <a:xfrm>
              <a:off x="31350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0" name="Google Shape;25630;p46"/>
            <p:cNvSpPr/>
            <p:nvPr/>
          </p:nvSpPr>
          <p:spPr>
            <a:xfrm>
              <a:off x="43301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1" name="Google Shape;25631;p46"/>
            <p:cNvSpPr/>
            <p:nvPr/>
          </p:nvSpPr>
          <p:spPr>
            <a:xfrm>
              <a:off x="55251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2" name="Google Shape;25632;p46"/>
            <p:cNvSpPr/>
            <p:nvPr/>
          </p:nvSpPr>
          <p:spPr>
            <a:xfrm>
              <a:off x="67202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3" name="Google Shape;25633;p46"/>
            <p:cNvSpPr/>
            <p:nvPr/>
          </p:nvSpPr>
          <p:spPr>
            <a:xfrm>
              <a:off x="79153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4" name="Google Shape;25634;p46"/>
            <p:cNvSpPr/>
            <p:nvPr/>
          </p:nvSpPr>
          <p:spPr>
            <a:xfrm>
              <a:off x="91104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5" name="Google Shape;25635;p46"/>
            <p:cNvSpPr/>
            <p:nvPr/>
          </p:nvSpPr>
          <p:spPr>
            <a:xfrm>
              <a:off x="103055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6" name="Google Shape;25636;p46"/>
            <p:cNvSpPr/>
            <p:nvPr/>
          </p:nvSpPr>
          <p:spPr>
            <a:xfrm>
              <a:off x="115006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7" name="Google Shape;25637;p46"/>
            <p:cNvSpPr/>
            <p:nvPr/>
          </p:nvSpPr>
          <p:spPr>
            <a:xfrm>
              <a:off x="126956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8" name="Google Shape;25638;p46"/>
            <p:cNvSpPr/>
            <p:nvPr/>
          </p:nvSpPr>
          <p:spPr>
            <a:xfrm>
              <a:off x="138907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9" name="Google Shape;25639;p46"/>
            <p:cNvSpPr/>
            <p:nvPr/>
          </p:nvSpPr>
          <p:spPr>
            <a:xfrm>
              <a:off x="1508585"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0" name="Google Shape;25640;p46"/>
            <p:cNvSpPr/>
            <p:nvPr/>
          </p:nvSpPr>
          <p:spPr>
            <a:xfrm>
              <a:off x="162809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1" name="Google Shape;25641;p46"/>
            <p:cNvSpPr/>
            <p:nvPr/>
          </p:nvSpPr>
          <p:spPr>
            <a:xfrm>
              <a:off x="174760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2" name="Google Shape;25642;p46"/>
            <p:cNvSpPr/>
            <p:nvPr/>
          </p:nvSpPr>
          <p:spPr>
            <a:xfrm>
              <a:off x="186711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3" name="Google Shape;25643;p46"/>
            <p:cNvSpPr/>
            <p:nvPr/>
          </p:nvSpPr>
          <p:spPr>
            <a:xfrm>
              <a:off x="1986618"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4" name="Google Shape;25644;p46"/>
            <p:cNvSpPr/>
            <p:nvPr/>
          </p:nvSpPr>
          <p:spPr>
            <a:xfrm>
              <a:off x="210612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5" name="Google Shape;25645;p46"/>
            <p:cNvSpPr/>
            <p:nvPr/>
          </p:nvSpPr>
          <p:spPr>
            <a:xfrm>
              <a:off x="222563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6" name="Google Shape;25646;p46"/>
            <p:cNvSpPr/>
            <p:nvPr/>
          </p:nvSpPr>
          <p:spPr>
            <a:xfrm>
              <a:off x="2345143"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7" name="Google Shape;25647;p46"/>
            <p:cNvSpPr/>
            <p:nvPr/>
          </p:nvSpPr>
          <p:spPr>
            <a:xfrm>
              <a:off x="2464651"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8" name="Google Shape;25648;p46"/>
            <p:cNvSpPr/>
            <p:nvPr/>
          </p:nvSpPr>
          <p:spPr>
            <a:xfrm>
              <a:off x="258415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9" name="Google Shape;25649;p46"/>
            <p:cNvSpPr/>
            <p:nvPr/>
          </p:nvSpPr>
          <p:spPr>
            <a:xfrm>
              <a:off x="270366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0" name="Google Shape;25650;p46"/>
            <p:cNvSpPr/>
            <p:nvPr/>
          </p:nvSpPr>
          <p:spPr>
            <a:xfrm>
              <a:off x="2823176"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1" name="Google Shape;25651;p46"/>
            <p:cNvSpPr/>
            <p:nvPr/>
          </p:nvSpPr>
          <p:spPr>
            <a:xfrm>
              <a:off x="2942684"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2" name="Google Shape;25652;p46"/>
            <p:cNvSpPr/>
            <p:nvPr/>
          </p:nvSpPr>
          <p:spPr>
            <a:xfrm>
              <a:off x="3062192"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3" name="Google Shape;25653;p46"/>
            <p:cNvSpPr/>
            <p:nvPr/>
          </p:nvSpPr>
          <p:spPr>
            <a:xfrm>
              <a:off x="3181700"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4" name="Google Shape;25654;p46"/>
            <p:cNvSpPr/>
            <p:nvPr/>
          </p:nvSpPr>
          <p:spPr>
            <a:xfrm>
              <a:off x="3301209"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5" name="Google Shape;25655;p46"/>
            <p:cNvSpPr/>
            <p:nvPr/>
          </p:nvSpPr>
          <p:spPr>
            <a:xfrm>
              <a:off x="3420717" y="149496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6" name="Google Shape;25656;p46"/>
            <p:cNvSpPr/>
            <p:nvPr/>
          </p:nvSpPr>
          <p:spPr>
            <a:xfrm>
              <a:off x="31350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7" name="Google Shape;25657;p46"/>
            <p:cNvSpPr/>
            <p:nvPr/>
          </p:nvSpPr>
          <p:spPr>
            <a:xfrm>
              <a:off x="43301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8" name="Google Shape;25658;p46"/>
            <p:cNvSpPr/>
            <p:nvPr/>
          </p:nvSpPr>
          <p:spPr>
            <a:xfrm>
              <a:off x="55251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9" name="Google Shape;25659;p46"/>
            <p:cNvSpPr/>
            <p:nvPr/>
          </p:nvSpPr>
          <p:spPr>
            <a:xfrm>
              <a:off x="67202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0" name="Google Shape;25660;p46"/>
            <p:cNvSpPr/>
            <p:nvPr/>
          </p:nvSpPr>
          <p:spPr>
            <a:xfrm>
              <a:off x="79153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1" name="Google Shape;25661;p46"/>
            <p:cNvSpPr/>
            <p:nvPr/>
          </p:nvSpPr>
          <p:spPr>
            <a:xfrm>
              <a:off x="91104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2" name="Google Shape;25662;p46"/>
            <p:cNvSpPr/>
            <p:nvPr/>
          </p:nvSpPr>
          <p:spPr>
            <a:xfrm>
              <a:off x="103055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3" name="Google Shape;25663;p46"/>
            <p:cNvSpPr/>
            <p:nvPr/>
          </p:nvSpPr>
          <p:spPr>
            <a:xfrm>
              <a:off x="115006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4" name="Google Shape;25664;p46"/>
            <p:cNvSpPr/>
            <p:nvPr/>
          </p:nvSpPr>
          <p:spPr>
            <a:xfrm>
              <a:off x="126956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5" name="Google Shape;25665;p46"/>
            <p:cNvSpPr/>
            <p:nvPr/>
          </p:nvSpPr>
          <p:spPr>
            <a:xfrm>
              <a:off x="138907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6" name="Google Shape;25666;p46"/>
            <p:cNvSpPr/>
            <p:nvPr/>
          </p:nvSpPr>
          <p:spPr>
            <a:xfrm>
              <a:off x="1508585"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7" name="Google Shape;25667;p46"/>
            <p:cNvSpPr/>
            <p:nvPr/>
          </p:nvSpPr>
          <p:spPr>
            <a:xfrm>
              <a:off x="162809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8" name="Google Shape;25668;p46"/>
            <p:cNvSpPr/>
            <p:nvPr/>
          </p:nvSpPr>
          <p:spPr>
            <a:xfrm>
              <a:off x="174760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9" name="Google Shape;25669;p46"/>
            <p:cNvSpPr/>
            <p:nvPr/>
          </p:nvSpPr>
          <p:spPr>
            <a:xfrm>
              <a:off x="186711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0" name="Google Shape;25670;p46"/>
            <p:cNvSpPr/>
            <p:nvPr/>
          </p:nvSpPr>
          <p:spPr>
            <a:xfrm>
              <a:off x="1986618"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1" name="Google Shape;25671;p46"/>
            <p:cNvSpPr/>
            <p:nvPr/>
          </p:nvSpPr>
          <p:spPr>
            <a:xfrm>
              <a:off x="210612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2" name="Google Shape;25672;p46"/>
            <p:cNvSpPr/>
            <p:nvPr/>
          </p:nvSpPr>
          <p:spPr>
            <a:xfrm>
              <a:off x="222563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3" name="Google Shape;25673;p46"/>
            <p:cNvSpPr/>
            <p:nvPr/>
          </p:nvSpPr>
          <p:spPr>
            <a:xfrm>
              <a:off x="2345143"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4" name="Google Shape;25674;p46"/>
            <p:cNvSpPr/>
            <p:nvPr/>
          </p:nvSpPr>
          <p:spPr>
            <a:xfrm>
              <a:off x="2464651"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5" name="Google Shape;25675;p46"/>
            <p:cNvSpPr/>
            <p:nvPr/>
          </p:nvSpPr>
          <p:spPr>
            <a:xfrm>
              <a:off x="258415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6" name="Google Shape;25676;p46"/>
            <p:cNvSpPr/>
            <p:nvPr/>
          </p:nvSpPr>
          <p:spPr>
            <a:xfrm>
              <a:off x="270366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7" name="Google Shape;25677;p46"/>
            <p:cNvSpPr/>
            <p:nvPr/>
          </p:nvSpPr>
          <p:spPr>
            <a:xfrm>
              <a:off x="2823176"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8" name="Google Shape;25678;p46"/>
            <p:cNvSpPr/>
            <p:nvPr/>
          </p:nvSpPr>
          <p:spPr>
            <a:xfrm>
              <a:off x="2942684"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9" name="Google Shape;25679;p46"/>
            <p:cNvSpPr/>
            <p:nvPr/>
          </p:nvSpPr>
          <p:spPr>
            <a:xfrm>
              <a:off x="3062192"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0" name="Google Shape;25680;p46"/>
            <p:cNvSpPr/>
            <p:nvPr/>
          </p:nvSpPr>
          <p:spPr>
            <a:xfrm>
              <a:off x="3181700"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1" name="Google Shape;25681;p46"/>
            <p:cNvSpPr/>
            <p:nvPr/>
          </p:nvSpPr>
          <p:spPr>
            <a:xfrm>
              <a:off x="3301209"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2" name="Google Shape;25682;p46"/>
            <p:cNvSpPr/>
            <p:nvPr/>
          </p:nvSpPr>
          <p:spPr>
            <a:xfrm>
              <a:off x="3420717" y="160107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3" name="Google Shape;25683;p46"/>
            <p:cNvSpPr/>
            <p:nvPr/>
          </p:nvSpPr>
          <p:spPr>
            <a:xfrm>
              <a:off x="31350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4" name="Google Shape;25684;p46"/>
            <p:cNvSpPr/>
            <p:nvPr/>
          </p:nvSpPr>
          <p:spPr>
            <a:xfrm>
              <a:off x="43301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5" name="Google Shape;25685;p46"/>
            <p:cNvSpPr/>
            <p:nvPr/>
          </p:nvSpPr>
          <p:spPr>
            <a:xfrm>
              <a:off x="55251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6" name="Google Shape;25686;p46"/>
            <p:cNvSpPr/>
            <p:nvPr/>
          </p:nvSpPr>
          <p:spPr>
            <a:xfrm>
              <a:off x="67202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7" name="Google Shape;25687;p46"/>
            <p:cNvSpPr/>
            <p:nvPr/>
          </p:nvSpPr>
          <p:spPr>
            <a:xfrm>
              <a:off x="79153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8" name="Google Shape;25688;p46"/>
            <p:cNvSpPr/>
            <p:nvPr/>
          </p:nvSpPr>
          <p:spPr>
            <a:xfrm>
              <a:off x="91104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9" name="Google Shape;25689;p46"/>
            <p:cNvSpPr/>
            <p:nvPr/>
          </p:nvSpPr>
          <p:spPr>
            <a:xfrm>
              <a:off x="103055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0" name="Google Shape;25690;p46"/>
            <p:cNvSpPr/>
            <p:nvPr/>
          </p:nvSpPr>
          <p:spPr>
            <a:xfrm>
              <a:off x="115006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1" name="Google Shape;25691;p46"/>
            <p:cNvSpPr/>
            <p:nvPr/>
          </p:nvSpPr>
          <p:spPr>
            <a:xfrm>
              <a:off x="126956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2" name="Google Shape;25692;p46"/>
            <p:cNvSpPr/>
            <p:nvPr/>
          </p:nvSpPr>
          <p:spPr>
            <a:xfrm>
              <a:off x="138907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3" name="Google Shape;25693;p46"/>
            <p:cNvSpPr/>
            <p:nvPr/>
          </p:nvSpPr>
          <p:spPr>
            <a:xfrm>
              <a:off x="1508585"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4" name="Google Shape;25694;p46"/>
            <p:cNvSpPr/>
            <p:nvPr/>
          </p:nvSpPr>
          <p:spPr>
            <a:xfrm>
              <a:off x="162809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5" name="Google Shape;25695;p46"/>
            <p:cNvSpPr/>
            <p:nvPr/>
          </p:nvSpPr>
          <p:spPr>
            <a:xfrm>
              <a:off x="174760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6" name="Google Shape;25696;p46"/>
            <p:cNvSpPr/>
            <p:nvPr/>
          </p:nvSpPr>
          <p:spPr>
            <a:xfrm>
              <a:off x="186711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7" name="Google Shape;25697;p46"/>
            <p:cNvSpPr/>
            <p:nvPr/>
          </p:nvSpPr>
          <p:spPr>
            <a:xfrm>
              <a:off x="1986618"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8" name="Google Shape;25698;p46"/>
            <p:cNvSpPr/>
            <p:nvPr/>
          </p:nvSpPr>
          <p:spPr>
            <a:xfrm>
              <a:off x="210612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9" name="Google Shape;25699;p46"/>
            <p:cNvSpPr/>
            <p:nvPr/>
          </p:nvSpPr>
          <p:spPr>
            <a:xfrm>
              <a:off x="222563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0" name="Google Shape;25700;p46"/>
            <p:cNvSpPr/>
            <p:nvPr/>
          </p:nvSpPr>
          <p:spPr>
            <a:xfrm>
              <a:off x="2345143"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1" name="Google Shape;25701;p46"/>
            <p:cNvSpPr/>
            <p:nvPr/>
          </p:nvSpPr>
          <p:spPr>
            <a:xfrm>
              <a:off x="2464651"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2" name="Google Shape;25702;p46"/>
            <p:cNvSpPr/>
            <p:nvPr/>
          </p:nvSpPr>
          <p:spPr>
            <a:xfrm>
              <a:off x="258415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3" name="Google Shape;25703;p46"/>
            <p:cNvSpPr/>
            <p:nvPr/>
          </p:nvSpPr>
          <p:spPr>
            <a:xfrm>
              <a:off x="270366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4" name="Google Shape;25704;p46"/>
            <p:cNvSpPr/>
            <p:nvPr/>
          </p:nvSpPr>
          <p:spPr>
            <a:xfrm>
              <a:off x="2823176"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5" name="Google Shape;25705;p46"/>
            <p:cNvSpPr/>
            <p:nvPr/>
          </p:nvSpPr>
          <p:spPr>
            <a:xfrm>
              <a:off x="2942684"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6" name="Google Shape;25706;p46"/>
            <p:cNvSpPr/>
            <p:nvPr/>
          </p:nvSpPr>
          <p:spPr>
            <a:xfrm>
              <a:off x="3062192"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7" name="Google Shape;25707;p46"/>
            <p:cNvSpPr/>
            <p:nvPr/>
          </p:nvSpPr>
          <p:spPr>
            <a:xfrm>
              <a:off x="3181700"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8" name="Google Shape;25708;p46"/>
            <p:cNvSpPr/>
            <p:nvPr/>
          </p:nvSpPr>
          <p:spPr>
            <a:xfrm>
              <a:off x="3301209"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9" name="Google Shape;25709;p46"/>
            <p:cNvSpPr/>
            <p:nvPr/>
          </p:nvSpPr>
          <p:spPr>
            <a:xfrm>
              <a:off x="3420717" y="170717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0" name="Google Shape;25710;p46"/>
            <p:cNvSpPr/>
            <p:nvPr/>
          </p:nvSpPr>
          <p:spPr>
            <a:xfrm>
              <a:off x="31350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1" name="Google Shape;25711;p46"/>
            <p:cNvSpPr/>
            <p:nvPr/>
          </p:nvSpPr>
          <p:spPr>
            <a:xfrm>
              <a:off x="43301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2" name="Google Shape;25712;p46"/>
            <p:cNvSpPr/>
            <p:nvPr/>
          </p:nvSpPr>
          <p:spPr>
            <a:xfrm>
              <a:off x="55251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3" name="Google Shape;25713;p46"/>
            <p:cNvSpPr/>
            <p:nvPr/>
          </p:nvSpPr>
          <p:spPr>
            <a:xfrm>
              <a:off x="67202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4" name="Google Shape;25714;p46"/>
            <p:cNvSpPr/>
            <p:nvPr/>
          </p:nvSpPr>
          <p:spPr>
            <a:xfrm>
              <a:off x="79153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5" name="Google Shape;25715;p46"/>
            <p:cNvSpPr/>
            <p:nvPr/>
          </p:nvSpPr>
          <p:spPr>
            <a:xfrm>
              <a:off x="91104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6" name="Google Shape;25716;p46"/>
            <p:cNvSpPr/>
            <p:nvPr/>
          </p:nvSpPr>
          <p:spPr>
            <a:xfrm>
              <a:off x="103055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7" name="Google Shape;25717;p46"/>
            <p:cNvSpPr/>
            <p:nvPr/>
          </p:nvSpPr>
          <p:spPr>
            <a:xfrm>
              <a:off x="115006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8" name="Google Shape;25718;p46"/>
            <p:cNvSpPr/>
            <p:nvPr/>
          </p:nvSpPr>
          <p:spPr>
            <a:xfrm>
              <a:off x="126956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9" name="Google Shape;25719;p46"/>
            <p:cNvSpPr/>
            <p:nvPr/>
          </p:nvSpPr>
          <p:spPr>
            <a:xfrm>
              <a:off x="138907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0" name="Google Shape;25720;p46"/>
            <p:cNvSpPr/>
            <p:nvPr/>
          </p:nvSpPr>
          <p:spPr>
            <a:xfrm>
              <a:off x="1508585"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1" name="Google Shape;25721;p46"/>
            <p:cNvSpPr/>
            <p:nvPr/>
          </p:nvSpPr>
          <p:spPr>
            <a:xfrm>
              <a:off x="162809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2" name="Google Shape;25722;p46"/>
            <p:cNvSpPr/>
            <p:nvPr/>
          </p:nvSpPr>
          <p:spPr>
            <a:xfrm>
              <a:off x="174760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3" name="Google Shape;25723;p46"/>
            <p:cNvSpPr/>
            <p:nvPr/>
          </p:nvSpPr>
          <p:spPr>
            <a:xfrm>
              <a:off x="186711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4" name="Google Shape;25724;p46"/>
            <p:cNvSpPr/>
            <p:nvPr/>
          </p:nvSpPr>
          <p:spPr>
            <a:xfrm>
              <a:off x="1986618"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5" name="Google Shape;25725;p46"/>
            <p:cNvSpPr/>
            <p:nvPr/>
          </p:nvSpPr>
          <p:spPr>
            <a:xfrm>
              <a:off x="210612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6" name="Google Shape;25726;p46"/>
            <p:cNvSpPr/>
            <p:nvPr/>
          </p:nvSpPr>
          <p:spPr>
            <a:xfrm>
              <a:off x="222563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7" name="Google Shape;25727;p46"/>
            <p:cNvSpPr/>
            <p:nvPr/>
          </p:nvSpPr>
          <p:spPr>
            <a:xfrm>
              <a:off x="2345143"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8" name="Google Shape;25728;p46"/>
            <p:cNvSpPr/>
            <p:nvPr/>
          </p:nvSpPr>
          <p:spPr>
            <a:xfrm>
              <a:off x="2464651"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9" name="Google Shape;25729;p46"/>
            <p:cNvSpPr/>
            <p:nvPr/>
          </p:nvSpPr>
          <p:spPr>
            <a:xfrm>
              <a:off x="258415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0" name="Google Shape;25730;p46"/>
            <p:cNvSpPr/>
            <p:nvPr/>
          </p:nvSpPr>
          <p:spPr>
            <a:xfrm>
              <a:off x="270366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1" name="Google Shape;25731;p46"/>
            <p:cNvSpPr/>
            <p:nvPr/>
          </p:nvSpPr>
          <p:spPr>
            <a:xfrm>
              <a:off x="2823176"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2" name="Google Shape;25732;p46"/>
            <p:cNvSpPr/>
            <p:nvPr/>
          </p:nvSpPr>
          <p:spPr>
            <a:xfrm>
              <a:off x="2942684"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3" name="Google Shape;25733;p46"/>
            <p:cNvSpPr/>
            <p:nvPr/>
          </p:nvSpPr>
          <p:spPr>
            <a:xfrm>
              <a:off x="3062192"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4" name="Google Shape;25734;p46"/>
            <p:cNvSpPr/>
            <p:nvPr/>
          </p:nvSpPr>
          <p:spPr>
            <a:xfrm>
              <a:off x="3181700"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5" name="Google Shape;25735;p46"/>
            <p:cNvSpPr/>
            <p:nvPr/>
          </p:nvSpPr>
          <p:spPr>
            <a:xfrm>
              <a:off x="3301209"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6" name="Google Shape;25736;p46"/>
            <p:cNvSpPr/>
            <p:nvPr/>
          </p:nvSpPr>
          <p:spPr>
            <a:xfrm>
              <a:off x="3420717" y="181328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7" name="Google Shape;25737;p46"/>
            <p:cNvSpPr/>
            <p:nvPr/>
          </p:nvSpPr>
          <p:spPr>
            <a:xfrm>
              <a:off x="31350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8" name="Google Shape;25738;p46"/>
            <p:cNvSpPr/>
            <p:nvPr/>
          </p:nvSpPr>
          <p:spPr>
            <a:xfrm>
              <a:off x="43301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9" name="Google Shape;25739;p46"/>
            <p:cNvSpPr/>
            <p:nvPr/>
          </p:nvSpPr>
          <p:spPr>
            <a:xfrm>
              <a:off x="55251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0" name="Google Shape;25740;p46"/>
            <p:cNvSpPr/>
            <p:nvPr/>
          </p:nvSpPr>
          <p:spPr>
            <a:xfrm>
              <a:off x="67202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1" name="Google Shape;25741;p46"/>
            <p:cNvSpPr/>
            <p:nvPr/>
          </p:nvSpPr>
          <p:spPr>
            <a:xfrm>
              <a:off x="79153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2" name="Google Shape;25742;p46"/>
            <p:cNvSpPr/>
            <p:nvPr/>
          </p:nvSpPr>
          <p:spPr>
            <a:xfrm>
              <a:off x="91104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3" name="Google Shape;25743;p46"/>
            <p:cNvSpPr/>
            <p:nvPr/>
          </p:nvSpPr>
          <p:spPr>
            <a:xfrm>
              <a:off x="103055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4" name="Google Shape;25744;p46"/>
            <p:cNvSpPr/>
            <p:nvPr/>
          </p:nvSpPr>
          <p:spPr>
            <a:xfrm>
              <a:off x="115006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5" name="Google Shape;25745;p46"/>
            <p:cNvSpPr/>
            <p:nvPr/>
          </p:nvSpPr>
          <p:spPr>
            <a:xfrm>
              <a:off x="126956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6" name="Google Shape;25746;p46"/>
            <p:cNvSpPr/>
            <p:nvPr/>
          </p:nvSpPr>
          <p:spPr>
            <a:xfrm>
              <a:off x="138907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7" name="Google Shape;25747;p46"/>
            <p:cNvSpPr/>
            <p:nvPr/>
          </p:nvSpPr>
          <p:spPr>
            <a:xfrm>
              <a:off x="1508585"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8" name="Google Shape;25748;p46"/>
            <p:cNvSpPr/>
            <p:nvPr/>
          </p:nvSpPr>
          <p:spPr>
            <a:xfrm>
              <a:off x="162809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9" name="Google Shape;25749;p46"/>
            <p:cNvSpPr/>
            <p:nvPr/>
          </p:nvSpPr>
          <p:spPr>
            <a:xfrm>
              <a:off x="174760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0" name="Google Shape;25750;p46"/>
            <p:cNvSpPr/>
            <p:nvPr/>
          </p:nvSpPr>
          <p:spPr>
            <a:xfrm>
              <a:off x="186711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1" name="Google Shape;25751;p46"/>
            <p:cNvSpPr/>
            <p:nvPr/>
          </p:nvSpPr>
          <p:spPr>
            <a:xfrm>
              <a:off x="1986618"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2" name="Google Shape;25752;p46"/>
            <p:cNvSpPr/>
            <p:nvPr/>
          </p:nvSpPr>
          <p:spPr>
            <a:xfrm>
              <a:off x="210612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3" name="Google Shape;25753;p46"/>
            <p:cNvSpPr/>
            <p:nvPr/>
          </p:nvSpPr>
          <p:spPr>
            <a:xfrm>
              <a:off x="222563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4" name="Google Shape;25754;p46"/>
            <p:cNvSpPr/>
            <p:nvPr/>
          </p:nvSpPr>
          <p:spPr>
            <a:xfrm>
              <a:off x="2345143"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5" name="Google Shape;25755;p46"/>
            <p:cNvSpPr/>
            <p:nvPr/>
          </p:nvSpPr>
          <p:spPr>
            <a:xfrm>
              <a:off x="2464651"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6" name="Google Shape;25756;p46"/>
            <p:cNvSpPr/>
            <p:nvPr/>
          </p:nvSpPr>
          <p:spPr>
            <a:xfrm>
              <a:off x="258415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7" name="Google Shape;25757;p46"/>
            <p:cNvSpPr/>
            <p:nvPr/>
          </p:nvSpPr>
          <p:spPr>
            <a:xfrm>
              <a:off x="270366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8" name="Google Shape;25758;p46"/>
            <p:cNvSpPr/>
            <p:nvPr/>
          </p:nvSpPr>
          <p:spPr>
            <a:xfrm>
              <a:off x="2823176"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9" name="Google Shape;25759;p46"/>
            <p:cNvSpPr/>
            <p:nvPr/>
          </p:nvSpPr>
          <p:spPr>
            <a:xfrm>
              <a:off x="2942684"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0" name="Google Shape;25760;p46"/>
            <p:cNvSpPr/>
            <p:nvPr/>
          </p:nvSpPr>
          <p:spPr>
            <a:xfrm>
              <a:off x="3062192"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1" name="Google Shape;25761;p46"/>
            <p:cNvSpPr/>
            <p:nvPr/>
          </p:nvSpPr>
          <p:spPr>
            <a:xfrm>
              <a:off x="3181700"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2" name="Google Shape;25762;p46"/>
            <p:cNvSpPr/>
            <p:nvPr/>
          </p:nvSpPr>
          <p:spPr>
            <a:xfrm>
              <a:off x="3301209"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3" name="Google Shape;25763;p46"/>
            <p:cNvSpPr/>
            <p:nvPr/>
          </p:nvSpPr>
          <p:spPr>
            <a:xfrm>
              <a:off x="3420717" y="191939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4" name="Google Shape;25764;p46"/>
            <p:cNvSpPr/>
            <p:nvPr/>
          </p:nvSpPr>
          <p:spPr>
            <a:xfrm>
              <a:off x="31350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5" name="Google Shape;25765;p46"/>
            <p:cNvSpPr/>
            <p:nvPr/>
          </p:nvSpPr>
          <p:spPr>
            <a:xfrm>
              <a:off x="43301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6" name="Google Shape;25766;p46"/>
            <p:cNvSpPr/>
            <p:nvPr/>
          </p:nvSpPr>
          <p:spPr>
            <a:xfrm>
              <a:off x="55251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7" name="Google Shape;25767;p46"/>
            <p:cNvSpPr/>
            <p:nvPr/>
          </p:nvSpPr>
          <p:spPr>
            <a:xfrm>
              <a:off x="67202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8" name="Google Shape;25768;p46"/>
            <p:cNvSpPr/>
            <p:nvPr/>
          </p:nvSpPr>
          <p:spPr>
            <a:xfrm>
              <a:off x="79153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9" name="Google Shape;25769;p46"/>
            <p:cNvSpPr/>
            <p:nvPr/>
          </p:nvSpPr>
          <p:spPr>
            <a:xfrm>
              <a:off x="91104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0" name="Google Shape;25770;p46"/>
            <p:cNvSpPr/>
            <p:nvPr/>
          </p:nvSpPr>
          <p:spPr>
            <a:xfrm>
              <a:off x="103055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1" name="Google Shape;25771;p46"/>
            <p:cNvSpPr/>
            <p:nvPr/>
          </p:nvSpPr>
          <p:spPr>
            <a:xfrm>
              <a:off x="115006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2" name="Google Shape;25772;p46"/>
            <p:cNvSpPr/>
            <p:nvPr/>
          </p:nvSpPr>
          <p:spPr>
            <a:xfrm>
              <a:off x="126956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3" name="Google Shape;25773;p46"/>
            <p:cNvSpPr/>
            <p:nvPr/>
          </p:nvSpPr>
          <p:spPr>
            <a:xfrm>
              <a:off x="138907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4" name="Google Shape;25774;p46"/>
            <p:cNvSpPr/>
            <p:nvPr/>
          </p:nvSpPr>
          <p:spPr>
            <a:xfrm>
              <a:off x="1508585"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5" name="Google Shape;25775;p46"/>
            <p:cNvSpPr/>
            <p:nvPr/>
          </p:nvSpPr>
          <p:spPr>
            <a:xfrm>
              <a:off x="162809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6" name="Google Shape;25776;p46"/>
            <p:cNvSpPr/>
            <p:nvPr/>
          </p:nvSpPr>
          <p:spPr>
            <a:xfrm>
              <a:off x="174760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7" name="Google Shape;25777;p46"/>
            <p:cNvSpPr/>
            <p:nvPr/>
          </p:nvSpPr>
          <p:spPr>
            <a:xfrm>
              <a:off x="186711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8" name="Google Shape;25778;p46"/>
            <p:cNvSpPr/>
            <p:nvPr/>
          </p:nvSpPr>
          <p:spPr>
            <a:xfrm>
              <a:off x="1986618"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9" name="Google Shape;25779;p46"/>
            <p:cNvSpPr/>
            <p:nvPr/>
          </p:nvSpPr>
          <p:spPr>
            <a:xfrm>
              <a:off x="210612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0" name="Google Shape;25780;p46"/>
            <p:cNvSpPr/>
            <p:nvPr/>
          </p:nvSpPr>
          <p:spPr>
            <a:xfrm>
              <a:off x="222563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1" name="Google Shape;25781;p46"/>
            <p:cNvSpPr/>
            <p:nvPr/>
          </p:nvSpPr>
          <p:spPr>
            <a:xfrm>
              <a:off x="2345143"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2" name="Google Shape;25782;p46"/>
            <p:cNvSpPr/>
            <p:nvPr/>
          </p:nvSpPr>
          <p:spPr>
            <a:xfrm>
              <a:off x="2464651"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3" name="Google Shape;25783;p46"/>
            <p:cNvSpPr/>
            <p:nvPr/>
          </p:nvSpPr>
          <p:spPr>
            <a:xfrm>
              <a:off x="258415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4" name="Google Shape;25784;p46"/>
            <p:cNvSpPr/>
            <p:nvPr/>
          </p:nvSpPr>
          <p:spPr>
            <a:xfrm>
              <a:off x="270366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5" name="Google Shape;25785;p46"/>
            <p:cNvSpPr/>
            <p:nvPr/>
          </p:nvSpPr>
          <p:spPr>
            <a:xfrm>
              <a:off x="2823176"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6" name="Google Shape;25786;p46"/>
            <p:cNvSpPr/>
            <p:nvPr/>
          </p:nvSpPr>
          <p:spPr>
            <a:xfrm>
              <a:off x="2942684"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7" name="Google Shape;25787;p46"/>
            <p:cNvSpPr/>
            <p:nvPr/>
          </p:nvSpPr>
          <p:spPr>
            <a:xfrm>
              <a:off x="3062192"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8" name="Google Shape;25788;p46"/>
            <p:cNvSpPr/>
            <p:nvPr/>
          </p:nvSpPr>
          <p:spPr>
            <a:xfrm>
              <a:off x="3181700"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9" name="Google Shape;25789;p46"/>
            <p:cNvSpPr/>
            <p:nvPr/>
          </p:nvSpPr>
          <p:spPr>
            <a:xfrm>
              <a:off x="3301209"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0" name="Google Shape;25790;p46"/>
            <p:cNvSpPr/>
            <p:nvPr/>
          </p:nvSpPr>
          <p:spPr>
            <a:xfrm>
              <a:off x="3420717" y="202550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1" name="Google Shape;25791;p46"/>
            <p:cNvSpPr/>
            <p:nvPr/>
          </p:nvSpPr>
          <p:spPr>
            <a:xfrm>
              <a:off x="31350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2" name="Google Shape;25792;p46"/>
            <p:cNvSpPr/>
            <p:nvPr/>
          </p:nvSpPr>
          <p:spPr>
            <a:xfrm>
              <a:off x="43301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3" name="Google Shape;25793;p46"/>
            <p:cNvSpPr/>
            <p:nvPr/>
          </p:nvSpPr>
          <p:spPr>
            <a:xfrm>
              <a:off x="55251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4" name="Google Shape;25794;p46"/>
            <p:cNvSpPr/>
            <p:nvPr/>
          </p:nvSpPr>
          <p:spPr>
            <a:xfrm>
              <a:off x="67202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5" name="Google Shape;25795;p46"/>
            <p:cNvSpPr/>
            <p:nvPr/>
          </p:nvSpPr>
          <p:spPr>
            <a:xfrm>
              <a:off x="79153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6" name="Google Shape;25796;p46"/>
            <p:cNvSpPr/>
            <p:nvPr/>
          </p:nvSpPr>
          <p:spPr>
            <a:xfrm>
              <a:off x="91104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7" name="Google Shape;25797;p46"/>
            <p:cNvSpPr/>
            <p:nvPr/>
          </p:nvSpPr>
          <p:spPr>
            <a:xfrm>
              <a:off x="103055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8" name="Google Shape;25798;p46"/>
            <p:cNvSpPr/>
            <p:nvPr/>
          </p:nvSpPr>
          <p:spPr>
            <a:xfrm>
              <a:off x="115006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9" name="Google Shape;25799;p46"/>
            <p:cNvSpPr/>
            <p:nvPr/>
          </p:nvSpPr>
          <p:spPr>
            <a:xfrm>
              <a:off x="126956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0" name="Google Shape;25800;p46"/>
            <p:cNvSpPr/>
            <p:nvPr/>
          </p:nvSpPr>
          <p:spPr>
            <a:xfrm>
              <a:off x="138907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1" name="Google Shape;25801;p46"/>
            <p:cNvSpPr/>
            <p:nvPr/>
          </p:nvSpPr>
          <p:spPr>
            <a:xfrm>
              <a:off x="1508585"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2" name="Google Shape;25802;p46"/>
            <p:cNvSpPr/>
            <p:nvPr/>
          </p:nvSpPr>
          <p:spPr>
            <a:xfrm>
              <a:off x="162809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3" name="Google Shape;25803;p46"/>
            <p:cNvSpPr/>
            <p:nvPr/>
          </p:nvSpPr>
          <p:spPr>
            <a:xfrm>
              <a:off x="174760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4" name="Google Shape;25804;p46"/>
            <p:cNvSpPr/>
            <p:nvPr/>
          </p:nvSpPr>
          <p:spPr>
            <a:xfrm>
              <a:off x="186711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5" name="Google Shape;25805;p46"/>
            <p:cNvSpPr/>
            <p:nvPr/>
          </p:nvSpPr>
          <p:spPr>
            <a:xfrm>
              <a:off x="1986618"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6" name="Google Shape;25806;p46"/>
            <p:cNvSpPr/>
            <p:nvPr/>
          </p:nvSpPr>
          <p:spPr>
            <a:xfrm>
              <a:off x="210612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7" name="Google Shape;25807;p46"/>
            <p:cNvSpPr/>
            <p:nvPr/>
          </p:nvSpPr>
          <p:spPr>
            <a:xfrm>
              <a:off x="222563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8" name="Google Shape;25808;p46"/>
            <p:cNvSpPr/>
            <p:nvPr/>
          </p:nvSpPr>
          <p:spPr>
            <a:xfrm>
              <a:off x="2345143"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9" name="Google Shape;25809;p46"/>
            <p:cNvSpPr/>
            <p:nvPr/>
          </p:nvSpPr>
          <p:spPr>
            <a:xfrm>
              <a:off x="2464651"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0" name="Google Shape;25810;p46"/>
            <p:cNvSpPr/>
            <p:nvPr/>
          </p:nvSpPr>
          <p:spPr>
            <a:xfrm>
              <a:off x="258415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1" name="Google Shape;25811;p46"/>
            <p:cNvSpPr/>
            <p:nvPr/>
          </p:nvSpPr>
          <p:spPr>
            <a:xfrm>
              <a:off x="270366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2" name="Google Shape;25812;p46"/>
            <p:cNvSpPr/>
            <p:nvPr/>
          </p:nvSpPr>
          <p:spPr>
            <a:xfrm>
              <a:off x="2823176"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3" name="Google Shape;25813;p46"/>
            <p:cNvSpPr/>
            <p:nvPr/>
          </p:nvSpPr>
          <p:spPr>
            <a:xfrm>
              <a:off x="2942684"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4" name="Google Shape;25814;p46"/>
            <p:cNvSpPr/>
            <p:nvPr/>
          </p:nvSpPr>
          <p:spPr>
            <a:xfrm>
              <a:off x="3062192"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5" name="Google Shape;25815;p46"/>
            <p:cNvSpPr/>
            <p:nvPr/>
          </p:nvSpPr>
          <p:spPr>
            <a:xfrm>
              <a:off x="3181700"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6" name="Google Shape;25816;p46"/>
            <p:cNvSpPr/>
            <p:nvPr/>
          </p:nvSpPr>
          <p:spPr>
            <a:xfrm>
              <a:off x="3301209"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7" name="Google Shape;25817;p46"/>
            <p:cNvSpPr/>
            <p:nvPr/>
          </p:nvSpPr>
          <p:spPr>
            <a:xfrm>
              <a:off x="3420717" y="213160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8" name="Google Shape;25818;p46"/>
            <p:cNvSpPr/>
            <p:nvPr/>
          </p:nvSpPr>
          <p:spPr>
            <a:xfrm>
              <a:off x="31350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9" name="Google Shape;25819;p46"/>
            <p:cNvSpPr/>
            <p:nvPr/>
          </p:nvSpPr>
          <p:spPr>
            <a:xfrm>
              <a:off x="43301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0" name="Google Shape;25820;p46"/>
            <p:cNvSpPr/>
            <p:nvPr/>
          </p:nvSpPr>
          <p:spPr>
            <a:xfrm>
              <a:off x="55251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1" name="Google Shape;25821;p46"/>
            <p:cNvSpPr/>
            <p:nvPr/>
          </p:nvSpPr>
          <p:spPr>
            <a:xfrm>
              <a:off x="67202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2" name="Google Shape;25822;p46"/>
            <p:cNvSpPr/>
            <p:nvPr/>
          </p:nvSpPr>
          <p:spPr>
            <a:xfrm>
              <a:off x="79153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3" name="Google Shape;25823;p46"/>
            <p:cNvSpPr/>
            <p:nvPr/>
          </p:nvSpPr>
          <p:spPr>
            <a:xfrm>
              <a:off x="91104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4" name="Google Shape;25824;p46"/>
            <p:cNvSpPr/>
            <p:nvPr/>
          </p:nvSpPr>
          <p:spPr>
            <a:xfrm>
              <a:off x="103055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5" name="Google Shape;25825;p46"/>
            <p:cNvSpPr/>
            <p:nvPr/>
          </p:nvSpPr>
          <p:spPr>
            <a:xfrm>
              <a:off x="115006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6" name="Google Shape;25826;p46"/>
            <p:cNvSpPr/>
            <p:nvPr/>
          </p:nvSpPr>
          <p:spPr>
            <a:xfrm>
              <a:off x="126956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7" name="Google Shape;25827;p46"/>
            <p:cNvSpPr/>
            <p:nvPr/>
          </p:nvSpPr>
          <p:spPr>
            <a:xfrm>
              <a:off x="138907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8" name="Google Shape;25828;p46"/>
            <p:cNvSpPr/>
            <p:nvPr/>
          </p:nvSpPr>
          <p:spPr>
            <a:xfrm>
              <a:off x="1508585"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9" name="Google Shape;25829;p46"/>
            <p:cNvSpPr/>
            <p:nvPr/>
          </p:nvSpPr>
          <p:spPr>
            <a:xfrm>
              <a:off x="162809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0" name="Google Shape;25830;p46"/>
            <p:cNvSpPr/>
            <p:nvPr/>
          </p:nvSpPr>
          <p:spPr>
            <a:xfrm>
              <a:off x="174760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1" name="Google Shape;25831;p46"/>
            <p:cNvSpPr/>
            <p:nvPr/>
          </p:nvSpPr>
          <p:spPr>
            <a:xfrm>
              <a:off x="186711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2" name="Google Shape;25832;p46"/>
            <p:cNvSpPr/>
            <p:nvPr/>
          </p:nvSpPr>
          <p:spPr>
            <a:xfrm>
              <a:off x="1986618"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3" name="Google Shape;25833;p46"/>
            <p:cNvSpPr/>
            <p:nvPr/>
          </p:nvSpPr>
          <p:spPr>
            <a:xfrm>
              <a:off x="210612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4" name="Google Shape;25834;p46"/>
            <p:cNvSpPr/>
            <p:nvPr/>
          </p:nvSpPr>
          <p:spPr>
            <a:xfrm>
              <a:off x="222563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5" name="Google Shape;25835;p46"/>
            <p:cNvSpPr/>
            <p:nvPr/>
          </p:nvSpPr>
          <p:spPr>
            <a:xfrm>
              <a:off x="2345143"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6" name="Google Shape;25836;p46"/>
            <p:cNvSpPr/>
            <p:nvPr/>
          </p:nvSpPr>
          <p:spPr>
            <a:xfrm>
              <a:off x="2464651"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7" name="Google Shape;25837;p46"/>
            <p:cNvSpPr/>
            <p:nvPr/>
          </p:nvSpPr>
          <p:spPr>
            <a:xfrm>
              <a:off x="258415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8" name="Google Shape;25838;p46"/>
            <p:cNvSpPr/>
            <p:nvPr/>
          </p:nvSpPr>
          <p:spPr>
            <a:xfrm>
              <a:off x="270366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9" name="Google Shape;25839;p46"/>
            <p:cNvSpPr/>
            <p:nvPr/>
          </p:nvSpPr>
          <p:spPr>
            <a:xfrm>
              <a:off x="2823176"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0" name="Google Shape;25840;p46"/>
            <p:cNvSpPr/>
            <p:nvPr/>
          </p:nvSpPr>
          <p:spPr>
            <a:xfrm>
              <a:off x="2942684"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1" name="Google Shape;25841;p46"/>
            <p:cNvSpPr/>
            <p:nvPr/>
          </p:nvSpPr>
          <p:spPr>
            <a:xfrm>
              <a:off x="3062192"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2" name="Google Shape;25842;p46"/>
            <p:cNvSpPr/>
            <p:nvPr/>
          </p:nvSpPr>
          <p:spPr>
            <a:xfrm>
              <a:off x="3181700"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3" name="Google Shape;25843;p46"/>
            <p:cNvSpPr/>
            <p:nvPr/>
          </p:nvSpPr>
          <p:spPr>
            <a:xfrm>
              <a:off x="3301209"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4" name="Google Shape;25844;p46"/>
            <p:cNvSpPr/>
            <p:nvPr/>
          </p:nvSpPr>
          <p:spPr>
            <a:xfrm>
              <a:off x="3420717" y="223771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5" name="Google Shape;25845;p46"/>
            <p:cNvSpPr/>
            <p:nvPr/>
          </p:nvSpPr>
          <p:spPr>
            <a:xfrm>
              <a:off x="31350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6" name="Google Shape;25846;p46"/>
            <p:cNvSpPr/>
            <p:nvPr/>
          </p:nvSpPr>
          <p:spPr>
            <a:xfrm>
              <a:off x="43301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7" name="Google Shape;25847;p46"/>
            <p:cNvSpPr/>
            <p:nvPr/>
          </p:nvSpPr>
          <p:spPr>
            <a:xfrm>
              <a:off x="55251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8" name="Google Shape;25848;p46"/>
            <p:cNvSpPr/>
            <p:nvPr/>
          </p:nvSpPr>
          <p:spPr>
            <a:xfrm>
              <a:off x="67202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9" name="Google Shape;25849;p46"/>
            <p:cNvSpPr/>
            <p:nvPr/>
          </p:nvSpPr>
          <p:spPr>
            <a:xfrm>
              <a:off x="79153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0" name="Google Shape;25850;p46"/>
            <p:cNvSpPr/>
            <p:nvPr/>
          </p:nvSpPr>
          <p:spPr>
            <a:xfrm>
              <a:off x="91104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1" name="Google Shape;25851;p46"/>
            <p:cNvSpPr/>
            <p:nvPr/>
          </p:nvSpPr>
          <p:spPr>
            <a:xfrm>
              <a:off x="103055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2" name="Google Shape;25852;p46"/>
            <p:cNvSpPr/>
            <p:nvPr/>
          </p:nvSpPr>
          <p:spPr>
            <a:xfrm>
              <a:off x="115006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3" name="Google Shape;25853;p46"/>
            <p:cNvSpPr/>
            <p:nvPr/>
          </p:nvSpPr>
          <p:spPr>
            <a:xfrm>
              <a:off x="126956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4" name="Google Shape;25854;p46"/>
            <p:cNvSpPr/>
            <p:nvPr/>
          </p:nvSpPr>
          <p:spPr>
            <a:xfrm>
              <a:off x="138907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5" name="Google Shape;25855;p46"/>
            <p:cNvSpPr/>
            <p:nvPr/>
          </p:nvSpPr>
          <p:spPr>
            <a:xfrm>
              <a:off x="1508585"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6" name="Google Shape;25856;p46"/>
            <p:cNvSpPr/>
            <p:nvPr/>
          </p:nvSpPr>
          <p:spPr>
            <a:xfrm>
              <a:off x="162809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7" name="Google Shape;25857;p46"/>
            <p:cNvSpPr/>
            <p:nvPr/>
          </p:nvSpPr>
          <p:spPr>
            <a:xfrm>
              <a:off x="174760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8" name="Google Shape;25858;p46"/>
            <p:cNvSpPr/>
            <p:nvPr/>
          </p:nvSpPr>
          <p:spPr>
            <a:xfrm>
              <a:off x="186711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9" name="Google Shape;25859;p46"/>
            <p:cNvSpPr/>
            <p:nvPr/>
          </p:nvSpPr>
          <p:spPr>
            <a:xfrm>
              <a:off x="1986618"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0" name="Google Shape;25860;p46"/>
            <p:cNvSpPr/>
            <p:nvPr/>
          </p:nvSpPr>
          <p:spPr>
            <a:xfrm>
              <a:off x="210612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1" name="Google Shape;25861;p46"/>
            <p:cNvSpPr/>
            <p:nvPr/>
          </p:nvSpPr>
          <p:spPr>
            <a:xfrm>
              <a:off x="222563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2" name="Google Shape;25862;p46"/>
            <p:cNvSpPr/>
            <p:nvPr/>
          </p:nvSpPr>
          <p:spPr>
            <a:xfrm>
              <a:off x="2345143"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3" name="Google Shape;25863;p46"/>
            <p:cNvSpPr/>
            <p:nvPr/>
          </p:nvSpPr>
          <p:spPr>
            <a:xfrm>
              <a:off x="2464651"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4" name="Google Shape;25864;p46"/>
            <p:cNvSpPr/>
            <p:nvPr/>
          </p:nvSpPr>
          <p:spPr>
            <a:xfrm>
              <a:off x="258415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5" name="Google Shape;25865;p46"/>
            <p:cNvSpPr/>
            <p:nvPr/>
          </p:nvSpPr>
          <p:spPr>
            <a:xfrm>
              <a:off x="270366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6" name="Google Shape;25866;p46"/>
            <p:cNvSpPr/>
            <p:nvPr/>
          </p:nvSpPr>
          <p:spPr>
            <a:xfrm>
              <a:off x="2823176"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7" name="Google Shape;25867;p46"/>
            <p:cNvSpPr/>
            <p:nvPr/>
          </p:nvSpPr>
          <p:spPr>
            <a:xfrm>
              <a:off x="2942684"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8" name="Google Shape;25868;p46"/>
            <p:cNvSpPr/>
            <p:nvPr/>
          </p:nvSpPr>
          <p:spPr>
            <a:xfrm>
              <a:off x="3062192"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9" name="Google Shape;25869;p46"/>
            <p:cNvSpPr/>
            <p:nvPr/>
          </p:nvSpPr>
          <p:spPr>
            <a:xfrm>
              <a:off x="3181700"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0" name="Google Shape;25870;p46"/>
            <p:cNvSpPr/>
            <p:nvPr/>
          </p:nvSpPr>
          <p:spPr>
            <a:xfrm>
              <a:off x="3301209"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1" name="Google Shape;25871;p46"/>
            <p:cNvSpPr/>
            <p:nvPr/>
          </p:nvSpPr>
          <p:spPr>
            <a:xfrm>
              <a:off x="3420717" y="234382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2" name="Google Shape;25872;p46"/>
            <p:cNvSpPr/>
            <p:nvPr/>
          </p:nvSpPr>
          <p:spPr>
            <a:xfrm>
              <a:off x="31350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3" name="Google Shape;25873;p46"/>
            <p:cNvSpPr/>
            <p:nvPr/>
          </p:nvSpPr>
          <p:spPr>
            <a:xfrm>
              <a:off x="43301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4" name="Google Shape;25874;p46"/>
            <p:cNvSpPr/>
            <p:nvPr/>
          </p:nvSpPr>
          <p:spPr>
            <a:xfrm>
              <a:off x="55251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5" name="Google Shape;25875;p46"/>
            <p:cNvSpPr/>
            <p:nvPr/>
          </p:nvSpPr>
          <p:spPr>
            <a:xfrm>
              <a:off x="67202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6" name="Google Shape;25876;p46"/>
            <p:cNvSpPr/>
            <p:nvPr/>
          </p:nvSpPr>
          <p:spPr>
            <a:xfrm>
              <a:off x="79153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7" name="Google Shape;25877;p46"/>
            <p:cNvSpPr/>
            <p:nvPr/>
          </p:nvSpPr>
          <p:spPr>
            <a:xfrm>
              <a:off x="91104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8" name="Google Shape;25878;p46"/>
            <p:cNvSpPr/>
            <p:nvPr/>
          </p:nvSpPr>
          <p:spPr>
            <a:xfrm>
              <a:off x="103055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9" name="Google Shape;25879;p46"/>
            <p:cNvSpPr/>
            <p:nvPr/>
          </p:nvSpPr>
          <p:spPr>
            <a:xfrm>
              <a:off x="115006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0" name="Google Shape;25880;p46"/>
            <p:cNvSpPr/>
            <p:nvPr/>
          </p:nvSpPr>
          <p:spPr>
            <a:xfrm>
              <a:off x="126956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1" name="Google Shape;25881;p46"/>
            <p:cNvSpPr/>
            <p:nvPr/>
          </p:nvSpPr>
          <p:spPr>
            <a:xfrm>
              <a:off x="138907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2" name="Google Shape;25882;p46"/>
            <p:cNvSpPr/>
            <p:nvPr/>
          </p:nvSpPr>
          <p:spPr>
            <a:xfrm>
              <a:off x="1508585"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3" name="Google Shape;25883;p46"/>
            <p:cNvSpPr/>
            <p:nvPr/>
          </p:nvSpPr>
          <p:spPr>
            <a:xfrm>
              <a:off x="162809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4" name="Google Shape;25884;p46"/>
            <p:cNvSpPr/>
            <p:nvPr/>
          </p:nvSpPr>
          <p:spPr>
            <a:xfrm>
              <a:off x="174760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5" name="Google Shape;25885;p46"/>
            <p:cNvSpPr/>
            <p:nvPr/>
          </p:nvSpPr>
          <p:spPr>
            <a:xfrm>
              <a:off x="186711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6" name="Google Shape;25886;p46"/>
            <p:cNvSpPr/>
            <p:nvPr/>
          </p:nvSpPr>
          <p:spPr>
            <a:xfrm>
              <a:off x="1986618"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7" name="Google Shape;25887;p46"/>
            <p:cNvSpPr/>
            <p:nvPr/>
          </p:nvSpPr>
          <p:spPr>
            <a:xfrm>
              <a:off x="210612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8" name="Google Shape;25888;p46"/>
            <p:cNvSpPr/>
            <p:nvPr/>
          </p:nvSpPr>
          <p:spPr>
            <a:xfrm>
              <a:off x="222563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9" name="Google Shape;25889;p46"/>
            <p:cNvSpPr/>
            <p:nvPr/>
          </p:nvSpPr>
          <p:spPr>
            <a:xfrm>
              <a:off x="2345143"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0" name="Google Shape;25890;p46"/>
            <p:cNvSpPr/>
            <p:nvPr/>
          </p:nvSpPr>
          <p:spPr>
            <a:xfrm>
              <a:off x="2464651"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1" name="Google Shape;25891;p46"/>
            <p:cNvSpPr/>
            <p:nvPr/>
          </p:nvSpPr>
          <p:spPr>
            <a:xfrm>
              <a:off x="258415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2" name="Google Shape;25892;p46"/>
            <p:cNvSpPr/>
            <p:nvPr/>
          </p:nvSpPr>
          <p:spPr>
            <a:xfrm>
              <a:off x="270366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3" name="Google Shape;25893;p46"/>
            <p:cNvSpPr/>
            <p:nvPr/>
          </p:nvSpPr>
          <p:spPr>
            <a:xfrm>
              <a:off x="2823176"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4" name="Google Shape;25894;p46"/>
            <p:cNvSpPr/>
            <p:nvPr/>
          </p:nvSpPr>
          <p:spPr>
            <a:xfrm>
              <a:off x="2942684"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5" name="Google Shape;25895;p46"/>
            <p:cNvSpPr/>
            <p:nvPr/>
          </p:nvSpPr>
          <p:spPr>
            <a:xfrm>
              <a:off x="3062192"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6" name="Google Shape;25896;p46"/>
            <p:cNvSpPr/>
            <p:nvPr/>
          </p:nvSpPr>
          <p:spPr>
            <a:xfrm>
              <a:off x="3181700"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7" name="Google Shape;25897;p46"/>
            <p:cNvSpPr/>
            <p:nvPr/>
          </p:nvSpPr>
          <p:spPr>
            <a:xfrm>
              <a:off x="3301209"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8" name="Google Shape;25898;p46"/>
            <p:cNvSpPr/>
            <p:nvPr/>
          </p:nvSpPr>
          <p:spPr>
            <a:xfrm>
              <a:off x="3420717" y="244992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9" name="Google Shape;25899;p46"/>
            <p:cNvSpPr/>
            <p:nvPr/>
          </p:nvSpPr>
          <p:spPr>
            <a:xfrm>
              <a:off x="31350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0" name="Google Shape;25900;p46"/>
            <p:cNvSpPr/>
            <p:nvPr/>
          </p:nvSpPr>
          <p:spPr>
            <a:xfrm>
              <a:off x="43301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1" name="Google Shape;25901;p46"/>
            <p:cNvSpPr/>
            <p:nvPr/>
          </p:nvSpPr>
          <p:spPr>
            <a:xfrm>
              <a:off x="55251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2" name="Google Shape;25902;p46"/>
            <p:cNvSpPr/>
            <p:nvPr/>
          </p:nvSpPr>
          <p:spPr>
            <a:xfrm>
              <a:off x="67202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3" name="Google Shape;25903;p46"/>
            <p:cNvSpPr/>
            <p:nvPr/>
          </p:nvSpPr>
          <p:spPr>
            <a:xfrm>
              <a:off x="79153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4" name="Google Shape;25904;p46"/>
            <p:cNvSpPr/>
            <p:nvPr/>
          </p:nvSpPr>
          <p:spPr>
            <a:xfrm>
              <a:off x="91104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5" name="Google Shape;25905;p46"/>
            <p:cNvSpPr/>
            <p:nvPr/>
          </p:nvSpPr>
          <p:spPr>
            <a:xfrm>
              <a:off x="103055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6" name="Google Shape;25906;p46"/>
            <p:cNvSpPr/>
            <p:nvPr/>
          </p:nvSpPr>
          <p:spPr>
            <a:xfrm>
              <a:off x="115006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7" name="Google Shape;25907;p46"/>
            <p:cNvSpPr/>
            <p:nvPr/>
          </p:nvSpPr>
          <p:spPr>
            <a:xfrm>
              <a:off x="126956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8" name="Google Shape;25908;p46"/>
            <p:cNvSpPr/>
            <p:nvPr/>
          </p:nvSpPr>
          <p:spPr>
            <a:xfrm>
              <a:off x="138907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9" name="Google Shape;25909;p46"/>
            <p:cNvSpPr/>
            <p:nvPr/>
          </p:nvSpPr>
          <p:spPr>
            <a:xfrm>
              <a:off x="1508585"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0" name="Google Shape;25910;p46"/>
            <p:cNvSpPr/>
            <p:nvPr/>
          </p:nvSpPr>
          <p:spPr>
            <a:xfrm>
              <a:off x="162809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1" name="Google Shape;25911;p46"/>
            <p:cNvSpPr/>
            <p:nvPr/>
          </p:nvSpPr>
          <p:spPr>
            <a:xfrm>
              <a:off x="174760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2" name="Google Shape;25912;p46"/>
            <p:cNvSpPr/>
            <p:nvPr/>
          </p:nvSpPr>
          <p:spPr>
            <a:xfrm>
              <a:off x="186711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3" name="Google Shape;25913;p46"/>
            <p:cNvSpPr/>
            <p:nvPr/>
          </p:nvSpPr>
          <p:spPr>
            <a:xfrm>
              <a:off x="1986618"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4" name="Google Shape;25914;p46"/>
            <p:cNvSpPr/>
            <p:nvPr/>
          </p:nvSpPr>
          <p:spPr>
            <a:xfrm>
              <a:off x="210612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5" name="Google Shape;25915;p46"/>
            <p:cNvSpPr/>
            <p:nvPr/>
          </p:nvSpPr>
          <p:spPr>
            <a:xfrm>
              <a:off x="222563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6" name="Google Shape;25916;p46"/>
            <p:cNvSpPr/>
            <p:nvPr/>
          </p:nvSpPr>
          <p:spPr>
            <a:xfrm>
              <a:off x="2345143"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7" name="Google Shape;25917;p46"/>
            <p:cNvSpPr/>
            <p:nvPr/>
          </p:nvSpPr>
          <p:spPr>
            <a:xfrm>
              <a:off x="2464651"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8" name="Google Shape;25918;p46"/>
            <p:cNvSpPr/>
            <p:nvPr/>
          </p:nvSpPr>
          <p:spPr>
            <a:xfrm>
              <a:off x="258415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9" name="Google Shape;25919;p46"/>
            <p:cNvSpPr/>
            <p:nvPr/>
          </p:nvSpPr>
          <p:spPr>
            <a:xfrm>
              <a:off x="270366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0" name="Google Shape;25920;p46"/>
            <p:cNvSpPr/>
            <p:nvPr/>
          </p:nvSpPr>
          <p:spPr>
            <a:xfrm>
              <a:off x="2823176"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1" name="Google Shape;25921;p46"/>
            <p:cNvSpPr/>
            <p:nvPr/>
          </p:nvSpPr>
          <p:spPr>
            <a:xfrm>
              <a:off x="2942684"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2" name="Google Shape;25922;p46"/>
            <p:cNvSpPr/>
            <p:nvPr/>
          </p:nvSpPr>
          <p:spPr>
            <a:xfrm>
              <a:off x="3062192"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3" name="Google Shape;25923;p46"/>
            <p:cNvSpPr/>
            <p:nvPr/>
          </p:nvSpPr>
          <p:spPr>
            <a:xfrm>
              <a:off x="3181700"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4" name="Google Shape;25924;p46"/>
            <p:cNvSpPr/>
            <p:nvPr/>
          </p:nvSpPr>
          <p:spPr>
            <a:xfrm>
              <a:off x="3301209"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5" name="Google Shape;25925;p46"/>
            <p:cNvSpPr/>
            <p:nvPr/>
          </p:nvSpPr>
          <p:spPr>
            <a:xfrm>
              <a:off x="3420717" y="255603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6" name="Google Shape;25926;p46"/>
            <p:cNvSpPr/>
            <p:nvPr/>
          </p:nvSpPr>
          <p:spPr>
            <a:xfrm>
              <a:off x="31350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7" name="Google Shape;25927;p46"/>
            <p:cNvSpPr/>
            <p:nvPr/>
          </p:nvSpPr>
          <p:spPr>
            <a:xfrm>
              <a:off x="43301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8" name="Google Shape;25928;p46"/>
            <p:cNvSpPr/>
            <p:nvPr/>
          </p:nvSpPr>
          <p:spPr>
            <a:xfrm>
              <a:off x="55251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9" name="Google Shape;25929;p46"/>
            <p:cNvSpPr/>
            <p:nvPr/>
          </p:nvSpPr>
          <p:spPr>
            <a:xfrm>
              <a:off x="67202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0" name="Google Shape;25930;p46"/>
            <p:cNvSpPr/>
            <p:nvPr/>
          </p:nvSpPr>
          <p:spPr>
            <a:xfrm>
              <a:off x="79153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1" name="Google Shape;25931;p46"/>
            <p:cNvSpPr/>
            <p:nvPr/>
          </p:nvSpPr>
          <p:spPr>
            <a:xfrm>
              <a:off x="91104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2" name="Google Shape;25932;p46"/>
            <p:cNvSpPr/>
            <p:nvPr/>
          </p:nvSpPr>
          <p:spPr>
            <a:xfrm>
              <a:off x="103055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3" name="Google Shape;25933;p46"/>
            <p:cNvSpPr/>
            <p:nvPr/>
          </p:nvSpPr>
          <p:spPr>
            <a:xfrm>
              <a:off x="115006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4" name="Google Shape;25934;p46"/>
            <p:cNvSpPr/>
            <p:nvPr/>
          </p:nvSpPr>
          <p:spPr>
            <a:xfrm>
              <a:off x="126956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5" name="Google Shape;25935;p46"/>
            <p:cNvSpPr/>
            <p:nvPr/>
          </p:nvSpPr>
          <p:spPr>
            <a:xfrm>
              <a:off x="138907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6" name="Google Shape;25936;p46"/>
            <p:cNvSpPr/>
            <p:nvPr/>
          </p:nvSpPr>
          <p:spPr>
            <a:xfrm>
              <a:off x="1508585"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7" name="Google Shape;25937;p46"/>
            <p:cNvSpPr/>
            <p:nvPr/>
          </p:nvSpPr>
          <p:spPr>
            <a:xfrm>
              <a:off x="162809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8" name="Google Shape;25938;p46"/>
            <p:cNvSpPr/>
            <p:nvPr/>
          </p:nvSpPr>
          <p:spPr>
            <a:xfrm>
              <a:off x="174760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9" name="Google Shape;25939;p46"/>
            <p:cNvSpPr/>
            <p:nvPr/>
          </p:nvSpPr>
          <p:spPr>
            <a:xfrm>
              <a:off x="186711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0" name="Google Shape;25940;p46"/>
            <p:cNvSpPr/>
            <p:nvPr/>
          </p:nvSpPr>
          <p:spPr>
            <a:xfrm>
              <a:off x="1986618"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1" name="Google Shape;25941;p46"/>
            <p:cNvSpPr/>
            <p:nvPr/>
          </p:nvSpPr>
          <p:spPr>
            <a:xfrm>
              <a:off x="210612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2" name="Google Shape;25942;p46"/>
            <p:cNvSpPr/>
            <p:nvPr/>
          </p:nvSpPr>
          <p:spPr>
            <a:xfrm>
              <a:off x="222563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3" name="Google Shape;25943;p46"/>
            <p:cNvSpPr/>
            <p:nvPr/>
          </p:nvSpPr>
          <p:spPr>
            <a:xfrm>
              <a:off x="2345143"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4" name="Google Shape;25944;p46"/>
            <p:cNvSpPr/>
            <p:nvPr/>
          </p:nvSpPr>
          <p:spPr>
            <a:xfrm>
              <a:off x="2464651"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5" name="Google Shape;25945;p46"/>
            <p:cNvSpPr/>
            <p:nvPr/>
          </p:nvSpPr>
          <p:spPr>
            <a:xfrm>
              <a:off x="258415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6" name="Google Shape;25946;p46"/>
            <p:cNvSpPr/>
            <p:nvPr/>
          </p:nvSpPr>
          <p:spPr>
            <a:xfrm>
              <a:off x="270366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7" name="Google Shape;25947;p46"/>
            <p:cNvSpPr/>
            <p:nvPr/>
          </p:nvSpPr>
          <p:spPr>
            <a:xfrm>
              <a:off x="2823176"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8" name="Google Shape;25948;p46"/>
            <p:cNvSpPr/>
            <p:nvPr/>
          </p:nvSpPr>
          <p:spPr>
            <a:xfrm>
              <a:off x="2942684"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9" name="Google Shape;25949;p46"/>
            <p:cNvSpPr/>
            <p:nvPr/>
          </p:nvSpPr>
          <p:spPr>
            <a:xfrm>
              <a:off x="3062192"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0" name="Google Shape;25950;p46"/>
            <p:cNvSpPr/>
            <p:nvPr/>
          </p:nvSpPr>
          <p:spPr>
            <a:xfrm>
              <a:off x="3181700"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1" name="Google Shape;25951;p46"/>
            <p:cNvSpPr/>
            <p:nvPr/>
          </p:nvSpPr>
          <p:spPr>
            <a:xfrm>
              <a:off x="3301209"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2" name="Google Shape;25952;p46"/>
            <p:cNvSpPr/>
            <p:nvPr/>
          </p:nvSpPr>
          <p:spPr>
            <a:xfrm>
              <a:off x="3420717" y="266214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3" name="Google Shape;25953;p46"/>
            <p:cNvSpPr/>
            <p:nvPr/>
          </p:nvSpPr>
          <p:spPr>
            <a:xfrm>
              <a:off x="31350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4" name="Google Shape;25954;p46"/>
            <p:cNvSpPr/>
            <p:nvPr/>
          </p:nvSpPr>
          <p:spPr>
            <a:xfrm>
              <a:off x="43301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5" name="Google Shape;25955;p46"/>
            <p:cNvSpPr/>
            <p:nvPr/>
          </p:nvSpPr>
          <p:spPr>
            <a:xfrm>
              <a:off x="55251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6" name="Google Shape;25956;p46"/>
            <p:cNvSpPr/>
            <p:nvPr/>
          </p:nvSpPr>
          <p:spPr>
            <a:xfrm>
              <a:off x="67202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7" name="Google Shape;25957;p46"/>
            <p:cNvSpPr/>
            <p:nvPr/>
          </p:nvSpPr>
          <p:spPr>
            <a:xfrm>
              <a:off x="79153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8" name="Google Shape;25958;p46"/>
            <p:cNvSpPr/>
            <p:nvPr/>
          </p:nvSpPr>
          <p:spPr>
            <a:xfrm>
              <a:off x="91104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9" name="Google Shape;25959;p46"/>
            <p:cNvSpPr/>
            <p:nvPr/>
          </p:nvSpPr>
          <p:spPr>
            <a:xfrm>
              <a:off x="103055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0" name="Google Shape;25960;p46"/>
            <p:cNvSpPr/>
            <p:nvPr/>
          </p:nvSpPr>
          <p:spPr>
            <a:xfrm>
              <a:off x="115006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1" name="Google Shape;25961;p46"/>
            <p:cNvSpPr/>
            <p:nvPr/>
          </p:nvSpPr>
          <p:spPr>
            <a:xfrm>
              <a:off x="126956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2" name="Google Shape;25962;p46"/>
            <p:cNvSpPr/>
            <p:nvPr/>
          </p:nvSpPr>
          <p:spPr>
            <a:xfrm>
              <a:off x="138907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3" name="Google Shape;25963;p46"/>
            <p:cNvSpPr/>
            <p:nvPr/>
          </p:nvSpPr>
          <p:spPr>
            <a:xfrm>
              <a:off x="1508585"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4" name="Google Shape;25964;p46"/>
            <p:cNvSpPr/>
            <p:nvPr/>
          </p:nvSpPr>
          <p:spPr>
            <a:xfrm>
              <a:off x="162809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5" name="Google Shape;25965;p46"/>
            <p:cNvSpPr/>
            <p:nvPr/>
          </p:nvSpPr>
          <p:spPr>
            <a:xfrm>
              <a:off x="174760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6" name="Google Shape;25966;p46"/>
            <p:cNvSpPr/>
            <p:nvPr/>
          </p:nvSpPr>
          <p:spPr>
            <a:xfrm>
              <a:off x="186711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7" name="Google Shape;25967;p46"/>
            <p:cNvSpPr/>
            <p:nvPr/>
          </p:nvSpPr>
          <p:spPr>
            <a:xfrm>
              <a:off x="1986618"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8" name="Google Shape;25968;p46"/>
            <p:cNvSpPr/>
            <p:nvPr/>
          </p:nvSpPr>
          <p:spPr>
            <a:xfrm>
              <a:off x="210612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9" name="Google Shape;25969;p46"/>
            <p:cNvSpPr/>
            <p:nvPr/>
          </p:nvSpPr>
          <p:spPr>
            <a:xfrm>
              <a:off x="222563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0" name="Google Shape;25970;p46"/>
            <p:cNvSpPr/>
            <p:nvPr/>
          </p:nvSpPr>
          <p:spPr>
            <a:xfrm>
              <a:off x="2345143"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1" name="Google Shape;25971;p46"/>
            <p:cNvSpPr/>
            <p:nvPr/>
          </p:nvSpPr>
          <p:spPr>
            <a:xfrm>
              <a:off x="2464651"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2" name="Google Shape;25972;p46"/>
            <p:cNvSpPr/>
            <p:nvPr/>
          </p:nvSpPr>
          <p:spPr>
            <a:xfrm>
              <a:off x="258415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3" name="Google Shape;25973;p46"/>
            <p:cNvSpPr/>
            <p:nvPr/>
          </p:nvSpPr>
          <p:spPr>
            <a:xfrm>
              <a:off x="270366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4" name="Google Shape;25974;p46"/>
            <p:cNvSpPr/>
            <p:nvPr/>
          </p:nvSpPr>
          <p:spPr>
            <a:xfrm>
              <a:off x="2823176"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5" name="Google Shape;25975;p46"/>
            <p:cNvSpPr/>
            <p:nvPr/>
          </p:nvSpPr>
          <p:spPr>
            <a:xfrm>
              <a:off x="2942684"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6" name="Google Shape;25976;p46"/>
            <p:cNvSpPr/>
            <p:nvPr/>
          </p:nvSpPr>
          <p:spPr>
            <a:xfrm>
              <a:off x="3062192"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7" name="Google Shape;25977;p46"/>
            <p:cNvSpPr/>
            <p:nvPr/>
          </p:nvSpPr>
          <p:spPr>
            <a:xfrm>
              <a:off x="3181700"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8" name="Google Shape;25978;p46"/>
            <p:cNvSpPr/>
            <p:nvPr/>
          </p:nvSpPr>
          <p:spPr>
            <a:xfrm>
              <a:off x="3301209"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9" name="Google Shape;25979;p46"/>
            <p:cNvSpPr/>
            <p:nvPr/>
          </p:nvSpPr>
          <p:spPr>
            <a:xfrm>
              <a:off x="3420717" y="276824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0" name="Google Shape;25980;p46"/>
            <p:cNvSpPr/>
            <p:nvPr/>
          </p:nvSpPr>
          <p:spPr>
            <a:xfrm>
              <a:off x="31350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1" name="Google Shape;25981;p46"/>
            <p:cNvSpPr/>
            <p:nvPr/>
          </p:nvSpPr>
          <p:spPr>
            <a:xfrm>
              <a:off x="43301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2" name="Google Shape;25982;p46"/>
            <p:cNvSpPr/>
            <p:nvPr/>
          </p:nvSpPr>
          <p:spPr>
            <a:xfrm>
              <a:off x="55251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3" name="Google Shape;25983;p46"/>
            <p:cNvSpPr/>
            <p:nvPr/>
          </p:nvSpPr>
          <p:spPr>
            <a:xfrm>
              <a:off x="67202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4" name="Google Shape;25984;p46"/>
            <p:cNvSpPr/>
            <p:nvPr/>
          </p:nvSpPr>
          <p:spPr>
            <a:xfrm>
              <a:off x="79153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5" name="Google Shape;25985;p46"/>
            <p:cNvSpPr/>
            <p:nvPr/>
          </p:nvSpPr>
          <p:spPr>
            <a:xfrm>
              <a:off x="91104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6" name="Google Shape;25986;p46"/>
            <p:cNvSpPr/>
            <p:nvPr/>
          </p:nvSpPr>
          <p:spPr>
            <a:xfrm>
              <a:off x="103055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7" name="Google Shape;25987;p46"/>
            <p:cNvSpPr/>
            <p:nvPr/>
          </p:nvSpPr>
          <p:spPr>
            <a:xfrm>
              <a:off x="115006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8" name="Google Shape;25988;p46"/>
            <p:cNvSpPr/>
            <p:nvPr/>
          </p:nvSpPr>
          <p:spPr>
            <a:xfrm>
              <a:off x="126956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9" name="Google Shape;25989;p46"/>
            <p:cNvSpPr/>
            <p:nvPr/>
          </p:nvSpPr>
          <p:spPr>
            <a:xfrm>
              <a:off x="138907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0" name="Google Shape;25990;p46"/>
            <p:cNvSpPr/>
            <p:nvPr/>
          </p:nvSpPr>
          <p:spPr>
            <a:xfrm>
              <a:off x="1508585"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1" name="Google Shape;25991;p46"/>
            <p:cNvSpPr/>
            <p:nvPr/>
          </p:nvSpPr>
          <p:spPr>
            <a:xfrm>
              <a:off x="162809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2" name="Google Shape;25992;p46"/>
            <p:cNvSpPr/>
            <p:nvPr/>
          </p:nvSpPr>
          <p:spPr>
            <a:xfrm>
              <a:off x="174760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3" name="Google Shape;25993;p46"/>
            <p:cNvSpPr/>
            <p:nvPr/>
          </p:nvSpPr>
          <p:spPr>
            <a:xfrm>
              <a:off x="186711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4" name="Google Shape;25994;p46"/>
            <p:cNvSpPr/>
            <p:nvPr/>
          </p:nvSpPr>
          <p:spPr>
            <a:xfrm>
              <a:off x="1986618"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5" name="Google Shape;25995;p46"/>
            <p:cNvSpPr/>
            <p:nvPr/>
          </p:nvSpPr>
          <p:spPr>
            <a:xfrm>
              <a:off x="210612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6" name="Google Shape;25996;p46"/>
            <p:cNvSpPr/>
            <p:nvPr/>
          </p:nvSpPr>
          <p:spPr>
            <a:xfrm>
              <a:off x="222563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7" name="Google Shape;25997;p46"/>
            <p:cNvSpPr/>
            <p:nvPr/>
          </p:nvSpPr>
          <p:spPr>
            <a:xfrm>
              <a:off x="2345143"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8" name="Google Shape;25998;p46"/>
            <p:cNvSpPr/>
            <p:nvPr/>
          </p:nvSpPr>
          <p:spPr>
            <a:xfrm>
              <a:off x="2464651"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9" name="Google Shape;25999;p46"/>
            <p:cNvSpPr/>
            <p:nvPr/>
          </p:nvSpPr>
          <p:spPr>
            <a:xfrm>
              <a:off x="258415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0" name="Google Shape;26000;p46"/>
            <p:cNvSpPr/>
            <p:nvPr/>
          </p:nvSpPr>
          <p:spPr>
            <a:xfrm>
              <a:off x="270366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1" name="Google Shape;26001;p46"/>
            <p:cNvSpPr/>
            <p:nvPr/>
          </p:nvSpPr>
          <p:spPr>
            <a:xfrm>
              <a:off x="2823176"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2" name="Google Shape;26002;p46"/>
            <p:cNvSpPr/>
            <p:nvPr/>
          </p:nvSpPr>
          <p:spPr>
            <a:xfrm>
              <a:off x="2942684"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3" name="Google Shape;26003;p46"/>
            <p:cNvSpPr/>
            <p:nvPr/>
          </p:nvSpPr>
          <p:spPr>
            <a:xfrm>
              <a:off x="3062192"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4" name="Google Shape;26004;p46"/>
            <p:cNvSpPr/>
            <p:nvPr/>
          </p:nvSpPr>
          <p:spPr>
            <a:xfrm>
              <a:off x="3181700"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5" name="Google Shape;26005;p46"/>
            <p:cNvSpPr/>
            <p:nvPr/>
          </p:nvSpPr>
          <p:spPr>
            <a:xfrm>
              <a:off x="3301209"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6" name="Google Shape;26006;p46"/>
            <p:cNvSpPr/>
            <p:nvPr/>
          </p:nvSpPr>
          <p:spPr>
            <a:xfrm>
              <a:off x="3420717" y="287435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7" name="Google Shape;26007;p46"/>
            <p:cNvSpPr/>
            <p:nvPr/>
          </p:nvSpPr>
          <p:spPr>
            <a:xfrm>
              <a:off x="31350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8" name="Google Shape;26008;p46"/>
            <p:cNvSpPr/>
            <p:nvPr/>
          </p:nvSpPr>
          <p:spPr>
            <a:xfrm>
              <a:off x="43301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9" name="Google Shape;26009;p46"/>
            <p:cNvSpPr/>
            <p:nvPr/>
          </p:nvSpPr>
          <p:spPr>
            <a:xfrm>
              <a:off x="55251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0" name="Google Shape;26010;p46"/>
            <p:cNvSpPr/>
            <p:nvPr/>
          </p:nvSpPr>
          <p:spPr>
            <a:xfrm>
              <a:off x="67202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1" name="Google Shape;26011;p46"/>
            <p:cNvSpPr/>
            <p:nvPr/>
          </p:nvSpPr>
          <p:spPr>
            <a:xfrm>
              <a:off x="79153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2" name="Google Shape;26012;p46"/>
            <p:cNvSpPr/>
            <p:nvPr/>
          </p:nvSpPr>
          <p:spPr>
            <a:xfrm>
              <a:off x="91104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3" name="Google Shape;26013;p46"/>
            <p:cNvSpPr/>
            <p:nvPr/>
          </p:nvSpPr>
          <p:spPr>
            <a:xfrm>
              <a:off x="103055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4" name="Google Shape;26014;p46"/>
            <p:cNvSpPr/>
            <p:nvPr/>
          </p:nvSpPr>
          <p:spPr>
            <a:xfrm>
              <a:off x="115006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5" name="Google Shape;26015;p46"/>
            <p:cNvSpPr/>
            <p:nvPr/>
          </p:nvSpPr>
          <p:spPr>
            <a:xfrm>
              <a:off x="126956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6" name="Google Shape;26016;p46"/>
            <p:cNvSpPr/>
            <p:nvPr/>
          </p:nvSpPr>
          <p:spPr>
            <a:xfrm>
              <a:off x="138907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7" name="Google Shape;26017;p46"/>
            <p:cNvSpPr/>
            <p:nvPr/>
          </p:nvSpPr>
          <p:spPr>
            <a:xfrm>
              <a:off x="1508585"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8" name="Google Shape;26018;p46"/>
            <p:cNvSpPr/>
            <p:nvPr/>
          </p:nvSpPr>
          <p:spPr>
            <a:xfrm>
              <a:off x="162809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9" name="Google Shape;26019;p46"/>
            <p:cNvSpPr/>
            <p:nvPr/>
          </p:nvSpPr>
          <p:spPr>
            <a:xfrm>
              <a:off x="174760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0" name="Google Shape;26020;p46"/>
            <p:cNvSpPr/>
            <p:nvPr/>
          </p:nvSpPr>
          <p:spPr>
            <a:xfrm>
              <a:off x="186711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1" name="Google Shape;26021;p46"/>
            <p:cNvSpPr/>
            <p:nvPr/>
          </p:nvSpPr>
          <p:spPr>
            <a:xfrm>
              <a:off x="1986618"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2" name="Google Shape;26022;p46"/>
            <p:cNvSpPr/>
            <p:nvPr/>
          </p:nvSpPr>
          <p:spPr>
            <a:xfrm>
              <a:off x="210612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3" name="Google Shape;26023;p46"/>
            <p:cNvSpPr/>
            <p:nvPr/>
          </p:nvSpPr>
          <p:spPr>
            <a:xfrm>
              <a:off x="222563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4" name="Google Shape;26024;p46"/>
            <p:cNvSpPr/>
            <p:nvPr/>
          </p:nvSpPr>
          <p:spPr>
            <a:xfrm>
              <a:off x="2345143"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5" name="Google Shape;26025;p46"/>
            <p:cNvSpPr/>
            <p:nvPr/>
          </p:nvSpPr>
          <p:spPr>
            <a:xfrm>
              <a:off x="2464651"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6" name="Google Shape;26026;p46"/>
            <p:cNvSpPr/>
            <p:nvPr/>
          </p:nvSpPr>
          <p:spPr>
            <a:xfrm>
              <a:off x="258415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7" name="Google Shape;26027;p46"/>
            <p:cNvSpPr/>
            <p:nvPr/>
          </p:nvSpPr>
          <p:spPr>
            <a:xfrm>
              <a:off x="270366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8" name="Google Shape;26028;p46"/>
            <p:cNvSpPr/>
            <p:nvPr/>
          </p:nvSpPr>
          <p:spPr>
            <a:xfrm>
              <a:off x="2823176"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9" name="Google Shape;26029;p46"/>
            <p:cNvSpPr/>
            <p:nvPr/>
          </p:nvSpPr>
          <p:spPr>
            <a:xfrm>
              <a:off x="2942684"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0" name="Google Shape;26030;p46"/>
            <p:cNvSpPr/>
            <p:nvPr/>
          </p:nvSpPr>
          <p:spPr>
            <a:xfrm>
              <a:off x="3062192"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1" name="Google Shape;26031;p46"/>
            <p:cNvSpPr/>
            <p:nvPr/>
          </p:nvSpPr>
          <p:spPr>
            <a:xfrm>
              <a:off x="3181700"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2" name="Google Shape;26032;p46"/>
            <p:cNvSpPr/>
            <p:nvPr/>
          </p:nvSpPr>
          <p:spPr>
            <a:xfrm>
              <a:off x="3301209"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3" name="Google Shape;26033;p46"/>
            <p:cNvSpPr/>
            <p:nvPr/>
          </p:nvSpPr>
          <p:spPr>
            <a:xfrm>
              <a:off x="3420717" y="298046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4" name="Google Shape;26034;p46"/>
            <p:cNvSpPr/>
            <p:nvPr/>
          </p:nvSpPr>
          <p:spPr>
            <a:xfrm>
              <a:off x="31350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5" name="Google Shape;26035;p46"/>
            <p:cNvSpPr/>
            <p:nvPr/>
          </p:nvSpPr>
          <p:spPr>
            <a:xfrm>
              <a:off x="43301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6" name="Google Shape;26036;p46"/>
            <p:cNvSpPr/>
            <p:nvPr/>
          </p:nvSpPr>
          <p:spPr>
            <a:xfrm>
              <a:off x="55251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7" name="Google Shape;26037;p46"/>
            <p:cNvSpPr/>
            <p:nvPr/>
          </p:nvSpPr>
          <p:spPr>
            <a:xfrm>
              <a:off x="67202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8" name="Google Shape;26038;p46"/>
            <p:cNvSpPr/>
            <p:nvPr/>
          </p:nvSpPr>
          <p:spPr>
            <a:xfrm>
              <a:off x="79153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9" name="Google Shape;26039;p46"/>
            <p:cNvSpPr/>
            <p:nvPr/>
          </p:nvSpPr>
          <p:spPr>
            <a:xfrm>
              <a:off x="91104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0" name="Google Shape;26040;p46"/>
            <p:cNvSpPr/>
            <p:nvPr/>
          </p:nvSpPr>
          <p:spPr>
            <a:xfrm>
              <a:off x="103055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1" name="Google Shape;26041;p46"/>
            <p:cNvSpPr/>
            <p:nvPr/>
          </p:nvSpPr>
          <p:spPr>
            <a:xfrm>
              <a:off x="115006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2" name="Google Shape;26042;p46"/>
            <p:cNvSpPr/>
            <p:nvPr/>
          </p:nvSpPr>
          <p:spPr>
            <a:xfrm>
              <a:off x="126956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3" name="Google Shape;26043;p46"/>
            <p:cNvSpPr/>
            <p:nvPr/>
          </p:nvSpPr>
          <p:spPr>
            <a:xfrm>
              <a:off x="138907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4" name="Google Shape;26044;p46"/>
            <p:cNvSpPr/>
            <p:nvPr/>
          </p:nvSpPr>
          <p:spPr>
            <a:xfrm>
              <a:off x="1508585"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5" name="Google Shape;26045;p46"/>
            <p:cNvSpPr/>
            <p:nvPr/>
          </p:nvSpPr>
          <p:spPr>
            <a:xfrm>
              <a:off x="162809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6" name="Google Shape;26046;p46"/>
            <p:cNvSpPr/>
            <p:nvPr/>
          </p:nvSpPr>
          <p:spPr>
            <a:xfrm>
              <a:off x="174760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7" name="Google Shape;26047;p46"/>
            <p:cNvSpPr/>
            <p:nvPr/>
          </p:nvSpPr>
          <p:spPr>
            <a:xfrm>
              <a:off x="186711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8" name="Google Shape;26048;p46"/>
            <p:cNvSpPr/>
            <p:nvPr/>
          </p:nvSpPr>
          <p:spPr>
            <a:xfrm>
              <a:off x="1986618"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9" name="Google Shape;26049;p46"/>
            <p:cNvSpPr/>
            <p:nvPr/>
          </p:nvSpPr>
          <p:spPr>
            <a:xfrm>
              <a:off x="210612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0" name="Google Shape;26050;p46"/>
            <p:cNvSpPr/>
            <p:nvPr/>
          </p:nvSpPr>
          <p:spPr>
            <a:xfrm>
              <a:off x="222563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1" name="Google Shape;26051;p46"/>
            <p:cNvSpPr/>
            <p:nvPr/>
          </p:nvSpPr>
          <p:spPr>
            <a:xfrm>
              <a:off x="2345143"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2" name="Google Shape;26052;p46"/>
            <p:cNvSpPr/>
            <p:nvPr/>
          </p:nvSpPr>
          <p:spPr>
            <a:xfrm>
              <a:off x="2464651"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3" name="Google Shape;26053;p46"/>
            <p:cNvSpPr/>
            <p:nvPr/>
          </p:nvSpPr>
          <p:spPr>
            <a:xfrm>
              <a:off x="258415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4" name="Google Shape;26054;p46"/>
            <p:cNvSpPr/>
            <p:nvPr/>
          </p:nvSpPr>
          <p:spPr>
            <a:xfrm>
              <a:off x="270366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5" name="Google Shape;26055;p46"/>
            <p:cNvSpPr/>
            <p:nvPr/>
          </p:nvSpPr>
          <p:spPr>
            <a:xfrm>
              <a:off x="2823176"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6" name="Google Shape;26056;p46"/>
            <p:cNvSpPr/>
            <p:nvPr/>
          </p:nvSpPr>
          <p:spPr>
            <a:xfrm>
              <a:off x="2942684"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7" name="Google Shape;26057;p46"/>
            <p:cNvSpPr/>
            <p:nvPr/>
          </p:nvSpPr>
          <p:spPr>
            <a:xfrm>
              <a:off x="3062192"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8" name="Google Shape;26058;p46"/>
            <p:cNvSpPr/>
            <p:nvPr/>
          </p:nvSpPr>
          <p:spPr>
            <a:xfrm>
              <a:off x="3181700"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9" name="Google Shape;26059;p46"/>
            <p:cNvSpPr/>
            <p:nvPr/>
          </p:nvSpPr>
          <p:spPr>
            <a:xfrm>
              <a:off x="3301209"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0" name="Google Shape;26060;p46"/>
            <p:cNvSpPr/>
            <p:nvPr/>
          </p:nvSpPr>
          <p:spPr>
            <a:xfrm>
              <a:off x="3420717" y="308657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1" name="Google Shape;26061;p46"/>
            <p:cNvSpPr/>
            <p:nvPr/>
          </p:nvSpPr>
          <p:spPr>
            <a:xfrm>
              <a:off x="31350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2" name="Google Shape;26062;p46"/>
            <p:cNvSpPr/>
            <p:nvPr/>
          </p:nvSpPr>
          <p:spPr>
            <a:xfrm>
              <a:off x="43301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3" name="Google Shape;26063;p46"/>
            <p:cNvSpPr/>
            <p:nvPr/>
          </p:nvSpPr>
          <p:spPr>
            <a:xfrm>
              <a:off x="55251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4" name="Google Shape;26064;p46"/>
            <p:cNvSpPr/>
            <p:nvPr/>
          </p:nvSpPr>
          <p:spPr>
            <a:xfrm>
              <a:off x="67202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5" name="Google Shape;26065;p46"/>
            <p:cNvSpPr/>
            <p:nvPr/>
          </p:nvSpPr>
          <p:spPr>
            <a:xfrm>
              <a:off x="79153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6" name="Google Shape;26066;p46"/>
            <p:cNvSpPr/>
            <p:nvPr/>
          </p:nvSpPr>
          <p:spPr>
            <a:xfrm>
              <a:off x="91104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7" name="Google Shape;26067;p46"/>
            <p:cNvSpPr/>
            <p:nvPr/>
          </p:nvSpPr>
          <p:spPr>
            <a:xfrm>
              <a:off x="103055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8" name="Google Shape;26068;p46"/>
            <p:cNvSpPr/>
            <p:nvPr/>
          </p:nvSpPr>
          <p:spPr>
            <a:xfrm>
              <a:off x="115006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9" name="Google Shape;26069;p46"/>
            <p:cNvSpPr/>
            <p:nvPr/>
          </p:nvSpPr>
          <p:spPr>
            <a:xfrm>
              <a:off x="126956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0" name="Google Shape;26070;p46"/>
            <p:cNvSpPr/>
            <p:nvPr/>
          </p:nvSpPr>
          <p:spPr>
            <a:xfrm>
              <a:off x="138907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1" name="Google Shape;26071;p46"/>
            <p:cNvSpPr/>
            <p:nvPr/>
          </p:nvSpPr>
          <p:spPr>
            <a:xfrm>
              <a:off x="1508585"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2" name="Google Shape;26072;p46"/>
            <p:cNvSpPr/>
            <p:nvPr/>
          </p:nvSpPr>
          <p:spPr>
            <a:xfrm>
              <a:off x="162809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3" name="Google Shape;26073;p46"/>
            <p:cNvSpPr/>
            <p:nvPr/>
          </p:nvSpPr>
          <p:spPr>
            <a:xfrm>
              <a:off x="174760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4" name="Google Shape;26074;p46"/>
            <p:cNvSpPr/>
            <p:nvPr/>
          </p:nvSpPr>
          <p:spPr>
            <a:xfrm>
              <a:off x="186711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5" name="Google Shape;26075;p46"/>
            <p:cNvSpPr/>
            <p:nvPr/>
          </p:nvSpPr>
          <p:spPr>
            <a:xfrm>
              <a:off x="1986618"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6" name="Google Shape;26076;p46"/>
            <p:cNvSpPr/>
            <p:nvPr/>
          </p:nvSpPr>
          <p:spPr>
            <a:xfrm>
              <a:off x="210612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7" name="Google Shape;26077;p46"/>
            <p:cNvSpPr/>
            <p:nvPr/>
          </p:nvSpPr>
          <p:spPr>
            <a:xfrm>
              <a:off x="222563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8" name="Google Shape;26078;p46"/>
            <p:cNvSpPr/>
            <p:nvPr/>
          </p:nvSpPr>
          <p:spPr>
            <a:xfrm>
              <a:off x="2345143"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9" name="Google Shape;26079;p46"/>
            <p:cNvSpPr/>
            <p:nvPr/>
          </p:nvSpPr>
          <p:spPr>
            <a:xfrm>
              <a:off x="2464651"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0" name="Google Shape;26080;p46"/>
            <p:cNvSpPr/>
            <p:nvPr/>
          </p:nvSpPr>
          <p:spPr>
            <a:xfrm>
              <a:off x="258415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1" name="Google Shape;26081;p46"/>
            <p:cNvSpPr/>
            <p:nvPr/>
          </p:nvSpPr>
          <p:spPr>
            <a:xfrm>
              <a:off x="270366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2" name="Google Shape;26082;p46"/>
            <p:cNvSpPr/>
            <p:nvPr/>
          </p:nvSpPr>
          <p:spPr>
            <a:xfrm>
              <a:off x="2823176"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3" name="Google Shape;26083;p46"/>
            <p:cNvSpPr/>
            <p:nvPr/>
          </p:nvSpPr>
          <p:spPr>
            <a:xfrm>
              <a:off x="2942684"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4" name="Google Shape;26084;p46"/>
            <p:cNvSpPr/>
            <p:nvPr/>
          </p:nvSpPr>
          <p:spPr>
            <a:xfrm>
              <a:off x="3062192"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5" name="Google Shape;26085;p46"/>
            <p:cNvSpPr/>
            <p:nvPr/>
          </p:nvSpPr>
          <p:spPr>
            <a:xfrm>
              <a:off x="3181700"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6" name="Google Shape;26086;p46"/>
            <p:cNvSpPr/>
            <p:nvPr/>
          </p:nvSpPr>
          <p:spPr>
            <a:xfrm>
              <a:off x="3301209"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7" name="Google Shape;26087;p46"/>
            <p:cNvSpPr/>
            <p:nvPr/>
          </p:nvSpPr>
          <p:spPr>
            <a:xfrm>
              <a:off x="3420717" y="319267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8" name="Google Shape;26088;p46"/>
            <p:cNvSpPr/>
            <p:nvPr/>
          </p:nvSpPr>
          <p:spPr>
            <a:xfrm>
              <a:off x="31350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9" name="Google Shape;26089;p46"/>
            <p:cNvSpPr/>
            <p:nvPr/>
          </p:nvSpPr>
          <p:spPr>
            <a:xfrm>
              <a:off x="43301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0" name="Google Shape;26090;p46"/>
            <p:cNvSpPr/>
            <p:nvPr/>
          </p:nvSpPr>
          <p:spPr>
            <a:xfrm>
              <a:off x="55251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1" name="Google Shape;26091;p46"/>
            <p:cNvSpPr/>
            <p:nvPr/>
          </p:nvSpPr>
          <p:spPr>
            <a:xfrm>
              <a:off x="67202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2" name="Google Shape;26092;p46"/>
            <p:cNvSpPr/>
            <p:nvPr/>
          </p:nvSpPr>
          <p:spPr>
            <a:xfrm>
              <a:off x="79153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3" name="Google Shape;26093;p46"/>
            <p:cNvSpPr/>
            <p:nvPr/>
          </p:nvSpPr>
          <p:spPr>
            <a:xfrm>
              <a:off x="91104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4" name="Google Shape;26094;p46"/>
            <p:cNvSpPr/>
            <p:nvPr/>
          </p:nvSpPr>
          <p:spPr>
            <a:xfrm>
              <a:off x="103055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5" name="Google Shape;26095;p46"/>
            <p:cNvSpPr/>
            <p:nvPr/>
          </p:nvSpPr>
          <p:spPr>
            <a:xfrm>
              <a:off x="115006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6" name="Google Shape;26096;p46"/>
            <p:cNvSpPr/>
            <p:nvPr/>
          </p:nvSpPr>
          <p:spPr>
            <a:xfrm>
              <a:off x="126956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7" name="Google Shape;26097;p46"/>
            <p:cNvSpPr/>
            <p:nvPr/>
          </p:nvSpPr>
          <p:spPr>
            <a:xfrm>
              <a:off x="138907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8" name="Google Shape;26098;p46"/>
            <p:cNvSpPr/>
            <p:nvPr/>
          </p:nvSpPr>
          <p:spPr>
            <a:xfrm>
              <a:off x="1508585"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9" name="Google Shape;26099;p46"/>
            <p:cNvSpPr/>
            <p:nvPr/>
          </p:nvSpPr>
          <p:spPr>
            <a:xfrm>
              <a:off x="162809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0" name="Google Shape;26100;p46"/>
            <p:cNvSpPr/>
            <p:nvPr/>
          </p:nvSpPr>
          <p:spPr>
            <a:xfrm>
              <a:off x="174760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1" name="Google Shape;26101;p46"/>
            <p:cNvSpPr/>
            <p:nvPr/>
          </p:nvSpPr>
          <p:spPr>
            <a:xfrm>
              <a:off x="186711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2" name="Google Shape;26102;p46"/>
            <p:cNvSpPr/>
            <p:nvPr/>
          </p:nvSpPr>
          <p:spPr>
            <a:xfrm>
              <a:off x="1986618"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3" name="Google Shape;26103;p46"/>
            <p:cNvSpPr/>
            <p:nvPr/>
          </p:nvSpPr>
          <p:spPr>
            <a:xfrm>
              <a:off x="210612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4" name="Google Shape;26104;p46"/>
            <p:cNvSpPr/>
            <p:nvPr/>
          </p:nvSpPr>
          <p:spPr>
            <a:xfrm>
              <a:off x="222563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5" name="Google Shape;26105;p46"/>
            <p:cNvSpPr/>
            <p:nvPr/>
          </p:nvSpPr>
          <p:spPr>
            <a:xfrm>
              <a:off x="2345143"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6" name="Google Shape;26106;p46"/>
            <p:cNvSpPr/>
            <p:nvPr/>
          </p:nvSpPr>
          <p:spPr>
            <a:xfrm>
              <a:off x="2464651"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7" name="Google Shape;26107;p46"/>
            <p:cNvSpPr/>
            <p:nvPr/>
          </p:nvSpPr>
          <p:spPr>
            <a:xfrm>
              <a:off x="258415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8" name="Google Shape;26108;p46"/>
            <p:cNvSpPr/>
            <p:nvPr/>
          </p:nvSpPr>
          <p:spPr>
            <a:xfrm>
              <a:off x="270366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9" name="Google Shape;26109;p46"/>
            <p:cNvSpPr/>
            <p:nvPr/>
          </p:nvSpPr>
          <p:spPr>
            <a:xfrm>
              <a:off x="2823176"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0" name="Google Shape;26110;p46"/>
            <p:cNvSpPr/>
            <p:nvPr/>
          </p:nvSpPr>
          <p:spPr>
            <a:xfrm>
              <a:off x="2942684"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1" name="Google Shape;26111;p46"/>
            <p:cNvSpPr/>
            <p:nvPr/>
          </p:nvSpPr>
          <p:spPr>
            <a:xfrm>
              <a:off x="3062192"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2" name="Google Shape;26112;p46"/>
            <p:cNvSpPr/>
            <p:nvPr/>
          </p:nvSpPr>
          <p:spPr>
            <a:xfrm>
              <a:off x="3181700"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3" name="Google Shape;26113;p46"/>
            <p:cNvSpPr/>
            <p:nvPr/>
          </p:nvSpPr>
          <p:spPr>
            <a:xfrm>
              <a:off x="3301209"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4" name="Google Shape;26114;p46"/>
            <p:cNvSpPr/>
            <p:nvPr/>
          </p:nvSpPr>
          <p:spPr>
            <a:xfrm>
              <a:off x="3420717" y="329878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5" name="Google Shape;26115;p46"/>
            <p:cNvSpPr/>
            <p:nvPr/>
          </p:nvSpPr>
          <p:spPr>
            <a:xfrm>
              <a:off x="31350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6" name="Google Shape;26116;p46"/>
            <p:cNvSpPr/>
            <p:nvPr/>
          </p:nvSpPr>
          <p:spPr>
            <a:xfrm>
              <a:off x="43301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7" name="Google Shape;26117;p46"/>
            <p:cNvSpPr/>
            <p:nvPr/>
          </p:nvSpPr>
          <p:spPr>
            <a:xfrm>
              <a:off x="55251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8" name="Google Shape;26118;p46"/>
            <p:cNvSpPr/>
            <p:nvPr/>
          </p:nvSpPr>
          <p:spPr>
            <a:xfrm>
              <a:off x="67202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9" name="Google Shape;26119;p46"/>
            <p:cNvSpPr/>
            <p:nvPr/>
          </p:nvSpPr>
          <p:spPr>
            <a:xfrm>
              <a:off x="79153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0" name="Google Shape;26120;p46"/>
            <p:cNvSpPr/>
            <p:nvPr/>
          </p:nvSpPr>
          <p:spPr>
            <a:xfrm>
              <a:off x="91104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1" name="Google Shape;26121;p46"/>
            <p:cNvSpPr/>
            <p:nvPr/>
          </p:nvSpPr>
          <p:spPr>
            <a:xfrm>
              <a:off x="103055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2" name="Google Shape;26122;p46"/>
            <p:cNvSpPr/>
            <p:nvPr/>
          </p:nvSpPr>
          <p:spPr>
            <a:xfrm>
              <a:off x="115006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3" name="Google Shape;26123;p46"/>
            <p:cNvSpPr/>
            <p:nvPr/>
          </p:nvSpPr>
          <p:spPr>
            <a:xfrm>
              <a:off x="126956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4" name="Google Shape;26124;p46"/>
            <p:cNvSpPr/>
            <p:nvPr/>
          </p:nvSpPr>
          <p:spPr>
            <a:xfrm>
              <a:off x="138907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5" name="Google Shape;26125;p46"/>
            <p:cNvSpPr/>
            <p:nvPr/>
          </p:nvSpPr>
          <p:spPr>
            <a:xfrm>
              <a:off x="1508585"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6" name="Google Shape;26126;p46"/>
            <p:cNvSpPr/>
            <p:nvPr/>
          </p:nvSpPr>
          <p:spPr>
            <a:xfrm>
              <a:off x="162809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7" name="Google Shape;26127;p46"/>
            <p:cNvSpPr/>
            <p:nvPr/>
          </p:nvSpPr>
          <p:spPr>
            <a:xfrm>
              <a:off x="174760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8" name="Google Shape;26128;p46"/>
            <p:cNvSpPr/>
            <p:nvPr/>
          </p:nvSpPr>
          <p:spPr>
            <a:xfrm>
              <a:off x="186711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9" name="Google Shape;26129;p46"/>
            <p:cNvSpPr/>
            <p:nvPr/>
          </p:nvSpPr>
          <p:spPr>
            <a:xfrm>
              <a:off x="1986618"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0" name="Google Shape;26130;p46"/>
            <p:cNvSpPr/>
            <p:nvPr/>
          </p:nvSpPr>
          <p:spPr>
            <a:xfrm>
              <a:off x="210612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1" name="Google Shape;26131;p46"/>
            <p:cNvSpPr/>
            <p:nvPr/>
          </p:nvSpPr>
          <p:spPr>
            <a:xfrm>
              <a:off x="222563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2" name="Google Shape;26132;p46"/>
            <p:cNvSpPr/>
            <p:nvPr/>
          </p:nvSpPr>
          <p:spPr>
            <a:xfrm>
              <a:off x="2345143"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3" name="Google Shape;26133;p46"/>
            <p:cNvSpPr/>
            <p:nvPr/>
          </p:nvSpPr>
          <p:spPr>
            <a:xfrm>
              <a:off x="2464651"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4" name="Google Shape;26134;p46"/>
            <p:cNvSpPr/>
            <p:nvPr/>
          </p:nvSpPr>
          <p:spPr>
            <a:xfrm>
              <a:off x="258415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5" name="Google Shape;26135;p46"/>
            <p:cNvSpPr/>
            <p:nvPr/>
          </p:nvSpPr>
          <p:spPr>
            <a:xfrm>
              <a:off x="270366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6" name="Google Shape;26136;p46"/>
            <p:cNvSpPr/>
            <p:nvPr/>
          </p:nvSpPr>
          <p:spPr>
            <a:xfrm>
              <a:off x="2823176"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7" name="Google Shape;26137;p46"/>
            <p:cNvSpPr/>
            <p:nvPr/>
          </p:nvSpPr>
          <p:spPr>
            <a:xfrm>
              <a:off x="2942684"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8" name="Google Shape;26138;p46"/>
            <p:cNvSpPr/>
            <p:nvPr/>
          </p:nvSpPr>
          <p:spPr>
            <a:xfrm>
              <a:off x="3062192"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9" name="Google Shape;26139;p46"/>
            <p:cNvSpPr/>
            <p:nvPr/>
          </p:nvSpPr>
          <p:spPr>
            <a:xfrm>
              <a:off x="3181700"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0" name="Google Shape;26140;p46"/>
            <p:cNvSpPr/>
            <p:nvPr/>
          </p:nvSpPr>
          <p:spPr>
            <a:xfrm>
              <a:off x="3301209"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1" name="Google Shape;26141;p46"/>
            <p:cNvSpPr/>
            <p:nvPr/>
          </p:nvSpPr>
          <p:spPr>
            <a:xfrm>
              <a:off x="3420717" y="340489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2" name="Google Shape;26142;p46"/>
            <p:cNvSpPr/>
            <p:nvPr/>
          </p:nvSpPr>
          <p:spPr>
            <a:xfrm>
              <a:off x="31350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3" name="Google Shape;26143;p46"/>
            <p:cNvSpPr/>
            <p:nvPr/>
          </p:nvSpPr>
          <p:spPr>
            <a:xfrm>
              <a:off x="43301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4" name="Google Shape;26144;p46"/>
            <p:cNvSpPr/>
            <p:nvPr/>
          </p:nvSpPr>
          <p:spPr>
            <a:xfrm>
              <a:off x="55251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5" name="Google Shape;26145;p46"/>
            <p:cNvSpPr/>
            <p:nvPr/>
          </p:nvSpPr>
          <p:spPr>
            <a:xfrm>
              <a:off x="67202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6" name="Google Shape;26146;p46"/>
            <p:cNvSpPr/>
            <p:nvPr/>
          </p:nvSpPr>
          <p:spPr>
            <a:xfrm>
              <a:off x="79153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7" name="Google Shape;26147;p46"/>
            <p:cNvSpPr/>
            <p:nvPr/>
          </p:nvSpPr>
          <p:spPr>
            <a:xfrm>
              <a:off x="91104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8" name="Google Shape;26148;p46"/>
            <p:cNvSpPr/>
            <p:nvPr/>
          </p:nvSpPr>
          <p:spPr>
            <a:xfrm>
              <a:off x="103055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9" name="Google Shape;26149;p46"/>
            <p:cNvSpPr/>
            <p:nvPr/>
          </p:nvSpPr>
          <p:spPr>
            <a:xfrm>
              <a:off x="115006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0" name="Google Shape;26150;p46"/>
            <p:cNvSpPr/>
            <p:nvPr/>
          </p:nvSpPr>
          <p:spPr>
            <a:xfrm>
              <a:off x="126956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1" name="Google Shape;26151;p46"/>
            <p:cNvSpPr/>
            <p:nvPr/>
          </p:nvSpPr>
          <p:spPr>
            <a:xfrm>
              <a:off x="138907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2" name="Google Shape;26152;p46"/>
            <p:cNvSpPr/>
            <p:nvPr/>
          </p:nvSpPr>
          <p:spPr>
            <a:xfrm>
              <a:off x="1508585"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3" name="Google Shape;26153;p46"/>
            <p:cNvSpPr/>
            <p:nvPr/>
          </p:nvSpPr>
          <p:spPr>
            <a:xfrm>
              <a:off x="162809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4" name="Google Shape;26154;p46"/>
            <p:cNvSpPr/>
            <p:nvPr/>
          </p:nvSpPr>
          <p:spPr>
            <a:xfrm>
              <a:off x="174760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5" name="Google Shape;26155;p46"/>
            <p:cNvSpPr/>
            <p:nvPr/>
          </p:nvSpPr>
          <p:spPr>
            <a:xfrm>
              <a:off x="186711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6" name="Google Shape;26156;p46"/>
            <p:cNvSpPr/>
            <p:nvPr/>
          </p:nvSpPr>
          <p:spPr>
            <a:xfrm>
              <a:off x="1986618"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7" name="Google Shape;26157;p46"/>
            <p:cNvSpPr/>
            <p:nvPr/>
          </p:nvSpPr>
          <p:spPr>
            <a:xfrm>
              <a:off x="210612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8" name="Google Shape;26158;p46"/>
            <p:cNvSpPr/>
            <p:nvPr/>
          </p:nvSpPr>
          <p:spPr>
            <a:xfrm>
              <a:off x="222563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9" name="Google Shape;26159;p46"/>
            <p:cNvSpPr/>
            <p:nvPr/>
          </p:nvSpPr>
          <p:spPr>
            <a:xfrm>
              <a:off x="2345143"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0" name="Google Shape;26160;p46"/>
            <p:cNvSpPr/>
            <p:nvPr/>
          </p:nvSpPr>
          <p:spPr>
            <a:xfrm>
              <a:off x="2464651"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1" name="Google Shape;26161;p46"/>
            <p:cNvSpPr/>
            <p:nvPr/>
          </p:nvSpPr>
          <p:spPr>
            <a:xfrm>
              <a:off x="258415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2" name="Google Shape;26162;p46"/>
            <p:cNvSpPr/>
            <p:nvPr/>
          </p:nvSpPr>
          <p:spPr>
            <a:xfrm>
              <a:off x="270366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3" name="Google Shape;26163;p46"/>
            <p:cNvSpPr/>
            <p:nvPr/>
          </p:nvSpPr>
          <p:spPr>
            <a:xfrm>
              <a:off x="2823176"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4" name="Google Shape;26164;p46"/>
            <p:cNvSpPr/>
            <p:nvPr/>
          </p:nvSpPr>
          <p:spPr>
            <a:xfrm>
              <a:off x="2942684"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5" name="Google Shape;26165;p46"/>
            <p:cNvSpPr/>
            <p:nvPr/>
          </p:nvSpPr>
          <p:spPr>
            <a:xfrm>
              <a:off x="3062192"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6" name="Google Shape;26166;p46"/>
            <p:cNvSpPr/>
            <p:nvPr/>
          </p:nvSpPr>
          <p:spPr>
            <a:xfrm>
              <a:off x="3181700"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7" name="Google Shape;26167;p46"/>
            <p:cNvSpPr/>
            <p:nvPr/>
          </p:nvSpPr>
          <p:spPr>
            <a:xfrm>
              <a:off x="3301209"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8" name="Google Shape;26168;p46"/>
            <p:cNvSpPr/>
            <p:nvPr/>
          </p:nvSpPr>
          <p:spPr>
            <a:xfrm>
              <a:off x="3420717" y="3510998"/>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9" name="Google Shape;26169;p46"/>
            <p:cNvSpPr/>
            <p:nvPr/>
          </p:nvSpPr>
          <p:spPr>
            <a:xfrm>
              <a:off x="31350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0" name="Google Shape;26170;p46"/>
            <p:cNvSpPr/>
            <p:nvPr/>
          </p:nvSpPr>
          <p:spPr>
            <a:xfrm>
              <a:off x="43301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1" name="Google Shape;26171;p46"/>
            <p:cNvSpPr/>
            <p:nvPr/>
          </p:nvSpPr>
          <p:spPr>
            <a:xfrm>
              <a:off x="55251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2" name="Google Shape;26172;p46"/>
            <p:cNvSpPr/>
            <p:nvPr/>
          </p:nvSpPr>
          <p:spPr>
            <a:xfrm>
              <a:off x="67202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3" name="Google Shape;26173;p46"/>
            <p:cNvSpPr/>
            <p:nvPr/>
          </p:nvSpPr>
          <p:spPr>
            <a:xfrm>
              <a:off x="79153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4" name="Google Shape;26174;p46"/>
            <p:cNvSpPr/>
            <p:nvPr/>
          </p:nvSpPr>
          <p:spPr>
            <a:xfrm>
              <a:off x="91104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5" name="Google Shape;26175;p46"/>
            <p:cNvSpPr/>
            <p:nvPr/>
          </p:nvSpPr>
          <p:spPr>
            <a:xfrm>
              <a:off x="103055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6" name="Google Shape;26176;p46"/>
            <p:cNvSpPr/>
            <p:nvPr/>
          </p:nvSpPr>
          <p:spPr>
            <a:xfrm>
              <a:off x="115006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7" name="Google Shape;26177;p46"/>
            <p:cNvSpPr/>
            <p:nvPr/>
          </p:nvSpPr>
          <p:spPr>
            <a:xfrm>
              <a:off x="126956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8" name="Google Shape;26178;p46"/>
            <p:cNvSpPr/>
            <p:nvPr/>
          </p:nvSpPr>
          <p:spPr>
            <a:xfrm>
              <a:off x="138907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9" name="Google Shape;26179;p46"/>
            <p:cNvSpPr/>
            <p:nvPr/>
          </p:nvSpPr>
          <p:spPr>
            <a:xfrm>
              <a:off x="1508585"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0" name="Google Shape;26180;p46"/>
            <p:cNvSpPr/>
            <p:nvPr/>
          </p:nvSpPr>
          <p:spPr>
            <a:xfrm>
              <a:off x="162809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1" name="Google Shape;26181;p46"/>
            <p:cNvSpPr/>
            <p:nvPr/>
          </p:nvSpPr>
          <p:spPr>
            <a:xfrm>
              <a:off x="174760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2" name="Google Shape;26182;p46"/>
            <p:cNvSpPr/>
            <p:nvPr/>
          </p:nvSpPr>
          <p:spPr>
            <a:xfrm>
              <a:off x="186711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3" name="Google Shape;26183;p46"/>
            <p:cNvSpPr/>
            <p:nvPr/>
          </p:nvSpPr>
          <p:spPr>
            <a:xfrm>
              <a:off x="1986618"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4" name="Google Shape;26184;p46"/>
            <p:cNvSpPr/>
            <p:nvPr/>
          </p:nvSpPr>
          <p:spPr>
            <a:xfrm>
              <a:off x="210612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5" name="Google Shape;26185;p46"/>
            <p:cNvSpPr/>
            <p:nvPr/>
          </p:nvSpPr>
          <p:spPr>
            <a:xfrm>
              <a:off x="222563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6" name="Google Shape;26186;p46"/>
            <p:cNvSpPr/>
            <p:nvPr/>
          </p:nvSpPr>
          <p:spPr>
            <a:xfrm>
              <a:off x="2345143"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7" name="Google Shape;26187;p46"/>
            <p:cNvSpPr/>
            <p:nvPr/>
          </p:nvSpPr>
          <p:spPr>
            <a:xfrm>
              <a:off x="2464651"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8" name="Google Shape;26188;p46"/>
            <p:cNvSpPr/>
            <p:nvPr/>
          </p:nvSpPr>
          <p:spPr>
            <a:xfrm>
              <a:off x="258415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9" name="Google Shape;26189;p46"/>
            <p:cNvSpPr/>
            <p:nvPr/>
          </p:nvSpPr>
          <p:spPr>
            <a:xfrm>
              <a:off x="270366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0" name="Google Shape;26190;p46"/>
            <p:cNvSpPr/>
            <p:nvPr/>
          </p:nvSpPr>
          <p:spPr>
            <a:xfrm>
              <a:off x="2823176"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1" name="Google Shape;26191;p46"/>
            <p:cNvSpPr/>
            <p:nvPr/>
          </p:nvSpPr>
          <p:spPr>
            <a:xfrm>
              <a:off x="2942684"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2" name="Google Shape;26192;p46"/>
            <p:cNvSpPr/>
            <p:nvPr/>
          </p:nvSpPr>
          <p:spPr>
            <a:xfrm>
              <a:off x="3062192"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3" name="Google Shape;26193;p46"/>
            <p:cNvSpPr/>
            <p:nvPr/>
          </p:nvSpPr>
          <p:spPr>
            <a:xfrm>
              <a:off x="3181700"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4" name="Google Shape;26194;p46"/>
            <p:cNvSpPr/>
            <p:nvPr/>
          </p:nvSpPr>
          <p:spPr>
            <a:xfrm>
              <a:off x="3301209"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5" name="Google Shape;26195;p46"/>
            <p:cNvSpPr/>
            <p:nvPr/>
          </p:nvSpPr>
          <p:spPr>
            <a:xfrm>
              <a:off x="3420717" y="3617105"/>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6" name="Google Shape;26196;p46"/>
            <p:cNvSpPr/>
            <p:nvPr/>
          </p:nvSpPr>
          <p:spPr>
            <a:xfrm>
              <a:off x="31350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7" name="Google Shape;26197;p46"/>
            <p:cNvSpPr/>
            <p:nvPr/>
          </p:nvSpPr>
          <p:spPr>
            <a:xfrm>
              <a:off x="43301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8" name="Google Shape;26198;p46"/>
            <p:cNvSpPr/>
            <p:nvPr/>
          </p:nvSpPr>
          <p:spPr>
            <a:xfrm>
              <a:off x="55251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9" name="Google Shape;26199;p46"/>
            <p:cNvSpPr/>
            <p:nvPr/>
          </p:nvSpPr>
          <p:spPr>
            <a:xfrm>
              <a:off x="67202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0" name="Google Shape;26200;p46"/>
            <p:cNvSpPr/>
            <p:nvPr/>
          </p:nvSpPr>
          <p:spPr>
            <a:xfrm>
              <a:off x="79153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1" name="Google Shape;26201;p46"/>
            <p:cNvSpPr/>
            <p:nvPr/>
          </p:nvSpPr>
          <p:spPr>
            <a:xfrm>
              <a:off x="91104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2" name="Google Shape;26202;p46"/>
            <p:cNvSpPr/>
            <p:nvPr/>
          </p:nvSpPr>
          <p:spPr>
            <a:xfrm>
              <a:off x="103055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3" name="Google Shape;26203;p46"/>
            <p:cNvSpPr/>
            <p:nvPr/>
          </p:nvSpPr>
          <p:spPr>
            <a:xfrm>
              <a:off x="115006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4" name="Google Shape;26204;p46"/>
            <p:cNvSpPr/>
            <p:nvPr/>
          </p:nvSpPr>
          <p:spPr>
            <a:xfrm>
              <a:off x="126956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5" name="Google Shape;26205;p46"/>
            <p:cNvSpPr/>
            <p:nvPr/>
          </p:nvSpPr>
          <p:spPr>
            <a:xfrm>
              <a:off x="138907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6" name="Google Shape;26206;p46"/>
            <p:cNvSpPr/>
            <p:nvPr/>
          </p:nvSpPr>
          <p:spPr>
            <a:xfrm>
              <a:off x="1508585"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7" name="Google Shape;26207;p46"/>
            <p:cNvSpPr/>
            <p:nvPr/>
          </p:nvSpPr>
          <p:spPr>
            <a:xfrm>
              <a:off x="162809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8" name="Google Shape;26208;p46"/>
            <p:cNvSpPr/>
            <p:nvPr/>
          </p:nvSpPr>
          <p:spPr>
            <a:xfrm>
              <a:off x="174760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9" name="Google Shape;26209;p46"/>
            <p:cNvSpPr/>
            <p:nvPr/>
          </p:nvSpPr>
          <p:spPr>
            <a:xfrm>
              <a:off x="186711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0" name="Google Shape;26210;p46"/>
            <p:cNvSpPr/>
            <p:nvPr/>
          </p:nvSpPr>
          <p:spPr>
            <a:xfrm>
              <a:off x="1986618"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1" name="Google Shape;26211;p46"/>
            <p:cNvSpPr/>
            <p:nvPr/>
          </p:nvSpPr>
          <p:spPr>
            <a:xfrm>
              <a:off x="210612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2" name="Google Shape;26212;p46"/>
            <p:cNvSpPr/>
            <p:nvPr/>
          </p:nvSpPr>
          <p:spPr>
            <a:xfrm>
              <a:off x="222563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3" name="Google Shape;26213;p46"/>
            <p:cNvSpPr/>
            <p:nvPr/>
          </p:nvSpPr>
          <p:spPr>
            <a:xfrm>
              <a:off x="2345143"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4" name="Google Shape;26214;p46"/>
            <p:cNvSpPr/>
            <p:nvPr/>
          </p:nvSpPr>
          <p:spPr>
            <a:xfrm>
              <a:off x="2464651"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5" name="Google Shape;26215;p46"/>
            <p:cNvSpPr/>
            <p:nvPr/>
          </p:nvSpPr>
          <p:spPr>
            <a:xfrm>
              <a:off x="258415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6" name="Google Shape;26216;p46"/>
            <p:cNvSpPr/>
            <p:nvPr/>
          </p:nvSpPr>
          <p:spPr>
            <a:xfrm>
              <a:off x="270366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7" name="Google Shape;26217;p46"/>
            <p:cNvSpPr/>
            <p:nvPr/>
          </p:nvSpPr>
          <p:spPr>
            <a:xfrm>
              <a:off x="2823176"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8" name="Google Shape;26218;p46"/>
            <p:cNvSpPr/>
            <p:nvPr/>
          </p:nvSpPr>
          <p:spPr>
            <a:xfrm>
              <a:off x="2942684"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9" name="Google Shape;26219;p46"/>
            <p:cNvSpPr/>
            <p:nvPr/>
          </p:nvSpPr>
          <p:spPr>
            <a:xfrm>
              <a:off x="3062192"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0" name="Google Shape;26220;p46"/>
            <p:cNvSpPr/>
            <p:nvPr/>
          </p:nvSpPr>
          <p:spPr>
            <a:xfrm>
              <a:off x="3181700"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1" name="Google Shape;26221;p46"/>
            <p:cNvSpPr/>
            <p:nvPr/>
          </p:nvSpPr>
          <p:spPr>
            <a:xfrm>
              <a:off x="3301209"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2" name="Google Shape;26222;p46"/>
            <p:cNvSpPr/>
            <p:nvPr/>
          </p:nvSpPr>
          <p:spPr>
            <a:xfrm>
              <a:off x="3420717" y="3723212"/>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3" name="Google Shape;26223;p46"/>
            <p:cNvSpPr/>
            <p:nvPr/>
          </p:nvSpPr>
          <p:spPr>
            <a:xfrm>
              <a:off x="31350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4" name="Google Shape;26224;p46"/>
            <p:cNvSpPr/>
            <p:nvPr/>
          </p:nvSpPr>
          <p:spPr>
            <a:xfrm>
              <a:off x="43301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5" name="Google Shape;26225;p46"/>
            <p:cNvSpPr/>
            <p:nvPr/>
          </p:nvSpPr>
          <p:spPr>
            <a:xfrm>
              <a:off x="55251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6" name="Google Shape;26226;p46"/>
            <p:cNvSpPr/>
            <p:nvPr/>
          </p:nvSpPr>
          <p:spPr>
            <a:xfrm>
              <a:off x="67202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7" name="Google Shape;26227;p46"/>
            <p:cNvSpPr/>
            <p:nvPr/>
          </p:nvSpPr>
          <p:spPr>
            <a:xfrm>
              <a:off x="79153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8" name="Google Shape;26228;p46"/>
            <p:cNvSpPr/>
            <p:nvPr/>
          </p:nvSpPr>
          <p:spPr>
            <a:xfrm>
              <a:off x="91104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9" name="Google Shape;26229;p46"/>
            <p:cNvSpPr/>
            <p:nvPr/>
          </p:nvSpPr>
          <p:spPr>
            <a:xfrm>
              <a:off x="103055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0" name="Google Shape;26230;p46"/>
            <p:cNvSpPr/>
            <p:nvPr/>
          </p:nvSpPr>
          <p:spPr>
            <a:xfrm>
              <a:off x="115006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1" name="Google Shape;26231;p46"/>
            <p:cNvSpPr/>
            <p:nvPr/>
          </p:nvSpPr>
          <p:spPr>
            <a:xfrm>
              <a:off x="126956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2" name="Google Shape;26232;p46"/>
            <p:cNvSpPr/>
            <p:nvPr/>
          </p:nvSpPr>
          <p:spPr>
            <a:xfrm>
              <a:off x="138907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3" name="Google Shape;26233;p46"/>
            <p:cNvSpPr/>
            <p:nvPr/>
          </p:nvSpPr>
          <p:spPr>
            <a:xfrm>
              <a:off x="1508585"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4" name="Google Shape;26234;p46"/>
            <p:cNvSpPr/>
            <p:nvPr/>
          </p:nvSpPr>
          <p:spPr>
            <a:xfrm>
              <a:off x="162809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5" name="Google Shape;26235;p46"/>
            <p:cNvSpPr/>
            <p:nvPr/>
          </p:nvSpPr>
          <p:spPr>
            <a:xfrm>
              <a:off x="174760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6" name="Google Shape;26236;p46"/>
            <p:cNvSpPr/>
            <p:nvPr/>
          </p:nvSpPr>
          <p:spPr>
            <a:xfrm>
              <a:off x="186711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7" name="Google Shape;26237;p46"/>
            <p:cNvSpPr/>
            <p:nvPr/>
          </p:nvSpPr>
          <p:spPr>
            <a:xfrm>
              <a:off x="1986618"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8" name="Google Shape;26238;p46"/>
            <p:cNvSpPr/>
            <p:nvPr/>
          </p:nvSpPr>
          <p:spPr>
            <a:xfrm>
              <a:off x="210612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9" name="Google Shape;26239;p46"/>
            <p:cNvSpPr/>
            <p:nvPr/>
          </p:nvSpPr>
          <p:spPr>
            <a:xfrm>
              <a:off x="222563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0" name="Google Shape;26240;p46"/>
            <p:cNvSpPr/>
            <p:nvPr/>
          </p:nvSpPr>
          <p:spPr>
            <a:xfrm>
              <a:off x="2345143"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1" name="Google Shape;26241;p46"/>
            <p:cNvSpPr/>
            <p:nvPr/>
          </p:nvSpPr>
          <p:spPr>
            <a:xfrm>
              <a:off x="2464651"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2" name="Google Shape;26242;p46"/>
            <p:cNvSpPr/>
            <p:nvPr/>
          </p:nvSpPr>
          <p:spPr>
            <a:xfrm>
              <a:off x="258415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3" name="Google Shape;26243;p46"/>
            <p:cNvSpPr/>
            <p:nvPr/>
          </p:nvSpPr>
          <p:spPr>
            <a:xfrm>
              <a:off x="270366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4" name="Google Shape;26244;p46"/>
            <p:cNvSpPr/>
            <p:nvPr/>
          </p:nvSpPr>
          <p:spPr>
            <a:xfrm>
              <a:off x="2823176"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5" name="Google Shape;26245;p46"/>
            <p:cNvSpPr/>
            <p:nvPr/>
          </p:nvSpPr>
          <p:spPr>
            <a:xfrm>
              <a:off x="2942684"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6" name="Google Shape;26246;p46"/>
            <p:cNvSpPr/>
            <p:nvPr/>
          </p:nvSpPr>
          <p:spPr>
            <a:xfrm>
              <a:off x="3062192"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7" name="Google Shape;26247;p46"/>
            <p:cNvSpPr/>
            <p:nvPr/>
          </p:nvSpPr>
          <p:spPr>
            <a:xfrm>
              <a:off x="3181700"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8" name="Google Shape;26248;p46"/>
            <p:cNvSpPr/>
            <p:nvPr/>
          </p:nvSpPr>
          <p:spPr>
            <a:xfrm>
              <a:off x="3301209"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9" name="Google Shape;26249;p46"/>
            <p:cNvSpPr/>
            <p:nvPr/>
          </p:nvSpPr>
          <p:spPr>
            <a:xfrm>
              <a:off x="3420717" y="382931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0" name="Google Shape;26250;p46"/>
            <p:cNvSpPr/>
            <p:nvPr/>
          </p:nvSpPr>
          <p:spPr>
            <a:xfrm>
              <a:off x="31350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1" name="Google Shape;26251;p46"/>
            <p:cNvSpPr/>
            <p:nvPr/>
          </p:nvSpPr>
          <p:spPr>
            <a:xfrm>
              <a:off x="43301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2" name="Google Shape;26252;p46"/>
            <p:cNvSpPr/>
            <p:nvPr/>
          </p:nvSpPr>
          <p:spPr>
            <a:xfrm>
              <a:off x="55251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3" name="Google Shape;26253;p46"/>
            <p:cNvSpPr/>
            <p:nvPr/>
          </p:nvSpPr>
          <p:spPr>
            <a:xfrm>
              <a:off x="67202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4" name="Google Shape;26254;p46"/>
            <p:cNvSpPr/>
            <p:nvPr/>
          </p:nvSpPr>
          <p:spPr>
            <a:xfrm>
              <a:off x="79153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5" name="Google Shape;26255;p46"/>
            <p:cNvSpPr/>
            <p:nvPr/>
          </p:nvSpPr>
          <p:spPr>
            <a:xfrm>
              <a:off x="91104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6" name="Google Shape;26256;p46"/>
            <p:cNvSpPr/>
            <p:nvPr/>
          </p:nvSpPr>
          <p:spPr>
            <a:xfrm>
              <a:off x="103055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7" name="Google Shape;26257;p46"/>
            <p:cNvSpPr/>
            <p:nvPr/>
          </p:nvSpPr>
          <p:spPr>
            <a:xfrm>
              <a:off x="115006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8" name="Google Shape;26258;p46"/>
            <p:cNvSpPr/>
            <p:nvPr/>
          </p:nvSpPr>
          <p:spPr>
            <a:xfrm>
              <a:off x="126956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9" name="Google Shape;26259;p46"/>
            <p:cNvSpPr/>
            <p:nvPr/>
          </p:nvSpPr>
          <p:spPr>
            <a:xfrm>
              <a:off x="138907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0" name="Google Shape;26260;p46"/>
            <p:cNvSpPr/>
            <p:nvPr/>
          </p:nvSpPr>
          <p:spPr>
            <a:xfrm>
              <a:off x="1508585"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1" name="Google Shape;26261;p46"/>
            <p:cNvSpPr/>
            <p:nvPr/>
          </p:nvSpPr>
          <p:spPr>
            <a:xfrm>
              <a:off x="162809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2" name="Google Shape;26262;p46"/>
            <p:cNvSpPr/>
            <p:nvPr/>
          </p:nvSpPr>
          <p:spPr>
            <a:xfrm>
              <a:off x="174760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3" name="Google Shape;26263;p46"/>
            <p:cNvSpPr/>
            <p:nvPr/>
          </p:nvSpPr>
          <p:spPr>
            <a:xfrm>
              <a:off x="186711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4" name="Google Shape;26264;p46"/>
            <p:cNvSpPr/>
            <p:nvPr/>
          </p:nvSpPr>
          <p:spPr>
            <a:xfrm>
              <a:off x="1986618"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5" name="Google Shape;26265;p46"/>
            <p:cNvSpPr/>
            <p:nvPr/>
          </p:nvSpPr>
          <p:spPr>
            <a:xfrm>
              <a:off x="210612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6" name="Google Shape;26266;p46"/>
            <p:cNvSpPr/>
            <p:nvPr/>
          </p:nvSpPr>
          <p:spPr>
            <a:xfrm>
              <a:off x="222563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7" name="Google Shape;26267;p46"/>
            <p:cNvSpPr/>
            <p:nvPr/>
          </p:nvSpPr>
          <p:spPr>
            <a:xfrm>
              <a:off x="2345143"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8" name="Google Shape;26268;p46"/>
            <p:cNvSpPr/>
            <p:nvPr/>
          </p:nvSpPr>
          <p:spPr>
            <a:xfrm>
              <a:off x="2464651"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9" name="Google Shape;26269;p46"/>
            <p:cNvSpPr/>
            <p:nvPr/>
          </p:nvSpPr>
          <p:spPr>
            <a:xfrm>
              <a:off x="258415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0" name="Google Shape;26270;p46"/>
            <p:cNvSpPr/>
            <p:nvPr/>
          </p:nvSpPr>
          <p:spPr>
            <a:xfrm>
              <a:off x="270366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1" name="Google Shape;26271;p46"/>
            <p:cNvSpPr/>
            <p:nvPr/>
          </p:nvSpPr>
          <p:spPr>
            <a:xfrm>
              <a:off x="2823176"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2" name="Google Shape;26272;p46"/>
            <p:cNvSpPr/>
            <p:nvPr/>
          </p:nvSpPr>
          <p:spPr>
            <a:xfrm>
              <a:off x="2942684"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3" name="Google Shape;26273;p46"/>
            <p:cNvSpPr/>
            <p:nvPr/>
          </p:nvSpPr>
          <p:spPr>
            <a:xfrm>
              <a:off x="3062192"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4" name="Google Shape;26274;p46"/>
            <p:cNvSpPr/>
            <p:nvPr/>
          </p:nvSpPr>
          <p:spPr>
            <a:xfrm>
              <a:off x="3181700"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5" name="Google Shape;26275;p46"/>
            <p:cNvSpPr/>
            <p:nvPr/>
          </p:nvSpPr>
          <p:spPr>
            <a:xfrm>
              <a:off x="3301209"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6" name="Google Shape;26276;p46"/>
            <p:cNvSpPr/>
            <p:nvPr/>
          </p:nvSpPr>
          <p:spPr>
            <a:xfrm>
              <a:off x="3420717" y="3935426"/>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7" name="Google Shape;26277;p46"/>
            <p:cNvSpPr/>
            <p:nvPr/>
          </p:nvSpPr>
          <p:spPr>
            <a:xfrm>
              <a:off x="31350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8" name="Google Shape;26278;p46"/>
            <p:cNvSpPr/>
            <p:nvPr/>
          </p:nvSpPr>
          <p:spPr>
            <a:xfrm>
              <a:off x="43301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9" name="Google Shape;26279;p46"/>
            <p:cNvSpPr/>
            <p:nvPr/>
          </p:nvSpPr>
          <p:spPr>
            <a:xfrm>
              <a:off x="55251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0" name="Google Shape;26280;p46"/>
            <p:cNvSpPr/>
            <p:nvPr/>
          </p:nvSpPr>
          <p:spPr>
            <a:xfrm>
              <a:off x="67202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1" name="Google Shape;26281;p46"/>
            <p:cNvSpPr/>
            <p:nvPr/>
          </p:nvSpPr>
          <p:spPr>
            <a:xfrm>
              <a:off x="79153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2" name="Google Shape;26282;p46"/>
            <p:cNvSpPr/>
            <p:nvPr/>
          </p:nvSpPr>
          <p:spPr>
            <a:xfrm>
              <a:off x="91104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3" name="Google Shape;26283;p46"/>
            <p:cNvSpPr/>
            <p:nvPr/>
          </p:nvSpPr>
          <p:spPr>
            <a:xfrm>
              <a:off x="103055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4" name="Google Shape;26284;p46"/>
            <p:cNvSpPr/>
            <p:nvPr/>
          </p:nvSpPr>
          <p:spPr>
            <a:xfrm>
              <a:off x="115006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5" name="Google Shape;26285;p46"/>
            <p:cNvSpPr/>
            <p:nvPr/>
          </p:nvSpPr>
          <p:spPr>
            <a:xfrm>
              <a:off x="126956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6" name="Google Shape;26286;p46"/>
            <p:cNvSpPr/>
            <p:nvPr/>
          </p:nvSpPr>
          <p:spPr>
            <a:xfrm>
              <a:off x="138907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7" name="Google Shape;26287;p46"/>
            <p:cNvSpPr/>
            <p:nvPr/>
          </p:nvSpPr>
          <p:spPr>
            <a:xfrm>
              <a:off x="1508585"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8" name="Google Shape;26288;p46"/>
            <p:cNvSpPr/>
            <p:nvPr/>
          </p:nvSpPr>
          <p:spPr>
            <a:xfrm>
              <a:off x="162809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9" name="Google Shape;26289;p46"/>
            <p:cNvSpPr/>
            <p:nvPr/>
          </p:nvSpPr>
          <p:spPr>
            <a:xfrm>
              <a:off x="174760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0" name="Google Shape;26290;p46"/>
            <p:cNvSpPr/>
            <p:nvPr/>
          </p:nvSpPr>
          <p:spPr>
            <a:xfrm>
              <a:off x="186711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1" name="Google Shape;26291;p46"/>
            <p:cNvSpPr/>
            <p:nvPr/>
          </p:nvSpPr>
          <p:spPr>
            <a:xfrm>
              <a:off x="1986618"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2" name="Google Shape;26292;p46"/>
            <p:cNvSpPr/>
            <p:nvPr/>
          </p:nvSpPr>
          <p:spPr>
            <a:xfrm>
              <a:off x="210612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3" name="Google Shape;26293;p46"/>
            <p:cNvSpPr/>
            <p:nvPr/>
          </p:nvSpPr>
          <p:spPr>
            <a:xfrm>
              <a:off x="222563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4" name="Google Shape;26294;p46"/>
            <p:cNvSpPr/>
            <p:nvPr/>
          </p:nvSpPr>
          <p:spPr>
            <a:xfrm>
              <a:off x="2345143"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5" name="Google Shape;26295;p46"/>
            <p:cNvSpPr/>
            <p:nvPr/>
          </p:nvSpPr>
          <p:spPr>
            <a:xfrm>
              <a:off x="2464651"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6" name="Google Shape;26296;p46"/>
            <p:cNvSpPr/>
            <p:nvPr/>
          </p:nvSpPr>
          <p:spPr>
            <a:xfrm>
              <a:off x="258415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7" name="Google Shape;26297;p46"/>
            <p:cNvSpPr/>
            <p:nvPr/>
          </p:nvSpPr>
          <p:spPr>
            <a:xfrm>
              <a:off x="270366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8" name="Google Shape;26298;p46"/>
            <p:cNvSpPr/>
            <p:nvPr/>
          </p:nvSpPr>
          <p:spPr>
            <a:xfrm>
              <a:off x="2823176"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9" name="Google Shape;26299;p46"/>
            <p:cNvSpPr/>
            <p:nvPr/>
          </p:nvSpPr>
          <p:spPr>
            <a:xfrm>
              <a:off x="2942684"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0" name="Google Shape;26300;p46"/>
            <p:cNvSpPr/>
            <p:nvPr/>
          </p:nvSpPr>
          <p:spPr>
            <a:xfrm>
              <a:off x="3062192"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1" name="Google Shape;26301;p46"/>
            <p:cNvSpPr/>
            <p:nvPr/>
          </p:nvSpPr>
          <p:spPr>
            <a:xfrm>
              <a:off x="3181700"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2" name="Google Shape;26302;p46"/>
            <p:cNvSpPr/>
            <p:nvPr/>
          </p:nvSpPr>
          <p:spPr>
            <a:xfrm>
              <a:off x="3301209"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3" name="Google Shape;26303;p46"/>
            <p:cNvSpPr/>
            <p:nvPr/>
          </p:nvSpPr>
          <p:spPr>
            <a:xfrm>
              <a:off x="3420717" y="4041533"/>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4" name="Google Shape;26304;p46"/>
            <p:cNvSpPr/>
            <p:nvPr/>
          </p:nvSpPr>
          <p:spPr>
            <a:xfrm>
              <a:off x="31350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5" name="Google Shape;26305;p46"/>
            <p:cNvSpPr/>
            <p:nvPr/>
          </p:nvSpPr>
          <p:spPr>
            <a:xfrm>
              <a:off x="43301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6" name="Google Shape;26306;p46"/>
            <p:cNvSpPr/>
            <p:nvPr/>
          </p:nvSpPr>
          <p:spPr>
            <a:xfrm>
              <a:off x="55251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7" name="Google Shape;26307;p46"/>
            <p:cNvSpPr/>
            <p:nvPr/>
          </p:nvSpPr>
          <p:spPr>
            <a:xfrm>
              <a:off x="67202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8" name="Google Shape;26308;p46"/>
            <p:cNvSpPr/>
            <p:nvPr/>
          </p:nvSpPr>
          <p:spPr>
            <a:xfrm>
              <a:off x="79153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9" name="Google Shape;26309;p46"/>
            <p:cNvSpPr/>
            <p:nvPr/>
          </p:nvSpPr>
          <p:spPr>
            <a:xfrm>
              <a:off x="91104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0" name="Google Shape;26310;p46"/>
            <p:cNvSpPr/>
            <p:nvPr/>
          </p:nvSpPr>
          <p:spPr>
            <a:xfrm>
              <a:off x="103055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1" name="Google Shape;26311;p46"/>
            <p:cNvSpPr/>
            <p:nvPr/>
          </p:nvSpPr>
          <p:spPr>
            <a:xfrm>
              <a:off x="115006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2" name="Google Shape;26312;p46"/>
            <p:cNvSpPr/>
            <p:nvPr/>
          </p:nvSpPr>
          <p:spPr>
            <a:xfrm>
              <a:off x="126956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3" name="Google Shape;26313;p46"/>
            <p:cNvSpPr/>
            <p:nvPr/>
          </p:nvSpPr>
          <p:spPr>
            <a:xfrm>
              <a:off x="138907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4" name="Google Shape;26314;p46"/>
            <p:cNvSpPr/>
            <p:nvPr/>
          </p:nvSpPr>
          <p:spPr>
            <a:xfrm>
              <a:off x="1508585"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5" name="Google Shape;26315;p46"/>
            <p:cNvSpPr/>
            <p:nvPr/>
          </p:nvSpPr>
          <p:spPr>
            <a:xfrm>
              <a:off x="162809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6" name="Google Shape;26316;p46"/>
            <p:cNvSpPr/>
            <p:nvPr/>
          </p:nvSpPr>
          <p:spPr>
            <a:xfrm>
              <a:off x="174760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7" name="Google Shape;26317;p46"/>
            <p:cNvSpPr/>
            <p:nvPr/>
          </p:nvSpPr>
          <p:spPr>
            <a:xfrm>
              <a:off x="186711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8" name="Google Shape;26318;p46"/>
            <p:cNvSpPr/>
            <p:nvPr/>
          </p:nvSpPr>
          <p:spPr>
            <a:xfrm>
              <a:off x="1986618"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9" name="Google Shape;26319;p46"/>
            <p:cNvSpPr/>
            <p:nvPr/>
          </p:nvSpPr>
          <p:spPr>
            <a:xfrm>
              <a:off x="210612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0" name="Google Shape;26320;p46"/>
            <p:cNvSpPr/>
            <p:nvPr/>
          </p:nvSpPr>
          <p:spPr>
            <a:xfrm>
              <a:off x="222563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1" name="Google Shape;26321;p46"/>
            <p:cNvSpPr/>
            <p:nvPr/>
          </p:nvSpPr>
          <p:spPr>
            <a:xfrm>
              <a:off x="2345143"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2" name="Google Shape;26322;p46"/>
            <p:cNvSpPr/>
            <p:nvPr/>
          </p:nvSpPr>
          <p:spPr>
            <a:xfrm>
              <a:off x="2464651"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3" name="Google Shape;26323;p46"/>
            <p:cNvSpPr/>
            <p:nvPr/>
          </p:nvSpPr>
          <p:spPr>
            <a:xfrm>
              <a:off x="258415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4" name="Google Shape;26324;p46"/>
            <p:cNvSpPr/>
            <p:nvPr/>
          </p:nvSpPr>
          <p:spPr>
            <a:xfrm>
              <a:off x="270366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5" name="Google Shape;26325;p46"/>
            <p:cNvSpPr/>
            <p:nvPr/>
          </p:nvSpPr>
          <p:spPr>
            <a:xfrm>
              <a:off x="2823176"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6" name="Google Shape;26326;p46"/>
            <p:cNvSpPr/>
            <p:nvPr/>
          </p:nvSpPr>
          <p:spPr>
            <a:xfrm>
              <a:off x="2942684"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7" name="Google Shape;26327;p46"/>
            <p:cNvSpPr/>
            <p:nvPr/>
          </p:nvSpPr>
          <p:spPr>
            <a:xfrm>
              <a:off x="3062192"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8" name="Google Shape;26328;p46"/>
            <p:cNvSpPr/>
            <p:nvPr/>
          </p:nvSpPr>
          <p:spPr>
            <a:xfrm>
              <a:off x="3181700"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9" name="Google Shape;26329;p46"/>
            <p:cNvSpPr/>
            <p:nvPr/>
          </p:nvSpPr>
          <p:spPr>
            <a:xfrm>
              <a:off x="3301209"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0" name="Google Shape;26330;p46"/>
            <p:cNvSpPr/>
            <p:nvPr/>
          </p:nvSpPr>
          <p:spPr>
            <a:xfrm>
              <a:off x="3420717" y="4147640"/>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1" name="Google Shape;26331;p46"/>
            <p:cNvSpPr/>
            <p:nvPr/>
          </p:nvSpPr>
          <p:spPr>
            <a:xfrm>
              <a:off x="31350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2" name="Google Shape;26332;p46"/>
            <p:cNvSpPr/>
            <p:nvPr/>
          </p:nvSpPr>
          <p:spPr>
            <a:xfrm>
              <a:off x="43301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3" name="Google Shape;26333;p46"/>
            <p:cNvSpPr/>
            <p:nvPr/>
          </p:nvSpPr>
          <p:spPr>
            <a:xfrm>
              <a:off x="55251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4" name="Google Shape;26334;p46"/>
            <p:cNvSpPr/>
            <p:nvPr/>
          </p:nvSpPr>
          <p:spPr>
            <a:xfrm>
              <a:off x="67202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5" name="Google Shape;26335;p46"/>
            <p:cNvSpPr/>
            <p:nvPr/>
          </p:nvSpPr>
          <p:spPr>
            <a:xfrm>
              <a:off x="79153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6" name="Google Shape;26336;p46"/>
            <p:cNvSpPr/>
            <p:nvPr/>
          </p:nvSpPr>
          <p:spPr>
            <a:xfrm>
              <a:off x="91104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7" name="Google Shape;26337;p46"/>
            <p:cNvSpPr/>
            <p:nvPr/>
          </p:nvSpPr>
          <p:spPr>
            <a:xfrm>
              <a:off x="103055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8" name="Google Shape;26338;p46"/>
            <p:cNvSpPr/>
            <p:nvPr/>
          </p:nvSpPr>
          <p:spPr>
            <a:xfrm>
              <a:off x="115006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9" name="Google Shape;26339;p46"/>
            <p:cNvSpPr/>
            <p:nvPr/>
          </p:nvSpPr>
          <p:spPr>
            <a:xfrm>
              <a:off x="126956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0" name="Google Shape;26340;p46"/>
            <p:cNvSpPr/>
            <p:nvPr/>
          </p:nvSpPr>
          <p:spPr>
            <a:xfrm>
              <a:off x="138907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1" name="Google Shape;26341;p46"/>
            <p:cNvSpPr/>
            <p:nvPr/>
          </p:nvSpPr>
          <p:spPr>
            <a:xfrm>
              <a:off x="1508585"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2" name="Google Shape;26342;p46"/>
            <p:cNvSpPr/>
            <p:nvPr/>
          </p:nvSpPr>
          <p:spPr>
            <a:xfrm>
              <a:off x="162809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3" name="Google Shape;26343;p46"/>
            <p:cNvSpPr/>
            <p:nvPr/>
          </p:nvSpPr>
          <p:spPr>
            <a:xfrm>
              <a:off x="174760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4" name="Google Shape;26344;p46"/>
            <p:cNvSpPr/>
            <p:nvPr/>
          </p:nvSpPr>
          <p:spPr>
            <a:xfrm>
              <a:off x="186711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5" name="Google Shape;26345;p46"/>
            <p:cNvSpPr/>
            <p:nvPr/>
          </p:nvSpPr>
          <p:spPr>
            <a:xfrm>
              <a:off x="1986618"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6" name="Google Shape;26346;p46"/>
            <p:cNvSpPr/>
            <p:nvPr/>
          </p:nvSpPr>
          <p:spPr>
            <a:xfrm>
              <a:off x="210612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7" name="Google Shape;26347;p46"/>
            <p:cNvSpPr/>
            <p:nvPr/>
          </p:nvSpPr>
          <p:spPr>
            <a:xfrm>
              <a:off x="222563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8" name="Google Shape;26348;p46"/>
            <p:cNvSpPr/>
            <p:nvPr/>
          </p:nvSpPr>
          <p:spPr>
            <a:xfrm>
              <a:off x="2345143"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9" name="Google Shape;26349;p46"/>
            <p:cNvSpPr/>
            <p:nvPr/>
          </p:nvSpPr>
          <p:spPr>
            <a:xfrm>
              <a:off x="2464651"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0" name="Google Shape;26350;p46"/>
            <p:cNvSpPr/>
            <p:nvPr/>
          </p:nvSpPr>
          <p:spPr>
            <a:xfrm>
              <a:off x="258415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1" name="Google Shape;26351;p46"/>
            <p:cNvSpPr/>
            <p:nvPr/>
          </p:nvSpPr>
          <p:spPr>
            <a:xfrm>
              <a:off x="270366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2" name="Google Shape;26352;p46"/>
            <p:cNvSpPr/>
            <p:nvPr/>
          </p:nvSpPr>
          <p:spPr>
            <a:xfrm>
              <a:off x="2823176"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3" name="Google Shape;26353;p46"/>
            <p:cNvSpPr/>
            <p:nvPr/>
          </p:nvSpPr>
          <p:spPr>
            <a:xfrm>
              <a:off x="2942684"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4" name="Google Shape;26354;p46"/>
            <p:cNvSpPr/>
            <p:nvPr/>
          </p:nvSpPr>
          <p:spPr>
            <a:xfrm>
              <a:off x="3062192"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5" name="Google Shape;26355;p46"/>
            <p:cNvSpPr/>
            <p:nvPr/>
          </p:nvSpPr>
          <p:spPr>
            <a:xfrm>
              <a:off x="3181700"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6" name="Google Shape;26356;p46"/>
            <p:cNvSpPr/>
            <p:nvPr/>
          </p:nvSpPr>
          <p:spPr>
            <a:xfrm>
              <a:off x="3301209"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7" name="Google Shape;26357;p46"/>
            <p:cNvSpPr/>
            <p:nvPr/>
          </p:nvSpPr>
          <p:spPr>
            <a:xfrm>
              <a:off x="3420717" y="4253747"/>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8" name="Google Shape;26358;p46"/>
            <p:cNvSpPr/>
            <p:nvPr/>
          </p:nvSpPr>
          <p:spPr>
            <a:xfrm>
              <a:off x="31350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9" name="Google Shape;26359;p46"/>
            <p:cNvSpPr/>
            <p:nvPr/>
          </p:nvSpPr>
          <p:spPr>
            <a:xfrm>
              <a:off x="43301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0" name="Google Shape;26360;p46"/>
            <p:cNvSpPr/>
            <p:nvPr/>
          </p:nvSpPr>
          <p:spPr>
            <a:xfrm>
              <a:off x="55251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1" name="Google Shape;26361;p46"/>
            <p:cNvSpPr/>
            <p:nvPr/>
          </p:nvSpPr>
          <p:spPr>
            <a:xfrm>
              <a:off x="67202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2" name="Google Shape;26362;p46"/>
            <p:cNvSpPr/>
            <p:nvPr/>
          </p:nvSpPr>
          <p:spPr>
            <a:xfrm>
              <a:off x="79153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3" name="Google Shape;26363;p46"/>
            <p:cNvSpPr/>
            <p:nvPr/>
          </p:nvSpPr>
          <p:spPr>
            <a:xfrm>
              <a:off x="91104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4" name="Google Shape;26364;p46"/>
            <p:cNvSpPr/>
            <p:nvPr/>
          </p:nvSpPr>
          <p:spPr>
            <a:xfrm>
              <a:off x="103055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5" name="Google Shape;26365;p46"/>
            <p:cNvSpPr/>
            <p:nvPr/>
          </p:nvSpPr>
          <p:spPr>
            <a:xfrm>
              <a:off x="115006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6" name="Google Shape;26366;p46"/>
            <p:cNvSpPr/>
            <p:nvPr/>
          </p:nvSpPr>
          <p:spPr>
            <a:xfrm>
              <a:off x="126956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7" name="Google Shape;26367;p46"/>
            <p:cNvSpPr/>
            <p:nvPr/>
          </p:nvSpPr>
          <p:spPr>
            <a:xfrm>
              <a:off x="138907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8" name="Google Shape;26368;p46"/>
            <p:cNvSpPr/>
            <p:nvPr/>
          </p:nvSpPr>
          <p:spPr>
            <a:xfrm>
              <a:off x="1508585"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9" name="Google Shape;26369;p46"/>
            <p:cNvSpPr/>
            <p:nvPr/>
          </p:nvSpPr>
          <p:spPr>
            <a:xfrm>
              <a:off x="162809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0" name="Google Shape;26370;p46"/>
            <p:cNvSpPr/>
            <p:nvPr/>
          </p:nvSpPr>
          <p:spPr>
            <a:xfrm>
              <a:off x="174760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1" name="Google Shape;26371;p46"/>
            <p:cNvSpPr/>
            <p:nvPr/>
          </p:nvSpPr>
          <p:spPr>
            <a:xfrm>
              <a:off x="186711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2" name="Google Shape;26372;p46"/>
            <p:cNvSpPr/>
            <p:nvPr/>
          </p:nvSpPr>
          <p:spPr>
            <a:xfrm>
              <a:off x="1986618"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3" name="Google Shape;26373;p46"/>
            <p:cNvSpPr/>
            <p:nvPr/>
          </p:nvSpPr>
          <p:spPr>
            <a:xfrm>
              <a:off x="210612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4" name="Google Shape;26374;p46"/>
            <p:cNvSpPr/>
            <p:nvPr/>
          </p:nvSpPr>
          <p:spPr>
            <a:xfrm>
              <a:off x="222563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5" name="Google Shape;26375;p46"/>
            <p:cNvSpPr/>
            <p:nvPr/>
          </p:nvSpPr>
          <p:spPr>
            <a:xfrm>
              <a:off x="2345143"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6" name="Google Shape;26376;p46"/>
            <p:cNvSpPr/>
            <p:nvPr/>
          </p:nvSpPr>
          <p:spPr>
            <a:xfrm>
              <a:off x="2464651"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7" name="Google Shape;26377;p46"/>
            <p:cNvSpPr/>
            <p:nvPr/>
          </p:nvSpPr>
          <p:spPr>
            <a:xfrm>
              <a:off x="258415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8" name="Google Shape;26378;p46"/>
            <p:cNvSpPr/>
            <p:nvPr/>
          </p:nvSpPr>
          <p:spPr>
            <a:xfrm>
              <a:off x="270366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9" name="Google Shape;26379;p46"/>
            <p:cNvSpPr/>
            <p:nvPr/>
          </p:nvSpPr>
          <p:spPr>
            <a:xfrm>
              <a:off x="2823176"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0" name="Google Shape;26380;p46"/>
            <p:cNvSpPr/>
            <p:nvPr/>
          </p:nvSpPr>
          <p:spPr>
            <a:xfrm>
              <a:off x="2942684"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1" name="Google Shape;26381;p46"/>
            <p:cNvSpPr/>
            <p:nvPr/>
          </p:nvSpPr>
          <p:spPr>
            <a:xfrm>
              <a:off x="3062192"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2" name="Google Shape;26382;p46"/>
            <p:cNvSpPr/>
            <p:nvPr/>
          </p:nvSpPr>
          <p:spPr>
            <a:xfrm>
              <a:off x="3181700"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3" name="Google Shape;26383;p46"/>
            <p:cNvSpPr/>
            <p:nvPr/>
          </p:nvSpPr>
          <p:spPr>
            <a:xfrm>
              <a:off x="3301209"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4" name="Google Shape;26384;p46"/>
            <p:cNvSpPr/>
            <p:nvPr/>
          </p:nvSpPr>
          <p:spPr>
            <a:xfrm>
              <a:off x="3420717" y="4359854"/>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5" name="Google Shape;26385;p46"/>
            <p:cNvSpPr/>
            <p:nvPr/>
          </p:nvSpPr>
          <p:spPr>
            <a:xfrm>
              <a:off x="31350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6" name="Google Shape;26386;p46"/>
            <p:cNvSpPr/>
            <p:nvPr/>
          </p:nvSpPr>
          <p:spPr>
            <a:xfrm>
              <a:off x="43301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7" name="Google Shape;26387;p46"/>
            <p:cNvSpPr/>
            <p:nvPr/>
          </p:nvSpPr>
          <p:spPr>
            <a:xfrm>
              <a:off x="55251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8" name="Google Shape;26388;p46"/>
            <p:cNvSpPr/>
            <p:nvPr/>
          </p:nvSpPr>
          <p:spPr>
            <a:xfrm>
              <a:off x="67202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9" name="Google Shape;26389;p46"/>
            <p:cNvSpPr/>
            <p:nvPr/>
          </p:nvSpPr>
          <p:spPr>
            <a:xfrm>
              <a:off x="79153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0" name="Google Shape;26390;p46"/>
            <p:cNvSpPr/>
            <p:nvPr/>
          </p:nvSpPr>
          <p:spPr>
            <a:xfrm>
              <a:off x="91104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1" name="Google Shape;26391;p46"/>
            <p:cNvSpPr/>
            <p:nvPr/>
          </p:nvSpPr>
          <p:spPr>
            <a:xfrm>
              <a:off x="103055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2" name="Google Shape;26392;p46"/>
            <p:cNvSpPr/>
            <p:nvPr/>
          </p:nvSpPr>
          <p:spPr>
            <a:xfrm>
              <a:off x="115006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3" name="Google Shape;26393;p46"/>
            <p:cNvSpPr/>
            <p:nvPr/>
          </p:nvSpPr>
          <p:spPr>
            <a:xfrm>
              <a:off x="126956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4" name="Google Shape;26394;p46"/>
            <p:cNvSpPr/>
            <p:nvPr/>
          </p:nvSpPr>
          <p:spPr>
            <a:xfrm>
              <a:off x="138907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5" name="Google Shape;26395;p46"/>
            <p:cNvSpPr/>
            <p:nvPr/>
          </p:nvSpPr>
          <p:spPr>
            <a:xfrm>
              <a:off x="1508585"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6" name="Google Shape;26396;p46"/>
            <p:cNvSpPr/>
            <p:nvPr/>
          </p:nvSpPr>
          <p:spPr>
            <a:xfrm>
              <a:off x="162809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7" name="Google Shape;26397;p46"/>
            <p:cNvSpPr/>
            <p:nvPr/>
          </p:nvSpPr>
          <p:spPr>
            <a:xfrm>
              <a:off x="174760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8" name="Google Shape;26398;p46"/>
            <p:cNvSpPr/>
            <p:nvPr/>
          </p:nvSpPr>
          <p:spPr>
            <a:xfrm>
              <a:off x="186711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9" name="Google Shape;26399;p46"/>
            <p:cNvSpPr/>
            <p:nvPr/>
          </p:nvSpPr>
          <p:spPr>
            <a:xfrm>
              <a:off x="1986618"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0" name="Google Shape;26400;p46"/>
            <p:cNvSpPr/>
            <p:nvPr/>
          </p:nvSpPr>
          <p:spPr>
            <a:xfrm>
              <a:off x="210612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1" name="Google Shape;26401;p46"/>
            <p:cNvSpPr/>
            <p:nvPr/>
          </p:nvSpPr>
          <p:spPr>
            <a:xfrm>
              <a:off x="222563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2" name="Google Shape;26402;p46"/>
            <p:cNvSpPr/>
            <p:nvPr/>
          </p:nvSpPr>
          <p:spPr>
            <a:xfrm>
              <a:off x="2345143"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3" name="Google Shape;26403;p46"/>
            <p:cNvSpPr/>
            <p:nvPr/>
          </p:nvSpPr>
          <p:spPr>
            <a:xfrm>
              <a:off x="2464651"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4" name="Google Shape;26404;p46"/>
            <p:cNvSpPr/>
            <p:nvPr/>
          </p:nvSpPr>
          <p:spPr>
            <a:xfrm>
              <a:off x="258415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5" name="Google Shape;26405;p46"/>
            <p:cNvSpPr/>
            <p:nvPr/>
          </p:nvSpPr>
          <p:spPr>
            <a:xfrm>
              <a:off x="270366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6" name="Google Shape;26406;p46"/>
            <p:cNvSpPr/>
            <p:nvPr/>
          </p:nvSpPr>
          <p:spPr>
            <a:xfrm>
              <a:off x="2823176"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7" name="Google Shape;26407;p46"/>
            <p:cNvSpPr/>
            <p:nvPr/>
          </p:nvSpPr>
          <p:spPr>
            <a:xfrm>
              <a:off x="2942684"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8" name="Google Shape;26408;p46"/>
            <p:cNvSpPr/>
            <p:nvPr/>
          </p:nvSpPr>
          <p:spPr>
            <a:xfrm>
              <a:off x="3062192"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9" name="Google Shape;26409;p46"/>
            <p:cNvSpPr/>
            <p:nvPr/>
          </p:nvSpPr>
          <p:spPr>
            <a:xfrm>
              <a:off x="3181700"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0" name="Google Shape;26410;p46"/>
            <p:cNvSpPr/>
            <p:nvPr/>
          </p:nvSpPr>
          <p:spPr>
            <a:xfrm>
              <a:off x="3301209"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1" name="Google Shape;26411;p46"/>
            <p:cNvSpPr/>
            <p:nvPr/>
          </p:nvSpPr>
          <p:spPr>
            <a:xfrm>
              <a:off x="3420717" y="4465961"/>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2" name="Google Shape;26412;p46"/>
            <p:cNvSpPr/>
            <p:nvPr/>
          </p:nvSpPr>
          <p:spPr>
            <a:xfrm>
              <a:off x="31350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3" name="Google Shape;26413;p46"/>
            <p:cNvSpPr/>
            <p:nvPr/>
          </p:nvSpPr>
          <p:spPr>
            <a:xfrm>
              <a:off x="43301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4" name="Google Shape;26414;p46"/>
            <p:cNvSpPr/>
            <p:nvPr/>
          </p:nvSpPr>
          <p:spPr>
            <a:xfrm>
              <a:off x="55251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5" name="Google Shape;26415;p46"/>
            <p:cNvSpPr/>
            <p:nvPr/>
          </p:nvSpPr>
          <p:spPr>
            <a:xfrm>
              <a:off x="67202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6" name="Google Shape;26416;p46"/>
            <p:cNvSpPr/>
            <p:nvPr/>
          </p:nvSpPr>
          <p:spPr>
            <a:xfrm>
              <a:off x="79153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7" name="Google Shape;26417;p46"/>
            <p:cNvSpPr/>
            <p:nvPr/>
          </p:nvSpPr>
          <p:spPr>
            <a:xfrm>
              <a:off x="91104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8" name="Google Shape;26418;p46"/>
            <p:cNvSpPr/>
            <p:nvPr/>
          </p:nvSpPr>
          <p:spPr>
            <a:xfrm>
              <a:off x="103055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9" name="Google Shape;26419;p46"/>
            <p:cNvSpPr/>
            <p:nvPr/>
          </p:nvSpPr>
          <p:spPr>
            <a:xfrm>
              <a:off x="115006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0" name="Google Shape;26420;p46"/>
            <p:cNvSpPr/>
            <p:nvPr/>
          </p:nvSpPr>
          <p:spPr>
            <a:xfrm>
              <a:off x="126956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1" name="Google Shape;26421;p46"/>
            <p:cNvSpPr/>
            <p:nvPr/>
          </p:nvSpPr>
          <p:spPr>
            <a:xfrm>
              <a:off x="138907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2" name="Google Shape;26422;p46"/>
            <p:cNvSpPr/>
            <p:nvPr/>
          </p:nvSpPr>
          <p:spPr>
            <a:xfrm>
              <a:off x="1508585"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3" name="Google Shape;26423;p46"/>
            <p:cNvSpPr/>
            <p:nvPr/>
          </p:nvSpPr>
          <p:spPr>
            <a:xfrm>
              <a:off x="162809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4" name="Google Shape;26424;p46"/>
            <p:cNvSpPr/>
            <p:nvPr/>
          </p:nvSpPr>
          <p:spPr>
            <a:xfrm>
              <a:off x="174760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5" name="Google Shape;26425;p46"/>
            <p:cNvSpPr/>
            <p:nvPr/>
          </p:nvSpPr>
          <p:spPr>
            <a:xfrm>
              <a:off x="186711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6" name="Google Shape;26426;p46"/>
            <p:cNvSpPr/>
            <p:nvPr/>
          </p:nvSpPr>
          <p:spPr>
            <a:xfrm>
              <a:off x="1986618"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7" name="Google Shape;26427;p46"/>
            <p:cNvSpPr/>
            <p:nvPr/>
          </p:nvSpPr>
          <p:spPr>
            <a:xfrm>
              <a:off x="210612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8" name="Google Shape;26428;p46"/>
            <p:cNvSpPr/>
            <p:nvPr/>
          </p:nvSpPr>
          <p:spPr>
            <a:xfrm>
              <a:off x="222563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9" name="Google Shape;26429;p46"/>
            <p:cNvSpPr/>
            <p:nvPr/>
          </p:nvSpPr>
          <p:spPr>
            <a:xfrm>
              <a:off x="2345143"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0" name="Google Shape;26430;p46"/>
            <p:cNvSpPr/>
            <p:nvPr/>
          </p:nvSpPr>
          <p:spPr>
            <a:xfrm>
              <a:off x="2464651"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1" name="Google Shape;26431;p46"/>
            <p:cNvSpPr/>
            <p:nvPr/>
          </p:nvSpPr>
          <p:spPr>
            <a:xfrm>
              <a:off x="258415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2" name="Google Shape;26432;p46"/>
            <p:cNvSpPr/>
            <p:nvPr/>
          </p:nvSpPr>
          <p:spPr>
            <a:xfrm>
              <a:off x="270366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3" name="Google Shape;26433;p46"/>
            <p:cNvSpPr/>
            <p:nvPr/>
          </p:nvSpPr>
          <p:spPr>
            <a:xfrm>
              <a:off x="2823176"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4" name="Google Shape;26434;p46"/>
            <p:cNvSpPr/>
            <p:nvPr/>
          </p:nvSpPr>
          <p:spPr>
            <a:xfrm>
              <a:off x="2942684"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5" name="Google Shape;26435;p46"/>
            <p:cNvSpPr/>
            <p:nvPr/>
          </p:nvSpPr>
          <p:spPr>
            <a:xfrm>
              <a:off x="3062192"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6" name="Google Shape;26436;p46"/>
            <p:cNvSpPr/>
            <p:nvPr/>
          </p:nvSpPr>
          <p:spPr>
            <a:xfrm>
              <a:off x="3181700"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7" name="Google Shape;26437;p46"/>
            <p:cNvSpPr/>
            <p:nvPr/>
          </p:nvSpPr>
          <p:spPr>
            <a:xfrm>
              <a:off x="3301209"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8" name="Google Shape;26438;p46"/>
            <p:cNvSpPr/>
            <p:nvPr/>
          </p:nvSpPr>
          <p:spPr>
            <a:xfrm>
              <a:off x="3420717" y="4572069"/>
              <a:ext cx="31500" cy="31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365760"/>
            <a:ext cx="8037600" cy="567000"/>
          </a:xfrm>
          <a:prstGeom prst="rect">
            <a:avLst/>
          </a:prstGeom>
          <a:noFill/>
          <a:ln>
            <a:noFill/>
          </a:ln>
        </p:spPr>
        <p:txBody>
          <a:bodyPr spcFirstLastPara="1" wrap="square" lIns="91425" tIns="64000" rIns="91425" bIns="91425" anchor="t" anchorCtr="0">
            <a:noAutofit/>
          </a:bodyPr>
          <a:lstStyle>
            <a:lvl1pPr lvl="0"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2pPr>
            <a:lvl3pPr lvl="2"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3pPr>
            <a:lvl4pPr lvl="3"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4pPr>
            <a:lvl5pPr lvl="4"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5pPr>
            <a:lvl6pPr lvl="5"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6pPr>
            <a:lvl7pPr lvl="6"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7pPr>
            <a:lvl8pPr lvl="7"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8pPr>
            <a:lvl9pPr lvl="8" algn="ctr" rtl="0">
              <a:lnSpc>
                <a:spcPct val="100000"/>
              </a:lnSpc>
              <a:spcBef>
                <a:spcPts val="0"/>
              </a:spcBef>
              <a:spcAft>
                <a:spcPts val="0"/>
              </a:spcAft>
              <a:buClr>
                <a:schemeClr val="dk1"/>
              </a:buClr>
              <a:buSzPts val="3000"/>
              <a:buFont typeface="Archivo Black"/>
              <a:buNone/>
              <a:defRPr sz="3000">
                <a:solidFill>
                  <a:schemeClr val="dk1"/>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5" r:id="rId3"/>
    <p:sldLayoutId id="2147483689" r:id="rId4"/>
    <p:sldLayoutId id="2147483690" r:id="rId5"/>
    <p:sldLayoutId id="2147483691" r:id="rId6"/>
    <p:sldLayoutId id="214748369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30.png"/><Relationship Id="rId10" Type="http://schemas.openxmlformats.org/officeDocument/2006/relationships/image" Target="../media/image7.svg"/><Relationship Id="rId4" Type="http://schemas.openxmlformats.org/officeDocument/2006/relationships/image" Target="../media/image210.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9.jp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52"/>
        <p:cNvGrpSpPr/>
        <p:nvPr/>
      </p:nvGrpSpPr>
      <p:grpSpPr>
        <a:xfrm>
          <a:off x="0" y="0"/>
          <a:ext cx="0" cy="0"/>
          <a:chOff x="0" y="0"/>
          <a:chExt cx="0" cy="0"/>
        </a:xfrm>
      </p:grpSpPr>
      <p:sp>
        <p:nvSpPr>
          <p:cNvPr id="3" name="Sous-titre 2">
            <a:extLst>
              <a:ext uri="{FF2B5EF4-FFF2-40B4-BE49-F238E27FC236}">
                <a16:creationId xmlns:a16="http://schemas.microsoft.com/office/drawing/2014/main" id="{6BF83B22-EF95-4E1D-2BEF-180E97AC0154}"/>
              </a:ext>
            </a:extLst>
          </p:cNvPr>
          <p:cNvSpPr>
            <a:spLocks noGrp="1"/>
          </p:cNvSpPr>
          <p:nvPr>
            <p:ph type="subTitle" idx="1"/>
          </p:nvPr>
        </p:nvSpPr>
        <p:spPr>
          <a:xfrm>
            <a:off x="2392525" y="3814340"/>
            <a:ext cx="4359000" cy="409500"/>
          </a:xfrm>
        </p:spPr>
        <p:txBody>
          <a:bodyPr/>
          <a:lstStyle/>
          <a:p>
            <a:r>
              <a:rPr lang="fr-BE" b="1" dirty="0"/>
              <a:t>A. Fyon, G. </a:t>
            </a:r>
            <a:r>
              <a:rPr lang="fr-BE" b="1" dirty="0" err="1"/>
              <a:t>Drion</a:t>
            </a:r>
            <a:endParaRPr lang="en" b="1" dirty="0"/>
          </a:p>
        </p:txBody>
      </p:sp>
      <p:sp>
        <p:nvSpPr>
          <p:cNvPr id="2" name="Rectangle 1">
            <a:extLst>
              <a:ext uri="{FF2B5EF4-FFF2-40B4-BE49-F238E27FC236}">
                <a16:creationId xmlns:a16="http://schemas.microsoft.com/office/drawing/2014/main" id="{5B8A6177-EA44-5D03-930B-7A0438354AE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464300-38CC-9133-17B5-EDDF7B186BA0}"/>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53" name="Google Shape;26453;p52"/>
          <p:cNvGrpSpPr/>
          <p:nvPr/>
        </p:nvGrpSpPr>
        <p:grpSpPr>
          <a:xfrm>
            <a:off x="313503" y="540001"/>
            <a:ext cx="8516808" cy="4063556"/>
            <a:chOff x="313503" y="540001"/>
            <a:chExt cx="8516808" cy="4063556"/>
          </a:xfrm>
        </p:grpSpPr>
        <p:sp>
          <p:nvSpPr>
            <p:cNvPr id="26454" name="Google Shape;26454;p52"/>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5" name="Google Shape;26455;p52"/>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6" name="Google Shape;26456;p52"/>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7" name="Google Shape;26457;p52"/>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8" name="Google Shape;26458;p52"/>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9" name="Google Shape;26459;p52"/>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0" name="Google Shape;26460;p52"/>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1" name="Google Shape;26461;p52"/>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2" name="Google Shape;26462;p52"/>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3" name="Google Shape;26463;p52"/>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4" name="Google Shape;26464;p52"/>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5" name="Google Shape;26465;p52"/>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6" name="Google Shape;26466;p52"/>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7" name="Google Shape;26467;p52"/>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8" name="Google Shape;26468;p52"/>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9" name="Google Shape;26469;p52"/>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0" name="Google Shape;26470;p52"/>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1" name="Google Shape;26471;p52"/>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2" name="Google Shape;26472;p52"/>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3" name="Google Shape;26473;p52"/>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4" name="Google Shape;26474;p52"/>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5" name="Google Shape;26475;p52"/>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6" name="Google Shape;26476;p52"/>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7" name="Google Shape;26477;p52"/>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8" name="Google Shape;26478;p52"/>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9" name="Google Shape;26479;p52"/>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0" name="Google Shape;26480;p52"/>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1" name="Google Shape;26481;p52"/>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2" name="Google Shape;26482;p52"/>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3" name="Google Shape;26483;p52"/>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4" name="Google Shape;26484;p52"/>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5" name="Google Shape;26485;p52"/>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6" name="Google Shape;26486;p52"/>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7" name="Google Shape;26487;p52"/>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8" name="Google Shape;26488;p52"/>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9" name="Google Shape;26489;p52"/>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0" name="Google Shape;26490;p52"/>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1" name="Google Shape;26491;p52"/>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2" name="Google Shape;26492;p52"/>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3" name="Google Shape;26493;p52"/>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4" name="Google Shape;26494;p52"/>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5" name="Google Shape;26495;p52"/>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6" name="Google Shape;26496;p52"/>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7" name="Google Shape;26497;p52"/>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8" name="Google Shape;26498;p52"/>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9" name="Google Shape;26499;p52"/>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0" name="Google Shape;26500;p52"/>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1" name="Google Shape;26501;p52"/>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2" name="Google Shape;26502;p52"/>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3" name="Google Shape;26503;p52"/>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4" name="Google Shape;26504;p52"/>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5" name="Google Shape;26505;p52"/>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6" name="Google Shape;26506;p52"/>
            <p:cNvSpPr/>
            <p:nvPr/>
          </p:nvSpPr>
          <p:spPr>
            <a:xfrm>
              <a:off x="313503"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7" name="Google Shape;26507;p52"/>
            <p:cNvSpPr/>
            <p:nvPr/>
          </p:nvSpPr>
          <p:spPr>
            <a:xfrm>
              <a:off x="43301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8" name="Google Shape;26508;p52"/>
            <p:cNvSpPr/>
            <p:nvPr/>
          </p:nvSpPr>
          <p:spPr>
            <a:xfrm>
              <a:off x="552519"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9" name="Google Shape;26509;p52"/>
            <p:cNvSpPr/>
            <p:nvPr/>
          </p:nvSpPr>
          <p:spPr>
            <a:xfrm>
              <a:off x="67202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0" name="Google Shape;26510;p52"/>
            <p:cNvSpPr/>
            <p:nvPr/>
          </p:nvSpPr>
          <p:spPr>
            <a:xfrm>
              <a:off x="791536"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1" name="Google Shape;26511;p52"/>
            <p:cNvSpPr/>
            <p:nvPr/>
          </p:nvSpPr>
          <p:spPr>
            <a:xfrm>
              <a:off x="91104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2" name="Google Shape;26512;p52"/>
            <p:cNvSpPr/>
            <p:nvPr/>
          </p:nvSpPr>
          <p:spPr>
            <a:xfrm>
              <a:off x="1030552"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3" name="Google Shape;26513;p52"/>
            <p:cNvSpPr/>
            <p:nvPr/>
          </p:nvSpPr>
          <p:spPr>
            <a:xfrm>
              <a:off x="820125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4" name="Google Shape;26514;p52"/>
            <p:cNvSpPr/>
            <p:nvPr/>
          </p:nvSpPr>
          <p:spPr>
            <a:xfrm>
              <a:off x="832076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5" name="Google Shape;26515;p52"/>
            <p:cNvSpPr/>
            <p:nvPr/>
          </p:nvSpPr>
          <p:spPr>
            <a:xfrm>
              <a:off x="844028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6" name="Google Shape;26516;p52"/>
            <p:cNvSpPr/>
            <p:nvPr/>
          </p:nvSpPr>
          <p:spPr>
            <a:xfrm>
              <a:off x="855979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7" name="Google Shape;26517;p52"/>
            <p:cNvSpPr/>
            <p:nvPr/>
          </p:nvSpPr>
          <p:spPr>
            <a:xfrm>
              <a:off x="8679308"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8" name="Google Shape;26518;p52"/>
            <p:cNvSpPr/>
            <p:nvPr/>
          </p:nvSpPr>
          <p:spPr>
            <a:xfrm>
              <a:off x="879882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9" name="Google Shape;26519;p52"/>
            <p:cNvSpPr/>
            <p:nvPr/>
          </p:nvSpPr>
          <p:spPr>
            <a:xfrm>
              <a:off x="313503"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0" name="Google Shape;26520;p52"/>
            <p:cNvSpPr/>
            <p:nvPr/>
          </p:nvSpPr>
          <p:spPr>
            <a:xfrm>
              <a:off x="43301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1" name="Google Shape;26521;p52"/>
            <p:cNvSpPr/>
            <p:nvPr/>
          </p:nvSpPr>
          <p:spPr>
            <a:xfrm>
              <a:off x="552519"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2" name="Google Shape;26522;p52"/>
            <p:cNvSpPr/>
            <p:nvPr/>
          </p:nvSpPr>
          <p:spPr>
            <a:xfrm>
              <a:off x="67202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3" name="Google Shape;26523;p52"/>
            <p:cNvSpPr/>
            <p:nvPr/>
          </p:nvSpPr>
          <p:spPr>
            <a:xfrm>
              <a:off x="791536"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4" name="Google Shape;26524;p52"/>
            <p:cNvSpPr/>
            <p:nvPr/>
          </p:nvSpPr>
          <p:spPr>
            <a:xfrm>
              <a:off x="91104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5" name="Google Shape;26525;p52"/>
            <p:cNvSpPr/>
            <p:nvPr/>
          </p:nvSpPr>
          <p:spPr>
            <a:xfrm>
              <a:off x="1030552"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6" name="Google Shape;26526;p52"/>
            <p:cNvSpPr/>
            <p:nvPr/>
          </p:nvSpPr>
          <p:spPr>
            <a:xfrm>
              <a:off x="820125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7" name="Google Shape;26527;p52"/>
            <p:cNvSpPr/>
            <p:nvPr/>
          </p:nvSpPr>
          <p:spPr>
            <a:xfrm>
              <a:off x="832076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8" name="Google Shape;26528;p52"/>
            <p:cNvSpPr/>
            <p:nvPr/>
          </p:nvSpPr>
          <p:spPr>
            <a:xfrm>
              <a:off x="844028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9" name="Google Shape;26529;p52"/>
            <p:cNvSpPr/>
            <p:nvPr/>
          </p:nvSpPr>
          <p:spPr>
            <a:xfrm>
              <a:off x="855979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0" name="Google Shape;26530;p52"/>
            <p:cNvSpPr/>
            <p:nvPr/>
          </p:nvSpPr>
          <p:spPr>
            <a:xfrm>
              <a:off x="8679308"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1" name="Google Shape;26531;p52"/>
            <p:cNvSpPr/>
            <p:nvPr/>
          </p:nvSpPr>
          <p:spPr>
            <a:xfrm>
              <a:off x="879882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2" name="Google Shape;26532;p52"/>
            <p:cNvSpPr/>
            <p:nvPr/>
          </p:nvSpPr>
          <p:spPr>
            <a:xfrm>
              <a:off x="313503"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3" name="Google Shape;26533;p52"/>
            <p:cNvSpPr/>
            <p:nvPr/>
          </p:nvSpPr>
          <p:spPr>
            <a:xfrm>
              <a:off x="43301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4" name="Google Shape;26534;p52"/>
            <p:cNvSpPr/>
            <p:nvPr/>
          </p:nvSpPr>
          <p:spPr>
            <a:xfrm>
              <a:off x="552519"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5" name="Google Shape;26535;p52"/>
            <p:cNvSpPr/>
            <p:nvPr/>
          </p:nvSpPr>
          <p:spPr>
            <a:xfrm>
              <a:off x="67202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6" name="Google Shape;26536;p52"/>
            <p:cNvSpPr/>
            <p:nvPr/>
          </p:nvSpPr>
          <p:spPr>
            <a:xfrm>
              <a:off x="791536"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7" name="Google Shape;26537;p52"/>
            <p:cNvSpPr/>
            <p:nvPr/>
          </p:nvSpPr>
          <p:spPr>
            <a:xfrm>
              <a:off x="91104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8" name="Google Shape;26538;p52"/>
            <p:cNvSpPr/>
            <p:nvPr/>
          </p:nvSpPr>
          <p:spPr>
            <a:xfrm>
              <a:off x="1030552"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9" name="Google Shape;26539;p52"/>
            <p:cNvSpPr/>
            <p:nvPr/>
          </p:nvSpPr>
          <p:spPr>
            <a:xfrm>
              <a:off x="820125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0" name="Google Shape;26540;p52"/>
            <p:cNvSpPr/>
            <p:nvPr/>
          </p:nvSpPr>
          <p:spPr>
            <a:xfrm>
              <a:off x="832076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1" name="Google Shape;26541;p52"/>
            <p:cNvSpPr/>
            <p:nvPr/>
          </p:nvSpPr>
          <p:spPr>
            <a:xfrm>
              <a:off x="844028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2" name="Google Shape;26542;p52"/>
            <p:cNvSpPr/>
            <p:nvPr/>
          </p:nvSpPr>
          <p:spPr>
            <a:xfrm>
              <a:off x="855979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3" name="Google Shape;26543;p52"/>
            <p:cNvSpPr/>
            <p:nvPr/>
          </p:nvSpPr>
          <p:spPr>
            <a:xfrm>
              <a:off x="8679308"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4" name="Google Shape;26544;p52"/>
            <p:cNvSpPr/>
            <p:nvPr/>
          </p:nvSpPr>
          <p:spPr>
            <a:xfrm>
              <a:off x="879882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5" name="Google Shape;26545;p52"/>
            <p:cNvSpPr/>
            <p:nvPr/>
          </p:nvSpPr>
          <p:spPr>
            <a:xfrm>
              <a:off x="313503"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6" name="Google Shape;26546;p52"/>
            <p:cNvSpPr/>
            <p:nvPr/>
          </p:nvSpPr>
          <p:spPr>
            <a:xfrm>
              <a:off x="43301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7" name="Google Shape;26547;p52"/>
            <p:cNvSpPr/>
            <p:nvPr/>
          </p:nvSpPr>
          <p:spPr>
            <a:xfrm>
              <a:off x="552519"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8" name="Google Shape;26548;p52"/>
            <p:cNvSpPr/>
            <p:nvPr/>
          </p:nvSpPr>
          <p:spPr>
            <a:xfrm>
              <a:off x="67202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9" name="Google Shape;26549;p52"/>
            <p:cNvSpPr/>
            <p:nvPr/>
          </p:nvSpPr>
          <p:spPr>
            <a:xfrm>
              <a:off x="791536"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0" name="Google Shape;26550;p52"/>
            <p:cNvSpPr/>
            <p:nvPr/>
          </p:nvSpPr>
          <p:spPr>
            <a:xfrm>
              <a:off x="91104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1" name="Google Shape;26551;p52"/>
            <p:cNvSpPr/>
            <p:nvPr/>
          </p:nvSpPr>
          <p:spPr>
            <a:xfrm>
              <a:off x="1030552"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2" name="Google Shape;26552;p52"/>
            <p:cNvSpPr/>
            <p:nvPr/>
          </p:nvSpPr>
          <p:spPr>
            <a:xfrm>
              <a:off x="820125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3" name="Google Shape;26553;p52"/>
            <p:cNvSpPr/>
            <p:nvPr/>
          </p:nvSpPr>
          <p:spPr>
            <a:xfrm>
              <a:off x="832076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4" name="Google Shape;26554;p52"/>
            <p:cNvSpPr/>
            <p:nvPr/>
          </p:nvSpPr>
          <p:spPr>
            <a:xfrm>
              <a:off x="844028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5" name="Google Shape;26555;p52"/>
            <p:cNvSpPr/>
            <p:nvPr/>
          </p:nvSpPr>
          <p:spPr>
            <a:xfrm>
              <a:off x="855979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6" name="Google Shape;26556;p52"/>
            <p:cNvSpPr/>
            <p:nvPr/>
          </p:nvSpPr>
          <p:spPr>
            <a:xfrm>
              <a:off x="8679308"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7" name="Google Shape;26557;p52"/>
            <p:cNvSpPr/>
            <p:nvPr/>
          </p:nvSpPr>
          <p:spPr>
            <a:xfrm>
              <a:off x="879882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8" name="Google Shape;26558;p52"/>
            <p:cNvSpPr/>
            <p:nvPr/>
          </p:nvSpPr>
          <p:spPr>
            <a:xfrm>
              <a:off x="313503"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9" name="Google Shape;26559;p52"/>
            <p:cNvSpPr/>
            <p:nvPr/>
          </p:nvSpPr>
          <p:spPr>
            <a:xfrm>
              <a:off x="43301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0" name="Google Shape;26560;p52"/>
            <p:cNvSpPr/>
            <p:nvPr/>
          </p:nvSpPr>
          <p:spPr>
            <a:xfrm>
              <a:off x="552519"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1" name="Google Shape;26561;p52"/>
            <p:cNvSpPr/>
            <p:nvPr/>
          </p:nvSpPr>
          <p:spPr>
            <a:xfrm>
              <a:off x="67202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2" name="Google Shape;26562;p52"/>
            <p:cNvSpPr/>
            <p:nvPr/>
          </p:nvSpPr>
          <p:spPr>
            <a:xfrm>
              <a:off x="791536"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3" name="Google Shape;26563;p52"/>
            <p:cNvSpPr/>
            <p:nvPr/>
          </p:nvSpPr>
          <p:spPr>
            <a:xfrm>
              <a:off x="91104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4" name="Google Shape;26564;p52"/>
            <p:cNvSpPr/>
            <p:nvPr/>
          </p:nvSpPr>
          <p:spPr>
            <a:xfrm>
              <a:off x="1030552"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5" name="Google Shape;26565;p52"/>
            <p:cNvSpPr/>
            <p:nvPr/>
          </p:nvSpPr>
          <p:spPr>
            <a:xfrm>
              <a:off x="820125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6" name="Google Shape;26566;p52"/>
            <p:cNvSpPr/>
            <p:nvPr/>
          </p:nvSpPr>
          <p:spPr>
            <a:xfrm>
              <a:off x="832076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7" name="Google Shape;26567;p52"/>
            <p:cNvSpPr/>
            <p:nvPr/>
          </p:nvSpPr>
          <p:spPr>
            <a:xfrm>
              <a:off x="844028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8" name="Google Shape;26568;p52"/>
            <p:cNvSpPr/>
            <p:nvPr/>
          </p:nvSpPr>
          <p:spPr>
            <a:xfrm>
              <a:off x="855979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9" name="Google Shape;26569;p52"/>
            <p:cNvSpPr/>
            <p:nvPr/>
          </p:nvSpPr>
          <p:spPr>
            <a:xfrm>
              <a:off x="8679308"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0" name="Google Shape;26570;p52"/>
            <p:cNvSpPr/>
            <p:nvPr/>
          </p:nvSpPr>
          <p:spPr>
            <a:xfrm>
              <a:off x="879882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1" name="Google Shape;26571;p52"/>
            <p:cNvSpPr/>
            <p:nvPr/>
          </p:nvSpPr>
          <p:spPr>
            <a:xfrm>
              <a:off x="313503"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2" name="Google Shape;26572;p52"/>
            <p:cNvSpPr/>
            <p:nvPr/>
          </p:nvSpPr>
          <p:spPr>
            <a:xfrm>
              <a:off x="43301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3" name="Google Shape;26573;p52"/>
            <p:cNvSpPr/>
            <p:nvPr/>
          </p:nvSpPr>
          <p:spPr>
            <a:xfrm>
              <a:off x="552519"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4" name="Google Shape;26574;p52"/>
            <p:cNvSpPr/>
            <p:nvPr/>
          </p:nvSpPr>
          <p:spPr>
            <a:xfrm>
              <a:off x="67202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5" name="Google Shape;26575;p52"/>
            <p:cNvSpPr/>
            <p:nvPr/>
          </p:nvSpPr>
          <p:spPr>
            <a:xfrm>
              <a:off x="791536"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6" name="Google Shape;26576;p52"/>
            <p:cNvSpPr/>
            <p:nvPr/>
          </p:nvSpPr>
          <p:spPr>
            <a:xfrm>
              <a:off x="91104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7" name="Google Shape;26577;p52"/>
            <p:cNvSpPr/>
            <p:nvPr/>
          </p:nvSpPr>
          <p:spPr>
            <a:xfrm>
              <a:off x="1030552"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8" name="Google Shape;26578;p52"/>
            <p:cNvSpPr/>
            <p:nvPr/>
          </p:nvSpPr>
          <p:spPr>
            <a:xfrm>
              <a:off x="820125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9" name="Google Shape;26579;p52"/>
            <p:cNvSpPr/>
            <p:nvPr/>
          </p:nvSpPr>
          <p:spPr>
            <a:xfrm>
              <a:off x="832076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0" name="Google Shape;26580;p52"/>
            <p:cNvSpPr/>
            <p:nvPr/>
          </p:nvSpPr>
          <p:spPr>
            <a:xfrm>
              <a:off x="844028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1" name="Google Shape;26581;p52"/>
            <p:cNvSpPr/>
            <p:nvPr/>
          </p:nvSpPr>
          <p:spPr>
            <a:xfrm>
              <a:off x="855979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2" name="Google Shape;26582;p52"/>
            <p:cNvSpPr/>
            <p:nvPr/>
          </p:nvSpPr>
          <p:spPr>
            <a:xfrm>
              <a:off x="8679308"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3" name="Google Shape;26583;p52"/>
            <p:cNvSpPr/>
            <p:nvPr/>
          </p:nvSpPr>
          <p:spPr>
            <a:xfrm>
              <a:off x="879882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4" name="Google Shape;26584;p52"/>
            <p:cNvSpPr/>
            <p:nvPr/>
          </p:nvSpPr>
          <p:spPr>
            <a:xfrm>
              <a:off x="313503"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5" name="Google Shape;26585;p52"/>
            <p:cNvSpPr/>
            <p:nvPr/>
          </p:nvSpPr>
          <p:spPr>
            <a:xfrm>
              <a:off x="43301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6" name="Google Shape;26586;p52"/>
            <p:cNvSpPr/>
            <p:nvPr/>
          </p:nvSpPr>
          <p:spPr>
            <a:xfrm>
              <a:off x="552519"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7" name="Google Shape;26587;p52"/>
            <p:cNvSpPr/>
            <p:nvPr/>
          </p:nvSpPr>
          <p:spPr>
            <a:xfrm>
              <a:off x="67202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8" name="Google Shape;26588;p52"/>
            <p:cNvSpPr/>
            <p:nvPr/>
          </p:nvSpPr>
          <p:spPr>
            <a:xfrm>
              <a:off x="791536"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9" name="Google Shape;26589;p52"/>
            <p:cNvSpPr/>
            <p:nvPr/>
          </p:nvSpPr>
          <p:spPr>
            <a:xfrm>
              <a:off x="91104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0" name="Google Shape;26590;p52"/>
            <p:cNvSpPr/>
            <p:nvPr/>
          </p:nvSpPr>
          <p:spPr>
            <a:xfrm>
              <a:off x="1030552"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1" name="Google Shape;26591;p52"/>
            <p:cNvSpPr/>
            <p:nvPr/>
          </p:nvSpPr>
          <p:spPr>
            <a:xfrm>
              <a:off x="820125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2" name="Google Shape;26592;p52"/>
            <p:cNvSpPr/>
            <p:nvPr/>
          </p:nvSpPr>
          <p:spPr>
            <a:xfrm>
              <a:off x="832076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3" name="Google Shape;26593;p52"/>
            <p:cNvSpPr/>
            <p:nvPr/>
          </p:nvSpPr>
          <p:spPr>
            <a:xfrm>
              <a:off x="844028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4" name="Google Shape;26594;p52"/>
            <p:cNvSpPr/>
            <p:nvPr/>
          </p:nvSpPr>
          <p:spPr>
            <a:xfrm>
              <a:off x="855979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5" name="Google Shape;26595;p52"/>
            <p:cNvSpPr/>
            <p:nvPr/>
          </p:nvSpPr>
          <p:spPr>
            <a:xfrm>
              <a:off x="8679308"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6" name="Google Shape;26596;p52"/>
            <p:cNvSpPr/>
            <p:nvPr/>
          </p:nvSpPr>
          <p:spPr>
            <a:xfrm>
              <a:off x="879882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7" name="Google Shape;26597;p52"/>
            <p:cNvSpPr/>
            <p:nvPr/>
          </p:nvSpPr>
          <p:spPr>
            <a:xfrm>
              <a:off x="313503"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8" name="Google Shape;26598;p52"/>
            <p:cNvSpPr/>
            <p:nvPr/>
          </p:nvSpPr>
          <p:spPr>
            <a:xfrm>
              <a:off x="43301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9" name="Google Shape;26599;p52"/>
            <p:cNvSpPr/>
            <p:nvPr/>
          </p:nvSpPr>
          <p:spPr>
            <a:xfrm>
              <a:off x="552519"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0" name="Google Shape;26600;p52"/>
            <p:cNvSpPr/>
            <p:nvPr/>
          </p:nvSpPr>
          <p:spPr>
            <a:xfrm>
              <a:off x="67202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1" name="Google Shape;26601;p52"/>
            <p:cNvSpPr/>
            <p:nvPr/>
          </p:nvSpPr>
          <p:spPr>
            <a:xfrm>
              <a:off x="791536"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2" name="Google Shape;26602;p52"/>
            <p:cNvSpPr/>
            <p:nvPr/>
          </p:nvSpPr>
          <p:spPr>
            <a:xfrm>
              <a:off x="91104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3" name="Google Shape;26603;p52"/>
            <p:cNvSpPr/>
            <p:nvPr/>
          </p:nvSpPr>
          <p:spPr>
            <a:xfrm>
              <a:off x="1030552"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4" name="Google Shape;26604;p52"/>
            <p:cNvSpPr/>
            <p:nvPr/>
          </p:nvSpPr>
          <p:spPr>
            <a:xfrm>
              <a:off x="820125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5" name="Google Shape;26605;p52"/>
            <p:cNvSpPr/>
            <p:nvPr/>
          </p:nvSpPr>
          <p:spPr>
            <a:xfrm>
              <a:off x="832076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6" name="Google Shape;26606;p52"/>
            <p:cNvSpPr/>
            <p:nvPr/>
          </p:nvSpPr>
          <p:spPr>
            <a:xfrm>
              <a:off x="844028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7" name="Google Shape;26607;p52"/>
            <p:cNvSpPr/>
            <p:nvPr/>
          </p:nvSpPr>
          <p:spPr>
            <a:xfrm>
              <a:off x="855979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8" name="Google Shape;26608;p52"/>
            <p:cNvSpPr/>
            <p:nvPr/>
          </p:nvSpPr>
          <p:spPr>
            <a:xfrm>
              <a:off x="8679308"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9" name="Google Shape;26609;p52"/>
            <p:cNvSpPr/>
            <p:nvPr/>
          </p:nvSpPr>
          <p:spPr>
            <a:xfrm>
              <a:off x="879882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0" name="Google Shape;26610;p52"/>
            <p:cNvSpPr/>
            <p:nvPr/>
          </p:nvSpPr>
          <p:spPr>
            <a:xfrm>
              <a:off x="313503"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1" name="Google Shape;26611;p52"/>
            <p:cNvSpPr/>
            <p:nvPr/>
          </p:nvSpPr>
          <p:spPr>
            <a:xfrm>
              <a:off x="43301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2" name="Google Shape;26612;p52"/>
            <p:cNvSpPr/>
            <p:nvPr/>
          </p:nvSpPr>
          <p:spPr>
            <a:xfrm>
              <a:off x="552519"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3" name="Google Shape;26613;p52"/>
            <p:cNvSpPr/>
            <p:nvPr/>
          </p:nvSpPr>
          <p:spPr>
            <a:xfrm>
              <a:off x="67202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4" name="Google Shape;26614;p52"/>
            <p:cNvSpPr/>
            <p:nvPr/>
          </p:nvSpPr>
          <p:spPr>
            <a:xfrm>
              <a:off x="791536"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5" name="Google Shape;26615;p52"/>
            <p:cNvSpPr/>
            <p:nvPr/>
          </p:nvSpPr>
          <p:spPr>
            <a:xfrm>
              <a:off x="91104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6" name="Google Shape;26616;p52"/>
            <p:cNvSpPr/>
            <p:nvPr/>
          </p:nvSpPr>
          <p:spPr>
            <a:xfrm>
              <a:off x="1030552"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7" name="Google Shape;26617;p52"/>
            <p:cNvSpPr/>
            <p:nvPr/>
          </p:nvSpPr>
          <p:spPr>
            <a:xfrm>
              <a:off x="820125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8" name="Google Shape;26618;p52"/>
            <p:cNvSpPr/>
            <p:nvPr/>
          </p:nvSpPr>
          <p:spPr>
            <a:xfrm>
              <a:off x="832076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9" name="Google Shape;26619;p52"/>
            <p:cNvSpPr/>
            <p:nvPr/>
          </p:nvSpPr>
          <p:spPr>
            <a:xfrm>
              <a:off x="844028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0" name="Google Shape;26620;p52"/>
            <p:cNvSpPr/>
            <p:nvPr/>
          </p:nvSpPr>
          <p:spPr>
            <a:xfrm>
              <a:off x="855979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1" name="Google Shape;26621;p52"/>
            <p:cNvSpPr/>
            <p:nvPr/>
          </p:nvSpPr>
          <p:spPr>
            <a:xfrm>
              <a:off x="8679308"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2" name="Google Shape;26622;p52"/>
            <p:cNvSpPr/>
            <p:nvPr/>
          </p:nvSpPr>
          <p:spPr>
            <a:xfrm>
              <a:off x="879882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3" name="Google Shape;26623;p52"/>
            <p:cNvSpPr/>
            <p:nvPr/>
          </p:nvSpPr>
          <p:spPr>
            <a:xfrm>
              <a:off x="313503"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4" name="Google Shape;26624;p52"/>
            <p:cNvSpPr/>
            <p:nvPr/>
          </p:nvSpPr>
          <p:spPr>
            <a:xfrm>
              <a:off x="43301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5" name="Google Shape;26625;p52"/>
            <p:cNvSpPr/>
            <p:nvPr/>
          </p:nvSpPr>
          <p:spPr>
            <a:xfrm>
              <a:off x="552519"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6" name="Google Shape;26626;p52"/>
            <p:cNvSpPr/>
            <p:nvPr/>
          </p:nvSpPr>
          <p:spPr>
            <a:xfrm>
              <a:off x="67202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7" name="Google Shape;26627;p52"/>
            <p:cNvSpPr/>
            <p:nvPr/>
          </p:nvSpPr>
          <p:spPr>
            <a:xfrm>
              <a:off x="791536"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8" name="Google Shape;26628;p52"/>
            <p:cNvSpPr/>
            <p:nvPr/>
          </p:nvSpPr>
          <p:spPr>
            <a:xfrm>
              <a:off x="91104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9" name="Google Shape;26629;p52"/>
            <p:cNvSpPr/>
            <p:nvPr/>
          </p:nvSpPr>
          <p:spPr>
            <a:xfrm>
              <a:off x="1030552"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0" name="Google Shape;26630;p52"/>
            <p:cNvSpPr/>
            <p:nvPr/>
          </p:nvSpPr>
          <p:spPr>
            <a:xfrm>
              <a:off x="820125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1" name="Google Shape;26631;p52"/>
            <p:cNvSpPr/>
            <p:nvPr/>
          </p:nvSpPr>
          <p:spPr>
            <a:xfrm>
              <a:off x="832076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2" name="Google Shape;26632;p52"/>
            <p:cNvSpPr/>
            <p:nvPr/>
          </p:nvSpPr>
          <p:spPr>
            <a:xfrm>
              <a:off x="844028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3" name="Google Shape;26633;p52"/>
            <p:cNvSpPr/>
            <p:nvPr/>
          </p:nvSpPr>
          <p:spPr>
            <a:xfrm>
              <a:off x="855979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4" name="Google Shape;26634;p52"/>
            <p:cNvSpPr/>
            <p:nvPr/>
          </p:nvSpPr>
          <p:spPr>
            <a:xfrm>
              <a:off x="8679308"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5" name="Google Shape;26635;p52"/>
            <p:cNvSpPr/>
            <p:nvPr/>
          </p:nvSpPr>
          <p:spPr>
            <a:xfrm>
              <a:off x="879882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6" name="Google Shape;26636;p52"/>
            <p:cNvSpPr/>
            <p:nvPr/>
          </p:nvSpPr>
          <p:spPr>
            <a:xfrm>
              <a:off x="313503"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7" name="Google Shape;26637;p52"/>
            <p:cNvSpPr/>
            <p:nvPr/>
          </p:nvSpPr>
          <p:spPr>
            <a:xfrm>
              <a:off x="43301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8" name="Google Shape;26638;p52"/>
            <p:cNvSpPr/>
            <p:nvPr/>
          </p:nvSpPr>
          <p:spPr>
            <a:xfrm>
              <a:off x="552519"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9" name="Google Shape;26639;p52"/>
            <p:cNvSpPr/>
            <p:nvPr/>
          </p:nvSpPr>
          <p:spPr>
            <a:xfrm>
              <a:off x="67202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0" name="Google Shape;26640;p52"/>
            <p:cNvSpPr/>
            <p:nvPr/>
          </p:nvSpPr>
          <p:spPr>
            <a:xfrm>
              <a:off x="791536"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1" name="Google Shape;26641;p52"/>
            <p:cNvSpPr/>
            <p:nvPr/>
          </p:nvSpPr>
          <p:spPr>
            <a:xfrm>
              <a:off x="91104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2" name="Google Shape;26642;p52"/>
            <p:cNvSpPr/>
            <p:nvPr/>
          </p:nvSpPr>
          <p:spPr>
            <a:xfrm>
              <a:off x="1030552"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3" name="Google Shape;26643;p52"/>
            <p:cNvSpPr/>
            <p:nvPr/>
          </p:nvSpPr>
          <p:spPr>
            <a:xfrm>
              <a:off x="820125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4" name="Google Shape;26644;p52"/>
            <p:cNvSpPr/>
            <p:nvPr/>
          </p:nvSpPr>
          <p:spPr>
            <a:xfrm>
              <a:off x="832076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5" name="Google Shape;26645;p52"/>
            <p:cNvSpPr/>
            <p:nvPr/>
          </p:nvSpPr>
          <p:spPr>
            <a:xfrm>
              <a:off x="844028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6" name="Google Shape;26646;p52"/>
            <p:cNvSpPr/>
            <p:nvPr/>
          </p:nvSpPr>
          <p:spPr>
            <a:xfrm>
              <a:off x="855979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7" name="Google Shape;26647;p52"/>
            <p:cNvSpPr/>
            <p:nvPr/>
          </p:nvSpPr>
          <p:spPr>
            <a:xfrm>
              <a:off x="8679308"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8" name="Google Shape;26648;p52"/>
            <p:cNvSpPr/>
            <p:nvPr/>
          </p:nvSpPr>
          <p:spPr>
            <a:xfrm>
              <a:off x="879882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9" name="Google Shape;26649;p52"/>
            <p:cNvSpPr/>
            <p:nvPr/>
          </p:nvSpPr>
          <p:spPr>
            <a:xfrm>
              <a:off x="313503"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0" name="Google Shape;26650;p52"/>
            <p:cNvSpPr/>
            <p:nvPr/>
          </p:nvSpPr>
          <p:spPr>
            <a:xfrm>
              <a:off x="43301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1" name="Google Shape;26651;p52"/>
            <p:cNvSpPr/>
            <p:nvPr/>
          </p:nvSpPr>
          <p:spPr>
            <a:xfrm>
              <a:off x="552519"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2" name="Google Shape;26652;p52"/>
            <p:cNvSpPr/>
            <p:nvPr/>
          </p:nvSpPr>
          <p:spPr>
            <a:xfrm>
              <a:off x="67202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3" name="Google Shape;26653;p52"/>
            <p:cNvSpPr/>
            <p:nvPr/>
          </p:nvSpPr>
          <p:spPr>
            <a:xfrm>
              <a:off x="791536"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4" name="Google Shape;26654;p52"/>
            <p:cNvSpPr/>
            <p:nvPr/>
          </p:nvSpPr>
          <p:spPr>
            <a:xfrm>
              <a:off x="91104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5" name="Google Shape;26655;p52"/>
            <p:cNvSpPr/>
            <p:nvPr/>
          </p:nvSpPr>
          <p:spPr>
            <a:xfrm>
              <a:off x="1030552"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6" name="Google Shape;26656;p52"/>
            <p:cNvSpPr/>
            <p:nvPr/>
          </p:nvSpPr>
          <p:spPr>
            <a:xfrm>
              <a:off x="820125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7" name="Google Shape;26657;p52"/>
            <p:cNvSpPr/>
            <p:nvPr/>
          </p:nvSpPr>
          <p:spPr>
            <a:xfrm>
              <a:off x="832076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8" name="Google Shape;26658;p52"/>
            <p:cNvSpPr/>
            <p:nvPr/>
          </p:nvSpPr>
          <p:spPr>
            <a:xfrm>
              <a:off x="844028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9" name="Google Shape;26659;p52"/>
            <p:cNvSpPr/>
            <p:nvPr/>
          </p:nvSpPr>
          <p:spPr>
            <a:xfrm>
              <a:off x="855979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0" name="Google Shape;26660;p52"/>
            <p:cNvSpPr/>
            <p:nvPr/>
          </p:nvSpPr>
          <p:spPr>
            <a:xfrm>
              <a:off x="8679308"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1" name="Google Shape;26661;p52"/>
            <p:cNvSpPr/>
            <p:nvPr/>
          </p:nvSpPr>
          <p:spPr>
            <a:xfrm>
              <a:off x="879882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2" name="Google Shape;26662;p52"/>
            <p:cNvSpPr/>
            <p:nvPr/>
          </p:nvSpPr>
          <p:spPr>
            <a:xfrm>
              <a:off x="313503"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3" name="Google Shape;26663;p52"/>
            <p:cNvSpPr/>
            <p:nvPr/>
          </p:nvSpPr>
          <p:spPr>
            <a:xfrm>
              <a:off x="43301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4" name="Google Shape;26664;p52"/>
            <p:cNvSpPr/>
            <p:nvPr/>
          </p:nvSpPr>
          <p:spPr>
            <a:xfrm>
              <a:off x="552519"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5" name="Google Shape;26665;p52"/>
            <p:cNvSpPr/>
            <p:nvPr/>
          </p:nvSpPr>
          <p:spPr>
            <a:xfrm>
              <a:off x="67202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6" name="Google Shape;26666;p52"/>
            <p:cNvSpPr/>
            <p:nvPr/>
          </p:nvSpPr>
          <p:spPr>
            <a:xfrm>
              <a:off x="791536"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7" name="Google Shape;26667;p52"/>
            <p:cNvSpPr/>
            <p:nvPr/>
          </p:nvSpPr>
          <p:spPr>
            <a:xfrm>
              <a:off x="91104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8" name="Google Shape;26668;p52"/>
            <p:cNvSpPr/>
            <p:nvPr/>
          </p:nvSpPr>
          <p:spPr>
            <a:xfrm>
              <a:off x="1030552"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9" name="Google Shape;26669;p52"/>
            <p:cNvSpPr/>
            <p:nvPr/>
          </p:nvSpPr>
          <p:spPr>
            <a:xfrm>
              <a:off x="820125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0" name="Google Shape;26670;p52"/>
            <p:cNvSpPr/>
            <p:nvPr/>
          </p:nvSpPr>
          <p:spPr>
            <a:xfrm>
              <a:off x="832076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1" name="Google Shape;26671;p52"/>
            <p:cNvSpPr/>
            <p:nvPr/>
          </p:nvSpPr>
          <p:spPr>
            <a:xfrm>
              <a:off x="844028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2" name="Google Shape;26672;p52"/>
            <p:cNvSpPr/>
            <p:nvPr/>
          </p:nvSpPr>
          <p:spPr>
            <a:xfrm>
              <a:off x="855979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3" name="Google Shape;26673;p52"/>
            <p:cNvSpPr/>
            <p:nvPr/>
          </p:nvSpPr>
          <p:spPr>
            <a:xfrm>
              <a:off x="8679308"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4" name="Google Shape;26674;p52"/>
            <p:cNvSpPr/>
            <p:nvPr/>
          </p:nvSpPr>
          <p:spPr>
            <a:xfrm>
              <a:off x="879882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5" name="Google Shape;26675;p52"/>
            <p:cNvSpPr/>
            <p:nvPr/>
          </p:nvSpPr>
          <p:spPr>
            <a:xfrm>
              <a:off x="313503"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6" name="Google Shape;26676;p52"/>
            <p:cNvSpPr/>
            <p:nvPr/>
          </p:nvSpPr>
          <p:spPr>
            <a:xfrm>
              <a:off x="43301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7" name="Google Shape;26677;p52"/>
            <p:cNvSpPr/>
            <p:nvPr/>
          </p:nvSpPr>
          <p:spPr>
            <a:xfrm>
              <a:off x="552519"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8" name="Google Shape;26678;p52"/>
            <p:cNvSpPr/>
            <p:nvPr/>
          </p:nvSpPr>
          <p:spPr>
            <a:xfrm>
              <a:off x="67202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9" name="Google Shape;26679;p52"/>
            <p:cNvSpPr/>
            <p:nvPr/>
          </p:nvSpPr>
          <p:spPr>
            <a:xfrm>
              <a:off x="791536"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0" name="Google Shape;26680;p52"/>
            <p:cNvSpPr/>
            <p:nvPr/>
          </p:nvSpPr>
          <p:spPr>
            <a:xfrm>
              <a:off x="91104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1" name="Google Shape;26681;p52"/>
            <p:cNvSpPr/>
            <p:nvPr/>
          </p:nvSpPr>
          <p:spPr>
            <a:xfrm>
              <a:off x="1030552"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2" name="Google Shape;26682;p52"/>
            <p:cNvSpPr/>
            <p:nvPr/>
          </p:nvSpPr>
          <p:spPr>
            <a:xfrm>
              <a:off x="820125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3" name="Google Shape;26683;p52"/>
            <p:cNvSpPr/>
            <p:nvPr/>
          </p:nvSpPr>
          <p:spPr>
            <a:xfrm>
              <a:off x="832076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4" name="Google Shape;26684;p52"/>
            <p:cNvSpPr/>
            <p:nvPr/>
          </p:nvSpPr>
          <p:spPr>
            <a:xfrm>
              <a:off x="844028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5" name="Google Shape;26685;p52"/>
            <p:cNvSpPr/>
            <p:nvPr/>
          </p:nvSpPr>
          <p:spPr>
            <a:xfrm>
              <a:off x="855979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6" name="Google Shape;26686;p52"/>
            <p:cNvSpPr/>
            <p:nvPr/>
          </p:nvSpPr>
          <p:spPr>
            <a:xfrm>
              <a:off x="8679308"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7" name="Google Shape;26687;p52"/>
            <p:cNvSpPr/>
            <p:nvPr/>
          </p:nvSpPr>
          <p:spPr>
            <a:xfrm>
              <a:off x="879882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8" name="Google Shape;26688;p52"/>
            <p:cNvSpPr/>
            <p:nvPr/>
          </p:nvSpPr>
          <p:spPr>
            <a:xfrm>
              <a:off x="313503"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9" name="Google Shape;26689;p52"/>
            <p:cNvSpPr/>
            <p:nvPr/>
          </p:nvSpPr>
          <p:spPr>
            <a:xfrm>
              <a:off x="43301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0" name="Google Shape;26690;p52"/>
            <p:cNvSpPr/>
            <p:nvPr/>
          </p:nvSpPr>
          <p:spPr>
            <a:xfrm>
              <a:off x="552519"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1" name="Google Shape;26691;p52"/>
            <p:cNvSpPr/>
            <p:nvPr/>
          </p:nvSpPr>
          <p:spPr>
            <a:xfrm>
              <a:off x="67202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2" name="Google Shape;26692;p52"/>
            <p:cNvSpPr/>
            <p:nvPr/>
          </p:nvSpPr>
          <p:spPr>
            <a:xfrm>
              <a:off x="791536"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3" name="Google Shape;26693;p52"/>
            <p:cNvSpPr/>
            <p:nvPr/>
          </p:nvSpPr>
          <p:spPr>
            <a:xfrm>
              <a:off x="91104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4" name="Google Shape;26694;p52"/>
            <p:cNvSpPr/>
            <p:nvPr/>
          </p:nvSpPr>
          <p:spPr>
            <a:xfrm>
              <a:off x="1030552"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5" name="Google Shape;26695;p52"/>
            <p:cNvSpPr/>
            <p:nvPr/>
          </p:nvSpPr>
          <p:spPr>
            <a:xfrm>
              <a:off x="820125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6" name="Google Shape;26696;p52"/>
            <p:cNvSpPr/>
            <p:nvPr/>
          </p:nvSpPr>
          <p:spPr>
            <a:xfrm>
              <a:off x="832076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7" name="Google Shape;26697;p52"/>
            <p:cNvSpPr/>
            <p:nvPr/>
          </p:nvSpPr>
          <p:spPr>
            <a:xfrm>
              <a:off x="844028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8" name="Google Shape;26698;p52"/>
            <p:cNvSpPr/>
            <p:nvPr/>
          </p:nvSpPr>
          <p:spPr>
            <a:xfrm>
              <a:off x="855979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9" name="Google Shape;26699;p52"/>
            <p:cNvSpPr/>
            <p:nvPr/>
          </p:nvSpPr>
          <p:spPr>
            <a:xfrm>
              <a:off x="8679308"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0" name="Google Shape;26700;p52"/>
            <p:cNvSpPr/>
            <p:nvPr/>
          </p:nvSpPr>
          <p:spPr>
            <a:xfrm>
              <a:off x="879882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1" name="Google Shape;26701;p52"/>
            <p:cNvSpPr/>
            <p:nvPr/>
          </p:nvSpPr>
          <p:spPr>
            <a:xfrm>
              <a:off x="313503"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2" name="Google Shape;26702;p52"/>
            <p:cNvSpPr/>
            <p:nvPr/>
          </p:nvSpPr>
          <p:spPr>
            <a:xfrm>
              <a:off x="43301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3" name="Google Shape;26703;p52"/>
            <p:cNvSpPr/>
            <p:nvPr/>
          </p:nvSpPr>
          <p:spPr>
            <a:xfrm>
              <a:off x="552519"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4" name="Google Shape;26704;p52"/>
            <p:cNvSpPr/>
            <p:nvPr/>
          </p:nvSpPr>
          <p:spPr>
            <a:xfrm>
              <a:off x="67202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5" name="Google Shape;26705;p52"/>
            <p:cNvSpPr/>
            <p:nvPr/>
          </p:nvSpPr>
          <p:spPr>
            <a:xfrm>
              <a:off x="791536"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6" name="Google Shape;26706;p52"/>
            <p:cNvSpPr/>
            <p:nvPr/>
          </p:nvSpPr>
          <p:spPr>
            <a:xfrm>
              <a:off x="91104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7" name="Google Shape;26707;p52"/>
            <p:cNvSpPr/>
            <p:nvPr/>
          </p:nvSpPr>
          <p:spPr>
            <a:xfrm>
              <a:off x="1030552"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8" name="Google Shape;26708;p52"/>
            <p:cNvSpPr/>
            <p:nvPr/>
          </p:nvSpPr>
          <p:spPr>
            <a:xfrm>
              <a:off x="820125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9" name="Google Shape;26709;p52"/>
            <p:cNvSpPr/>
            <p:nvPr/>
          </p:nvSpPr>
          <p:spPr>
            <a:xfrm>
              <a:off x="832076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0" name="Google Shape;26710;p52"/>
            <p:cNvSpPr/>
            <p:nvPr/>
          </p:nvSpPr>
          <p:spPr>
            <a:xfrm>
              <a:off x="844028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1" name="Google Shape;26711;p52"/>
            <p:cNvSpPr/>
            <p:nvPr/>
          </p:nvSpPr>
          <p:spPr>
            <a:xfrm>
              <a:off x="855979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2" name="Google Shape;26712;p52"/>
            <p:cNvSpPr/>
            <p:nvPr/>
          </p:nvSpPr>
          <p:spPr>
            <a:xfrm>
              <a:off x="8679308"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3" name="Google Shape;26713;p52"/>
            <p:cNvSpPr/>
            <p:nvPr/>
          </p:nvSpPr>
          <p:spPr>
            <a:xfrm>
              <a:off x="879882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4" name="Google Shape;26714;p52"/>
            <p:cNvSpPr/>
            <p:nvPr/>
          </p:nvSpPr>
          <p:spPr>
            <a:xfrm>
              <a:off x="313503"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5" name="Google Shape;26715;p52"/>
            <p:cNvSpPr/>
            <p:nvPr/>
          </p:nvSpPr>
          <p:spPr>
            <a:xfrm>
              <a:off x="43301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6" name="Google Shape;26716;p52"/>
            <p:cNvSpPr/>
            <p:nvPr/>
          </p:nvSpPr>
          <p:spPr>
            <a:xfrm>
              <a:off x="552519"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7" name="Google Shape;26717;p52"/>
            <p:cNvSpPr/>
            <p:nvPr/>
          </p:nvSpPr>
          <p:spPr>
            <a:xfrm>
              <a:off x="67202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8" name="Google Shape;26718;p52"/>
            <p:cNvSpPr/>
            <p:nvPr/>
          </p:nvSpPr>
          <p:spPr>
            <a:xfrm>
              <a:off x="791536"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9" name="Google Shape;26719;p52"/>
            <p:cNvSpPr/>
            <p:nvPr/>
          </p:nvSpPr>
          <p:spPr>
            <a:xfrm>
              <a:off x="91104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0" name="Google Shape;26720;p52"/>
            <p:cNvSpPr/>
            <p:nvPr/>
          </p:nvSpPr>
          <p:spPr>
            <a:xfrm>
              <a:off x="1030552"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1" name="Google Shape;26721;p52"/>
            <p:cNvSpPr/>
            <p:nvPr/>
          </p:nvSpPr>
          <p:spPr>
            <a:xfrm>
              <a:off x="820125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2" name="Google Shape;26722;p52"/>
            <p:cNvSpPr/>
            <p:nvPr/>
          </p:nvSpPr>
          <p:spPr>
            <a:xfrm>
              <a:off x="832076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3" name="Google Shape;26723;p52"/>
            <p:cNvSpPr/>
            <p:nvPr/>
          </p:nvSpPr>
          <p:spPr>
            <a:xfrm>
              <a:off x="844028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4" name="Google Shape;26724;p52"/>
            <p:cNvSpPr/>
            <p:nvPr/>
          </p:nvSpPr>
          <p:spPr>
            <a:xfrm>
              <a:off x="855979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5" name="Google Shape;26725;p52"/>
            <p:cNvSpPr/>
            <p:nvPr/>
          </p:nvSpPr>
          <p:spPr>
            <a:xfrm>
              <a:off x="8679308"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6" name="Google Shape;26726;p52"/>
            <p:cNvSpPr/>
            <p:nvPr/>
          </p:nvSpPr>
          <p:spPr>
            <a:xfrm>
              <a:off x="879882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7" name="Google Shape;26727;p52"/>
            <p:cNvSpPr/>
            <p:nvPr/>
          </p:nvSpPr>
          <p:spPr>
            <a:xfrm>
              <a:off x="313503"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8" name="Google Shape;26728;p52"/>
            <p:cNvSpPr/>
            <p:nvPr/>
          </p:nvSpPr>
          <p:spPr>
            <a:xfrm>
              <a:off x="43301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9" name="Google Shape;26729;p52"/>
            <p:cNvSpPr/>
            <p:nvPr/>
          </p:nvSpPr>
          <p:spPr>
            <a:xfrm>
              <a:off x="552519"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0" name="Google Shape;26730;p52"/>
            <p:cNvSpPr/>
            <p:nvPr/>
          </p:nvSpPr>
          <p:spPr>
            <a:xfrm>
              <a:off x="67202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1" name="Google Shape;26731;p52"/>
            <p:cNvSpPr/>
            <p:nvPr/>
          </p:nvSpPr>
          <p:spPr>
            <a:xfrm>
              <a:off x="791536"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2" name="Google Shape;26732;p52"/>
            <p:cNvSpPr/>
            <p:nvPr/>
          </p:nvSpPr>
          <p:spPr>
            <a:xfrm>
              <a:off x="91104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3" name="Google Shape;26733;p52"/>
            <p:cNvSpPr/>
            <p:nvPr/>
          </p:nvSpPr>
          <p:spPr>
            <a:xfrm>
              <a:off x="1030552"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4" name="Google Shape;26734;p52"/>
            <p:cNvSpPr/>
            <p:nvPr/>
          </p:nvSpPr>
          <p:spPr>
            <a:xfrm>
              <a:off x="820125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5" name="Google Shape;26735;p52"/>
            <p:cNvSpPr/>
            <p:nvPr/>
          </p:nvSpPr>
          <p:spPr>
            <a:xfrm>
              <a:off x="832076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6" name="Google Shape;26736;p52"/>
            <p:cNvSpPr/>
            <p:nvPr/>
          </p:nvSpPr>
          <p:spPr>
            <a:xfrm>
              <a:off x="844028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7" name="Google Shape;26737;p52"/>
            <p:cNvSpPr/>
            <p:nvPr/>
          </p:nvSpPr>
          <p:spPr>
            <a:xfrm>
              <a:off x="855979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8" name="Google Shape;26738;p52"/>
            <p:cNvSpPr/>
            <p:nvPr/>
          </p:nvSpPr>
          <p:spPr>
            <a:xfrm>
              <a:off x="8679308"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9" name="Google Shape;26739;p52"/>
            <p:cNvSpPr/>
            <p:nvPr/>
          </p:nvSpPr>
          <p:spPr>
            <a:xfrm>
              <a:off x="879882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0" name="Google Shape;26740;p52"/>
            <p:cNvSpPr/>
            <p:nvPr/>
          </p:nvSpPr>
          <p:spPr>
            <a:xfrm>
              <a:off x="313503"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1" name="Google Shape;26741;p52"/>
            <p:cNvSpPr/>
            <p:nvPr/>
          </p:nvSpPr>
          <p:spPr>
            <a:xfrm>
              <a:off x="43301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2" name="Google Shape;26742;p52"/>
            <p:cNvSpPr/>
            <p:nvPr/>
          </p:nvSpPr>
          <p:spPr>
            <a:xfrm>
              <a:off x="552519"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3" name="Google Shape;26743;p52"/>
            <p:cNvSpPr/>
            <p:nvPr/>
          </p:nvSpPr>
          <p:spPr>
            <a:xfrm>
              <a:off x="67202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4" name="Google Shape;26744;p52"/>
            <p:cNvSpPr/>
            <p:nvPr/>
          </p:nvSpPr>
          <p:spPr>
            <a:xfrm>
              <a:off x="791536"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5" name="Google Shape;26745;p52"/>
            <p:cNvSpPr/>
            <p:nvPr/>
          </p:nvSpPr>
          <p:spPr>
            <a:xfrm>
              <a:off x="91104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6" name="Google Shape;26746;p52"/>
            <p:cNvSpPr/>
            <p:nvPr/>
          </p:nvSpPr>
          <p:spPr>
            <a:xfrm>
              <a:off x="1030552"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7" name="Google Shape;26747;p52"/>
            <p:cNvSpPr/>
            <p:nvPr/>
          </p:nvSpPr>
          <p:spPr>
            <a:xfrm>
              <a:off x="820125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8" name="Google Shape;26748;p52"/>
            <p:cNvSpPr/>
            <p:nvPr/>
          </p:nvSpPr>
          <p:spPr>
            <a:xfrm>
              <a:off x="832076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9" name="Google Shape;26749;p52"/>
            <p:cNvSpPr/>
            <p:nvPr/>
          </p:nvSpPr>
          <p:spPr>
            <a:xfrm>
              <a:off x="844028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0" name="Google Shape;26750;p52"/>
            <p:cNvSpPr/>
            <p:nvPr/>
          </p:nvSpPr>
          <p:spPr>
            <a:xfrm>
              <a:off x="855979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1" name="Google Shape;26751;p52"/>
            <p:cNvSpPr/>
            <p:nvPr/>
          </p:nvSpPr>
          <p:spPr>
            <a:xfrm>
              <a:off x="8679308"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2" name="Google Shape;26752;p52"/>
            <p:cNvSpPr/>
            <p:nvPr/>
          </p:nvSpPr>
          <p:spPr>
            <a:xfrm>
              <a:off x="879882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3" name="Google Shape;26753;p52"/>
            <p:cNvSpPr/>
            <p:nvPr/>
          </p:nvSpPr>
          <p:spPr>
            <a:xfrm>
              <a:off x="313503"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4" name="Google Shape;26754;p52"/>
            <p:cNvSpPr/>
            <p:nvPr/>
          </p:nvSpPr>
          <p:spPr>
            <a:xfrm>
              <a:off x="43301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5" name="Google Shape;26755;p52"/>
            <p:cNvSpPr/>
            <p:nvPr/>
          </p:nvSpPr>
          <p:spPr>
            <a:xfrm>
              <a:off x="552519"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6" name="Google Shape;26756;p52"/>
            <p:cNvSpPr/>
            <p:nvPr/>
          </p:nvSpPr>
          <p:spPr>
            <a:xfrm>
              <a:off x="67202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7" name="Google Shape;26757;p52"/>
            <p:cNvSpPr/>
            <p:nvPr/>
          </p:nvSpPr>
          <p:spPr>
            <a:xfrm>
              <a:off x="791536"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8" name="Google Shape;26758;p52"/>
            <p:cNvSpPr/>
            <p:nvPr/>
          </p:nvSpPr>
          <p:spPr>
            <a:xfrm>
              <a:off x="91104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9" name="Google Shape;26759;p52"/>
            <p:cNvSpPr/>
            <p:nvPr/>
          </p:nvSpPr>
          <p:spPr>
            <a:xfrm>
              <a:off x="1030552"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0" name="Google Shape;26760;p52"/>
            <p:cNvSpPr/>
            <p:nvPr/>
          </p:nvSpPr>
          <p:spPr>
            <a:xfrm>
              <a:off x="820125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1" name="Google Shape;26761;p52"/>
            <p:cNvSpPr/>
            <p:nvPr/>
          </p:nvSpPr>
          <p:spPr>
            <a:xfrm>
              <a:off x="832076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2" name="Google Shape;26762;p52"/>
            <p:cNvSpPr/>
            <p:nvPr/>
          </p:nvSpPr>
          <p:spPr>
            <a:xfrm>
              <a:off x="844028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3" name="Google Shape;26763;p52"/>
            <p:cNvSpPr/>
            <p:nvPr/>
          </p:nvSpPr>
          <p:spPr>
            <a:xfrm>
              <a:off x="855979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4" name="Google Shape;26764;p52"/>
            <p:cNvSpPr/>
            <p:nvPr/>
          </p:nvSpPr>
          <p:spPr>
            <a:xfrm>
              <a:off x="8679308"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5" name="Google Shape;26765;p52"/>
            <p:cNvSpPr/>
            <p:nvPr/>
          </p:nvSpPr>
          <p:spPr>
            <a:xfrm>
              <a:off x="879882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6" name="Google Shape;26766;p52"/>
            <p:cNvSpPr/>
            <p:nvPr/>
          </p:nvSpPr>
          <p:spPr>
            <a:xfrm>
              <a:off x="313503"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7" name="Google Shape;26767;p52"/>
            <p:cNvSpPr/>
            <p:nvPr/>
          </p:nvSpPr>
          <p:spPr>
            <a:xfrm>
              <a:off x="43301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8" name="Google Shape;26768;p52"/>
            <p:cNvSpPr/>
            <p:nvPr/>
          </p:nvSpPr>
          <p:spPr>
            <a:xfrm>
              <a:off x="552519"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9" name="Google Shape;26769;p52"/>
            <p:cNvSpPr/>
            <p:nvPr/>
          </p:nvSpPr>
          <p:spPr>
            <a:xfrm>
              <a:off x="67202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0" name="Google Shape;26770;p52"/>
            <p:cNvSpPr/>
            <p:nvPr/>
          </p:nvSpPr>
          <p:spPr>
            <a:xfrm>
              <a:off x="791536"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1" name="Google Shape;26771;p52"/>
            <p:cNvSpPr/>
            <p:nvPr/>
          </p:nvSpPr>
          <p:spPr>
            <a:xfrm>
              <a:off x="91104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2" name="Google Shape;26772;p52"/>
            <p:cNvSpPr/>
            <p:nvPr/>
          </p:nvSpPr>
          <p:spPr>
            <a:xfrm>
              <a:off x="1030552"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3" name="Google Shape;26773;p52"/>
            <p:cNvSpPr/>
            <p:nvPr/>
          </p:nvSpPr>
          <p:spPr>
            <a:xfrm>
              <a:off x="820125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4" name="Google Shape;26774;p52"/>
            <p:cNvSpPr/>
            <p:nvPr/>
          </p:nvSpPr>
          <p:spPr>
            <a:xfrm>
              <a:off x="832076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5" name="Google Shape;26775;p52"/>
            <p:cNvSpPr/>
            <p:nvPr/>
          </p:nvSpPr>
          <p:spPr>
            <a:xfrm>
              <a:off x="844028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6" name="Google Shape;26776;p52"/>
            <p:cNvSpPr/>
            <p:nvPr/>
          </p:nvSpPr>
          <p:spPr>
            <a:xfrm>
              <a:off x="855979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7" name="Google Shape;26777;p52"/>
            <p:cNvSpPr/>
            <p:nvPr/>
          </p:nvSpPr>
          <p:spPr>
            <a:xfrm>
              <a:off x="8679308"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8" name="Google Shape;26778;p52"/>
            <p:cNvSpPr/>
            <p:nvPr/>
          </p:nvSpPr>
          <p:spPr>
            <a:xfrm>
              <a:off x="879882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9" name="Google Shape;26779;p52"/>
            <p:cNvSpPr/>
            <p:nvPr/>
          </p:nvSpPr>
          <p:spPr>
            <a:xfrm>
              <a:off x="313503"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0" name="Google Shape;26780;p52"/>
            <p:cNvSpPr/>
            <p:nvPr/>
          </p:nvSpPr>
          <p:spPr>
            <a:xfrm>
              <a:off x="43301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1" name="Google Shape;26781;p52"/>
            <p:cNvSpPr/>
            <p:nvPr/>
          </p:nvSpPr>
          <p:spPr>
            <a:xfrm>
              <a:off x="552519"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2" name="Google Shape;26782;p52"/>
            <p:cNvSpPr/>
            <p:nvPr/>
          </p:nvSpPr>
          <p:spPr>
            <a:xfrm>
              <a:off x="67202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3" name="Google Shape;26783;p52"/>
            <p:cNvSpPr/>
            <p:nvPr/>
          </p:nvSpPr>
          <p:spPr>
            <a:xfrm>
              <a:off x="791536"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4" name="Google Shape;26784;p52"/>
            <p:cNvSpPr/>
            <p:nvPr/>
          </p:nvSpPr>
          <p:spPr>
            <a:xfrm>
              <a:off x="91104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5" name="Google Shape;26785;p52"/>
            <p:cNvSpPr/>
            <p:nvPr/>
          </p:nvSpPr>
          <p:spPr>
            <a:xfrm>
              <a:off x="1030552"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6" name="Google Shape;26786;p52"/>
            <p:cNvSpPr/>
            <p:nvPr/>
          </p:nvSpPr>
          <p:spPr>
            <a:xfrm>
              <a:off x="820125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7" name="Google Shape;26787;p52"/>
            <p:cNvSpPr/>
            <p:nvPr/>
          </p:nvSpPr>
          <p:spPr>
            <a:xfrm>
              <a:off x="832076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8" name="Google Shape;26788;p52"/>
            <p:cNvSpPr/>
            <p:nvPr/>
          </p:nvSpPr>
          <p:spPr>
            <a:xfrm>
              <a:off x="844028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9" name="Google Shape;26789;p52"/>
            <p:cNvSpPr/>
            <p:nvPr/>
          </p:nvSpPr>
          <p:spPr>
            <a:xfrm>
              <a:off x="855979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0" name="Google Shape;26790;p52"/>
            <p:cNvSpPr/>
            <p:nvPr/>
          </p:nvSpPr>
          <p:spPr>
            <a:xfrm>
              <a:off x="8679308"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1" name="Google Shape;26791;p52"/>
            <p:cNvSpPr/>
            <p:nvPr/>
          </p:nvSpPr>
          <p:spPr>
            <a:xfrm>
              <a:off x="879882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2" name="Google Shape;26792;p52"/>
            <p:cNvSpPr/>
            <p:nvPr/>
          </p:nvSpPr>
          <p:spPr>
            <a:xfrm>
              <a:off x="313503"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3" name="Google Shape;26793;p52"/>
            <p:cNvSpPr/>
            <p:nvPr/>
          </p:nvSpPr>
          <p:spPr>
            <a:xfrm>
              <a:off x="43301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4" name="Google Shape;26794;p52"/>
            <p:cNvSpPr/>
            <p:nvPr/>
          </p:nvSpPr>
          <p:spPr>
            <a:xfrm>
              <a:off x="552519"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5" name="Google Shape;26795;p52"/>
            <p:cNvSpPr/>
            <p:nvPr/>
          </p:nvSpPr>
          <p:spPr>
            <a:xfrm>
              <a:off x="67202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6" name="Google Shape;26796;p52"/>
            <p:cNvSpPr/>
            <p:nvPr/>
          </p:nvSpPr>
          <p:spPr>
            <a:xfrm>
              <a:off x="791536"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7" name="Google Shape;26797;p52"/>
            <p:cNvSpPr/>
            <p:nvPr/>
          </p:nvSpPr>
          <p:spPr>
            <a:xfrm>
              <a:off x="91104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8" name="Google Shape;26798;p52"/>
            <p:cNvSpPr/>
            <p:nvPr/>
          </p:nvSpPr>
          <p:spPr>
            <a:xfrm>
              <a:off x="1030552"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9" name="Google Shape;26799;p52"/>
            <p:cNvSpPr/>
            <p:nvPr/>
          </p:nvSpPr>
          <p:spPr>
            <a:xfrm>
              <a:off x="820125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0" name="Google Shape;26800;p52"/>
            <p:cNvSpPr/>
            <p:nvPr/>
          </p:nvSpPr>
          <p:spPr>
            <a:xfrm>
              <a:off x="832076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1" name="Google Shape;26801;p52"/>
            <p:cNvSpPr/>
            <p:nvPr/>
          </p:nvSpPr>
          <p:spPr>
            <a:xfrm>
              <a:off x="844028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2" name="Google Shape;26802;p52"/>
            <p:cNvSpPr/>
            <p:nvPr/>
          </p:nvSpPr>
          <p:spPr>
            <a:xfrm>
              <a:off x="855979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3" name="Google Shape;26803;p52"/>
            <p:cNvSpPr/>
            <p:nvPr/>
          </p:nvSpPr>
          <p:spPr>
            <a:xfrm>
              <a:off x="8679308"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4" name="Google Shape;26804;p52"/>
            <p:cNvSpPr/>
            <p:nvPr/>
          </p:nvSpPr>
          <p:spPr>
            <a:xfrm>
              <a:off x="879882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5" name="Google Shape;26805;p52"/>
            <p:cNvSpPr/>
            <p:nvPr/>
          </p:nvSpPr>
          <p:spPr>
            <a:xfrm>
              <a:off x="313503"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6" name="Google Shape;26806;p52"/>
            <p:cNvSpPr/>
            <p:nvPr/>
          </p:nvSpPr>
          <p:spPr>
            <a:xfrm>
              <a:off x="43301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7" name="Google Shape;26807;p52"/>
            <p:cNvSpPr/>
            <p:nvPr/>
          </p:nvSpPr>
          <p:spPr>
            <a:xfrm>
              <a:off x="552519"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8" name="Google Shape;26808;p52"/>
            <p:cNvSpPr/>
            <p:nvPr/>
          </p:nvSpPr>
          <p:spPr>
            <a:xfrm>
              <a:off x="67202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9" name="Google Shape;26809;p52"/>
            <p:cNvSpPr/>
            <p:nvPr/>
          </p:nvSpPr>
          <p:spPr>
            <a:xfrm>
              <a:off x="791536"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0" name="Google Shape;26810;p52"/>
            <p:cNvSpPr/>
            <p:nvPr/>
          </p:nvSpPr>
          <p:spPr>
            <a:xfrm>
              <a:off x="91104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1" name="Google Shape;26811;p52"/>
            <p:cNvSpPr/>
            <p:nvPr/>
          </p:nvSpPr>
          <p:spPr>
            <a:xfrm>
              <a:off x="1030552"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2" name="Google Shape;26812;p52"/>
            <p:cNvSpPr/>
            <p:nvPr/>
          </p:nvSpPr>
          <p:spPr>
            <a:xfrm>
              <a:off x="820125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3" name="Google Shape;26813;p52"/>
            <p:cNvSpPr/>
            <p:nvPr/>
          </p:nvSpPr>
          <p:spPr>
            <a:xfrm>
              <a:off x="832076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4" name="Google Shape;26814;p52"/>
            <p:cNvSpPr/>
            <p:nvPr/>
          </p:nvSpPr>
          <p:spPr>
            <a:xfrm>
              <a:off x="844028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5" name="Google Shape;26815;p52"/>
            <p:cNvSpPr/>
            <p:nvPr/>
          </p:nvSpPr>
          <p:spPr>
            <a:xfrm>
              <a:off x="855979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6" name="Google Shape;26816;p52"/>
            <p:cNvSpPr/>
            <p:nvPr/>
          </p:nvSpPr>
          <p:spPr>
            <a:xfrm>
              <a:off x="8679308"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7" name="Google Shape;26817;p52"/>
            <p:cNvSpPr/>
            <p:nvPr/>
          </p:nvSpPr>
          <p:spPr>
            <a:xfrm>
              <a:off x="879882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8" name="Google Shape;26818;p52"/>
            <p:cNvSpPr/>
            <p:nvPr/>
          </p:nvSpPr>
          <p:spPr>
            <a:xfrm>
              <a:off x="313503"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9" name="Google Shape;26819;p52"/>
            <p:cNvSpPr/>
            <p:nvPr/>
          </p:nvSpPr>
          <p:spPr>
            <a:xfrm>
              <a:off x="43301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0" name="Google Shape;26820;p52"/>
            <p:cNvSpPr/>
            <p:nvPr/>
          </p:nvSpPr>
          <p:spPr>
            <a:xfrm>
              <a:off x="552519"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1" name="Google Shape;26821;p52"/>
            <p:cNvSpPr/>
            <p:nvPr/>
          </p:nvSpPr>
          <p:spPr>
            <a:xfrm>
              <a:off x="67202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2" name="Google Shape;26822;p52"/>
            <p:cNvSpPr/>
            <p:nvPr/>
          </p:nvSpPr>
          <p:spPr>
            <a:xfrm>
              <a:off x="791536"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3" name="Google Shape;26823;p52"/>
            <p:cNvSpPr/>
            <p:nvPr/>
          </p:nvSpPr>
          <p:spPr>
            <a:xfrm>
              <a:off x="91104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4" name="Google Shape;26824;p52"/>
            <p:cNvSpPr/>
            <p:nvPr/>
          </p:nvSpPr>
          <p:spPr>
            <a:xfrm>
              <a:off x="1030552"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5" name="Google Shape;26825;p52"/>
            <p:cNvSpPr/>
            <p:nvPr/>
          </p:nvSpPr>
          <p:spPr>
            <a:xfrm>
              <a:off x="820125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6" name="Google Shape;26826;p52"/>
            <p:cNvSpPr/>
            <p:nvPr/>
          </p:nvSpPr>
          <p:spPr>
            <a:xfrm>
              <a:off x="832076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7" name="Google Shape;26827;p52"/>
            <p:cNvSpPr/>
            <p:nvPr/>
          </p:nvSpPr>
          <p:spPr>
            <a:xfrm>
              <a:off x="844028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8" name="Google Shape;26828;p52"/>
            <p:cNvSpPr/>
            <p:nvPr/>
          </p:nvSpPr>
          <p:spPr>
            <a:xfrm>
              <a:off x="855979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9" name="Google Shape;26829;p52"/>
            <p:cNvSpPr/>
            <p:nvPr/>
          </p:nvSpPr>
          <p:spPr>
            <a:xfrm>
              <a:off x="8679308"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0" name="Google Shape;26830;p52"/>
            <p:cNvSpPr/>
            <p:nvPr/>
          </p:nvSpPr>
          <p:spPr>
            <a:xfrm>
              <a:off x="879882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1" name="Google Shape;26831;p52"/>
            <p:cNvSpPr/>
            <p:nvPr/>
          </p:nvSpPr>
          <p:spPr>
            <a:xfrm>
              <a:off x="313503"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2" name="Google Shape;26832;p52"/>
            <p:cNvSpPr/>
            <p:nvPr/>
          </p:nvSpPr>
          <p:spPr>
            <a:xfrm>
              <a:off x="43301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3" name="Google Shape;26833;p52"/>
            <p:cNvSpPr/>
            <p:nvPr/>
          </p:nvSpPr>
          <p:spPr>
            <a:xfrm>
              <a:off x="552519"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4" name="Google Shape;26834;p52"/>
            <p:cNvSpPr/>
            <p:nvPr/>
          </p:nvSpPr>
          <p:spPr>
            <a:xfrm>
              <a:off x="67202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5" name="Google Shape;26835;p52"/>
            <p:cNvSpPr/>
            <p:nvPr/>
          </p:nvSpPr>
          <p:spPr>
            <a:xfrm>
              <a:off x="791536"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6" name="Google Shape;26836;p52"/>
            <p:cNvSpPr/>
            <p:nvPr/>
          </p:nvSpPr>
          <p:spPr>
            <a:xfrm>
              <a:off x="91104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7" name="Google Shape;26837;p52"/>
            <p:cNvSpPr/>
            <p:nvPr/>
          </p:nvSpPr>
          <p:spPr>
            <a:xfrm>
              <a:off x="1030552"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8" name="Google Shape;26838;p52"/>
            <p:cNvSpPr/>
            <p:nvPr/>
          </p:nvSpPr>
          <p:spPr>
            <a:xfrm>
              <a:off x="820125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9" name="Google Shape;26839;p52"/>
            <p:cNvSpPr/>
            <p:nvPr/>
          </p:nvSpPr>
          <p:spPr>
            <a:xfrm>
              <a:off x="832076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0" name="Google Shape;26840;p52"/>
            <p:cNvSpPr/>
            <p:nvPr/>
          </p:nvSpPr>
          <p:spPr>
            <a:xfrm>
              <a:off x="844028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1" name="Google Shape;26841;p52"/>
            <p:cNvSpPr/>
            <p:nvPr/>
          </p:nvSpPr>
          <p:spPr>
            <a:xfrm>
              <a:off x="855979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2" name="Google Shape;26842;p52"/>
            <p:cNvSpPr/>
            <p:nvPr/>
          </p:nvSpPr>
          <p:spPr>
            <a:xfrm>
              <a:off x="8679308"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3" name="Google Shape;26843;p52"/>
            <p:cNvSpPr/>
            <p:nvPr/>
          </p:nvSpPr>
          <p:spPr>
            <a:xfrm>
              <a:off x="879882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4" name="Google Shape;26844;p52"/>
            <p:cNvSpPr/>
            <p:nvPr/>
          </p:nvSpPr>
          <p:spPr>
            <a:xfrm>
              <a:off x="313503"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5" name="Google Shape;26845;p52"/>
            <p:cNvSpPr/>
            <p:nvPr/>
          </p:nvSpPr>
          <p:spPr>
            <a:xfrm>
              <a:off x="43301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6" name="Google Shape;26846;p52"/>
            <p:cNvSpPr/>
            <p:nvPr/>
          </p:nvSpPr>
          <p:spPr>
            <a:xfrm>
              <a:off x="552519"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7" name="Google Shape;26847;p52"/>
            <p:cNvSpPr/>
            <p:nvPr/>
          </p:nvSpPr>
          <p:spPr>
            <a:xfrm>
              <a:off x="67202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8" name="Google Shape;26848;p52"/>
            <p:cNvSpPr/>
            <p:nvPr/>
          </p:nvSpPr>
          <p:spPr>
            <a:xfrm>
              <a:off x="791536"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9" name="Google Shape;26849;p52"/>
            <p:cNvSpPr/>
            <p:nvPr/>
          </p:nvSpPr>
          <p:spPr>
            <a:xfrm>
              <a:off x="91104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0" name="Google Shape;26850;p52"/>
            <p:cNvSpPr/>
            <p:nvPr/>
          </p:nvSpPr>
          <p:spPr>
            <a:xfrm>
              <a:off x="1030552"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1" name="Google Shape;26851;p52"/>
            <p:cNvSpPr/>
            <p:nvPr/>
          </p:nvSpPr>
          <p:spPr>
            <a:xfrm>
              <a:off x="820125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2" name="Google Shape;26852;p52"/>
            <p:cNvSpPr/>
            <p:nvPr/>
          </p:nvSpPr>
          <p:spPr>
            <a:xfrm>
              <a:off x="832076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3" name="Google Shape;26853;p52"/>
            <p:cNvSpPr/>
            <p:nvPr/>
          </p:nvSpPr>
          <p:spPr>
            <a:xfrm>
              <a:off x="844028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4" name="Google Shape;26854;p52"/>
            <p:cNvSpPr/>
            <p:nvPr/>
          </p:nvSpPr>
          <p:spPr>
            <a:xfrm>
              <a:off x="855979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5" name="Google Shape;26855;p52"/>
            <p:cNvSpPr/>
            <p:nvPr/>
          </p:nvSpPr>
          <p:spPr>
            <a:xfrm>
              <a:off x="8679308"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6" name="Google Shape;26856;p52"/>
            <p:cNvSpPr/>
            <p:nvPr/>
          </p:nvSpPr>
          <p:spPr>
            <a:xfrm>
              <a:off x="879882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7" name="Google Shape;26857;p52"/>
            <p:cNvSpPr/>
            <p:nvPr/>
          </p:nvSpPr>
          <p:spPr>
            <a:xfrm>
              <a:off x="313503"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8" name="Google Shape;26858;p52"/>
            <p:cNvSpPr/>
            <p:nvPr/>
          </p:nvSpPr>
          <p:spPr>
            <a:xfrm>
              <a:off x="43301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9" name="Google Shape;26859;p52"/>
            <p:cNvSpPr/>
            <p:nvPr/>
          </p:nvSpPr>
          <p:spPr>
            <a:xfrm>
              <a:off x="552519"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0" name="Google Shape;26860;p52"/>
            <p:cNvSpPr/>
            <p:nvPr/>
          </p:nvSpPr>
          <p:spPr>
            <a:xfrm>
              <a:off x="67202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1" name="Google Shape;26861;p52"/>
            <p:cNvSpPr/>
            <p:nvPr/>
          </p:nvSpPr>
          <p:spPr>
            <a:xfrm>
              <a:off x="791536"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2" name="Google Shape;26862;p52"/>
            <p:cNvSpPr/>
            <p:nvPr/>
          </p:nvSpPr>
          <p:spPr>
            <a:xfrm>
              <a:off x="91104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3" name="Google Shape;26863;p52"/>
            <p:cNvSpPr/>
            <p:nvPr/>
          </p:nvSpPr>
          <p:spPr>
            <a:xfrm>
              <a:off x="1030552"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4" name="Google Shape;26864;p52"/>
            <p:cNvSpPr/>
            <p:nvPr/>
          </p:nvSpPr>
          <p:spPr>
            <a:xfrm>
              <a:off x="820125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5" name="Google Shape;26865;p52"/>
            <p:cNvSpPr/>
            <p:nvPr/>
          </p:nvSpPr>
          <p:spPr>
            <a:xfrm>
              <a:off x="832076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6" name="Google Shape;26866;p52"/>
            <p:cNvSpPr/>
            <p:nvPr/>
          </p:nvSpPr>
          <p:spPr>
            <a:xfrm>
              <a:off x="844028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7" name="Google Shape;26867;p52"/>
            <p:cNvSpPr/>
            <p:nvPr/>
          </p:nvSpPr>
          <p:spPr>
            <a:xfrm>
              <a:off x="855979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8" name="Google Shape;26868;p52"/>
            <p:cNvSpPr/>
            <p:nvPr/>
          </p:nvSpPr>
          <p:spPr>
            <a:xfrm>
              <a:off x="8679308"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9" name="Google Shape;26869;p52"/>
            <p:cNvSpPr/>
            <p:nvPr/>
          </p:nvSpPr>
          <p:spPr>
            <a:xfrm>
              <a:off x="879882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0" name="Google Shape;26870;p52"/>
            <p:cNvSpPr/>
            <p:nvPr/>
          </p:nvSpPr>
          <p:spPr>
            <a:xfrm>
              <a:off x="313503"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1" name="Google Shape;26871;p52"/>
            <p:cNvSpPr/>
            <p:nvPr/>
          </p:nvSpPr>
          <p:spPr>
            <a:xfrm>
              <a:off x="43301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2" name="Google Shape;26872;p52"/>
            <p:cNvSpPr/>
            <p:nvPr/>
          </p:nvSpPr>
          <p:spPr>
            <a:xfrm>
              <a:off x="552519"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3" name="Google Shape;26873;p52"/>
            <p:cNvSpPr/>
            <p:nvPr/>
          </p:nvSpPr>
          <p:spPr>
            <a:xfrm>
              <a:off x="67202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4" name="Google Shape;26874;p52"/>
            <p:cNvSpPr/>
            <p:nvPr/>
          </p:nvSpPr>
          <p:spPr>
            <a:xfrm>
              <a:off x="791536"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5" name="Google Shape;26875;p52"/>
            <p:cNvSpPr/>
            <p:nvPr/>
          </p:nvSpPr>
          <p:spPr>
            <a:xfrm>
              <a:off x="91104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6" name="Google Shape;26876;p52"/>
            <p:cNvSpPr/>
            <p:nvPr/>
          </p:nvSpPr>
          <p:spPr>
            <a:xfrm>
              <a:off x="1030552"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7" name="Google Shape;26877;p52"/>
            <p:cNvSpPr/>
            <p:nvPr/>
          </p:nvSpPr>
          <p:spPr>
            <a:xfrm>
              <a:off x="820125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8" name="Google Shape;26878;p52"/>
            <p:cNvSpPr/>
            <p:nvPr/>
          </p:nvSpPr>
          <p:spPr>
            <a:xfrm>
              <a:off x="832076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9" name="Google Shape;26879;p52"/>
            <p:cNvSpPr/>
            <p:nvPr/>
          </p:nvSpPr>
          <p:spPr>
            <a:xfrm>
              <a:off x="844028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0" name="Google Shape;26880;p52"/>
            <p:cNvSpPr/>
            <p:nvPr/>
          </p:nvSpPr>
          <p:spPr>
            <a:xfrm>
              <a:off x="855979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1" name="Google Shape;26881;p52"/>
            <p:cNvSpPr/>
            <p:nvPr/>
          </p:nvSpPr>
          <p:spPr>
            <a:xfrm>
              <a:off x="8679308"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2" name="Google Shape;26882;p52"/>
            <p:cNvSpPr/>
            <p:nvPr/>
          </p:nvSpPr>
          <p:spPr>
            <a:xfrm>
              <a:off x="879882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3" name="Google Shape;26883;p52"/>
            <p:cNvSpPr/>
            <p:nvPr/>
          </p:nvSpPr>
          <p:spPr>
            <a:xfrm>
              <a:off x="313503"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4" name="Google Shape;26884;p52"/>
            <p:cNvSpPr/>
            <p:nvPr/>
          </p:nvSpPr>
          <p:spPr>
            <a:xfrm>
              <a:off x="43301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5" name="Google Shape;26885;p52"/>
            <p:cNvSpPr/>
            <p:nvPr/>
          </p:nvSpPr>
          <p:spPr>
            <a:xfrm>
              <a:off x="552519"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6" name="Google Shape;26886;p52"/>
            <p:cNvSpPr/>
            <p:nvPr/>
          </p:nvSpPr>
          <p:spPr>
            <a:xfrm>
              <a:off x="67202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7" name="Google Shape;26887;p52"/>
            <p:cNvSpPr/>
            <p:nvPr/>
          </p:nvSpPr>
          <p:spPr>
            <a:xfrm>
              <a:off x="791536"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8" name="Google Shape;26888;p52"/>
            <p:cNvSpPr/>
            <p:nvPr/>
          </p:nvSpPr>
          <p:spPr>
            <a:xfrm>
              <a:off x="91104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9" name="Google Shape;26889;p52"/>
            <p:cNvSpPr/>
            <p:nvPr/>
          </p:nvSpPr>
          <p:spPr>
            <a:xfrm>
              <a:off x="1030552"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0" name="Google Shape;26890;p52"/>
            <p:cNvSpPr/>
            <p:nvPr/>
          </p:nvSpPr>
          <p:spPr>
            <a:xfrm>
              <a:off x="820125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1" name="Google Shape;26891;p52"/>
            <p:cNvSpPr/>
            <p:nvPr/>
          </p:nvSpPr>
          <p:spPr>
            <a:xfrm>
              <a:off x="832076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2" name="Google Shape;26892;p52"/>
            <p:cNvSpPr/>
            <p:nvPr/>
          </p:nvSpPr>
          <p:spPr>
            <a:xfrm>
              <a:off x="844028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3" name="Google Shape;26893;p52"/>
            <p:cNvSpPr/>
            <p:nvPr/>
          </p:nvSpPr>
          <p:spPr>
            <a:xfrm>
              <a:off x="855979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4" name="Google Shape;26894;p52"/>
            <p:cNvSpPr/>
            <p:nvPr/>
          </p:nvSpPr>
          <p:spPr>
            <a:xfrm>
              <a:off x="8679308"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5" name="Google Shape;26895;p52"/>
            <p:cNvSpPr/>
            <p:nvPr/>
          </p:nvSpPr>
          <p:spPr>
            <a:xfrm>
              <a:off x="879882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6" name="Google Shape;26896;p52"/>
            <p:cNvSpPr/>
            <p:nvPr/>
          </p:nvSpPr>
          <p:spPr>
            <a:xfrm>
              <a:off x="313503"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7" name="Google Shape;26897;p52"/>
            <p:cNvSpPr/>
            <p:nvPr/>
          </p:nvSpPr>
          <p:spPr>
            <a:xfrm>
              <a:off x="43301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8" name="Google Shape;26898;p52"/>
            <p:cNvSpPr/>
            <p:nvPr/>
          </p:nvSpPr>
          <p:spPr>
            <a:xfrm>
              <a:off x="552519"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9" name="Google Shape;26899;p52"/>
            <p:cNvSpPr/>
            <p:nvPr/>
          </p:nvSpPr>
          <p:spPr>
            <a:xfrm>
              <a:off x="67202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0" name="Google Shape;26900;p52"/>
            <p:cNvSpPr/>
            <p:nvPr/>
          </p:nvSpPr>
          <p:spPr>
            <a:xfrm>
              <a:off x="791536"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1" name="Google Shape;26901;p52"/>
            <p:cNvSpPr/>
            <p:nvPr/>
          </p:nvSpPr>
          <p:spPr>
            <a:xfrm>
              <a:off x="91104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2" name="Google Shape;26902;p52"/>
            <p:cNvSpPr/>
            <p:nvPr/>
          </p:nvSpPr>
          <p:spPr>
            <a:xfrm>
              <a:off x="1030552"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3" name="Google Shape;26903;p52"/>
            <p:cNvSpPr/>
            <p:nvPr/>
          </p:nvSpPr>
          <p:spPr>
            <a:xfrm>
              <a:off x="820125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4" name="Google Shape;26904;p52"/>
            <p:cNvSpPr/>
            <p:nvPr/>
          </p:nvSpPr>
          <p:spPr>
            <a:xfrm>
              <a:off x="832076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5" name="Google Shape;26905;p52"/>
            <p:cNvSpPr/>
            <p:nvPr/>
          </p:nvSpPr>
          <p:spPr>
            <a:xfrm>
              <a:off x="844028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6" name="Google Shape;26906;p52"/>
            <p:cNvSpPr/>
            <p:nvPr/>
          </p:nvSpPr>
          <p:spPr>
            <a:xfrm>
              <a:off x="855979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7" name="Google Shape;26907;p52"/>
            <p:cNvSpPr/>
            <p:nvPr/>
          </p:nvSpPr>
          <p:spPr>
            <a:xfrm>
              <a:off x="8679308"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8" name="Google Shape;26908;p52"/>
            <p:cNvSpPr/>
            <p:nvPr/>
          </p:nvSpPr>
          <p:spPr>
            <a:xfrm>
              <a:off x="879882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9" name="Google Shape;26909;p52"/>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0" name="Google Shape;26910;p52"/>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1" name="Google Shape;26911;p52"/>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2" name="Google Shape;26912;p52"/>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3" name="Google Shape;26913;p52"/>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4" name="Google Shape;26914;p52"/>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5" name="Google Shape;26915;p52"/>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6" name="Google Shape;26916;p52"/>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7" name="Google Shape;26917;p52"/>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8" name="Google Shape;26918;p52"/>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9" name="Google Shape;26919;p52"/>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0" name="Google Shape;26920;p52"/>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1" name="Google Shape;26921;p52"/>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2" name="Google Shape;26922;p52"/>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3" name="Google Shape;26923;p52"/>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4" name="Google Shape;26924;p52"/>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5" name="Google Shape;26925;p52"/>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6" name="Google Shape;26926;p52"/>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7" name="Google Shape;26927;p52"/>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8" name="Google Shape;26928;p52"/>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9" name="Google Shape;26929;p52"/>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0" name="Google Shape;26930;p52"/>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1" name="Google Shape;26931;p52"/>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2" name="Google Shape;26932;p52"/>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3" name="Google Shape;26933;p52"/>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4" name="Google Shape;26934;p52"/>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5" name="Google Shape;26935;p52"/>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6" name="Google Shape;26936;p52"/>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7" name="Google Shape;26937;p52"/>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8" name="Google Shape;26938;p52"/>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9" name="Google Shape;26939;p52"/>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0" name="Google Shape;26940;p52"/>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1" name="Google Shape;26941;p52"/>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2" name="Google Shape;26942;p52"/>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3" name="Google Shape;26943;p52"/>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4" name="Google Shape;26944;p52"/>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5" name="Google Shape;26945;p52"/>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6" name="Google Shape;26946;p52"/>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7" name="Google Shape;26947;p52"/>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8" name="Google Shape;26948;p52"/>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9" name="Google Shape;26949;p52"/>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0" name="Google Shape;26950;p52"/>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1" name="Google Shape;26951;p52"/>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2" name="Google Shape;26952;p52"/>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3" name="Google Shape;26953;p52"/>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4" name="Google Shape;26954;p52"/>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5" name="Google Shape;26955;p52"/>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6" name="Google Shape;26956;p52"/>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7" name="Google Shape;26957;p52"/>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8" name="Google Shape;26958;p52"/>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9" name="Google Shape;26959;p52"/>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0" name="Google Shape;26960;p52"/>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961" name="Google Shape;26961;p52"/>
          <p:cNvSpPr txBox="1">
            <a:spLocks noGrp="1"/>
          </p:cNvSpPr>
          <p:nvPr>
            <p:ph type="ctrTitle"/>
          </p:nvPr>
        </p:nvSpPr>
        <p:spPr>
          <a:xfrm>
            <a:off x="1083877" y="1102025"/>
            <a:ext cx="7117377" cy="2906174"/>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US" dirty="0">
                <a:solidFill>
                  <a:schemeClr val="dk2"/>
                </a:solidFill>
                <a:latin typeface="Archivo Black"/>
                <a:ea typeface="Archivo Black"/>
                <a:cs typeface="Archivo Black"/>
                <a:sym typeface="Archivo Black"/>
              </a:rPr>
              <a:t>An adaptive controller of reliable neuromodulation for biological rhythm switches</a:t>
            </a:r>
          </a:p>
        </p:txBody>
      </p:sp>
      <p:cxnSp>
        <p:nvCxnSpPr>
          <p:cNvPr id="26964" name="Google Shape;26964;p52"/>
          <p:cNvCxnSpPr>
            <a:cxnSpLocks/>
          </p:cNvCxnSpPr>
          <p:nvPr/>
        </p:nvCxnSpPr>
        <p:spPr>
          <a:xfrm flipH="1">
            <a:off x="325100" y="244625"/>
            <a:ext cx="8505131" cy="0"/>
          </a:xfrm>
          <a:prstGeom prst="straightConnector1">
            <a:avLst/>
          </a:prstGeom>
          <a:noFill/>
          <a:ln w="9525" cap="flat" cmpd="sng">
            <a:solidFill>
              <a:schemeClr val="lt2"/>
            </a:solidFill>
            <a:prstDash val="solid"/>
            <a:round/>
            <a:headEnd type="none" w="med" len="med"/>
            <a:tailEnd type="none" w="med" len="med"/>
          </a:ln>
        </p:spPr>
      </p:cxnSp>
      <p:grpSp>
        <p:nvGrpSpPr>
          <p:cNvPr id="26965" name="Google Shape;26965;p52"/>
          <p:cNvGrpSpPr/>
          <p:nvPr/>
        </p:nvGrpSpPr>
        <p:grpSpPr>
          <a:xfrm>
            <a:off x="8320098" y="4866112"/>
            <a:ext cx="510133" cy="78484"/>
            <a:chOff x="3521300" y="154525"/>
            <a:chExt cx="1256175" cy="193500"/>
          </a:xfrm>
        </p:grpSpPr>
        <p:sp>
          <p:nvSpPr>
            <p:cNvPr id="26966" name="Google Shape;26966;p52"/>
            <p:cNvSpPr/>
            <p:nvPr/>
          </p:nvSpPr>
          <p:spPr>
            <a:xfrm>
              <a:off x="3521300"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7" name="Google Shape;26967;p52"/>
            <p:cNvSpPr/>
            <p:nvPr/>
          </p:nvSpPr>
          <p:spPr>
            <a:xfrm>
              <a:off x="3875525" y="154525"/>
              <a:ext cx="193500" cy="19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8" name="Google Shape;26968;p52"/>
            <p:cNvSpPr/>
            <p:nvPr/>
          </p:nvSpPr>
          <p:spPr>
            <a:xfrm>
              <a:off x="4229750"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9" name="Google Shape;26969;p52"/>
            <p:cNvSpPr/>
            <p:nvPr/>
          </p:nvSpPr>
          <p:spPr>
            <a:xfrm>
              <a:off x="4583975" y="154525"/>
              <a:ext cx="193500" cy="19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Image 3" descr="Une image contenant Graphique, Caractère coloré, graphisme, capture d’écran&#10;&#10;Description générée automatiquement">
            <a:extLst>
              <a:ext uri="{FF2B5EF4-FFF2-40B4-BE49-F238E27FC236}">
                <a16:creationId xmlns:a16="http://schemas.microsoft.com/office/drawing/2014/main" id="{C805C904-D765-AB7D-C23C-E0CCBCF5CF1E}"/>
              </a:ext>
            </a:extLst>
          </p:cNvPr>
          <p:cNvPicPr>
            <a:picLocks noChangeAspect="1"/>
          </p:cNvPicPr>
          <p:nvPr/>
        </p:nvPicPr>
        <p:blipFill>
          <a:blip r:embed="rId3"/>
          <a:stretch>
            <a:fillRect/>
          </a:stretch>
        </p:blipFill>
        <p:spPr>
          <a:xfrm>
            <a:off x="1137404" y="3658112"/>
            <a:ext cx="1838399" cy="892611"/>
          </a:xfrm>
          <a:prstGeom prst="rect">
            <a:avLst/>
          </a:prstGeom>
        </p:spPr>
      </p:pic>
      <p:pic>
        <p:nvPicPr>
          <p:cNvPr id="6" name="Image 5" descr="Une image contenant Police, Graphique, graphisme, texte&#10;&#10;Description générée automatiquement">
            <a:extLst>
              <a:ext uri="{FF2B5EF4-FFF2-40B4-BE49-F238E27FC236}">
                <a16:creationId xmlns:a16="http://schemas.microsoft.com/office/drawing/2014/main" id="{917550ED-9813-ED59-3CD5-41F87A419489}"/>
              </a:ext>
            </a:extLst>
          </p:cNvPr>
          <p:cNvPicPr>
            <a:picLocks noChangeAspect="1"/>
          </p:cNvPicPr>
          <p:nvPr/>
        </p:nvPicPr>
        <p:blipFill>
          <a:blip r:embed="rId4"/>
          <a:stretch>
            <a:fillRect/>
          </a:stretch>
        </p:blipFill>
        <p:spPr>
          <a:xfrm>
            <a:off x="6634768" y="3716794"/>
            <a:ext cx="1073924" cy="680965"/>
          </a:xfrm>
          <a:prstGeom prst="rect">
            <a:avLst/>
          </a:prstGeom>
        </p:spPr>
      </p:pic>
      <p:sp>
        <p:nvSpPr>
          <p:cNvPr id="7" name="ZoneTexte 6">
            <a:extLst>
              <a:ext uri="{FF2B5EF4-FFF2-40B4-BE49-F238E27FC236}">
                <a16:creationId xmlns:a16="http://schemas.microsoft.com/office/drawing/2014/main" id="{8869362C-A6D5-5244-C176-8DC29ADAB23C}"/>
              </a:ext>
            </a:extLst>
          </p:cNvPr>
          <p:cNvSpPr txBox="1"/>
          <p:nvPr/>
        </p:nvSpPr>
        <p:spPr>
          <a:xfrm>
            <a:off x="1995824" y="534172"/>
            <a:ext cx="5152352" cy="954107"/>
          </a:xfrm>
          <a:prstGeom prst="rect">
            <a:avLst/>
          </a:prstGeom>
          <a:noFill/>
        </p:spPr>
        <p:txBody>
          <a:bodyPr wrap="square" rtlCol="0">
            <a:spAutoFit/>
          </a:bodyPr>
          <a:lstStyle/>
          <a:p>
            <a:pPr algn="ctr"/>
            <a:r>
              <a:rPr lang="en-US" sz="2800" i="1" dirty="0">
                <a:solidFill>
                  <a:schemeClr val="bg2"/>
                </a:solidFill>
              </a:rPr>
              <a:t>43</a:t>
            </a:r>
            <a:r>
              <a:rPr lang="en-US" sz="2800" i="1" baseline="30000" dirty="0">
                <a:solidFill>
                  <a:schemeClr val="bg2"/>
                </a:solidFill>
              </a:rPr>
              <a:t>rd</a:t>
            </a:r>
            <a:r>
              <a:rPr lang="en-US" sz="2800" i="1" dirty="0">
                <a:solidFill>
                  <a:schemeClr val="bg2"/>
                </a:solidFill>
              </a:rPr>
              <a:t> Benelux Meeting on Systems and Control</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3" name="Rectangle 2">
            <a:extLst>
              <a:ext uri="{FF2B5EF4-FFF2-40B4-BE49-F238E27FC236}">
                <a16:creationId xmlns:a16="http://schemas.microsoft.com/office/drawing/2014/main" id="{4BD7A1C4-2E18-2C12-D3B9-0CED814A8916}"/>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F671E84-508D-74AE-2878-D390FD070C05}"/>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texte, capture d’écran, Police, nombre&#10;&#10;Description générée automatiquement">
            <a:extLst>
              <a:ext uri="{FF2B5EF4-FFF2-40B4-BE49-F238E27FC236}">
                <a16:creationId xmlns:a16="http://schemas.microsoft.com/office/drawing/2014/main" id="{C27AAE6B-BDE4-F61A-D3DA-A2DCBF1ADD7B}"/>
              </a:ext>
            </a:extLst>
          </p:cNvPr>
          <p:cNvPicPr>
            <a:picLocks noChangeAspect="1"/>
          </p:cNvPicPr>
          <p:nvPr/>
        </p:nvPicPr>
        <p:blipFill>
          <a:blip r:embed="rId3"/>
          <a:stretch>
            <a:fillRect/>
          </a:stretch>
        </p:blipFill>
        <p:spPr>
          <a:xfrm>
            <a:off x="3921123" y="1629594"/>
            <a:ext cx="5170795" cy="1445895"/>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fr-BE" dirty="0"/>
              <a:t>T</a:t>
            </a:r>
            <a:r>
              <a:rPr lang="en" dirty="0"/>
              <a:t>he control action of ion channels can be aggregated in 3 feedback gains</a:t>
            </a:r>
            <a:endParaRPr dirty="0"/>
          </a:p>
        </p:txBody>
      </p:sp>
      <p:grpSp>
        <p:nvGrpSpPr>
          <p:cNvPr id="7" name="Groupe 6">
            <a:extLst>
              <a:ext uri="{FF2B5EF4-FFF2-40B4-BE49-F238E27FC236}">
                <a16:creationId xmlns:a16="http://schemas.microsoft.com/office/drawing/2014/main" id="{BBC06159-4624-9EB1-1E04-FB39D0A985C6}"/>
              </a:ext>
            </a:extLst>
          </p:cNvPr>
          <p:cNvGrpSpPr/>
          <p:nvPr/>
        </p:nvGrpSpPr>
        <p:grpSpPr>
          <a:xfrm>
            <a:off x="313700" y="2118008"/>
            <a:ext cx="5190163" cy="1905350"/>
            <a:chOff x="313700" y="2118008"/>
            <a:chExt cx="5190163" cy="1905350"/>
          </a:xfrm>
        </p:grpSpPr>
        <p:sp>
          <p:nvSpPr>
            <p:cNvPr id="4" name="Rectangle 3">
              <a:extLst>
                <a:ext uri="{FF2B5EF4-FFF2-40B4-BE49-F238E27FC236}">
                  <a16:creationId xmlns:a16="http://schemas.microsoft.com/office/drawing/2014/main" id="{D34222D1-AB44-31F8-949A-BC57FC74E083}"/>
                </a:ext>
              </a:extLst>
            </p:cNvPr>
            <p:cNvSpPr/>
            <p:nvPr/>
          </p:nvSpPr>
          <p:spPr>
            <a:xfrm>
              <a:off x="313700" y="2118008"/>
              <a:ext cx="3110570" cy="19053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dirty="0">
                  <a:latin typeface="Barlow" panose="00000500000000000000" pitchFamily="2" charset="0"/>
                </a:rPr>
                <a:t>These can be aggregated into 3 neuronal feedback gains = 3 voltage dependent conductances: Dynamic Input Conductances (DICs)</a:t>
              </a:r>
            </a:p>
            <a:p>
              <a:pPr marL="285750" indent="-285750" algn="just">
                <a:buFontTx/>
                <a:buChar char="-"/>
              </a:pPr>
              <a:r>
                <a:rPr lang="en" dirty="0">
                  <a:latin typeface="Barlow" panose="00000500000000000000" pitchFamily="2" charset="0"/>
                </a:rPr>
                <a:t>Fast</a:t>
              </a:r>
            </a:p>
            <a:p>
              <a:pPr marL="285750" indent="-285750" algn="just">
                <a:buFontTx/>
                <a:buChar char="-"/>
              </a:pPr>
              <a:r>
                <a:rPr lang="en" dirty="0">
                  <a:latin typeface="Barlow" panose="00000500000000000000" pitchFamily="2" charset="0"/>
                </a:rPr>
                <a:t>Slow</a:t>
              </a:r>
            </a:p>
            <a:p>
              <a:pPr marL="285750" indent="-285750" algn="just">
                <a:buFontTx/>
                <a:buChar char="-"/>
              </a:pPr>
              <a:r>
                <a:rPr lang="en" dirty="0">
                  <a:latin typeface="Barlow" panose="00000500000000000000" pitchFamily="2" charset="0"/>
                </a:rPr>
                <a:t>Ultraslow</a:t>
              </a:r>
            </a:p>
          </p:txBody>
        </p:sp>
        <p:sp>
          <p:nvSpPr>
            <p:cNvPr id="5" name="Rectangle 4">
              <a:extLst>
                <a:ext uri="{FF2B5EF4-FFF2-40B4-BE49-F238E27FC236}">
                  <a16:creationId xmlns:a16="http://schemas.microsoft.com/office/drawing/2014/main" id="{ED8272F3-05D5-49F7-7919-D7407758C892}"/>
                </a:ext>
              </a:extLst>
            </p:cNvPr>
            <p:cNvSpPr/>
            <p:nvPr/>
          </p:nvSpPr>
          <p:spPr>
            <a:xfrm>
              <a:off x="4279770" y="2161117"/>
              <a:ext cx="1224093" cy="430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cxnSp>
          <p:nvCxnSpPr>
            <p:cNvPr id="6" name="Connecteur droit 5">
              <a:extLst>
                <a:ext uri="{FF2B5EF4-FFF2-40B4-BE49-F238E27FC236}">
                  <a16:creationId xmlns:a16="http://schemas.microsoft.com/office/drawing/2014/main" id="{BD13E92C-EED3-126D-C98F-88C879C9ED53}"/>
                </a:ext>
              </a:extLst>
            </p:cNvPr>
            <p:cNvCxnSpPr>
              <a:cxnSpLocks/>
            </p:cNvCxnSpPr>
            <p:nvPr/>
          </p:nvCxnSpPr>
          <p:spPr>
            <a:xfrm flipH="1" flipV="1">
              <a:off x="3424270" y="2128838"/>
              <a:ext cx="855500" cy="32279"/>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ZoneTexte 8">
            <a:extLst>
              <a:ext uri="{FF2B5EF4-FFF2-40B4-BE49-F238E27FC236}">
                <a16:creationId xmlns:a16="http://schemas.microsoft.com/office/drawing/2014/main" id="{B8991710-5A54-906D-CC20-89545219DE34}"/>
              </a:ext>
            </a:extLst>
          </p:cNvPr>
          <p:cNvSpPr txBox="1"/>
          <p:nvPr/>
        </p:nvSpPr>
        <p:spPr>
          <a:xfrm>
            <a:off x="1037980" y="4121838"/>
            <a:ext cx="1662009" cy="276999"/>
          </a:xfrm>
          <a:prstGeom prst="rect">
            <a:avLst/>
          </a:prstGeom>
          <a:noFill/>
        </p:spPr>
        <p:txBody>
          <a:bodyPr wrap="square" rtlCol="0">
            <a:spAutoFit/>
          </a:bodyPr>
          <a:lstStyle/>
          <a:p>
            <a:pPr algn="ctr"/>
            <a:r>
              <a:rPr lang="en-US" sz="1200" dirty="0" err="1"/>
              <a:t>Drion</a:t>
            </a:r>
            <a:r>
              <a:rPr lang="en-US" sz="1200" dirty="0"/>
              <a:t> et al., 2015</a:t>
            </a:r>
          </a:p>
        </p:txBody>
      </p:sp>
      <p:pic>
        <p:nvPicPr>
          <p:cNvPr id="28" name="Image 27" descr="Une image contenant noir, obscurité&#10;&#10;Description générée automatiquement">
            <a:extLst>
              <a:ext uri="{FF2B5EF4-FFF2-40B4-BE49-F238E27FC236}">
                <a16:creationId xmlns:a16="http://schemas.microsoft.com/office/drawing/2014/main" id="{07B92D15-BFA2-38A1-7DD9-9FB6A82B7D8D}"/>
              </a:ext>
            </a:extLst>
          </p:cNvPr>
          <p:cNvPicPr>
            <a:picLocks noChangeAspect="1"/>
          </p:cNvPicPr>
          <p:nvPr/>
        </p:nvPicPr>
        <p:blipFill>
          <a:blip r:embed="rId4"/>
          <a:stretch>
            <a:fillRect/>
          </a:stretch>
        </p:blipFill>
        <p:spPr>
          <a:xfrm>
            <a:off x="5094808" y="3527481"/>
            <a:ext cx="2698409" cy="1075893"/>
          </a:xfrm>
          <a:prstGeom prst="rect">
            <a:avLst/>
          </a:prstGeom>
        </p:spPr>
      </p:pic>
      <p:sp>
        <p:nvSpPr>
          <p:cNvPr id="8" name="ZoneTexte 7">
            <a:extLst>
              <a:ext uri="{FF2B5EF4-FFF2-40B4-BE49-F238E27FC236}">
                <a16:creationId xmlns:a16="http://schemas.microsoft.com/office/drawing/2014/main" id="{7B6716CE-85EB-B931-4F94-A1C725750E46}"/>
              </a:ext>
            </a:extLst>
          </p:cNvPr>
          <p:cNvSpPr txBox="1"/>
          <p:nvPr/>
        </p:nvSpPr>
        <p:spPr>
          <a:xfrm>
            <a:off x="8712200" y="4832004"/>
            <a:ext cx="379667" cy="261610"/>
          </a:xfrm>
          <a:prstGeom prst="rect">
            <a:avLst/>
          </a:prstGeom>
          <a:noFill/>
        </p:spPr>
        <p:txBody>
          <a:bodyPr wrap="square" rtlCol="0">
            <a:spAutoFit/>
          </a:bodyPr>
          <a:lstStyle/>
          <a:p>
            <a:pPr algn="ctr"/>
            <a:r>
              <a:rPr lang="en-US" sz="1100" dirty="0"/>
              <a:t>9</a:t>
            </a:r>
          </a:p>
        </p:txBody>
      </p:sp>
    </p:spTree>
    <p:extLst>
      <p:ext uri="{BB962C8B-B14F-4D97-AF65-F5344CB8AC3E}">
        <p14:creationId xmlns:p14="http://schemas.microsoft.com/office/powerpoint/2010/main" val="270328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pic>
        <p:nvPicPr>
          <p:cNvPr id="9" name="Image 8" descr="Une image contenant texte, capture d’écran, ligne, Police&#10;&#10;Description générée automatiquement">
            <a:extLst>
              <a:ext uri="{FF2B5EF4-FFF2-40B4-BE49-F238E27FC236}">
                <a16:creationId xmlns:a16="http://schemas.microsoft.com/office/drawing/2014/main" id="{76D60F98-E105-4C1D-9268-253E70DC1A3E}"/>
              </a:ext>
            </a:extLst>
          </p:cNvPr>
          <p:cNvPicPr>
            <a:picLocks noChangeAspect="1"/>
          </p:cNvPicPr>
          <p:nvPr/>
        </p:nvPicPr>
        <p:blipFill>
          <a:blip r:embed="rId3"/>
          <a:stretch>
            <a:fillRect/>
          </a:stretch>
        </p:blipFill>
        <p:spPr>
          <a:xfrm>
            <a:off x="1489074" y="2384837"/>
            <a:ext cx="6880225" cy="1781787"/>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Neuromodulation can be seen as an adaptive control problem</a:t>
            </a:r>
            <a:endParaRPr dirty="0"/>
          </a:p>
        </p:txBody>
      </p:sp>
      <p:sp>
        <p:nvSpPr>
          <p:cNvPr id="2" name="Rectangle 1">
            <a:extLst>
              <a:ext uri="{FF2B5EF4-FFF2-40B4-BE49-F238E27FC236}">
                <a16:creationId xmlns:a16="http://schemas.microsoft.com/office/drawing/2014/main" id="{76FBBABF-4FDF-639C-C2E3-D6A9B74D5915}"/>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7192C5-F173-D327-AB8F-F4E3DE1DD771}"/>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5BDEDB71-D275-5660-2735-859EEC6DC456}"/>
              </a:ext>
            </a:extLst>
          </p:cNvPr>
          <p:cNvSpPr txBox="1"/>
          <p:nvPr/>
        </p:nvSpPr>
        <p:spPr>
          <a:xfrm>
            <a:off x="8763569" y="4832004"/>
            <a:ext cx="340016" cy="261610"/>
          </a:xfrm>
          <a:prstGeom prst="rect">
            <a:avLst/>
          </a:prstGeom>
          <a:noFill/>
        </p:spPr>
        <p:txBody>
          <a:bodyPr wrap="square" rtlCol="0">
            <a:spAutoFit/>
          </a:bodyPr>
          <a:lstStyle/>
          <a:p>
            <a:pPr algn="ctr"/>
            <a:r>
              <a:rPr lang="en-US" sz="1100" dirty="0"/>
              <a:t>10</a:t>
            </a:r>
          </a:p>
        </p:txBody>
      </p:sp>
      <p:pic>
        <p:nvPicPr>
          <p:cNvPr id="10" name="Image 9" descr="Une image contenant texte, diagramme, capture d’écran, graphisme&#10;&#10;Description générée automatiquement">
            <a:extLst>
              <a:ext uri="{FF2B5EF4-FFF2-40B4-BE49-F238E27FC236}">
                <a16:creationId xmlns:a16="http://schemas.microsoft.com/office/drawing/2014/main" id="{9A5B9BB2-6E2D-51EC-38E7-5180FBF3EF84}"/>
              </a:ext>
            </a:extLst>
          </p:cNvPr>
          <p:cNvPicPr>
            <a:picLocks noChangeAspect="1"/>
          </p:cNvPicPr>
          <p:nvPr/>
        </p:nvPicPr>
        <p:blipFill rotWithShape="1">
          <a:blip r:embed="rId4"/>
          <a:srcRect l="6525" t="2392" r="2370" b="52110"/>
          <a:stretch/>
        </p:blipFill>
        <p:spPr>
          <a:xfrm>
            <a:off x="6000234" y="1301904"/>
            <a:ext cx="2830166" cy="1260461"/>
          </a:xfrm>
          <a:prstGeom prst="rect">
            <a:avLst/>
          </a:prstGeom>
          <a:ln w="19050">
            <a:solidFill>
              <a:schemeClr val="tx1"/>
            </a:solidFill>
          </a:ln>
        </p:spPr>
      </p:pic>
      <p:sp>
        <p:nvSpPr>
          <p:cNvPr id="11" name="ZoneTexte 10">
            <a:extLst>
              <a:ext uri="{FF2B5EF4-FFF2-40B4-BE49-F238E27FC236}">
                <a16:creationId xmlns:a16="http://schemas.microsoft.com/office/drawing/2014/main" id="{EEEF3608-7683-237C-A752-7542C7C4109B}"/>
              </a:ext>
            </a:extLst>
          </p:cNvPr>
          <p:cNvSpPr txBox="1"/>
          <p:nvPr/>
        </p:nvSpPr>
        <p:spPr>
          <a:xfrm>
            <a:off x="3917022" y="4213638"/>
            <a:ext cx="2024327" cy="276999"/>
          </a:xfrm>
          <a:prstGeom prst="rect">
            <a:avLst/>
          </a:prstGeom>
          <a:noFill/>
        </p:spPr>
        <p:txBody>
          <a:bodyPr wrap="square" rtlCol="0">
            <a:spAutoFit/>
          </a:bodyPr>
          <a:lstStyle/>
          <a:p>
            <a:pPr algn="ctr"/>
            <a:r>
              <a:rPr lang="en-US" sz="1200" dirty="0"/>
              <a:t>Fyon et al., 2023</a:t>
            </a:r>
          </a:p>
        </p:txBody>
      </p:sp>
      <p:pic>
        <p:nvPicPr>
          <p:cNvPr id="4" name="Image 3" descr="Une image contenant texte, capture d’écran, Police, ligne&#10;&#10;Description générée automatiquement">
            <a:extLst>
              <a:ext uri="{FF2B5EF4-FFF2-40B4-BE49-F238E27FC236}">
                <a16:creationId xmlns:a16="http://schemas.microsoft.com/office/drawing/2014/main" id="{431D0C03-13C5-4F69-880D-4DE492F54E59}"/>
              </a:ext>
            </a:extLst>
          </p:cNvPr>
          <p:cNvPicPr>
            <a:picLocks noChangeAspect="1"/>
          </p:cNvPicPr>
          <p:nvPr/>
        </p:nvPicPr>
        <p:blipFill>
          <a:blip r:embed="rId5"/>
          <a:stretch>
            <a:fillRect/>
          </a:stretch>
        </p:blipFill>
        <p:spPr>
          <a:xfrm>
            <a:off x="774700" y="1571228"/>
            <a:ext cx="7594601" cy="2593692"/>
          </a:xfrm>
          <a:prstGeom prst="rect">
            <a:avLst/>
          </a:prstGeom>
        </p:spPr>
      </p:pic>
    </p:spTree>
    <p:extLst>
      <p:ext uri="{BB962C8B-B14F-4D97-AF65-F5344CB8AC3E}">
        <p14:creationId xmlns:p14="http://schemas.microsoft.com/office/powerpoint/2010/main" val="1909689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a:t>Adaptive control model enables reliable neuromodulation in variable </a:t>
            </a:r>
            <a:r>
              <a:rPr lang="fr-BE" dirty="0" err="1"/>
              <a:t>neurons</a:t>
            </a:r>
            <a:endParaRPr dirty="0"/>
          </a:p>
        </p:txBody>
      </p:sp>
      <p:grpSp>
        <p:nvGrpSpPr>
          <p:cNvPr id="8" name="Groupe 7">
            <a:extLst>
              <a:ext uri="{FF2B5EF4-FFF2-40B4-BE49-F238E27FC236}">
                <a16:creationId xmlns:a16="http://schemas.microsoft.com/office/drawing/2014/main" id="{4CF699CD-0882-16B2-BB8E-D39EE0F1892C}"/>
              </a:ext>
            </a:extLst>
          </p:cNvPr>
          <p:cNvGrpSpPr/>
          <p:nvPr/>
        </p:nvGrpSpPr>
        <p:grpSpPr>
          <a:xfrm>
            <a:off x="4937967" y="1383105"/>
            <a:ext cx="3642350" cy="3448899"/>
            <a:chOff x="4940021" y="1496260"/>
            <a:chExt cx="3642350" cy="3448899"/>
          </a:xfrm>
        </p:grpSpPr>
        <p:grpSp>
          <p:nvGrpSpPr>
            <p:cNvPr id="16" name="Groupe 15">
              <a:extLst>
                <a:ext uri="{FF2B5EF4-FFF2-40B4-BE49-F238E27FC236}">
                  <a16:creationId xmlns:a16="http://schemas.microsoft.com/office/drawing/2014/main" id="{A32B9BC3-2FB0-8461-D83D-C6E02DBADBC2}"/>
                </a:ext>
              </a:extLst>
            </p:cNvPr>
            <p:cNvGrpSpPr/>
            <p:nvPr/>
          </p:nvGrpSpPr>
          <p:grpSpPr>
            <a:xfrm>
              <a:off x="4940021" y="1496260"/>
              <a:ext cx="3642350" cy="3448899"/>
              <a:chOff x="624850" y="1270000"/>
              <a:chExt cx="3642350" cy="3448899"/>
            </a:xfrm>
          </p:grpSpPr>
          <p:pic>
            <p:nvPicPr>
              <p:cNvPr id="3" name="Image 2">
                <a:extLst>
                  <a:ext uri="{FF2B5EF4-FFF2-40B4-BE49-F238E27FC236}">
                    <a16:creationId xmlns:a16="http://schemas.microsoft.com/office/drawing/2014/main" id="{261D8F10-F0D6-7515-1465-9BC45254E256}"/>
                  </a:ext>
                </a:extLst>
              </p:cNvPr>
              <p:cNvPicPr>
                <a:picLocks noChangeAspect="1"/>
              </p:cNvPicPr>
              <p:nvPr/>
            </p:nvPicPr>
            <p:blipFill rotWithShape="1">
              <a:blip r:embed="rId3"/>
              <a:srcRect b="56605"/>
              <a:stretch/>
            </p:blipFill>
            <p:spPr>
              <a:xfrm>
                <a:off x="624850" y="1270000"/>
                <a:ext cx="3639114" cy="2864086"/>
              </a:xfrm>
              <a:prstGeom prst="rect">
                <a:avLst/>
              </a:prstGeom>
              <a:ln w="19050">
                <a:solidFill>
                  <a:schemeClr val="tx1"/>
                </a:solidFill>
              </a:ln>
            </p:spPr>
          </p:pic>
          <p:pic>
            <p:nvPicPr>
              <p:cNvPr id="10" name="Image 9">
                <a:extLst>
                  <a:ext uri="{FF2B5EF4-FFF2-40B4-BE49-F238E27FC236}">
                    <a16:creationId xmlns:a16="http://schemas.microsoft.com/office/drawing/2014/main" id="{459AC308-107C-62E6-2207-B2E4432B988E}"/>
                  </a:ext>
                </a:extLst>
              </p:cNvPr>
              <p:cNvPicPr>
                <a:picLocks noChangeAspect="1"/>
              </p:cNvPicPr>
              <p:nvPr/>
            </p:nvPicPr>
            <p:blipFill rotWithShape="1">
              <a:blip r:embed="rId3"/>
              <a:srcRect t="91147"/>
              <a:stretch/>
            </p:blipFill>
            <p:spPr>
              <a:xfrm>
                <a:off x="624850" y="4134086"/>
                <a:ext cx="3642350" cy="584813"/>
              </a:xfrm>
              <a:prstGeom prst="rect">
                <a:avLst/>
              </a:prstGeom>
              <a:ln w="19050">
                <a:solidFill>
                  <a:schemeClr val="tx1"/>
                </a:solidFill>
              </a:ln>
            </p:spPr>
          </p:pic>
        </p:grpSp>
        <p:sp>
          <p:nvSpPr>
            <p:cNvPr id="18" name="Rectangle 17">
              <a:extLst>
                <a:ext uri="{FF2B5EF4-FFF2-40B4-BE49-F238E27FC236}">
                  <a16:creationId xmlns:a16="http://schemas.microsoft.com/office/drawing/2014/main" id="{B07E40E2-7E2C-576F-87DC-26E8F70A5081}"/>
                </a:ext>
              </a:extLst>
            </p:cNvPr>
            <p:cNvSpPr/>
            <p:nvPr/>
          </p:nvSpPr>
          <p:spPr>
            <a:xfrm>
              <a:off x="4940021" y="4280735"/>
              <a:ext cx="3631864" cy="136525"/>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grpSp>
      <p:sp>
        <p:nvSpPr>
          <p:cNvPr id="2" name="Rectangle 1">
            <a:extLst>
              <a:ext uri="{FF2B5EF4-FFF2-40B4-BE49-F238E27FC236}">
                <a16:creationId xmlns:a16="http://schemas.microsoft.com/office/drawing/2014/main" id="{2BB47D52-22E8-1C78-7A5F-292A2135CF33}"/>
              </a:ext>
            </a:extLst>
          </p:cNvPr>
          <p:cNvSpPr/>
          <p:nvPr/>
        </p:nvSpPr>
        <p:spPr>
          <a:xfrm>
            <a:off x="258618" y="2000250"/>
            <a:ext cx="3340438" cy="20854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sz="1800" b="1" dirty="0">
                <a:latin typeface="Barlow" panose="00000500000000000000" pitchFamily="2" charset="0"/>
              </a:rPr>
              <a:t>Protocol:</a:t>
            </a:r>
          </a:p>
          <a:p>
            <a:pPr algn="just"/>
            <a:endParaRPr lang="en" sz="1800" b="1" dirty="0">
              <a:latin typeface="Barlow" panose="00000500000000000000" pitchFamily="2" charset="0"/>
            </a:endParaRPr>
          </a:p>
          <a:p>
            <a:pPr marL="285750" indent="-285750" algn="just">
              <a:buFont typeface="Arial" panose="020B0604020202020204" pitchFamily="34" charset="0"/>
              <a:buChar char="•"/>
            </a:pPr>
            <a:r>
              <a:rPr lang="en" dirty="0">
                <a:latin typeface="Barlow" panose="00000500000000000000" pitchFamily="2" charset="0"/>
              </a:rPr>
              <a:t>Random population of 200 conductance based models with disparate parameters is generated</a:t>
            </a:r>
          </a:p>
          <a:p>
            <a:pPr marL="285750" indent="-285750" algn="just">
              <a:buFont typeface="Arial" panose="020B0604020202020204" pitchFamily="34" charset="0"/>
              <a:buChar char="•"/>
            </a:pPr>
            <a:r>
              <a:rPr lang="en" dirty="0">
                <a:latin typeface="Barlow" panose="00000500000000000000" pitchFamily="2" charset="0"/>
              </a:rPr>
              <a:t>Tonic spiking to bursting transition is simulated with the adaptive control of neuromodulation</a:t>
            </a:r>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11</a:t>
            </a:r>
          </a:p>
        </p:txBody>
      </p:sp>
      <p:sp>
        <p:nvSpPr>
          <p:cNvPr id="14" name="Forme libre : forme 13">
            <a:extLst>
              <a:ext uri="{FF2B5EF4-FFF2-40B4-BE49-F238E27FC236}">
                <a16:creationId xmlns:a16="http://schemas.microsoft.com/office/drawing/2014/main" id="{3DB8E7D2-60E1-D2D8-38CE-679B3C572CBD}"/>
              </a:ext>
            </a:extLst>
          </p:cNvPr>
          <p:cNvSpPr/>
          <p:nvPr/>
        </p:nvSpPr>
        <p:spPr>
          <a:xfrm>
            <a:off x="4572000" y="1674019"/>
            <a:ext cx="259557" cy="1064418"/>
          </a:xfrm>
          <a:custGeom>
            <a:avLst/>
            <a:gdLst>
              <a:gd name="connsiteX0" fmla="*/ 445296 w 450059"/>
              <a:gd name="connsiteY0" fmla="*/ 1064418 h 1064418"/>
              <a:gd name="connsiteX1" fmla="*/ 2 w 450059"/>
              <a:gd name="connsiteY1" fmla="*/ 492918 h 1064418"/>
              <a:gd name="connsiteX2" fmla="*/ 450059 w 450059"/>
              <a:gd name="connsiteY2" fmla="*/ 0 h 1064418"/>
            </a:gdLst>
            <a:ahLst/>
            <a:cxnLst>
              <a:cxn ang="0">
                <a:pos x="connsiteX0" y="connsiteY0"/>
              </a:cxn>
              <a:cxn ang="0">
                <a:pos x="connsiteX1" y="connsiteY1"/>
              </a:cxn>
              <a:cxn ang="0">
                <a:pos x="connsiteX2" y="connsiteY2"/>
              </a:cxn>
            </a:cxnLst>
            <a:rect l="l" t="t" r="r" b="b"/>
            <a:pathLst>
              <a:path w="450059" h="1064418">
                <a:moveTo>
                  <a:pt x="445296" y="1064418"/>
                </a:moveTo>
                <a:cubicBezTo>
                  <a:pt x="222252" y="867369"/>
                  <a:pt x="-792" y="670321"/>
                  <a:pt x="2" y="492918"/>
                </a:cubicBezTo>
                <a:cubicBezTo>
                  <a:pt x="796" y="315515"/>
                  <a:pt x="225427" y="157757"/>
                  <a:pt x="450059" y="0"/>
                </a:cubicBezTo>
              </a:path>
            </a:pathLst>
          </a:cu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5" name="ZoneTexte 14">
            <a:extLst>
              <a:ext uri="{FF2B5EF4-FFF2-40B4-BE49-F238E27FC236}">
                <a16:creationId xmlns:a16="http://schemas.microsoft.com/office/drawing/2014/main" id="{665D1B5E-E7DF-1D51-C3A0-E62FFF208493}"/>
              </a:ext>
            </a:extLst>
          </p:cNvPr>
          <p:cNvSpPr txBox="1"/>
          <p:nvPr/>
        </p:nvSpPr>
        <p:spPr>
          <a:xfrm rot="16200000">
            <a:off x="3645927" y="1918774"/>
            <a:ext cx="1116106" cy="523220"/>
          </a:xfrm>
          <a:prstGeom prst="rect">
            <a:avLst/>
          </a:prstGeom>
          <a:noFill/>
        </p:spPr>
        <p:txBody>
          <a:bodyPr wrap="square" rtlCol="0">
            <a:spAutoFit/>
          </a:bodyPr>
          <a:lstStyle/>
          <a:p>
            <a:pPr algn="ctr"/>
            <a:r>
              <a:rPr lang="en-US" dirty="0"/>
              <a:t>Variable parameters</a:t>
            </a:r>
          </a:p>
        </p:txBody>
      </p:sp>
      <p:sp>
        <p:nvSpPr>
          <p:cNvPr id="4" name="ZoneTexte 3">
            <a:extLst>
              <a:ext uri="{FF2B5EF4-FFF2-40B4-BE49-F238E27FC236}">
                <a16:creationId xmlns:a16="http://schemas.microsoft.com/office/drawing/2014/main" id="{2BBB3D6C-D61B-6EC4-AB8C-8A1CB5EF85E6}"/>
              </a:ext>
            </a:extLst>
          </p:cNvPr>
          <p:cNvSpPr txBox="1"/>
          <p:nvPr/>
        </p:nvSpPr>
        <p:spPr>
          <a:xfrm>
            <a:off x="5741735" y="4824909"/>
            <a:ext cx="2024327" cy="276999"/>
          </a:xfrm>
          <a:prstGeom prst="rect">
            <a:avLst/>
          </a:prstGeom>
          <a:noFill/>
        </p:spPr>
        <p:txBody>
          <a:bodyPr wrap="square" rtlCol="0">
            <a:spAutoFit/>
          </a:bodyPr>
          <a:lstStyle/>
          <a:p>
            <a:pPr algn="ctr"/>
            <a:r>
              <a:rPr lang="en-US" sz="1200" dirty="0"/>
              <a:t>Fyon et al., 2023</a:t>
            </a:r>
          </a:p>
        </p:txBody>
      </p:sp>
    </p:spTree>
    <p:extLst>
      <p:ext uri="{BB962C8B-B14F-4D97-AF65-F5344CB8AC3E}">
        <p14:creationId xmlns:p14="http://schemas.microsoft.com/office/powerpoint/2010/main" val="34508077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47810" y="88643"/>
            <a:ext cx="5836523" cy="576000"/>
          </a:xfrm>
          <a:prstGeom prst="rect">
            <a:avLst/>
          </a:prstGeom>
        </p:spPr>
        <p:txBody>
          <a:bodyPr spcFirstLastPara="1" wrap="square" lIns="91425" tIns="64000" rIns="91425" bIns="91425" anchor="t" anchorCtr="0">
            <a:noAutofit/>
          </a:bodyPr>
          <a:lstStyle/>
          <a:p>
            <a:pPr lvl="0"/>
            <a:r>
              <a:rPr lang="fr-BE" dirty="0"/>
              <a:t>Central pattern </a:t>
            </a:r>
            <a:r>
              <a:rPr lang="fr-BE" dirty="0" err="1"/>
              <a:t>generators</a:t>
            </a:r>
            <a:r>
              <a:rPr lang="fr-BE" dirty="0"/>
              <a:t> as </a:t>
            </a:r>
            <a:r>
              <a:rPr lang="fr-BE" dirty="0" err="1"/>
              <a:t>neuromodulatory</a:t>
            </a:r>
            <a:r>
              <a:rPr lang="fr-BE" dirty="0"/>
              <a:t> structures</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12</a:t>
            </a:r>
          </a:p>
        </p:txBody>
      </p:sp>
      <p:pic>
        <p:nvPicPr>
          <p:cNvPr id="11" name="Image 10" descr="Une image contenant texte, capture d’écran, diagramme&#10;&#10;Description générée automatiquement">
            <a:extLst>
              <a:ext uri="{FF2B5EF4-FFF2-40B4-BE49-F238E27FC236}">
                <a16:creationId xmlns:a16="http://schemas.microsoft.com/office/drawing/2014/main" id="{F979D808-1C9E-2D6C-D680-5C546AB6CDDD}"/>
              </a:ext>
            </a:extLst>
          </p:cNvPr>
          <p:cNvPicPr>
            <a:picLocks noChangeAspect="1"/>
          </p:cNvPicPr>
          <p:nvPr/>
        </p:nvPicPr>
        <p:blipFill>
          <a:blip r:embed="rId3"/>
          <a:stretch>
            <a:fillRect/>
          </a:stretch>
        </p:blipFill>
        <p:spPr>
          <a:xfrm>
            <a:off x="167323" y="1723731"/>
            <a:ext cx="4460469" cy="2953838"/>
          </a:xfrm>
          <a:prstGeom prst="rect">
            <a:avLst/>
          </a:prstGeom>
          <a:ln w="19050">
            <a:solidFill>
              <a:schemeClr val="tx1"/>
            </a:solidFill>
          </a:ln>
        </p:spPr>
      </p:pic>
      <p:pic>
        <p:nvPicPr>
          <p:cNvPr id="13" name="Image 12" descr="Une image contenant cercle, sphère, balle, art&#10;&#10;Description générée automatiquement">
            <a:extLst>
              <a:ext uri="{FF2B5EF4-FFF2-40B4-BE49-F238E27FC236}">
                <a16:creationId xmlns:a16="http://schemas.microsoft.com/office/drawing/2014/main" id="{6F4C1C7A-9F9A-FA62-10A6-98954B9B200F}"/>
              </a:ext>
            </a:extLst>
          </p:cNvPr>
          <p:cNvPicPr>
            <a:picLocks noChangeAspect="1"/>
          </p:cNvPicPr>
          <p:nvPr/>
        </p:nvPicPr>
        <p:blipFill>
          <a:blip r:embed="rId4"/>
          <a:stretch>
            <a:fillRect/>
          </a:stretch>
        </p:blipFill>
        <p:spPr>
          <a:xfrm>
            <a:off x="5981065" y="1566737"/>
            <a:ext cx="1461884" cy="1388381"/>
          </a:xfrm>
          <a:prstGeom prst="rect">
            <a:avLst/>
          </a:prstGeom>
          <a:ln w="19050">
            <a:solidFill>
              <a:schemeClr val="tx1"/>
            </a:solidFill>
          </a:ln>
        </p:spPr>
      </p:pic>
      <p:pic>
        <p:nvPicPr>
          <p:cNvPr id="17" name="Image 16" descr="Une image contenant cercle, sphère, balle, art&#10;&#10;Description générée automatiquement">
            <a:extLst>
              <a:ext uri="{FF2B5EF4-FFF2-40B4-BE49-F238E27FC236}">
                <a16:creationId xmlns:a16="http://schemas.microsoft.com/office/drawing/2014/main" id="{19F8CF69-5B9C-6661-384C-8B1E8024BF8A}"/>
              </a:ext>
            </a:extLst>
          </p:cNvPr>
          <p:cNvPicPr>
            <a:picLocks noChangeAspect="1"/>
          </p:cNvPicPr>
          <p:nvPr/>
        </p:nvPicPr>
        <p:blipFill>
          <a:blip r:embed="rId4"/>
          <a:stretch>
            <a:fillRect/>
          </a:stretch>
        </p:blipFill>
        <p:spPr>
          <a:xfrm>
            <a:off x="6712007" y="3502375"/>
            <a:ext cx="1461884" cy="1388381"/>
          </a:xfrm>
          <a:prstGeom prst="rect">
            <a:avLst/>
          </a:prstGeom>
          <a:ln w="19050">
            <a:solidFill>
              <a:schemeClr val="tx1"/>
            </a:solidFill>
          </a:ln>
        </p:spPr>
      </p:pic>
      <p:cxnSp>
        <p:nvCxnSpPr>
          <p:cNvPr id="20" name="Connecteur droit 19">
            <a:extLst>
              <a:ext uri="{FF2B5EF4-FFF2-40B4-BE49-F238E27FC236}">
                <a16:creationId xmlns:a16="http://schemas.microsoft.com/office/drawing/2014/main" id="{B0F1E107-BF7D-8731-61B1-0C9242ADD719}"/>
              </a:ext>
            </a:extLst>
          </p:cNvPr>
          <p:cNvCxnSpPr>
            <a:cxnSpLocks/>
          </p:cNvCxnSpPr>
          <p:nvPr/>
        </p:nvCxnSpPr>
        <p:spPr>
          <a:xfrm flipV="1">
            <a:off x="4641850" y="1404929"/>
            <a:ext cx="884238" cy="1266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612FC59-5ACF-BC74-AD85-5C11D62540F9}"/>
              </a:ext>
            </a:extLst>
          </p:cNvPr>
          <p:cNvCxnSpPr>
            <a:cxnSpLocks/>
          </p:cNvCxnSpPr>
          <p:nvPr/>
        </p:nvCxnSpPr>
        <p:spPr>
          <a:xfrm>
            <a:off x="4641850" y="3066520"/>
            <a:ext cx="920555" cy="1824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BDC28AD2-8450-5655-804A-C53060C02D0C}"/>
              </a:ext>
            </a:extLst>
          </p:cNvPr>
          <p:cNvSpPr txBox="1"/>
          <p:nvPr/>
        </p:nvSpPr>
        <p:spPr>
          <a:xfrm>
            <a:off x="1385393" y="4800537"/>
            <a:ext cx="2024327" cy="276999"/>
          </a:xfrm>
          <a:prstGeom prst="rect">
            <a:avLst/>
          </a:prstGeom>
          <a:noFill/>
        </p:spPr>
        <p:txBody>
          <a:bodyPr wrap="square" rtlCol="0">
            <a:spAutoFit/>
          </a:bodyPr>
          <a:lstStyle/>
          <a:p>
            <a:pPr algn="ctr"/>
            <a:r>
              <a:rPr lang="en-US" sz="1200" dirty="0"/>
              <a:t>Dutta et al., 2019</a:t>
            </a:r>
          </a:p>
        </p:txBody>
      </p:sp>
      <p:sp>
        <p:nvSpPr>
          <p:cNvPr id="27" name="ZoneTexte 26">
            <a:extLst>
              <a:ext uri="{FF2B5EF4-FFF2-40B4-BE49-F238E27FC236}">
                <a16:creationId xmlns:a16="http://schemas.microsoft.com/office/drawing/2014/main" id="{7A81899E-D958-D454-FC73-62C333A12937}"/>
              </a:ext>
            </a:extLst>
          </p:cNvPr>
          <p:cNvSpPr txBox="1"/>
          <p:nvPr/>
        </p:nvSpPr>
        <p:spPr>
          <a:xfrm>
            <a:off x="5562405" y="1251041"/>
            <a:ext cx="2299204" cy="307777"/>
          </a:xfrm>
          <a:prstGeom prst="rect">
            <a:avLst/>
          </a:prstGeom>
          <a:noFill/>
        </p:spPr>
        <p:txBody>
          <a:bodyPr wrap="square" rtlCol="0">
            <a:spAutoFit/>
          </a:bodyPr>
          <a:lstStyle/>
          <a:p>
            <a:pPr algn="ctr"/>
            <a:r>
              <a:rPr lang="en-US" dirty="0">
                <a:latin typeface="Barlow" panose="00000500000000000000" pitchFamily="2" charset="0"/>
              </a:rPr>
              <a:t>Neuromodulated network</a:t>
            </a:r>
          </a:p>
        </p:txBody>
      </p:sp>
      <p:sp>
        <p:nvSpPr>
          <p:cNvPr id="28" name="ZoneTexte 27">
            <a:extLst>
              <a:ext uri="{FF2B5EF4-FFF2-40B4-BE49-F238E27FC236}">
                <a16:creationId xmlns:a16="http://schemas.microsoft.com/office/drawing/2014/main" id="{A8B4424D-E272-E5EB-F3DD-900880E1B4BE}"/>
              </a:ext>
            </a:extLst>
          </p:cNvPr>
          <p:cNvSpPr txBox="1"/>
          <p:nvPr/>
        </p:nvSpPr>
        <p:spPr>
          <a:xfrm>
            <a:off x="6293347" y="4859777"/>
            <a:ext cx="2299204" cy="307777"/>
          </a:xfrm>
          <a:prstGeom prst="rect">
            <a:avLst/>
          </a:prstGeom>
          <a:noFill/>
        </p:spPr>
        <p:txBody>
          <a:bodyPr wrap="square" rtlCol="0">
            <a:spAutoFit/>
          </a:bodyPr>
          <a:lstStyle/>
          <a:p>
            <a:pPr algn="ctr"/>
            <a:r>
              <a:rPr lang="en-US" dirty="0">
                <a:latin typeface="Barlow" panose="00000500000000000000" pitchFamily="2" charset="0"/>
              </a:rPr>
              <a:t>Motor neurons</a:t>
            </a:r>
          </a:p>
        </p:txBody>
      </p:sp>
      <p:grpSp>
        <p:nvGrpSpPr>
          <p:cNvPr id="38" name="Groupe 37">
            <a:extLst>
              <a:ext uri="{FF2B5EF4-FFF2-40B4-BE49-F238E27FC236}">
                <a16:creationId xmlns:a16="http://schemas.microsoft.com/office/drawing/2014/main" id="{A6BF16E0-44E7-37CF-BC95-A767D359FEC9}"/>
              </a:ext>
            </a:extLst>
          </p:cNvPr>
          <p:cNvGrpSpPr/>
          <p:nvPr/>
        </p:nvGrpSpPr>
        <p:grpSpPr>
          <a:xfrm>
            <a:off x="7596481" y="1566737"/>
            <a:ext cx="1392804" cy="1392462"/>
            <a:chOff x="7522306" y="1573231"/>
            <a:chExt cx="1392804" cy="1392462"/>
          </a:xfrm>
        </p:grpSpPr>
        <p:pic>
          <p:nvPicPr>
            <p:cNvPr id="30" name="Image 29">
              <a:extLst>
                <a:ext uri="{FF2B5EF4-FFF2-40B4-BE49-F238E27FC236}">
                  <a16:creationId xmlns:a16="http://schemas.microsoft.com/office/drawing/2014/main" id="{DF06BA9B-380D-CDFE-1204-593BAB134372}"/>
                </a:ext>
              </a:extLst>
            </p:cNvPr>
            <p:cNvPicPr>
              <a:picLocks noChangeAspect="1"/>
            </p:cNvPicPr>
            <p:nvPr/>
          </p:nvPicPr>
          <p:blipFill>
            <a:blip r:embed="rId5"/>
            <a:stretch>
              <a:fillRect/>
            </a:stretch>
          </p:blipFill>
          <p:spPr>
            <a:xfrm>
              <a:off x="7534914" y="1573231"/>
              <a:ext cx="1367588" cy="557832"/>
            </a:xfrm>
            <a:prstGeom prst="rect">
              <a:avLst/>
            </a:prstGeom>
            <a:ln w="19050">
              <a:solidFill>
                <a:schemeClr val="tx1"/>
              </a:solidFill>
            </a:ln>
          </p:spPr>
        </p:pic>
        <p:pic>
          <p:nvPicPr>
            <p:cNvPr id="32" name="Image 31">
              <a:extLst>
                <a:ext uri="{FF2B5EF4-FFF2-40B4-BE49-F238E27FC236}">
                  <a16:creationId xmlns:a16="http://schemas.microsoft.com/office/drawing/2014/main" id="{9E686589-2470-7487-E415-54D562A7E517}"/>
                </a:ext>
              </a:extLst>
            </p:cNvPr>
            <p:cNvPicPr>
              <a:picLocks noChangeAspect="1"/>
            </p:cNvPicPr>
            <p:nvPr/>
          </p:nvPicPr>
          <p:blipFill>
            <a:blip r:embed="rId6"/>
            <a:stretch>
              <a:fillRect/>
            </a:stretch>
          </p:blipFill>
          <p:spPr>
            <a:xfrm>
              <a:off x="7522306" y="2407861"/>
              <a:ext cx="1392804" cy="557832"/>
            </a:xfrm>
            <a:prstGeom prst="rect">
              <a:avLst/>
            </a:prstGeom>
            <a:ln w="19050">
              <a:solidFill>
                <a:schemeClr val="tx1"/>
              </a:solidFill>
            </a:ln>
          </p:spPr>
        </p:pic>
        <p:cxnSp>
          <p:nvCxnSpPr>
            <p:cNvPr id="34" name="Connecteur droit avec flèche 33">
              <a:extLst>
                <a:ext uri="{FF2B5EF4-FFF2-40B4-BE49-F238E27FC236}">
                  <a16:creationId xmlns:a16="http://schemas.microsoft.com/office/drawing/2014/main" id="{64A21886-41EC-9C44-F9B5-D048224EB210}"/>
                </a:ext>
              </a:extLst>
            </p:cNvPr>
            <p:cNvCxnSpPr>
              <a:cxnSpLocks/>
              <a:stCxn id="30" idx="2"/>
              <a:endCxn id="32" idx="0"/>
            </p:cNvCxnSpPr>
            <p:nvPr/>
          </p:nvCxnSpPr>
          <p:spPr>
            <a:xfrm>
              <a:off x="8218708" y="2131063"/>
              <a:ext cx="0" cy="27679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ZoneTexte 38">
            <a:extLst>
              <a:ext uri="{FF2B5EF4-FFF2-40B4-BE49-F238E27FC236}">
                <a16:creationId xmlns:a16="http://schemas.microsoft.com/office/drawing/2014/main" id="{C292BCA2-26AA-A245-1170-4536D13885F3}"/>
              </a:ext>
            </a:extLst>
          </p:cNvPr>
          <p:cNvSpPr txBox="1"/>
          <p:nvPr/>
        </p:nvSpPr>
        <p:spPr>
          <a:xfrm>
            <a:off x="8644053" y="2959199"/>
            <a:ext cx="498764" cy="307777"/>
          </a:xfrm>
          <a:prstGeom prst="rect">
            <a:avLst/>
          </a:prstGeom>
          <a:noFill/>
        </p:spPr>
        <p:txBody>
          <a:bodyPr wrap="square" rtlCol="0">
            <a:spAutoFit/>
          </a:bodyPr>
          <a:lstStyle/>
          <a:p>
            <a:r>
              <a:rPr lang="en-US" dirty="0">
                <a:solidFill>
                  <a:schemeClr val="tx2">
                    <a:lumMod val="50000"/>
                  </a:schemeClr>
                </a:solidFill>
                <a:latin typeface="Barlow" panose="00000500000000000000" pitchFamily="2" charset="0"/>
              </a:rPr>
              <a:t>ON</a:t>
            </a:r>
          </a:p>
        </p:txBody>
      </p:sp>
      <p:sp>
        <p:nvSpPr>
          <p:cNvPr id="40" name="ZoneTexte 39">
            <a:extLst>
              <a:ext uri="{FF2B5EF4-FFF2-40B4-BE49-F238E27FC236}">
                <a16:creationId xmlns:a16="http://schemas.microsoft.com/office/drawing/2014/main" id="{A4D377D3-D572-4B93-9B9B-4ADD07997737}"/>
              </a:ext>
            </a:extLst>
          </p:cNvPr>
          <p:cNvSpPr txBox="1"/>
          <p:nvPr/>
        </p:nvSpPr>
        <p:spPr>
          <a:xfrm>
            <a:off x="8590236" y="1268989"/>
            <a:ext cx="498764" cy="307777"/>
          </a:xfrm>
          <a:prstGeom prst="rect">
            <a:avLst/>
          </a:prstGeom>
          <a:noFill/>
        </p:spPr>
        <p:txBody>
          <a:bodyPr wrap="square" rtlCol="0">
            <a:spAutoFit/>
          </a:bodyPr>
          <a:lstStyle/>
          <a:p>
            <a:r>
              <a:rPr lang="en-US" dirty="0">
                <a:solidFill>
                  <a:schemeClr val="bg2"/>
                </a:solidFill>
                <a:latin typeface="Barlow" panose="00000500000000000000" pitchFamily="2" charset="0"/>
              </a:rPr>
              <a:t>OFF</a:t>
            </a:r>
          </a:p>
        </p:txBody>
      </p:sp>
      <p:sp>
        <p:nvSpPr>
          <p:cNvPr id="41" name="Forme libre : forme 40">
            <a:extLst>
              <a:ext uri="{FF2B5EF4-FFF2-40B4-BE49-F238E27FC236}">
                <a16:creationId xmlns:a16="http://schemas.microsoft.com/office/drawing/2014/main" id="{F02648A6-799B-A326-B606-902468AB0BDD}"/>
              </a:ext>
            </a:extLst>
          </p:cNvPr>
          <p:cNvSpPr/>
          <p:nvPr/>
        </p:nvSpPr>
        <p:spPr>
          <a:xfrm>
            <a:off x="5773282" y="2955118"/>
            <a:ext cx="904740" cy="1091103"/>
          </a:xfrm>
          <a:custGeom>
            <a:avLst/>
            <a:gdLst>
              <a:gd name="connsiteX0" fmla="*/ 198294 w 914574"/>
              <a:gd name="connsiteY0" fmla="*/ 0 h 1074420"/>
              <a:gd name="connsiteX1" fmla="*/ 45894 w 914574"/>
              <a:gd name="connsiteY1" fmla="*/ 678180 h 1074420"/>
              <a:gd name="connsiteX2" fmla="*/ 914574 w 914574"/>
              <a:gd name="connsiteY2" fmla="*/ 1074420 h 1074420"/>
            </a:gdLst>
            <a:ahLst/>
            <a:cxnLst>
              <a:cxn ang="0">
                <a:pos x="connsiteX0" y="connsiteY0"/>
              </a:cxn>
              <a:cxn ang="0">
                <a:pos x="connsiteX1" y="connsiteY1"/>
              </a:cxn>
              <a:cxn ang="0">
                <a:pos x="connsiteX2" y="connsiteY2"/>
              </a:cxn>
            </a:cxnLst>
            <a:rect l="l" t="t" r="r" b="b"/>
            <a:pathLst>
              <a:path w="914574" h="1074420">
                <a:moveTo>
                  <a:pt x="198294" y="0"/>
                </a:moveTo>
                <a:cubicBezTo>
                  <a:pt x="62404" y="249555"/>
                  <a:pt x="-73486" y="499110"/>
                  <a:pt x="45894" y="678180"/>
                </a:cubicBezTo>
                <a:cubicBezTo>
                  <a:pt x="165274" y="857250"/>
                  <a:pt x="539924" y="965835"/>
                  <a:pt x="914574" y="107442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3" name="Forme libre : forme 42">
            <a:extLst>
              <a:ext uri="{FF2B5EF4-FFF2-40B4-BE49-F238E27FC236}">
                <a16:creationId xmlns:a16="http://schemas.microsoft.com/office/drawing/2014/main" id="{F6616EF7-31D0-DCE7-8E02-0688460F2660}"/>
              </a:ext>
            </a:extLst>
          </p:cNvPr>
          <p:cNvSpPr/>
          <p:nvPr/>
        </p:nvSpPr>
        <p:spPr>
          <a:xfrm>
            <a:off x="7269479" y="2964180"/>
            <a:ext cx="783117" cy="507216"/>
          </a:xfrm>
          <a:custGeom>
            <a:avLst/>
            <a:gdLst>
              <a:gd name="connsiteX0" fmla="*/ 0 w 751350"/>
              <a:gd name="connsiteY0" fmla="*/ 0 h 502920"/>
              <a:gd name="connsiteX1" fmla="*/ 640080 w 751350"/>
              <a:gd name="connsiteY1" fmla="*/ 281940 h 502920"/>
              <a:gd name="connsiteX2" fmla="*/ 746760 w 751350"/>
              <a:gd name="connsiteY2" fmla="*/ 502920 h 502920"/>
            </a:gdLst>
            <a:ahLst/>
            <a:cxnLst>
              <a:cxn ang="0">
                <a:pos x="connsiteX0" y="connsiteY0"/>
              </a:cxn>
              <a:cxn ang="0">
                <a:pos x="connsiteX1" y="connsiteY1"/>
              </a:cxn>
              <a:cxn ang="0">
                <a:pos x="connsiteX2" y="connsiteY2"/>
              </a:cxn>
            </a:cxnLst>
            <a:rect l="l" t="t" r="r" b="b"/>
            <a:pathLst>
              <a:path w="751350" h="502920">
                <a:moveTo>
                  <a:pt x="0" y="0"/>
                </a:moveTo>
                <a:cubicBezTo>
                  <a:pt x="257810" y="99060"/>
                  <a:pt x="515620" y="198120"/>
                  <a:pt x="640080" y="281940"/>
                </a:cubicBezTo>
                <a:cubicBezTo>
                  <a:pt x="764540" y="365760"/>
                  <a:pt x="755650" y="434340"/>
                  <a:pt x="746760" y="50292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4" name="Forme libre : forme 43">
            <a:extLst>
              <a:ext uri="{FF2B5EF4-FFF2-40B4-BE49-F238E27FC236}">
                <a16:creationId xmlns:a16="http://schemas.microsoft.com/office/drawing/2014/main" id="{FB61336A-3CFD-7D52-2A2E-501BAE32B28C}"/>
              </a:ext>
            </a:extLst>
          </p:cNvPr>
          <p:cNvSpPr/>
          <p:nvPr/>
        </p:nvSpPr>
        <p:spPr>
          <a:xfrm>
            <a:off x="6408419" y="2963037"/>
            <a:ext cx="442399" cy="805637"/>
          </a:xfrm>
          <a:custGeom>
            <a:avLst/>
            <a:gdLst>
              <a:gd name="connsiteX0" fmla="*/ 0 w 320944"/>
              <a:gd name="connsiteY0" fmla="*/ 0 h 762000"/>
              <a:gd name="connsiteX1" fmla="*/ 320040 w 320944"/>
              <a:gd name="connsiteY1" fmla="*/ 251460 h 762000"/>
              <a:gd name="connsiteX2" fmla="*/ 99060 w 320944"/>
              <a:gd name="connsiteY2" fmla="*/ 487680 h 762000"/>
              <a:gd name="connsiteX3" fmla="*/ 182880 w 320944"/>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320944" h="762000">
                <a:moveTo>
                  <a:pt x="0" y="0"/>
                </a:moveTo>
                <a:cubicBezTo>
                  <a:pt x="151765" y="85090"/>
                  <a:pt x="303530" y="170180"/>
                  <a:pt x="320040" y="251460"/>
                </a:cubicBezTo>
                <a:cubicBezTo>
                  <a:pt x="336550" y="332740"/>
                  <a:pt x="121920" y="402590"/>
                  <a:pt x="99060" y="487680"/>
                </a:cubicBezTo>
                <a:cubicBezTo>
                  <a:pt x="76200" y="572770"/>
                  <a:pt x="129540" y="667385"/>
                  <a:pt x="182880" y="762000"/>
                </a:cubicBezTo>
              </a:path>
            </a:pathLst>
          </a:cu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14" name="Image 13" descr="Une image contenant cœur, rose, créativité&#10;&#10;Description générée automatiquement">
            <a:extLst>
              <a:ext uri="{FF2B5EF4-FFF2-40B4-BE49-F238E27FC236}">
                <a16:creationId xmlns:a16="http://schemas.microsoft.com/office/drawing/2014/main" id="{5841E65A-B059-59B5-D931-352BB74CA11B}"/>
              </a:ext>
            </a:extLst>
          </p:cNvPr>
          <p:cNvPicPr>
            <a:picLocks noChangeAspect="1"/>
          </p:cNvPicPr>
          <p:nvPr/>
        </p:nvPicPr>
        <p:blipFill>
          <a:blip r:embed="rId7"/>
          <a:stretch>
            <a:fillRect/>
          </a:stretch>
        </p:blipFill>
        <p:spPr>
          <a:xfrm>
            <a:off x="7542055" y="88643"/>
            <a:ext cx="1351379" cy="1052641"/>
          </a:xfrm>
          <a:prstGeom prst="rect">
            <a:avLst/>
          </a:prstGeom>
        </p:spPr>
      </p:pic>
      <p:cxnSp>
        <p:nvCxnSpPr>
          <p:cNvPr id="16" name="Connecteur droit avec flèche 15">
            <a:extLst>
              <a:ext uri="{FF2B5EF4-FFF2-40B4-BE49-F238E27FC236}">
                <a16:creationId xmlns:a16="http://schemas.microsoft.com/office/drawing/2014/main" id="{F66CDB2F-3CCA-97F6-4D35-A227AEAF5D4E}"/>
              </a:ext>
            </a:extLst>
          </p:cNvPr>
          <p:cNvCxnSpPr>
            <a:cxnSpLocks/>
          </p:cNvCxnSpPr>
          <p:nvPr/>
        </p:nvCxnSpPr>
        <p:spPr>
          <a:xfrm flipH="1">
            <a:off x="7041911" y="523797"/>
            <a:ext cx="1175834" cy="766142"/>
          </a:xfrm>
          <a:prstGeom prst="straightConnector1">
            <a:avLst/>
          </a:prstGeom>
          <a:ln w="76200">
            <a:solidFill>
              <a:srgbClr val="FF1910">
                <a:alpha val="80000"/>
              </a:srgb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447B8C4A-D816-876E-306C-A5ED4D0F3922}"/>
              </a:ext>
            </a:extLst>
          </p:cNvPr>
          <p:cNvSpPr txBox="1"/>
          <p:nvPr/>
        </p:nvSpPr>
        <p:spPr>
          <a:xfrm>
            <a:off x="6083287" y="103206"/>
            <a:ext cx="1603624" cy="523220"/>
          </a:xfrm>
          <a:prstGeom prst="rect">
            <a:avLst/>
          </a:prstGeom>
          <a:noFill/>
        </p:spPr>
        <p:txBody>
          <a:bodyPr wrap="square" rtlCol="0">
            <a:spAutoFit/>
          </a:bodyPr>
          <a:lstStyle/>
          <a:p>
            <a:pPr algn="ctr"/>
            <a:r>
              <a:rPr lang="en-US" dirty="0" err="1">
                <a:latin typeface="Barlow" panose="00000500000000000000" pitchFamily="2" charset="0"/>
              </a:rPr>
              <a:t>Neuromodulatory</a:t>
            </a:r>
            <a:r>
              <a:rPr lang="en-US" dirty="0">
                <a:latin typeface="Barlow" panose="00000500000000000000" pitchFamily="2" charset="0"/>
              </a:rPr>
              <a:t> input</a:t>
            </a:r>
          </a:p>
        </p:txBody>
      </p:sp>
    </p:spTree>
    <p:extLst>
      <p:ext uri="{BB962C8B-B14F-4D97-AF65-F5344CB8AC3E}">
        <p14:creationId xmlns:p14="http://schemas.microsoft.com/office/powerpoint/2010/main" val="18416064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9" grpId="0"/>
      <p:bldP spid="40" grpId="0"/>
      <p:bldP spid="41" grpId="0" animBg="1"/>
      <p:bldP spid="43" grpId="0" animBg="1"/>
      <p:bldP spid="44"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pic>
        <p:nvPicPr>
          <p:cNvPr id="3" name="Image 2" descr="Une image contenant cheval, dessin, Dessin d’enfant, croquis&#10;&#10;Description générée automatiquement">
            <a:extLst>
              <a:ext uri="{FF2B5EF4-FFF2-40B4-BE49-F238E27FC236}">
                <a16:creationId xmlns:a16="http://schemas.microsoft.com/office/drawing/2014/main" id="{62704C17-13DC-AD21-4E12-C586FD12CBA7}"/>
              </a:ext>
            </a:extLst>
          </p:cNvPr>
          <p:cNvPicPr>
            <a:picLocks noChangeAspect="1"/>
          </p:cNvPicPr>
          <p:nvPr/>
        </p:nvPicPr>
        <p:blipFill>
          <a:blip r:embed="rId3"/>
          <a:stretch>
            <a:fillRect/>
          </a:stretch>
        </p:blipFill>
        <p:spPr>
          <a:xfrm>
            <a:off x="399469" y="1107702"/>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CDA3E3A7-3AA8-2AB2-6DBC-63057E549F28}"/>
              </a:ext>
            </a:extLst>
          </p:cNvPr>
          <p:cNvPicPr>
            <a:picLocks noChangeAspect="1"/>
          </p:cNvPicPr>
          <p:nvPr/>
        </p:nvPicPr>
        <p:blipFill>
          <a:blip r:embed="rId4"/>
          <a:stretch>
            <a:fillRect/>
          </a:stretch>
        </p:blipFill>
        <p:spPr>
          <a:xfrm>
            <a:off x="399469" y="3185081"/>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1B0FCD87-A90B-9C0B-BFAF-F239483EC2C6}"/>
              </a:ext>
            </a:extLst>
          </p:cNvPr>
          <p:cNvSpPr txBox="1"/>
          <p:nvPr/>
        </p:nvSpPr>
        <p:spPr>
          <a:xfrm>
            <a:off x="-79698" y="104643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DF98AC12-1000-F94C-0791-D28331CDD252}"/>
              </a:ext>
            </a:extLst>
          </p:cNvPr>
          <p:cNvSpPr txBox="1"/>
          <p:nvPr/>
        </p:nvSpPr>
        <p:spPr>
          <a:xfrm>
            <a:off x="-171077" y="314346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5"/>
          <a:stretch>
            <a:fillRect/>
          </a:stretch>
        </p:blipFill>
        <p:spPr>
          <a:xfrm>
            <a:off x="3361765" y="1437000"/>
            <a:ext cx="5620871" cy="2902729"/>
          </a:xfrm>
          <a:prstGeom prst="rect">
            <a:avLst/>
          </a:prstGeom>
          <a:ln w="19050">
            <a:solidFill>
              <a:schemeClr val="tx1"/>
            </a:solidFill>
          </a:ln>
        </p:spPr>
      </p:pic>
    </p:spTree>
    <p:extLst>
      <p:ext uri="{BB962C8B-B14F-4D97-AF65-F5344CB8AC3E}">
        <p14:creationId xmlns:p14="http://schemas.microsoft.com/office/powerpoint/2010/main" val="269495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pic>
        <p:nvPicPr>
          <p:cNvPr id="3" name="Image 2" descr="Une image contenant cheval, dessin, Dessin d’enfant, croquis&#10;&#10;Description générée automatiquement">
            <a:extLst>
              <a:ext uri="{FF2B5EF4-FFF2-40B4-BE49-F238E27FC236}">
                <a16:creationId xmlns:a16="http://schemas.microsoft.com/office/drawing/2014/main" id="{62704C17-13DC-AD21-4E12-C586FD12CBA7}"/>
              </a:ext>
            </a:extLst>
          </p:cNvPr>
          <p:cNvPicPr>
            <a:picLocks noChangeAspect="1"/>
          </p:cNvPicPr>
          <p:nvPr/>
        </p:nvPicPr>
        <p:blipFill>
          <a:blip r:embed="rId3"/>
          <a:stretch>
            <a:fillRect/>
          </a:stretch>
        </p:blipFill>
        <p:spPr>
          <a:xfrm>
            <a:off x="399469" y="1107702"/>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CDA3E3A7-3AA8-2AB2-6DBC-63057E549F28}"/>
              </a:ext>
            </a:extLst>
          </p:cNvPr>
          <p:cNvPicPr>
            <a:picLocks noChangeAspect="1"/>
          </p:cNvPicPr>
          <p:nvPr/>
        </p:nvPicPr>
        <p:blipFill>
          <a:blip r:embed="rId4"/>
          <a:stretch>
            <a:fillRect/>
          </a:stretch>
        </p:blipFill>
        <p:spPr>
          <a:xfrm>
            <a:off x="399469" y="3185081"/>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1B0FCD87-A90B-9C0B-BFAF-F239483EC2C6}"/>
              </a:ext>
            </a:extLst>
          </p:cNvPr>
          <p:cNvSpPr txBox="1"/>
          <p:nvPr/>
        </p:nvSpPr>
        <p:spPr>
          <a:xfrm>
            <a:off x="-79698" y="104643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DF98AC12-1000-F94C-0791-D28331CDD252}"/>
              </a:ext>
            </a:extLst>
          </p:cNvPr>
          <p:cNvSpPr txBox="1"/>
          <p:nvPr/>
        </p:nvSpPr>
        <p:spPr>
          <a:xfrm>
            <a:off x="-171077" y="314346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5"/>
          <a:stretch>
            <a:fillRect/>
          </a:stretch>
        </p:blipFill>
        <p:spPr>
          <a:xfrm>
            <a:off x="3361765" y="1437000"/>
            <a:ext cx="5620871" cy="2902729"/>
          </a:xfrm>
          <a:prstGeom prst="rect">
            <a:avLst/>
          </a:prstGeom>
          <a:ln w="19050">
            <a:solidFill>
              <a:schemeClr val="tx1"/>
            </a:solidFill>
          </a:ln>
        </p:spPr>
      </p:pic>
      <p:sp>
        <p:nvSpPr>
          <p:cNvPr id="2" name="Rectangle 1">
            <a:extLst>
              <a:ext uri="{FF2B5EF4-FFF2-40B4-BE49-F238E27FC236}">
                <a16:creationId xmlns:a16="http://schemas.microsoft.com/office/drawing/2014/main" id="{A5A0CA46-332D-879D-1258-5493043398C3}"/>
              </a:ext>
            </a:extLst>
          </p:cNvPr>
          <p:cNvSpPr/>
          <p:nvPr/>
        </p:nvSpPr>
        <p:spPr>
          <a:xfrm>
            <a:off x="3361765" y="1437000"/>
            <a:ext cx="5620871" cy="2902729"/>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Image 12" descr="Une image contenant clipart, illustration, cercle, dessin humoristique&#10;&#10;Description générée automatiquement">
            <a:extLst>
              <a:ext uri="{FF2B5EF4-FFF2-40B4-BE49-F238E27FC236}">
                <a16:creationId xmlns:a16="http://schemas.microsoft.com/office/drawing/2014/main" id="{DC57EDA7-7BDC-9F77-BD54-637BC9EBA0F1}"/>
              </a:ext>
            </a:extLst>
          </p:cNvPr>
          <p:cNvPicPr>
            <a:picLocks noChangeAspect="1"/>
          </p:cNvPicPr>
          <p:nvPr/>
        </p:nvPicPr>
        <p:blipFill>
          <a:blip r:embed="rId6"/>
          <a:stretch>
            <a:fillRect/>
          </a:stretch>
        </p:blipFill>
        <p:spPr>
          <a:xfrm>
            <a:off x="5049371" y="2065859"/>
            <a:ext cx="2238444" cy="2238444"/>
          </a:xfrm>
          <a:prstGeom prst="rect">
            <a:avLst/>
          </a:prstGeom>
        </p:spPr>
      </p:pic>
    </p:spTree>
    <p:extLst>
      <p:ext uri="{BB962C8B-B14F-4D97-AF65-F5344CB8AC3E}">
        <p14:creationId xmlns:p14="http://schemas.microsoft.com/office/powerpoint/2010/main" val="3047355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pic>
        <p:nvPicPr>
          <p:cNvPr id="3" name="Image 2" descr="Une image contenant cheval, dessin, Dessin d’enfant, croquis&#10;&#10;Description générée automatiquement">
            <a:extLst>
              <a:ext uri="{FF2B5EF4-FFF2-40B4-BE49-F238E27FC236}">
                <a16:creationId xmlns:a16="http://schemas.microsoft.com/office/drawing/2014/main" id="{62704C17-13DC-AD21-4E12-C586FD12CBA7}"/>
              </a:ext>
            </a:extLst>
          </p:cNvPr>
          <p:cNvPicPr>
            <a:picLocks noChangeAspect="1"/>
          </p:cNvPicPr>
          <p:nvPr/>
        </p:nvPicPr>
        <p:blipFill>
          <a:blip r:embed="rId3"/>
          <a:stretch>
            <a:fillRect/>
          </a:stretch>
        </p:blipFill>
        <p:spPr>
          <a:xfrm>
            <a:off x="399469" y="1107702"/>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CDA3E3A7-3AA8-2AB2-6DBC-63057E549F28}"/>
              </a:ext>
            </a:extLst>
          </p:cNvPr>
          <p:cNvPicPr>
            <a:picLocks noChangeAspect="1"/>
          </p:cNvPicPr>
          <p:nvPr/>
        </p:nvPicPr>
        <p:blipFill>
          <a:blip r:embed="rId4"/>
          <a:stretch>
            <a:fillRect/>
          </a:stretch>
        </p:blipFill>
        <p:spPr>
          <a:xfrm>
            <a:off x="399469" y="3185081"/>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1B0FCD87-A90B-9C0B-BFAF-F239483EC2C6}"/>
              </a:ext>
            </a:extLst>
          </p:cNvPr>
          <p:cNvSpPr txBox="1"/>
          <p:nvPr/>
        </p:nvSpPr>
        <p:spPr>
          <a:xfrm>
            <a:off x="-79698" y="104643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DF98AC12-1000-F94C-0791-D28331CDD252}"/>
              </a:ext>
            </a:extLst>
          </p:cNvPr>
          <p:cNvSpPr txBox="1"/>
          <p:nvPr/>
        </p:nvSpPr>
        <p:spPr>
          <a:xfrm>
            <a:off x="-171077" y="314346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5"/>
          <a:stretch>
            <a:fillRect/>
          </a:stretch>
        </p:blipFill>
        <p:spPr>
          <a:xfrm>
            <a:off x="3361765" y="1437000"/>
            <a:ext cx="5620871" cy="2902729"/>
          </a:xfrm>
          <a:prstGeom prst="rect">
            <a:avLst/>
          </a:prstGeom>
          <a:ln w="19050">
            <a:solidFill>
              <a:schemeClr val="tx1"/>
            </a:solidFill>
          </a:ln>
        </p:spPr>
      </p:pic>
      <p:sp>
        <p:nvSpPr>
          <p:cNvPr id="2" name="Rectangle 1">
            <a:extLst>
              <a:ext uri="{FF2B5EF4-FFF2-40B4-BE49-F238E27FC236}">
                <a16:creationId xmlns:a16="http://schemas.microsoft.com/office/drawing/2014/main" id="{A5A0CA46-332D-879D-1258-5493043398C3}"/>
              </a:ext>
            </a:extLst>
          </p:cNvPr>
          <p:cNvSpPr/>
          <p:nvPr/>
        </p:nvSpPr>
        <p:spPr>
          <a:xfrm>
            <a:off x="3361765" y="1437000"/>
            <a:ext cx="5620871" cy="2902729"/>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Image 10" descr="Une image contenant clipart, Dessin d’enfant, cercle, illustration&#10;&#10;Description générée automatiquement">
            <a:extLst>
              <a:ext uri="{FF2B5EF4-FFF2-40B4-BE49-F238E27FC236}">
                <a16:creationId xmlns:a16="http://schemas.microsoft.com/office/drawing/2014/main" id="{3A46A156-A5E2-0A0F-8E92-5441B2373091}"/>
              </a:ext>
            </a:extLst>
          </p:cNvPr>
          <p:cNvPicPr>
            <a:picLocks noChangeAspect="1"/>
          </p:cNvPicPr>
          <p:nvPr/>
        </p:nvPicPr>
        <p:blipFill>
          <a:blip r:embed="rId6"/>
          <a:stretch>
            <a:fillRect/>
          </a:stretch>
        </p:blipFill>
        <p:spPr>
          <a:xfrm>
            <a:off x="4978402" y="2075754"/>
            <a:ext cx="3632648" cy="2263975"/>
          </a:xfrm>
          <a:prstGeom prst="rect">
            <a:avLst/>
          </a:prstGeom>
        </p:spPr>
      </p:pic>
    </p:spTree>
    <p:extLst>
      <p:ext uri="{BB962C8B-B14F-4D97-AF65-F5344CB8AC3E}">
        <p14:creationId xmlns:p14="http://schemas.microsoft.com/office/powerpoint/2010/main" val="58775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pic>
        <p:nvPicPr>
          <p:cNvPr id="3" name="Image 2" descr="Une image contenant cheval, dessin, Dessin d’enfant, croquis&#10;&#10;Description générée automatiquement">
            <a:extLst>
              <a:ext uri="{FF2B5EF4-FFF2-40B4-BE49-F238E27FC236}">
                <a16:creationId xmlns:a16="http://schemas.microsoft.com/office/drawing/2014/main" id="{62704C17-13DC-AD21-4E12-C586FD12CBA7}"/>
              </a:ext>
            </a:extLst>
          </p:cNvPr>
          <p:cNvPicPr>
            <a:picLocks noChangeAspect="1"/>
          </p:cNvPicPr>
          <p:nvPr/>
        </p:nvPicPr>
        <p:blipFill>
          <a:blip r:embed="rId3"/>
          <a:stretch>
            <a:fillRect/>
          </a:stretch>
        </p:blipFill>
        <p:spPr>
          <a:xfrm>
            <a:off x="399469" y="1107702"/>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CDA3E3A7-3AA8-2AB2-6DBC-63057E549F28}"/>
              </a:ext>
            </a:extLst>
          </p:cNvPr>
          <p:cNvPicPr>
            <a:picLocks noChangeAspect="1"/>
          </p:cNvPicPr>
          <p:nvPr/>
        </p:nvPicPr>
        <p:blipFill>
          <a:blip r:embed="rId4"/>
          <a:stretch>
            <a:fillRect/>
          </a:stretch>
        </p:blipFill>
        <p:spPr>
          <a:xfrm>
            <a:off x="399469" y="3185081"/>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1B0FCD87-A90B-9C0B-BFAF-F239483EC2C6}"/>
              </a:ext>
            </a:extLst>
          </p:cNvPr>
          <p:cNvSpPr txBox="1"/>
          <p:nvPr/>
        </p:nvSpPr>
        <p:spPr>
          <a:xfrm>
            <a:off x="-79698" y="104643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DF98AC12-1000-F94C-0791-D28331CDD252}"/>
              </a:ext>
            </a:extLst>
          </p:cNvPr>
          <p:cNvSpPr txBox="1"/>
          <p:nvPr/>
        </p:nvSpPr>
        <p:spPr>
          <a:xfrm>
            <a:off x="-171077" y="314346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5"/>
          <a:stretch>
            <a:fillRect/>
          </a:stretch>
        </p:blipFill>
        <p:spPr>
          <a:xfrm>
            <a:off x="3361765" y="1437000"/>
            <a:ext cx="5620871" cy="2902729"/>
          </a:xfrm>
          <a:prstGeom prst="rect">
            <a:avLst/>
          </a:prstGeom>
          <a:ln w="19050">
            <a:solidFill>
              <a:schemeClr val="tx1"/>
            </a:solidFill>
          </a:ln>
        </p:spPr>
      </p:pic>
      <p:sp>
        <p:nvSpPr>
          <p:cNvPr id="2" name="Rectangle 1">
            <a:extLst>
              <a:ext uri="{FF2B5EF4-FFF2-40B4-BE49-F238E27FC236}">
                <a16:creationId xmlns:a16="http://schemas.microsoft.com/office/drawing/2014/main" id="{A5A0CA46-332D-879D-1258-5493043398C3}"/>
              </a:ext>
            </a:extLst>
          </p:cNvPr>
          <p:cNvSpPr/>
          <p:nvPr/>
        </p:nvSpPr>
        <p:spPr>
          <a:xfrm>
            <a:off x="3361765" y="1437000"/>
            <a:ext cx="5620871" cy="2902729"/>
          </a:xfrm>
          <a:prstGeom prst="rect">
            <a:avLst/>
          </a:prstGeom>
          <a:solidFill>
            <a:schemeClr val="bg1">
              <a:lumMod val="10000"/>
              <a:alpha val="50000"/>
            </a:schemeClr>
          </a:solidFill>
          <a:ln>
            <a:solidFill>
              <a:schemeClr val="bg1">
                <a:lumMod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Image 11" descr="Une image contenant clipart, Dessin d’enfant, illustration, cercle&#10;&#10;Description générée automatiquement">
            <a:extLst>
              <a:ext uri="{FF2B5EF4-FFF2-40B4-BE49-F238E27FC236}">
                <a16:creationId xmlns:a16="http://schemas.microsoft.com/office/drawing/2014/main" id="{253DB787-80BE-538E-0D64-D2829F46BD68}"/>
              </a:ext>
            </a:extLst>
          </p:cNvPr>
          <p:cNvPicPr>
            <a:picLocks noChangeAspect="1"/>
          </p:cNvPicPr>
          <p:nvPr/>
        </p:nvPicPr>
        <p:blipFill>
          <a:blip r:embed="rId6"/>
          <a:stretch>
            <a:fillRect/>
          </a:stretch>
        </p:blipFill>
        <p:spPr>
          <a:xfrm>
            <a:off x="3690265" y="2044095"/>
            <a:ext cx="3683446" cy="2295634"/>
          </a:xfrm>
          <a:prstGeom prst="rect">
            <a:avLst/>
          </a:prstGeom>
        </p:spPr>
      </p:pic>
    </p:spTree>
    <p:extLst>
      <p:ext uri="{BB962C8B-B14F-4D97-AF65-F5344CB8AC3E}">
        <p14:creationId xmlns:p14="http://schemas.microsoft.com/office/powerpoint/2010/main" val="2824401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13</a:t>
            </a:r>
          </a:p>
        </p:txBody>
      </p:sp>
      <p:pic>
        <p:nvPicPr>
          <p:cNvPr id="3" name="Image 2" descr="Une image contenant cheval, dessin, Dessin d’enfant, croquis&#10;&#10;Description générée automatiquement">
            <a:extLst>
              <a:ext uri="{FF2B5EF4-FFF2-40B4-BE49-F238E27FC236}">
                <a16:creationId xmlns:a16="http://schemas.microsoft.com/office/drawing/2014/main" id="{62704C17-13DC-AD21-4E12-C586FD12CBA7}"/>
              </a:ext>
            </a:extLst>
          </p:cNvPr>
          <p:cNvPicPr>
            <a:picLocks noChangeAspect="1"/>
          </p:cNvPicPr>
          <p:nvPr/>
        </p:nvPicPr>
        <p:blipFill>
          <a:blip r:embed="rId3"/>
          <a:stretch>
            <a:fillRect/>
          </a:stretch>
        </p:blipFill>
        <p:spPr>
          <a:xfrm>
            <a:off x="399469" y="1107702"/>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CDA3E3A7-3AA8-2AB2-6DBC-63057E549F28}"/>
              </a:ext>
            </a:extLst>
          </p:cNvPr>
          <p:cNvPicPr>
            <a:picLocks noChangeAspect="1"/>
          </p:cNvPicPr>
          <p:nvPr/>
        </p:nvPicPr>
        <p:blipFill>
          <a:blip r:embed="rId4"/>
          <a:stretch>
            <a:fillRect/>
          </a:stretch>
        </p:blipFill>
        <p:spPr>
          <a:xfrm>
            <a:off x="399469" y="3185081"/>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1B0FCD87-A90B-9C0B-BFAF-F239483EC2C6}"/>
              </a:ext>
            </a:extLst>
          </p:cNvPr>
          <p:cNvSpPr txBox="1"/>
          <p:nvPr/>
        </p:nvSpPr>
        <p:spPr>
          <a:xfrm>
            <a:off x="-79698" y="1046436"/>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DF98AC12-1000-F94C-0791-D28331CDD252}"/>
              </a:ext>
            </a:extLst>
          </p:cNvPr>
          <p:cNvSpPr txBox="1"/>
          <p:nvPr/>
        </p:nvSpPr>
        <p:spPr>
          <a:xfrm>
            <a:off x="-171077" y="3143466"/>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5"/>
          <a:stretch>
            <a:fillRect/>
          </a:stretch>
        </p:blipFill>
        <p:spPr>
          <a:xfrm>
            <a:off x="3361765" y="1437000"/>
            <a:ext cx="5620871" cy="2902729"/>
          </a:xfrm>
          <a:prstGeom prst="rect">
            <a:avLst/>
          </a:prstGeom>
          <a:ln w="19050">
            <a:solidFill>
              <a:schemeClr val="tx1"/>
            </a:solidFill>
          </a:ln>
        </p:spPr>
      </p:pic>
    </p:spTree>
    <p:extLst>
      <p:ext uri="{BB962C8B-B14F-4D97-AF65-F5344CB8AC3E}">
        <p14:creationId xmlns:p14="http://schemas.microsoft.com/office/powerpoint/2010/main" val="2474358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fr-BE" dirty="0" err="1"/>
              <a:t>Gait</a:t>
            </a:r>
            <a:r>
              <a:rPr lang="fr-BE" dirty="0"/>
              <a:t> control </a:t>
            </a:r>
            <a:r>
              <a:rPr lang="fr-BE" dirty="0" err="1"/>
              <a:t>using</a:t>
            </a:r>
            <a:r>
              <a:rPr lang="fr-BE" dirty="0"/>
              <a:t> neuromodulation</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14</a:t>
            </a:r>
          </a:p>
        </p:txBody>
      </p:sp>
      <p:pic>
        <p:nvPicPr>
          <p:cNvPr id="14" name="Image 13">
            <a:extLst>
              <a:ext uri="{FF2B5EF4-FFF2-40B4-BE49-F238E27FC236}">
                <a16:creationId xmlns:a16="http://schemas.microsoft.com/office/drawing/2014/main" id="{82A5AEB2-4B4B-74B2-F21F-6D9BA859AA19}"/>
              </a:ext>
            </a:extLst>
          </p:cNvPr>
          <p:cNvPicPr>
            <a:picLocks noChangeAspect="1"/>
          </p:cNvPicPr>
          <p:nvPr/>
        </p:nvPicPr>
        <p:blipFill>
          <a:blip r:embed="rId3"/>
          <a:stretch>
            <a:fillRect/>
          </a:stretch>
        </p:blipFill>
        <p:spPr>
          <a:xfrm>
            <a:off x="101068" y="1545725"/>
            <a:ext cx="3973606" cy="2052049"/>
          </a:xfrm>
          <a:prstGeom prst="rect">
            <a:avLst/>
          </a:prstGeom>
          <a:ln w="19050">
            <a:solidFill>
              <a:schemeClr val="tx1"/>
            </a:solidFill>
          </a:ln>
        </p:spPr>
      </p:pic>
      <p:pic>
        <p:nvPicPr>
          <p:cNvPr id="4" name="Image 3">
            <a:extLst>
              <a:ext uri="{FF2B5EF4-FFF2-40B4-BE49-F238E27FC236}">
                <a16:creationId xmlns:a16="http://schemas.microsoft.com/office/drawing/2014/main" id="{128DA6E6-0D20-6801-3F67-29C1150365E2}"/>
              </a:ext>
            </a:extLst>
          </p:cNvPr>
          <p:cNvPicPr>
            <a:picLocks noChangeAspect="1"/>
          </p:cNvPicPr>
          <p:nvPr/>
        </p:nvPicPr>
        <p:blipFill>
          <a:blip r:embed="rId4"/>
          <a:stretch>
            <a:fillRect/>
          </a:stretch>
        </p:blipFill>
        <p:spPr>
          <a:xfrm>
            <a:off x="4316722" y="1123899"/>
            <a:ext cx="4610996" cy="3650876"/>
          </a:xfrm>
          <a:prstGeom prst="rect">
            <a:avLst/>
          </a:prstGeom>
          <a:ln w="19050">
            <a:solidFill>
              <a:schemeClr val="tx1"/>
            </a:solidFill>
          </a:ln>
        </p:spPr>
      </p:pic>
    </p:spTree>
    <p:extLst>
      <p:ext uri="{BB962C8B-B14F-4D97-AF65-F5344CB8AC3E}">
        <p14:creationId xmlns:p14="http://schemas.microsoft.com/office/powerpoint/2010/main" val="3118296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13" name="Rectangle 12">
            <a:extLst>
              <a:ext uri="{FF2B5EF4-FFF2-40B4-BE49-F238E27FC236}">
                <a16:creationId xmlns:a16="http://schemas.microsoft.com/office/drawing/2014/main" id="{DAAAE61F-F2B1-03CA-4030-863D95828B66}"/>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6E6843-05C6-6749-EED5-029F1A1A3DD9}"/>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BCCD718-4D1D-CBBA-C295-A704D0F320EC}"/>
                  </a:ext>
                </a:extLst>
              </p:cNvPr>
              <p:cNvSpPr txBox="1"/>
              <p:nvPr/>
            </p:nvSpPr>
            <p:spPr>
              <a:xfrm>
                <a:off x="1376340" y="3220025"/>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𝐾</m:t>
                          </m:r>
                        </m:e>
                        <m:sup>
                          <m:r>
                            <a:rPr lang="fr-BE" sz="200" b="0" i="1" smtClean="0">
                              <a:latin typeface="Cambria Math" panose="02040503050406030204" pitchFamily="18" charset="0"/>
                            </a:rPr>
                            <m:t>+</m:t>
                          </m:r>
                        </m:sup>
                      </m:sSup>
                    </m:oMath>
                  </m:oMathPara>
                </a14:m>
                <a:endParaRPr lang="en-US" sz="200" dirty="0"/>
              </a:p>
            </p:txBody>
          </p:sp>
        </mc:Choice>
        <mc:Fallback xmlns="">
          <p:sp>
            <p:nvSpPr>
              <p:cNvPr id="6" name="ZoneTexte 5">
                <a:extLst>
                  <a:ext uri="{FF2B5EF4-FFF2-40B4-BE49-F238E27FC236}">
                    <a16:creationId xmlns:a16="http://schemas.microsoft.com/office/drawing/2014/main" id="{ABCCD718-4D1D-CBBA-C295-A704D0F320EC}"/>
                  </a:ext>
                </a:extLst>
              </p:cNvPr>
              <p:cNvSpPr txBox="1">
                <a:spLocks noRot="1" noChangeAspect="1" noMove="1" noResize="1" noEditPoints="1" noAdjustHandles="1" noChangeArrowheads="1" noChangeShapeType="1" noTextEdit="1"/>
              </p:cNvSpPr>
              <p:nvPr/>
            </p:nvSpPr>
            <p:spPr>
              <a:xfrm>
                <a:off x="1376340" y="3220025"/>
                <a:ext cx="1227666" cy="1231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DD56CA9E-A656-0446-21D4-5CAD43F0D00D}"/>
                  </a:ext>
                </a:extLst>
              </p:cNvPr>
              <p:cNvSpPr txBox="1"/>
              <p:nvPr/>
            </p:nvSpPr>
            <p:spPr>
              <a:xfrm>
                <a:off x="1376340" y="3179071"/>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 b="0" i="1" smtClean="0">
                          <a:latin typeface="Cambria Math" panose="02040503050406030204" pitchFamily="18" charset="0"/>
                        </a:rPr>
                        <m:t>𝐶</m:t>
                      </m:r>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𝑎</m:t>
                          </m:r>
                        </m:e>
                        <m:sup>
                          <m:r>
                            <a:rPr lang="fr-BE" sz="200" b="0" i="1" smtClean="0">
                              <a:latin typeface="Cambria Math" panose="02040503050406030204" pitchFamily="18" charset="0"/>
                            </a:rPr>
                            <m:t>++</m:t>
                          </m:r>
                        </m:sup>
                      </m:sSup>
                    </m:oMath>
                  </m:oMathPara>
                </a14:m>
                <a:endParaRPr lang="en-US" sz="200" dirty="0"/>
              </a:p>
            </p:txBody>
          </p:sp>
        </mc:Choice>
        <mc:Fallback xmlns="">
          <p:sp>
            <p:nvSpPr>
              <p:cNvPr id="4" name="ZoneTexte 3">
                <a:extLst>
                  <a:ext uri="{FF2B5EF4-FFF2-40B4-BE49-F238E27FC236}">
                    <a16:creationId xmlns:a16="http://schemas.microsoft.com/office/drawing/2014/main" id="{DD56CA9E-A656-0446-21D4-5CAD43F0D00D}"/>
                  </a:ext>
                </a:extLst>
              </p:cNvPr>
              <p:cNvSpPr txBox="1">
                <a:spLocks noRot="1" noChangeAspect="1" noMove="1" noResize="1" noEditPoints="1" noAdjustHandles="1" noChangeArrowheads="1" noChangeShapeType="1" noTextEdit="1"/>
              </p:cNvSpPr>
              <p:nvPr/>
            </p:nvSpPr>
            <p:spPr>
              <a:xfrm>
                <a:off x="1376340" y="3179071"/>
                <a:ext cx="1227666" cy="1231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0583B490-BB08-3CF8-32C6-359378666679}"/>
                  </a:ext>
                </a:extLst>
              </p:cNvPr>
              <p:cNvSpPr txBox="1"/>
              <p:nvPr/>
            </p:nvSpPr>
            <p:spPr>
              <a:xfrm>
                <a:off x="1372164" y="3137868"/>
                <a:ext cx="1227666" cy="1231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sz="200" b="0" i="1" smtClean="0">
                          <a:latin typeface="Cambria Math" panose="02040503050406030204" pitchFamily="18" charset="0"/>
                        </a:rPr>
                        <m:t>𝑁</m:t>
                      </m:r>
                      <m:sSup>
                        <m:sSupPr>
                          <m:ctrlPr>
                            <a:rPr lang="fr-BE" sz="200" b="0" i="1" smtClean="0">
                              <a:latin typeface="Cambria Math" panose="02040503050406030204" pitchFamily="18" charset="0"/>
                            </a:rPr>
                          </m:ctrlPr>
                        </m:sSupPr>
                        <m:e>
                          <m:r>
                            <a:rPr lang="fr-BE" sz="200" b="0" i="1" smtClean="0">
                              <a:latin typeface="Cambria Math" panose="02040503050406030204" pitchFamily="18" charset="0"/>
                            </a:rPr>
                            <m:t>𝑎</m:t>
                          </m:r>
                        </m:e>
                        <m:sup>
                          <m:r>
                            <a:rPr lang="fr-BE" sz="200" b="0" i="1" smtClean="0">
                              <a:latin typeface="Cambria Math" panose="02040503050406030204" pitchFamily="18" charset="0"/>
                            </a:rPr>
                            <m:t>+</m:t>
                          </m:r>
                        </m:sup>
                      </m:sSup>
                    </m:oMath>
                  </m:oMathPara>
                </a14:m>
                <a:endParaRPr lang="en-US" sz="200" dirty="0"/>
              </a:p>
            </p:txBody>
          </p:sp>
        </mc:Choice>
        <mc:Fallback xmlns="">
          <p:sp>
            <p:nvSpPr>
              <p:cNvPr id="2" name="ZoneTexte 1">
                <a:extLst>
                  <a:ext uri="{FF2B5EF4-FFF2-40B4-BE49-F238E27FC236}">
                    <a16:creationId xmlns:a16="http://schemas.microsoft.com/office/drawing/2014/main" id="{0583B490-BB08-3CF8-32C6-359378666679}"/>
                  </a:ext>
                </a:extLst>
              </p:cNvPr>
              <p:cNvSpPr txBox="1">
                <a:spLocks noRot="1" noChangeAspect="1" noMove="1" noResize="1" noEditPoints="1" noAdjustHandles="1" noChangeArrowheads="1" noChangeShapeType="1" noTextEdit="1"/>
              </p:cNvSpPr>
              <p:nvPr/>
            </p:nvSpPr>
            <p:spPr>
              <a:xfrm>
                <a:off x="1372164" y="3137868"/>
                <a:ext cx="1227666" cy="123111"/>
              </a:xfrm>
              <a:prstGeom prst="rect">
                <a:avLst/>
              </a:prstGeom>
              <a:blipFill>
                <a:blip r:embed="rId5"/>
                <a:stretch>
                  <a:fillRect/>
                </a:stretch>
              </a:blipFill>
            </p:spPr>
            <p:txBody>
              <a:bodyPr/>
              <a:lstStyle/>
              <a:p>
                <a:r>
                  <a:rPr lang="en-US">
                    <a:noFill/>
                  </a:rPr>
                  <a:t> </a:t>
                </a:r>
              </a:p>
            </p:txBody>
          </p:sp>
        </mc:Fallback>
      </mc:AlternateContent>
      <p:pic>
        <p:nvPicPr>
          <p:cNvPr id="22" name="Image 21" descr="Une image contenant diagramme&#10;&#10;Description générée automatiquement">
            <a:extLst>
              <a:ext uri="{FF2B5EF4-FFF2-40B4-BE49-F238E27FC236}">
                <a16:creationId xmlns:a16="http://schemas.microsoft.com/office/drawing/2014/main" id="{9D425BD6-F8F5-2D8B-3076-46C68CB73DAC}"/>
              </a:ext>
            </a:extLst>
          </p:cNvPr>
          <p:cNvPicPr>
            <a:picLocks noChangeAspect="1"/>
          </p:cNvPicPr>
          <p:nvPr/>
        </p:nvPicPr>
        <p:blipFill>
          <a:blip r:embed="rId6"/>
          <a:stretch>
            <a:fillRect/>
          </a:stretch>
        </p:blipFill>
        <p:spPr>
          <a:xfrm>
            <a:off x="1955518" y="3200979"/>
            <a:ext cx="60959" cy="45719"/>
          </a:xfrm>
          <a:prstGeom prst="rect">
            <a:avLst/>
          </a:prstGeom>
        </p:spPr>
      </p:pic>
      <p:pic>
        <p:nvPicPr>
          <p:cNvPr id="3" name="Image 2" descr="Une image contenant graphique&#10;&#10;Description générée automatiquement">
            <a:extLst>
              <a:ext uri="{FF2B5EF4-FFF2-40B4-BE49-F238E27FC236}">
                <a16:creationId xmlns:a16="http://schemas.microsoft.com/office/drawing/2014/main" id="{EDF90546-3432-5DDC-20DE-5D9DA841B1F3}"/>
              </a:ext>
            </a:extLst>
          </p:cNvPr>
          <p:cNvPicPr>
            <a:picLocks noChangeAspect="1"/>
          </p:cNvPicPr>
          <p:nvPr/>
        </p:nvPicPr>
        <p:blipFill rotWithShape="1">
          <a:blip r:embed="rId7"/>
          <a:srcRect l="5973" t="14076" r="69096" b="15647"/>
          <a:stretch/>
        </p:blipFill>
        <p:spPr>
          <a:xfrm>
            <a:off x="1053136" y="1160112"/>
            <a:ext cx="1831954" cy="3614663"/>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Neurons use spikes to communicate</a:t>
            </a:r>
            <a:endParaRPr dirty="0"/>
          </a:p>
        </p:txBody>
      </p:sp>
      <p:pic>
        <p:nvPicPr>
          <p:cNvPr id="5" name="Image 4">
            <a:extLst>
              <a:ext uri="{FF2B5EF4-FFF2-40B4-BE49-F238E27FC236}">
                <a16:creationId xmlns:a16="http://schemas.microsoft.com/office/drawing/2014/main" id="{C934082F-9856-AFD5-F549-659A14E058DB}"/>
              </a:ext>
            </a:extLst>
          </p:cNvPr>
          <p:cNvPicPr>
            <a:picLocks noChangeAspect="1"/>
          </p:cNvPicPr>
          <p:nvPr/>
        </p:nvPicPr>
        <p:blipFill>
          <a:blip r:embed="rId8"/>
          <a:stretch>
            <a:fillRect/>
          </a:stretch>
        </p:blipFill>
        <p:spPr>
          <a:xfrm rot="1656497">
            <a:off x="2217468" y="1128845"/>
            <a:ext cx="526344" cy="526344"/>
          </a:xfrm>
          <a:prstGeom prst="rect">
            <a:avLst/>
          </a:prstGeom>
        </p:spPr>
      </p:pic>
      <p:pic>
        <p:nvPicPr>
          <p:cNvPr id="7" name="Image 6">
            <a:extLst>
              <a:ext uri="{FF2B5EF4-FFF2-40B4-BE49-F238E27FC236}">
                <a16:creationId xmlns:a16="http://schemas.microsoft.com/office/drawing/2014/main" id="{7218C9D7-A108-6724-E820-16E32F60BC18}"/>
              </a:ext>
            </a:extLst>
          </p:cNvPr>
          <p:cNvPicPr>
            <a:picLocks noChangeAspect="1"/>
          </p:cNvPicPr>
          <p:nvPr/>
        </p:nvPicPr>
        <p:blipFill>
          <a:blip r:embed="rId8"/>
          <a:stretch>
            <a:fillRect/>
          </a:stretch>
        </p:blipFill>
        <p:spPr>
          <a:xfrm rot="18735446">
            <a:off x="1032953" y="1112257"/>
            <a:ext cx="526344" cy="526344"/>
          </a:xfrm>
          <a:prstGeom prst="rect">
            <a:avLst/>
          </a:prstGeom>
        </p:spPr>
      </p:pic>
      <p:pic>
        <p:nvPicPr>
          <p:cNvPr id="14" name="Graphique 13">
            <a:extLst>
              <a:ext uri="{FF2B5EF4-FFF2-40B4-BE49-F238E27FC236}">
                <a16:creationId xmlns:a16="http://schemas.microsoft.com/office/drawing/2014/main" id="{2F52E204-D288-7BF4-16C9-7FAB345922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249" y="2690016"/>
            <a:ext cx="2586078" cy="653369"/>
          </a:xfrm>
          <a:prstGeom prst="rect">
            <a:avLst/>
          </a:prstGeom>
        </p:spPr>
      </p:pic>
      <p:sp>
        <p:nvSpPr>
          <p:cNvPr id="18" name="Rectangle 17">
            <a:extLst>
              <a:ext uri="{FF2B5EF4-FFF2-40B4-BE49-F238E27FC236}">
                <a16:creationId xmlns:a16="http://schemas.microsoft.com/office/drawing/2014/main" id="{C266FB2D-B1BE-93DC-EC19-E560640BCA0E}"/>
              </a:ext>
            </a:extLst>
          </p:cNvPr>
          <p:cNvSpPr/>
          <p:nvPr/>
        </p:nvSpPr>
        <p:spPr>
          <a:xfrm>
            <a:off x="1813316" y="3097809"/>
            <a:ext cx="312157" cy="29777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8D700CC0-C5BB-7288-17DA-3D851840F96B}"/>
              </a:ext>
            </a:extLst>
          </p:cNvPr>
          <p:cNvSpPr txBox="1"/>
          <p:nvPr/>
        </p:nvSpPr>
        <p:spPr>
          <a:xfrm>
            <a:off x="5753668" y="4220778"/>
            <a:ext cx="1690974" cy="276999"/>
          </a:xfrm>
          <a:prstGeom prst="rect">
            <a:avLst/>
          </a:prstGeom>
          <a:noFill/>
        </p:spPr>
        <p:txBody>
          <a:bodyPr wrap="square" rtlCol="0">
            <a:spAutoFit/>
          </a:bodyPr>
          <a:lstStyle/>
          <a:p>
            <a:pPr algn="ctr"/>
            <a:r>
              <a:rPr lang="en-US" sz="1200" dirty="0" err="1"/>
              <a:t>Jefferys</a:t>
            </a:r>
            <a:r>
              <a:rPr lang="en-US" sz="1200" dirty="0"/>
              <a:t> et al., 1996</a:t>
            </a:r>
          </a:p>
        </p:txBody>
      </p:sp>
      <p:sp>
        <p:nvSpPr>
          <p:cNvPr id="9" name="ZoneTexte 8">
            <a:extLst>
              <a:ext uri="{FF2B5EF4-FFF2-40B4-BE49-F238E27FC236}">
                <a16:creationId xmlns:a16="http://schemas.microsoft.com/office/drawing/2014/main" id="{2C256424-2C99-6B73-5520-33BF12680D64}"/>
              </a:ext>
            </a:extLst>
          </p:cNvPr>
          <p:cNvSpPr txBox="1"/>
          <p:nvPr/>
        </p:nvSpPr>
        <p:spPr>
          <a:xfrm>
            <a:off x="8763569" y="4832004"/>
            <a:ext cx="328298" cy="261610"/>
          </a:xfrm>
          <a:prstGeom prst="rect">
            <a:avLst/>
          </a:prstGeom>
          <a:noFill/>
        </p:spPr>
        <p:txBody>
          <a:bodyPr wrap="square" rtlCol="0">
            <a:spAutoFit/>
          </a:bodyPr>
          <a:lstStyle/>
          <a:p>
            <a:pPr algn="ctr"/>
            <a:r>
              <a:rPr lang="en-US" sz="1100" dirty="0"/>
              <a:t>1</a:t>
            </a:r>
          </a:p>
        </p:txBody>
      </p:sp>
      <p:pic>
        <p:nvPicPr>
          <p:cNvPr id="1028" name="Picture 4">
            <a:extLst>
              <a:ext uri="{FF2B5EF4-FFF2-40B4-BE49-F238E27FC236}">
                <a16:creationId xmlns:a16="http://schemas.microsoft.com/office/drawing/2014/main" id="{4CF505DC-F3D1-A4C9-2463-5629DD812A4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5941"/>
          <a:stretch/>
        </p:blipFill>
        <p:spPr bwMode="auto">
          <a:xfrm>
            <a:off x="4809260" y="1904357"/>
            <a:ext cx="3579790" cy="21703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 name="Rectangle 1">
            <a:extLst>
              <a:ext uri="{FF2B5EF4-FFF2-40B4-BE49-F238E27FC236}">
                <a16:creationId xmlns:a16="http://schemas.microsoft.com/office/drawing/2014/main" id="{90BAB6EB-9AF7-B9B2-B04D-772F57500D47}"/>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67F3C4-6ABA-5E7E-C4E4-3EA9230BED51}"/>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650" y="1050459"/>
            <a:ext cx="8516700" cy="3951847"/>
          </a:xfrm>
          <a:prstGeom prst="rect">
            <a:avLst/>
          </a:prstGeom>
        </p:spPr>
        <p:txBody>
          <a:bodyPr spcFirstLastPara="1" wrap="square" lIns="91425" tIns="64000" rIns="91425" bIns="91425" anchor="t" anchorCtr="0">
            <a:noAutofit/>
          </a:bodyPr>
          <a:lstStyle/>
          <a:p>
            <a:pPr lvl="0" algn="l" rtl="0">
              <a:spcBef>
                <a:spcPts val="0"/>
              </a:spcBef>
              <a:spcAft>
                <a:spcPts val="0"/>
              </a:spcAft>
            </a:pPr>
            <a:r>
              <a:rPr lang="fr-BE" sz="2200" b="1" dirty="0">
                <a:latin typeface="Barlow" panose="00000500000000000000" pitchFamily="2" charset="0"/>
              </a:rPr>
              <a:t>1. </a:t>
            </a:r>
            <a:r>
              <a:rPr lang="en-US" sz="2200" dirty="0">
                <a:latin typeface="Barlow" panose="00000500000000000000" pitchFamily="2" charset="0"/>
              </a:rPr>
              <a:t>The study of </a:t>
            </a:r>
            <a:r>
              <a:rPr lang="en-US" sz="2200" b="1" dirty="0">
                <a:latin typeface="Barlow" panose="00000500000000000000" pitchFamily="2" charset="0"/>
              </a:rPr>
              <a:t>robust neuromodulation</a:t>
            </a:r>
            <a:r>
              <a:rPr lang="en-US" sz="2200" dirty="0">
                <a:latin typeface="Barlow" panose="00000500000000000000" pitchFamily="2" charset="0"/>
              </a:rPr>
              <a:t> presents a challenging task due to the </a:t>
            </a:r>
            <a:r>
              <a:rPr lang="en-US" sz="2200" b="1" dirty="0">
                <a:latin typeface="Barlow" panose="00000500000000000000" pitchFamily="2" charset="0"/>
              </a:rPr>
              <a:t>high dimensionality</a:t>
            </a:r>
            <a:r>
              <a:rPr lang="en-US" sz="2200" dirty="0">
                <a:latin typeface="Barlow" panose="00000500000000000000" pitchFamily="2" charset="0"/>
              </a:rPr>
              <a:t> of conductance-based models.</a:t>
            </a:r>
            <a:br>
              <a:rPr lang="en-US" sz="2200" dirty="0">
                <a:latin typeface="Barlow" panose="00000500000000000000" pitchFamily="2" charset="0"/>
              </a:rPr>
            </a:br>
            <a:br>
              <a:rPr lang="en-US" sz="2200" dirty="0">
                <a:latin typeface="Barlow" panose="00000500000000000000" pitchFamily="2" charset="0"/>
              </a:rPr>
            </a:br>
            <a:r>
              <a:rPr lang="en-US" sz="2200" b="1" dirty="0">
                <a:latin typeface="Barlow" panose="00000500000000000000" pitchFamily="2" charset="0"/>
              </a:rPr>
              <a:t>2. </a:t>
            </a:r>
            <a:r>
              <a:rPr lang="en-US" sz="2200" dirty="0">
                <a:latin typeface="Barlow" panose="00000500000000000000" pitchFamily="2" charset="0"/>
              </a:rPr>
              <a:t>By conceptualizing single neurons as </a:t>
            </a:r>
            <a:r>
              <a:rPr lang="en-US" sz="2200" b="1" dirty="0">
                <a:latin typeface="Barlow" panose="00000500000000000000" pitchFamily="2" charset="0"/>
              </a:rPr>
              <a:t>feedback models</a:t>
            </a:r>
            <a:r>
              <a:rPr lang="en-US" sz="2200" dirty="0">
                <a:latin typeface="Barlow" panose="00000500000000000000" pitchFamily="2" charset="0"/>
              </a:rPr>
              <a:t>, </a:t>
            </a:r>
            <a:r>
              <a:rPr lang="en-US" sz="2200" b="1" dirty="0">
                <a:latin typeface="Barlow" panose="00000500000000000000" pitchFamily="2" charset="0"/>
              </a:rPr>
              <a:t>high dimensionality </a:t>
            </a:r>
            <a:r>
              <a:rPr lang="en-US" sz="2200" dirty="0">
                <a:latin typeface="Barlow" panose="00000500000000000000" pitchFamily="2" charset="0"/>
              </a:rPr>
              <a:t>can be </a:t>
            </a:r>
            <a:r>
              <a:rPr lang="en-US" sz="2200" b="1" dirty="0">
                <a:latin typeface="Barlow" panose="00000500000000000000" pitchFamily="2" charset="0"/>
              </a:rPr>
              <a:t>tackled</a:t>
            </a:r>
            <a:r>
              <a:rPr lang="en-US" sz="2200" dirty="0">
                <a:latin typeface="Barlow" panose="00000500000000000000" pitchFamily="2" charset="0"/>
              </a:rPr>
              <a:t>.</a:t>
            </a:r>
            <a:br>
              <a:rPr lang="en-US" sz="2200" dirty="0">
                <a:latin typeface="Barlow" panose="00000500000000000000" pitchFamily="2" charset="0"/>
              </a:rPr>
            </a:br>
            <a:br>
              <a:rPr lang="en-US" sz="2200" dirty="0">
                <a:latin typeface="Barlow" panose="00000500000000000000" pitchFamily="2" charset="0"/>
              </a:rPr>
            </a:br>
            <a:r>
              <a:rPr lang="en-US" sz="2200" b="1" dirty="0">
                <a:latin typeface="Barlow" panose="00000500000000000000" pitchFamily="2" charset="0"/>
              </a:rPr>
              <a:t>3. </a:t>
            </a:r>
            <a:r>
              <a:rPr lang="en-US" sz="2200" dirty="0">
                <a:latin typeface="Barlow" panose="00000500000000000000" pitchFamily="2" charset="0"/>
              </a:rPr>
              <a:t>Using this feedback representation, </a:t>
            </a:r>
            <a:r>
              <a:rPr lang="en-US" sz="2200" b="1" dirty="0">
                <a:latin typeface="Barlow" panose="00000500000000000000" pitchFamily="2" charset="0"/>
              </a:rPr>
              <a:t>robust neuromodulation</a:t>
            </a:r>
            <a:r>
              <a:rPr lang="en-US" sz="2200" dirty="0">
                <a:latin typeface="Barlow" panose="00000500000000000000" pitchFamily="2" charset="0"/>
              </a:rPr>
              <a:t> can be achieved using </a:t>
            </a:r>
            <a:r>
              <a:rPr lang="en-US" sz="2200" b="1" dirty="0">
                <a:latin typeface="Barlow" panose="00000500000000000000" pitchFamily="2" charset="0"/>
              </a:rPr>
              <a:t>adaptive control</a:t>
            </a:r>
            <a:r>
              <a:rPr lang="en-US" sz="2200" dirty="0">
                <a:latin typeface="Barlow" panose="00000500000000000000" pitchFamily="2" charset="0"/>
              </a:rPr>
              <a:t>.</a:t>
            </a:r>
            <a:br>
              <a:rPr lang="en-US" sz="2200" dirty="0">
                <a:latin typeface="Barlow" panose="00000500000000000000" pitchFamily="2" charset="0"/>
              </a:rPr>
            </a:br>
            <a:br>
              <a:rPr lang="en-US" sz="2200" dirty="0">
                <a:latin typeface="Barlow" panose="00000500000000000000" pitchFamily="2" charset="0"/>
              </a:rPr>
            </a:br>
            <a:r>
              <a:rPr lang="en-US" sz="2200" b="1" dirty="0">
                <a:latin typeface="Barlow" panose="00000500000000000000" pitchFamily="2" charset="0"/>
              </a:rPr>
              <a:t>4. </a:t>
            </a:r>
            <a:r>
              <a:rPr lang="en-US" sz="2200" dirty="0">
                <a:latin typeface="Barlow" panose="00000500000000000000" pitchFamily="2" charset="0"/>
              </a:rPr>
              <a:t>This </a:t>
            </a:r>
            <a:r>
              <a:rPr lang="en-US" sz="2200" b="1" dirty="0">
                <a:latin typeface="Barlow" panose="00000500000000000000" pitchFamily="2" charset="0"/>
              </a:rPr>
              <a:t>robust neuromodulation </a:t>
            </a:r>
            <a:r>
              <a:rPr lang="en-US" sz="2200" dirty="0">
                <a:latin typeface="Barlow" panose="00000500000000000000" pitchFamily="2" charset="0"/>
              </a:rPr>
              <a:t>can be applied to various application, including </a:t>
            </a:r>
            <a:r>
              <a:rPr lang="en-US" sz="2200" b="1" dirty="0">
                <a:latin typeface="Barlow" panose="00000500000000000000" pitchFamily="2" charset="0"/>
              </a:rPr>
              <a:t>robust gait control</a:t>
            </a:r>
            <a:r>
              <a:rPr lang="en-US" sz="2200" dirty="0">
                <a:latin typeface="Barlow" panose="00000500000000000000" pitchFamily="2" charset="0"/>
              </a:rPr>
              <a:t> in locomotion.</a:t>
            </a:r>
            <a:endParaRPr sz="2200" dirty="0">
              <a:latin typeface="Barlow" panose="00000500000000000000" pitchFamily="2" charset="0"/>
            </a:endParaRPr>
          </a:p>
        </p:txBody>
      </p:sp>
      <p:sp>
        <p:nvSpPr>
          <p:cNvPr id="4" name="Google Shape;27032;p56">
            <a:extLst>
              <a:ext uri="{FF2B5EF4-FFF2-40B4-BE49-F238E27FC236}">
                <a16:creationId xmlns:a16="http://schemas.microsoft.com/office/drawing/2014/main" id="{7804F64F-283E-EA7F-C3C1-D1F55C38993B}"/>
              </a:ext>
            </a:extLst>
          </p:cNvPr>
          <p:cNvSpPr txBox="1">
            <a:spLocks/>
          </p:cNvSpPr>
          <p:nvPr/>
        </p:nvSpPr>
        <p:spPr>
          <a:xfrm>
            <a:off x="313700" y="368725"/>
            <a:ext cx="8516700" cy="576000"/>
          </a:xfrm>
          <a:prstGeom prst="rect">
            <a:avLst/>
          </a:prstGeom>
          <a:noFill/>
          <a:ln>
            <a:noFill/>
          </a:ln>
        </p:spPr>
        <p:txBody>
          <a:bodyPr spcFirstLastPara="1" wrap="square" lIns="91425" tIns="64000"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000"/>
              <a:buFont typeface="Archivo Black"/>
              <a:buNone/>
              <a:defRPr sz="3000" b="0" i="0" u="none" strike="noStrike" cap="none">
                <a:solidFill>
                  <a:schemeClr val="dk1"/>
                </a:solidFill>
                <a:latin typeface="Archivo Black"/>
                <a:ea typeface="Archivo Black"/>
                <a:cs typeface="Archivo Black"/>
                <a:sym typeface="Archivo Black"/>
              </a:defRPr>
            </a:lvl9pPr>
          </a:lstStyle>
          <a:p>
            <a:r>
              <a:rPr lang="en-US" dirty="0"/>
              <a:t>Take-home messages</a:t>
            </a:r>
          </a:p>
        </p:txBody>
      </p:sp>
      <p:sp>
        <p:nvSpPr>
          <p:cNvPr id="5" name="ZoneTexte 4">
            <a:extLst>
              <a:ext uri="{FF2B5EF4-FFF2-40B4-BE49-F238E27FC236}">
                <a16:creationId xmlns:a16="http://schemas.microsoft.com/office/drawing/2014/main" id="{C8261B9D-F539-3FA5-049C-90EA630B06D3}"/>
              </a:ext>
            </a:extLst>
          </p:cNvPr>
          <p:cNvSpPr txBox="1"/>
          <p:nvPr/>
        </p:nvSpPr>
        <p:spPr>
          <a:xfrm>
            <a:off x="8763569" y="4832004"/>
            <a:ext cx="340016" cy="261610"/>
          </a:xfrm>
          <a:prstGeom prst="rect">
            <a:avLst/>
          </a:prstGeom>
          <a:noFill/>
        </p:spPr>
        <p:txBody>
          <a:bodyPr wrap="square" rtlCol="0">
            <a:spAutoFit/>
          </a:bodyPr>
          <a:lstStyle/>
          <a:p>
            <a:pPr algn="ctr"/>
            <a:r>
              <a:rPr lang="en-US" sz="1100" dirty="0"/>
              <a:t>15</a:t>
            </a:r>
          </a:p>
        </p:txBody>
      </p:sp>
    </p:spTree>
    <p:extLst>
      <p:ext uri="{BB962C8B-B14F-4D97-AF65-F5344CB8AC3E}">
        <p14:creationId xmlns:p14="http://schemas.microsoft.com/office/powerpoint/2010/main" val="3555061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8" name="Rectangle 7">
            <a:extLst>
              <a:ext uri="{FF2B5EF4-FFF2-40B4-BE49-F238E27FC236}">
                <a16:creationId xmlns:a16="http://schemas.microsoft.com/office/drawing/2014/main" id="{CE7DD82E-9D8D-74C4-E0A3-9EA4C9ECB997}"/>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BD5A81-DC4A-CB5D-4D6D-229936A10E09}"/>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Similar activity emerge from different parameter sets</a:t>
            </a:r>
            <a:endParaRPr dirty="0"/>
          </a:p>
        </p:txBody>
      </p:sp>
      <p:sp>
        <p:nvSpPr>
          <p:cNvPr id="5" name="ZoneTexte 4">
            <a:extLst>
              <a:ext uri="{FF2B5EF4-FFF2-40B4-BE49-F238E27FC236}">
                <a16:creationId xmlns:a16="http://schemas.microsoft.com/office/drawing/2014/main" id="{777EEE08-F5CA-CB83-31D7-F26DD8E0B772}"/>
              </a:ext>
            </a:extLst>
          </p:cNvPr>
          <p:cNvSpPr txBox="1"/>
          <p:nvPr/>
        </p:nvSpPr>
        <p:spPr>
          <a:xfrm>
            <a:off x="3820443" y="4497776"/>
            <a:ext cx="1503111" cy="276999"/>
          </a:xfrm>
          <a:prstGeom prst="rect">
            <a:avLst/>
          </a:prstGeom>
          <a:noFill/>
        </p:spPr>
        <p:txBody>
          <a:bodyPr wrap="square" rtlCol="0">
            <a:spAutoFit/>
          </a:bodyPr>
          <a:lstStyle/>
          <a:p>
            <a:pPr algn="ctr"/>
            <a:r>
              <a:rPr lang="en-US" sz="1200" dirty="0"/>
              <a:t>Schulz et al., 2006</a:t>
            </a:r>
          </a:p>
        </p:txBody>
      </p:sp>
      <p:grpSp>
        <p:nvGrpSpPr>
          <p:cNvPr id="9" name="Groupe 8">
            <a:extLst>
              <a:ext uri="{FF2B5EF4-FFF2-40B4-BE49-F238E27FC236}">
                <a16:creationId xmlns:a16="http://schemas.microsoft.com/office/drawing/2014/main" id="{13A6C600-7EF7-6304-230B-C9F4A16311A7}"/>
              </a:ext>
            </a:extLst>
          </p:cNvPr>
          <p:cNvGrpSpPr/>
          <p:nvPr/>
        </p:nvGrpSpPr>
        <p:grpSpPr>
          <a:xfrm>
            <a:off x="1469811" y="1442719"/>
            <a:ext cx="6204378" cy="2871799"/>
            <a:chOff x="1105737" y="1127981"/>
            <a:chExt cx="6932521" cy="3186538"/>
          </a:xfrm>
        </p:grpSpPr>
        <p:pic>
          <p:nvPicPr>
            <p:cNvPr id="3" name="Image 2" descr="Une image contenant diagramme&#10;&#10;Description générée automatiquement">
              <a:extLst>
                <a:ext uri="{FF2B5EF4-FFF2-40B4-BE49-F238E27FC236}">
                  <a16:creationId xmlns:a16="http://schemas.microsoft.com/office/drawing/2014/main" id="{FD2B36FD-0098-05B2-6E89-ED3C5CA7AFFC}"/>
                </a:ext>
              </a:extLst>
            </p:cNvPr>
            <p:cNvPicPr>
              <a:picLocks noChangeAspect="1"/>
            </p:cNvPicPr>
            <p:nvPr/>
          </p:nvPicPr>
          <p:blipFill>
            <a:blip r:embed="rId3"/>
            <a:stretch>
              <a:fillRect/>
            </a:stretch>
          </p:blipFill>
          <p:spPr>
            <a:xfrm>
              <a:off x="1105737" y="1127981"/>
              <a:ext cx="6932521" cy="3186538"/>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6A40040-FB7C-B430-3784-5CA710F95090}"/>
                </a:ext>
              </a:extLst>
            </p:cNvPr>
            <p:cNvSpPr/>
            <p:nvPr/>
          </p:nvSpPr>
          <p:spPr>
            <a:xfrm>
              <a:off x="1204038" y="1183037"/>
              <a:ext cx="304467" cy="533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330EAB-5177-1165-D40B-7A065DCCC2B1}"/>
                </a:ext>
              </a:extLst>
            </p:cNvPr>
            <p:cNvSpPr/>
            <p:nvPr/>
          </p:nvSpPr>
          <p:spPr>
            <a:xfrm>
              <a:off x="5049281" y="1249379"/>
              <a:ext cx="304467" cy="35789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ZoneTexte 10">
            <a:extLst>
              <a:ext uri="{FF2B5EF4-FFF2-40B4-BE49-F238E27FC236}">
                <a16:creationId xmlns:a16="http://schemas.microsoft.com/office/drawing/2014/main" id="{47219532-9CBB-C947-E567-5E47041060A0}"/>
              </a:ext>
            </a:extLst>
          </p:cNvPr>
          <p:cNvSpPr txBox="1"/>
          <p:nvPr/>
        </p:nvSpPr>
        <p:spPr>
          <a:xfrm>
            <a:off x="8722360" y="4832004"/>
            <a:ext cx="369507" cy="261610"/>
          </a:xfrm>
          <a:prstGeom prst="rect">
            <a:avLst/>
          </a:prstGeom>
          <a:noFill/>
        </p:spPr>
        <p:txBody>
          <a:bodyPr wrap="square" rtlCol="0">
            <a:spAutoFit/>
          </a:bodyPr>
          <a:lstStyle/>
          <a:p>
            <a:pPr algn="ctr"/>
            <a:r>
              <a:rPr lang="en-US" sz="1100" dirty="0"/>
              <a:t>S1</a:t>
            </a:r>
          </a:p>
        </p:txBody>
      </p:sp>
    </p:spTree>
    <p:extLst>
      <p:ext uri="{BB962C8B-B14F-4D97-AF65-F5344CB8AC3E}">
        <p14:creationId xmlns:p14="http://schemas.microsoft.com/office/powerpoint/2010/main" val="11393640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3" name="ZoneTexte 2">
            <a:extLst>
              <a:ext uri="{FF2B5EF4-FFF2-40B4-BE49-F238E27FC236}">
                <a16:creationId xmlns:a16="http://schemas.microsoft.com/office/drawing/2014/main" id="{1B5DC4C4-6CEA-37A3-61B4-6C557617297B}"/>
              </a:ext>
            </a:extLst>
          </p:cNvPr>
          <p:cNvSpPr txBox="1"/>
          <p:nvPr/>
        </p:nvSpPr>
        <p:spPr>
          <a:xfrm>
            <a:off x="444858" y="944725"/>
            <a:ext cx="3415942" cy="307777"/>
          </a:xfrm>
          <a:prstGeom prst="rect">
            <a:avLst/>
          </a:prstGeom>
          <a:noFill/>
        </p:spPr>
        <p:txBody>
          <a:bodyPr wrap="square" rtlCol="0">
            <a:spAutoFit/>
          </a:bodyPr>
          <a:lstStyle/>
          <a:p>
            <a:pPr algn="ctr"/>
            <a:r>
              <a:rPr lang="en-US" dirty="0">
                <a:latin typeface="Barlow" panose="00000500000000000000" pitchFamily="2" charset="0"/>
              </a:rPr>
              <a:t>Classical negative feedback systems</a:t>
            </a:r>
          </a:p>
        </p:txBody>
      </p:sp>
      <p:sp>
        <p:nvSpPr>
          <p:cNvPr id="10" name="ZoneTexte 9">
            <a:extLst>
              <a:ext uri="{FF2B5EF4-FFF2-40B4-BE49-F238E27FC236}">
                <a16:creationId xmlns:a16="http://schemas.microsoft.com/office/drawing/2014/main" id="{42B5C038-A28E-6E4C-B1EB-D94AE6EF6D42}"/>
              </a:ext>
            </a:extLst>
          </p:cNvPr>
          <p:cNvSpPr txBox="1"/>
          <p:nvPr/>
        </p:nvSpPr>
        <p:spPr>
          <a:xfrm>
            <a:off x="5283199" y="951716"/>
            <a:ext cx="3415942" cy="307777"/>
          </a:xfrm>
          <a:prstGeom prst="rect">
            <a:avLst/>
          </a:prstGeom>
          <a:noFill/>
        </p:spPr>
        <p:txBody>
          <a:bodyPr wrap="square" rtlCol="0">
            <a:spAutoFit/>
          </a:bodyPr>
          <a:lstStyle/>
          <a:p>
            <a:pPr algn="ctr"/>
            <a:r>
              <a:rPr lang="en-US" dirty="0">
                <a:latin typeface="Barlow" panose="00000500000000000000" pitchFamily="2" charset="0"/>
              </a:rPr>
              <a:t>Mixed feedback systems</a:t>
            </a:r>
          </a:p>
        </p:txBody>
      </p:sp>
      <p:sp>
        <p:nvSpPr>
          <p:cNvPr id="11" name="Rectangle 10">
            <a:extLst>
              <a:ext uri="{FF2B5EF4-FFF2-40B4-BE49-F238E27FC236}">
                <a16:creationId xmlns:a16="http://schemas.microsoft.com/office/drawing/2014/main" id="{4232E69E-B7D2-B4EF-2E41-9B59E75C4379}"/>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3EC9F2-FEB2-8C5C-3F0D-E5AEBB31BF9A}"/>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0C0DEE70-87F2-49EE-D5F4-C93B53BA36C0}"/>
              </a:ext>
            </a:extLst>
          </p:cNvPr>
          <p:cNvSpPr txBox="1"/>
          <p:nvPr/>
        </p:nvSpPr>
        <p:spPr>
          <a:xfrm>
            <a:off x="8646160" y="4832004"/>
            <a:ext cx="445707" cy="261610"/>
          </a:xfrm>
          <a:prstGeom prst="rect">
            <a:avLst/>
          </a:prstGeom>
          <a:noFill/>
        </p:spPr>
        <p:txBody>
          <a:bodyPr wrap="square" rtlCol="0">
            <a:spAutoFit/>
          </a:bodyPr>
          <a:lstStyle/>
          <a:p>
            <a:pPr algn="ctr"/>
            <a:r>
              <a:rPr lang="en-US" sz="1100" dirty="0"/>
              <a:t>S2</a:t>
            </a:r>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Neurons are mixed feedback systems</a:t>
            </a:r>
            <a:endParaRPr dirty="0"/>
          </a:p>
        </p:txBody>
      </p:sp>
      <p:pic>
        <p:nvPicPr>
          <p:cNvPr id="15" name="Image 14" descr="Une image contenant texte, capture d’écran, Police, ligne&#10;&#10;Description générée automatiquement">
            <a:extLst>
              <a:ext uri="{FF2B5EF4-FFF2-40B4-BE49-F238E27FC236}">
                <a16:creationId xmlns:a16="http://schemas.microsoft.com/office/drawing/2014/main" id="{3B433840-4844-A56F-7413-3EF21B21F87B}"/>
              </a:ext>
            </a:extLst>
          </p:cNvPr>
          <p:cNvPicPr>
            <a:picLocks noChangeAspect="1"/>
          </p:cNvPicPr>
          <p:nvPr/>
        </p:nvPicPr>
        <p:blipFill>
          <a:blip r:embed="rId3"/>
          <a:stretch>
            <a:fillRect/>
          </a:stretch>
        </p:blipFill>
        <p:spPr>
          <a:xfrm>
            <a:off x="568511" y="1532192"/>
            <a:ext cx="4075392" cy="1062875"/>
          </a:xfrm>
          <a:prstGeom prst="rect">
            <a:avLst/>
          </a:prstGeom>
        </p:spPr>
      </p:pic>
      <p:pic>
        <p:nvPicPr>
          <p:cNvPr id="17" name="Image 16" descr="Une image contenant texte, capture d’écran, Police, nombre&#10;&#10;Description générée automatiquement">
            <a:extLst>
              <a:ext uri="{FF2B5EF4-FFF2-40B4-BE49-F238E27FC236}">
                <a16:creationId xmlns:a16="http://schemas.microsoft.com/office/drawing/2014/main" id="{B99B97B2-411D-9E6A-40D1-C29D933A3617}"/>
              </a:ext>
            </a:extLst>
          </p:cNvPr>
          <p:cNvPicPr>
            <a:picLocks noChangeAspect="1"/>
          </p:cNvPicPr>
          <p:nvPr/>
        </p:nvPicPr>
        <p:blipFill>
          <a:blip r:embed="rId4"/>
          <a:stretch>
            <a:fillRect/>
          </a:stretch>
        </p:blipFill>
        <p:spPr>
          <a:xfrm>
            <a:off x="5339768" y="1252502"/>
            <a:ext cx="4128617" cy="1615009"/>
          </a:xfrm>
          <a:prstGeom prst="rect">
            <a:avLst/>
          </a:prstGeom>
        </p:spPr>
      </p:pic>
      <p:pic>
        <p:nvPicPr>
          <p:cNvPr id="19" name="Image 18" descr="Une image contenant diagramme, ligne, texte, Rectangle&#10;&#10;Description générée automatiquement">
            <a:extLst>
              <a:ext uri="{FF2B5EF4-FFF2-40B4-BE49-F238E27FC236}">
                <a16:creationId xmlns:a16="http://schemas.microsoft.com/office/drawing/2014/main" id="{77497DFA-2334-955E-295F-B93B070B65AD}"/>
              </a:ext>
            </a:extLst>
          </p:cNvPr>
          <p:cNvPicPr>
            <a:picLocks noChangeAspect="1"/>
          </p:cNvPicPr>
          <p:nvPr/>
        </p:nvPicPr>
        <p:blipFill>
          <a:blip r:embed="rId5"/>
          <a:stretch>
            <a:fillRect/>
          </a:stretch>
        </p:blipFill>
        <p:spPr>
          <a:xfrm>
            <a:off x="617041" y="2992529"/>
            <a:ext cx="3071575" cy="1901589"/>
          </a:xfrm>
          <a:prstGeom prst="rect">
            <a:avLst/>
          </a:prstGeom>
          <a:ln w="19050">
            <a:solidFill>
              <a:schemeClr val="tx1"/>
            </a:solidFill>
          </a:ln>
        </p:spPr>
      </p:pic>
      <p:pic>
        <p:nvPicPr>
          <p:cNvPr id="22" name="Image 21">
            <a:extLst>
              <a:ext uri="{FF2B5EF4-FFF2-40B4-BE49-F238E27FC236}">
                <a16:creationId xmlns:a16="http://schemas.microsoft.com/office/drawing/2014/main" id="{E8C976E2-92D4-347D-C35D-CC494785C445}"/>
              </a:ext>
            </a:extLst>
          </p:cNvPr>
          <p:cNvPicPr>
            <a:picLocks noChangeAspect="1"/>
          </p:cNvPicPr>
          <p:nvPr/>
        </p:nvPicPr>
        <p:blipFill>
          <a:blip r:embed="rId6"/>
          <a:stretch>
            <a:fillRect/>
          </a:stretch>
        </p:blipFill>
        <p:spPr>
          <a:xfrm>
            <a:off x="720814" y="3041166"/>
            <a:ext cx="73135" cy="102084"/>
          </a:xfrm>
          <a:prstGeom prst="rect">
            <a:avLst/>
          </a:prstGeom>
        </p:spPr>
      </p:pic>
      <p:pic>
        <p:nvPicPr>
          <p:cNvPr id="30" name="Image 29" descr="Une image contenant noir, obscurité&#10;&#10;Description générée automatiquement">
            <a:extLst>
              <a:ext uri="{FF2B5EF4-FFF2-40B4-BE49-F238E27FC236}">
                <a16:creationId xmlns:a16="http://schemas.microsoft.com/office/drawing/2014/main" id="{3B4C6C58-FB3B-94E9-E191-9F4F13AAC3DB}"/>
              </a:ext>
            </a:extLst>
          </p:cNvPr>
          <p:cNvPicPr>
            <a:picLocks noChangeAspect="1"/>
          </p:cNvPicPr>
          <p:nvPr/>
        </p:nvPicPr>
        <p:blipFill>
          <a:blip r:embed="rId7"/>
          <a:stretch>
            <a:fillRect/>
          </a:stretch>
        </p:blipFill>
        <p:spPr>
          <a:xfrm>
            <a:off x="678898" y="3983090"/>
            <a:ext cx="230102" cy="141235"/>
          </a:xfrm>
          <a:prstGeom prst="rect">
            <a:avLst/>
          </a:prstGeom>
        </p:spPr>
      </p:pic>
      <p:pic>
        <p:nvPicPr>
          <p:cNvPr id="32" name="Image 31" descr="Une image contenant texte, diagramme, Police, ligne&#10;&#10;Description générée automatiquement">
            <a:extLst>
              <a:ext uri="{FF2B5EF4-FFF2-40B4-BE49-F238E27FC236}">
                <a16:creationId xmlns:a16="http://schemas.microsoft.com/office/drawing/2014/main" id="{6142C7E8-7723-D5E0-BCBB-DBA12B0B8B69}"/>
              </a:ext>
            </a:extLst>
          </p:cNvPr>
          <p:cNvPicPr>
            <a:picLocks noChangeAspect="1"/>
          </p:cNvPicPr>
          <p:nvPr/>
        </p:nvPicPr>
        <p:blipFill>
          <a:blip r:embed="rId8"/>
          <a:stretch>
            <a:fillRect/>
          </a:stretch>
        </p:blipFill>
        <p:spPr>
          <a:xfrm>
            <a:off x="5455382" y="2966151"/>
            <a:ext cx="3071575" cy="1927967"/>
          </a:xfrm>
          <a:prstGeom prst="rect">
            <a:avLst/>
          </a:prstGeom>
          <a:ln w="19050">
            <a:solidFill>
              <a:schemeClr val="tx1"/>
            </a:solidFill>
          </a:ln>
        </p:spPr>
      </p:pic>
      <p:pic>
        <p:nvPicPr>
          <p:cNvPr id="33" name="Image 32">
            <a:extLst>
              <a:ext uri="{FF2B5EF4-FFF2-40B4-BE49-F238E27FC236}">
                <a16:creationId xmlns:a16="http://schemas.microsoft.com/office/drawing/2014/main" id="{3FEBE7FA-CCE9-37CB-0F2A-D619D0576C27}"/>
              </a:ext>
            </a:extLst>
          </p:cNvPr>
          <p:cNvPicPr>
            <a:picLocks noChangeAspect="1"/>
          </p:cNvPicPr>
          <p:nvPr/>
        </p:nvPicPr>
        <p:blipFill>
          <a:blip r:embed="rId6"/>
          <a:stretch>
            <a:fillRect/>
          </a:stretch>
        </p:blipFill>
        <p:spPr>
          <a:xfrm>
            <a:off x="5574642" y="2992529"/>
            <a:ext cx="73135" cy="102084"/>
          </a:xfrm>
          <a:prstGeom prst="rect">
            <a:avLst/>
          </a:prstGeom>
        </p:spPr>
      </p:pic>
      <p:pic>
        <p:nvPicPr>
          <p:cNvPr id="34" name="Image 33" descr="Une image contenant noir, obscurité&#10;&#10;Description générée automatiquement">
            <a:extLst>
              <a:ext uri="{FF2B5EF4-FFF2-40B4-BE49-F238E27FC236}">
                <a16:creationId xmlns:a16="http://schemas.microsoft.com/office/drawing/2014/main" id="{25EF6DD2-5FB3-A7BA-1AF4-06D1FCDE34E9}"/>
              </a:ext>
            </a:extLst>
          </p:cNvPr>
          <p:cNvPicPr>
            <a:picLocks noChangeAspect="1"/>
          </p:cNvPicPr>
          <p:nvPr/>
        </p:nvPicPr>
        <p:blipFill>
          <a:blip r:embed="rId7"/>
          <a:stretch>
            <a:fillRect/>
          </a:stretch>
        </p:blipFill>
        <p:spPr>
          <a:xfrm>
            <a:off x="5532726" y="3934453"/>
            <a:ext cx="230102" cy="141235"/>
          </a:xfrm>
          <a:prstGeom prst="rect">
            <a:avLst/>
          </a:prstGeom>
        </p:spPr>
      </p:pic>
    </p:spTree>
    <p:extLst>
      <p:ext uri="{BB962C8B-B14F-4D97-AF65-F5344CB8AC3E}">
        <p14:creationId xmlns:p14="http://schemas.microsoft.com/office/powerpoint/2010/main" val="3605462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Local feedbacks are important</a:t>
            </a:r>
            <a:endParaRPr dirty="0"/>
          </a:p>
        </p:txBody>
      </p:sp>
      <p:pic>
        <p:nvPicPr>
          <p:cNvPr id="7" name="Image 6" descr="Une image contenant graphique&#10;&#10;Description générée automatiquement">
            <a:extLst>
              <a:ext uri="{FF2B5EF4-FFF2-40B4-BE49-F238E27FC236}">
                <a16:creationId xmlns:a16="http://schemas.microsoft.com/office/drawing/2014/main" id="{52A1F5C5-B66A-CD93-7925-3CEAC7F0E7C3}"/>
              </a:ext>
            </a:extLst>
          </p:cNvPr>
          <p:cNvPicPr>
            <a:picLocks noChangeAspect="1"/>
          </p:cNvPicPr>
          <p:nvPr/>
        </p:nvPicPr>
        <p:blipFill>
          <a:blip r:embed="rId3"/>
          <a:stretch>
            <a:fillRect/>
          </a:stretch>
        </p:blipFill>
        <p:spPr>
          <a:xfrm>
            <a:off x="444857" y="1274945"/>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2" name="Image 11" descr="Une image contenant diagramme&#10;&#10;Description générée automatiquement">
            <a:extLst>
              <a:ext uri="{FF2B5EF4-FFF2-40B4-BE49-F238E27FC236}">
                <a16:creationId xmlns:a16="http://schemas.microsoft.com/office/drawing/2014/main" id="{C31C587D-62DE-8ECF-C5F2-4ABA56151384}"/>
              </a:ext>
            </a:extLst>
          </p:cNvPr>
          <p:cNvPicPr>
            <a:picLocks noChangeAspect="1"/>
          </p:cNvPicPr>
          <p:nvPr/>
        </p:nvPicPr>
        <p:blipFill>
          <a:blip r:embed="rId4"/>
          <a:stretch>
            <a:fillRect/>
          </a:stretch>
        </p:blipFill>
        <p:spPr>
          <a:xfrm>
            <a:off x="5283200" y="1281936"/>
            <a:ext cx="3415942" cy="113815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1B5DC4C4-6CEA-37A3-61B4-6C557617297B}"/>
              </a:ext>
            </a:extLst>
          </p:cNvPr>
          <p:cNvSpPr txBox="1"/>
          <p:nvPr/>
        </p:nvSpPr>
        <p:spPr>
          <a:xfrm>
            <a:off x="444858" y="944725"/>
            <a:ext cx="3415942" cy="307777"/>
          </a:xfrm>
          <a:prstGeom prst="rect">
            <a:avLst/>
          </a:prstGeom>
          <a:noFill/>
        </p:spPr>
        <p:txBody>
          <a:bodyPr wrap="square" rtlCol="0">
            <a:spAutoFit/>
          </a:bodyPr>
          <a:lstStyle/>
          <a:p>
            <a:pPr algn="ctr"/>
            <a:r>
              <a:rPr lang="en-US" dirty="0">
                <a:latin typeface="Barlow" panose="00000500000000000000" pitchFamily="2" charset="0"/>
              </a:rPr>
              <a:t>Tonic spiking</a:t>
            </a:r>
          </a:p>
        </p:txBody>
      </p:sp>
      <p:sp>
        <p:nvSpPr>
          <p:cNvPr id="10" name="ZoneTexte 9">
            <a:extLst>
              <a:ext uri="{FF2B5EF4-FFF2-40B4-BE49-F238E27FC236}">
                <a16:creationId xmlns:a16="http://schemas.microsoft.com/office/drawing/2014/main" id="{42B5C038-A28E-6E4C-B1EB-D94AE6EF6D42}"/>
              </a:ext>
            </a:extLst>
          </p:cNvPr>
          <p:cNvSpPr txBox="1"/>
          <p:nvPr/>
        </p:nvSpPr>
        <p:spPr>
          <a:xfrm>
            <a:off x="5283199" y="951716"/>
            <a:ext cx="3415942" cy="307777"/>
          </a:xfrm>
          <a:prstGeom prst="rect">
            <a:avLst/>
          </a:prstGeom>
          <a:noFill/>
        </p:spPr>
        <p:txBody>
          <a:bodyPr wrap="square" rtlCol="0">
            <a:spAutoFit/>
          </a:bodyPr>
          <a:lstStyle/>
          <a:p>
            <a:pPr algn="ctr"/>
            <a:r>
              <a:rPr lang="en-US" dirty="0">
                <a:latin typeface="Barlow" panose="00000500000000000000" pitchFamily="2" charset="0"/>
              </a:rPr>
              <a:t>Bursting</a:t>
            </a:r>
          </a:p>
        </p:txBody>
      </p:sp>
      <p:sp>
        <p:nvSpPr>
          <p:cNvPr id="11" name="Rectangle 10">
            <a:extLst>
              <a:ext uri="{FF2B5EF4-FFF2-40B4-BE49-F238E27FC236}">
                <a16:creationId xmlns:a16="http://schemas.microsoft.com/office/drawing/2014/main" id="{4232E69E-B7D2-B4EF-2E41-9B59E75C4379}"/>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3EC9F2-FEB2-8C5C-3F0D-E5AEBB31BF9A}"/>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descr="Une image contenant ligne, diagramme, Tracé, texte&#10;&#10;Description générée automatiquement">
            <a:extLst>
              <a:ext uri="{FF2B5EF4-FFF2-40B4-BE49-F238E27FC236}">
                <a16:creationId xmlns:a16="http://schemas.microsoft.com/office/drawing/2014/main" id="{B02754FF-8965-BFFA-9FDC-DC9100B2F967}"/>
              </a:ext>
            </a:extLst>
          </p:cNvPr>
          <p:cNvPicPr>
            <a:picLocks noChangeAspect="1"/>
          </p:cNvPicPr>
          <p:nvPr/>
        </p:nvPicPr>
        <p:blipFill>
          <a:blip r:embed="rId5"/>
          <a:stretch>
            <a:fillRect/>
          </a:stretch>
        </p:blipFill>
        <p:spPr>
          <a:xfrm>
            <a:off x="5283199" y="2520362"/>
            <a:ext cx="3415941" cy="1138150"/>
          </a:xfrm>
          <a:prstGeom prst="rect">
            <a:avLst/>
          </a:prstGeom>
          <a:ln w="19050">
            <a:solidFill>
              <a:schemeClr val="tx1"/>
            </a:solidFill>
          </a:ln>
        </p:spPr>
      </p:pic>
      <p:pic>
        <p:nvPicPr>
          <p:cNvPr id="23" name="Image 22" descr="Une image contenant ligne, diagramme, Tracé, texte&#10;&#10;Description générée automatiquement">
            <a:extLst>
              <a:ext uri="{FF2B5EF4-FFF2-40B4-BE49-F238E27FC236}">
                <a16:creationId xmlns:a16="http://schemas.microsoft.com/office/drawing/2014/main" id="{AD7FB4C9-429E-32FD-DB94-4834E90758C4}"/>
              </a:ext>
            </a:extLst>
          </p:cNvPr>
          <p:cNvPicPr>
            <a:picLocks noChangeAspect="1"/>
          </p:cNvPicPr>
          <p:nvPr/>
        </p:nvPicPr>
        <p:blipFill>
          <a:blip r:embed="rId6"/>
          <a:stretch>
            <a:fillRect/>
          </a:stretch>
        </p:blipFill>
        <p:spPr>
          <a:xfrm>
            <a:off x="444858" y="2519101"/>
            <a:ext cx="3415941" cy="1138150"/>
          </a:xfrm>
          <a:prstGeom prst="rect">
            <a:avLst/>
          </a:prstGeom>
          <a:ln w="19050">
            <a:solidFill>
              <a:schemeClr val="tx1"/>
            </a:solidFill>
          </a:ln>
        </p:spPr>
      </p:pic>
      <p:pic>
        <p:nvPicPr>
          <p:cNvPr id="25" name="Image 24" descr="Une image contenant ligne, diagramme, Tracé, pente&#10;&#10;Description générée automatiquement">
            <a:extLst>
              <a:ext uri="{FF2B5EF4-FFF2-40B4-BE49-F238E27FC236}">
                <a16:creationId xmlns:a16="http://schemas.microsoft.com/office/drawing/2014/main" id="{104DD767-00B7-3D71-713E-F94831E7450A}"/>
              </a:ext>
            </a:extLst>
          </p:cNvPr>
          <p:cNvPicPr>
            <a:picLocks noChangeAspect="1"/>
          </p:cNvPicPr>
          <p:nvPr/>
        </p:nvPicPr>
        <p:blipFill>
          <a:blip r:embed="rId7"/>
          <a:stretch>
            <a:fillRect/>
          </a:stretch>
        </p:blipFill>
        <p:spPr>
          <a:xfrm>
            <a:off x="2864029" y="3818070"/>
            <a:ext cx="3415942" cy="1138150"/>
          </a:xfrm>
          <a:prstGeom prst="rect">
            <a:avLst/>
          </a:prstGeom>
          <a:ln w="19050">
            <a:solidFill>
              <a:schemeClr val="bg2"/>
            </a:solidFill>
          </a:ln>
        </p:spPr>
      </p:pic>
      <p:sp>
        <p:nvSpPr>
          <p:cNvPr id="26" name="Rectangle 25">
            <a:extLst>
              <a:ext uri="{FF2B5EF4-FFF2-40B4-BE49-F238E27FC236}">
                <a16:creationId xmlns:a16="http://schemas.microsoft.com/office/drawing/2014/main" id="{F040BA3C-11F0-5F78-1A07-F7BE04AD42D6}"/>
              </a:ext>
            </a:extLst>
          </p:cNvPr>
          <p:cNvSpPr/>
          <p:nvPr/>
        </p:nvSpPr>
        <p:spPr>
          <a:xfrm>
            <a:off x="1058333" y="3213100"/>
            <a:ext cx="935567" cy="2921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4B9F47-B2F8-0FF1-BC55-A98A70A0A94F}"/>
              </a:ext>
            </a:extLst>
          </p:cNvPr>
          <p:cNvSpPr/>
          <p:nvPr/>
        </p:nvSpPr>
        <p:spPr>
          <a:xfrm>
            <a:off x="5901266" y="3211202"/>
            <a:ext cx="935567" cy="2921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4C779F90-DCC8-E88D-6210-9EA45E8BAD78}"/>
              </a:ext>
            </a:extLst>
          </p:cNvPr>
          <p:cNvSpPr txBox="1"/>
          <p:nvPr/>
        </p:nvSpPr>
        <p:spPr>
          <a:xfrm>
            <a:off x="444883" y="3740787"/>
            <a:ext cx="1713229" cy="523220"/>
          </a:xfrm>
          <a:prstGeom prst="rect">
            <a:avLst/>
          </a:prstGeom>
          <a:noFill/>
        </p:spPr>
        <p:txBody>
          <a:bodyPr wrap="square" rtlCol="0">
            <a:spAutoFit/>
          </a:bodyPr>
          <a:lstStyle/>
          <a:p>
            <a:pPr algn="ctr"/>
            <a:r>
              <a:rPr lang="en-US" dirty="0"/>
              <a:t>Global slow negative feedback</a:t>
            </a:r>
          </a:p>
        </p:txBody>
      </p:sp>
      <p:sp>
        <p:nvSpPr>
          <p:cNvPr id="29" name="ZoneTexte 28">
            <a:extLst>
              <a:ext uri="{FF2B5EF4-FFF2-40B4-BE49-F238E27FC236}">
                <a16:creationId xmlns:a16="http://schemas.microsoft.com/office/drawing/2014/main" id="{9FACB941-6B80-8AC6-205F-67499F7EF578}"/>
              </a:ext>
            </a:extLst>
          </p:cNvPr>
          <p:cNvSpPr txBox="1"/>
          <p:nvPr/>
        </p:nvSpPr>
        <p:spPr>
          <a:xfrm>
            <a:off x="7054043" y="3680955"/>
            <a:ext cx="1662009" cy="523220"/>
          </a:xfrm>
          <a:prstGeom prst="rect">
            <a:avLst/>
          </a:prstGeom>
          <a:noFill/>
        </p:spPr>
        <p:txBody>
          <a:bodyPr wrap="square" rtlCol="0">
            <a:spAutoFit/>
          </a:bodyPr>
          <a:lstStyle/>
          <a:p>
            <a:pPr algn="ctr"/>
            <a:r>
              <a:rPr lang="en-US" dirty="0"/>
              <a:t>Global slow negative feedback</a:t>
            </a:r>
          </a:p>
        </p:txBody>
      </p:sp>
      <p:sp>
        <p:nvSpPr>
          <p:cNvPr id="2" name="ZoneTexte 1">
            <a:extLst>
              <a:ext uri="{FF2B5EF4-FFF2-40B4-BE49-F238E27FC236}">
                <a16:creationId xmlns:a16="http://schemas.microsoft.com/office/drawing/2014/main" id="{F785C49B-E584-4413-0242-5852A06EE9A2}"/>
              </a:ext>
            </a:extLst>
          </p:cNvPr>
          <p:cNvSpPr txBox="1"/>
          <p:nvPr/>
        </p:nvSpPr>
        <p:spPr>
          <a:xfrm>
            <a:off x="7054043" y="4204175"/>
            <a:ext cx="1662009" cy="523220"/>
          </a:xfrm>
          <a:prstGeom prst="rect">
            <a:avLst/>
          </a:prstGeom>
          <a:noFill/>
        </p:spPr>
        <p:txBody>
          <a:bodyPr wrap="square" rtlCol="0">
            <a:spAutoFit/>
          </a:bodyPr>
          <a:lstStyle/>
          <a:p>
            <a:pPr algn="ctr"/>
            <a:r>
              <a:rPr lang="en-US" dirty="0"/>
              <a:t>Local slow positive feedback</a:t>
            </a:r>
          </a:p>
        </p:txBody>
      </p:sp>
      <p:sp>
        <p:nvSpPr>
          <p:cNvPr id="14" name="ZoneTexte 13">
            <a:extLst>
              <a:ext uri="{FF2B5EF4-FFF2-40B4-BE49-F238E27FC236}">
                <a16:creationId xmlns:a16="http://schemas.microsoft.com/office/drawing/2014/main" id="{0C0DEE70-87F2-49EE-D5F4-C93B53BA36C0}"/>
              </a:ext>
            </a:extLst>
          </p:cNvPr>
          <p:cNvSpPr txBox="1"/>
          <p:nvPr/>
        </p:nvSpPr>
        <p:spPr>
          <a:xfrm>
            <a:off x="8699140" y="4832004"/>
            <a:ext cx="392727" cy="261610"/>
          </a:xfrm>
          <a:prstGeom prst="rect">
            <a:avLst/>
          </a:prstGeom>
          <a:noFill/>
        </p:spPr>
        <p:txBody>
          <a:bodyPr wrap="square" rtlCol="0">
            <a:spAutoFit/>
          </a:bodyPr>
          <a:lstStyle/>
          <a:p>
            <a:pPr algn="ctr"/>
            <a:r>
              <a:rPr lang="en-US" sz="1100" dirty="0"/>
              <a:t>S3</a:t>
            </a:r>
          </a:p>
        </p:txBody>
      </p:sp>
      <p:cxnSp>
        <p:nvCxnSpPr>
          <p:cNvPr id="19" name="Connecteur droit 18">
            <a:extLst>
              <a:ext uri="{FF2B5EF4-FFF2-40B4-BE49-F238E27FC236}">
                <a16:creationId xmlns:a16="http://schemas.microsoft.com/office/drawing/2014/main" id="{B5AE7761-7B75-5628-D643-3AEF1CB53A64}"/>
              </a:ext>
            </a:extLst>
          </p:cNvPr>
          <p:cNvCxnSpPr>
            <a:cxnSpLocks/>
          </p:cNvCxnSpPr>
          <p:nvPr/>
        </p:nvCxnSpPr>
        <p:spPr>
          <a:xfrm>
            <a:off x="3292475" y="4318000"/>
            <a:ext cx="283448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734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 name="Rectangle 1">
            <a:extLst>
              <a:ext uri="{FF2B5EF4-FFF2-40B4-BE49-F238E27FC236}">
                <a16:creationId xmlns:a16="http://schemas.microsoft.com/office/drawing/2014/main" id="{7F028051-F93F-2333-EC96-4F62B97138F1}"/>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ED5E20-12CC-7E80-C72A-168BF0E929EF}"/>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Neuromodulation across scales</a:t>
            </a:r>
            <a:endParaRPr dirty="0"/>
          </a:p>
        </p:txBody>
      </p:sp>
      <p:pic>
        <p:nvPicPr>
          <p:cNvPr id="8" name="Image 7" descr="Une image contenant texte, diagramme&#10;&#10;Description générée automatiquement">
            <a:extLst>
              <a:ext uri="{FF2B5EF4-FFF2-40B4-BE49-F238E27FC236}">
                <a16:creationId xmlns:a16="http://schemas.microsoft.com/office/drawing/2014/main" id="{99E3CD73-0ADC-2C71-85D5-C4FA35C5E24C}"/>
              </a:ext>
            </a:extLst>
          </p:cNvPr>
          <p:cNvPicPr>
            <a:picLocks noChangeAspect="1"/>
          </p:cNvPicPr>
          <p:nvPr/>
        </p:nvPicPr>
        <p:blipFill>
          <a:blip r:embed="rId3"/>
          <a:stretch>
            <a:fillRect/>
          </a:stretch>
        </p:blipFill>
        <p:spPr>
          <a:xfrm>
            <a:off x="1406284" y="1331369"/>
            <a:ext cx="6331432" cy="3079302"/>
          </a:xfrm>
          <a:prstGeom prst="rect">
            <a:avLst/>
          </a:prstGeom>
          <a:ln w="19050">
            <a:solidFill>
              <a:schemeClr val="tx1"/>
            </a:solidFill>
          </a:ln>
        </p:spPr>
      </p:pic>
      <p:sp>
        <p:nvSpPr>
          <p:cNvPr id="4" name="ZoneTexte 3">
            <a:extLst>
              <a:ext uri="{FF2B5EF4-FFF2-40B4-BE49-F238E27FC236}">
                <a16:creationId xmlns:a16="http://schemas.microsoft.com/office/drawing/2014/main" id="{F6AB223E-4935-A39F-6DC3-02CAEF547A1D}"/>
              </a:ext>
            </a:extLst>
          </p:cNvPr>
          <p:cNvSpPr txBox="1"/>
          <p:nvPr/>
        </p:nvSpPr>
        <p:spPr>
          <a:xfrm>
            <a:off x="8699140" y="4832004"/>
            <a:ext cx="392727" cy="261610"/>
          </a:xfrm>
          <a:prstGeom prst="rect">
            <a:avLst/>
          </a:prstGeom>
          <a:noFill/>
        </p:spPr>
        <p:txBody>
          <a:bodyPr wrap="square" rtlCol="0">
            <a:spAutoFit/>
          </a:bodyPr>
          <a:lstStyle/>
          <a:p>
            <a:pPr algn="ctr"/>
            <a:r>
              <a:rPr lang="en-US" sz="1100" dirty="0"/>
              <a:t>S4</a:t>
            </a:r>
          </a:p>
        </p:txBody>
      </p:sp>
    </p:spTree>
    <p:extLst>
      <p:ext uri="{BB962C8B-B14F-4D97-AF65-F5344CB8AC3E}">
        <p14:creationId xmlns:p14="http://schemas.microsoft.com/office/powerpoint/2010/main" val="6481745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11" name="Rectangle 10">
            <a:extLst>
              <a:ext uri="{FF2B5EF4-FFF2-40B4-BE49-F238E27FC236}">
                <a16:creationId xmlns:a16="http://schemas.microsoft.com/office/drawing/2014/main" id="{7D7C3DB8-69FD-C816-C1F2-1F75F10155AF}"/>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BC37DB-E4A7-7F48-255D-8C4F666C9DF8}"/>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 21" descr="Une image contenant diagramme&#10;&#10;Description générée automatiquement">
            <a:extLst>
              <a:ext uri="{FF2B5EF4-FFF2-40B4-BE49-F238E27FC236}">
                <a16:creationId xmlns:a16="http://schemas.microsoft.com/office/drawing/2014/main" id="{9D425BD6-F8F5-2D8B-3076-46C68CB73DAC}"/>
              </a:ext>
            </a:extLst>
          </p:cNvPr>
          <p:cNvPicPr>
            <a:picLocks noChangeAspect="1"/>
          </p:cNvPicPr>
          <p:nvPr/>
        </p:nvPicPr>
        <p:blipFill rotWithShape="1">
          <a:blip r:embed="rId3"/>
          <a:srcRect t="17005" b="18794"/>
          <a:stretch/>
        </p:blipFill>
        <p:spPr>
          <a:xfrm>
            <a:off x="313700" y="1010681"/>
            <a:ext cx="4148724" cy="1997615"/>
          </a:xfrm>
          <a:prstGeom prst="rect">
            <a:avLst/>
          </a:prstGeom>
        </p:spPr>
      </p:pic>
      <p:pic>
        <p:nvPicPr>
          <p:cNvPr id="3" name="Image 2" descr="Une image contenant graphique&#10;&#10;Description générée automatiquement">
            <a:extLst>
              <a:ext uri="{FF2B5EF4-FFF2-40B4-BE49-F238E27FC236}">
                <a16:creationId xmlns:a16="http://schemas.microsoft.com/office/drawing/2014/main" id="{EDF90546-3432-5DDC-20DE-5D9DA841B1F3}"/>
              </a:ext>
            </a:extLst>
          </p:cNvPr>
          <p:cNvPicPr>
            <a:picLocks noChangeAspect="1"/>
          </p:cNvPicPr>
          <p:nvPr/>
        </p:nvPicPr>
        <p:blipFill rotWithShape="1">
          <a:blip r:embed="rId4"/>
          <a:srcRect l="5973" t="14076" r="69096" b="15647"/>
          <a:stretch/>
        </p:blipFill>
        <p:spPr>
          <a:xfrm>
            <a:off x="-1800131" y="1168578"/>
            <a:ext cx="1831954" cy="3614663"/>
          </a:xfrm>
          <a:prstGeom prst="rect">
            <a:avLst/>
          </a:prstGeom>
        </p:spPr>
      </p:pic>
      <p:sp>
        <p:nvSpPr>
          <p:cNvPr id="27032" name="Google Shape;27032;p56"/>
          <p:cNvSpPr txBox="1">
            <a:spLocks noGrp="1"/>
          </p:cNvSpPr>
          <p:nvPr>
            <p:ph type="title"/>
          </p:nvPr>
        </p:nvSpPr>
        <p:spPr>
          <a:xfrm>
            <a:off x="0" y="368725"/>
            <a:ext cx="9144000" cy="576000"/>
          </a:xfrm>
          <a:prstGeom prst="rect">
            <a:avLst/>
          </a:prstGeom>
        </p:spPr>
        <p:txBody>
          <a:bodyPr spcFirstLastPara="1" wrap="square" lIns="91425" tIns="64000" rIns="91425" bIns="91425" anchor="t" anchorCtr="0">
            <a:noAutofit/>
          </a:bodyPr>
          <a:lstStyle/>
          <a:p>
            <a:pPr lvl="0"/>
            <a:r>
              <a:rPr lang="en-US" dirty="0"/>
              <a:t>Ion channels determine spiking activity</a:t>
            </a:r>
          </a:p>
        </p:txBody>
      </p:sp>
      <p:pic>
        <p:nvPicPr>
          <p:cNvPr id="5" name="Image 4">
            <a:extLst>
              <a:ext uri="{FF2B5EF4-FFF2-40B4-BE49-F238E27FC236}">
                <a16:creationId xmlns:a16="http://schemas.microsoft.com/office/drawing/2014/main" id="{C934082F-9856-AFD5-F549-659A14E058DB}"/>
              </a:ext>
            </a:extLst>
          </p:cNvPr>
          <p:cNvPicPr>
            <a:picLocks noChangeAspect="1"/>
          </p:cNvPicPr>
          <p:nvPr/>
        </p:nvPicPr>
        <p:blipFill>
          <a:blip r:embed="rId5"/>
          <a:stretch>
            <a:fillRect/>
          </a:stretch>
        </p:blipFill>
        <p:spPr>
          <a:xfrm rot="1656497">
            <a:off x="2266752" y="-618339"/>
            <a:ext cx="526344" cy="526344"/>
          </a:xfrm>
          <a:prstGeom prst="rect">
            <a:avLst/>
          </a:prstGeom>
        </p:spPr>
      </p:pic>
      <p:pic>
        <p:nvPicPr>
          <p:cNvPr id="7" name="Image 6">
            <a:extLst>
              <a:ext uri="{FF2B5EF4-FFF2-40B4-BE49-F238E27FC236}">
                <a16:creationId xmlns:a16="http://schemas.microsoft.com/office/drawing/2014/main" id="{7218C9D7-A108-6724-E820-16E32F60BC18}"/>
              </a:ext>
            </a:extLst>
          </p:cNvPr>
          <p:cNvPicPr>
            <a:picLocks noChangeAspect="1"/>
          </p:cNvPicPr>
          <p:nvPr/>
        </p:nvPicPr>
        <p:blipFill>
          <a:blip r:embed="rId5"/>
          <a:stretch>
            <a:fillRect/>
          </a:stretch>
        </p:blipFill>
        <p:spPr>
          <a:xfrm rot="18735446">
            <a:off x="1082237" y="-634927"/>
            <a:ext cx="526344" cy="526344"/>
          </a:xfrm>
          <a:prstGeom prst="rect">
            <a:avLst/>
          </a:prstGeom>
        </p:spPr>
      </p:pic>
      <p:pic>
        <p:nvPicPr>
          <p:cNvPr id="14" name="Graphique 13">
            <a:extLst>
              <a:ext uri="{FF2B5EF4-FFF2-40B4-BE49-F238E27FC236}">
                <a16:creationId xmlns:a16="http://schemas.microsoft.com/office/drawing/2014/main" id="{2F52E204-D288-7BF4-16C9-7FAB34592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90215" y="5221986"/>
            <a:ext cx="2213216" cy="653369"/>
          </a:xfrm>
          <a:prstGeom prst="rect">
            <a:avLst/>
          </a:prstGeom>
        </p:spPr>
      </p:pic>
      <p:sp>
        <p:nvSpPr>
          <p:cNvPr id="18" name="Rectangle 17">
            <a:extLst>
              <a:ext uri="{FF2B5EF4-FFF2-40B4-BE49-F238E27FC236}">
                <a16:creationId xmlns:a16="http://schemas.microsoft.com/office/drawing/2014/main" id="{C266FB2D-B1BE-93DC-EC19-E560640BCA0E}"/>
              </a:ext>
            </a:extLst>
          </p:cNvPr>
          <p:cNvSpPr/>
          <p:nvPr/>
        </p:nvSpPr>
        <p:spPr>
          <a:xfrm>
            <a:off x="313701" y="944726"/>
            <a:ext cx="4148724" cy="206357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4D995335-A319-8E5B-3E6E-2969A7F43454}"/>
                  </a:ext>
                </a:extLst>
              </p:cNvPr>
              <p:cNvSpPr txBox="1"/>
              <p:nvPr/>
            </p:nvSpPr>
            <p:spPr>
              <a:xfrm>
                <a:off x="30906" y="2312632"/>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b="0" i="1" smtClean="0">
                          <a:latin typeface="Cambria Math" panose="02040503050406030204" pitchFamily="18" charset="0"/>
                        </a:rPr>
                        <m:t>𝑁</m:t>
                      </m:r>
                      <m:sSup>
                        <m:sSupPr>
                          <m:ctrlPr>
                            <a:rPr lang="fr-BE" b="0" i="1" smtClean="0">
                              <a:latin typeface="Cambria Math" panose="02040503050406030204" pitchFamily="18" charset="0"/>
                            </a:rPr>
                          </m:ctrlPr>
                        </m:sSupPr>
                        <m:e>
                          <m:r>
                            <a:rPr lang="fr-BE" b="0" i="1" smtClean="0">
                              <a:latin typeface="Cambria Math" panose="02040503050406030204" pitchFamily="18" charset="0"/>
                            </a:rPr>
                            <m:t>𝑎</m:t>
                          </m:r>
                        </m:e>
                        <m:sup>
                          <m:r>
                            <a:rPr lang="fr-BE" b="0" i="1" smtClean="0">
                              <a:latin typeface="Cambria Math" panose="02040503050406030204" pitchFamily="18" charset="0"/>
                            </a:rPr>
                            <m:t>+</m:t>
                          </m:r>
                        </m:sup>
                      </m:sSup>
                    </m:oMath>
                  </m:oMathPara>
                </a14:m>
                <a:endParaRPr lang="en-US" dirty="0"/>
              </a:p>
            </p:txBody>
          </p:sp>
        </mc:Choice>
        <mc:Fallback xmlns="">
          <p:sp>
            <p:nvSpPr>
              <p:cNvPr id="2" name="ZoneTexte 1">
                <a:extLst>
                  <a:ext uri="{FF2B5EF4-FFF2-40B4-BE49-F238E27FC236}">
                    <a16:creationId xmlns:a16="http://schemas.microsoft.com/office/drawing/2014/main" id="{4D995335-A319-8E5B-3E6E-2969A7F43454}"/>
                  </a:ext>
                </a:extLst>
              </p:cNvPr>
              <p:cNvSpPr txBox="1">
                <a:spLocks noRot="1" noChangeAspect="1" noMove="1" noResize="1" noEditPoints="1" noAdjustHandles="1" noChangeArrowheads="1" noChangeShapeType="1" noTextEdit="1"/>
              </p:cNvSpPr>
              <p:nvPr/>
            </p:nvSpPr>
            <p:spPr>
              <a:xfrm>
                <a:off x="30906" y="2312632"/>
                <a:ext cx="1227666"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128BBC5-5017-3866-7F1E-37DF8AC9038C}"/>
                  </a:ext>
                </a:extLst>
              </p:cNvPr>
              <p:cNvSpPr txBox="1"/>
              <p:nvPr/>
            </p:nvSpPr>
            <p:spPr>
              <a:xfrm>
                <a:off x="1476382" y="2466521"/>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BE" b="0" i="1" smtClean="0">
                          <a:latin typeface="Cambria Math" panose="02040503050406030204" pitchFamily="18" charset="0"/>
                        </a:rPr>
                        <m:t>𝐶</m:t>
                      </m:r>
                      <m:sSup>
                        <m:sSupPr>
                          <m:ctrlPr>
                            <a:rPr lang="fr-BE" b="0" i="1" smtClean="0">
                              <a:latin typeface="Cambria Math" panose="02040503050406030204" pitchFamily="18" charset="0"/>
                            </a:rPr>
                          </m:ctrlPr>
                        </m:sSupPr>
                        <m:e>
                          <m:r>
                            <a:rPr lang="fr-BE" b="0" i="1" smtClean="0">
                              <a:latin typeface="Cambria Math" panose="02040503050406030204" pitchFamily="18" charset="0"/>
                            </a:rPr>
                            <m:t>𝑎</m:t>
                          </m:r>
                        </m:e>
                        <m:sup>
                          <m:r>
                            <a:rPr lang="fr-BE" b="0" i="1" smtClean="0">
                              <a:latin typeface="Cambria Math" panose="02040503050406030204" pitchFamily="18" charset="0"/>
                            </a:rPr>
                            <m:t>++</m:t>
                          </m:r>
                        </m:sup>
                      </m:sSup>
                    </m:oMath>
                  </m:oMathPara>
                </a14:m>
                <a:endParaRPr lang="en-US" dirty="0"/>
              </a:p>
            </p:txBody>
          </p:sp>
        </mc:Choice>
        <mc:Fallback xmlns="">
          <p:sp>
            <p:nvSpPr>
              <p:cNvPr id="4" name="ZoneTexte 3">
                <a:extLst>
                  <a:ext uri="{FF2B5EF4-FFF2-40B4-BE49-F238E27FC236}">
                    <a16:creationId xmlns:a16="http://schemas.microsoft.com/office/drawing/2014/main" id="{7128BBC5-5017-3866-7F1E-37DF8AC9038C}"/>
                  </a:ext>
                </a:extLst>
              </p:cNvPr>
              <p:cNvSpPr txBox="1">
                <a:spLocks noRot="1" noChangeAspect="1" noMove="1" noResize="1" noEditPoints="1" noAdjustHandles="1" noChangeArrowheads="1" noChangeShapeType="1" noTextEdit="1"/>
              </p:cNvSpPr>
              <p:nvPr/>
            </p:nvSpPr>
            <p:spPr>
              <a:xfrm>
                <a:off x="1476382" y="2466521"/>
                <a:ext cx="1227666"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BE4E07FD-6CC7-084B-EB90-E26FF68CBC65}"/>
                  </a:ext>
                </a:extLst>
              </p:cNvPr>
              <p:cNvSpPr txBox="1"/>
              <p:nvPr/>
            </p:nvSpPr>
            <p:spPr>
              <a:xfrm>
                <a:off x="3022403" y="2489765"/>
                <a:ext cx="122766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BE" b="0" i="1" smtClean="0">
                              <a:latin typeface="Cambria Math" panose="02040503050406030204" pitchFamily="18" charset="0"/>
                            </a:rPr>
                          </m:ctrlPr>
                        </m:sSupPr>
                        <m:e>
                          <m:r>
                            <a:rPr lang="fr-BE" b="0" i="1" smtClean="0">
                              <a:latin typeface="Cambria Math" panose="02040503050406030204" pitchFamily="18" charset="0"/>
                            </a:rPr>
                            <m:t>𝐾</m:t>
                          </m:r>
                        </m:e>
                        <m:sup>
                          <m:r>
                            <a:rPr lang="fr-BE" b="0" i="1" smtClean="0">
                              <a:latin typeface="Cambria Math" panose="02040503050406030204" pitchFamily="18" charset="0"/>
                            </a:rPr>
                            <m:t>+</m:t>
                          </m:r>
                        </m:sup>
                      </m:sSup>
                    </m:oMath>
                  </m:oMathPara>
                </a14:m>
                <a:endParaRPr lang="en-US" dirty="0"/>
              </a:p>
            </p:txBody>
          </p:sp>
        </mc:Choice>
        <mc:Fallback xmlns="">
          <p:sp>
            <p:nvSpPr>
              <p:cNvPr id="6" name="ZoneTexte 5">
                <a:extLst>
                  <a:ext uri="{FF2B5EF4-FFF2-40B4-BE49-F238E27FC236}">
                    <a16:creationId xmlns:a16="http://schemas.microsoft.com/office/drawing/2014/main" id="{BE4E07FD-6CC7-084B-EB90-E26FF68CBC65}"/>
                  </a:ext>
                </a:extLst>
              </p:cNvPr>
              <p:cNvSpPr txBox="1">
                <a:spLocks noRot="1" noChangeAspect="1" noMove="1" noResize="1" noEditPoints="1" noAdjustHandles="1" noChangeArrowheads="1" noChangeShapeType="1" noTextEdit="1"/>
              </p:cNvSpPr>
              <p:nvPr/>
            </p:nvSpPr>
            <p:spPr>
              <a:xfrm>
                <a:off x="3022403" y="2489765"/>
                <a:ext cx="1227666" cy="307777"/>
              </a:xfrm>
              <a:prstGeom prst="rect">
                <a:avLst/>
              </a:prstGeom>
              <a:blipFill>
                <a:blip r:embed="rId10"/>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9D7097CB-0BAB-BEA3-1CA1-CFA203245D7F}"/>
              </a:ext>
            </a:extLst>
          </p:cNvPr>
          <p:cNvSpPr txBox="1"/>
          <p:nvPr/>
        </p:nvSpPr>
        <p:spPr>
          <a:xfrm>
            <a:off x="6048879" y="2401500"/>
            <a:ext cx="1438869" cy="276999"/>
          </a:xfrm>
          <a:prstGeom prst="rect">
            <a:avLst/>
          </a:prstGeom>
          <a:noFill/>
        </p:spPr>
        <p:txBody>
          <a:bodyPr wrap="square" rtlCol="0">
            <a:spAutoFit/>
          </a:bodyPr>
          <a:lstStyle/>
          <a:p>
            <a:pPr algn="ctr"/>
            <a:r>
              <a:rPr lang="en-US" sz="1200" dirty="0" err="1"/>
              <a:t>Drion</a:t>
            </a:r>
            <a:r>
              <a:rPr lang="en-US" sz="1200" dirty="0"/>
              <a:t> et al., 2011</a:t>
            </a:r>
          </a:p>
        </p:txBody>
      </p:sp>
      <p:pic>
        <p:nvPicPr>
          <p:cNvPr id="20" name="Image 19" descr="Une image contenant antenne, reflet&#10;&#10;Description générée automatiquement">
            <a:extLst>
              <a:ext uri="{FF2B5EF4-FFF2-40B4-BE49-F238E27FC236}">
                <a16:creationId xmlns:a16="http://schemas.microsoft.com/office/drawing/2014/main" id="{AC3FA250-1DE4-C686-39FF-3B279024A602}"/>
              </a:ext>
            </a:extLst>
          </p:cNvPr>
          <p:cNvPicPr>
            <a:picLocks noChangeAspect="1"/>
          </p:cNvPicPr>
          <p:nvPr/>
        </p:nvPicPr>
        <p:blipFill rotWithShape="1">
          <a:blip r:embed="rId11"/>
          <a:srcRect l="7732"/>
          <a:stretch/>
        </p:blipFill>
        <p:spPr>
          <a:xfrm>
            <a:off x="5053728" y="3543429"/>
            <a:ext cx="3408956" cy="983440"/>
          </a:xfrm>
          <a:prstGeom prst="rect">
            <a:avLst/>
          </a:prstGeom>
          <a:ln w="19050">
            <a:solidFill>
              <a:schemeClr val="tx1"/>
            </a:solidFill>
          </a:ln>
        </p:spPr>
      </p:pic>
      <p:sp>
        <p:nvSpPr>
          <p:cNvPr id="21" name="ZoneTexte 20">
            <a:extLst>
              <a:ext uri="{FF2B5EF4-FFF2-40B4-BE49-F238E27FC236}">
                <a16:creationId xmlns:a16="http://schemas.microsoft.com/office/drawing/2014/main" id="{81BE74AB-EBF8-96A2-1760-183EC507F630}"/>
              </a:ext>
            </a:extLst>
          </p:cNvPr>
          <p:cNvSpPr txBox="1"/>
          <p:nvPr/>
        </p:nvSpPr>
        <p:spPr>
          <a:xfrm>
            <a:off x="6035322" y="4526869"/>
            <a:ext cx="1438869" cy="276999"/>
          </a:xfrm>
          <a:prstGeom prst="rect">
            <a:avLst/>
          </a:prstGeom>
          <a:noFill/>
        </p:spPr>
        <p:txBody>
          <a:bodyPr wrap="square" rtlCol="0">
            <a:spAutoFit/>
          </a:bodyPr>
          <a:lstStyle/>
          <a:p>
            <a:pPr algn="ctr"/>
            <a:r>
              <a:rPr lang="en-US" sz="1200" dirty="0" err="1"/>
              <a:t>Zagha</a:t>
            </a:r>
            <a:r>
              <a:rPr lang="en-US" sz="1200" dirty="0"/>
              <a:t> et al., 2014</a:t>
            </a:r>
          </a:p>
        </p:txBody>
      </p:sp>
      <p:pic>
        <p:nvPicPr>
          <p:cNvPr id="24" name="Image 23" descr="Une image contenant capture d’écran, dessin humoristique, illustration, art&#10;&#10;Description générée automatiquement">
            <a:extLst>
              <a:ext uri="{FF2B5EF4-FFF2-40B4-BE49-F238E27FC236}">
                <a16:creationId xmlns:a16="http://schemas.microsoft.com/office/drawing/2014/main" id="{0EFD776C-46C6-123D-1EC6-AE1A9A14F6FD}"/>
              </a:ext>
            </a:extLst>
          </p:cNvPr>
          <p:cNvPicPr>
            <a:picLocks noChangeAspect="1"/>
          </p:cNvPicPr>
          <p:nvPr/>
        </p:nvPicPr>
        <p:blipFill rotWithShape="1">
          <a:blip r:embed="rId12"/>
          <a:srcRect t="17060" b="18739"/>
          <a:stretch/>
        </p:blipFill>
        <p:spPr>
          <a:xfrm>
            <a:off x="318412" y="3065712"/>
            <a:ext cx="4148724" cy="1997615"/>
          </a:xfrm>
          <a:prstGeom prst="rect">
            <a:avLst/>
          </a:prstGeom>
        </p:spPr>
      </p:pic>
      <p:sp>
        <p:nvSpPr>
          <p:cNvPr id="25" name="Rectangle 24">
            <a:extLst>
              <a:ext uri="{FF2B5EF4-FFF2-40B4-BE49-F238E27FC236}">
                <a16:creationId xmlns:a16="http://schemas.microsoft.com/office/drawing/2014/main" id="{C8564F97-6075-C3E7-E93E-3EF3DA483A2B}"/>
              </a:ext>
            </a:extLst>
          </p:cNvPr>
          <p:cNvSpPr/>
          <p:nvPr/>
        </p:nvSpPr>
        <p:spPr>
          <a:xfrm>
            <a:off x="314103" y="2999757"/>
            <a:ext cx="4148724" cy="206357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eur droit avec flèche 26">
            <a:extLst>
              <a:ext uri="{FF2B5EF4-FFF2-40B4-BE49-F238E27FC236}">
                <a16:creationId xmlns:a16="http://schemas.microsoft.com/office/drawing/2014/main" id="{D9D42F4C-F2C0-2CE4-8272-0E85E99893C0}"/>
              </a:ext>
            </a:extLst>
          </p:cNvPr>
          <p:cNvCxnSpPr>
            <a:cxnSpLocks/>
            <a:stCxn id="18" idx="3"/>
            <a:endCxn id="12" idx="1"/>
          </p:cNvCxnSpPr>
          <p:nvPr/>
        </p:nvCxnSpPr>
        <p:spPr>
          <a:xfrm>
            <a:off x="4462425" y="1976511"/>
            <a:ext cx="6004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A73C1B2E-08D6-9A03-BDC9-FFFD74F4E87D}"/>
              </a:ext>
            </a:extLst>
          </p:cNvPr>
          <p:cNvCxnSpPr>
            <a:cxnSpLocks/>
            <a:stCxn id="25" idx="3"/>
            <a:endCxn id="20" idx="1"/>
          </p:cNvCxnSpPr>
          <p:nvPr/>
        </p:nvCxnSpPr>
        <p:spPr>
          <a:xfrm>
            <a:off x="4462827" y="4031542"/>
            <a:ext cx="590901" cy="3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descr="Une image contenant texte, Police, capture d’écran, typographie&#10;&#10;Description générée automatiquement">
            <a:extLst>
              <a:ext uri="{FF2B5EF4-FFF2-40B4-BE49-F238E27FC236}">
                <a16:creationId xmlns:a16="http://schemas.microsoft.com/office/drawing/2014/main" id="{43A3436D-A9C7-8C79-B4E8-D85CD90FD2EB}"/>
              </a:ext>
            </a:extLst>
          </p:cNvPr>
          <p:cNvPicPr>
            <a:picLocks noChangeAspect="1"/>
          </p:cNvPicPr>
          <p:nvPr/>
        </p:nvPicPr>
        <p:blipFill rotWithShape="1">
          <a:blip r:embed="rId13"/>
          <a:srcRect l="-1" t="15924" r="70387" b="63957"/>
          <a:stretch/>
        </p:blipFill>
        <p:spPr>
          <a:xfrm>
            <a:off x="5062905" y="1554029"/>
            <a:ext cx="3410819" cy="844963"/>
          </a:xfrm>
          <a:prstGeom prst="rect">
            <a:avLst/>
          </a:prstGeom>
          <a:ln w="19050">
            <a:solidFill>
              <a:schemeClr val="tx1"/>
            </a:solidFill>
          </a:ln>
        </p:spPr>
      </p:pic>
      <p:sp>
        <p:nvSpPr>
          <p:cNvPr id="8" name="ZoneTexte 7">
            <a:extLst>
              <a:ext uri="{FF2B5EF4-FFF2-40B4-BE49-F238E27FC236}">
                <a16:creationId xmlns:a16="http://schemas.microsoft.com/office/drawing/2014/main" id="{ED74F0FD-0FA9-C10A-08A1-DF4377F9A4AB}"/>
              </a:ext>
            </a:extLst>
          </p:cNvPr>
          <p:cNvSpPr txBox="1"/>
          <p:nvPr/>
        </p:nvSpPr>
        <p:spPr>
          <a:xfrm>
            <a:off x="8763569" y="4832004"/>
            <a:ext cx="328298" cy="261610"/>
          </a:xfrm>
          <a:prstGeom prst="rect">
            <a:avLst/>
          </a:prstGeom>
          <a:noFill/>
        </p:spPr>
        <p:txBody>
          <a:bodyPr wrap="square" rtlCol="0">
            <a:spAutoFit/>
          </a:bodyPr>
          <a:lstStyle/>
          <a:p>
            <a:pPr algn="ctr"/>
            <a:r>
              <a:rPr lang="en-US" sz="1100" dirty="0"/>
              <a:t>2</a:t>
            </a:r>
          </a:p>
        </p:txBody>
      </p:sp>
    </p:spTree>
    <p:extLst>
      <p:ext uri="{BB962C8B-B14F-4D97-AF65-F5344CB8AC3E}">
        <p14:creationId xmlns:p14="http://schemas.microsoft.com/office/powerpoint/2010/main" val="21547960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21" grpId="0"/>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6" name="Rectangle 5">
            <a:extLst>
              <a:ext uri="{FF2B5EF4-FFF2-40B4-BE49-F238E27FC236}">
                <a16:creationId xmlns:a16="http://schemas.microsoft.com/office/drawing/2014/main" id="{37E5250E-5AF5-0A2A-7239-3A211976640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13EBBB-BBDC-BE41-C736-6580DAF654FD}"/>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0" y="90114"/>
            <a:ext cx="9144000" cy="576000"/>
          </a:xfrm>
          <a:prstGeom prst="rect">
            <a:avLst/>
          </a:prstGeom>
        </p:spPr>
        <p:txBody>
          <a:bodyPr spcFirstLastPara="1" wrap="square" lIns="91425" tIns="64000" rIns="91425" bIns="91425" anchor="t" anchorCtr="0">
            <a:noAutofit/>
          </a:bodyPr>
          <a:lstStyle/>
          <a:p>
            <a:pPr lvl="0"/>
            <a:r>
              <a:rPr lang="fr-BE" dirty="0" err="1"/>
              <a:t>Biological</a:t>
            </a:r>
            <a:r>
              <a:rPr lang="fr-BE" dirty="0"/>
              <a:t> </a:t>
            </a:r>
            <a:r>
              <a:rPr lang="fr-BE" dirty="0" err="1"/>
              <a:t>rhythms</a:t>
            </a:r>
            <a:r>
              <a:rPr lang="fr-BE" dirty="0"/>
              <a:t> </a:t>
            </a:r>
            <a:r>
              <a:rPr lang="fr-BE" dirty="0" err="1"/>
              <a:t>from</a:t>
            </a:r>
            <a:r>
              <a:rPr lang="fr-BE" dirty="0"/>
              <a:t> central </a:t>
            </a:r>
            <a:br>
              <a:rPr lang="fr-BE" dirty="0"/>
            </a:br>
            <a:r>
              <a:rPr lang="fr-BE" dirty="0"/>
              <a:t>pattern </a:t>
            </a:r>
            <a:r>
              <a:rPr lang="fr-BE" dirty="0" err="1"/>
              <a:t>generators</a:t>
            </a:r>
            <a:endParaRPr dirty="0"/>
          </a:p>
        </p:txBody>
      </p:sp>
      <p:sp>
        <p:nvSpPr>
          <p:cNvPr id="7" name="ZoneTexte 6">
            <a:extLst>
              <a:ext uri="{FF2B5EF4-FFF2-40B4-BE49-F238E27FC236}">
                <a16:creationId xmlns:a16="http://schemas.microsoft.com/office/drawing/2014/main" id="{D76635E5-00DF-22FE-BCC3-256DBD8FCBEB}"/>
              </a:ext>
            </a:extLst>
          </p:cNvPr>
          <p:cNvSpPr txBox="1"/>
          <p:nvPr/>
        </p:nvSpPr>
        <p:spPr>
          <a:xfrm>
            <a:off x="8763569" y="4832004"/>
            <a:ext cx="340016" cy="261610"/>
          </a:xfrm>
          <a:prstGeom prst="rect">
            <a:avLst/>
          </a:prstGeom>
          <a:noFill/>
        </p:spPr>
        <p:txBody>
          <a:bodyPr wrap="square" rtlCol="0">
            <a:spAutoFit/>
          </a:bodyPr>
          <a:lstStyle/>
          <a:p>
            <a:pPr algn="ctr"/>
            <a:r>
              <a:rPr lang="en-US" sz="1100" dirty="0"/>
              <a:t>3</a:t>
            </a:r>
          </a:p>
        </p:txBody>
      </p:sp>
      <p:pic>
        <p:nvPicPr>
          <p:cNvPr id="11" name="Image 10" descr="Une image contenant texte, capture d’écran, diagramme&#10;&#10;Description générée automatiquement">
            <a:extLst>
              <a:ext uri="{FF2B5EF4-FFF2-40B4-BE49-F238E27FC236}">
                <a16:creationId xmlns:a16="http://schemas.microsoft.com/office/drawing/2014/main" id="{F979D808-1C9E-2D6C-D680-5C546AB6CDDD}"/>
              </a:ext>
            </a:extLst>
          </p:cNvPr>
          <p:cNvPicPr>
            <a:picLocks noChangeAspect="1"/>
          </p:cNvPicPr>
          <p:nvPr/>
        </p:nvPicPr>
        <p:blipFill>
          <a:blip r:embed="rId3"/>
          <a:stretch>
            <a:fillRect/>
          </a:stretch>
        </p:blipFill>
        <p:spPr>
          <a:xfrm>
            <a:off x="401425" y="1206594"/>
            <a:ext cx="4939089" cy="3270792"/>
          </a:xfrm>
          <a:prstGeom prst="rect">
            <a:avLst/>
          </a:prstGeom>
          <a:ln w="19050">
            <a:solidFill>
              <a:schemeClr val="tx1"/>
            </a:solidFill>
          </a:ln>
        </p:spPr>
      </p:pic>
      <p:sp>
        <p:nvSpPr>
          <p:cNvPr id="26" name="ZoneTexte 25">
            <a:extLst>
              <a:ext uri="{FF2B5EF4-FFF2-40B4-BE49-F238E27FC236}">
                <a16:creationId xmlns:a16="http://schemas.microsoft.com/office/drawing/2014/main" id="{BDC28AD2-8450-5655-804A-C53060C02D0C}"/>
              </a:ext>
            </a:extLst>
          </p:cNvPr>
          <p:cNvSpPr txBox="1"/>
          <p:nvPr/>
        </p:nvSpPr>
        <p:spPr>
          <a:xfrm>
            <a:off x="1858805" y="4477386"/>
            <a:ext cx="2024327" cy="276999"/>
          </a:xfrm>
          <a:prstGeom prst="rect">
            <a:avLst/>
          </a:prstGeom>
          <a:noFill/>
        </p:spPr>
        <p:txBody>
          <a:bodyPr wrap="square" rtlCol="0">
            <a:spAutoFit/>
          </a:bodyPr>
          <a:lstStyle/>
          <a:p>
            <a:pPr algn="ctr"/>
            <a:r>
              <a:rPr lang="en-US" sz="1200" dirty="0"/>
              <a:t>Dutta et al., 2019</a:t>
            </a:r>
          </a:p>
        </p:txBody>
      </p:sp>
      <p:pic>
        <p:nvPicPr>
          <p:cNvPr id="4" name="Image 3" descr="Une image contenant cheval, dessin, Dessin d’enfant, croquis&#10;&#10;Description générée automatiquement">
            <a:extLst>
              <a:ext uri="{FF2B5EF4-FFF2-40B4-BE49-F238E27FC236}">
                <a16:creationId xmlns:a16="http://schemas.microsoft.com/office/drawing/2014/main" id="{A9565F1B-A1C2-E596-3F37-04CDBAF15E16}"/>
              </a:ext>
            </a:extLst>
          </p:cNvPr>
          <p:cNvPicPr>
            <a:picLocks noChangeAspect="1"/>
          </p:cNvPicPr>
          <p:nvPr/>
        </p:nvPicPr>
        <p:blipFill>
          <a:blip r:embed="rId4"/>
          <a:stretch>
            <a:fillRect/>
          </a:stretch>
        </p:blipFill>
        <p:spPr>
          <a:xfrm>
            <a:off x="5842401" y="1050459"/>
            <a:ext cx="2720250" cy="1872787"/>
          </a:xfrm>
          <a:prstGeom prst="rect">
            <a:avLst/>
          </a:prstGeom>
          <a:ln w="19050">
            <a:solidFill>
              <a:schemeClr val="tx1"/>
            </a:solidFill>
          </a:ln>
        </p:spPr>
      </p:pic>
      <p:pic>
        <p:nvPicPr>
          <p:cNvPr id="8" name="Image 7" descr="Une image contenant cheval&#10;&#10;Description générée automatiquement">
            <a:extLst>
              <a:ext uri="{FF2B5EF4-FFF2-40B4-BE49-F238E27FC236}">
                <a16:creationId xmlns:a16="http://schemas.microsoft.com/office/drawing/2014/main" id="{2783D7DA-5F0E-9DC7-FB40-2D8E8F305451}"/>
              </a:ext>
            </a:extLst>
          </p:cNvPr>
          <p:cNvPicPr>
            <a:picLocks noChangeAspect="1"/>
          </p:cNvPicPr>
          <p:nvPr/>
        </p:nvPicPr>
        <p:blipFill>
          <a:blip r:embed="rId5"/>
          <a:stretch>
            <a:fillRect/>
          </a:stretch>
        </p:blipFill>
        <p:spPr>
          <a:xfrm>
            <a:off x="5842401" y="3127838"/>
            <a:ext cx="2720250" cy="1873536"/>
          </a:xfrm>
          <a:prstGeom prst="rect">
            <a:avLst/>
          </a:prstGeom>
          <a:ln w="19050">
            <a:solidFill>
              <a:schemeClr val="tx1"/>
            </a:solidFill>
          </a:ln>
        </p:spPr>
      </p:pic>
      <p:sp>
        <p:nvSpPr>
          <p:cNvPr id="9" name="ZoneTexte 8">
            <a:extLst>
              <a:ext uri="{FF2B5EF4-FFF2-40B4-BE49-F238E27FC236}">
                <a16:creationId xmlns:a16="http://schemas.microsoft.com/office/drawing/2014/main" id="{DDA3A497-FB45-959C-6872-BCC4B1F04A9B}"/>
              </a:ext>
            </a:extLst>
          </p:cNvPr>
          <p:cNvSpPr txBox="1"/>
          <p:nvPr/>
        </p:nvSpPr>
        <p:spPr>
          <a:xfrm>
            <a:off x="5363234" y="989193"/>
            <a:ext cx="1674159" cy="369332"/>
          </a:xfrm>
          <a:prstGeom prst="rect">
            <a:avLst/>
          </a:prstGeom>
          <a:noFill/>
        </p:spPr>
        <p:txBody>
          <a:bodyPr wrap="square" rtlCol="0">
            <a:spAutoFit/>
          </a:bodyPr>
          <a:lstStyle/>
          <a:p>
            <a:pPr algn="ctr"/>
            <a:r>
              <a:rPr lang="en-US" sz="1800" dirty="0">
                <a:latin typeface="Barlow" panose="00000500000000000000" pitchFamily="2" charset="0"/>
              </a:rPr>
              <a:t>Gallop</a:t>
            </a:r>
          </a:p>
        </p:txBody>
      </p:sp>
      <p:sp>
        <p:nvSpPr>
          <p:cNvPr id="10" name="ZoneTexte 9">
            <a:extLst>
              <a:ext uri="{FF2B5EF4-FFF2-40B4-BE49-F238E27FC236}">
                <a16:creationId xmlns:a16="http://schemas.microsoft.com/office/drawing/2014/main" id="{34BCA1E4-3D29-A23C-7BC8-1DCEE6F1B86B}"/>
              </a:ext>
            </a:extLst>
          </p:cNvPr>
          <p:cNvSpPr txBox="1"/>
          <p:nvPr/>
        </p:nvSpPr>
        <p:spPr>
          <a:xfrm>
            <a:off x="5271855" y="3086223"/>
            <a:ext cx="1674159" cy="369332"/>
          </a:xfrm>
          <a:prstGeom prst="rect">
            <a:avLst/>
          </a:prstGeom>
          <a:noFill/>
        </p:spPr>
        <p:txBody>
          <a:bodyPr wrap="square" rtlCol="0">
            <a:spAutoFit/>
          </a:bodyPr>
          <a:lstStyle/>
          <a:p>
            <a:pPr algn="ctr"/>
            <a:r>
              <a:rPr lang="en-US" sz="1800" dirty="0">
                <a:latin typeface="Barlow" panose="00000500000000000000" pitchFamily="2" charset="0"/>
              </a:rPr>
              <a:t>Trot</a:t>
            </a:r>
            <a:endParaRPr lang="en-US" dirty="0">
              <a:latin typeface="Barlow" panose="00000500000000000000" pitchFamily="2" charset="0"/>
            </a:endParaRPr>
          </a:p>
        </p:txBody>
      </p:sp>
    </p:spTree>
    <p:extLst>
      <p:ext uri="{BB962C8B-B14F-4D97-AF65-F5344CB8AC3E}">
        <p14:creationId xmlns:p14="http://schemas.microsoft.com/office/powerpoint/2010/main" val="19931149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 name="Rectangle 1">
            <a:extLst>
              <a:ext uri="{FF2B5EF4-FFF2-40B4-BE49-F238E27FC236}">
                <a16:creationId xmlns:a16="http://schemas.microsoft.com/office/drawing/2014/main" id="{7F028051-F93F-2333-EC96-4F62B97138F1}"/>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ED5E20-12CC-7E80-C72A-168BF0E929EF}"/>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Neuronal activity is highly modulated</a:t>
            </a:r>
            <a:endParaRPr dirty="0"/>
          </a:p>
        </p:txBody>
      </p:sp>
      <p:pic>
        <p:nvPicPr>
          <p:cNvPr id="4" name="Image 3" descr="Une image contenant flèche&#10;&#10;Description générée automatiquement">
            <a:extLst>
              <a:ext uri="{FF2B5EF4-FFF2-40B4-BE49-F238E27FC236}">
                <a16:creationId xmlns:a16="http://schemas.microsoft.com/office/drawing/2014/main" id="{6E8E64CA-D03B-7474-4C69-27C000E53878}"/>
              </a:ext>
            </a:extLst>
          </p:cNvPr>
          <p:cNvPicPr>
            <a:picLocks noChangeAspect="1"/>
          </p:cNvPicPr>
          <p:nvPr/>
        </p:nvPicPr>
        <p:blipFill rotWithShape="1">
          <a:blip r:embed="rId3"/>
          <a:srcRect l="3033" t="3534" r="77296" b="76371"/>
          <a:stretch/>
        </p:blipFill>
        <p:spPr>
          <a:xfrm>
            <a:off x="757382" y="1418696"/>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ZoneTexte 5">
            <a:extLst>
              <a:ext uri="{FF2B5EF4-FFF2-40B4-BE49-F238E27FC236}">
                <a16:creationId xmlns:a16="http://schemas.microsoft.com/office/drawing/2014/main" id="{6E0D6666-3C4E-6041-FDDF-8433F956B5FA}"/>
              </a:ext>
            </a:extLst>
          </p:cNvPr>
          <p:cNvSpPr txBox="1"/>
          <p:nvPr/>
        </p:nvSpPr>
        <p:spPr>
          <a:xfrm>
            <a:off x="6296793" y="4555005"/>
            <a:ext cx="1258088" cy="276999"/>
          </a:xfrm>
          <a:prstGeom prst="rect">
            <a:avLst/>
          </a:prstGeom>
          <a:noFill/>
        </p:spPr>
        <p:txBody>
          <a:bodyPr wrap="square" rtlCol="0">
            <a:spAutoFit/>
          </a:bodyPr>
          <a:lstStyle/>
          <a:p>
            <a:pPr algn="ctr"/>
            <a:r>
              <a:rPr lang="en-US" sz="1200" dirty="0"/>
              <a:t>Marder, 2012</a:t>
            </a:r>
          </a:p>
        </p:txBody>
      </p:sp>
      <p:sp>
        <p:nvSpPr>
          <p:cNvPr id="3" name="ZoneTexte 2">
            <a:extLst>
              <a:ext uri="{FF2B5EF4-FFF2-40B4-BE49-F238E27FC236}">
                <a16:creationId xmlns:a16="http://schemas.microsoft.com/office/drawing/2014/main" id="{5730AC9C-AF25-F33B-D870-C7B517541F87}"/>
              </a:ext>
            </a:extLst>
          </p:cNvPr>
          <p:cNvSpPr txBox="1"/>
          <p:nvPr/>
        </p:nvSpPr>
        <p:spPr>
          <a:xfrm>
            <a:off x="8690238" y="4832004"/>
            <a:ext cx="401629" cy="261610"/>
          </a:xfrm>
          <a:prstGeom prst="rect">
            <a:avLst/>
          </a:prstGeom>
          <a:noFill/>
        </p:spPr>
        <p:txBody>
          <a:bodyPr wrap="square" rtlCol="0">
            <a:spAutoFit/>
          </a:bodyPr>
          <a:lstStyle/>
          <a:p>
            <a:pPr algn="ctr"/>
            <a:r>
              <a:rPr lang="en-US" sz="1100" dirty="0"/>
              <a:t>4</a:t>
            </a:r>
          </a:p>
        </p:txBody>
      </p:sp>
      <p:pic>
        <p:nvPicPr>
          <p:cNvPr id="15" name="Image 14" descr="Une image contenant flèche&#10;&#10;Description générée automatiquement">
            <a:extLst>
              <a:ext uri="{FF2B5EF4-FFF2-40B4-BE49-F238E27FC236}">
                <a16:creationId xmlns:a16="http://schemas.microsoft.com/office/drawing/2014/main" id="{215582D7-AB84-4C1E-F804-C49019B38A81}"/>
              </a:ext>
            </a:extLst>
          </p:cNvPr>
          <p:cNvPicPr>
            <a:picLocks noChangeAspect="1"/>
          </p:cNvPicPr>
          <p:nvPr/>
        </p:nvPicPr>
        <p:blipFill rotWithShape="1">
          <a:blip r:embed="rId3"/>
          <a:srcRect l="22493" t="3705" r="57836" b="76200"/>
          <a:stretch/>
        </p:blipFill>
        <p:spPr>
          <a:xfrm>
            <a:off x="5619094" y="1282608"/>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6" name="Image 15" descr="Une image contenant flèche&#10;&#10;Description générée automatiquement">
            <a:extLst>
              <a:ext uri="{FF2B5EF4-FFF2-40B4-BE49-F238E27FC236}">
                <a16:creationId xmlns:a16="http://schemas.microsoft.com/office/drawing/2014/main" id="{EED72346-340E-3826-D4CD-D8A23F0507DC}"/>
              </a:ext>
            </a:extLst>
          </p:cNvPr>
          <p:cNvPicPr>
            <a:picLocks noChangeAspect="1"/>
          </p:cNvPicPr>
          <p:nvPr/>
        </p:nvPicPr>
        <p:blipFill rotWithShape="1">
          <a:blip r:embed="rId3"/>
          <a:srcRect l="79901" t="4299" r="428" b="75606"/>
          <a:stretch/>
        </p:blipFill>
        <p:spPr>
          <a:xfrm>
            <a:off x="5619094" y="2516910"/>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7" name="Image 16" descr="Une image contenant flèche&#10;&#10;Description générée automatiquement">
            <a:extLst>
              <a:ext uri="{FF2B5EF4-FFF2-40B4-BE49-F238E27FC236}">
                <a16:creationId xmlns:a16="http://schemas.microsoft.com/office/drawing/2014/main" id="{5EB21D6D-EE69-F6E8-2A70-326EAE8769B3}"/>
              </a:ext>
            </a:extLst>
          </p:cNvPr>
          <p:cNvPicPr>
            <a:picLocks noChangeAspect="1"/>
          </p:cNvPicPr>
          <p:nvPr/>
        </p:nvPicPr>
        <p:blipFill rotWithShape="1">
          <a:blip r:embed="rId3"/>
          <a:srcRect l="41647" t="56951" r="38682" b="22954"/>
          <a:stretch/>
        </p:blipFill>
        <p:spPr>
          <a:xfrm>
            <a:off x="5619094" y="3751212"/>
            <a:ext cx="2613492" cy="757737"/>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a16="http://schemas.microsoft.com/office/drawing/2014/main" id="{3344BCEC-0A03-41AC-706D-3AD2F9F2D530}"/>
              </a:ext>
            </a:extLst>
          </p:cNvPr>
          <p:cNvPicPr>
            <a:picLocks noChangeAspect="1"/>
          </p:cNvPicPr>
          <p:nvPr/>
        </p:nvPicPr>
        <p:blipFill>
          <a:blip r:embed="rId4"/>
          <a:stretch>
            <a:fillRect/>
          </a:stretch>
        </p:blipFill>
        <p:spPr>
          <a:xfrm>
            <a:off x="364734" y="2533052"/>
            <a:ext cx="3410221" cy="2387155"/>
          </a:xfrm>
          <a:prstGeom prst="rect">
            <a:avLst/>
          </a:prstGeom>
        </p:spPr>
      </p:pic>
      <p:sp>
        <p:nvSpPr>
          <p:cNvPr id="24" name="ZoneTexte 23">
            <a:extLst>
              <a:ext uri="{FF2B5EF4-FFF2-40B4-BE49-F238E27FC236}">
                <a16:creationId xmlns:a16="http://schemas.microsoft.com/office/drawing/2014/main" id="{98CCBD07-CE20-8319-C93A-B15DE706EA44}"/>
              </a:ext>
            </a:extLst>
          </p:cNvPr>
          <p:cNvSpPr txBox="1"/>
          <p:nvPr/>
        </p:nvSpPr>
        <p:spPr>
          <a:xfrm>
            <a:off x="1204933" y="2418355"/>
            <a:ext cx="1713229" cy="307777"/>
          </a:xfrm>
          <a:prstGeom prst="rect">
            <a:avLst/>
          </a:prstGeom>
          <a:noFill/>
        </p:spPr>
        <p:txBody>
          <a:bodyPr wrap="square" rtlCol="0">
            <a:spAutoFit/>
          </a:bodyPr>
          <a:lstStyle/>
          <a:p>
            <a:pPr algn="ctr"/>
            <a:r>
              <a:rPr lang="en-US" dirty="0"/>
              <a:t>Neuromodulation</a:t>
            </a:r>
          </a:p>
        </p:txBody>
      </p:sp>
      <p:sp>
        <p:nvSpPr>
          <p:cNvPr id="25" name="ZoneTexte 24">
            <a:extLst>
              <a:ext uri="{FF2B5EF4-FFF2-40B4-BE49-F238E27FC236}">
                <a16:creationId xmlns:a16="http://schemas.microsoft.com/office/drawing/2014/main" id="{C013E7F0-3039-106B-A3DE-2BE5A090CD0F}"/>
              </a:ext>
            </a:extLst>
          </p:cNvPr>
          <p:cNvSpPr txBox="1"/>
          <p:nvPr/>
        </p:nvSpPr>
        <p:spPr>
          <a:xfrm>
            <a:off x="1207514" y="1043627"/>
            <a:ext cx="1713229" cy="307777"/>
          </a:xfrm>
          <a:prstGeom prst="rect">
            <a:avLst/>
          </a:prstGeom>
          <a:noFill/>
        </p:spPr>
        <p:txBody>
          <a:bodyPr wrap="square" rtlCol="0">
            <a:spAutoFit/>
          </a:bodyPr>
          <a:lstStyle/>
          <a:p>
            <a:pPr algn="ctr"/>
            <a:r>
              <a:rPr lang="en-US" dirty="0"/>
              <a:t>Control activity</a:t>
            </a:r>
          </a:p>
        </p:txBody>
      </p:sp>
      <p:cxnSp>
        <p:nvCxnSpPr>
          <p:cNvPr id="26" name="Connecteur droit avec flèche 25">
            <a:extLst>
              <a:ext uri="{FF2B5EF4-FFF2-40B4-BE49-F238E27FC236}">
                <a16:creationId xmlns:a16="http://schemas.microsoft.com/office/drawing/2014/main" id="{C174D390-3357-16EE-6318-8312C00AE42F}"/>
              </a:ext>
            </a:extLst>
          </p:cNvPr>
          <p:cNvCxnSpPr>
            <a:cxnSpLocks/>
            <a:stCxn id="4" idx="3"/>
            <a:endCxn id="15" idx="1"/>
          </p:cNvCxnSpPr>
          <p:nvPr/>
        </p:nvCxnSpPr>
        <p:spPr>
          <a:xfrm flipV="1">
            <a:off x="3370874" y="1661477"/>
            <a:ext cx="2248220" cy="1360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9A55ED-F6B9-2E2D-2EB9-B75D75B5986F}"/>
              </a:ext>
            </a:extLst>
          </p:cNvPr>
          <p:cNvCxnSpPr>
            <a:cxnSpLocks/>
            <a:stCxn id="4" idx="3"/>
            <a:endCxn id="16" idx="1"/>
          </p:cNvCxnSpPr>
          <p:nvPr/>
        </p:nvCxnSpPr>
        <p:spPr>
          <a:xfrm>
            <a:off x="3370874" y="1797565"/>
            <a:ext cx="2248220" cy="10982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5BEB8D4F-6C40-01D7-EAB0-7AC629B63B9D}"/>
              </a:ext>
            </a:extLst>
          </p:cNvPr>
          <p:cNvCxnSpPr>
            <a:cxnSpLocks/>
            <a:stCxn id="4" idx="3"/>
            <a:endCxn id="17" idx="1"/>
          </p:cNvCxnSpPr>
          <p:nvPr/>
        </p:nvCxnSpPr>
        <p:spPr>
          <a:xfrm>
            <a:off x="3370874" y="1797565"/>
            <a:ext cx="2248220" cy="23325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F551AD6-387F-CC23-7F27-2F3281659F17}"/>
              </a:ext>
            </a:extLst>
          </p:cNvPr>
          <p:cNvSpPr txBox="1"/>
          <p:nvPr/>
        </p:nvSpPr>
        <p:spPr>
          <a:xfrm>
            <a:off x="6069225" y="944725"/>
            <a:ext cx="1713229" cy="307777"/>
          </a:xfrm>
          <a:prstGeom prst="rect">
            <a:avLst/>
          </a:prstGeom>
          <a:noFill/>
        </p:spPr>
        <p:txBody>
          <a:bodyPr wrap="square" rtlCol="0">
            <a:spAutoFit/>
          </a:bodyPr>
          <a:lstStyle/>
          <a:p>
            <a:pPr algn="ctr"/>
            <a:r>
              <a:rPr lang="en-US" dirty="0"/>
              <a:t>Neuromodulator A</a:t>
            </a:r>
          </a:p>
        </p:txBody>
      </p:sp>
      <p:sp>
        <p:nvSpPr>
          <p:cNvPr id="36" name="ZoneTexte 35">
            <a:extLst>
              <a:ext uri="{FF2B5EF4-FFF2-40B4-BE49-F238E27FC236}">
                <a16:creationId xmlns:a16="http://schemas.microsoft.com/office/drawing/2014/main" id="{34C40DFF-89FE-88E6-DFC6-93DE130E9F1E}"/>
              </a:ext>
            </a:extLst>
          </p:cNvPr>
          <p:cNvSpPr txBox="1"/>
          <p:nvPr/>
        </p:nvSpPr>
        <p:spPr>
          <a:xfrm>
            <a:off x="6069224" y="2181815"/>
            <a:ext cx="1713229" cy="307777"/>
          </a:xfrm>
          <a:prstGeom prst="rect">
            <a:avLst/>
          </a:prstGeom>
          <a:noFill/>
        </p:spPr>
        <p:txBody>
          <a:bodyPr wrap="square" rtlCol="0">
            <a:spAutoFit/>
          </a:bodyPr>
          <a:lstStyle/>
          <a:p>
            <a:pPr algn="ctr"/>
            <a:r>
              <a:rPr lang="en-US" dirty="0"/>
              <a:t>Neuromodulator B</a:t>
            </a:r>
          </a:p>
        </p:txBody>
      </p:sp>
      <p:sp>
        <p:nvSpPr>
          <p:cNvPr id="37" name="ZoneTexte 36">
            <a:extLst>
              <a:ext uri="{FF2B5EF4-FFF2-40B4-BE49-F238E27FC236}">
                <a16:creationId xmlns:a16="http://schemas.microsoft.com/office/drawing/2014/main" id="{665E092E-D4D5-204A-3280-FBCD54BED850}"/>
              </a:ext>
            </a:extLst>
          </p:cNvPr>
          <p:cNvSpPr txBox="1"/>
          <p:nvPr/>
        </p:nvSpPr>
        <p:spPr>
          <a:xfrm>
            <a:off x="6069223" y="3418853"/>
            <a:ext cx="1713229" cy="307777"/>
          </a:xfrm>
          <a:prstGeom prst="rect">
            <a:avLst/>
          </a:prstGeom>
          <a:noFill/>
        </p:spPr>
        <p:txBody>
          <a:bodyPr wrap="square" rtlCol="0">
            <a:spAutoFit/>
          </a:bodyPr>
          <a:lstStyle/>
          <a:p>
            <a:pPr algn="ctr"/>
            <a:r>
              <a:rPr lang="en-US" dirty="0"/>
              <a:t>Neuromodulator C</a:t>
            </a:r>
          </a:p>
        </p:txBody>
      </p:sp>
    </p:spTree>
    <p:extLst>
      <p:ext uri="{BB962C8B-B14F-4D97-AF65-F5344CB8AC3E}">
        <p14:creationId xmlns:p14="http://schemas.microsoft.com/office/powerpoint/2010/main" val="970123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Neuromodulation </a:t>
            </a:r>
            <a:br>
              <a:rPr lang="en" dirty="0"/>
            </a:br>
            <a:r>
              <a:rPr lang="en" dirty="0"/>
              <a:t>targets ion channels</a:t>
            </a:r>
            <a:endParaRPr dirty="0"/>
          </a:p>
        </p:txBody>
      </p:sp>
      <p:sp>
        <p:nvSpPr>
          <p:cNvPr id="6" name="ZoneTexte 5">
            <a:extLst>
              <a:ext uri="{FF2B5EF4-FFF2-40B4-BE49-F238E27FC236}">
                <a16:creationId xmlns:a16="http://schemas.microsoft.com/office/drawing/2014/main" id="{6E0D6666-3C4E-6041-FDDF-8433F956B5FA}"/>
              </a:ext>
            </a:extLst>
          </p:cNvPr>
          <p:cNvSpPr txBox="1"/>
          <p:nvPr/>
        </p:nvSpPr>
        <p:spPr>
          <a:xfrm>
            <a:off x="1716615" y="4022171"/>
            <a:ext cx="2024327" cy="276999"/>
          </a:xfrm>
          <a:prstGeom prst="rect">
            <a:avLst/>
          </a:prstGeom>
          <a:noFill/>
        </p:spPr>
        <p:txBody>
          <a:bodyPr wrap="square" rtlCol="0">
            <a:spAutoFit/>
          </a:bodyPr>
          <a:lstStyle/>
          <a:p>
            <a:pPr algn="ctr"/>
            <a:r>
              <a:rPr lang="en-US" sz="1200" dirty="0"/>
              <a:t>Nadim and Bucher, 2014</a:t>
            </a:r>
          </a:p>
        </p:txBody>
      </p:sp>
      <p:sp>
        <p:nvSpPr>
          <p:cNvPr id="9" name="Rectangle 8">
            <a:extLst>
              <a:ext uri="{FF2B5EF4-FFF2-40B4-BE49-F238E27FC236}">
                <a16:creationId xmlns:a16="http://schemas.microsoft.com/office/drawing/2014/main" id="{5F2E5521-79D3-890C-7B9D-8BE4AC5B5A0E}"/>
              </a:ext>
            </a:extLst>
          </p:cNvPr>
          <p:cNvSpPr/>
          <p:nvPr/>
        </p:nvSpPr>
        <p:spPr>
          <a:xfrm>
            <a:off x="5581727" y="2071820"/>
            <a:ext cx="3219680" cy="14824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 dirty="0">
                <a:latin typeface="Barlow" panose="00000500000000000000" pitchFamily="2" charset="0"/>
              </a:rPr>
              <a:t>Such neuromodulator triggers complex signaling cascade inside the cell.</a:t>
            </a:r>
          </a:p>
          <a:p>
            <a:pPr algn="just"/>
            <a:endParaRPr lang="en" dirty="0">
              <a:latin typeface="Barlow" panose="00000500000000000000" pitchFamily="2" charset="0"/>
            </a:endParaRPr>
          </a:p>
          <a:p>
            <a:pPr algn="just"/>
            <a:r>
              <a:rPr lang="en" dirty="0">
                <a:latin typeface="Barlow" panose="00000500000000000000" pitchFamily="2" charset="0"/>
              </a:rPr>
              <a:t>The end targets are a set of ion channels.</a:t>
            </a:r>
          </a:p>
        </p:txBody>
      </p:sp>
      <p:sp>
        <p:nvSpPr>
          <p:cNvPr id="2" name="Rectangle 1">
            <a:extLst>
              <a:ext uri="{FF2B5EF4-FFF2-40B4-BE49-F238E27FC236}">
                <a16:creationId xmlns:a16="http://schemas.microsoft.com/office/drawing/2014/main" id="{6F0D738C-ED2F-56AA-E7D6-792C01AFF294}"/>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A579168-969E-9F2F-C452-EA35292914AB}"/>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 diagramme, capture d’écran, graphisme&#10;&#10;Description générée automatiquement">
            <a:extLst>
              <a:ext uri="{FF2B5EF4-FFF2-40B4-BE49-F238E27FC236}">
                <a16:creationId xmlns:a16="http://schemas.microsoft.com/office/drawing/2014/main" id="{39E4A0F6-E273-C8DA-7148-5B3BA9FEF262}"/>
              </a:ext>
            </a:extLst>
          </p:cNvPr>
          <p:cNvPicPr>
            <a:picLocks noChangeAspect="1"/>
          </p:cNvPicPr>
          <p:nvPr/>
        </p:nvPicPr>
        <p:blipFill rotWithShape="1">
          <a:blip r:embed="rId3"/>
          <a:srcRect l="6525" t="2392" r="2370" b="52110"/>
          <a:stretch/>
        </p:blipFill>
        <p:spPr>
          <a:xfrm>
            <a:off x="212588" y="1734940"/>
            <a:ext cx="5081650" cy="2263196"/>
          </a:xfrm>
          <a:prstGeom prst="rect">
            <a:avLst/>
          </a:prstGeom>
          <a:ln w="19050">
            <a:solidFill>
              <a:schemeClr val="tx1"/>
            </a:solidFill>
          </a:ln>
        </p:spPr>
      </p:pic>
      <p:sp>
        <p:nvSpPr>
          <p:cNvPr id="4" name="ZoneTexte 3">
            <a:extLst>
              <a:ext uri="{FF2B5EF4-FFF2-40B4-BE49-F238E27FC236}">
                <a16:creationId xmlns:a16="http://schemas.microsoft.com/office/drawing/2014/main" id="{294A8074-BF92-B8F4-1E47-3589DB783436}"/>
              </a:ext>
            </a:extLst>
          </p:cNvPr>
          <p:cNvSpPr txBox="1"/>
          <p:nvPr/>
        </p:nvSpPr>
        <p:spPr>
          <a:xfrm>
            <a:off x="8763569" y="4832004"/>
            <a:ext cx="340016" cy="261610"/>
          </a:xfrm>
          <a:prstGeom prst="rect">
            <a:avLst/>
          </a:prstGeom>
          <a:noFill/>
        </p:spPr>
        <p:txBody>
          <a:bodyPr wrap="square" rtlCol="0">
            <a:spAutoFit/>
          </a:bodyPr>
          <a:lstStyle/>
          <a:p>
            <a:pPr algn="ctr"/>
            <a:r>
              <a:rPr lang="en-US" sz="1100" dirty="0"/>
              <a:t>5</a:t>
            </a:r>
          </a:p>
        </p:txBody>
      </p:sp>
    </p:spTree>
    <p:extLst>
      <p:ext uri="{BB962C8B-B14F-4D97-AF65-F5344CB8AC3E}">
        <p14:creationId xmlns:p14="http://schemas.microsoft.com/office/powerpoint/2010/main" val="1340477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pic>
        <p:nvPicPr>
          <p:cNvPr id="4" name="Image 3" descr="Une image contenant diagramme&#10;&#10;Description générée automatiquement">
            <a:extLst>
              <a:ext uri="{FF2B5EF4-FFF2-40B4-BE49-F238E27FC236}">
                <a16:creationId xmlns:a16="http://schemas.microsoft.com/office/drawing/2014/main" id="{120910A1-6480-87B2-9D13-54B33D4C92CD}"/>
              </a:ext>
            </a:extLst>
          </p:cNvPr>
          <p:cNvPicPr>
            <a:picLocks noChangeAspect="1"/>
          </p:cNvPicPr>
          <p:nvPr/>
        </p:nvPicPr>
        <p:blipFill rotWithShape="1">
          <a:blip r:embed="rId3"/>
          <a:srcRect t="17005" b="18794"/>
          <a:stretch/>
        </p:blipFill>
        <p:spPr>
          <a:xfrm>
            <a:off x="3405415" y="1777019"/>
            <a:ext cx="119688" cy="57630"/>
          </a:xfrm>
          <a:prstGeom prst="rect">
            <a:avLst/>
          </a:prstGeom>
        </p:spPr>
      </p:pic>
      <p:pic>
        <p:nvPicPr>
          <p:cNvPr id="3" name="Image 2" descr="Une image contenant capture d’écran, dessin humoristique, illustration, art&#10;&#10;Description générée automatiquement">
            <a:extLst>
              <a:ext uri="{FF2B5EF4-FFF2-40B4-BE49-F238E27FC236}">
                <a16:creationId xmlns:a16="http://schemas.microsoft.com/office/drawing/2014/main" id="{6802DD55-B93C-9F9D-B697-BE9BAAADA34F}"/>
              </a:ext>
            </a:extLst>
          </p:cNvPr>
          <p:cNvPicPr>
            <a:picLocks noChangeAspect="1"/>
          </p:cNvPicPr>
          <p:nvPr/>
        </p:nvPicPr>
        <p:blipFill rotWithShape="1">
          <a:blip r:embed="rId4"/>
          <a:srcRect t="17060" b="18739"/>
          <a:stretch/>
        </p:blipFill>
        <p:spPr>
          <a:xfrm>
            <a:off x="5004744" y="1758486"/>
            <a:ext cx="169369" cy="81551"/>
          </a:xfrm>
          <a:prstGeom prst="rect">
            <a:avLst/>
          </a:prstGeom>
        </p:spPr>
      </p:pic>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US" dirty="0"/>
              <a:t>Only conductance-based models are capable of modeling ion channels</a:t>
            </a:r>
          </a:p>
        </p:txBody>
      </p:sp>
      <p:sp>
        <p:nvSpPr>
          <p:cNvPr id="8" name="Rectangle 7">
            <a:extLst>
              <a:ext uri="{FF2B5EF4-FFF2-40B4-BE49-F238E27FC236}">
                <a16:creationId xmlns:a16="http://schemas.microsoft.com/office/drawing/2014/main" id="{34F17284-D78D-0888-F5B2-E0FD4DD2551A}"/>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8D4366-FA70-BA18-BF89-BE392398B605}"/>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descr="Une image contenant noir, obscurité&#10;&#10;Description générée automatiquement">
            <a:extLst>
              <a:ext uri="{FF2B5EF4-FFF2-40B4-BE49-F238E27FC236}">
                <a16:creationId xmlns:a16="http://schemas.microsoft.com/office/drawing/2014/main" id="{5C8FBA9B-FFF3-8F5F-CDB2-DDD9DB6E9E50}"/>
              </a:ext>
            </a:extLst>
          </p:cNvPr>
          <p:cNvPicPr>
            <a:picLocks noChangeAspect="1"/>
          </p:cNvPicPr>
          <p:nvPr/>
        </p:nvPicPr>
        <p:blipFill>
          <a:blip r:embed="rId5"/>
          <a:stretch>
            <a:fillRect/>
          </a:stretch>
        </p:blipFill>
        <p:spPr>
          <a:xfrm>
            <a:off x="1594637" y="2028687"/>
            <a:ext cx="5415894" cy="2552094"/>
          </a:xfrm>
          <a:prstGeom prst="rect">
            <a:avLst/>
          </a:prstGeom>
        </p:spPr>
      </p:pic>
      <p:grpSp>
        <p:nvGrpSpPr>
          <p:cNvPr id="21" name="Groupe 20">
            <a:extLst>
              <a:ext uri="{FF2B5EF4-FFF2-40B4-BE49-F238E27FC236}">
                <a16:creationId xmlns:a16="http://schemas.microsoft.com/office/drawing/2014/main" id="{A5B2D39B-3D2D-8C9A-BC3B-4FE939AFB46E}"/>
              </a:ext>
            </a:extLst>
          </p:cNvPr>
          <p:cNvGrpSpPr/>
          <p:nvPr/>
        </p:nvGrpSpPr>
        <p:grpSpPr>
          <a:xfrm>
            <a:off x="3144271" y="699171"/>
            <a:ext cx="2855457" cy="2465584"/>
            <a:chOff x="146716" y="1366810"/>
            <a:chExt cx="2855457" cy="2465584"/>
          </a:xfrm>
        </p:grpSpPr>
        <p:pic>
          <p:nvPicPr>
            <p:cNvPr id="13" name="Image 12">
              <a:extLst>
                <a:ext uri="{FF2B5EF4-FFF2-40B4-BE49-F238E27FC236}">
                  <a16:creationId xmlns:a16="http://schemas.microsoft.com/office/drawing/2014/main" id="{F000FA09-7A87-6CE0-67F3-B4DA55910187}"/>
                </a:ext>
              </a:extLst>
            </p:cNvPr>
            <p:cNvPicPr>
              <a:picLocks noChangeAspect="1"/>
            </p:cNvPicPr>
            <p:nvPr/>
          </p:nvPicPr>
          <p:blipFill rotWithShape="1">
            <a:blip r:embed="rId6"/>
            <a:srcRect l="4554" r="60741"/>
            <a:stretch/>
          </p:blipFill>
          <p:spPr>
            <a:xfrm>
              <a:off x="146716" y="1366810"/>
              <a:ext cx="1221331" cy="2463362"/>
            </a:xfrm>
            <a:prstGeom prst="rect">
              <a:avLst/>
            </a:prstGeom>
          </p:spPr>
        </p:pic>
        <p:pic>
          <p:nvPicPr>
            <p:cNvPr id="19" name="Image 18">
              <a:extLst>
                <a:ext uri="{FF2B5EF4-FFF2-40B4-BE49-F238E27FC236}">
                  <a16:creationId xmlns:a16="http://schemas.microsoft.com/office/drawing/2014/main" id="{DA130031-73DD-7E1A-BA9D-D296E9F47D0A}"/>
                </a:ext>
              </a:extLst>
            </p:cNvPr>
            <p:cNvPicPr>
              <a:picLocks noChangeAspect="1"/>
            </p:cNvPicPr>
            <p:nvPr/>
          </p:nvPicPr>
          <p:blipFill rotWithShape="1">
            <a:blip r:embed="rId6"/>
            <a:srcRect l="46072" r="19222"/>
            <a:stretch/>
          </p:blipFill>
          <p:spPr>
            <a:xfrm>
              <a:off x="1780842" y="1369032"/>
              <a:ext cx="1221331" cy="2463362"/>
            </a:xfrm>
            <a:prstGeom prst="rect">
              <a:avLst/>
            </a:prstGeom>
          </p:spPr>
        </p:pic>
        <p:pic>
          <p:nvPicPr>
            <p:cNvPr id="20" name="Image 19" descr="Une image contenant noir, obscurité&#10;&#10;Description générée automatiquement">
              <a:extLst>
                <a:ext uri="{FF2B5EF4-FFF2-40B4-BE49-F238E27FC236}">
                  <a16:creationId xmlns:a16="http://schemas.microsoft.com/office/drawing/2014/main" id="{0CD31268-E9B8-4BB7-D3D4-F6271BCF0E4B}"/>
                </a:ext>
              </a:extLst>
            </p:cNvPr>
            <p:cNvPicPr>
              <a:picLocks noChangeAspect="1"/>
            </p:cNvPicPr>
            <p:nvPr/>
          </p:nvPicPr>
          <p:blipFill rotWithShape="1">
            <a:blip r:embed="rId5"/>
            <a:srcRect l="58994" t="39446" r="34015" b="55167"/>
            <a:stretch/>
          </p:blipFill>
          <p:spPr>
            <a:xfrm>
              <a:off x="1385126" y="2398162"/>
              <a:ext cx="378637" cy="137479"/>
            </a:xfrm>
            <a:prstGeom prst="rect">
              <a:avLst/>
            </a:prstGeom>
          </p:spPr>
        </p:pic>
      </p:grpSp>
      <p:sp>
        <p:nvSpPr>
          <p:cNvPr id="22" name="Rectangle 21">
            <a:extLst>
              <a:ext uri="{FF2B5EF4-FFF2-40B4-BE49-F238E27FC236}">
                <a16:creationId xmlns:a16="http://schemas.microsoft.com/office/drawing/2014/main" id="{218AB2B9-F53F-BEA2-4AD4-ACB1851963C8}"/>
              </a:ext>
            </a:extLst>
          </p:cNvPr>
          <p:cNvSpPr/>
          <p:nvPr/>
        </p:nvSpPr>
        <p:spPr>
          <a:xfrm>
            <a:off x="3610304" y="2669305"/>
            <a:ext cx="1260700" cy="936660"/>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Rectangle 22">
            <a:extLst>
              <a:ext uri="{FF2B5EF4-FFF2-40B4-BE49-F238E27FC236}">
                <a16:creationId xmlns:a16="http://schemas.microsoft.com/office/drawing/2014/main" id="{E6F401F3-49A4-3547-9284-F447007FDFC8}"/>
              </a:ext>
            </a:extLst>
          </p:cNvPr>
          <p:cNvSpPr/>
          <p:nvPr/>
        </p:nvSpPr>
        <p:spPr>
          <a:xfrm>
            <a:off x="3203552" y="1467983"/>
            <a:ext cx="523415" cy="672974"/>
          </a:xfrm>
          <a:prstGeom prst="rect">
            <a:avLst/>
          </a:prstGeom>
          <a:solidFill>
            <a:srgbClr val="D293A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3">
            <a:extLst>
              <a:ext uri="{FF2B5EF4-FFF2-40B4-BE49-F238E27FC236}">
                <a16:creationId xmlns:a16="http://schemas.microsoft.com/office/drawing/2014/main" id="{4A9DB1F8-D9E9-3AB7-8278-F8F0655A6960}"/>
              </a:ext>
            </a:extLst>
          </p:cNvPr>
          <p:cNvSpPr/>
          <p:nvPr/>
        </p:nvSpPr>
        <p:spPr>
          <a:xfrm>
            <a:off x="5120569" y="2669305"/>
            <a:ext cx="1260700" cy="936660"/>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Rectangle 24">
            <a:extLst>
              <a:ext uri="{FF2B5EF4-FFF2-40B4-BE49-F238E27FC236}">
                <a16:creationId xmlns:a16="http://schemas.microsoft.com/office/drawing/2014/main" id="{D9DBC343-4358-C291-CB92-D59D44618EA7}"/>
              </a:ext>
            </a:extLst>
          </p:cNvPr>
          <p:cNvSpPr/>
          <p:nvPr/>
        </p:nvSpPr>
        <p:spPr>
          <a:xfrm>
            <a:off x="5428594" y="1467982"/>
            <a:ext cx="500817" cy="877927"/>
          </a:xfrm>
          <a:prstGeom prst="rect">
            <a:avLst/>
          </a:prstGeom>
          <a:solidFill>
            <a:srgbClr val="E4AB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9" name="Connecteur droit 28">
            <a:extLst>
              <a:ext uri="{FF2B5EF4-FFF2-40B4-BE49-F238E27FC236}">
                <a16:creationId xmlns:a16="http://schemas.microsoft.com/office/drawing/2014/main" id="{7ABF0FAC-7FCE-357D-98CD-A0C9610C8C87}"/>
              </a:ext>
            </a:extLst>
          </p:cNvPr>
          <p:cNvCxnSpPr>
            <a:stCxn id="13" idx="1"/>
          </p:cNvCxnSpPr>
          <p:nvPr/>
        </p:nvCxnSpPr>
        <p:spPr>
          <a:xfrm flipH="1">
            <a:off x="2434196" y="1930852"/>
            <a:ext cx="710075" cy="591631"/>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09F5A6E7-9C06-3090-203A-9320022F3B37}"/>
              </a:ext>
            </a:extLst>
          </p:cNvPr>
          <p:cNvCxnSpPr>
            <a:cxnSpLocks/>
            <a:stCxn id="19" idx="3"/>
          </p:cNvCxnSpPr>
          <p:nvPr/>
        </p:nvCxnSpPr>
        <p:spPr>
          <a:xfrm>
            <a:off x="5999728" y="1933074"/>
            <a:ext cx="713229" cy="585976"/>
          </a:xfrm>
          <a:prstGeom prst="line">
            <a:avLst/>
          </a:prstGeom>
          <a:ln w="19050">
            <a:solidFill>
              <a:schemeClr val="bg1">
                <a:lumMod val="10000"/>
              </a:schemeClr>
            </a:solidFill>
            <a:prstDash val="sysDot"/>
          </a:ln>
        </p:spPr>
        <p:style>
          <a:lnRef idx="1">
            <a:schemeClr val="dk1"/>
          </a:lnRef>
          <a:fillRef idx="0">
            <a:schemeClr val="dk1"/>
          </a:fillRef>
          <a:effectRef idx="0">
            <a:schemeClr val="dk1"/>
          </a:effectRef>
          <a:fontRef idx="minor">
            <a:schemeClr val="tx1"/>
          </a:fontRef>
        </p:style>
      </p:cxnSp>
      <p:pic>
        <p:nvPicPr>
          <p:cNvPr id="39" name="Image 38" descr="Une image contenant noir, obscurité&#10;&#10;Description générée automatiquement">
            <a:extLst>
              <a:ext uri="{FF2B5EF4-FFF2-40B4-BE49-F238E27FC236}">
                <a16:creationId xmlns:a16="http://schemas.microsoft.com/office/drawing/2014/main" id="{87F097AA-947E-FC6A-5B23-0CB88AA0A82D}"/>
              </a:ext>
            </a:extLst>
          </p:cNvPr>
          <p:cNvPicPr>
            <a:picLocks noChangeAspect="1"/>
          </p:cNvPicPr>
          <p:nvPr/>
        </p:nvPicPr>
        <p:blipFill>
          <a:blip r:embed="rId7"/>
          <a:stretch>
            <a:fillRect/>
          </a:stretch>
        </p:blipFill>
        <p:spPr>
          <a:xfrm>
            <a:off x="2020373" y="4566767"/>
            <a:ext cx="5103253" cy="520288"/>
          </a:xfrm>
          <a:prstGeom prst="rect">
            <a:avLst/>
          </a:prstGeom>
        </p:spPr>
      </p:pic>
      <p:sp>
        <p:nvSpPr>
          <p:cNvPr id="2" name="ZoneTexte 1">
            <a:extLst>
              <a:ext uri="{FF2B5EF4-FFF2-40B4-BE49-F238E27FC236}">
                <a16:creationId xmlns:a16="http://schemas.microsoft.com/office/drawing/2014/main" id="{34C77DDE-BCF8-A86F-EFDC-370ABE4023D0}"/>
              </a:ext>
            </a:extLst>
          </p:cNvPr>
          <p:cNvSpPr txBox="1"/>
          <p:nvPr/>
        </p:nvSpPr>
        <p:spPr>
          <a:xfrm>
            <a:off x="8763569" y="4832004"/>
            <a:ext cx="328298" cy="261610"/>
          </a:xfrm>
          <a:prstGeom prst="rect">
            <a:avLst/>
          </a:prstGeom>
          <a:noFill/>
        </p:spPr>
        <p:txBody>
          <a:bodyPr wrap="square" rtlCol="0">
            <a:spAutoFit/>
          </a:bodyPr>
          <a:lstStyle/>
          <a:p>
            <a:pPr algn="ctr"/>
            <a:r>
              <a:rPr lang="en-US" sz="1100" dirty="0"/>
              <a:t>6</a:t>
            </a:r>
          </a:p>
        </p:txBody>
      </p:sp>
    </p:spTree>
    <p:extLst>
      <p:ext uri="{BB962C8B-B14F-4D97-AF65-F5344CB8AC3E}">
        <p14:creationId xmlns:p14="http://schemas.microsoft.com/office/powerpoint/2010/main" val="4746712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8" name="Rectangle 7">
            <a:extLst>
              <a:ext uri="{FF2B5EF4-FFF2-40B4-BE49-F238E27FC236}">
                <a16:creationId xmlns:a16="http://schemas.microsoft.com/office/drawing/2014/main" id="{CE7DD82E-9D8D-74C4-E0A3-9EA4C9ECB997}"/>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BD5A81-DC4A-CB5D-4D6D-229936A10E09}"/>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Similar activity emerge from different parameter sets</a:t>
            </a:r>
            <a:endParaRPr dirty="0"/>
          </a:p>
        </p:txBody>
      </p:sp>
      <p:sp>
        <p:nvSpPr>
          <p:cNvPr id="11" name="ZoneTexte 10">
            <a:extLst>
              <a:ext uri="{FF2B5EF4-FFF2-40B4-BE49-F238E27FC236}">
                <a16:creationId xmlns:a16="http://schemas.microsoft.com/office/drawing/2014/main" id="{47219532-9CBB-C947-E567-5E47041060A0}"/>
              </a:ext>
            </a:extLst>
          </p:cNvPr>
          <p:cNvSpPr txBox="1"/>
          <p:nvPr/>
        </p:nvSpPr>
        <p:spPr>
          <a:xfrm>
            <a:off x="8763569" y="4832004"/>
            <a:ext cx="328298" cy="261610"/>
          </a:xfrm>
          <a:prstGeom prst="rect">
            <a:avLst/>
          </a:prstGeom>
          <a:noFill/>
        </p:spPr>
        <p:txBody>
          <a:bodyPr wrap="square" rtlCol="0">
            <a:spAutoFit/>
          </a:bodyPr>
          <a:lstStyle/>
          <a:p>
            <a:pPr algn="ctr"/>
            <a:r>
              <a:rPr lang="en-US" sz="1100" dirty="0"/>
              <a:t>7</a:t>
            </a:r>
          </a:p>
        </p:txBody>
      </p:sp>
      <p:pic>
        <p:nvPicPr>
          <p:cNvPr id="12" name="Image 11" descr="Une image contenant texte, bougie, Police, conception&#10;&#10;Description générée automatiquement">
            <a:extLst>
              <a:ext uri="{FF2B5EF4-FFF2-40B4-BE49-F238E27FC236}">
                <a16:creationId xmlns:a16="http://schemas.microsoft.com/office/drawing/2014/main" id="{370F5CE3-E80B-3199-9D2C-FB29C4E5331C}"/>
              </a:ext>
            </a:extLst>
          </p:cNvPr>
          <p:cNvPicPr>
            <a:picLocks noChangeAspect="1"/>
          </p:cNvPicPr>
          <p:nvPr/>
        </p:nvPicPr>
        <p:blipFill>
          <a:blip r:embed="rId3"/>
          <a:stretch>
            <a:fillRect/>
          </a:stretch>
        </p:blipFill>
        <p:spPr>
          <a:xfrm>
            <a:off x="1023953" y="1409271"/>
            <a:ext cx="7096093" cy="3553538"/>
          </a:xfrm>
          <a:prstGeom prst="rect">
            <a:avLst/>
          </a:prstGeom>
          <a:ln w="19050">
            <a:solidFill>
              <a:schemeClr val="tx1"/>
            </a:solidFill>
          </a:ln>
        </p:spPr>
      </p:pic>
      <p:pic>
        <p:nvPicPr>
          <p:cNvPr id="14" name="Image 13">
            <a:extLst>
              <a:ext uri="{FF2B5EF4-FFF2-40B4-BE49-F238E27FC236}">
                <a16:creationId xmlns:a16="http://schemas.microsoft.com/office/drawing/2014/main" id="{DB258875-85E6-35B0-A12A-55B842D4EBAC}"/>
              </a:ext>
            </a:extLst>
          </p:cNvPr>
          <p:cNvPicPr>
            <a:picLocks noChangeAspect="1"/>
          </p:cNvPicPr>
          <p:nvPr/>
        </p:nvPicPr>
        <p:blipFill>
          <a:blip r:embed="rId4"/>
          <a:stretch>
            <a:fillRect/>
          </a:stretch>
        </p:blipFill>
        <p:spPr>
          <a:xfrm>
            <a:off x="4026514" y="2297933"/>
            <a:ext cx="2349062" cy="217061"/>
          </a:xfrm>
          <a:prstGeom prst="rect">
            <a:avLst/>
          </a:prstGeom>
        </p:spPr>
      </p:pic>
    </p:spTree>
    <p:extLst>
      <p:ext uri="{BB962C8B-B14F-4D97-AF65-F5344CB8AC3E}">
        <p14:creationId xmlns:p14="http://schemas.microsoft.com/office/powerpoint/2010/main" val="4820075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29"/>
        <p:cNvGrpSpPr/>
        <p:nvPr/>
      </p:nvGrpSpPr>
      <p:grpSpPr>
        <a:xfrm>
          <a:off x="0" y="0"/>
          <a:ext cx="0" cy="0"/>
          <a:chOff x="0" y="0"/>
          <a:chExt cx="0" cy="0"/>
        </a:xfrm>
      </p:grpSpPr>
      <p:sp>
        <p:nvSpPr>
          <p:cNvPr id="27032" name="Google Shape;27032;p56"/>
          <p:cNvSpPr txBox="1">
            <a:spLocks noGrp="1"/>
          </p:cNvSpPr>
          <p:nvPr>
            <p:ph type="title"/>
          </p:nvPr>
        </p:nvSpPr>
        <p:spPr>
          <a:xfrm>
            <a:off x="313700" y="368725"/>
            <a:ext cx="8516700" cy="576000"/>
          </a:xfrm>
          <a:prstGeom prst="rect">
            <a:avLst/>
          </a:prstGeom>
        </p:spPr>
        <p:txBody>
          <a:bodyPr spcFirstLastPara="1" wrap="square" lIns="91425" tIns="64000" rIns="91425" bIns="91425" anchor="t" anchorCtr="0">
            <a:noAutofit/>
          </a:bodyPr>
          <a:lstStyle/>
          <a:p>
            <a:pPr marL="0" lvl="0" indent="0" algn="ctr" rtl="0">
              <a:spcBef>
                <a:spcPts val="0"/>
              </a:spcBef>
              <a:spcAft>
                <a:spcPts val="0"/>
              </a:spcAft>
              <a:buNone/>
            </a:pPr>
            <a:r>
              <a:rPr lang="en" dirty="0"/>
              <a:t>Neurons as feedback models</a:t>
            </a:r>
            <a:endParaRPr dirty="0"/>
          </a:p>
        </p:txBody>
      </p:sp>
      <p:sp>
        <p:nvSpPr>
          <p:cNvPr id="23" name="Rectangle 22">
            <a:extLst>
              <a:ext uri="{FF2B5EF4-FFF2-40B4-BE49-F238E27FC236}">
                <a16:creationId xmlns:a16="http://schemas.microsoft.com/office/drawing/2014/main" id="{08E66F03-B63B-0E5E-4C5F-B16BAE965022}"/>
              </a:ext>
            </a:extLst>
          </p:cNvPr>
          <p:cNvSpPr/>
          <p:nvPr/>
        </p:nvSpPr>
        <p:spPr>
          <a:xfrm>
            <a:off x="258618" y="249382"/>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FA6429-9475-3B87-D1F3-9B38296A53CC}"/>
              </a:ext>
            </a:extLst>
          </p:cNvPr>
          <p:cNvSpPr/>
          <p:nvPr/>
        </p:nvSpPr>
        <p:spPr>
          <a:xfrm>
            <a:off x="8428954" y="262991"/>
            <a:ext cx="498764" cy="787468"/>
          </a:xfrm>
          <a:prstGeom prst="rect">
            <a:avLst/>
          </a:prstGeom>
          <a:solidFill>
            <a:srgbClr val="F2E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noir, obscurité&#10;&#10;Description générée automatiquement">
            <a:extLst>
              <a:ext uri="{FF2B5EF4-FFF2-40B4-BE49-F238E27FC236}">
                <a16:creationId xmlns:a16="http://schemas.microsoft.com/office/drawing/2014/main" id="{B458F11C-86D9-D6BB-8D35-3BC9845ECC15}"/>
              </a:ext>
            </a:extLst>
          </p:cNvPr>
          <p:cNvPicPr>
            <a:picLocks noChangeAspect="1"/>
          </p:cNvPicPr>
          <p:nvPr/>
        </p:nvPicPr>
        <p:blipFill>
          <a:blip r:embed="rId3"/>
          <a:stretch>
            <a:fillRect/>
          </a:stretch>
        </p:blipFill>
        <p:spPr>
          <a:xfrm>
            <a:off x="26938" y="1765798"/>
            <a:ext cx="2968108" cy="1398641"/>
          </a:xfrm>
          <a:prstGeom prst="rect">
            <a:avLst/>
          </a:prstGeom>
        </p:spPr>
      </p:pic>
      <p:pic>
        <p:nvPicPr>
          <p:cNvPr id="16" name="Image 15" descr="Une image contenant texte, capture d’écran, diagramme, Police&#10;&#10;Description générée automatiquement">
            <a:extLst>
              <a:ext uri="{FF2B5EF4-FFF2-40B4-BE49-F238E27FC236}">
                <a16:creationId xmlns:a16="http://schemas.microsoft.com/office/drawing/2014/main" id="{F9960649-5EE7-A8BA-CF51-319CECD2FD74}"/>
              </a:ext>
            </a:extLst>
          </p:cNvPr>
          <p:cNvPicPr>
            <a:picLocks noChangeAspect="1"/>
          </p:cNvPicPr>
          <p:nvPr/>
        </p:nvPicPr>
        <p:blipFill>
          <a:blip r:embed="rId4"/>
          <a:stretch>
            <a:fillRect/>
          </a:stretch>
        </p:blipFill>
        <p:spPr>
          <a:xfrm>
            <a:off x="3941236" y="1375089"/>
            <a:ext cx="5278582" cy="2173533"/>
          </a:xfrm>
          <a:prstGeom prst="rect">
            <a:avLst/>
          </a:prstGeom>
        </p:spPr>
      </p:pic>
      <p:grpSp>
        <p:nvGrpSpPr>
          <p:cNvPr id="17" name="Groupe 16">
            <a:extLst>
              <a:ext uri="{FF2B5EF4-FFF2-40B4-BE49-F238E27FC236}">
                <a16:creationId xmlns:a16="http://schemas.microsoft.com/office/drawing/2014/main" id="{22395166-C1AB-2E8B-FAFF-4CF6B7AE8A48}"/>
              </a:ext>
            </a:extLst>
          </p:cNvPr>
          <p:cNvGrpSpPr/>
          <p:nvPr/>
        </p:nvGrpSpPr>
        <p:grpSpPr>
          <a:xfrm>
            <a:off x="3015157" y="1989540"/>
            <a:ext cx="914400" cy="944630"/>
            <a:chOff x="2597020" y="2060978"/>
            <a:chExt cx="914400" cy="944630"/>
          </a:xfrm>
        </p:grpSpPr>
        <p:sp>
          <p:nvSpPr>
            <p:cNvPr id="35" name="Est égal à 34">
              <a:extLst>
                <a:ext uri="{FF2B5EF4-FFF2-40B4-BE49-F238E27FC236}">
                  <a16:creationId xmlns:a16="http://schemas.microsoft.com/office/drawing/2014/main" id="{1BA5CBFE-09E1-0212-3127-80A4731295E8}"/>
                </a:ext>
              </a:extLst>
            </p:cNvPr>
            <p:cNvSpPr/>
            <p:nvPr/>
          </p:nvSpPr>
          <p:spPr>
            <a:xfrm>
              <a:off x="2597020" y="206097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6" name="Est égal à 35">
              <a:extLst>
                <a:ext uri="{FF2B5EF4-FFF2-40B4-BE49-F238E27FC236}">
                  <a16:creationId xmlns:a16="http://schemas.microsoft.com/office/drawing/2014/main" id="{7D60FFC0-93F3-90E1-939B-3FFD5BFEDDE1}"/>
                </a:ext>
              </a:extLst>
            </p:cNvPr>
            <p:cNvSpPr/>
            <p:nvPr/>
          </p:nvSpPr>
          <p:spPr>
            <a:xfrm>
              <a:off x="2597020" y="2307108"/>
              <a:ext cx="914400" cy="6985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
        <p:nvSpPr>
          <p:cNvPr id="37" name="Rectangle 36">
            <a:extLst>
              <a:ext uri="{FF2B5EF4-FFF2-40B4-BE49-F238E27FC236}">
                <a16:creationId xmlns:a16="http://schemas.microsoft.com/office/drawing/2014/main" id="{2E3911D1-53D6-FEEC-7E3F-45B7A47470A8}"/>
              </a:ext>
            </a:extLst>
          </p:cNvPr>
          <p:cNvSpPr/>
          <p:nvPr/>
        </p:nvSpPr>
        <p:spPr>
          <a:xfrm>
            <a:off x="6270625" y="2306108"/>
            <a:ext cx="431800" cy="2788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B6E8C03-6EF7-73B3-7E1C-395CC001AFD5}"/>
              </a:ext>
            </a:extLst>
          </p:cNvPr>
          <p:cNvSpPr/>
          <p:nvPr/>
        </p:nvSpPr>
        <p:spPr>
          <a:xfrm>
            <a:off x="1139825" y="2072603"/>
            <a:ext cx="1473199" cy="79547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148DD1-B28C-19A8-EA07-506802933E15}"/>
              </a:ext>
            </a:extLst>
          </p:cNvPr>
          <p:cNvSpPr/>
          <p:nvPr/>
        </p:nvSpPr>
        <p:spPr>
          <a:xfrm>
            <a:off x="6939172" y="2619760"/>
            <a:ext cx="334753" cy="226097"/>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7C0E67-060B-B4AB-2120-91833843FF21}"/>
              </a:ext>
            </a:extLst>
          </p:cNvPr>
          <p:cNvSpPr/>
          <p:nvPr/>
        </p:nvSpPr>
        <p:spPr>
          <a:xfrm>
            <a:off x="313700" y="2072602"/>
            <a:ext cx="806014" cy="795480"/>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Image 41" descr="Une image contenant noir, obscurité&#10;&#10;Description générée automatiquement">
            <a:extLst>
              <a:ext uri="{FF2B5EF4-FFF2-40B4-BE49-F238E27FC236}">
                <a16:creationId xmlns:a16="http://schemas.microsoft.com/office/drawing/2014/main" id="{E684134C-D08C-0FAA-A418-FCD25203DE4F}"/>
              </a:ext>
            </a:extLst>
          </p:cNvPr>
          <p:cNvPicPr>
            <a:picLocks noChangeAspect="1"/>
          </p:cNvPicPr>
          <p:nvPr/>
        </p:nvPicPr>
        <p:blipFill>
          <a:blip r:embed="rId5"/>
          <a:stretch>
            <a:fillRect/>
          </a:stretch>
        </p:blipFill>
        <p:spPr>
          <a:xfrm>
            <a:off x="2877172" y="4220189"/>
            <a:ext cx="3768292" cy="481389"/>
          </a:xfrm>
          <a:prstGeom prst="rect">
            <a:avLst/>
          </a:prstGeom>
        </p:spPr>
      </p:pic>
      <p:sp>
        <p:nvSpPr>
          <p:cNvPr id="43" name="Rectangle 42">
            <a:extLst>
              <a:ext uri="{FF2B5EF4-FFF2-40B4-BE49-F238E27FC236}">
                <a16:creationId xmlns:a16="http://schemas.microsoft.com/office/drawing/2014/main" id="{9C45E9FF-AC79-42A7-2985-DCDD7D9FC000}"/>
              </a:ext>
            </a:extLst>
          </p:cNvPr>
          <p:cNvSpPr/>
          <p:nvPr/>
        </p:nvSpPr>
        <p:spPr>
          <a:xfrm>
            <a:off x="3234267" y="4117711"/>
            <a:ext cx="851956" cy="69242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AA2EE67-3BC4-9222-9530-69C800A6B9D6}"/>
              </a:ext>
            </a:extLst>
          </p:cNvPr>
          <p:cNvSpPr/>
          <p:nvPr/>
        </p:nvSpPr>
        <p:spPr>
          <a:xfrm>
            <a:off x="5999728" y="4163073"/>
            <a:ext cx="743972" cy="647061"/>
          </a:xfrm>
          <a:prstGeom prst="rect">
            <a:avLst/>
          </a:prstGeom>
          <a:solidFill>
            <a:srgbClr val="00B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2E34AFD-4C96-96CA-3280-650D7657C602}"/>
              </a:ext>
            </a:extLst>
          </p:cNvPr>
          <p:cNvSpPr txBox="1"/>
          <p:nvPr/>
        </p:nvSpPr>
        <p:spPr>
          <a:xfrm>
            <a:off x="8763569" y="4832004"/>
            <a:ext cx="328298" cy="261610"/>
          </a:xfrm>
          <a:prstGeom prst="rect">
            <a:avLst/>
          </a:prstGeom>
          <a:noFill/>
        </p:spPr>
        <p:txBody>
          <a:bodyPr wrap="square" rtlCol="0">
            <a:spAutoFit/>
          </a:bodyPr>
          <a:lstStyle/>
          <a:p>
            <a:pPr algn="ctr"/>
            <a:r>
              <a:rPr lang="en-US" sz="1100" dirty="0"/>
              <a:t>8</a:t>
            </a:r>
          </a:p>
        </p:txBody>
      </p:sp>
    </p:spTree>
    <p:extLst>
      <p:ext uri="{BB962C8B-B14F-4D97-AF65-F5344CB8AC3E}">
        <p14:creationId xmlns:p14="http://schemas.microsoft.com/office/powerpoint/2010/main" val="992052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3" grpId="0" animBg="1"/>
      <p:bldP spid="44" grpId="0" animBg="1"/>
    </p:bldLst>
  </p:timing>
</p:sld>
</file>

<file path=ppt/theme/theme1.xml><?xml version="1.0" encoding="utf-8"?>
<a:theme xmlns:a="http://schemas.openxmlformats.org/drawingml/2006/main" name="Basic Customizable PhD Dissertation XL by Slidesgo">
  <a:themeElements>
    <a:clrScheme name="Simple Light">
      <a:dk1>
        <a:srgbClr val="545457"/>
      </a:dk1>
      <a:lt1>
        <a:srgbClr val="F2EADD"/>
      </a:lt1>
      <a:dk2>
        <a:srgbClr val="FF706B"/>
      </a:dk2>
      <a:lt2>
        <a:srgbClr val="BBD3C7"/>
      </a:lt2>
      <a:accent1>
        <a:srgbClr val="FFFFFF"/>
      </a:accent1>
      <a:accent2>
        <a:srgbClr val="FFFFFF"/>
      </a:accent2>
      <a:accent3>
        <a:srgbClr val="FFFFFF"/>
      </a:accent3>
      <a:accent4>
        <a:srgbClr val="FFFFFF"/>
      </a:accent4>
      <a:accent5>
        <a:srgbClr val="FFFFFF"/>
      </a:accent5>
      <a:accent6>
        <a:srgbClr val="FFFFFF"/>
      </a:accent6>
      <a:hlink>
        <a:srgbClr val="5454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714</Words>
  <Application>Microsoft Office PowerPoint</Application>
  <PresentationFormat>Affichage à l'écran (16:9)</PresentationFormat>
  <Paragraphs>127</Paragraphs>
  <Slides>24</Slides>
  <Notes>24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Cambria Math</vt:lpstr>
      <vt:lpstr>Arial</vt:lpstr>
      <vt:lpstr>Archivo Black</vt:lpstr>
      <vt:lpstr>Barlow</vt:lpstr>
      <vt:lpstr>Basic Customizable PhD Dissertation XL by Slidesgo</vt:lpstr>
      <vt:lpstr>An adaptive controller of reliable neuromodulation for biological rhythm switches</vt:lpstr>
      <vt:lpstr>Neurons use spikes to communicate</vt:lpstr>
      <vt:lpstr>Ion channels determine spiking activity</vt:lpstr>
      <vt:lpstr>Biological rhythms from central  pattern generators</vt:lpstr>
      <vt:lpstr>Neuronal activity is highly modulated</vt:lpstr>
      <vt:lpstr>Neuromodulation  targets ion channels</vt:lpstr>
      <vt:lpstr>Only conductance-based models are capable of modeling ion channels</vt:lpstr>
      <vt:lpstr>Similar activity emerge from different parameter sets</vt:lpstr>
      <vt:lpstr>Neurons as feedback models</vt:lpstr>
      <vt:lpstr>The control action of ion channels can be aggregated in 3 feedback gains</vt:lpstr>
      <vt:lpstr>Neuromodulation can be seen as an adaptive control problem</vt:lpstr>
      <vt:lpstr>Adaptive control model enables reliable neuromodulation in variable neurons</vt:lpstr>
      <vt:lpstr>Central pattern generators as neuromodulatory structures</vt:lpstr>
      <vt:lpstr>Gait control using neuromodulation</vt:lpstr>
      <vt:lpstr>Gait control using neuromodulation</vt:lpstr>
      <vt:lpstr>Gait control using neuromodulation</vt:lpstr>
      <vt:lpstr>Gait control using neuromodulation</vt:lpstr>
      <vt:lpstr>Gait control using neuromodulation</vt:lpstr>
      <vt:lpstr>Gait control using neuromodulation</vt:lpstr>
      <vt:lpstr>1. The study of robust neuromodulation presents a challenging task due to the high dimensionality of conductance-based models.  2. By conceptualizing single neurons as feedback models, high dimensionality can be tackled.  3. Using this feedback representation, robust neuromodulation can be achieved using adaptive control.  4. This robust neuromodulation can be applied to various application, including robust gait control in locomotion.</vt:lpstr>
      <vt:lpstr>Similar activity emerge from different parameter sets</vt:lpstr>
      <vt:lpstr>Neurons are mixed feedback systems</vt:lpstr>
      <vt:lpstr>Local feedbacks are important</vt:lpstr>
      <vt:lpstr>Neuromodulation across scales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about my thesis</dc:title>
  <cp:lastModifiedBy>Fyon Arthur</cp:lastModifiedBy>
  <cp:revision>274</cp:revision>
  <dcterms:modified xsi:type="dcterms:W3CDTF">2024-03-25T23:02:55Z</dcterms:modified>
</cp:coreProperties>
</file>