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79" r:id="rId10"/>
    <p:sldId id="265" r:id="rId11"/>
    <p:sldId id="266" r:id="rId12"/>
    <p:sldId id="280" r:id="rId13"/>
    <p:sldId id="283" r:id="rId14"/>
    <p:sldId id="284" r:id="rId15"/>
    <p:sldId id="286" r:id="rId16"/>
    <p:sldId id="285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9A7FC-84B4-464D-81F1-1D38B71CB093}" v="1052" dt="2024-03-19T17:55:47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1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xhet Antoine" userId="d16e6894-7f5c-4fc4-8afa-e070bc656a40" providerId="ADAL" clId="{9809A7FC-84B4-464D-81F1-1D38B71CB093}"/>
    <pc:docChg chg="undo redo custSel addSld delSld modSld sldOrd addMainMaster delMainMaster modMainMaster">
      <pc:chgData name="Rouxhet Antoine" userId="d16e6894-7f5c-4fc4-8afa-e070bc656a40" providerId="ADAL" clId="{9809A7FC-84B4-464D-81F1-1D38B71CB093}" dt="2024-03-25T09:58:28.498" v="4357" actId="47"/>
      <pc:docMkLst>
        <pc:docMk/>
      </pc:docMkLst>
      <pc:sldChg chg="new del">
        <pc:chgData name="Rouxhet Antoine" userId="d16e6894-7f5c-4fc4-8afa-e070bc656a40" providerId="ADAL" clId="{9809A7FC-84B4-464D-81F1-1D38B71CB093}" dt="2024-03-14T13:08:37.842" v="1" actId="2696"/>
        <pc:sldMkLst>
          <pc:docMk/>
          <pc:sldMk cId="1018913965" sldId="256"/>
        </pc:sldMkLst>
      </pc:sldChg>
      <pc:sldChg chg="addSp modSp add mod">
        <pc:chgData name="Rouxhet Antoine" userId="d16e6894-7f5c-4fc4-8afa-e070bc656a40" providerId="ADAL" clId="{9809A7FC-84B4-464D-81F1-1D38B71CB093}" dt="2024-03-15T14:32:26.708" v="4187" actId="114"/>
        <pc:sldMkLst>
          <pc:docMk/>
          <pc:sldMk cId="1112500865" sldId="256"/>
        </pc:sldMkLst>
        <pc:spChg chg="mod">
          <ac:chgData name="Rouxhet Antoine" userId="d16e6894-7f5c-4fc4-8afa-e070bc656a40" providerId="ADAL" clId="{9809A7FC-84B4-464D-81F1-1D38B71CB093}" dt="2024-03-14T13:50:24.471" v="379" actId="1076"/>
          <ac:spMkLst>
            <pc:docMk/>
            <pc:sldMk cId="1112500865" sldId="256"/>
            <ac:spMk id="2" creationId="{981080CE-BB36-ACC9-B5B9-8887DC460C69}"/>
          </ac:spMkLst>
        </pc:spChg>
        <pc:spChg chg="mod">
          <ac:chgData name="Rouxhet Antoine" userId="d16e6894-7f5c-4fc4-8afa-e070bc656a40" providerId="ADAL" clId="{9809A7FC-84B4-464D-81F1-1D38B71CB093}" dt="2024-03-14T13:38:48.093" v="221" actId="1076"/>
          <ac:spMkLst>
            <pc:docMk/>
            <pc:sldMk cId="1112500865" sldId="256"/>
            <ac:spMk id="3" creationId="{DDEE6918-8C5F-CF59-3A6F-9E92D8CE0737}"/>
          </ac:spMkLst>
        </pc:spChg>
        <pc:spChg chg="add mod">
          <ac:chgData name="Rouxhet Antoine" userId="d16e6894-7f5c-4fc4-8afa-e070bc656a40" providerId="ADAL" clId="{9809A7FC-84B4-464D-81F1-1D38B71CB093}" dt="2024-03-14T14:12:50.600" v="415" actId="2"/>
          <ac:spMkLst>
            <pc:docMk/>
            <pc:sldMk cId="1112500865" sldId="256"/>
            <ac:spMk id="4" creationId="{C4F07700-A08D-D5DA-1D51-9C259DD7DC3C}"/>
          </ac:spMkLst>
        </pc:spChg>
        <pc:spChg chg="add mod">
          <ac:chgData name="Rouxhet Antoine" userId="d16e6894-7f5c-4fc4-8afa-e070bc656a40" providerId="ADAL" clId="{9809A7FC-84B4-464D-81F1-1D38B71CB093}" dt="2024-03-15T14:32:26.708" v="4187" actId="114"/>
          <ac:spMkLst>
            <pc:docMk/>
            <pc:sldMk cId="1112500865" sldId="256"/>
            <ac:spMk id="5" creationId="{E81CF2E6-FBFE-39EE-32F1-ABF276527736}"/>
          </ac:spMkLst>
        </pc:spChg>
        <pc:grpChg chg="add mod">
          <ac:chgData name="Rouxhet Antoine" userId="d16e6894-7f5c-4fc4-8afa-e070bc656a40" providerId="ADAL" clId="{9809A7FC-84B4-464D-81F1-1D38B71CB093}" dt="2024-03-14T13:43:38.390" v="288" actId="1076"/>
          <ac:grpSpMkLst>
            <pc:docMk/>
            <pc:sldMk cId="1112500865" sldId="256"/>
            <ac:grpSpMk id="11" creationId="{C80A8EDC-E9A2-DC46-C543-CA58E9BC2DA1}"/>
          </ac:grpSpMkLst>
        </pc:grpChg>
        <pc:picChg chg="add mod">
          <ac:chgData name="Rouxhet Antoine" userId="d16e6894-7f5c-4fc4-8afa-e070bc656a40" providerId="ADAL" clId="{9809A7FC-84B4-464D-81F1-1D38B71CB093}" dt="2024-03-14T13:39:42.807" v="235" actId="14100"/>
          <ac:picMkLst>
            <pc:docMk/>
            <pc:sldMk cId="1112500865" sldId="256"/>
            <ac:picMk id="6" creationId="{45347368-3BFB-3A60-4439-06EF1A214E0C}"/>
          </ac:picMkLst>
        </pc:picChg>
        <pc:picChg chg="add mod">
          <ac:chgData name="Rouxhet Antoine" userId="d16e6894-7f5c-4fc4-8afa-e070bc656a40" providerId="ADAL" clId="{9809A7FC-84B4-464D-81F1-1D38B71CB093}" dt="2024-03-14T13:42:54.504" v="283" actId="164"/>
          <ac:picMkLst>
            <pc:docMk/>
            <pc:sldMk cId="1112500865" sldId="256"/>
            <ac:picMk id="8" creationId="{6E3BAAE5-EAE7-1493-2C3D-6C2999B4E656}"/>
          </ac:picMkLst>
        </pc:picChg>
        <pc:picChg chg="add mod modCrop">
          <ac:chgData name="Rouxhet Antoine" userId="d16e6894-7f5c-4fc4-8afa-e070bc656a40" providerId="ADAL" clId="{9809A7FC-84B4-464D-81F1-1D38B71CB093}" dt="2024-03-14T13:42:54.504" v="283" actId="164"/>
          <ac:picMkLst>
            <pc:docMk/>
            <pc:sldMk cId="1112500865" sldId="256"/>
            <ac:picMk id="10" creationId="{E10F9ADF-F7A8-CAC5-7FBB-9F224FAAF1FE}"/>
          </ac:picMkLst>
        </pc:picChg>
      </pc:sldChg>
      <pc:sldChg chg="addSp delSp modSp add mod modAnim">
        <pc:chgData name="Rouxhet Antoine" userId="d16e6894-7f5c-4fc4-8afa-e070bc656a40" providerId="ADAL" clId="{9809A7FC-84B4-464D-81F1-1D38B71CB093}" dt="2024-03-19T15:17:06.554" v="4342"/>
        <pc:sldMkLst>
          <pc:docMk/>
          <pc:sldMk cId="493309077" sldId="257"/>
        </pc:sldMkLst>
        <pc:spChg chg="mod">
          <ac:chgData name="Rouxhet Antoine" userId="d16e6894-7f5c-4fc4-8afa-e070bc656a40" providerId="ADAL" clId="{9809A7FC-84B4-464D-81F1-1D38B71CB093}" dt="2024-03-14T14:12:57.511" v="419" actId="20577"/>
          <ac:spMkLst>
            <pc:docMk/>
            <pc:sldMk cId="493309077" sldId="257"/>
            <ac:spMk id="4" creationId="{2B30D3AA-723C-EAED-3ACE-76BE2D8E4925}"/>
          </ac:spMkLst>
        </pc:spChg>
        <pc:spChg chg="del mod">
          <ac:chgData name="Rouxhet Antoine" userId="d16e6894-7f5c-4fc4-8afa-e070bc656a40" providerId="ADAL" clId="{9809A7FC-84B4-464D-81F1-1D38B71CB093}" dt="2024-03-14T14:13:08.772" v="420" actId="478"/>
          <ac:spMkLst>
            <pc:docMk/>
            <pc:sldMk cId="493309077" sldId="257"/>
            <ac:spMk id="5" creationId="{E7344E13-A235-8C8E-E5A1-16BC94C409EE}"/>
          </ac:spMkLst>
        </pc:spChg>
        <pc:spChg chg="add mod">
          <ac:chgData name="Rouxhet Antoine" userId="d16e6894-7f5c-4fc4-8afa-e070bc656a40" providerId="ADAL" clId="{9809A7FC-84B4-464D-81F1-1D38B71CB093}" dt="2024-03-14T14:22:20.005" v="596" actId="12789"/>
          <ac:spMkLst>
            <pc:docMk/>
            <pc:sldMk cId="493309077" sldId="257"/>
            <ac:spMk id="7" creationId="{E01666FA-334A-0BA2-A897-58C4E91BB88A}"/>
          </ac:spMkLst>
        </pc:spChg>
        <pc:spChg chg="add mod">
          <ac:chgData name="Rouxhet Antoine" userId="d16e6894-7f5c-4fc4-8afa-e070bc656a40" providerId="ADAL" clId="{9809A7FC-84B4-464D-81F1-1D38B71CB093}" dt="2024-03-14T14:22:20.005" v="596" actId="12789"/>
          <ac:spMkLst>
            <pc:docMk/>
            <pc:sldMk cId="493309077" sldId="257"/>
            <ac:spMk id="8" creationId="{7B47778E-E614-52F9-06FD-DC9BB0AAEB0A}"/>
          </ac:spMkLst>
        </pc:spChg>
        <pc:spChg chg="add mod">
          <ac:chgData name="Rouxhet Antoine" userId="d16e6894-7f5c-4fc4-8afa-e070bc656a40" providerId="ADAL" clId="{9809A7FC-84B4-464D-81F1-1D38B71CB093}" dt="2024-03-14T14:23:01.432" v="597" actId="207"/>
          <ac:spMkLst>
            <pc:docMk/>
            <pc:sldMk cId="493309077" sldId="257"/>
            <ac:spMk id="9" creationId="{9B198173-A944-48FE-3900-1EC5BD36D6D6}"/>
          </ac:spMkLst>
        </pc:spChg>
        <pc:spChg chg="add mod">
          <ac:chgData name="Rouxhet Antoine" userId="d16e6894-7f5c-4fc4-8afa-e070bc656a40" providerId="ADAL" clId="{9809A7FC-84B4-464D-81F1-1D38B71CB093}" dt="2024-03-14T14:30:55.882" v="600"/>
          <ac:spMkLst>
            <pc:docMk/>
            <pc:sldMk cId="493309077" sldId="257"/>
            <ac:spMk id="10" creationId="{84A2C382-9800-4D87-A78A-4D0F6975B0AD}"/>
          </ac:spMkLst>
        </pc:spChg>
        <pc:spChg chg="add mod">
          <ac:chgData name="Rouxhet Antoine" userId="d16e6894-7f5c-4fc4-8afa-e070bc656a40" providerId="ADAL" clId="{9809A7FC-84B4-464D-81F1-1D38B71CB093}" dt="2024-03-14T14:31:13.976" v="602" actId="1076"/>
          <ac:spMkLst>
            <pc:docMk/>
            <pc:sldMk cId="493309077" sldId="257"/>
            <ac:spMk id="11" creationId="{CCCBF462-4CD6-D777-45F2-C550DE6321CB}"/>
          </ac:spMkLst>
        </pc:spChg>
        <pc:picChg chg="add mod">
          <ac:chgData name="Rouxhet Antoine" userId="d16e6894-7f5c-4fc4-8afa-e070bc656a40" providerId="ADAL" clId="{9809A7FC-84B4-464D-81F1-1D38B71CB093}" dt="2024-03-14T14:13:34.064" v="424" actId="12789"/>
          <ac:picMkLst>
            <pc:docMk/>
            <pc:sldMk cId="493309077" sldId="257"/>
            <ac:picMk id="3" creationId="{2ECE93A9-BB32-A9B3-1ACD-FF5C6B3EC6E5}"/>
          </ac:picMkLst>
        </pc:picChg>
        <pc:picChg chg="add mod">
          <ac:chgData name="Rouxhet Antoine" userId="d16e6894-7f5c-4fc4-8afa-e070bc656a40" providerId="ADAL" clId="{9809A7FC-84B4-464D-81F1-1D38B71CB093}" dt="2024-03-14T14:13:34.064" v="424" actId="12789"/>
          <ac:picMkLst>
            <pc:docMk/>
            <pc:sldMk cId="493309077" sldId="257"/>
            <ac:picMk id="6" creationId="{F2FB9DDA-EE89-FF40-828D-34A2B2A32090}"/>
          </ac:picMkLst>
        </pc:picChg>
        <pc:picChg chg="del">
          <ac:chgData name="Rouxhet Antoine" userId="d16e6894-7f5c-4fc4-8afa-e070bc656a40" providerId="ADAL" clId="{9809A7FC-84B4-464D-81F1-1D38B71CB093}" dt="2024-03-14T13:47:53.719" v="293" actId="478"/>
          <ac:picMkLst>
            <pc:docMk/>
            <pc:sldMk cId="493309077" sldId="257"/>
            <ac:picMk id="1026" creationId="{FAE2B47F-ADF1-FE77-3EF5-CB80166D4838}"/>
          </ac:picMkLst>
        </pc:picChg>
      </pc:sldChg>
      <pc:sldChg chg="new del">
        <pc:chgData name="Rouxhet Antoine" userId="d16e6894-7f5c-4fc4-8afa-e070bc656a40" providerId="ADAL" clId="{9809A7FC-84B4-464D-81F1-1D38B71CB093}" dt="2024-03-14T13:46:33.143" v="290" actId="47"/>
        <pc:sldMkLst>
          <pc:docMk/>
          <pc:sldMk cId="3045920214" sldId="257"/>
        </pc:sldMkLst>
      </pc:sldChg>
      <pc:sldChg chg="addSp delSp modSp new mod modClrScheme chgLayout">
        <pc:chgData name="Rouxhet Antoine" userId="d16e6894-7f5c-4fc4-8afa-e070bc656a40" providerId="ADAL" clId="{9809A7FC-84B4-464D-81F1-1D38B71CB093}" dt="2024-03-14T14:32:21.303" v="648" actId="1076"/>
        <pc:sldMkLst>
          <pc:docMk/>
          <pc:sldMk cId="3006364767" sldId="258"/>
        </pc:sldMkLst>
        <pc:spChg chg="add mod">
          <ac:chgData name="Rouxhet Antoine" userId="d16e6894-7f5c-4fc4-8afa-e070bc656a40" providerId="ADAL" clId="{9809A7FC-84B4-464D-81F1-1D38B71CB093}" dt="2024-03-14T14:31:45.662" v="643" actId="20577"/>
          <ac:spMkLst>
            <pc:docMk/>
            <pc:sldMk cId="3006364767" sldId="258"/>
            <ac:spMk id="2" creationId="{80C319B7-0495-91BD-10C6-E4005E4FCC88}"/>
          </ac:spMkLst>
        </pc:spChg>
        <pc:spChg chg="add del mod">
          <ac:chgData name="Rouxhet Antoine" userId="d16e6894-7f5c-4fc4-8afa-e070bc656a40" providerId="ADAL" clId="{9809A7FC-84B4-464D-81F1-1D38B71CB093}" dt="2024-03-14T14:31:55.760" v="644" actId="478"/>
          <ac:spMkLst>
            <pc:docMk/>
            <pc:sldMk cId="3006364767" sldId="258"/>
            <ac:spMk id="3" creationId="{2D0B77A4-BA01-288B-24D4-E87B90E1CF7F}"/>
          </ac:spMkLst>
        </pc:spChg>
        <pc:spChg chg="add mod">
          <ac:chgData name="Rouxhet Antoine" userId="d16e6894-7f5c-4fc4-8afa-e070bc656a40" providerId="ADAL" clId="{9809A7FC-84B4-464D-81F1-1D38B71CB093}" dt="2024-03-14T14:32:21.303" v="648" actId="1076"/>
          <ac:spMkLst>
            <pc:docMk/>
            <pc:sldMk cId="3006364767" sldId="258"/>
            <ac:spMk id="5" creationId="{FA404DF3-D79E-8DCC-AB6E-67A45ED95E85}"/>
          </ac:spMkLst>
        </pc:spChg>
        <pc:picChg chg="add mod">
          <ac:chgData name="Rouxhet Antoine" userId="d16e6894-7f5c-4fc4-8afa-e070bc656a40" providerId="ADAL" clId="{9809A7FC-84B4-464D-81F1-1D38B71CB093}" dt="2024-03-14T14:31:56.649" v="645"/>
          <ac:picMkLst>
            <pc:docMk/>
            <pc:sldMk cId="3006364767" sldId="258"/>
            <ac:picMk id="4" creationId="{738EF57E-7DFE-72D0-AC2B-6B60371859A9}"/>
          </ac:picMkLst>
        </pc:picChg>
      </pc:sldChg>
      <pc:sldChg chg="addSp delSp modSp new mod modClrScheme addAnim delAnim modAnim chgLayout">
        <pc:chgData name="Rouxhet Antoine" userId="d16e6894-7f5c-4fc4-8afa-e070bc656a40" providerId="ADAL" clId="{9809A7FC-84B4-464D-81F1-1D38B71CB093}" dt="2024-03-14T15:40:35.521" v="1340"/>
        <pc:sldMkLst>
          <pc:docMk/>
          <pc:sldMk cId="2122801859" sldId="259"/>
        </pc:sldMkLst>
        <pc:spChg chg="add mod">
          <ac:chgData name="Rouxhet Antoine" userId="d16e6894-7f5c-4fc4-8afa-e070bc656a40" providerId="ADAL" clId="{9809A7FC-84B4-464D-81F1-1D38B71CB093}" dt="2024-03-14T15:27:21.453" v="1233" actId="20577"/>
          <ac:spMkLst>
            <pc:docMk/>
            <pc:sldMk cId="2122801859" sldId="259"/>
            <ac:spMk id="2" creationId="{BABA4C87-1240-47C1-DB7D-485B12814B9F}"/>
          </ac:spMkLst>
        </pc:spChg>
        <pc:spChg chg="add del mod">
          <ac:chgData name="Rouxhet Antoine" userId="d16e6894-7f5c-4fc4-8afa-e070bc656a40" providerId="ADAL" clId="{9809A7FC-84B4-464D-81F1-1D38B71CB093}" dt="2024-03-14T15:18:03.614" v="1069" actId="478"/>
          <ac:spMkLst>
            <pc:docMk/>
            <pc:sldMk cId="2122801859" sldId="259"/>
            <ac:spMk id="3" creationId="{339C74EA-BEBD-A039-3A9F-BE52A583F95D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6" creationId="{B255C1B2-9939-3914-7110-624FD0267204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10" creationId="{453B31B9-8B70-AA2B-68BC-8D406805651A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11" creationId="{509F384F-674D-4629-D354-E16C3F1A5443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14" creationId="{EFD13E64-DE5E-CB95-CE59-C4068C4A57E1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15" creationId="{D5C34F63-370B-157B-A271-654E017AFCA0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16" creationId="{D47FCBD1-10C7-1D3F-050B-2B2578DE416A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19" creationId="{1B43FB8F-158C-E1BA-013E-A3158AA957C6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20" creationId="{2D024B82-CBDB-4283-56B1-F031732B40CC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21" creationId="{4B0C0C6B-D75F-8FCD-C2EF-1A77F5F1D9C6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22" creationId="{DD61178F-DD91-6F8E-2B41-67867C071E62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33" creationId="{4D998CFB-AD1E-ED6B-3599-7BB9A6CE92D4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34" creationId="{DD3296FF-4A28-5E8B-E6B4-D244906A4460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38" creationId="{BB7C46A5-A59F-26E8-F478-058958833E42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39" creationId="{2A3E5742-EE04-5762-BD87-801DC7AD4B35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40" creationId="{BFB29188-F207-56D3-CDFC-8D53B8E2BD5A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41" creationId="{911A38C2-D6A1-9FDD-F125-A6C1CCF53FDB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43" creationId="{D63DFC21-CD6D-944B-F4AB-4C44B73513A5}"/>
          </ac:spMkLst>
        </pc:spChg>
        <pc:spChg chg="mod">
          <ac:chgData name="Rouxhet Antoine" userId="d16e6894-7f5c-4fc4-8afa-e070bc656a40" providerId="ADAL" clId="{9809A7FC-84B4-464D-81F1-1D38B71CB093}" dt="2024-03-14T15:18:04.485" v="1070"/>
          <ac:spMkLst>
            <pc:docMk/>
            <pc:sldMk cId="2122801859" sldId="259"/>
            <ac:spMk id="45" creationId="{04B64EFF-2006-24BD-8888-5FCE9B1C7939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48" creationId="{0A565354-7B36-CB08-4D29-9CCA6ED12885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52" creationId="{43A29BB6-A88D-E854-19D4-72AA0DDD2DAF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53" creationId="{2FB3081D-ED19-B80A-DCAC-38BF41E86594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56" creationId="{77262653-6F03-1FBE-2C88-38D89D643A7A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57" creationId="{08950E30-A0A0-9AE3-573F-F5E32B626E8A}"/>
          </ac:spMkLst>
        </pc:spChg>
        <pc:spChg chg="mod topLvl">
          <ac:chgData name="Rouxhet Antoine" userId="d16e6894-7f5c-4fc4-8afa-e070bc656a40" providerId="ADAL" clId="{9809A7FC-84B4-464D-81F1-1D38B71CB093}" dt="2024-03-14T15:33:26.403" v="1294" actId="1076"/>
          <ac:spMkLst>
            <pc:docMk/>
            <pc:sldMk cId="2122801859" sldId="259"/>
            <ac:spMk id="58" creationId="{685EBBFF-9FBD-321F-CE80-9B92850F6F02}"/>
          </ac:spMkLst>
        </pc:spChg>
        <pc:spChg chg="add del mod topLvl">
          <ac:chgData name="Rouxhet Antoine" userId="d16e6894-7f5c-4fc4-8afa-e070bc656a40" providerId="ADAL" clId="{9809A7FC-84B4-464D-81F1-1D38B71CB093}" dt="2024-03-14T15:30:02.121" v="1262" actId="478"/>
          <ac:spMkLst>
            <pc:docMk/>
            <pc:sldMk cId="2122801859" sldId="259"/>
            <ac:spMk id="61" creationId="{EEC61B58-EDCF-4FD9-D67A-244900607EFC}"/>
          </ac:spMkLst>
        </pc:spChg>
        <pc:spChg chg="add del mod topLvl">
          <ac:chgData name="Rouxhet Antoine" userId="d16e6894-7f5c-4fc4-8afa-e070bc656a40" providerId="ADAL" clId="{9809A7FC-84B4-464D-81F1-1D38B71CB093}" dt="2024-03-14T15:30:04.427" v="1264" actId="478"/>
          <ac:spMkLst>
            <pc:docMk/>
            <pc:sldMk cId="2122801859" sldId="259"/>
            <ac:spMk id="62" creationId="{20136F07-2999-2F03-ECB3-495F26A648F2}"/>
          </ac:spMkLst>
        </pc:spChg>
        <pc:spChg chg="add del mod topLvl">
          <ac:chgData name="Rouxhet Antoine" userId="d16e6894-7f5c-4fc4-8afa-e070bc656a40" providerId="ADAL" clId="{9809A7FC-84B4-464D-81F1-1D38B71CB093}" dt="2024-03-14T15:30:07.765" v="1266" actId="478"/>
          <ac:spMkLst>
            <pc:docMk/>
            <pc:sldMk cId="2122801859" sldId="259"/>
            <ac:spMk id="63" creationId="{36566B75-6481-841A-904D-95D98B0560A8}"/>
          </ac:spMkLst>
        </pc:spChg>
        <pc:spChg chg="add del mod topLvl">
          <ac:chgData name="Rouxhet Antoine" userId="d16e6894-7f5c-4fc4-8afa-e070bc656a40" providerId="ADAL" clId="{9809A7FC-84B4-464D-81F1-1D38B71CB093}" dt="2024-03-14T15:30:13.199" v="1268" actId="478"/>
          <ac:spMkLst>
            <pc:docMk/>
            <pc:sldMk cId="2122801859" sldId="259"/>
            <ac:spMk id="64" creationId="{E16F09D3-2B08-BCE3-9ABE-5EE88AF7B439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75" creationId="{BD9AC53E-321D-56DD-7FE8-6E37D6351DE4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76" creationId="{5B1FC0E5-8762-C7AB-C1F9-C3AC9ADD9E44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80" creationId="{42D0AA03-9D48-B766-A0E1-B0F5F270153D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81" creationId="{A98DD811-1A29-4E8F-C6B3-8E7EFC5768CF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82" creationId="{5AEC8439-B96F-9C47-D1BC-64DC7E1C522D}"/>
          </ac:spMkLst>
        </pc:spChg>
        <pc:spChg chg="mod topLvl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83" creationId="{2FE64F4E-F3DA-7C6B-2DE8-251E5DDED2B0}"/>
          </ac:spMkLst>
        </pc:spChg>
        <pc:spChg chg="mod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85" creationId="{3CE2BF75-118C-C08C-27F7-D7D6D1020401}"/>
          </ac:spMkLst>
        </pc:spChg>
        <pc:spChg chg="mod">
          <ac:chgData name="Rouxhet Antoine" userId="d16e6894-7f5c-4fc4-8afa-e070bc656a40" providerId="ADAL" clId="{9809A7FC-84B4-464D-81F1-1D38B71CB093}" dt="2024-03-14T15:28:03.861" v="1237" actId="165"/>
          <ac:spMkLst>
            <pc:docMk/>
            <pc:sldMk cId="2122801859" sldId="259"/>
            <ac:spMk id="87" creationId="{BEF23F30-3C41-5C01-8B2C-C069180ECACB}"/>
          </ac:spMkLst>
        </pc:spChg>
        <pc:spChg chg="add del mod">
          <ac:chgData name="Rouxhet Antoine" userId="d16e6894-7f5c-4fc4-8afa-e070bc656a40" providerId="ADAL" clId="{9809A7FC-84B4-464D-81F1-1D38B71CB093}" dt="2024-03-14T15:29:31.270" v="1244" actId="478"/>
          <ac:spMkLst>
            <pc:docMk/>
            <pc:sldMk cId="2122801859" sldId="259"/>
            <ac:spMk id="89" creationId="{4391C4D9-273F-5159-0E23-25D95A53745C}"/>
          </ac:spMkLst>
        </pc:spChg>
        <pc:spChg chg="add del mod">
          <ac:chgData name="Rouxhet Antoine" userId="d16e6894-7f5c-4fc4-8afa-e070bc656a40" providerId="ADAL" clId="{9809A7FC-84B4-464D-81F1-1D38B71CB093}" dt="2024-03-14T15:29:33.627" v="1245" actId="478"/>
          <ac:spMkLst>
            <pc:docMk/>
            <pc:sldMk cId="2122801859" sldId="259"/>
            <ac:spMk id="90" creationId="{9026F666-54E6-F220-5E13-648D295364A2}"/>
          </ac:spMkLst>
        </pc:spChg>
        <pc:grpChg chg="add mod">
          <ac:chgData name="Rouxhet Antoine" userId="d16e6894-7f5c-4fc4-8afa-e070bc656a40" providerId="ADAL" clId="{9809A7FC-84B4-464D-81F1-1D38B71CB093}" dt="2024-03-14T15:18:04.485" v="1070"/>
          <ac:grpSpMkLst>
            <pc:docMk/>
            <pc:sldMk cId="2122801859" sldId="259"/>
            <ac:grpSpMk id="4" creationId="{ECA86627-3EE2-04EC-E0AE-3CFA9BB3A0A2}"/>
          </ac:grpSpMkLst>
        </pc:grpChg>
        <pc:grpChg chg="mod">
          <ac:chgData name="Rouxhet Antoine" userId="d16e6894-7f5c-4fc4-8afa-e070bc656a40" providerId="ADAL" clId="{9809A7FC-84B4-464D-81F1-1D38B71CB093}" dt="2024-03-14T15:18:04.485" v="1070"/>
          <ac:grpSpMkLst>
            <pc:docMk/>
            <pc:sldMk cId="2122801859" sldId="259"/>
            <ac:grpSpMk id="7" creationId="{B60E18F8-EAFF-C53A-86AD-DFB2E3B695F7}"/>
          </ac:grpSpMkLst>
        </pc:grpChg>
        <pc:grpChg chg="mod">
          <ac:chgData name="Rouxhet Antoine" userId="d16e6894-7f5c-4fc4-8afa-e070bc656a40" providerId="ADAL" clId="{9809A7FC-84B4-464D-81F1-1D38B71CB093}" dt="2024-03-14T15:18:04.485" v="1070"/>
          <ac:grpSpMkLst>
            <pc:docMk/>
            <pc:sldMk cId="2122801859" sldId="259"/>
            <ac:grpSpMk id="8" creationId="{CB6C8F86-AF41-0158-1CA9-578662BD732E}"/>
          </ac:grpSpMkLst>
        </pc:grpChg>
        <pc:grpChg chg="add del mod">
          <ac:chgData name="Rouxhet Antoine" userId="d16e6894-7f5c-4fc4-8afa-e070bc656a40" providerId="ADAL" clId="{9809A7FC-84B4-464D-81F1-1D38B71CB093}" dt="2024-03-14T15:28:03.861" v="1237" actId="165"/>
          <ac:grpSpMkLst>
            <pc:docMk/>
            <pc:sldMk cId="2122801859" sldId="259"/>
            <ac:grpSpMk id="46" creationId="{7AE0596E-C095-66A6-F50A-105071BFF37C}"/>
          </ac:grpSpMkLst>
        </pc:grpChg>
        <pc:grpChg chg="mod topLvl">
          <ac:chgData name="Rouxhet Antoine" userId="d16e6894-7f5c-4fc4-8afa-e070bc656a40" providerId="ADAL" clId="{9809A7FC-84B4-464D-81F1-1D38B71CB093}" dt="2024-03-14T15:28:03.861" v="1237" actId="165"/>
          <ac:grpSpMkLst>
            <pc:docMk/>
            <pc:sldMk cId="2122801859" sldId="259"/>
            <ac:grpSpMk id="49" creationId="{097D692A-318F-22F8-EBD9-9BABBA00146F}"/>
          </ac:grpSpMkLst>
        </pc:grpChg>
        <pc:grpChg chg="mod topLvl">
          <ac:chgData name="Rouxhet Antoine" userId="d16e6894-7f5c-4fc4-8afa-e070bc656a40" providerId="ADAL" clId="{9809A7FC-84B4-464D-81F1-1D38B71CB093}" dt="2024-03-14T15:28:03.861" v="1237" actId="165"/>
          <ac:grpSpMkLst>
            <pc:docMk/>
            <pc:sldMk cId="2122801859" sldId="259"/>
            <ac:grpSpMk id="50" creationId="{65C65C47-03B7-3CEC-6293-6330E211E6C8}"/>
          </ac:grpSpMkLst>
        </pc:grp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5" creationId="{18079ABB-809C-967E-A1D5-F62145BC3465}"/>
          </ac:picMkLst>
        </pc:pic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29" creationId="{01CFEFC3-30FE-7411-173A-45627913ED30}"/>
          </ac:picMkLst>
        </pc:pic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30" creationId="{3B1E2879-0331-8605-4DC6-D74E07711F06}"/>
          </ac:picMkLst>
        </pc:pic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31" creationId="{FF666471-8115-59D1-C589-13CD18A9D384}"/>
          </ac:picMkLst>
        </pc:pic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32" creationId="{905BC918-73EE-2F3E-512F-B255C7A99C1A}"/>
          </ac:picMkLst>
        </pc:pic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42" creationId="{2D189A15-415F-B8A3-0F22-8DE862256E40}"/>
          </ac:picMkLst>
        </pc:picChg>
        <pc:picChg chg="mod">
          <ac:chgData name="Rouxhet Antoine" userId="d16e6894-7f5c-4fc4-8afa-e070bc656a40" providerId="ADAL" clId="{9809A7FC-84B4-464D-81F1-1D38B71CB093}" dt="2024-03-14T15:18:04.485" v="1070"/>
          <ac:picMkLst>
            <pc:docMk/>
            <pc:sldMk cId="2122801859" sldId="259"/>
            <ac:picMk id="44" creationId="{364D033E-0C65-274C-A27A-B354DF599137}"/>
          </ac:picMkLst>
        </pc:picChg>
        <pc:picChg chg="mod topLvl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47" creationId="{EB1EA6D6-64F1-BF42-9C0E-3DBCF2C60C9E}"/>
          </ac:picMkLst>
        </pc:picChg>
        <pc:picChg chg="mod topLvl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71" creationId="{2B5C9D63-14A6-6B8B-0512-12AC8B53B0AB}"/>
          </ac:picMkLst>
        </pc:picChg>
        <pc:picChg chg="mod topLvl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72" creationId="{6CF93736-9DE6-54FB-52D1-12E6F8DE1FEB}"/>
          </ac:picMkLst>
        </pc:picChg>
        <pc:picChg chg="mod topLvl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73" creationId="{1B55BEEF-4B7C-E031-3B39-50CE2FA79887}"/>
          </ac:picMkLst>
        </pc:picChg>
        <pc:picChg chg="mod topLvl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74" creationId="{9E5DE99E-C54D-00CD-5F58-4AA744192262}"/>
          </ac:picMkLst>
        </pc:picChg>
        <pc:picChg chg="mod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84" creationId="{EE92FDBF-F230-0255-5CDF-E76410553B59}"/>
          </ac:picMkLst>
        </pc:picChg>
        <pc:picChg chg="mod">
          <ac:chgData name="Rouxhet Antoine" userId="d16e6894-7f5c-4fc4-8afa-e070bc656a40" providerId="ADAL" clId="{9809A7FC-84B4-464D-81F1-1D38B71CB093}" dt="2024-03-14T15:28:03.861" v="1237" actId="165"/>
          <ac:picMkLst>
            <pc:docMk/>
            <pc:sldMk cId="2122801859" sldId="259"/>
            <ac:picMk id="86" creationId="{1459AC4F-A366-4FC8-57B1-F40C9F7C8806}"/>
          </ac:picMkLst>
        </pc:pic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9" creationId="{49FBB35A-AE3E-DBF0-3EDB-115FD5C2BBBA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12" creationId="{C5A7FEC8-735B-E891-340C-96A421EBD3DA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13" creationId="{42493F88-B685-BDB2-D9E8-980DF14AF611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17" creationId="{300BB89A-26A2-555D-7BC2-7C5454FEF454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18" creationId="{9EB11FC6-A8FA-7C07-73C4-9319FB793676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23" creationId="{5F0B83CD-9CA9-D3F5-D407-884AF7DE753D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24" creationId="{8F7EA01D-1C90-BF8B-0CB4-A8C9A93CB4B9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25" creationId="{BFB2651A-41CD-21FA-093B-1BEB41DAAD7A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26" creationId="{17DFBEEE-99B9-C32A-DAD7-AD058D8F234A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27" creationId="{46DD35BB-16B9-5ED7-A5AF-911C39550606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28" creationId="{82BF42F6-E748-1FD9-1049-0F3FD4B4F214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35" creationId="{BB0AB380-63A6-A3F8-3DC4-6E168727D0E2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36" creationId="{91EE0714-599B-966C-85ED-E63094AB76B9}"/>
          </ac:cxnSpMkLst>
        </pc:cxnChg>
        <pc:cxnChg chg="mod">
          <ac:chgData name="Rouxhet Antoine" userId="d16e6894-7f5c-4fc4-8afa-e070bc656a40" providerId="ADAL" clId="{9809A7FC-84B4-464D-81F1-1D38B71CB093}" dt="2024-03-14T15:18:04.485" v="1070"/>
          <ac:cxnSpMkLst>
            <pc:docMk/>
            <pc:sldMk cId="2122801859" sldId="259"/>
            <ac:cxnSpMk id="37" creationId="{E78EA311-56AD-709C-C9B5-75059366A289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51" creationId="{491B46A6-4393-4F93-4187-E66F39A592C6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54" creationId="{4D470A4C-B9D1-EDB5-4DE1-A342C55768D6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55" creationId="{4C4D2E37-1710-A08A-F575-C7DF2D22B198}"/>
          </ac:cxnSpMkLst>
        </pc:cxnChg>
        <pc:cxnChg chg="mod topLvl">
          <ac:chgData name="Rouxhet Antoine" userId="d16e6894-7f5c-4fc4-8afa-e070bc656a40" providerId="ADAL" clId="{9809A7FC-84B4-464D-81F1-1D38B71CB093}" dt="2024-03-14T15:34:34.946" v="1301" actId="14100"/>
          <ac:cxnSpMkLst>
            <pc:docMk/>
            <pc:sldMk cId="2122801859" sldId="259"/>
            <ac:cxnSpMk id="59" creationId="{F0F01129-E19E-8AE6-92B9-9147BCA52660}"/>
          </ac:cxnSpMkLst>
        </pc:cxnChg>
        <pc:cxnChg chg="del mod topLvl">
          <ac:chgData name="Rouxhet Antoine" userId="d16e6894-7f5c-4fc4-8afa-e070bc656a40" providerId="ADAL" clId="{9809A7FC-84B4-464D-81F1-1D38B71CB093}" dt="2024-03-14T15:33:54.638" v="1298" actId="478"/>
          <ac:cxnSpMkLst>
            <pc:docMk/>
            <pc:sldMk cId="2122801859" sldId="259"/>
            <ac:cxnSpMk id="60" creationId="{144FB859-E380-8C24-C973-C2D64988E18F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65" creationId="{9BE4E451-B2C4-54F8-573B-FC201F6B09B8}"/>
          </ac:cxnSpMkLst>
        </pc:cxnChg>
        <pc:cxnChg chg="add del mod topLvl">
          <ac:chgData name="Rouxhet Antoine" userId="d16e6894-7f5c-4fc4-8afa-e070bc656a40" providerId="ADAL" clId="{9809A7FC-84B4-464D-81F1-1D38B71CB093}" dt="2024-03-14T15:29:48.602" v="1253" actId="478"/>
          <ac:cxnSpMkLst>
            <pc:docMk/>
            <pc:sldMk cId="2122801859" sldId="259"/>
            <ac:cxnSpMk id="66" creationId="{205674C5-81CB-20CE-45C2-CE4BCE4E7D22}"/>
          </ac:cxnSpMkLst>
        </pc:cxnChg>
        <pc:cxnChg chg="add del mod topLvl">
          <ac:chgData name="Rouxhet Antoine" userId="d16e6894-7f5c-4fc4-8afa-e070bc656a40" providerId="ADAL" clId="{9809A7FC-84B4-464D-81F1-1D38B71CB093}" dt="2024-03-14T15:29:59.873" v="1260" actId="478"/>
          <ac:cxnSpMkLst>
            <pc:docMk/>
            <pc:sldMk cId="2122801859" sldId="259"/>
            <ac:cxnSpMk id="67" creationId="{C2D0B4F5-C2A1-190E-13AC-F5CDCE6C1DDF}"/>
          </ac:cxnSpMkLst>
        </pc:cxnChg>
        <pc:cxnChg chg="add del mod topLvl">
          <ac:chgData name="Rouxhet Antoine" userId="d16e6894-7f5c-4fc4-8afa-e070bc656a40" providerId="ADAL" clId="{9809A7FC-84B4-464D-81F1-1D38B71CB093}" dt="2024-03-14T15:29:57.447" v="1258" actId="478"/>
          <ac:cxnSpMkLst>
            <pc:docMk/>
            <pc:sldMk cId="2122801859" sldId="259"/>
            <ac:cxnSpMk id="68" creationId="{5A3CC427-F73B-8A74-65F3-069745F6EDD2}"/>
          </ac:cxnSpMkLst>
        </pc:cxnChg>
        <pc:cxnChg chg="add del mod topLvl">
          <ac:chgData name="Rouxhet Antoine" userId="d16e6894-7f5c-4fc4-8afa-e070bc656a40" providerId="ADAL" clId="{9809A7FC-84B4-464D-81F1-1D38B71CB093}" dt="2024-03-14T15:29:55.114" v="1256" actId="478"/>
          <ac:cxnSpMkLst>
            <pc:docMk/>
            <pc:sldMk cId="2122801859" sldId="259"/>
            <ac:cxnSpMk id="69" creationId="{D3AB1C60-24EE-3DA2-495F-E5469AB77A81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70" creationId="{4D441655-C930-5D2C-4026-62EE7A8ED284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77" creationId="{6917B965-348D-3BA7-D64A-A199ECDAFD16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78" creationId="{3535C7CF-A8D1-D43F-027B-A983DDFC2B63}"/>
          </ac:cxnSpMkLst>
        </pc:cxnChg>
        <pc:cxnChg chg="mod topLvl">
          <ac:chgData name="Rouxhet Antoine" userId="d16e6894-7f5c-4fc4-8afa-e070bc656a40" providerId="ADAL" clId="{9809A7FC-84B4-464D-81F1-1D38B71CB093}" dt="2024-03-14T15:28:03.861" v="1237" actId="165"/>
          <ac:cxnSpMkLst>
            <pc:docMk/>
            <pc:sldMk cId="2122801859" sldId="259"/>
            <ac:cxnSpMk id="79" creationId="{0EA388F8-FB34-D59F-F574-86E379355BC6}"/>
          </ac:cxnSpMkLst>
        </pc:cxnChg>
        <pc:cxnChg chg="add del mod">
          <ac:chgData name="Rouxhet Antoine" userId="d16e6894-7f5c-4fc4-8afa-e070bc656a40" providerId="ADAL" clId="{9809A7FC-84B4-464D-81F1-1D38B71CB093}" dt="2024-03-14T15:30:25.073" v="1269" actId="478"/>
          <ac:cxnSpMkLst>
            <pc:docMk/>
            <pc:sldMk cId="2122801859" sldId="259"/>
            <ac:cxnSpMk id="91" creationId="{0F82902A-24C0-CBAF-9C94-BBD5974FDDA0}"/>
          </ac:cxnSpMkLst>
        </pc:cxnChg>
        <pc:cxnChg chg="add del mod">
          <ac:chgData name="Rouxhet Antoine" userId="d16e6894-7f5c-4fc4-8afa-e070bc656a40" providerId="ADAL" clId="{9809A7FC-84B4-464D-81F1-1D38B71CB093}" dt="2024-03-14T15:29:46.548" v="1251" actId="478"/>
          <ac:cxnSpMkLst>
            <pc:docMk/>
            <pc:sldMk cId="2122801859" sldId="259"/>
            <ac:cxnSpMk id="92" creationId="{CBFE4ED3-56D5-1809-EFAF-80E98C37E484}"/>
          </ac:cxnSpMkLst>
        </pc:cxnChg>
        <pc:cxnChg chg="add del mod">
          <ac:chgData name="Rouxhet Antoine" userId="d16e6894-7f5c-4fc4-8afa-e070bc656a40" providerId="ADAL" clId="{9809A7FC-84B4-464D-81F1-1D38B71CB093}" dt="2024-03-14T15:29:44.679" v="1250" actId="478"/>
          <ac:cxnSpMkLst>
            <pc:docMk/>
            <pc:sldMk cId="2122801859" sldId="259"/>
            <ac:cxnSpMk id="93" creationId="{7AE72A06-37F6-212B-4900-B4E9FBB67D92}"/>
          </ac:cxnSpMkLst>
        </pc:cxnChg>
        <pc:cxnChg chg="add del mod">
          <ac:chgData name="Rouxhet Antoine" userId="d16e6894-7f5c-4fc4-8afa-e070bc656a40" providerId="ADAL" clId="{9809A7FC-84B4-464D-81F1-1D38B71CB093}" dt="2024-03-14T15:29:43.046" v="1249" actId="478"/>
          <ac:cxnSpMkLst>
            <pc:docMk/>
            <pc:sldMk cId="2122801859" sldId="259"/>
            <ac:cxnSpMk id="94" creationId="{03668C41-A9DC-E829-B66F-35787BAF4284}"/>
          </ac:cxnSpMkLst>
        </pc:cxnChg>
        <pc:cxnChg chg="add del mod">
          <ac:chgData name="Rouxhet Antoine" userId="d16e6894-7f5c-4fc4-8afa-e070bc656a40" providerId="ADAL" clId="{9809A7FC-84B4-464D-81F1-1D38B71CB093}" dt="2024-03-14T15:29:40.778" v="1248" actId="478"/>
          <ac:cxnSpMkLst>
            <pc:docMk/>
            <pc:sldMk cId="2122801859" sldId="259"/>
            <ac:cxnSpMk id="95" creationId="{69E21C78-A9EE-80AA-2C14-BAC0B3B5D915}"/>
          </ac:cxnSpMkLst>
        </pc:cxnChg>
        <pc:cxnChg chg="add del mod">
          <ac:chgData name="Rouxhet Antoine" userId="d16e6894-7f5c-4fc4-8afa-e070bc656a40" providerId="ADAL" clId="{9809A7FC-84B4-464D-81F1-1D38B71CB093}" dt="2024-03-14T15:29:51.974" v="1254" actId="478"/>
          <ac:cxnSpMkLst>
            <pc:docMk/>
            <pc:sldMk cId="2122801859" sldId="259"/>
            <ac:cxnSpMk id="96" creationId="{E66D5843-AE02-B754-0BE4-A3E7066E9EB2}"/>
          </ac:cxnSpMkLst>
        </pc:cxnChg>
        <pc:cxnChg chg="add mod">
          <ac:chgData name="Rouxhet Antoine" userId="d16e6894-7f5c-4fc4-8afa-e070bc656a40" providerId="ADAL" clId="{9809A7FC-84B4-464D-81F1-1D38B71CB093}" dt="2024-03-14T15:34:52.697" v="1303" actId="1582"/>
          <ac:cxnSpMkLst>
            <pc:docMk/>
            <pc:sldMk cId="2122801859" sldId="259"/>
            <ac:cxnSpMk id="101" creationId="{BD19C3AC-DE9A-E695-E59F-8B440EFD1F63}"/>
          </ac:cxnSpMkLst>
        </pc:cxnChg>
      </pc:sldChg>
      <pc:sldChg chg="modSp add del mod modTransition">
        <pc:chgData name="Rouxhet Antoine" userId="d16e6894-7f5c-4fc4-8afa-e070bc656a40" providerId="ADAL" clId="{9809A7FC-84B4-464D-81F1-1D38B71CB093}" dt="2024-03-14T14:47:43.686" v="739" actId="47"/>
        <pc:sldMkLst>
          <pc:docMk/>
          <pc:sldMk cId="314540052" sldId="260"/>
        </pc:sldMkLst>
        <pc:picChg chg="mod modCrop">
          <ac:chgData name="Rouxhet Antoine" userId="d16e6894-7f5c-4fc4-8afa-e070bc656a40" providerId="ADAL" clId="{9809A7FC-84B4-464D-81F1-1D38B71CB093}" dt="2024-03-14T14:47:25.025" v="737" actId="1076"/>
          <ac:picMkLst>
            <pc:docMk/>
            <pc:sldMk cId="314540052" sldId="260"/>
            <ac:picMk id="4" creationId="{738EF57E-7DFE-72D0-AC2B-6B60371859A9}"/>
          </ac:picMkLst>
        </pc:picChg>
      </pc:sldChg>
      <pc:sldChg chg="addSp delSp modSp add mod modTransition modAnim">
        <pc:chgData name="Rouxhet Antoine" userId="d16e6894-7f5c-4fc4-8afa-e070bc656a40" providerId="ADAL" clId="{9809A7FC-84B4-464D-81F1-1D38B71CB093}" dt="2024-03-18T18:32:17.743" v="4329" actId="1076"/>
        <pc:sldMkLst>
          <pc:docMk/>
          <pc:sldMk cId="993822443" sldId="260"/>
        </pc:sldMkLst>
        <pc:spChg chg="mod">
          <ac:chgData name="Rouxhet Antoine" userId="d16e6894-7f5c-4fc4-8afa-e070bc656a40" providerId="ADAL" clId="{9809A7FC-84B4-464D-81F1-1D38B71CB093}" dt="2024-03-14T14:52:57.827" v="790" actId="20577"/>
          <ac:spMkLst>
            <pc:docMk/>
            <pc:sldMk cId="993822443" sldId="260"/>
            <ac:spMk id="2" creationId="{80C319B7-0495-91BD-10C6-E4005E4FCC88}"/>
          </ac:spMkLst>
        </pc:spChg>
        <pc:spChg chg="del">
          <ac:chgData name="Rouxhet Antoine" userId="d16e6894-7f5c-4fc4-8afa-e070bc656a40" providerId="ADAL" clId="{9809A7FC-84B4-464D-81F1-1D38B71CB093}" dt="2024-03-14T14:53:52.772" v="794" actId="478"/>
          <ac:spMkLst>
            <pc:docMk/>
            <pc:sldMk cId="993822443" sldId="260"/>
            <ac:spMk id="5" creationId="{FA404DF3-D79E-8DCC-AB6E-67A45ED95E85}"/>
          </ac:spMkLst>
        </pc:spChg>
        <pc:spChg chg="add del mod">
          <ac:chgData name="Rouxhet Antoine" userId="d16e6894-7f5c-4fc4-8afa-e070bc656a40" providerId="ADAL" clId="{9809A7FC-84B4-464D-81F1-1D38B71CB093}" dt="2024-03-14T14:54:40.581" v="805"/>
          <ac:spMkLst>
            <pc:docMk/>
            <pc:sldMk cId="993822443" sldId="260"/>
            <ac:spMk id="8" creationId="{ECD376A9-C674-620A-3373-AA49FBC5BE7A}"/>
          </ac:spMkLst>
        </pc:spChg>
        <pc:spChg chg="add mod">
          <ac:chgData name="Rouxhet Antoine" userId="d16e6894-7f5c-4fc4-8afa-e070bc656a40" providerId="ADAL" clId="{9809A7FC-84B4-464D-81F1-1D38B71CB093}" dt="2024-03-18T18:32:17.743" v="4329" actId="1076"/>
          <ac:spMkLst>
            <pc:docMk/>
            <pc:sldMk cId="993822443" sldId="260"/>
            <ac:spMk id="9" creationId="{35C2E316-6FC5-FE7F-2696-624689AB7BE6}"/>
          </ac:spMkLst>
        </pc:spChg>
        <pc:spChg chg="add mod">
          <ac:chgData name="Rouxhet Antoine" userId="d16e6894-7f5c-4fc4-8afa-e070bc656a40" providerId="ADAL" clId="{9809A7FC-84B4-464D-81F1-1D38B71CB093}" dt="2024-03-14T15:14:03.388" v="1065" actId="207"/>
          <ac:spMkLst>
            <pc:docMk/>
            <pc:sldMk cId="993822443" sldId="260"/>
            <ac:spMk id="12" creationId="{F284E65F-C8FE-F508-5039-22C8F91D9A23}"/>
          </ac:spMkLst>
        </pc:spChg>
        <pc:picChg chg="mod modCrop">
          <ac:chgData name="Rouxhet Antoine" userId="d16e6894-7f5c-4fc4-8afa-e070bc656a40" providerId="ADAL" clId="{9809A7FC-84B4-464D-81F1-1D38B71CB093}" dt="2024-03-14T15:08:43.945" v="984" actId="1076"/>
          <ac:picMkLst>
            <pc:docMk/>
            <pc:sldMk cId="993822443" sldId="260"/>
            <ac:picMk id="4" creationId="{738EF57E-7DFE-72D0-AC2B-6B60371859A9}"/>
          </ac:picMkLst>
        </pc:picChg>
        <pc:picChg chg="add mod modCrop">
          <ac:chgData name="Rouxhet Antoine" userId="d16e6894-7f5c-4fc4-8afa-e070bc656a40" providerId="ADAL" clId="{9809A7FC-84B4-464D-81F1-1D38B71CB093}" dt="2024-03-14T15:13:44.697" v="1063" actId="1076"/>
          <ac:picMkLst>
            <pc:docMk/>
            <pc:sldMk cId="993822443" sldId="260"/>
            <ac:picMk id="10" creationId="{FA10235F-37B4-AE53-E756-E4B24BEDB744}"/>
          </ac:picMkLst>
        </pc:picChg>
        <pc:cxnChg chg="add mod">
          <ac:chgData name="Rouxhet Antoine" userId="d16e6894-7f5c-4fc4-8afa-e070bc656a40" providerId="ADAL" clId="{9809A7FC-84B4-464D-81F1-1D38B71CB093}" dt="2024-03-18T18:32:13.783" v="4328" actId="14100"/>
          <ac:cxnSpMkLst>
            <pc:docMk/>
            <pc:sldMk cId="993822443" sldId="260"/>
            <ac:cxnSpMk id="6" creationId="{5BE7C464-C01B-A26C-3D89-0F35685DE7DD}"/>
          </ac:cxnSpMkLst>
        </pc:cxnChg>
        <pc:cxnChg chg="add mod">
          <ac:chgData name="Rouxhet Antoine" userId="d16e6894-7f5c-4fc4-8afa-e070bc656a40" providerId="ADAL" clId="{9809A7FC-84B4-464D-81F1-1D38B71CB093}" dt="2024-03-14T15:13:44.697" v="1063" actId="1076"/>
          <ac:cxnSpMkLst>
            <pc:docMk/>
            <pc:sldMk cId="993822443" sldId="260"/>
            <ac:cxnSpMk id="11" creationId="{356A7D0C-F754-DB5C-D408-B3D017A83224}"/>
          </ac:cxnSpMkLst>
        </pc:cxnChg>
      </pc:sldChg>
      <pc:sldChg chg="delSp modSp add del mod modTransition">
        <pc:chgData name="Rouxhet Antoine" userId="d16e6894-7f5c-4fc4-8afa-e070bc656a40" providerId="ADAL" clId="{9809A7FC-84B4-464D-81F1-1D38B71CB093}" dt="2024-03-14T14:47:03.137" v="731" actId="47"/>
        <pc:sldMkLst>
          <pc:docMk/>
          <pc:sldMk cId="4133897868" sldId="260"/>
        </pc:sldMkLst>
        <pc:picChg chg="del mod modCrop">
          <ac:chgData name="Rouxhet Antoine" userId="d16e6894-7f5c-4fc4-8afa-e070bc656a40" providerId="ADAL" clId="{9809A7FC-84B4-464D-81F1-1D38B71CB093}" dt="2024-03-14T14:47:00.384" v="730" actId="478"/>
          <ac:picMkLst>
            <pc:docMk/>
            <pc:sldMk cId="4133897868" sldId="260"/>
            <ac:picMk id="4" creationId="{738EF57E-7DFE-72D0-AC2B-6B60371859A9}"/>
          </ac:picMkLst>
        </pc:picChg>
      </pc:sldChg>
      <pc:sldChg chg="modSp add del">
        <pc:chgData name="Rouxhet Antoine" userId="d16e6894-7f5c-4fc4-8afa-e070bc656a40" providerId="ADAL" clId="{9809A7FC-84B4-464D-81F1-1D38B71CB093}" dt="2024-03-14T15:19:18.593" v="1075"/>
        <pc:sldMkLst>
          <pc:docMk/>
          <pc:sldMk cId="2277585665" sldId="261"/>
        </pc:sldMkLst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8" creationId="{CB4C9652-5F81-DE76-3110-79F394DB8A82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" creationId="{6D254ADB-2CE2-B041-3970-C274E3D780EC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1" creationId="{18B01F69-8F6A-86DC-E32C-5DFE6534596D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7" creationId="{A78AEBB1-E229-2FD2-D5E9-4C5A1C8CE7B4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8" creationId="{1449ED09-BB66-0CB6-D923-0FC4F0C4CCFF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25" creationId="{F2BD5884-D8D1-DB38-ED37-2C6D71B5B4C3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26" creationId="{E557D7E9-6D52-D5ED-91F3-A6B8CB33A378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27" creationId="{83A36039-5086-D17E-D3ED-162AA32848A5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49" creationId="{C7AB1345-983A-BFD5-DD78-C1063580BBEA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50" creationId="{376FBF39-2EDC-944A-02B7-BA6AE934DAFB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51" creationId="{54498FD7-C431-3ABB-9C80-BAE5DF33F368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52" creationId="{FE35776E-BE17-1C98-EB6F-0043C595F6ED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89" creationId="{29704F3F-1DAA-1051-BBF5-533DFA2B98A6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090" creationId="{4A4919D2-EFCE-00A6-3693-4125AE096156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109" creationId="{B3469984-F43C-4887-1E46-09A7E43D574A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110" creationId="{91F24647-3872-1038-7C2C-765188EB3FAB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111" creationId="{0B089733-4CB6-8854-76A1-1F801062F2FF}"/>
          </ac:spMkLst>
        </pc:spChg>
        <pc:spChg chg="mod">
          <ac:chgData name="Rouxhet Antoine" userId="d16e6894-7f5c-4fc4-8afa-e070bc656a40" providerId="ADAL" clId="{9809A7FC-84B4-464D-81F1-1D38B71CB093}" dt="2024-03-14T15:19:13.928" v="1074" actId="14100"/>
          <ac:spMkLst>
            <pc:docMk/>
            <pc:sldMk cId="2277585665" sldId="261"/>
            <ac:spMk id="1112" creationId="{8FD47A45-EDE2-0C46-0679-1907398A126F}"/>
          </ac:spMkLst>
        </pc:spChg>
        <pc:grpChg chg="mod">
          <ac:chgData name="Rouxhet Antoine" userId="d16e6894-7f5c-4fc4-8afa-e070bc656a40" providerId="ADAL" clId="{9809A7FC-84B4-464D-81F1-1D38B71CB093}" dt="2024-03-14T15:19:13.928" v="1074" actId="14100"/>
          <ac:grpSpMkLst>
            <pc:docMk/>
            <pc:sldMk cId="2277585665" sldId="261"/>
            <ac:grpSpMk id="2" creationId="{DFAEBA55-F129-7F5C-892E-C5D214584D34}"/>
          </ac:grpSpMkLst>
        </pc:grpChg>
        <pc:grpChg chg="mod">
          <ac:chgData name="Rouxhet Antoine" userId="d16e6894-7f5c-4fc4-8afa-e070bc656a40" providerId="ADAL" clId="{9809A7FC-84B4-464D-81F1-1D38B71CB093}" dt="2024-03-14T15:19:13.928" v="1074" actId="14100"/>
          <ac:grpSpMkLst>
            <pc:docMk/>
            <pc:sldMk cId="2277585665" sldId="261"/>
            <ac:grpSpMk id="12" creationId="{86BFA58A-86DC-EAE1-1213-64541CE6CDD1}"/>
          </ac:grpSpMkLst>
        </pc:grpChg>
        <pc:grpChg chg="mod">
          <ac:chgData name="Rouxhet Antoine" userId="d16e6894-7f5c-4fc4-8afa-e070bc656a40" providerId="ADAL" clId="{9809A7FC-84B4-464D-81F1-1D38B71CB093}" dt="2024-03-14T15:19:13.928" v="1074" actId="14100"/>
          <ac:grpSpMkLst>
            <pc:docMk/>
            <pc:sldMk cId="2277585665" sldId="261"/>
            <ac:grpSpMk id="13" creationId="{8B9DA5A5-7165-A15B-F592-B4D043EB0743}"/>
          </ac:grpSpMkLst>
        </pc:grp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5" creationId="{DCF80430-BCFA-900C-5DDE-3AB5314337DF}"/>
          </ac:picMkLst>
        </pc:pic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7" creationId="{701BD005-E850-E660-9A13-0147F4F68655}"/>
          </ac:picMkLst>
        </pc:pic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1028" creationId="{0D0B0C1A-19C9-05DE-5094-90E2E3AB6378}"/>
          </ac:picMkLst>
        </pc:pic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1082" creationId="{F03ED761-EA13-E97A-12A0-2162B2752ECE}"/>
          </ac:picMkLst>
        </pc:pic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1084" creationId="{84AEA784-E9DE-67E4-36FC-334BB8B88602}"/>
          </ac:picMkLst>
        </pc:pic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1086" creationId="{EDDEE7AE-DE2C-72C3-AD36-5EEB85827000}"/>
          </ac:picMkLst>
        </pc:picChg>
        <pc:picChg chg="mod">
          <ac:chgData name="Rouxhet Antoine" userId="d16e6894-7f5c-4fc4-8afa-e070bc656a40" providerId="ADAL" clId="{9809A7FC-84B4-464D-81F1-1D38B71CB093}" dt="2024-03-14T15:19:13.928" v="1074" actId="14100"/>
          <ac:picMkLst>
            <pc:docMk/>
            <pc:sldMk cId="2277585665" sldId="261"/>
            <ac:picMk id="1088" creationId="{DBE4FE95-89AF-78BF-9160-738AE5D35910}"/>
          </ac:picMkLst>
        </pc:pic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5" creationId="{9D0269DB-3B92-07EC-2F9E-3C042278B829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21" creationId="{C3004035-D2DD-A8F5-C7D7-C9A80719FCDC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24" creationId="{75B3055D-0388-D43F-6515-65FAB6A13E20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36" creationId="{9EB5FFAA-2FDB-727D-0889-842FE8A70F67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43" creationId="{01221E07-1A5E-0B97-2A3D-462489C88B2B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57" creationId="{0E04BD2E-E5F1-A0FF-82A9-C0E59C69AA6E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59" creationId="{9DB70831-4400-84A7-CF7C-BDA1738671AC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61" creationId="{9337DD51-A543-8997-5834-7B21C7227691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64" creationId="{A0FF9885-4499-5089-7D32-2D9B947D006E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68" creationId="{CDAC959B-66CC-5071-C985-8AC783DA6AEF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70" creationId="{19555830-3568-ACA8-3B3E-4F8A2EB157AC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92" creationId="{2F1CF436-770B-8368-62AD-338005973FB2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94" creationId="{3077E540-022F-CDB4-BB7F-7447C7952B97}"/>
          </ac:cxnSpMkLst>
        </pc:cxnChg>
        <pc:cxnChg chg="mod">
          <ac:chgData name="Rouxhet Antoine" userId="d16e6894-7f5c-4fc4-8afa-e070bc656a40" providerId="ADAL" clId="{9809A7FC-84B4-464D-81F1-1D38B71CB093}" dt="2024-03-14T15:19:13.928" v="1074" actId="14100"/>
          <ac:cxnSpMkLst>
            <pc:docMk/>
            <pc:sldMk cId="2277585665" sldId="261"/>
            <ac:cxnSpMk id="1096" creationId="{665915AF-AED4-9B36-241A-9F69F23E56F8}"/>
          </ac:cxnSpMkLst>
        </pc:cxnChg>
      </pc:sldChg>
      <pc:sldChg chg="addSp delSp modSp add del mod ord modAnim modShow chgLayout">
        <pc:chgData name="Rouxhet Antoine" userId="d16e6894-7f5c-4fc4-8afa-e070bc656a40" providerId="ADAL" clId="{9809A7FC-84B4-464D-81F1-1D38B71CB093}" dt="2024-03-25T09:58:28.498" v="4357" actId="47"/>
        <pc:sldMkLst>
          <pc:docMk/>
          <pc:sldMk cId="3578426977" sldId="261"/>
        </pc:sldMkLst>
        <pc:spChg chg="mod ord">
          <ac:chgData name="Rouxhet Antoine" userId="d16e6894-7f5c-4fc4-8afa-e070bc656a40" providerId="ADAL" clId="{9809A7FC-84B4-464D-81F1-1D38B71CB093}" dt="2024-03-19T15:15:16.454" v="4335" actId="6264"/>
          <ac:spMkLst>
            <pc:docMk/>
            <pc:sldMk cId="3578426977" sldId="261"/>
            <ac:spMk id="2" creationId="{BABA4C87-1240-47C1-DB7D-485B12814B9F}"/>
          </ac:spMkLst>
        </pc:spChg>
        <pc:spChg chg="add del mod">
          <ac:chgData name="Rouxhet Antoine" userId="d16e6894-7f5c-4fc4-8afa-e070bc656a40" providerId="ADAL" clId="{9809A7FC-84B4-464D-81F1-1D38B71CB093}" dt="2024-03-19T15:15:16.454" v="4335" actId="6264"/>
          <ac:spMkLst>
            <pc:docMk/>
            <pc:sldMk cId="3578426977" sldId="261"/>
            <ac:spMk id="4" creationId="{75620F84-C94D-BF6F-5590-10C9E4FB54F4}"/>
          </ac:spMkLst>
        </pc:spChg>
        <pc:spChg chg="add del mod">
          <ac:chgData name="Rouxhet Antoine" userId="d16e6894-7f5c-4fc4-8afa-e070bc656a40" providerId="ADAL" clId="{9809A7FC-84B4-464D-81F1-1D38B71CB093}" dt="2024-03-19T15:15:16.454" v="4335" actId="6264"/>
          <ac:spMkLst>
            <pc:docMk/>
            <pc:sldMk cId="3578426977" sldId="261"/>
            <ac:spMk id="5" creationId="{DEC6E89A-EC50-4CE2-22D8-BDD7F095E819}"/>
          </ac:spMkLst>
        </pc:spChg>
        <pc:spChg chg="add del mod ord">
          <ac:chgData name="Rouxhet Antoine" userId="d16e6894-7f5c-4fc4-8afa-e070bc656a40" providerId="ADAL" clId="{9809A7FC-84B4-464D-81F1-1D38B71CB093}" dt="2024-03-19T15:15:16.454" v="4335" actId="6264"/>
          <ac:spMkLst>
            <pc:docMk/>
            <pc:sldMk cId="3578426977" sldId="261"/>
            <ac:spMk id="6" creationId="{9FDE598E-C41E-8DE7-0986-E0F5F2405B25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48" creationId="{0A565354-7B36-CB08-4D29-9CCA6ED12885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52" creationId="{43A29BB6-A88D-E854-19D4-72AA0DDD2DAF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53" creationId="{2FB3081D-ED19-B80A-DCAC-38BF41E86594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56" creationId="{77262653-6F03-1FBE-2C88-38D89D643A7A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57" creationId="{08950E30-A0A0-9AE3-573F-F5E32B626E8A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58" creationId="{685EBBFF-9FBD-321F-CE80-9B92850F6F02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61" creationId="{EEC61B58-EDCF-4FD9-D67A-244900607EFC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62" creationId="{20136F07-2999-2F03-ECB3-495F26A648F2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63" creationId="{36566B75-6481-841A-904D-95D98B0560A8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64" creationId="{E16F09D3-2B08-BCE3-9ABE-5EE88AF7B439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75" creationId="{BD9AC53E-321D-56DD-7FE8-6E37D6351DE4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76" creationId="{5B1FC0E5-8762-C7AB-C1F9-C3AC9ADD9E44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80" creationId="{42D0AA03-9D48-B766-A0E1-B0F5F270153D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81" creationId="{A98DD811-1A29-4E8F-C6B3-8E7EFC5768CF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82" creationId="{5AEC8439-B96F-9C47-D1BC-64DC7E1C522D}"/>
          </ac:spMkLst>
        </pc:spChg>
        <pc:spChg chg="del">
          <ac:chgData name="Rouxhet Antoine" userId="d16e6894-7f5c-4fc4-8afa-e070bc656a40" providerId="ADAL" clId="{9809A7FC-84B4-464D-81F1-1D38B71CB093}" dt="2024-03-14T15:44:35.447" v="1342" actId="478"/>
          <ac:spMkLst>
            <pc:docMk/>
            <pc:sldMk cId="3578426977" sldId="261"/>
            <ac:spMk id="83" creationId="{2FE64F4E-F3DA-7C6B-2DE8-251E5DDED2B0}"/>
          </ac:spMkLst>
        </pc:spChg>
        <pc:spChg chg="mod ord">
          <ac:chgData name="Rouxhet Antoine" userId="d16e6894-7f5c-4fc4-8afa-e070bc656a40" providerId="ADAL" clId="{9809A7FC-84B4-464D-81F1-1D38B71CB093}" dt="2024-03-19T15:15:16.454" v="4335" actId="6264"/>
          <ac:spMkLst>
            <pc:docMk/>
            <pc:sldMk cId="3578426977" sldId="261"/>
            <ac:spMk id="88" creationId="{C60E5BEC-D334-5EB2-859B-08B7B8A74A73}"/>
          </ac:spMkLst>
        </pc:spChg>
        <pc:grpChg chg="del">
          <ac:chgData name="Rouxhet Antoine" userId="d16e6894-7f5c-4fc4-8afa-e070bc656a40" providerId="ADAL" clId="{9809A7FC-84B4-464D-81F1-1D38B71CB093}" dt="2024-03-14T15:44:35.447" v="1342" actId="478"/>
          <ac:grpSpMkLst>
            <pc:docMk/>
            <pc:sldMk cId="3578426977" sldId="261"/>
            <ac:grpSpMk id="49" creationId="{097D692A-318F-22F8-EBD9-9BABBA00146F}"/>
          </ac:grpSpMkLst>
        </pc:grpChg>
        <pc:grpChg chg="del">
          <ac:chgData name="Rouxhet Antoine" userId="d16e6894-7f5c-4fc4-8afa-e070bc656a40" providerId="ADAL" clId="{9809A7FC-84B4-464D-81F1-1D38B71CB093}" dt="2024-03-14T15:44:35.447" v="1342" actId="478"/>
          <ac:grpSpMkLst>
            <pc:docMk/>
            <pc:sldMk cId="3578426977" sldId="261"/>
            <ac:grpSpMk id="50" creationId="{65C65C47-03B7-3CEC-6293-6330E211E6C8}"/>
          </ac:grpSpMkLst>
        </pc:grpChg>
        <pc:graphicFrameChg chg="add mod">
          <ac:chgData name="Rouxhet Antoine" userId="d16e6894-7f5c-4fc4-8afa-e070bc656a40" providerId="ADAL" clId="{9809A7FC-84B4-464D-81F1-1D38B71CB093}" dt="2024-03-15T10:10:09.415" v="1654"/>
          <ac:graphicFrameMkLst>
            <pc:docMk/>
            <pc:sldMk cId="3578426977" sldId="261"/>
            <ac:graphicFrameMk id="3" creationId="{AD3D1B33-B912-3A19-45D7-AD928CE08D8F}"/>
          </ac:graphicFrameMkLst>
        </pc:graphicFrameChg>
        <pc:picChg chg="del">
          <ac:chgData name="Rouxhet Antoine" userId="d16e6894-7f5c-4fc4-8afa-e070bc656a40" providerId="ADAL" clId="{9809A7FC-84B4-464D-81F1-1D38B71CB093}" dt="2024-03-14T15:44:35.447" v="1342" actId="478"/>
          <ac:picMkLst>
            <pc:docMk/>
            <pc:sldMk cId="3578426977" sldId="261"/>
            <ac:picMk id="47" creationId="{EB1EA6D6-64F1-BF42-9C0E-3DBCF2C60C9E}"/>
          </ac:picMkLst>
        </pc:picChg>
        <pc:picChg chg="del">
          <ac:chgData name="Rouxhet Antoine" userId="d16e6894-7f5c-4fc4-8afa-e070bc656a40" providerId="ADAL" clId="{9809A7FC-84B4-464D-81F1-1D38B71CB093}" dt="2024-03-14T15:44:35.447" v="1342" actId="478"/>
          <ac:picMkLst>
            <pc:docMk/>
            <pc:sldMk cId="3578426977" sldId="261"/>
            <ac:picMk id="71" creationId="{2B5C9D63-14A6-6B8B-0512-12AC8B53B0AB}"/>
          </ac:picMkLst>
        </pc:picChg>
        <pc:picChg chg="del">
          <ac:chgData name="Rouxhet Antoine" userId="d16e6894-7f5c-4fc4-8afa-e070bc656a40" providerId="ADAL" clId="{9809A7FC-84B4-464D-81F1-1D38B71CB093}" dt="2024-03-14T15:44:35.447" v="1342" actId="478"/>
          <ac:picMkLst>
            <pc:docMk/>
            <pc:sldMk cId="3578426977" sldId="261"/>
            <ac:picMk id="72" creationId="{6CF93736-9DE6-54FB-52D1-12E6F8DE1FEB}"/>
          </ac:picMkLst>
        </pc:picChg>
        <pc:picChg chg="del">
          <ac:chgData name="Rouxhet Antoine" userId="d16e6894-7f5c-4fc4-8afa-e070bc656a40" providerId="ADAL" clId="{9809A7FC-84B4-464D-81F1-1D38B71CB093}" dt="2024-03-14T15:44:35.447" v="1342" actId="478"/>
          <ac:picMkLst>
            <pc:docMk/>
            <pc:sldMk cId="3578426977" sldId="261"/>
            <ac:picMk id="73" creationId="{1B55BEEF-4B7C-E031-3B39-50CE2FA79887}"/>
          </ac:picMkLst>
        </pc:picChg>
        <pc:picChg chg="del">
          <ac:chgData name="Rouxhet Antoine" userId="d16e6894-7f5c-4fc4-8afa-e070bc656a40" providerId="ADAL" clId="{9809A7FC-84B4-464D-81F1-1D38B71CB093}" dt="2024-03-14T15:44:35.447" v="1342" actId="478"/>
          <ac:picMkLst>
            <pc:docMk/>
            <pc:sldMk cId="3578426977" sldId="261"/>
            <ac:picMk id="74" creationId="{9E5DE99E-C54D-00CD-5F58-4AA744192262}"/>
          </ac:picMkLst>
        </pc:pic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51" creationId="{491B46A6-4393-4F93-4187-E66F39A592C6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54" creationId="{4D470A4C-B9D1-EDB5-4DE1-A342C55768D6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55" creationId="{4C4D2E37-1710-A08A-F575-C7DF2D22B198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59" creationId="{F0F01129-E19E-8AE6-92B9-9147BCA52660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65" creationId="{9BE4E451-B2C4-54F8-573B-FC201F6B09B8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66" creationId="{205674C5-81CB-20CE-45C2-CE4BCE4E7D22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67" creationId="{C2D0B4F5-C2A1-190E-13AC-F5CDCE6C1DDF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68" creationId="{5A3CC427-F73B-8A74-65F3-069745F6EDD2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69" creationId="{D3AB1C60-24EE-3DA2-495F-E5469AB77A81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70" creationId="{4D441655-C930-5D2C-4026-62EE7A8ED284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77" creationId="{6917B965-348D-3BA7-D64A-A199ECDAFD16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78" creationId="{3535C7CF-A8D1-D43F-027B-A983DDFC2B63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79" creationId="{0EA388F8-FB34-D59F-F574-86E379355BC6}"/>
          </ac:cxnSpMkLst>
        </pc:cxnChg>
        <pc:cxnChg chg="del">
          <ac:chgData name="Rouxhet Antoine" userId="d16e6894-7f5c-4fc4-8afa-e070bc656a40" providerId="ADAL" clId="{9809A7FC-84B4-464D-81F1-1D38B71CB093}" dt="2024-03-14T15:44:35.447" v="1342" actId="478"/>
          <ac:cxnSpMkLst>
            <pc:docMk/>
            <pc:sldMk cId="3578426977" sldId="261"/>
            <ac:cxnSpMk id="101" creationId="{BD19C3AC-DE9A-E695-E59F-8B440EFD1F63}"/>
          </ac:cxnSpMkLst>
        </pc:cxnChg>
      </pc:sldChg>
      <pc:sldChg chg="add modAnim">
        <pc:chgData name="Rouxhet Antoine" userId="d16e6894-7f5c-4fc4-8afa-e070bc656a40" providerId="ADAL" clId="{9809A7FC-84B4-464D-81F1-1D38B71CB093}" dt="2024-03-15T10:14:15.347" v="1685"/>
        <pc:sldMkLst>
          <pc:docMk/>
          <pc:sldMk cId="2800802194" sldId="262"/>
        </pc:sldMkLst>
      </pc:sldChg>
      <pc:sldChg chg="addSp delSp modSp add mod modTransition modAnim">
        <pc:chgData name="Rouxhet Antoine" userId="d16e6894-7f5c-4fc4-8afa-e070bc656a40" providerId="ADAL" clId="{9809A7FC-84B4-464D-81F1-1D38B71CB093}" dt="2024-03-15T10:25:58.903" v="2152"/>
        <pc:sldMkLst>
          <pc:docMk/>
          <pc:sldMk cId="31562357" sldId="263"/>
        </pc:sldMkLst>
        <pc:spChg chg="mod">
          <ac:chgData name="Rouxhet Antoine" userId="d16e6894-7f5c-4fc4-8afa-e070bc656a40" providerId="ADAL" clId="{9809A7FC-84B4-464D-81F1-1D38B71CB093}" dt="2024-03-15T10:22:00.752" v="1902" actId="58"/>
          <ac:spMkLst>
            <pc:docMk/>
            <pc:sldMk cId="31562357" sldId="263"/>
            <ac:spMk id="2" creationId="{BABA4C87-1240-47C1-DB7D-485B12814B9F}"/>
          </ac:spMkLst>
        </pc:spChg>
        <pc:spChg chg="add mod topLvl">
          <ac:chgData name="Rouxhet Antoine" userId="d16e6894-7f5c-4fc4-8afa-e070bc656a40" providerId="ADAL" clId="{9809A7FC-84B4-464D-81F1-1D38B71CB093}" dt="2024-03-15T10:17:58.803" v="1813" actId="165"/>
          <ac:spMkLst>
            <pc:docMk/>
            <pc:sldMk cId="31562357" sldId="263"/>
            <ac:spMk id="6" creationId="{E6E528E9-D89B-072C-CB30-CAF8142B204B}"/>
          </ac:spMkLst>
        </pc:spChg>
        <pc:spChg chg="add mod">
          <ac:chgData name="Rouxhet Antoine" userId="d16e6894-7f5c-4fc4-8afa-e070bc656a40" providerId="ADAL" clId="{9809A7FC-84B4-464D-81F1-1D38B71CB093}" dt="2024-03-15T10:19:11.846" v="1814"/>
          <ac:spMkLst>
            <pc:docMk/>
            <pc:sldMk cId="31562357" sldId="263"/>
            <ac:spMk id="8" creationId="{1D3F69C7-1D5B-8854-7B4B-2DB399416125}"/>
          </ac:spMkLst>
        </pc:spChg>
        <pc:spChg chg="add mod">
          <ac:chgData name="Rouxhet Antoine" userId="d16e6894-7f5c-4fc4-8afa-e070bc656a40" providerId="ADAL" clId="{9809A7FC-84B4-464D-81F1-1D38B71CB093}" dt="2024-03-15T10:19:11.846" v="1814"/>
          <ac:spMkLst>
            <pc:docMk/>
            <pc:sldMk cId="31562357" sldId="263"/>
            <ac:spMk id="9" creationId="{70CDCA13-4662-2871-5D3F-CD3298EB0A0A}"/>
          </ac:spMkLst>
        </pc:spChg>
        <pc:spChg chg="add mod">
          <ac:chgData name="Rouxhet Antoine" userId="d16e6894-7f5c-4fc4-8afa-e070bc656a40" providerId="ADAL" clId="{9809A7FC-84B4-464D-81F1-1D38B71CB093}" dt="2024-03-15T10:19:11.846" v="1814"/>
          <ac:spMkLst>
            <pc:docMk/>
            <pc:sldMk cId="31562357" sldId="263"/>
            <ac:spMk id="10" creationId="{9CCCC974-BE31-1BEF-2593-474FC2ED7113}"/>
          </ac:spMkLst>
        </pc:spChg>
        <pc:spChg chg="mod">
          <ac:chgData name="Rouxhet Antoine" userId="d16e6894-7f5c-4fc4-8afa-e070bc656a40" providerId="ADAL" clId="{9809A7FC-84B4-464D-81F1-1D38B71CB093}" dt="2024-03-15T10:20:04.191" v="1846" actId="1038"/>
          <ac:spMkLst>
            <pc:docMk/>
            <pc:sldMk cId="31562357" sldId="263"/>
            <ac:spMk id="13" creationId="{D707C65D-B427-8664-8E7E-E7399FA4E855}"/>
          </ac:spMkLst>
        </pc:spChg>
        <pc:spChg chg="mod">
          <ac:chgData name="Rouxhet Antoine" userId="d16e6894-7f5c-4fc4-8afa-e070bc656a40" providerId="ADAL" clId="{9809A7FC-84B4-464D-81F1-1D38B71CB093}" dt="2024-03-15T10:20:04.191" v="1846" actId="1038"/>
          <ac:spMkLst>
            <pc:docMk/>
            <pc:sldMk cId="31562357" sldId="263"/>
            <ac:spMk id="14" creationId="{B3695D8D-339A-04D8-EA33-C2AD2410431A}"/>
          </ac:spMkLst>
        </pc:spChg>
        <pc:spChg chg="mod">
          <ac:chgData name="Rouxhet Antoine" userId="d16e6894-7f5c-4fc4-8afa-e070bc656a40" providerId="ADAL" clId="{9809A7FC-84B4-464D-81F1-1D38B71CB093}" dt="2024-03-15T10:20:04.191" v="1846" actId="1038"/>
          <ac:spMkLst>
            <pc:docMk/>
            <pc:sldMk cId="31562357" sldId="263"/>
            <ac:spMk id="15" creationId="{CC82B760-3ABE-80E2-A953-F01B5D11481B}"/>
          </ac:spMkLst>
        </pc:spChg>
        <pc:spChg chg="add mod">
          <ac:chgData name="Rouxhet Antoine" userId="d16e6894-7f5c-4fc4-8afa-e070bc656a40" providerId="ADAL" clId="{9809A7FC-84B4-464D-81F1-1D38B71CB093}" dt="2024-03-15T10:20:32.394" v="1850" actId="1076"/>
          <ac:spMkLst>
            <pc:docMk/>
            <pc:sldMk cId="31562357" sldId="263"/>
            <ac:spMk id="16" creationId="{83AC196A-C668-833B-BDD3-3BA31DC9A2DD}"/>
          </ac:spMkLst>
        </pc:spChg>
        <pc:spChg chg="add mod">
          <ac:chgData name="Rouxhet Antoine" userId="d16e6894-7f5c-4fc4-8afa-e070bc656a40" providerId="ADAL" clId="{9809A7FC-84B4-464D-81F1-1D38B71CB093}" dt="2024-03-15T10:24:32.828" v="2068" actId="14100"/>
          <ac:spMkLst>
            <pc:docMk/>
            <pc:sldMk cId="31562357" sldId="263"/>
            <ac:spMk id="17" creationId="{BAAB866D-6EF6-F5B1-B26C-A608306B2AC0}"/>
          </ac:spMkLst>
        </pc:spChg>
        <pc:spChg chg="add mod">
          <ac:chgData name="Rouxhet Antoine" userId="d16e6894-7f5c-4fc4-8afa-e070bc656a40" providerId="ADAL" clId="{9809A7FC-84B4-464D-81F1-1D38B71CB093}" dt="2024-03-15T10:25:48.680" v="2150" actId="122"/>
          <ac:spMkLst>
            <pc:docMk/>
            <pc:sldMk cId="31562357" sldId="263"/>
            <ac:spMk id="18" creationId="{57F560B6-D582-3F0D-1B7D-7A3737274C4D}"/>
          </ac:spMkLst>
        </pc:spChg>
        <pc:spChg chg="del">
          <ac:chgData name="Rouxhet Antoine" userId="d16e6894-7f5c-4fc4-8afa-e070bc656a40" providerId="ADAL" clId="{9809A7FC-84B4-464D-81F1-1D38B71CB093}" dt="2024-03-15T10:14:29.891" v="1715" actId="478"/>
          <ac:spMkLst>
            <pc:docMk/>
            <pc:sldMk cId="31562357" sldId="263"/>
            <ac:spMk id="48" creationId="{0A565354-7B36-CB08-4D29-9CCA6ED12885}"/>
          </ac:spMkLst>
        </pc:spChg>
        <pc:spChg chg="del">
          <ac:chgData name="Rouxhet Antoine" userId="d16e6894-7f5c-4fc4-8afa-e070bc656a40" providerId="ADAL" clId="{9809A7FC-84B4-464D-81F1-1D38B71CB093}" dt="2024-03-15T10:14:33.509" v="1716" actId="478"/>
          <ac:spMkLst>
            <pc:docMk/>
            <pc:sldMk cId="31562357" sldId="263"/>
            <ac:spMk id="52" creationId="{43A29BB6-A88D-E854-19D4-72AA0DDD2DAF}"/>
          </ac:spMkLst>
        </pc:spChg>
        <pc:spChg chg="del">
          <ac:chgData name="Rouxhet Antoine" userId="d16e6894-7f5c-4fc4-8afa-e070bc656a40" providerId="ADAL" clId="{9809A7FC-84B4-464D-81F1-1D38B71CB093}" dt="2024-03-15T10:14:29.891" v="1715" actId="478"/>
          <ac:spMkLst>
            <pc:docMk/>
            <pc:sldMk cId="31562357" sldId="263"/>
            <ac:spMk id="53" creationId="{2FB3081D-ED19-B80A-DCAC-38BF41E86594}"/>
          </ac:spMkLst>
        </pc:spChg>
        <pc:spChg chg="del">
          <ac:chgData name="Rouxhet Antoine" userId="d16e6894-7f5c-4fc4-8afa-e070bc656a40" providerId="ADAL" clId="{9809A7FC-84B4-464D-81F1-1D38B71CB093}" dt="2024-03-15T10:14:29.891" v="1715" actId="478"/>
          <ac:spMkLst>
            <pc:docMk/>
            <pc:sldMk cId="31562357" sldId="263"/>
            <ac:spMk id="56" creationId="{77262653-6F03-1FBE-2C88-38D89D643A7A}"/>
          </ac:spMkLst>
        </pc:spChg>
        <pc:spChg chg="del">
          <ac:chgData name="Rouxhet Antoine" userId="d16e6894-7f5c-4fc4-8afa-e070bc656a40" providerId="ADAL" clId="{9809A7FC-84B4-464D-81F1-1D38B71CB093}" dt="2024-03-15T10:14:29.891" v="1715" actId="478"/>
          <ac:spMkLst>
            <pc:docMk/>
            <pc:sldMk cId="31562357" sldId="263"/>
            <ac:spMk id="57" creationId="{08950E30-A0A0-9AE3-573F-F5E32B626E8A}"/>
          </ac:spMkLst>
        </pc:spChg>
        <pc:spChg chg="mod topLvl">
          <ac:chgData name="Rouxhet Antoine" userId="d16e6894-7f5c-4fc4-8afa-e070bc656a40" providerId="ADAL" clId="{9809A7FC-84B4-464D-81F1-1D38B71CB093}" dt="2024-03-15T10:17:58.803" v="1813" actId="165"/>
          <ac:spMkLst>
            <pc:docMk/>
            <pc:sldMk cId="31562357" sldId="263"/>
            <ac:spMk id="58" creationId="{685EBBFF-9FBD-321F-CE80-9B92850F6F02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61" creationId="{EEC61B58-EDCF-4FD9-D67A-244900607EFC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62" creationId="{20136F07-2999-2F03-ECB3-495F26A648F2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63" creationId="{36566B75-6481-841A-904D-95D98B0560A8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64" creationId="{E16F09D3-2B08-BCE3-9ABE-5EE88AF7B439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75" creationId="{BD9AC53E-321D-56DD-7FE8-6E37D6351DE4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76" creationId="{5B1FC0E5-8762-C7AB-C1F9-C3AC9ADD9E44}"/>
          </ac:spMkLst>
        </pc:spChg>
        <pc:spChg chg="del">
          <ac:chgData name="Rouxhet Antoine" userId="d16e6894-7f5c-4fc4-8afa-e070bc656a40" providerId="ADAL" clId="{9809A7FC-84B4-464D-81F1-1D38B71CB093}" dt="2024-03-15T10:14:29.891" v="1715" actId="478"/>
          <ac:spMkLst>
            <pc:docMk/>
            <pc:sldMk cId="31562357" sldId="263"/>
            <ac:spMk id="80" creationId="{42D0AA03-9D48-B766-A0E1-B0F5F270153D}"/>
          </ac:spMkLst>
        </pc:spChg>
        <pc:spChg chg="del">
          <ac:chgData name="Rouxhet Antoine" userId="d16e6894-7f5c-4fc4-8afa-e070bc656a40" providerId="ADAL" clId="{9809A7FC-84B4-464D-81F1-1D38B71CB093}" dt="2024-03-15T10:14:33.509" v="1716" actId="478"/>
          <ac:spMkLst>
            <pc:docMk/>
            <pc:sldMk cId="31562357" sldId="263"/>
            <ac:spMk id="81" creationId="{A98DD811-1A29-4E8F-C6B3-8E7EFC5768CF}"/>
          </ac:spMkLst>
        </pc:spChg>
        <pc:spChg chg="del">
          <ac:chgData name="Rouxhet Antoine" userId="d16e6894-7f5c-4fc4-8afa-e070bc656a40" providerId="ADAL" clId="{9809A7FC-84B4-464D-81F1-1D38B71CB093}" dt="2024-03-15T10:14:41.487" v="1718" actId="478"/>
          <ac:spMkLst>
            <pc:docMk/>
            <pc:sldMk cId="31562357" sldId="263"/>
            <ac:spMk id="82" creationId="{5AEC8439-B96F-9C47-D1BC-64DC7E1C522D}"/>
          </ac:spMkLst>
        </pc:spChg>
        <pc:spChg chg="del">
          <ac:chgData name="Rouxhet Antoine" userId="d16e6894-7f5c-4fc4-8afa-e070bc656a40" providerId="ADAL" clId="{9809A7FC-84B4-464D-81F1-1D38B71CB093}" dt="2024-03-15T10:14:36.514" v="1717" actId="478"/>
          <ac:spMkLst>
            <pc:docMk/>
            <pc:sldMk cId="31562357" sldId="263"/>
            <ac:spMk id="83" creationId="{2FE64F4E-F3DA-7C6B-2DE8-251E5DDED2B0}"/>
          </ac:spMkLst>
        </pc:spChg>
        <pc:grpChg chg="add del mod">
          <ac:chgData name="Rouxhet Antoine" userId="d16e6894-7f5c-4fc4-8afa-e070bc656a40" providerId="ADAL" clId="{9809A7FC-84B4-464D-81F1-1D38B71CB093}" dt="2024-03-15T10:17:58.803" v="1813" actId="165"/>
          <ac:grpSpMkLst>
            <pc:docMk/>
            <pc:sldMk cId="31562357" sldId="263"/>
            <ac:grpSpMk id="7" creationId="{C6A51FED-3A6B-94E9-65EA-B9363D32744A}"/>
          </ac:grpSpMkLst>
        </pc:grpChg>
        <pc:grpChg chg="add mod">
          <ac:chgData name="Rouxhet Antoine" userId="d16e6894-7f5c-4fc4-8afa-e070bc656a40" providerId="ADAL" clId="{9809A7FC-84B4-464D-81F1-1D38B71CB093}" dt="2024-03-15T10:20:04.191" v="1846" actId="1038"/>
          <ac:grpSpMkLst>
            <pc:docMk/>
            <pc:sldMk cId="31562357" sldId="263"/>
            <ac:grpSpMk id="11" creationId="{806F9CC7-C92A-07DC-F6B6-123827924AA9}"/>
          </ac:grpSpMkLst>
        </pc:grpChg>
        <pc:grpChg chg="del">
          <ac:chgData name="Rouxhet Antoine" userId="d16e6894-7f5c-4fc4-8afa-e070bc656a40" providerId="ADAL" clId="{9809A7FC-84B4-464D-81F1-1D38B71CB093}" dt="2024-03-15T10:14:29.891" v="1715" actId="478"/>
          <ac:grpSpMkLst>
            <pc:docMk/>
            <pc:sldMk cId="31562357" sldId="263"/>
            <ac:grpSpMk id="49" creationId="{097D692A-318F-22F8-EBD9-9BABBA00146F}"/>
          </ac:grpSpMkLst>
        </pc:grpChg>
        <pc:grpChg chg="del">
          <ac:chgData name="Rouxhet Antoine" userId="d16e6894-7f5c-4fc4-8afa-e070bc656a40" providerId="ADAL" clId="{9809A7FC-84B4-464D-81F1-1D38B71CB093}" dt="2024-03-15T10:14:29.891" v="1715" actId="478"/>
          <ac:grpSpMkLst>
            <pc:docMk/>
            <pc:sldMk cId="31562357" sldId="263"/>
            <ac:grpSpMk id="50" creationId="{65C65C47-03B7-3CEC-6293-6330E211E6C8}"/>
          </ac:grpSpMkLst>
        </pc:grpChg>
        <pc:picChg chg="mod">
          <ac:chgData name="Rouxhet Antoine" userId="d16e6894-7f5c-4fc4-8afa-e070bc656a40" providerId="ADAL" clId="{9809A7FC-84B4-464D-81F1-1D38B71CB093}" dt="2024-03-15T10:20:04.191" v="1846" actId="1038"/>
          <ac:picMkLst>
            <pc:docMk/>
            <pc:sldMk cId="31562357" sldId="263"/>
            <ac:picMk id="12" creationId="{C3CD490C-C61A-D643-64B5-327FCD059FE7}"/>
          </ac:picMkLst>
        </pc:picChg>
        <pc:picChg chg="del">
          <ac:chgData name="Rouxhet Antoine" userId="d16e6894-7f5c-4fc4-8afa-e070bc656a40" providerId="ADAL" clId="{9809A7FC-84B4-464D-81F1-1D38B71CB093}" dt="2024-03-15T10:14:29.891" v="1715" actId="478"/>
          <ac:picMkLst>
            <pc:docMk/>
            <pc:sldMk cId="31562357" sldId="263"/>
            <ac:picMk id="47" creationId="{EB1EA6D6-64F1-BF42-9C0E-3DBCF2C60C9E}"/>
          </ac:picMkLst>
        </pc:picChg>
        <pc:picChg chg="del">
          <ac:chgData name="Rouxhet Antoine" userId="d16e6894-7f5c-4fc4-8afa-e070bc656a40" providerId="ADAL" clId="{9809A7FC-84B4-464D-81F1-1D38B71CB093}" dt="2024-03-15T10:14:41.487" v="1718" actId="478"/>
          <ac:picMkLst>
            <pc:docMk/>
            <pc:sldMk cId="31562357" sldId="263"/>
            <ac:picMk id="71" creationId="{2B5C9D63-14A6-6B8B-0512-12AC8B53B0AB}"/>
          </ac:picMkLst>
        </pc:picChg>
        <pc:picChg chg="del">
          <ac:chgData name="Rouxhet Antoine" userId="d16e6894-7f5c-4fc4-8afa-e070bc656a40" providerId="ADAL" clId="{9809A7FC-84B4-464D-81F1-1D38B71CB093}" dt="2024-03-15T10:14:41.487" v="1718" actId="478"/>
          <ac:picMkLst>
            <pc:docMk/>
            <pc:sldMk cId="31562357" sldId="263"/>
            <ac:picMk id="72" creationId="{6CF93736-9DE6-54FB-52D1-12E6F8DE1FEB}"/>
          </ac:picMkLst>
        </pc:picChg>
        <pc:picChg chg="del">
          <ac:chgData name="Rouxhet Antoine" userId="d16e6894-7f5c-4fc4-8afa-e070bc656a40" providerId="ADAL" clId="{9809A7FC-84B4-464D-81F1-1D38B71CB093}" dt="2024-03-15T10:14:41.487" v="1718" actId="478"/>
          <ac:picMkLst>
            <pc:docMk/>
            <pc:sldMk cId="31562357" sldId="263"/>
            <ac:picMk id="73" creationId="{1B55BEEF-4B7C-E031-3B39-50CE2FA79887}"/>
          </ac:picMkLst>
        </pc:picChg>
        <pc:picChg chg="del">
          <ac:chgData name="Rouxhet Antoine" userId="d16e6894-7f5c-4fc4-8afa-e070bc656a40" providerId="ADAL" clId="{9809A7FC-84B4-464D-81F1-1D38B71CB093}" dt="2024-03-15T10:14:41.487" v="1718" actId="478"/>
          <ac:picMkLst>
            <pc:docMk/>
            <pc:sldMk cId="31562357" sldId="263"/>
            <ac:picMk id="74" creationId="{9E5DE99E-C54D-00CD-5F58-4AA744192262}"/>
          </ac:picMkLst>
        </pc:picChg>
        <pc:cxnChg chg="add mod topLvl">
          <ac:chgData name="Rouxhet Antoine" userId="d16e6894-7f5c-4fc4-8afa-e070bc656a40" providerId="ADAL" clId="{9809A7FC-84B4-464D-81F1-1D38B71CB093}" dt="2024-03-15T10:17:58.803" v="1813" actId="165"/>
          <ac:cxnSpMkLst>
            <pc:docMk/>
            <pc:sldMk cId="31562357" sldId="263"/>
            <ac:cxnSpMk id="4" creationId="{CC332E3D-4BDB-931B-107A-61427F60B94D}"/>
          </ac:cxnSpMkLst>
        </pc:cxnChg>
        <pc:cxnChg chg="del">
          <ac:chgData name="Rouxhet Antoine" userId="d16e6894-7f5c-4fc4-8afa-e070bc656a40" providerId="ADAL" clId="{9809A7FC-84B4-464D-81F1-1D38B71CB093}" dt="2024-03-15T10:14:29.891" v="1715" actId="478"/>
          <ac:cxnSpMkLst>
            <pc:docMk/>
            <pc:sldMk cId="31562357" sldId="263"/>
            <ac:cxnSpMk id="51" creationId="{491B46A6-4393-4F93-4187-E66F39A592C6}"/>
          </ac:cxnSpMkLst>
        </pc:cxnChg>
        <pc:cxnChg chg="del">
          <ac:chgData name="Rouxhet Antoine" userId="d16e6894-7f5c-4fc4-8afa-e070bc656a40" providerId="ADAL" clId="{9809A7FC-84B4-464D-81F1-1D38B71CB093}" dt="2024-03-15T10:14:29.891" v="1715" actId="478"/>
          <ac:cxnSpMkLst>
            <pc:docMk/>
            <pc:sldMk cId="31562357" sldId="263"/>
            <ac:cxnSpMk id="54" creationId="{4D470A4C-B9D1-EDB5-4DE1-A342C55768D6}"/>
          </ac:cxnSpMkLst>
        </pc:cxnChg>
        <pc:cxnChg chg="del">
          <ac:chgData name="Rouxhet Antoine" userId="d16e6894-7f5c-4fc4-8afa-e070bc656a40" providerId="ADAL" clId="{9809A7FC-84B4-464D-81F1-1D38B71CB093}" dt="2024-03-15T10:14:29.891" v="1715" actId="478"/>
          <ac:cxnSpMkLst>
            <pc:docMk/>
            <pc:sldMk cId="31562357" sldId="263"/>
            <ac:cxnSpMk id="55" creationId="{4C4D2E37-1710-A08A-F575-C7DF2D22B198}"/>
          </ac:cxnSpMkLst>
        </pc:cxnChg>
        <pc:cxnChg chg="del mod">
          <ac:chgData name="Rouxhet Antoine" userId="d16e6894-7f5c-4fc4-8afa-e070bc656a40" providerId="ADAL" clId="{9809A7FC-84B4-464D-81F1-1D38B71CB093}" dt="2024-03-15T10:14:46.627" v="1720" actId="478"/>
          <ac:cxnSpMkLst>
            <pc:docMk/>
            <pc:sldMk cId="31562357" sldId="263"/>
            <ac:cxnSpMk id="59" creationId="{F0F01129-E19E-8AE6-92B9-9147BCA52660}"/>
          </ac:cxnSpMkLst>
        </pc:cxnChg>
        <pc:cxnChg chg="del">
          <ac:chgData name="Rouxhet Antoine" userId="d16e6894-7f5c-4fc4-8afa-e070bc656a40" providerId="ADAL" clId="{9809A7FC-84B4-464D-81F1-1D38B71CB093}" dt="2024-03-15T10:14:44.133" v="1719" actId="478"/>
          <ac:cxnSpMkLst>
            <pc:docMk/>
            <pc:sldMk cId="31562357" sldId="263"/>
            <ac:cxnSpMk id="65" creationId="{9BE4E451-B2C4-54F8-573B-FC201F6B09B8}"/>
          </ac:cxnSpMkLst>
        </pc:cxnChg>
        <pc:cxnChg chg="del">
          <ac:chgData name="Rouxhet Antoine" userId="d16e6894-7f5c-4fc4-8afa-e070bc656a40" providerId="ADAL" clId="{9809A7FC-84B4-464D-81F1-1D38B71CB093}" dt="2024-03-15T10:14:41.487" v="1718" actId="478"/>
          <ac:cxnSpMkLst>
            <pc:docMk/>
            <pc:sldMk cId="31562357" sldId="263"/>
            <ac:cxnSpMk id="66" creationId="{205674C5-81CB-20CE-45C2-CE4BCE4E7D22}"/>
          </ac:cxnSpMkLst>
        </pc:cxnChg>
        <pc:cxnChg chg="del">
          <ac:chgData name="Rouxhet Antoine" userId="d16e6894-7f5c-4fc4-8afa-e070bc656a40" providerId="ADAL" clId="{9809A7FC-84B4-464D-81F1-1D38B71CB093}" dt="2024-03-15T10:14:41.487" v="1718" actId="478"/>
          <ac:cxnSpMkLst>
            <pc:docMk/>
            <pc:sldMk cId="31562357" sldId="263"/>
            <ac:cxnSpMk id="67" creationId="{C2D0B4F5-C2A1-190E-13AC-F5CDCE6C1DDF}"/>
          </ac:cxnSpMkLst>
        </pc:cxnChg>
        <pc:cxnChg chg="del">
          <ac:chgData name="Rouxhet Antoine" userId="d16e6894-7f5c-4fc4-8afa-e070bc656a40" providerId="ADAL" clId="{9809A7FC-84B4-464D-81F1-1D38B71CB093}" dt="2024-03-15T10:14:41.487" v="1718" actId="478"/>
          <ac:cxnSpMkLst>
            <pc:docMk/>
            <pc:sldMk cId="31562357" sldId="263"/>
            <ac:cxnSpMk id="68" creationId="{5A3CC427-F73B-8A74-65F3-069745F6EDD2}"/>
          </ac:cxnSpMkLst>
        </pc:cxnChg>
        <pc:cxnChg chg="del">
          <ac:chgData name="Rouxhet Antoine" userId="d16e6894-7f5c-4fc4-8afa-e070bc656a40" providerId="ADAL" clId="{9809A7FC-84B4-464D-81F1-1D38B71CB093}" dt="2024-03-15T10:14:41.487" v="1718" actId="478"/>
          <ac:cxnSpMkLst>
            <pc:docMk/>
            <pc:sldMk cId="31562357" sldId="263"/>
            <ac:cxnSpMk id="69" creationId="{D3AB1C60-24EE-3DA2-495F-E5469AB77A81}"/>
          </ac:cxnSpMkLst>
        </pc:cxnChg>
        <pc:cxnChg chg="del">
          <ac:chgData name="Rouxhet Antoine" userId="d16e6894-7f5c-4fc4-8afa-e070bc656a40" providerId="ADAL" clId="{9809A7FC-84B4-464D-81F1-1D38B71CB093}" dt="2024-03-15T10:14:41.487" v="1718" actId="478"/>
          <ac:cxnSpMkLst>
            <pc:docMk/>
            <pc:sldMk cId="31562357" sldId="263"/>
            <ac:cxnSpMk id="70" creationId="{4D441655-C930-5D2C-4026-62EE7A8ED284}"/>
          </ac:cxnSpMkLst>
        </pc:cxnChg>
        <pc:cxnChg chg="del mod">
          <ac:chgData name="Rouxhet Antoine" userId="d16e6894-7f5c-4fc4-8afa-e070bc656a40" providerId="ADAL" clId="{9809A7FC-84B4-464D-81F1-1D38B71CB093}" dt="2024-03-15T10:14:41.487" v="1718" actId="478"/>
          <ac:cxnSpMkLst>
            <pc:docMk/>
            <pc:sldMk cId="31562357" sldId="263"/>
            <ac:cxnSpMk id="77" creationId="{6917B965-348D-3BA7-D64A-A199ECDAFD16}"/>
          </ac:cxnSpMkLst>
        </pc:cxnChg>
        <pc:cxnChg chg="del">
          <ac:chgData name="Rouxhet Antoine" userId="d16e6894-7f5c-4fc4-8afa-e070bc656a40" providerId="ADAL" clId="{9809A7FC-84B4-464D-81F1-1D38B71CB093}" dt="2024-03-15T10:14:36.514" v="1717" actId="478"/>
          <ac:cxnSpMkLst>
            <pc:docMk/>
            <pc:sldMk cId="31562357" sldId="263"/>
            <ac:cxnSpMk id="78" creationId="{3535C7CF-A8D1-D43F-027B-A983DDFC2B63}"/>
          </ac:cxnSpMkLst>
        </pc:cxnChg>
        <pc:cxnChg chg="del">
          <ac:chgData name="Rouxhet Antoine" userId="d16e6894-7f5c-4fc4-8afa-e070bc656a40" providerId="ADAL" clId="{9809A7FC-84B4-464D-81F1-1D38B71CB093}" dt="2024-03-15T10:14:29.891" v="1715" actId="478"/>
          <ac:cxnSpMkLst>
            <pc:docMk/>
            <pc:sldMk cId="31562357" sldId="263"/>
            <ac:cxnSpMk id="79" creationId="{0EA388F8-FB34-D59F-F574-86E379355BC6}"/>
          </ac:cxnSpMkLst>
        </pc:cxnChg>
        <pc:cxnChg chg="del mod">
          <ac:chgData name="Rouxhet Antoine" userId="d16e6894-7f5c-4fc4-8afa-e070bc656a40" providerId="ADAL" clId="{9809A7FC-84B4-464D-81F1-1D38B71CB093}" dt="2024-03-15T10:14:48.875" v="1721" actId="478"/>
          <ac:cxnSpMkLst>
            <pc:docMk/>
            <pc:sldMk cId="31562357" sldId="263"/>
            <ac:cxnSpMk id="101" creationId="{BD19C3AC-DE9A-E695-E59F-8B440EFD1F63}"/>
          </ac:cxnSpMkLst>
        </pc:cxnChg>
      </pc:sldChg>
      <pc:sldChg chg="addSp delSp modSp add mod delAnim modAnim">
        <pc:chgData name="Rouxhet Antoine" userId="d16e6894-7f5c-4fc4-8afa-e070bc656a40" providerId="ADAL" clId="{9809A7FC-84B4-464D-81F1-1D38B71CB093}" dt="2024-03-15T10:50:41.649" v="2437" actId="20577"/>
        <pc:sldMkLst>
          <pc:docMk/>
          <pc:sldMk cId="1950592893" sldId="264"/>
        </pc:sldMkLst>
        <pc:spChg chg="add del mod">
          <ac:chgData name="Rouxhet Antoine" userId="d16e6894-7f5c-4fc4-8afa-e070bc656a40" providerId="ADAL" clId="{9809A7FC-84B4-464D-81F1-1D38B71CB093}" dt="2024-03-15T10:28:31.564" v="2156" actId="478"/>
          <ac:spMkLst>
            <pc:docMk/>
            <pc:sldMk cId="1950592893" sldId="264"/>
            <ac:spMk id="5" creationId="{FFFA4D3C-B396-1A56-BCED-BF9C4958B3B6}"/>
          </ac:spMkLst>
        </pc:spChg>
        <pc:spChg chg="del">
          <ac:chgData name="Rouxhet Antoine" userId="d16e6894-7f5c-4fc4-8afa-e070bc656a40" providerId="ADAL" clId="{9809A7FC-84B4-464D-81F1-1D38B71CB093}" dt="2024-03-15T10:28:41.117" v="2160" actId="478"/>
          <ac:spMkLst>
            <pc:docMk/>
            <pc:sldMk cId="1950592893" sldId="264"/>
            <ac:spMk id="6" creationId="{E6E528E9-D89B-072C-CB30-CAF8142B204B}"/>
          </ac:spMkLst>
        </pc:spChg>
        <pc:spChg chg="mod">
          <ac:chgData name="Rouxhet Antoine" userId="d16e6894-7f5c-4fc4-8afa-e070bc656a40" providerId="ADAL" clId="{9809A7FC-84B4-464D-81F1-1D38B71CB093}" dt="2024-03-15T10:36:44.783" v="2180" actId="165"/>
          <ac:spMkLst>
            <pc:docMk/>
            <pc:sldMk cId="1950592893" sldId="264"/>
            <ac:spMk id="10" creationId="{10A2F72E-8BFD-3A3B-877B-07052606F806}"/>
          </ac:spMkLst>
        </pc:spChg>
        <pc:spChg chg="mod">
          <ac:chgData name="Rouxhet Antoine" userId="d16e6894-7f5c-4fc4-8afa-e070bc656a40" providerId="ADAL" clId="{9809A7FC-84B4-464D-81F1-1D38B71CB093}" dt="2024-03-15T10:36:44.783" v="2180" actId="165"/>
          <ac:spMkLst>
            <pc:docMk/>
            <pc:sldMk cId="1950592893" sldId="264"/>
            <ac:spMk id="13" creationId="{D707C65D-B427-8664-8E7E-E7399FA4E855}"/>
          </ac:spMkLst>
        </pc:spChg>
        <pc:spChg chg="mod">
          <ac:chgData name="Rouxhet Antoine" userId="d16e6894-7f5c-4fc4-8afa-e070bc656a40" providerId="ADAL" clId="{9809A7FC-84B4-464D-81F1-1D38B71CB093}" dt="2024-03-15T10:36:44.783" v="2180" actId="165"/>
          <ac:spMkLst>
            <pc:docMk/>
            <pc:sldMk cId="1950592893" sldId="264"/>
            <ac:spMk id="14" creationId="{B3695D8D-339A-04D8-EA33-C2AD2410431A}"/>
          </ac:spMkLst>
        </pc:spChg>
        <pc:spChg chg="mod">
          <ac:chgData name="Rouxhet Antoine" userId="d16e6894-7f5c-4fc4-8afa-e070bc656a40" providerId="ADAL" clId="{9809A7FC-84B4-464D-81F1-1D38B71CB093}" dt="2024-03-15T10:36:44.783" v="2180" actId="165"/>
          <ac:spMkLst>
            <pc:docMk/>
            <pc:sldMk cId="1950592893" sldId="264"/>
            <ac:spMk id="15" creationId="{CC82B760-3ABE-80E2-A953-F01B5D11481B}"/>
          </ac:spMkLst>
        </pc:spChg>
        <pc:spChg chg="del">
          <ac:chgData name="Rouxhet Antoine" userId="d16e6894-7f5c-4fc4-8afa-e070bc656a40" providerId="ADAL" clId="{9809A7FC-84B4-464D-81F1-1D38B71CB093}" dt="2024-03-15T10:28:32.877" v="2157" actId="478"/>
          <ac:spMkLst>
            <pc:docMk/>
            <pc:sldMk cId="1950592893" sldId="264"/>
            <ac:spMk id="16" creationId="{83AC196A-C668-833B-BDD3-3BA31DC9A2DD}"/>
          </ac:spMkLst>
        </pc:spChg>
        <pc:spChg chg="del">
          <ac:chgData name="Rouxhet Antoine" userId="d16e6894-7f5c-4fc4-8afa-e070bc656a40" providerId="ADAL" clId="{9809A7FC-84B4-464D-81F1-1D38B71CB093}" dt="2024-03-15T10:28:28.181" v="2155" actId="478"/>
          <ac:spMkLst>
            <pc:docMk/>
            <pc:sldMk cId="1950592893" sldId="264"/>
            <ac:spMk id="17" creationId="{BAAB866D-6EF6-F5B1-B26C-A608306B2AC0}"/>
          </ac:spMkLst>
        </pc:spChg>
        <pc:spChg chg="del">
          <ac:chgData name="Rouxhet Antoine" userId="d16e6894-7f5c-4fc4-8afa-e070bc656a40" providerId="ADAL" clId="{9809A7FC-84B4-464D-81F1-1D38B71CB093}" dt="2024-03-15T10:28:26.335" v="2154" actId="478"/>
          <ac:spMkLst>
            <pc:docMk/>
            <pc:sldMk cId="1950592893" sldId="264"/>
            <ac:spMk id="18" creationId="{57F560B6-D582-3F0D-1B7D-7A3737274C4D}"/>
          </ac:spMkLst>
        </pc:spChg>
        <pc:spChg chg="mod">
          <ac:chgData name="Rouxhet Antoine" userId="d16e6894-7f5c-4fc4-8afa-e070bc656a40" providerId="ADAL" clId="{9809A7FC-84B4-464D-81F1-1D38B71CB093}" dt="2024-03-15T10:36:44.783" v="2180" actId="165"/>
          <ac:spMkLst>
            <pc:docMk/>
            <pc:sldMk cId="1950592893" sldId="264"/>
            <ac:spMk id="19" creationId="{A05AA2F6-C74D-A5CA-33CA-76EA9B419803}"/>
          </ac:spMkLst>
        </pc:spChg>
        <pc:spChg chg="add mod">
          <ac:chgData name="Rouxhet Antoine" userId="d16e6894-7f5c-4fc4-8afa-e070bc656a40" providerId="ADAL" clId="{9809A7FC-84B4-464D-81F1-1D38B71CB093}" dt="2024-03-15T10:38:56.529" v="2276" actId="122"/>
          <ac:spMkLst>
            <pc:docMk/>
            <pc:sldMk cId="1950592893" sldId="264"/>
            <ac:spMk id="23" creationId="{32101B4E-88CE-6A8F-8068-C4642A633AF7}"/>
          </ac:spMkLst>
        </pc:spChg>
        <pc:spChg chg="add mod">
          <ac:chgData name="Rouxhet Antoine" userId="d16e6894-7f5c-4fc4-8afa-e070bc656a40" providerId="ADAL" clId="{9809A7FC-84B4-464D-81F1-1D38B71CB093}" dt="2024-03-15T10:50:41.649" v="2437" actId="20577"/>
          <ac:spMkLst>
            <pc:docMk/>
            <pc:sldMk cId="1950592893" sldId="264"/>
            <ac:spMk id="30" creationId="{1537BF02-B53D-622F-7F0F-24AAE2BE568B}"/>
          </ac:spMkLst>
        </pc:spChg>
        <pc:spChg chg="add mod">
          <ac:chgData name="Rouxhet Antoine" userId="d16e6894-7f5c-4fc4-8afa-e070bc656a40" providerId="ADAL" clId="{9809A7FC-84B4-464D-81F1-1D38B71CB093}" dt="2024-03-15T10:39:21.590" v="2280" actId="571"/>
          <ac:spMkLst>
            <pc:docMk/>
            <pc:sldMk cId="1950592893" sldId="264"/>
            <ac:spMk id="31" creationId="{BC7C8541-755E-9EEB-5BDA-7BB8CD67377E}"/>
          </ac:spMkLst>
        </pc:spChg>
        <pc:spChg chg="add mod">
          <ac:chgData name="Rouxhet Antoine" userId="d16e6894-7f5c-4fc4-8afa-e070bc656a40" providerId="ADAL" clId="{9809A7FC-84B4-464D-81F1-1D38B71CB093}" dt="2024-03-15T10:43:52.011" v="2328" actId="12788"/>
          <ac:spMkLst>
            <pc:docMk/>
            <pc:sldMk cId="1950592893" sldId="264"/>
            <ac:spMk id="33" creationId="{384AECA2-94C0-C4B1-CF7D-3001C9C5006B}"/>
          </ac:spMkLst>
        </pc:spChg>
        <pc:spChg chg="add mod">
          <ac:chgData name="Rouxhet Antoine" userId="d16e6894-7f5c-4fc4-8afa-e070bc656a40" providerId="ADAL" clId="{9809A7FC-84B4-464D-81F1-1D38B71CB093}" dt="2024-03-15T10:43:52.011" v="2328" actId="12788"/>
          <ac:spMkLst>
            <pc:docMk/>
            <pc:sldMk cId="1950592893" sldId="264"/>
            <ac:spMk id="34" creationId="{6D6E085B-6C4B-DABC-0827-644DAEC7CFC5}"/>
          </ac:spMkLst>
        </pc:spChg>
        <pc:spChg chg="mod topLvl">
          <ac:chgData name="Rouxhet Antoine" userId="d16e6894-7f5c-4fc4-8afa-e070bc656a40" providerId="ADAL" clId="{9809A7FC-84B4-464D-81F1-1D38B71CB093}" dt="2024-03-15T10:36:44.783" v="2180" actId="165"/>
          <ac:spMkLst>
            <pc:docMk/>
            <pc:sldMk cId="1950592893" sldId="264"/>
            <ac:spMk id="58" creationId="{685EBBFF-9FBD-321F-CE80-9B92850F6F02}"/>
          </ac:spMkLst>
        </pc:spChg>
        <pc:grpChg chg="add mod topLvl">
          <ac:chgData name="Rouxhet Antoine" userId="d16e6894-7f5c-4fc4-8afa-e070bc656a40" providerId="ADAL" clId="{9809A7FC-84B4-464D-81F1-1D38B71CB093}" dt="2024-03-15T10:36:44.783" v="2180" actId="165"/>
          <ac:grpSpMkLst>
            <pc:docMk/>
            <pc:sldMk cId="1950592893" sldId="264"/>
            <ac:grpSpMk id="8" creationId="{3A87FE9D-4083-4A16-820C-0646FEFC1F8B}"/>
          </ac:grpSpMkLst>
        </pc:grpChg>
        <pc:grpChg chg="mod topLvl">
          <ac:chgData name="Rouxhet Antoine" userId="d16e6894-7f5c-4fc4-8afa-e070bc656a40" providerId="ADAL" clId="{9809A7FC-84B4-464D-81F1-1D38B71CB093}" dt="2024-03-15T10:36:44.783" v="2180" actId="165"/>
          <ac:grpSpMkLst>
            <pc:docMk/>
            <pc:sldMk cId="1950592893" sldId="264"/>
            <ac:grpSpMk id="11" creationId="{806F9CC7-C92A-07DC-F6B6-123827924AA9}"/>
          </ac:grpSpMkLst>
        </pc:grpChg>
        <pc:grpChg chg="add del mod">
          <ac:chgData name="Rouxhet Antoine" userId="d16e6894-7f5c-4fc4-8afa-e070bc656a40" providerId="ADAL" clId="{9809A7FC-84B4-464D-81F1-1D38B71CB093}" dt="2024-03-15T10:36:44.783" v="2180" actId="165"/>
          <ac:grpSpMkLst>
            <pc:docMk/>
            <pc:sldMk cId="1950592893" sldId="264"/>
            <ac:grpSpMk id="24" creationId="{307000B8-018E-2306-C94F-A5E003340100}"/>
          </ac:grpSpMkLst>
        </pc:grpChg>
        <pc:picChg chg="mod">
          <ac:chgData name="Rouxhet Antoine" userId="d16e6894-7f5c-4fc4-8afa-e070bc656a40" providerId="ADAL" clId="{9809A7FC-84B4-464D-81F1-1D38B71CB093}" dt="2024-03-15T10:36:44.783" v="2180" actId="165"/>
          <ac:picMkLst>
            <pc:docMk/>
            <pc:sldMk cId="1950592893" sldId="264"/>
            <ac:picMk id="9" creationId="{3D51F527-87BB-64A9-4127-A595C1C91E7B}"/>
          </ac:picMkLst>
        </pc:picChg>
        <pc:picChg chg="mod">
          <ac:chgData name="Rouxhet Antoine" userId="d16e6894-7f5c-4fc4-8afa-e070bc656a40" providerId="ADAL" clId="{9809A7FC-84B4-464D-81F1-1D38B71CB093}" dt="2024-03-15T10:36:44.783" v="2180" actId="165"/>
          <ac:picMkLst>
            <pc:docMk/>
            <pc:sldMk cId="1950592893" sldId="264"/>
            <ac:picMk id="12" creationId="{C3CD490C-C61A-D643-64B5-327FCD059FE7}"/>
          </ac:picMkLst>
        </pc:picChg>
        <pc:cxnChg chg="mod topLvl">
          <ac:chgData name="Rouxhet Antoine" userId="d16e6894-7f5c-4fc4-8afa-e070bc656a40" providerId="ADAL" clId="{9809A7FC-84B4-464D-81F1-1D38B71CB093}" dt="2024-03-15T10:36:44.783" v="2180" actId="165"/>
          <ac:cxnSpMkLst>
            <pc:docMk/>
            <pc:sldMk cId="1950592893" sldId="264"/>
            <ac:cxnSpMk id="4" creationId="{CC332E3D-4BDB-931B-107A-61427F60B94D}"/>
          </ac:cxnSpMkLst>
        </pc:cxnChg>
        <pc:cxnChg chg="add mod topLvl">
          <ac:chgData name="Rouxhet Antoine" userId="d16e6894-7f5c-4fc4-8afa-e070bc656a40" providerId="ADAL" clId="{9809A7FC-84B4-464D-81F1-1D38B71CB093}" dt="2024-03-15T10:36:44.783" v="2180" actId="165"/>
          <ac:cxnSpMkLst>
            <pc:docMk/>
            <pc:sldMk cId="1950592893" sldId="264"/>
            <ac:cxnSpMk id="21" creationId="{E559D171-95C9-FCA3-B804-E5526B9681DE}"/>
          </ac:cxnSpMkLst>
        </pc:cxnChg>
        <pc:cxnChg chg="add del">
          <ac:chgData name="Rouxhet Antoine" userId="d16e6894-7f5c-4fc4-8afa-e070bc656a40" providerId="ADAL" clId="{9809A7FC-84B4-464D-81F1-1D38B71CB093}" dt="2024-03-15T10:37:24.019" v="2189" actId="478"/>
          <ac:cxnSpMkLst>
            <pc:docMk/>
            <pc:sldMk cId="1950592893" sldId="264"/>
            <ac:cxnSpMk id="26" creationId="{0B489E1B-CA3C-79AD-F524-7C373A22F90B}"/>
          </ac:cxnSpMkLst>
        </pc:cxnChg>
        <pc:cxnChg chg="add mod">
          <ac:chgData name="Rouxhet Antoine" userId="d16e6894-7f5c-4fc4-8afa-e070bc656a40" providerId="ADAL" clId="{9809A7FC-84B4-464D-81F1-1D38B71CB093}" dt="2024-03-15T10:38:51.148" v="2275" actId="12788"/>
          <ac:cxnSpMkLst>
            <pc:docMk/>
            <pc:sldMk cId="1950592893" sldId="264"/>
            <ac:cxnSpMk id="28" creationId="{B7E47D2F-3460-B563-E080-D7EB916D2C60}"/>
          </ac:cxnSpMkLst>
        </pc:cxnChg>
        <pc:cxnChg chg="add mod">
          <ac:chgData name="Rouxhet Antoine" userId="d16e6894-7f5c-4fc4-8afa-e070bc656a40" providerId="ADAL" clId="{9809A7FC-84B4-464D-81F1-1D38B71CB093}" dt="2024-03-15T10:39:21.590" v="2280" actId="571"/>
          <ac:cxnSpMkLst>
            <pc:docMk/>
            <pc:sldMk cId="1950592893" sldId="264"/>
            <ac:cxnSpMk id="32" creationId="{59001295-87AB-CB92-187F-66E0B779B15D}"/>
          </ac:cxnSpMkLst>
        </pc:cxnChg>
        <pc:cxnChg chg="add mod">
          <ac:chgData name="Rouxhet Antoine" userId="d16e6894-7f5c-4fc4-8afa-e070bc656a40" providerId="ADAL" clId="{9809A7FC-84B4-464D-81F1-1D38B71CB093}" dt="2024-03-15T10:43:52.011" v="2328" actId="12788"/>
          <ac:cxnSpMkLst>
            <pc:docMk/>
            <pc:sldMk cId="1950592893" sldId="264"/>
            <ac:cxnSpMk id="36" creationId="{767B6F70-13C2-3188-8161-AF3CCCE82E7C}"/>
          </ac:cxnSpMkLst>
        </pc:cxnChg>
      </pc:sldChg>
      <pc:sldChg chg="delSp modSp add del mod delAnim modAnim">
        <pc:chgData name="Rouxhet Antoine" userId="d16e6894-7f5c-4fc4-8afa-e070bc656a40" providerId="ADAL" clId="{9809A7FC-84B4-464D-81F1-1D38B71CB093}" dt="2024-03-15T10:50:12.463" v="2391" actId="47"/>
        <pc:sldMkLst>
          <pc:docMk/>
          <pc:sldMk cId="518161072" sldId="265"/>
        </pc:sldMkLst>
        <pc:spChg chg="mod">
          <ac:chgData name="Rouxhet Antoine" userId="d16e6894-7f5c-4fc4-8afa-e070bc656a40" providerId="ADAL" clId="{9809A7FC-84B4-464D-81F1-1D38B71CB093}" dt="2024-03-15T10:49:42.046" v="2390" actId="20577"/>
          <ac:spMkLst>
            <pc:docMk/>
            <pc:sldMk cId="518161072" sldId="265"/>
            <ac:spMk id="2" creationId="{BABA4C87-1240-47C1-DB7D-485B12814B9F}"/>
          </ac:spMkLst>
        </pc:spChg>
        <pc:spChg chg="del">
          <ac:chgData name="Rouxhet Antoine" userId="d16e6894-7f5c-4fc4-8afa-e070bc656a40" providerId="ADAL" clId="{9809A7FC-84B4-464D-81F1-1D38B71CB093}" dt="2024-03-15T10:49:32.412" v="2368" actId="478"/>
          <ac:spMkLst>
            <pc:docMk/>
            <pc:sldMk cId="518161072" sldId="265"/>
            <ac:spMk id="23" creationId="{32101B4E-88CE-6A8F-8068-C4642A633AF7}"/>
          </ac:spMkLst>
        </pc:spChg>
        <pc:spChg chg="del">
          <ac:chgData name="Rouxhet Antoine" userId="d16e6894-7f5c-4fc4-8afa-e070bc656a40" providerId="ADAL" clId="{9809A7FC-84B4-464D-81F1-1D38B71CB093}" dt="2024-03-15T10:49:32.412" v="2368" actId="478"/>
          <ac:spMkLst>
            <pc:docMk/>
            <pc:sldMk cId="518161072" sldId="265"/>
            <ac:spMk id="30" creationId="{1537BF02-B53D-622F-7F0F-24AAE2BE568B}"/>
          </ac:spMkLst>
        </pc:spChg>
        <pc:spChg chg="del mod">
          <ac:chgData name="Rouxhet Antoine" userId="d16e6894-7f5c-4fc4-8afa-e070bc656a40" providerId="ADAL" clId="{9809A7FC-84B4-464D-81F1-1D38B71CB093}" dt="2024-03-15T10:49:32.412" v="2368" actId="478"/>
          <ac:spMkLst>
            <pc:docMk/>
            <pc:sldMk cId="518161072" sldId="265"/>
            <ac:spMk id="33" creationId="{384AECA2-94C0-C4B1-CF7D-3001C9C5006B}"/>
          </ac:spMkLst>
        </pc:spChg>
        <pc:spChg chg="del">
          <ac:chgData name="Rouxhet Antoine" userId="d16e6894-7f5c-4fc4-8afa-e070bc656a40" providerId="ADAL" clId="{9809A7FC-84B4-464D-81F1-1D38B71CB093}" dt="2024-03-15T10:49:25.669" v="2367" actId="478"/>
          <ac:spMkLst>
            <pc:docMk/>
            <pc:sldMk cId="518161072" sldId="265"/>
            <ac:spMk id="34" creationId="{6D6E085B-6C4B-DABC-0827-644DAEC7CFC5}"/>
          </ac:spMkLst>
        </pc:spChg>
        <pc:spChg chg="del">
          <ac:chgData name="Rouxhet Antoine" userId="d16e6894-7f5c-4fc4-8afa-e070bc656a40" providerId="ADAL" clId="{9809A7FC-84B4-464D-81F1-1D38B71CB093}" dt="2024-03-15T10:49:32.412" v="2368" actId="478"/>
          <ac:spMkLst>
            <pc:docMk/>
            <pc:sldMk cId="518161072" sldId="265"/>
            <ac:spMk id="58" creationId="{685EBBFF-9FBD-321F-CE80-9B92850F6F02}"/>
          </ac:spMkLst>
        </pc:spChg>
        <pc:grpChg chg="del">
          <ac:chgData name="Rouxhet Antoine" userId="d16e6894-7f5c-4fc4-8afa-e070bc656a40" providerId="ADAL" clId="{9809A7FC-84B4-464D-81F1-1D38B71CB093}" dt="2024-03-15T10:49:32.412" v="2368" actId="478"/>
          <ac:grpSpMkLst>
            <pc:docMk/>
            <pc:sldMk cId="518161072" sldId="265"/>
            <ac:grpSpMk id="8" creationId="{3A87FE9D-4083-4A16-820C-0646FEFC1F8B}"/>
          </ac:grpSpMkLst>
        </pc:grpChg>
        <pc:grpChg chg="del">
          <ac:chgData name="Rouxhet Antoine" userId="d16e6894-7f5c-4fc4-8afa-e070bc656a40" providerId="ADAL" clId="{9809A7FC-84B4-464D-81F1-1D38B71CB093}" dt="2024-03-15T10:49:32.412" v="2368" actId="478"/>
          <ac:grpSpMkLst>
            <pc:docMk/>
            <pc:sldMk cId="518161072" sldId="265"/>
            <ac:grpSpMk id="11" creationId="{806F9CC7-C92A-07DC-F6B6-123827924AA9}"/>
          </ac:grpSpMkLst>
        </pc:grpChg>
        <pc:cxnChg chg="del">
          <ac:chgData name="Rouxhet Antoine" userId="d16e6894-7f5c-4fc4-8afa-e070bc656a40" providerId="ADAL" clId="{9809A7FC-84B4-464D-81F1-1D38B71CB093}" dt="2024-03-15T10:49:32.412" v="2368" actId="478"/>
          <ac:cxnSpMkLst>
            <pc:docMk/>
            <pc:sldMk cId="518161072" sldId="265"/>
            <ac:cxnSpMk id="4" creationId="{CC332E3D-4BDB-931B-107A-61427F60B94D}"/>
          </ac:cxnSpMkLst>
        </pc:cxnChg>
        <pc:cxnChg chg="del">
          <ac:chgData name="Rouxhet Antoine" userId="d16e6894-7f5c-4fc4-8afa-e070bc656a40" providerId="ADAL" clId="{9809A7FC-84B4-464D-81F1-1D38B71CB093}" dt="2024-03-15T10:49:32.412" v="2368" actId="478"/>
          <ac:cxnSpMkLst>
            <pc:docMk/>
            <pc:sldMk cId="518161072" sldId="265"/>
            <ac:cxnSpMk id="21" creationId="{E559D171-95C9-FCA3-B804-E5526B9681DE}"/>
          </ac:cxnSpMkLst>
        </pc:cxnChg>
        <pc:cxnChg chg="del">
          <ac:chgData name="Rouxhet Antoine" userId="d16e6894-7f5c-4fc4-8afa-e070bc656a40" providerId="ADAL" clId="{9809A7FC-84B4-464D-81F1-1D38B71CB093}" dt="2024-03-15T10:49:32.412" v="2368" actId="478"/>
          <ac:cxnSpMkLst>
            <pc:docMk/>
            <pc:sldMk cId="518161072" sldId="265"/>
            <ac:cxnSpMk id="28" creationId="{B7E47D2F-3460-B563-E080-D7EB916D2C60}"/>
          </ac:cxnSpMkLst>
        </pc:cxnChg>
        <pc:cxnChg chg="del mod">
          <ac:chgData name="Rouxhet Antoine" userId="d16e6894-7f5c-4fc4-8afa-e070bc656a40" providerId="ADAL" clId="{9809A7FC-84B4-464D-81F1-1D38B71CB093}" dt="2024-03-15T10:49:32.412" v="2368" actId="478"/>
          <ac:cxnSpMkLst>
            <pc:docMk/>
            <pc:sldMk cId="518161072" sldId="265"/>
            <ac:cxnSpMk id="36" creationId="{767B6F70-13C2-3188-8161-AF3CCCE82E7C}"/>
          </ac:cxnSpMkLst>
        </pc:cxnChg>
      </pc:sldChg>
      <pc:sldChg chg="addSp delSp modSp add del mod modTransition">
        <pc:chgData name="Rouxhet Antoine" userId="d16e6894-7f5c-4fc4-8afa-e070bc656a40" providerId="ADAL" clId="{9809A7FC-84B4-464D-81F1-1D38B71CB093}" dt="2024-03-15T10:47:05.680" v="2364" actId="47"/>
        <pc:sldMkLst>
          <pc:docMk/>
          <pc:sldMk cId="1997512744" sldId="265"/>
        </pc:sldMkLst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48" creationId="{0A565354-7B36-CB08-4D29-9CCA6ED12885}"/>
          </ac:spMkLst>
        </pc:spChg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52" creationId="{43A29BB6-A88D-E854-19D4-72AA0DDD2DAF}"/>
          </ac:spMkLst>
        </pc:spChg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53" creationId="{2FB3081D-ED19-B80A-DCAC-38BF41E86594}"/>
          </ac:spMkLst>
        </pc:spChg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56" creationId="{77262653-6F03-1FBE-2C88-38D89D643A7A}"/>
          </ac:spMkLst>
        </pc:spChg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57" creationId="{08950E30-A0A0-9AE3-573F-F5E32B626E8A}"/>
          </ac:spMkLst>
        </pc:spChg>
        <pc:spChg chg="mod">
          <ac:chgData name="Rouxhet Antoine" userId="d16e6894-7f5c-4fc4-8afa-e070bc656a40" providerId="ADAL" clId="{9809A7FC-84B4-464D-81F1-1D38B71CB093}" dt="2024-03-15T10:46:33.311" v="2343" actId="1076"/>
          <ac:spMkLst>
            <pc:docMk/>
            <pc:sldMk cId="1997512744" sldId="265"/>
            <ac:spMk id="58" creationId="{685EBBFF-9FBD-321F-CE80-9B92850F6F02}"/>
          </ac:spMkLst>
        </pc:spChg>
        <pc:spChg chg="mod">
          <ac:chgData name="Rouxhet Antoine" userId="d16e6894-7f5c-4fc4-8afa-e070bc656a40" providerId="ADAL" clId="{9809A7FC-84B4-464D-81F1-1D38B71CB093}" dt="2024-03-15T10:46:45.272" v="2360" actId="20577"/>
          <ac:spMkLst>
            <pc:docMk/>
            <pc:sldMk cId="1997512744" sldId="265"/>
            <ac:spMk id="61" creationId="{EEC61B58-EDCF-4FD9-D67A-244900607EFC}"/>
          </ac:spMkLst>
        </pc:spChg>
        <pc:spChg chg="del">
          <ac:chgData name="Rouxhet Antoine" userId="d16e6894-7f5c-4fc4-8afa-e070bc656a40" providerId="ADAL" clId="{9809A7FC-84B4-464D-81F1-1D38B71CB093}" dt="2024-03-15T10:46:21.828" v="2338" actId="478"/>
          <ac:spMkLst>
            <pc:docMk/>
            <pc:sldMk cId="1997512744" sldId="265"/>
            <ac:spMk id="62" creationId="{20136F07-2999-2F03-ECB3-495F26A648F2}"/>
          </ac:spMkLst>
        </pc:spChg>
        <pc:spChg chg="del">
          <ac:chgData name="Rouxhet Antoine" userId="d16e6894-7f5c-4fc4-8afa-e070bc656a40" providerId="ADAL" clId="{9809A7FC-84B4-464D-81F1-1D38B71CB093}" dt="2024-03-15T10:46:21.828" v="2338" actId="478"/>
          <ac:spMkLst>
            <pc:docMk/>
            <pc:sldMk cId="1997512744" sldId="265"/>
            <ac:spMk id="63" creationId="{36566B75-6481-841A-904D-95D98B0560A8}"/>
          </ac:spMkLst>
        </pc:spChg>
        <pc:spChg chg="del">
          <ac:chgData name="Rouxhet Antoine" userId="d16e6894-7f5c-4fc4-8afa-e070bc656a40" providerId="ADAL" clId="{9809A7FC-84B4-464D-81F1-1D38B71CB093}" dt="2024-03-15T10:46:21.828" v="2338" actId="478"/>
          <ac:spMkLst>
            <pc:docMk/>
            <pc:sldMk cId="1997512744" sldId="265"/>
            <ac:spMk id="64" creationId="{E16F09D3-2B08-BCE3-9ABE-5EE88AF7B439}"/>
          </ac:spMkLst>
        </pc:spChg>
        <pc:spChg chg="del">
          <ac:chgData name="Rouxhet Antoine" userId="d16e6894-7f5c-4fc4-8afa-e070bc656a40" providerId="ADAL" clId="{9809A7FC-84B4-464D-81F1-1D38B71CB093}" dt="2024-03-15T10:46:08.956" v="2333" actId="478"/>
          <ac:spMkLst>
            <pc:docMk/>
            <pc:sldMk cId="1997512744" sldId="265"/>
            <ac:spMk id="75" creationId="{BD9AC53E-321D-56DD-7FE8-6E37D6351DE4}"/>
          </ac:spMkLst>
        </pc:spChg>
        <pc:spChg chg="del">
          <ac:chgData name="Rouxhet Antoine" userId="d16e6894-7f5c-4fc4-8afa-e070bc656a40" providerId="ADAL" clId="{9809A7FC-84B4-464D-81F1-1D38B71CB093}" dt="2024-03-15T10:46:06.113" v="2332" actId="478"/>
          <ac:spMkLst>
            <pc:docMk/>
            <pc:sldMk cId="1997512744" sldId="265"/>
            <ac:spMk id="76" creationId="{5B1FC0E5-8762-C7AB-C1F9-C3AC9ADD9E44}"/>
          </ac:spMkLst>
        </pc:spChg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80" creationId="{42D0AA03-9D48-B766-A0E1-B0F5F270153D}"/>
          </ac:spMkLst>
        </pc:spChg>
        <pc:spChg chg="del">
          <ac:chgData name="Rouxhet Antoine" userId="d16e6894-7f5c-4fc4-8afa-e070bc656a40" providerId="ADAL" clId="{9809A7FC-84B4-464D-81F1-1D38B71CB093}" dt="2024-03-15T10:45:59.555" v="2330" actId="478"/>
          <ac:spMkLst>
            <pc:docMk/>
            <pc:sldMk cId="1997512744" sldId="265"/>
            <ac:spMk id="81" creationId="{A98DD811-1A29-4E8F-C6B3-8E7EFC5768CF}"/>
          </ac:spMkLst>
        </pc:spChg>
        <pc:spChg chg="del mod">
          <ac:chgData name="Rouxhet Antoine" userId="d16e6894-7f5c-4fc4-8afa-e070bc656a40" providerId="ADAL" clId="{9809A7FC-84B4-464D-81F1-1D38B71CB093}" dt="2024-03-15T10:46:12.753" v="2335" actId="478"/>
          <ac:spMkLst>
            <pc:docMk/>
            <pc:sldMk cId="1997512744" sldId="265"/>
            <ac:spMk id="82" creationId="{5AEC8439-B96F-9C47-D1BC-64DC7E1C522D}"/>
          </ac:spMkLst>
        </pc:spChg>
        <pc:spChg chg="del">
          <ac:chgData name="Rouxhet Antoine" userId="d16e6894-7f5c-4fc4-8afa-e070bc656a40" providerId="ADAL" clId="{9809A7FC-84B4-464D-81F1-1D38B71CB093}" dt="2024-03-15T10:46:02.754" v="2331" actId="478"/>
          <ac:spMkLst>
            <pc:docMk/>
            <pc:sldMk cId="1997512744" sldId="265"/>
            <ac:spMk id="83" creationId="{2FE64F4E-F3DA-7C6B-2DE8-251E5DDED2B0}"/>
          </ac:spMkLst>
        </pc:spChg>
        <pc:grpChg chg="del">
          <ac:chgData name="Rouxhet Antoine" userId="d16e6894-7f5c-4fc4-8afa-e070bc656a40" providerId="ADAL" clId="{9809A7FC-84B4-464D-81F1-1D38B71CB093}" dt="2024-03-15T10:45:59.555" v="2330" actId="478"/>
          <ac:grpSpMkLst>
            <pc:docMk/>
            <pc:sldMk cId="1997512744" sldId="265"/>
            <ac:grpSpMk id="49" creationId="{097D692A-318F-22F8-EBD9-9BABBA00146F}"/>
          </ac:grpSpMkLst>
        </pc:grpChg>
        <pc:grpChg chg="del">
          <ac:chgData name="Rouxhet Antoine" userId="d16e6894-7f5c-4fc4-8afa-e070bc656a40" providerId="ADAL" clId="{9809A7FC-84B4-464D-81F1-1D38B71CB093}" dt="2024-03-15T10:45:59.555" v="2330" actId="478"/>
          <ac:grpSpMkLst>
            <pc:docMk/>
            <pc:sldMk cId="1997512744" sldId="265"/>
            <ac:grpSpMk id="50" creationId="{65C65C47-03B7-3CEC-6293-6330E211E6C8}"/>
          </ac:grpSpMkLst>
        </pc:grpChg>
        <pc:picChg chg="del">
          <ac:chgData name="Rouxhet Antoine" userId="d16e6894-7f5c-4fc4-8afa-e070bc656a40" providerId="ADAL" clId="{9809A7FC-84B4-464D-81F1-1D38B71CB093}" dt="2024-03-15T10:45:59.555" v="2330" actId="478"/>
          <ac:picMkLst>
            <pc:docMk/>
            <pc:sldMk cId="1997512744" sldId="265"/>
            <ac:picMk id="47" creationId="{EB1EA6D6-64F1-BF42-9C0E-3DBCF2C60C9E}"/>
          </ac:picMkLst>
        </pc:picChg>
        <pc:picChg chg="del">
          <ac:chgData name="Rouxhet Antoine" userId="d16e6894-7f5c-4fc4-8afa-e070bc656a40" providerId="ADAL" clId="{9809A7FC-84B4-464D-81F1-1D38B71CB093}" dt="2024-03-15T10:46:08.956" v="2333" actId="478"/>
          <ac:picMkLst>
            <pc:docMk/>
            <pc:sldMk cId="1997512744" sldId="265"/>
            <ac:picMk id="71" creationId="{2B5C9D63-14A6-6B8B-0512-12AC8B53B0AB}"/>
          </ac:picMkLst>
        </pc:picChg>
        <pc:picChg chg="del">
          <ac:chgData name="Rouxhet Antoine" userId="d16e6894-7f5c-4fc4-8afa-e070bc656a40" providerId="ADAL" clId="{9809A7FC-84B4-464D-81F1-1D38B71CB093}" dt="2024-03-15T10:46:08.956" v="2333" actId="478"/>
          <ac:picMkLst>
            <pc:docMk/>
            <pc:sldMk cId="1997512744" sldId="265"/>
            <ac:picMk id="72" creationId="{6CF93736-9DE6-54FB-52D1-12E6F8DE1FEB}"/>
          </ac:picMkLst>
        </pc:picChg>
        <pc:picChg chg="del">
          <ac:chgData name="Rouxhet Antoine" userId="d16e6894-7f5c-4fc4-8afa-e070bc656a40" providerId="ADAL" clId="{9809A7FC-84B4-464D-81F1-1D38B71CB093}" dt="2024-03-15T10:46:08.956" v="2333" actId="478"/>
          <ac:picMkLst>
            <pc:docMk/>
            <pc:sldMk cId="1997512744" sldId="265"/>
            <ac:picMk id="73" creationId="{1B55BEEF-4B7C-E031-3B39-50CE2FA79887}"/>
          </ac:picMkLst>
        </pc:picChg>
        <pc:picChg chg="del">
          <ac:chgData name="Rouxhet Antoine" userId="d16e6894-7f5c-4fc4-8afa-e070bc656a40" providerId="ADAL" clId="{9809A7FC-84B4-464D-81F1-1D38B71CB093}" dt="2024-03-15T10:46:08.956" v="2333" actId="478"/>
          <ac:picMkLst>
            <pc:docMk/>
            <pc:sldMk cId="1997512744" sldId="265"/>
            <ac:picMk id="74" creationId="{9E5DE99E-C54D-00CD-5F58-4AA744192262}"/>
          </ac:picMkLst>
        </pc:picChg>
        <pc:cxnChg chg="add mod">
          <ac:chgData name="Rouxhet Antoine" userId="d16e6894-7f5c-4fc4-8afa-e070bc656a40" providerId="ADAL" clId="{9809A7FC-84B4-464D-81F1-1D38B71CB093}" dt="2024-03-15T10:46:51.854" v="2362" actId="14100"/>
          <ac:cxnSpMkLst>
            <pc:docMk/>
            <pc:sldMk cId="1997512744" sldId="265"/>
            <ac:cxnSpMk id="4" creationId="{26FED500-80A1-8AD7-3DE8-8A486DB1B3BC}"/>
          </ac:cxnSpMkLst>
        </pc:cxnChg>
        <pc:cxnChg chg="del">
          <ac:chgData name="Rouxhet Antoine" userId="d16e6894-7f5c-4fc4-8afa-e070bc656a40" providerId="ADAL" clId="{9809A7FC-84B4-464D-81F1-1D38B71CB093}" dt="2024-03-15T10:45:59.555" v="2330" actId="478"/>
          <ac:cxnSpMkLst>
            <pc:docMk/>
            <pc:sldMk cId="1997512744" sldId="265"/>
            <ac:cxnSpMk id="51" creationId="{491B46A6-4393-4F93-4187-E66F39A592C6}"/>
          </ac:cxnSpMkLst>
        </pc:cxnChg>
        <pc:cxnChg chg="del">
          <ac:chgData name="Rouxhet Antoine" userId="d16e6894-7f5c-4fc4-8afa-e070bc656a40" providerId="ADAL" clId="{9809A7FC-84B4-464D-81F1-1D38B71CB093}" dt="2024-03-15T10:45:59.555" v="2330" actId="478"/>
          <ac:cxnSpMkLst>
            <pc:docMk/>
            <pc:sldMk cId="1997512744" sldId="265"/>
            <ac:cxnSpMk id="54" creationId="{4D470A4C-B9D1-EDB5-4DE1-A342C55768D6}"/>
          </ac:cxnSpMkLst>
        </pc:cxnChg>
        <pc:cxnChg chg="del">
          <ac:chgData name="Rouxhet Antoine" userId="d16e6894-7f5c-4fc4-8afa-e070bc656a40" providerId="ADAL" clId="{9809A7FC-84B4-464D-81F1-1D38B71CB093}" dt="2024-03-15T10:45:59.555" v="2330" actId="478"/>
          <ac:cxnSpMkLst>
            <pc:docMk/>
            <pc:sldMk cId="1997512744" sldId="265"/>
            <ac:cxnSpMk id="55" creationId="{4C4D2E37-1710-A08A-F575-C7DF2D22B198}"/>
          </ac:cxnSpMkLst>
        </pc:cxnChg>
        <pc:cxnChg chg="del mod">
          <ac:chgData name="Rouxhet Antoine" userId="d16e6894-7f5c-4fc4-8afa-e070bc656a40" providerId="ADAL" clId="{9809A7FC-84B4-464D-81F1-1D38B71CB093}" dt="2024-03-15T10:46:15.912" v="2337" actId="478"/>
          <ac:cxnSpMkLst>
            <pc:docMk/>
            <pc:sldMk cId="1997512744" sldId="265"/>
            <ac:cxnSpMk id="59" creationId="{F0F01129-E19E-8AE6-92B9-9147BCA52660}"/>
          </ac:cxnSpMkLst>
        </pc:cxnChg>
        <pc:cxnChg chg="del">
          <ac:chgData name="Rouxhet Antoine" userId="d16e6894-7f5c-4fc4-8afa-e070bc656a40" providerId="ADAL" clId="{9809A7FC-84B4-464D-81F1-1D38B71CB093}" dt="2024-03-15T10:46:23.686" v="2340" actId="478"/>
          <ac:cxnSpMkLst>
            <pc:docMk/>
            <pc:sldMk cId="1997512744" sldId="265"/>
            <ac:cxnSpMk id="65" creationId="{9BE4E451-B2C4-54F8-573B-FC201F6B09B8}"/>
          </ac:cxnSpMkLst>
        </pc:cxnChg>
        <pc:cxnChg chg="del">
          <ac:chgData name="Rouxhet Antoine" userId="d16e6894-7f5c-4fc4-8afa-e070bc656a40" providerId="ADAL" clId="{9809A7FC-84B4-464D-81F1-1D38B71CB093}" dt="2024-03-15T10:46:22.935" v="2339" actId="478"/>
          <ac:cxnSpMkLst>
            <pc:docMk/>
            <pc:sldMk cId="1997512744" sldId="265"/>
            <ac:cxnSpMk id="66" creationId="{205674C5-81CB-20CE-45C2-CE4BCE4E7D22}"/>
          </ac:cxnSpMkLst>
        </pc:cxnChg>
        <pc:cxnChg chg="del">
          <ac:chgData name="Rouxhet Antoine" userId="d16e6894-7f5c-4fc4-8afa-e070bc656a40" providerId="ADAL" clId="{9809A7FC-84B4-464D-81F1-1D38B71CB093}" dt="2024-03-15T10:46:24.911" v="2341" actId="478"/>
          <ac:cxnSpMkLst>
            <pc:docMk/>
            <pc:sldMk cId="1997512744" sldId="265"/>
            <ac:cxnSpMk id="67" creationId="{C2D0B4F5-C2A1-190E-13AC-F5CDCE6C1DDF}"/>
          </ac:cxnSpMkLst>
        </pc:cxnChg>
        <pc:cxnChg chg="del">
          <ac:chgData name="Rouxhet Antoine" userId="d16e6894-7f5c-4fc4-8afa-e070bc656a40" providerId="ADAL" clId="{9809A7FC-84B4-464D-81F1-1D38B71CB093}" dt="2024-03-15T10:46:21.828" v="2338" actId="478"/>
          <ac:cxnSpMkLst>
            <pc:docMk/>
            <pc:sldMk cId="1997512744" sldId="265"/>
            <ac:cxnSpMk id="68" creationId="{5A3CC427-F73B-8A74-65F3-069745F6EDD2}"/>
          </ac:cxnSpMkLst>
        </pc:cxnChg>
        <pc:cxnChg chg="del">
          <ac:chgData name="Rouxhet Antoine" userId="d16e6894-7f5c-4fc4-8afa-e070bc656a40" providerId="ADAL" clId="{9809A7FC-84B4-464D-81F1-1D38B71CB093}" dt="2024-03-15T10:46:21.828" v="2338" actId="478"/>
          <ac:cxnSpMkLst>
            <pc:docMk/>
            <pc:sldMk cId="1997512744" sldId="265"/>
            <ac:cxnSpMk id="69" creationId="{D3AB1C60-24EE-3DA2-495F-E5469AB77A81}"/>
          </ac:cxnSpMkLst>
        </pc:cxnChg>
        <pc:cxnChg chg="del">
          <ac:chgData name="Rouxhet Antoine" userId="d16e6894-7f5c-4fc4-8afa-e070bc656a40" providerId="ADAL" clId="{9809A7FC-84B4-464D-81F1-1D38B71CB093}" dt="2024-03-15T10:46:21.828" v="2338" actId="478"/>
          <ac:cxnSpMkLst>
            <pc:docMk/>
            <pc:sldMk cId="1997512744" sldId="265"/>
            <ac:cxnSpMk id="70" creationId="{4D441655-C930-5D2C-4026-62EE7A8ED284}"/>
          </ac:cxnSpMkLst>
        </pc:cxnChg>
        <pc:cxnChg chg="del mod">
          <ac:chgData name="Rouxhet Antoine" userId="d16e6894-7f5c-4fc4-8afa-e070bc656a40" providerId="ADAL" clId="{9809A7FC-84B4-464D-81F1-1D38B71CB093}" dt="2024-03-15T10:46:06.113" v="2332" actId="478"/>
          <ac:cxnSpMkLst>
            <pc:docMk/>
            <pc:sldMk cId="1997512744" sldId="265"/>
            <ac:cxnSpMk id="77" creationId="{6917B965-348D-3BA7-D64A-A199ECDAFD16}"/>
          </ac:cxnSpMkLst>
        </pc:cxnChg>
        <pc:cxnChg chg="del">
          <ac:chgData name="Rouxhet Antoine" userId="d16e6894-7f5c-4fc4-8afa-e070bc656a40" providerId="ADAL" clId="{9809A7FC-84B4-464D-81F1-1D38B71CB093}" dt="2024-03-15T10:46:02.754" v="2331" actId="478"/>
          <ac:cxnSpMkLst>
            <pc:docMk/>
            <pc:sldMk cId="1997512744" sldId="265"/>
            <ac:cxnSpMk id="78" creationId="{3535C7CF-A8D1-D43F-027B-A983DDFC2B63}"/>
          </ac:cxnSpMkLst>
        </pc:cxnChg>
        <pc:cxnChg chg="del">
          <ac:chgData name="Rouxhet Antoine" userId="d16e6894-7f5c-4fc4-8afa-e070bc656a40" providerId="ADAL" clId="{9809A7FC-84B4-464D-81F1-1D38B71CB093}" dt="2024-03-15T10:45:59.555" v="2330" actId="478"/>
          <ac:cxnSpMkLst>
            <pc:docMk/>
            <pc:sldMk cId="1997512744" sldId="265"/>
            <ac:cxnSpMk id="79" creationId="{0EA388F8-FB34-D59F-F574-86E379355BC6}"/>
          </ac:cxnSpMkLst>
        </pc:cxnChg>
        <pc:cxnChg chg="del mod">
          <ac:chgData name="Rouxhet Antoine" userId="d16e6894-7f5c-4fc4-8afa-e070bc656a40" providerId="ADAL" clId="{9809A7FC-84B4-464D-81F1-1D38B71CB093}" dt="2024-03-15T10:46:14.921" v="2336" actId="478"/>
          <ac:cxnSpMkLst>
            <pc:docMk/>
            <pc:sldMk cId="1997512744" sldId="265"/>
            <ac:cxnSpMk id="101" creationId="{BD19C3AC-DE9A-E695-E59F-8B440EFD1F63}"/>
          </ac:cxnSpMkLst>
        </pc:cxnChg>
      </pc:sldChg>
      <pc:sldChg chg="addSp modSp mod">
        <pc:chgData name="Rouxhet Antoine" userId="d16e6894-7f5c-4fc4-8afa-e070bc656a40" providerId="ADAL" clId="{9809A7FC-84B4-464D-81F1-1D38B71CB093}" dt="2024-03-19T17:56:27.993" v="4356" actId="1076"/>
        <pc:sldMkLst>
          <pc:docMk/>
          <pc:sldMk cId="2964552510" sldId="265"/>
        </pc:sldMkLst>
        <pc:spChg chg="add mod">
          <ac:chgData name="Rouxhet Antoine" userId="d16e6894-7f5c-4fc4-8afa-e070bc656a40" providerId="ADAL" clId="{9809A7FC-84B4-464D-81F1-1D38B71CB093}" dt="2024-03-19T17:56:27.993" v="4356" actId="1076"/>
          <ac:spMkLst>
            <pc:docMk/>
            <pc:sldMk cId="2964552510" sldId="265"/>
            <ac:spMk id="3" creationId="{5C5E12BB-9A05-6CCE-6796-B34F7DDBDC74}"/>
          </ac:spMkLst>
        </pc:spChg>
        <pc:spChg chg="add mod">
          <ac:chgData name="Rouxhet Antoine" userId="d16e6894-7f5c-4fc4-8afa-e070bc656a40" providerId="ADAL" clId="{9809A7FC-84B4-464D-81F1-1D38B71CB093}" dt="2024-03-19T17:55:45.262" v="4344"/>
          <ac:spMkLst>
            <pc:docMk/>
            <pc:sldMk cId="2964552510" sldId="265"/>
            <ac:spMk id="5" creationId="{D2648646-38D5-39FE-F2B3-DA2D94F74D62}"/>
          </ac:spMkLst>
        </pc:spChg>
      </pc:sldChg>
      <pc:sldChg chg="modSp add mod">
        <pc:chgData name="Rouxhet Antoine" userId="d16e6894-7f5c-4fc4-8afa-e070bc656a40" providerId="ADAL" clId="{9809A7FC-84B4-464D-81F1-1D38B71CB093}" dt="2024-03-18T19:24:29.074" v="4331" actId="1076"/>
        <pc:sldMkLst>
          <pc:docMk/>
          <pc:sldMk cId="4168010757" sldId="266"/>
        </pc:sldMkLst>
        <pc:spChg chg="mod">
          <ac:chgData name="Rouxhet Antoine" userId="d16e6894-7f5c-4fc4-8afa-e070bc656a40" providerId="ADAL" clId="{9809A7FC-84B4-464D-81F1-1D38B71CB093}" dt="2024-03-15T14:37:37.432" v="4206" actId="20577"/>
          <ac:spMkLst>
            <pc:docMk/>
            <pc:sldMk cId="4168010757" sldId="266"/>
            <ac:spMk id="2" creationId="{DD3BF1C9-A011-E9E4-9109-2EDD6F2155BE}"/>
          </ac:spMkLst>
        </pc:spChg>
        <pc:spChg chg="mod">
          <ac:chgData name="Rouxhet Antoine" userId="d16e6894-7f5c-4fc4-8afa-e070bc656a40" providerId="ADAL" clId="{9809A7FC-84B4-464D-81F1-1D38B71CB093}" dt="2024-03-15T13:35:32.025" v="2965" actId="12788"/>
          <ac:spMkLst>
            <pc:docMk/>
            <pc:sldMk cId="4168010757" sldId="266"/>
            <ac:spMk id="3" creationId="{D213B543-9C9C-21DA-FE06-19754D3018F7}"/>
          </ac:spMkLst>
        </pc:spChg>
        <pc:graphicFrameChg chg="mod">
          <ac:chgData name="Rouxhet Antoine" userId="d16e6894-7f5c-4fc4-8afa-e070bc656a40" providerId="ADAL" clId="{9809A7FC-84B4-464D-81F1-1D38B71CB093}" dt="2024-03-18T19:24:29.074" v="4331" actId="1076"/>
          <ac:graphicFrameMkLst>
            <pc:docMk/>
            <pc:sldMk cId="4168010757" sldId="266"/>
            <ac:graphicFrameMk id="6" creationId="{8DB8F200-907D-7D6E-9661-814BF583ADD0}"/>
          </ac:graphicFrameMkLst>
        </pc:graphicFrameChg>
      </pc:sldChg>
      <pc:sldChg chg="addSp delSp modSp add mod modAnim">
        <pc:chgData name="Rouxhet Antoine" userId="d16e6894-7f5c-4fc4-8afa-e070bc656a40" providerId="ADAL" clId="{9809A7FC-84B4-464D-81F1-1D38B71CB093}" dt="2024-03-15T14:50:54.707" v="4320"/>
        <pc:sldMkLst>
          <pc:docMk/>
          <pc:sldMk cId="4027431698" sldId="279"/>
        </pc:sldMkLst>
        <pc:spChg chg="mod">
          <ac:chgData name="Rouxhet Antoine" userId="d16e6894-7f5c-4fc4-8afa-e070bc656a40" providerId="ADAL" clId="{9809A7FC-84B4-464D-81F1-1D38B71CB093}" dt="2024-03-15T10:50:31.913" v="2430" actId="20577"/>
          <ac:spMkLst>
            <pc:docMk/>
            <pc:sldMk cId="4027431698" sldId="279"/>
            <ac:spMk id="2" creationId="{40AF40A2-5E91-1AD3-AC0A-8E2B943C5679}"/>
          </ac:spMkLst>
        </pc:spChg>
        <pc:spChg chg="mod">
          <ac:chgData name="Rouxhet Antoine" userId="d16e6894-7f5c-4fc4-8afa-e070bc656a40" providerId="ADAL" clId="{9809A7FC-84B4-464D-81F1-1D38B71CB093}" dt="2024-03-15T10:50:53.691" v="2452" actId="20577"/>
          <ac:spMkLst>
            <pc:docMk/>
            <pc:sldMk cId="4027431698" sldId="279"/>
            <ac:spMk id="5" creationId="{5D5B337B-8776-48FD-6E0A-2ECAAAFA4C4C}"/>
          </ac:spMkLst>
        </pc:spChg>
        <pc:spChg chg="mod">
          <ac:chgData name="Rouxhet Antoine" userId="d16e6894-7f5c-4fc4-8afa-e070bc656a40" providerId="ADAL" clId="{9809A7FC-84B4-464D-81F1-1D38B71CB093}" dt="2024-03-15T10:51:02.941" v="2475" actId="20577"/>
          <ac:spMkLst>
            <pc:docMk/>
            <pc:sldMk cId="4027431698" sldId="279"/>
            <ac:spMk id="7" creationId="{78FFD76B-916C-0AE0-4D1E-A35982D64D11}"/>
          </ac:spMkLst>
        </pc:spChg>
        <pc:spChg chg="mod">
          <ac:chgData name="Rouxhet Antoine" userId="d16e6894-7f5c-4fc4-8afa-e070bc656a40" providerId="ADAL" clId="{9809A7FC-84B4-464D-81F1-1D38B71CB093}" dt="2024-03-15T10:51:09.801" v="2488" actId="20577"/>
          <ac:spMkLst>
            <pc:docMk/>
            <pc:sldMk cId="4027431698" sldId="279"/>
            <ac:spMk id="8" creationId="{6211905F-68DF-512F-9089-910E134C87B9}"/>
          </ac:spMkLst>
        </pc:spChg>
        <pc:spChg chg="add del">
          <ac:chgData name="Rouxhet Antoine" userId="d16e6894-7f5c-4fc4-8afa-e070bc656a40" providerId="ADAL" clId="{9809A7FC-84B4-464D-81F1-1D38B71CB093}" dt="2024-03-15T13:20:18.961" v="2754" actId="478"/>
          <ac:spMkLst>
            <pc:docMk/>
            <pc:sldMk cId="4027431698" sldId="279"/>
            <ac:spMk id="9" creationId="{C4341409-D7E5-35F0-847E-E0F95D505E32}"/>
          </ac:spMkLst>
        </pc:spChg>
        <pc:spChg chg="add del">
          <ac:chgData name="Rouxhet Antoine" userId="d16e6894-7f5c-4fc4-8afa-e070bc656a40" providerId="ADAL" clId="{9809A7FC-84B4-464D-81F1-1D38B71CB093}" dt="2024-03-15T13:20:25.056" v="2756" actId="478"/>
          <ac:spMkLst>
            <pc:docMk/>
            <pc:sldMk cId="4027431698" sldId="279"/>
            <ac:spMk id="12" creationId="{F86FF3EE-F36F-643C-B2CE-30EF273F8695}"/>
          </ac:spMkLst>
        </pc:spChg>
        <pc:spChg chg="add del">
          <ac:chgData name="Rouxhet Antoine" userId="d16e6894-7f5c-4fc4-8afa-e070bc656a40" providerId="ADAL" clId="{9809A7FC-84B4-464D-81F1-1D38B71CB093}" dt="2024-03-15T13:20:31.286" v="2758" actId="22"/>
          <ac:spMkLst>
            <pc:docMk/>
            <pc:sldMk cId="4027431698" sldId="279"/>
            <ac:spMk id="15" creationId="{8CA955F8-0376-8895-027B-E9A9E5A0404A}"/>
          </ac:spMkLst>
        </pc:spChg>
        <pc:spChg chg="add mod">
          <ac:chgData name="Rouxhet Antoine" userId="d16e6894-7f5c-4fc4-8afa-e070bc656a40" providerId="ADAL" clId="{9809A7FC-84B4-464D-81F1-1D38B71CB093}" dt="2024-03-15T14:50:09.015" v="4315" actId="1076"/>
          <ac:spMkLst>
            <pc:docMk/>
            <pc:sldMk cId="4027431698" sldId="279"/>
            <ac:spMk id="16" creationId="{9977CBCC-1518-02E6-8329-BD68D1754314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22" creationId="{6DA88BA9-1206-D24E-7783-D4532CAD994D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23" creationId="{CC111D56-C6F0-F878-7DCB-85D3AA680981}"/>
          </ac:spMkLst>
        </pc:spChg>
        <pc:spChg chg="mod topLvl">
          <ac:chgData name="Rouxhet Antoine" userId="d16e6894-7f5c-4fc4-8afa-e070bc656a40" providerId="ADAL" clId="{9809A7FC-84B4-464D-81F1-1D38B71CB093}" dt="2024-03-15T10:58:48.426" v="2669" actId="1076"/>
          <ac:spMkLst>
            <pc:docMk/>
            <pc:sldMk cId="4027431698" sldId="279"/>
            <ac:spMk id="24" creationId="{9E000698-B5DE-546D-8314-7298EB934E21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30" creationId="{A420A208-CD23-3824-9BB0-243D9BECF6A8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31" creationId="{AEA0C89D-18F7-D1C3-7127-5147F9F96631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32" creationId="{BB7DBD14-A7BF-5A5D-F738-D1038E45C929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33" creationId="{1EE0F84C-BC2C-932E-342F-647C7F13C42F}"/>
          </ac:spMkLst>
        </pc:spChg>
        <pc:spChg chg="mod topLvl">
          <ac:chgData name="Rouxhet Antoine" userId="d16e6894-7f5c-4fc4-8afa-e070bc656a40" providerId="ADAL" clId="{9809A7FC-84B4-464D-81F1-1D38B71CB093}" dt="2024-03-15T10:58:48.426" v="2669" actId="1076"/>
          <ac:spMkLst>
            <pc:docMk/>
            <pc:sldMk cId="4027431698" sldId="279"/>
            <ac:spMk id="34" creationId="{690AD3E1-D496-9E8F-FA82-2DBD5682E0DB}"/>
          </ac:spMkLst>
        </pc:spChg>
        <pc:spChg chg="mod topLvl">
          <ac:chgData name="Rouxhet Antoine" userId="d16e6894-7f5c-4fc4-8afa-e070bc656a40" providerId="ADAL" clId="{9809A7FC-84B4-464D-81F1-1D38B71CB093}" dt="2024-03-15T10:57:28.858" v="2656" actId="165"/>
          <ac:spMkLst>
            <pc:docMk/>
            <pc:sldMk cId="4027431698" sldId="279"/>
            <ac:spMk id="35" creationId="{9FE71BDF-173D-2A60-CB80-BAE8684FA27D}"/>
          </ac:spMkLst>
        </pc:spChg>
        <pc:spChg chg="mod">
          <ac:chgData name="Rouxhet Antoine" userId="d16e6894-7f5c-4fc4-8afa-e070bc656a40" providerId="ADAL" clId="{9809A7FC-84B4-464D-81F1-1D38B71CB093}" dt="2024-03-15T11:01:33.974" v="2695" actId="1076"/>
          <ac:spMkLst>
            <pc:docMk/>
            <pc:sldMk cId="4027431698" sldId="279"/>
            <ac:spMk id="38" creationId="{14296F81-1972-7F1F-997A-D287BF58AD81}"/>
          </ac:spMkLst>
        </pc:spChg>
        <pc:spChg chg="mod">
          <ac:chgData name="Rouxhet Antoine" userId="d16e6894-7f5c-4fc4-8afa-e070bc656a40" providerId="ADAL" clId="{9809A7FC-84B4-464D-81F1-1D38B71CB093}" dt="2024-03-15T10:54:50.607" v="2641" actId="1076"/>
          <ac:spMkLst>
            <pc:docMk/>
            <pc:sldMk cId="4027431698" sldId="279"/>
            <ac:spMk id="39" creationId="{734000E5-1E9D-9D4E-00FF-01C35C0401E0}"/>
          </ac:spMkLst>
        </pc:spChg>
        <pc:grpChg chg="del">
          <ac:chgData name="Rouxhet Antoine" userId="d16e6894-7f5c-4fc4-8afa-e070bc656a40" providerId="ADAL" clId="{9809A7FC-84B4-464D-81F1-1D38B71CB093}" dt="2024-03-15T10:57:28.858" v="2656" actId="165"/>
          <ac:grpSpMkLst>
            <pc:docMk/>
            <pc:sldMk cId="4027431698" sldId="279"/>
            <ac:grpSpMk id="36" creationId="{7253B036-E0EC-6CB5-6C4D-433AD9CDA702}"/>
          </ac:grpSpMkLst>
        </pc:grpChg>
        <pc:cxnChg chg="mod topLvl">
          <ac:chgData name="Rouxhet Antoine" userId="d16e6894-7f5c-4fc4-8afa-e070bc656a40" providerId="ADAL" clId="{9809A7FC-84B4-464D-81F1-1D38B71CB093}" dt="2024-03-15T10:57:28.858" v="2656" actId="165"/>
          <ac:cxnSpMkLst>
            <pc:docMk/>
            <pc:sldMk cId="4027431698" sldId="279"/>
            <ac:cxnSpMk id="25" creationId="{D1E2084A-5937-4709-1377-7B082C6C3E69}"/>
          </ac:cxnSpMkLst>
        </pc:cxnChg>
        <pc:cxnChg chg="mod topLvl">
          <ac:chgData name="Rouxhet Antoine" userId="d16e6894-7f5c-4fc4-8afa-e070bc656a40" providerId="ADAL" clId="{9809A7FC-84B4-464D-81F1-1D38B71CB093}" dt="2024-03-15T10:58:48.426" v="2669" actId="1076"/>
          <ac:cxnSpMkLst>
            <pc:docMk/>
            <pc:sldMk cId="4027431698" sldId="279"/>
            <ac:cxnSpMk id="26" creationId="{F06B88EB-9BAD-7781-3C2C-237548E21B18}"/>
          </ac:cxnSpMkLst>
        </pc:cxnChg>
        <pc:cxnChg chg="mod topLvl">
          <ac:chgData name="Rouxhet Antoine" userId="d16e6894-7f5c-4fc4-8afa-e070bc656a40" providerId="ADAL" clId="{9809A7FC-84B4-464D-81F1-1D38B71CB093}" dt="2024-03-15T10:58:48.426" v="2669" actId="1076"/>
          <ac:cxnSpMkLst>
            <pc:docMk/>
            <pc:sldMk cId="4027431698" sldId="279"/>
            <ac:cxnSpMk id="27" creationId="{B961DCB4-1547-6970-A896-4EC2BA1AD914}"/>
          </ac:cxnSpMkLst>
        </pc:cxnChg>
        <pc:cxnChg chg="mod topLvl">
          <ac:chgData name="Rouxhet Antoine" userId="d16e6894-7f5c-4fc4-8afa-e070bc656a40" providerId="ADAL" clId="{9809A7FC-84B4-464D-81F1-1D38B71CB093}" dt="2024-03-15T10:57:28.858" v="2656" actId="165"/>
          <ac:cxnSpMkLst>
            <pc:docMk/>
            <pc:sldMk cId="4027431698" sldId="279"/>
            <ac:cxnSpMk id="28" creationId="{88E556EE-802A-1C77-E379-385709C1267B}"/>
          </ac:cxnSpMkLst>
        </pc:cxnChg>
        <pc:cxnChg chg="mod topLvl">
          <ac:chgData name="Rouxhet Antoine" userId="d16e6894-7f5c-4fc4-8afa-e070bc656a40" providerId="ADAL" clId="{9809A7FC-84B4-464D-81F1-1D38B71CB093}" dt="2024-03-15T10:57:28.858" v="2656" actId="165"/>
          <ac:cxnSpMkLst>
            <pc:docMk/>
            <pc:sldMk cId="4027431698" sldId="279"/>
            <ac:cxnSpMk id="29" creationId="{886D9CD0-0960-CEFC-F105-DEA91CD1F017}"/>
          </ac:cxnSpMkLst>
        </pc:cxnChg>
      </pc:sldChg>
      <pc:sldChg chg="addSp modSp new del mod modClrScheme chgLayout">
        <pc:chgData name="Rouxhet Antoine" userId="d16e6894-7f5c-4fc4-8afa-e070bc656a40" providerId="ADAL" clId="{9809A7FC-84B4-464D-81F1-1D38B71CB093}" dt="2024-03-15T13:20:08.203" v="2752" actId="47"/>
        <pc:sldMkLst>
          <pc:docMk/>
          <pc:sldMk cId="50511708" sldId="280"/>
        </pc:sldMkLst>
        <pc:spChg chg="add mod">
          <ac:chgData name="Rouxhet Antoine" userId="d16e6894-7f5c-4fc4-8afa-e070bc656a40" providerId="ADAL" clId="{9809A7FC-84B4-464D-81F1-1D38B71CB093}" dt="2024-03-15T13:18:24.889" v="2751" actId="20577"/>
          <ac:spMkLst>
            <pc:docMk/>
            <pc:sldMk cId="50511708" sldId="280"/>
            <ac:spMk id="2" creationId="{16426088-211C-E15D-F835-4169B4BD45F1}"/>
          </ac:spMkLst>
        </pc:spChg>
        <pc:spChg chg="add mod">
          <ac:chgData name="Rouxhet Antoine" userId="d16e6894-7f5c-4fc4-8afa-e070bc656a40" providerId="ADAL" clId="{9809A7FC-84B4-464D-81F1-1D38B71CB093}" dt="2024-03-15T13:15:16.930" v="2698" actId="700"/>
          <ac:spMkLst>
            <pc:docMk/>
            <pc:sldMk cId="50511708" sldId="280"/>
            <ac:spMk id="3" creationId="{FD5F17D3-7FEF-AF5F-73F8-C140BA405F17}"/>
          </ac:spMkLst>
        </pc:spChg>
      </pc:sldChg>
      <pc:sldChg chg="addSp delSp modSp add mod">
        <pc:chgData name="Rouxhet Antoine" userId="d16e6894-7f5c-4fc4-8afa-e070bc656a40" providerId="ADAL" clId="{9809A7FC-84B4-464D-81F1-1D38B71CB093}" dt="2024-03-15T14:37:42.945" v="4216" actId="20577"/>
        <pc:sldMkLst>
          <pc:docMk/>
          <pc:sldMk cId="1530626939" sldId="280"/>
        </pc:sldMkLst>
        <pc:spChg chg="mod">
          <ac:chgData name="Rouxhet Antoine" userId="d16e6894-7f5c-4fc4-8afa-e070bc656a40" providerId="ADAL" clId="{9809A7FC-84B4-464D-81F1-1D38B71CB093}" dt="2024-03-15T14:37:42.945" v="4216" actId="20577"/>
          <ac:spMkLst>
            <pc:docMk/>
            <pc:sldMk cId="1530626939" sldId="280"/>
            <ac:spMk id="2" creationId="{DD3BF1C9-A011-E9E4-9109-2EDD6F2155BE}"/>
          </ac:spMkLst>
        </pc:spChg>
        <pc:spChg chg="mod">
          <ac:chgData name="Rouxhet Antoine" userId="d16e6894-7f5c-4fc4-8afa-e070bc656a40" providerId="ADAL" clId="{9809A7FC-84B4-464D-81F1-1D38B71CB093}" dt="2024-03-15T13:35:23.794" v="2963" actId="12788"/>
          <ac:spMkLst>
            <pc:docMk/>
            <pc:sldMk cId="1530626939" sldId="280"/>
            <ac:spMk id="3" creationId="{D213B543-9C9C-21DA-FE06-19754D3018F7}"/>
          </ac:spMkLst>
        </pc:spChg>
        <pc:spChg chg="del">
          <ac:chgData name="Rouxhet Antoine" userId="d16e6894-7f5c-4fc4-8afa-e070bc656a40" providerId="ADAL" clId="{9809A7FC-84B4-464D-81F1-1D38B71CB093}" dt="2024-03-15T13:36:54.662" v="3028" actId="478"/>
          <ac:spMkLst>
            <pc:docMk/>
            <pc:sldMk cId="1530626939" sldId="280"/>
            <ac:spMk id="5" creationId="{F70F2586-C1AC-1503-AF60-A758541EA52B}"/>
          </ac:spMkLst>
        </pc:spChg>
        <pc:spChg chg="add mod">
          <ac:chgData name="Rouxhet Antoine" userId="d16e6894-7f5c-4fc4-8afa-e070bc656a40" providerId="ADAL" clId="{9809A7FC-84B4-464D-81F1-1D38B71CB093}" dt="2024-03-15T13:38:07.737" v="3036" actId="12788"/>
          <ac:spMkLst>
            <pc:docMk/>
            <pc:sldMk cId="1530626939" sldId="280"/>
            <ac:spMk id="8" creationId="{F559159A-A4EB-B4C9-140E-C6B9FC064EE3}"/>
          </ac:spMkLst>
        </pc:spChg>
        <pc:spChg chg="add mod">
          <ac:chgData name="Rouxhet Antoine" userId="d16e6894-7f5c-4fc4-8afa-e070bc656a40" providerId="ADAL" clId="{9809A7FC-84B4-464D-81F1-1D38B71CB093}" dt="2024-03-15T13:38:07.737" v="3036" actId="12788"/>
          <ac:spMkLst>
            <pc:docMk/>
            <pc:sldMk cId="1530626939" sldId="280"/>
            <ac:spMk id="9" creationId="{82002207-B9DA-860E-91E3-4B4A0DA8E620}"/>
          </ac:spMkLst>
        </pc:spChg>
        <pc:spChg chg="add mod">
          <ac:chgData name="Rouxhet Antoine" userId="d16e6894-7f5c-4fc4-8afa-e070bc656a40" providerId="ADAL" clId="{9809A7FC-84B4-464D-81F1-1D38B71CB093}" dt="2024-03-15T13:38:07.737" v="3036" actId="12788"/>
          <ac:spMkLst>
            <pc:docMk/>
            <pc:sldMk cId="1530626939" sldId="280"/>
            <ac:spMk id="10" creationId="{4A28B7ED-6C7F-7BAD-C30F-E177607C84A3}"/>
          </ac:spMkLst>
        </pc:spChg>
        <pc:spChg chg="add mod">
          <ac:chgData name="Rouxhet Antoine" userId="d16e6894-7f5c-4fc4-8afa-e070bc656a40" providerId="ADAL" clId="{9809A7FC-84B4-464D-81F1-1D38B71CB093}" dt="2024-03-15T13:38:07.737" v="3036" actId="12788"/>
          <ac:spMkLst>
            <pc:docMk/>
            <pc:sldMk cId="1530626939" sldId="280"/>
            <ac:spMk id="11" creationId="{B211BDD7-DEE1-1AB3-5F06-DE691E6F8A37}"/>
          </ac:spMkLst>
        </pc:spChg>
        <pc:spChg chg="add mod">
          <ac:chgData name="Rouxhet Antoine" userId="d16e6894-7f5c-4fc4-8afa-e070bc656a40" providerId="ADAL" clId="{9809A7FC-84B4-464D-81F1-1D38B71CB093}" dt="2024-03-15T13:38:07.737" v="3036" actId="12788"/>
          <ac:spMkLst>
            <pc:docMk/>
            <pc:sldMk cId="1530626939" sldId="280"/>
            <ac:spMk id="12" creationId="{3AD68088-A617-01CD-FAD5-77B604766E3A}"/>
          </ac:spMkLst>
        </pc:spChg>
        <pc:spChg chg="add mod">
          <ac:chgData name="Rouxhet Antoine" userId="d16e6894-7f5c-4fc4-8afa-e070bc656a40" providerId="ADAL" clId="{9809A7FC-84B4-464D-81F1-1D38B71CB093}" dt="2024-03-15T13:45:05.832" v="3096"/>
          <ac:spMkLst>
            <pc:docMk/>
            <pc:sldMk cId="1530626939" sldId="280"/>
            <ac:spMk id="13" creationId="{F559159A-A4EB-B4C9-140E-C6B9FC064EE3}"/>
          </ac:spMkLst>
        </pc:spChg>
        <pc:spChg chg="add mod">
          <ac:chgData name="Rouxhet Antoine" userId="d16e6894-7f5c-4fc4-8afa-e070bc656a40" providerId="ADAL" clId="{9809A7FC-84B4-464D-81F1-1D38B71CB093}" dt="2024-03-15T13:45:05.832" v="3096"/>
          <ac:spMkLst>
            <pc:docMk/>
            <pc:sldMk cId="1530626939" sldId="280"/>
            <ac:spMk id="14" creationId="{82002207-B9DA-860E-91E3-4B4A0DA8E620}"/>
          </ac:spMkLst>
        </pc:spChg>
        <pc:spChg chg="add mod">
          <ac:chgData name="Rouxhet Antoine" userId="d16e6894-7f5c-4fc4-8afa-e070bc656a40" providerId="ADAL" clId="{9809A7FC-84B4-464D-81F1-1D38B71CB093}" dt="2024-03-15T13:45:05.832" v="3096"/>
          <ac:spMkLst>
            <pc:docMk/>
            <pc:sldMk cId="1530626939" sldId="280"/>
            <ac:spMk id="15" creationId="{4A28B7ED-6C7F-7BAD-C30F-E177607C84A3}"/>
          </ac:spMkLst>
        </pc:spChg>
        <pc:spChg chg="add mod">
          <ac:chgData name="Rouxhet Antoine" userId="d16e6894-7f5c-4fc4-8afa-e070bc656a40" providerId="ADAL" clId="{9809A7FC-84B4-464D-81F1-1D38B71CB093}" dt="2024-03-15T13:45:05.832" v="3096"/>
          <ac:spMkLst>
            <pc:docMk/>
            <pc:sldMk cId="1530626939" sldId="280"/>
            <ac:spMk id="16" creationId="{B211BDD7-DEE1-1AB3-5F06-DE691E6F8A37}"/>
          </ac:spMkLst>
        </pc:spChg>
        <pc:spChg chg="add mod">
          <ac:chgData name="Rouxhet Antoine" userId="d16e6894-7f5c-4fc4-8afa-e070bc656a40" providerId="ADAL" clId="{9809A7FC-84B4-464D-81F1-1D38B71CB093}" dt="2024-03-15T13:45:05.832" v="3096"/>
          <ac:spMkLst>
            <pc:docMk/>
            <pc:sldMk cId="1530626939" sldId="280"/>
            <ac:spMk id="17" creationId="{3AD68088-A617-01CD-FAD5-77B604766E3A}"/>
          </ac:spMkLst>
        </pc:spChg>
        <pc:graphicFrameChg chg="add del mod">
          <ac:chgData name="Rouxhet Antoine" userId="d16e6894-7f5c-4fc4-8afa-e070bc656a40" providerId="ADAL" clId="{9809A7FC-84B4-464D-81F1-1D38B71CB093}" dt="2024-03-15T13:33:53.359" v="2957" actId="478"/>
          <ac:graphicFrameMkLst>
            <pc:docMk/>
            <pc:sldMk cId="1530626939" sldId="280"/>
            <ac:graphicFrameMk id="6" creationId="{8DB8F200-907D-7D6E-9661-814BF583ADD0}"/>
          </ac:graphicFrameMkLst>
        </pc:graphicFrameChg>
        <pc:graphicFrameChg chg="add mod ord">
          <ac:chgData name="Rouxhet Antoine" userId="d16e6894-7f5c-4fc4-8afa-e070bc656a40" providerId="ADAL" clId="{9809A7FC-84B4-464D-81F1-1D38B71CB093}" dt="2024-03-15T13:41:23.329" v="3094" actId="692"/>
          <ac:graphicFrameMkLst>
            <pc:docMk/>
            <pc:sldMk cId="1530626939" sldId="280"/>
            <ac:graphicFrameMk id="7" creationId="{A7D3B07E-BD9E-4B65-AE51-F709E6529AA1}"/>
          </ac:graphicFrameMkLst>
        </pc:graphicFrameChg>
      </pc:sldChg>
      <pc:sldChg chg="modSp mod">
        <pc:chgData name="Rouxhet Antoine" userId="d16e6894-7f5c-4fc4-8afa-e070bc656a40" providerId="ADAL" clId="{9809A7FC-84B4-464D-81F1-1D38B71CB093}" dt="2024-03-15T14:37:57.875" v="4244" actId="20577"/>
        <pc:sldMkLst>
          <pc:docMk/>
          <pc:sldMk cId="1336380098" sldId="283"/>
        </pc:sldMkLst>
        <pc:spChg chg="mod">
          <ac:chgData name="Rouxhet Antoine" userId="d16e6894-7f5c-4fc4-8afa-e070bc656a40" providerId="ADAL" clId="{9809A7FC-84B4-464D-81F1-1D38B71CB093}" dt="2024-03-15T14:37:57.875" v="4244" actId="20577"/>
          <ac:spMkLst>
            <pc:docMk/>
            <pc:sldMk cId="1336380098" sldId="283"/>
            <ac:spMk id="2" creationId="{DD3BF1C9-A011-E9E4-9109-2EDD6F2155BE}"/>
          </ac:spMkLst>
        </pc:spChg>
      </pc:sldChg>
      <pc:sldChg chg="modSp mod modTransition">
        <pc:chgData name="Rouxhet Antoine" userId="d16e6894-7f5c-4fc4-8afa-e070bc656a40" providerId="ADAL" clId="{9809A7FC-84B4-464D-81F1-1D38B71CB093}" dt="2024-03-15T14:38:03.134" v="4254" actId="20577"/>
        <pc:sldMkLst>
          <pc:docMk/>
          <pc:sldMk cId="3402547239" sldId="284"/>
        </pc:sldMkLst>
        <pc:spChg chg="mod">
          <ac:chgData name="Rouxhet Antoine" userId="d16e6894-7f5c-4fc4-8afa-e070bc656a40" providerId="ADAL" clId="{9809A7FC-84B4-464D-81F1-1D38B71CB093}" dt="2024-03-15T14:38:03.134" v="4254" actId="20577"/>
          <ac:spMkLst>
            <pc:docMk/>
            <pc:sldMk cId="3402547239" sldId="284"/>
            <ac:spMk id="2" creationId="{DD3BF1C9-A011-E9E4-9109-2EDD6F2155BE}"/>
          </ac:spMkLst>
        </pc:spChg>
      </pc:sldChg>
      <pc:sldChg chg="addSp delSp modSp new mod modClrScheme chgLayout">
        <pc:chgData name="Rouxhet Antoine" userId="d16e6894-7f5c-4fc4-8afa-e070bc656a40" providerId="ADAL" clId="{9809A7FC-84B4-464D-81F1-1D38B71CB093}" dt="2024-03-15T14:19:54.892" v="3368" actId="207"/>
        <pc:sldMkLst>
          <pc:docMk/>
          <pc:sldMk cId="2072412418" sldId="285"/>
        </pc:sldMkLst>
        <pc:spChg chg="add mod">
          <ac:chgData name="Rouxhet Antoine" userId="d16e6894-7f5c-4fc4-8afa-e070bc656a40" providerId="ADAL" clId="{9809A7FC-84B4-464D-81F1-1D38B71CB093}" dt="2024-03-15T14:06:23" v="3147" actId="20577"/>
          <ac:spMkLst>
            <pc:docMk/>
            <pc:sldMk cId="2072412418" sldId="285"/>
            <ac:spMk id="2" creationId="{BA38594E-A686-23E5-F865-ABC5C99E7CED}"/>
          </ac:spMkLst>
        </pc:spChg>
        <pc:spChg chg="add del mod">
          <ac:chgData name="Rouxhet Antoine" userId="d16e6894-7f5c-4fc4-8afa-e070bc656a40" providerId="ADAL" clId="{9809A7FC-84B4-464D-81F1-1D38B71CB093}" dt="2024-03-15T14:07:39.834" v="3148" actId="478"/>
          <ac:spMkLst>
            <pc:docMk/>
            <pc:sldMk cId="2072412418" sldId="285"/>
            <ac:spMk id="3" creationId="{2EE71CD8-1C8E-D246-601B-98BA7EAF612B}"/>
          </ac:spMkLst>
        </pc:spChg>
        <pc:spChg chg="add mod">
          <ac:chgData name="Rouxhet Antoine" userId="d16e6894-7f5c-4fc4-8afa-e070bc656a40" providerId="ADAL" clId="{9809A7FC-84B4-464D-81F1-1D38B71CB093}" dt="2024-03-15T14:18:03.520" v="3293" actId="1076"/>
          <ac:spMkLst>
            <pc:docMk/>
            <pc:sldMk cId="2072412418" sldId="285"/>
            <ac:spMk id="6" creationId="{9C239E40-E903-56CF-04D0-C5621236650D}"/>
          </ac:spMkLst>
        </pc:spChg>
        <pc:spChg chg="add mod">
          <ac:chgData name="Rouxhet Antoine" userId="d16e6894-7f5c-4fc4-8afa-e070bc656a40" providerId="ADAL" clId="{9809A7FC-84B4-464D-81F1-1D38B71CB093}" dt="2024-03-15T14:19:54.892" v="3368" actId="207"/>
          <ac:spMkLst>
            <pc:docMk/>
            <pc:sldMk cId="2072412418" sldId="285"/>
            <ac:spMk id="8" creationId="{D710E53B-6B05-61F8-2D36-AED9B7D955F1}"/>
          </ac:spMkLst>
        </pc:spChg>
        <pc:picChg chg="add mod">
          <ac:chgData name="Rouxhet Antoine" userId="d16e6894-7f5c-4fc4-8afa-e070bc656a40" providerId="ADAL" clId="{9809A7FC-84B4-464D-81F1-1D38B71CB093}" dt="2024-03-15T14:17:56.912" v="3291" actId="1076"/>
          <ac:picMkLst>
            <pc:docMk/>
            <pc:sldMk cId="2072412418" sldId="285"/>
            <ac:picMk id="5" creationId="{D9AE65F9-75A9-C52F-EB3F-000D18A38A08}"/>
          </ac:picMkLst>
        </pc:picChg>
        <pc:picChg chg="add mod">
          <ac:chgData name="Rouxhet Antoine" userId="d16e6894-7f5c-4fc4-8afa-e070bc656a40" providerId="ADAL" clId="{9809A7FC-84B4-464D-81F1-1D38B71CB093}" dt="2024-03-15T14:19:24.038" v="3362" actId="1076"/>
          <ac:picMkLst>
            <pc:docMk/>
            <pc:sldMk cId="2072412418" sldId="285"/>
            <ac:picMk id="7" creationId="{FA442B90-7B12-15CC-686C-F2B6BBB4715D}"/>
          </ac:picMkLst>
        </pc:picChg>
      </pc:sldChg>
      <pc:sldChg chg="addSp delSp modSp add mod ord">
        <pc:chgData name="Rouxhet Antoine" userId="d16e6894-7f5c-4fc4-8afa-e070bc656a40" providerId="ADAL" clId="{9809A7FC-84B4-464D-81F1-1D38B71CB093}" dt="2024-03-15T14:15:46.779" v="3246"/>
        <pc:sldMkLst>
          <pc:docMk/>
          <pc:sldMk cId="2095494650" sldId="286"/>
        </pc:sldMkLst>
        <pc:picChg chg="add mod">
          <ac:chgData name="Rouxhet Antoine" userId="d16e6894-7f5c-4fc4-8afa-e070bc656a40" providerId="ADAL" clId="{9809A7FC-84B4-464D-81F1-1D38B71CB093}" dt="2024-03-15T14:15:46.779" v="3246"/>
          <ac:picMkLst>
            <pc:docMk/>
            <pc:sldMk cId="2095494650" sldId="286"/>
            <ac:picMk id="3" creationId="{2D1B4505-4500-7DA8-2914-50A7A3207D5B}"/>
          </ac:picMkLst>
        </pc:picChg>
        <pc:picChg chg="del">
          <ac:chgData name="Rouxhet Antoine" userId="d16e6894-7f5c-4fc4-8afa-e070bc656a40" providerId="ADAL" clId="{9809A7FC-84B4-464D-81F1-1D38B71CB093}" dt="2024-03-15T14:15:38.823" v="3243" actId="478"/>
          <ac:picMkLst>
            <pc:docMk/>
            <pc:sldMk cId="2095494650" sldId="286"/>
            <ac:picMk id="5" creationId="{D9AE65F9-75A9-C52F-EB3F-000D18A38A08}"/>
          </ac:picMkLst>
        </pc:picChg>
      </pc:sldChg>
      <pc:sldChg chg="addSp modSp new mod modClrScheme modAnim chgLayout">
        <pc:chgData name="Rouxhet Antoine" userId="d16e6894-7f5c-4fc4-8afa-e070bc656a40" providerId="ADAL" clId="{9809A7FC-84B4-464D-81F1-1D38B71CB093}" dt="2024-03-18T19:34:50.610" v="4332" actId="58"/>
        <pc:sldMkLst>
          <pc:docMk/>
          <pc:sldMk cId="1505973051" sldId="287"/>
        </pc:sldMkLst>
        <pc:spChg chg="add mod">
          <ac:chgData name="Rouxhet Antoine" userId="d16e6894-7f5c-4fc4-8afa-e070bc656a40" providerId="ADAL" clId="{9809A7FC-84B4-464D-81F1-1D38B71CB093}" dt="2024-03-15T14:20:35.967" v="3388" actId="20577"/>
          <ac:spMkLst>
            <pc:docMk/>
            <pc:sldMk cId="1505973051" sldId="287"/>
            <ac:spMk id="2" creationId="{1D988632-D263-1FBC-3A1A-6994BF8F3657}"/>
          </ac:spMkLst>
        </pc:spChg>
        <pc:spChg chg="add mod">
          <ac:chgData name="Rouxhet Antoine" userId="d16e6894-7f5c-4fc4-8afa-e070bc656a40" providerId="ADAL" clId="{9809A7FC-84B4-464D-81F1-1D38B71CB093}" dt="2024-03-18T19:34:50.610" v="4332" actId="58"/>
          <ac:spMkLst>
            <pc:docMk/>
            <pc:sldMk cId="1505973051" sldId="287"/>
            <ac:spMk id="3" creationId="{B44FC531-EEF5-FBB3-5E54-591522461AF9}"/>
          </ac:spMkLst>
        </pc:spChg>
      </pc:sldChg>
      <pc:sldChg chg="add del">
        <pc:chgData name="Rouxhet Antoine" userId="d16e6894-7f5c-4fc4-8afa-e070bc656a40" providerId="ADAL" clId="{9809A7FC-84B4-464D-81F1-1D38B71CB093}" dt="2024-03-15T14:15:41.342" v="3245"/>
        <pc:sldMkLst>
          <pc:docMk/>
          <pc:sldMk cId="1801052520" sldId="287"/>
        </pc:sldMkLst>
      </pc:sldChg>
      <pc:sldChg chg="addSp delSp modSp new mod">
        <pc:chgData name="Rouxhet Antoine" userId="d16e6894-7f5c-4fc4-8afa-e070bc656a40" providerId="ADAL" clId="{9809A7FC-84B4-464D-81F1-1D38B71CB093}" dt="2024-03-15T14:41:58.059" v="4278" actId="113"/>
        <pc:sldMkLst>
          <pc:docMk/>
          <pc:sldMk cId="3427944335" sldId="288"/>
        </pc:sldMkLst>
        <pc:spChg chg="add mod">
          <ac:chgData name="Rouxhet Antoine" userId="d16e6894-7f5c-4fc4-8afa-e070bc656a40" providerId="ADAL" clId="{9809A7FC-84B4-464D-81F1-1D38B71CB093}" dt="2024-03-15T14:31:01.864" v="4129" actId="1076"/>
          <ac:spMkLst>
            <pc:docMk/>
            <pc:sldMk cId="3427944335" sldId="288"/>
            <ac:spMk id="2" creationId="{92F1DD53-C8D6-B9FD-A2BD-556ACAF46C84}"/>
          </ac:spMkLst>
        </pc:spChg>
        <pc:spChg chg="add mod">
          <ac:chgData name="Rouxhet Antoine" userId="d16e6894-7f5c-4fc4-8afa-e070bc656a40" providerId="ADAL" clId="{9809A7FC-84B4-464D-81F1-1D38B71CB093}" dt="2024-03-15T14:39:52.080" v="4266" actId="1076"/>
          <ac:spMkLst>
            <pc:docMk/>
            <pc:sldMk cId="3427944335" sldId="288"/>
            <ac:spMk id="3" creationId="{710A7388-A823-77B4-2CFC-FDCF9F7EAE3B}"/>
          </ac:spMkLst>
        </pc:spChg>
        <pc:spChg chg="add mod">
          <ac:chgData name="Rouxhet Antoine" userId="d16e6894-7f5c-4fc4-8afa-e070bc656a40" providerId="ADAL" clId="{9809A7FC-84B4-464D-81F1-1D38B71CB093}" dt="2024-03-15T14:41:58.059" v="4278" actId="113"/>
          <ac:spMkLst>
            <pc:docMk/>
            <pc:sldMk cId="3427944335" sldId="288"/>
            <ac:spMk id="6" creationId="{0B12E1BB-E2B7-2142-DF52-A8358CA80C11}"/>
          </ac:spMkLst>
        </pc:spChg>
        <pc:grpChg chg="add del mod">
          <ac:chgData name="Rouxhet Antoine" userId="d16e6894-7f5c-4fc4-8afa-e070bc656a40" providerId="ADAL" clId="{9809A7FC-84B4-464D-81F1-1D38B71CB093}" dt="2024-03-15T14:40:21.759" v="4269" actId="165"/>
          <ac:grpSpMkLst>
            <pc:docMk/>
            <pc:sldMk cId="3427944335" sldId="288"/>
            <ac:grpSpMk id="7" creationId="{7AE02585-A5C0-BCC8-A0A9-AFCF9255A897}"/>
          </ac:grpSpMkLst>
        </pc:grpChg>
        <pc:picChg chg="add mod">
          <ac:chgData name="Rouxhet Antoine" userId="d16e6894-7f5c-4fc4-8afa-e070bc656a40" providerId="ADAL" clId="{9809A7FC-84B4-464D-81F1-1D38B71CB093}" dt="2024-03-15T14:38:55.483" v="4261" actId="1076"/>
          <ac:picMkLst>
            <pc:docMk/>
            <pc:sldMk cId="3427944335" sldId="288"/>
            <ac:picMk id="4" creationId="{6C7FA1EA-8BED-031B-FB03-2FDAEBAD9DF6}"/>
          </ac:picMkLst>
        </pc:picChg>
        <pc:picChg chg="add mod">
          <ac:chgData name="Rouxhet Antoine" userId="d16e6894-7f5c-4fc4-8afa-e070bc656a40" providerId="ADAL" clId="{9809A7FC-84B4-464D-81F1-1D38B71CB093}" dt="2024-03-15T14:34:46.953" v="4195"/>
          <ac:picMkLst>
            <pc:docMk/>
            <pc:sldMk cId="3427944335" sldId="288"/>
            <ac:picMk id="5" creationId="{0A9E8644-21CD-04C0-299B-1ACD036FB0BF}"/>
          </ac:picMkLst>
        </pc:picChg>
        <pc:picChg chg="mod topLvl">
          <ac:chgData name="Rouxhet Antoine" userId="d16e6894-7f5c-4fc4-8afa-e070bc656a40" providerId="ADAL" clId="{9809A7FC-84B4-464D-81F1-1D38B71CB093}" dt="2024-03-15T14:40:35.544" v="4272" actId="1076"/>
          <ac:picMkLst>
            <pc:docMk/>
            <pc:sldMk cId="3427944335" sldId="288"/>
            <ac:picMk id="8" creationId="{87F83879-B5ED-A945-9012-52943345B923}"/>
          </ac:picMkLst>
        </pc:picChg>
        <pc:picChg chg="mod topLvl">
          <ac:chgData name="Rouxhet Antoine" userId="d16e6894-7f5c-4fc4-8afa-e070bc656a40" providerId="ADAL" clId="{9809A7FC-84B4-464D-81F1-1D38B71CB093}" dt="2024-03-15T14:40:39.992" v="4273" actId="1076"/>
          <ac:picMkLst>
            <pc:docMk/>
            <pc:sldMk cId="3427944335" sldId="288"/>
            <ac:picMk id="9" creationId="{5B60E5A6-C3CD-390A-4713-1E4638FAA197}"/>
          </ac:picMkLst>
        </pc:picChg>
      </pc:sldChg>
      <pc:sldMasterChg chg="modSp del delSldLayout modSldLayout">
        <pc:chgData name="Rouxhet Antoine" userId="d16e6894-7f5c-4fc4-8afa-e070bc656a40" providerId="ADAL" clId="{9809A7FC-84B4-464D-81F1-1D38B71CB093}" dt="2024-03-14T14:30:40.110" v="599" actId="700"/>
        <pc:sldMasterMkLst>
          <pc:docMk/>
          <pc:sldMasterMk cId="3898517361" sldId="2147483648"/>
        </pc:sldMasterMkLst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3898517361" sldId="2147483648"/>
            <ac:spMk id="2" creationId="{169E0728-9A06-CC63-F9DE-5295B51EA054}"/>
          </ac:spMkLst>
        </pc:spChg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3898517361" sldId="2147483648"/>
            <ac:spMk id="3" creationId="{CCFD861D-64E7-C842-D047-1F435D7CDE89}"/>
          </ac:spMkLst>
        </pc:spChg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3898517361" sldId="2147483648"/>
            <ac:spMk id="4" creationId="{0A6A1E69-B592-D462-5D2C-1F37DE59347E}"/>
          </ac:spMkLst>
        </pc:spChg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3898517361" sldId="2147483648"/>
            <ac:spMk id="5" creationId="{1391E2B7-E2DC-0A8B-A8A7-1C9953F08BCB}"/>
          </ac:spMkLst>
        </pc:spChg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3898517361" sldId="2147483648"/>
            <ac:spMk id="6" creationId="{BBDD05D3-CAAC-C4FC-2D1F-241874AE5FA7}"/>
          </ac:spMkLst>
        </pc:sp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3268734150" sldId="2147483649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3268734150" sldId="2147483649"/>
              <ac:spMk id="2" creationId="{BC3DEE74-6A1D-CA07-6781-B5296920E768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3268734150" sldId="2147483649"/>
              <ac:spMk id="3" creationId="{553DDC9E-73DB-79BC-4F4C-D71CCEE1D2C6}"/>
            </ac:spMkLst>
          </pc:spChg>
        </pc:sldLayoutChg>
        <pc:sldLayoutChg chg="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3505854807" sldId="2147483650"/>
          </pc:sldLayoutMkLst>
        </pc:sldLayout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870050581" sldId="2147483651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870050581" sldId="2147483651"/>
              <ac:spMk id="2" creationId="{D56DDB50-6BBF-DF4C-E9AE-D91D14304347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870050581" sldId="2147483651"/>
              <ac:spMk id="3" creationId="{88AB8376-7742-EEEB-CEDB-AA0CDC42B37A}"/>
            </ac:spMkLst>
          </pc:spChg>
        </pc:sldLayout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1100386931" sldId="2147483652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100386931" sldId="2147483652"/>
              <ac:spMk id="3" creationId="{C624784F-A47D-244A-317B-8C4C05EA75F1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100386931" sldId="2147483652"/>
              <ac:spMk id="4" creationId="{7D22F3DE-4568-56F7-01D7-45C4FC27C54B}"/>
            </ac:spMkLst>
          </pc:spChg>
        </pc:sldLayout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1057412612" sldId="2147483653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057412612" sldId="2147483653"/>
              <ac:spMk id="2" creationId="{AB45954A-C65E-672F-3214-A0B057F79502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057412612" sldId="2147483653"/>
              <ac:spMk id="3" creationId="{E05A5C36-62AE-44E6-37DD-9D5E55595112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057412612" sldId="2147483653"/>
              <ac:spMk id="4" creationId="{51119506-E726-34C7-91D8-B28011FE8876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057412612" sldId="2147483653"/>
              <ac:spMk id="5" creationId="{CBE7DFAF-3515-29CF-61D3-DEE667CB5038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057412612" sldId="2147483653"/>
              <ac:spMk id="6" creationId="{9C53D399-39DD-5530-8413-4AC54AE089D2}"/>
            </ac:spMkLst>
          </pc:spChg>
        </pc:sldLayoutChg>
        <pc:sldLayoutChg chg="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1583835833" sldId="2147483654"/>
          </pc:sldLayoutMkLst>
        </pc:sldLayoutChg>
        <pc:sldLayoutChg chg="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3360708559" sldId="2147483655"/>
          </pc:sldLayoutMkLst>
        </pc:sldLayout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175448122" sldId="2147483656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75448122" sldId="2147483656"/>
              <ac:spMk id="2" creationId="{E1B74773-0CCB-AC44-691E-C7E32C472FF9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75448122" sldId="2147483656"/>
              <ac:spMk id="3" creationId="{B810F563-45CF-3FF9-40F8-4E11C1A604CD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175448122" sldId="2147483656"/>
              <ac:spMk id="4" creationId="{72E32D94-6A46-B137-8AB3-E501F5431B0B}"/>
            </ac:spMkLst>
          </pc:spChg>
        </pc:sldLayout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2712786869" sldId="2147483657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2712786869" sldId="2147483657"/>
              <ac:spMk id="2" creationId="{20124C15-EA0C-CD20-7CB3-AD4F2D14BA37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2712786869" sldId="2147483657"/>
              <ac:spMk id="3" creationId="{4E46EC88-734E-3CEE-5D25-83580CA29846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2712786869" sldId="2147483657"/>
              <ac:spMk id="4" creationId="{4DA2D48F-8CEE-3E36-4E60-3783C5BA1F42}"/>
            </ac:spMkLst>
          </pc:spChg>
        </pc:sldLayoutChg>
        <pc:sldLayoutChg chg="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161768383" sldId="2147483658"/>
          </pc:sldLayoutMkLst>
        </pc:sldLayoutChg>
        <pc:sldLayoutChg chg="modSp del">
          <pc:chgData name="Rouxhet Antoine" userId="d16e6894-7f5c-4fc4-8afa-e070bc656a40" providerId="ADAL" clId="{9809A7FC-84B4-464D-81F1-1D38B71CB093}" dt="2024-03-14T14:30:40.110" v="599" actId="700"/>
          <pc:sldLayoutMkLst>
            <pc:docMk/>
            <pc:sldMasterMk cId="3898517361" sldId="2147483648"/>
            <pc:sldLayoutMk cId="2136853121" sldId="2147483659"/>
          </pc:sldLayoutMkLst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2136853121" sldId="2147483659"/>
              <ac:spMk id="2" creationId="{F206771E-A417-A675-95EC-CDADD8C616ED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3898517361" sldId="2147483648"/>
              <pc:sldLayoutMk cId="2136853121" sldId="2147483659"/>
              <ac:spMk id="3" creationId="{C7AA90B3-3B47-A3D5-C16B-D19D9BC0F065}"/>
            </ac:spMkLst>
          </pc:spChg>
        </pc:sldLayoutChg>
      </pc:sldMasterChg>
      <pc:sldMasterChg chg="modSp add addSldLayout modSldLayout">
        <pc:chgData name="Rouxhet Antoine" userId="d16e6894-7f5c-4fc4-8afa-e070bc656a40" providerId="ADAL" clId="{9809A7FC-84B4-464D-81F1-1D38B71CB093}" dt="2024-03-15T14:34:25.887" v="4194" actId="1076"/>
        <pc:sldMasterMkLst>
          <pc:docMk/>
          <pc:sldMasterMk cId="537447725" sldId="2147483661"/>
        </pc:sldMasterMkLst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537447725" sldId="2147483661"/>
            <ac:spMk id="2" creationId="{00000000-0000-0000-0000-000000000000}"/>
          </ac:spMkLst>
        </pc:spChg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537447725" sldId="2147483661"/>
            <ac:spMk id="3" creationId="{00000000-0000-0000-0000-000000000000}"/>
          </ac:spMkLst>
        </pc:spChg>
        <pc:spChg chg="mod">
          <ac:chgData name="Rouxhet Antoine" userId="d16e6894-7f5c-4fc4-8afa-e070bc656a40" providerId="ADAL" clId="{9809A7FC-84B4-464D-81F1-1D38B71CB093}" dt="2024-03-14T13:10:37.101" v="4"/>
          <ac:spMkLst>
            <pc:docMk/>
            <pc:sldMasterMk cId="537447725" sldId="2147483661"/>
            <ac:spMk id="16" creationId="{00000000-0000-0000-0000-000000000000}"/>
          </ac:spMkLst>
        </pc:spChg>
        <pc:sldLayoutChg chg="addSp delSp modSp add mod">
          <pc:chgData name="Rouxhet Antoine" userId="d16e6894-7f5c-4fc4-8afa-e070bc656a40" providerId="ADAL" clId="{9809A7FC-84B4-464D-81F1-1D38B71CB093}" dt="2024-03-15T14:34:25.887" v="4194" actId="1076"/>
          <pc:sldLayoutMkLst>
            <pc:docMk/>
            <pc:sldMasterMk cId="537447725" sldId="2147483661"/>
            <pc:sldLayoutMk cId="3290518098" sldId="2147483662"/>
          </pc:sldLayoutMkLst>
          <pc:spChg chg="mod">
            <ac:chgData name="Rouxhet Antoine" userId="d16e6894-7f5c-4fc4-8afa-e070bc656a40" providerId="ADAL" clId="{9809A7FC-84B4-464D-81F1-1D38B71CB093}" dt="2024-03-14T13:37:31.521" v="214" actId="164"/>
            <ac:spMkLst>
              <pc:docMk/>
              <pc:sldMasterMk cId="537447725" sldId="2147483661"/>
              <pc:sldLayoutMk cId="3290518098" sldId="2147483662"/>
              <ac:spMk id="7" creationId="{00000000-0000-0000-0000-000000000000}"/>
            </ac:spMkLst>
          </pc:spChg>
          <pc:spChg chg="mod">
            <ac:chgData name="Rouxhet Antoine" userId="d16e6894-7f5c-4fc4-8afa-e070bc656a40" providerId="ADAL" clId="{9809A7FC-84B4-464D-81F1-1D38B71CB093}" dt="2024-03-14T13:37:31.521" v="214" actId="164"/>
            <ac:spMkLst>
              <pc:docMk/>
              <pc:sldMasterMk cId="537447725" sldId="2147483661"/>
              <pc:sldLayoutMk cId="3290518098" sldId="2147483662"/>
              <ac:spMk id="8" creationId="{00000000-0000-0000-0000-000000000000}"/>
            </ac:spMkLst>
          </pc:spChg>
          <pc:spChg chg="mod">
            <ac:chgData name="Rouxhet Antoine" userId="d16e6894-7f5c-4fc4-8afa-e070bc656a40" providerId="ADAL" clId="{9809A7FC-84B4-464D-81F1-1D38B71CB093}" dt="2024-03-14T13:10:37.101" v="4"/>
            <ac:spMkLst>
              <pc:docMk/>
              <pc:sldMasterMk cId="537447725" sldId="2147483661"/>
              <pc:sldLayoutMk cId="3290518098" sldId="2147483662"/>
              <ac:spMk id="10" creationId="{00000000-0000-0000-0000-000000000000}"/>
            </ac:spMkLst>
          </pc:spChg>
          <pc:spChg chg="del mod">
            <ac:chgData name="Rouxhet Antoine" userId="d16e6894-7f5c-4fc4-8afa-e070bc656a40" providerId="ADAL" clId="{9809A7FC-84B4-464D-81F1-1D38B71CB093}" dt="2024-03-14T13:35:18.891" v="179" actId="478"/>
            <ac:spMkLst>
              <pc:docMk/>
              <pc:sldMasterMk cId="537447725" sldId="2147483661"/>
              <pc:sldLayoutMk cId="3290518098" sldId="2147483662"/>
              <ac:spMk id="17" creationId="{00000000-0000-0000-0000-000000000000}"/>
            </ac:spMkLst>
          </pc:spChg>
          <pc:spChg chg="del mod">
            <ac:chgData name="Rouxhet Antoine" userId="d16e6894-7f5c-4fc4-8afa-e070bc656a40" providerId="ADAL" clId="{9809A7FC-84B4-464D-81F1-1D38B71CB093}" dt="2024-03-14T13:35:22.091" v="180" actId="478"/>
            <ac:spMkLst>
              <pc:docMk/>
              <pc:sldMasterMk cId="537447725" sldId="2147483661"/>
              <pc:sldLayoutMk cId="3290518098" sldId="2147483662"/>
              <ac:spMk id="19" creationId="{00000000-0000-0000-0000-000000000000}"/>
            </ac:spMkLst>
          </pc:spChg>
          <pc:spChg chg="del mod">
            <ac:chgData name="Rouxhet Antoine" userId="d16e6894-7f5c-4fc4-8afa-e070bc656a40" providerId="ADAL" clId="{9809A7FC-84B4-464D-81F1-1D38B71CB093}" dt="2024-03-14T13:35:23.621" v="181" actId="478"/>
            <ac:spMkLst>
              <pc:docMk/>
              <pc:sldMasterMk cId="537447725" sldId="2147483661"/>
              <pc:sldLayoutMk cId="3290518098" sldId="2147483662"/>
              <ac:spMk id="20" creationId="{00000000-0000-0000-0000-000000000000}"/>
            </ac:spMkLst>
          </pc:spChg>
          <pc:grpChg chg="add mod">
            <ac:chgData name="Rouxhet Antoine" userId="d16e6894-7f5c-4fc4-8afa-e070bc656a40" providerId="ADAL" clId="{9809A7FC-84B4-464D-81F1-1D38B71CB093}" dt="2024-03-15T14:34:25.887" v="4194" actId="1076"/>
            <ac:grpSpMkLst>
              <pc:docMk/>
              <pc:sldMasterMk cId="537447725" sldId="2147483661"/>
              <pc:sldLayoutMk cId="3290518098" sldId="2147483662"/>
              <ac:grpSpMk id="3" creationId="{5762D556-70D7-5614-905B-A00E9A417D8B}"/>
            </ac:grpSpMkLst>
          </pc:grpChg>
          <pc:picChg chg="mod">
            <ac:chgData name="Rouxhet Antoine" userId="d16e6894-7f5c-4fc4-8afa-e070bc656a40" providerId="ADAL" clId="{9809A7FC-84B4-464D-81F1-1D38B71CB093}" dt="2024-03-14T13:10:37.101" v="4"/>
            <ac:picMkLst>
              <pc:docMk/>
              <pc:sldMasterMk cId="537447725" sldId="2147483661"/>
              <pc:sldLayoutMk cId="3290518098" sldId="2147483662"/>
              <ac:picMk id="2" creationId="{00000000-0000-0000-0000-000000000000}"/>
            </ac:picMkLst>
          </pc:picChg>
          <pc:picChg chg="add del mod">
            <ac:chgData name="Rouxhet Antoine" userId="d16e6894-7f5c-4fc4-8afa-e070bc656a40" providerId="ADAL" clId="{9809A7FC-84B4-464D-81F1-1D38B71CB093}" dt="2024-03-14T13:38:36.581" v="220" actId="478"/>
            <ac:picMkLst>
              <pc:docMk/>
              <pc:sldMasterMk cId="537447725" sldId="2147483661"/>
              <pc:sldLayoutMk cId="3290518098" sldId="2147483662"/>
              <ac:picMk id="4" creationId="{828D8E15-6360-3FCD-E303-94CF8656B450}"/>
            </ac:picMkLst>
          </pc:picChg>
          <pc:picChg chg="mod">
            <ac:chgData name="Rouxhet Antoine" userId="d16e6894-7f5c-4fc4-8afa-e070bc656a40" providerId="ADAL" clId="{9809A7FC-84B4-464D-81F1-1D38B71CB093}" dt="2024-03-14T13:10:37.101" v="4"/>
            <ac:picMkLst>
              <pc:docMk/>
              <pc:sldMasterMk cId="537447725" sldId="2147483661"/>
              <pc:sldLayoutMk cId="3290518098" sldId="2147483662"/>
              <ac:picMk id="11" creationId="{00000000-0000-0000-0000-000000000000}"/>
            </ac:picMkLst>
          </pc:picChg>
        </pc:sldLayoutChg>
        <pc:sldLayoutChg chg="add">
          <pc:chgData name="Rouxhet Antoine" userId="d16e6894-7f5c-4fc4-8afa-e070bc656a40" providerId="ADAL" clId="{9809A7FC-84B4-464D-81F1-1D38B71CB093}" dt="2024-03-14T13:47:42.294" v="291" actId="27028"/>
          <pc:sldLayoutMkLst>
            <pc:docMk/>
            <pc:sldMasterMk cId="537447725" sldId="2147483661"/>
            <pc:sldLayoutMk cId="737280548" sldId="214748366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antoine_rouxhet_uliege_be/Documents/Documents/ULi&#232;ge/Doctorat/Simulations/Equilibrium%20reactor/Sensitivity%20analy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antoine_rouxhet_uliege_be/Documents/Documents/ULi&#232;ge/Doctorat/Simulations/Equilibrium%20reactor/Equilibrium%20consider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antoine_rouxhet_uliege_be/Documents/Documents/ULi&#232;ge/Doctorat/Simulations/Equilibrium%20reactor/Equilibrium%20considera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antoine_rouxhet_uliege_be/Documents/Documents/ULi&#232;ge/Doctorat/Simulations/Equilibrium%20reactor/Equilibrium%20consider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antoine_rouxhet_uliege_be/Documents/Documents/ULi&#232;ge/Doctorat/Simulations/Equilibrium%20reactor/Equilibrium%20considerati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antoine_rouxhet_uliege_be/Documents/Documents/ULi&#232;ge/Doctorat/Simulations/Equilibrium%20reactor/Equilibrium%20considerati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0219550526226"/>
          <c:y val="2.4115777777777778E-2"/>
          <c:w val="0.80119059388690173"/>
          <c:h val="0.75706209229029997"/>
        </c:manualLayout>
      </c:layout>
      <c:scatterChart>
        <c:scatterStyle val="lineMarker"/>
        <c:varyColors val="0"/>
        <c:ser>
          <c:idx val="0"/>
          <c:order val="0"/>
          <c:tx>
            <c:v>CO2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'RGibbs without C'!$D$6:$D$15</c:f>
              <c:numCache>
                <c:formatCode>General</c:formatCode>
                <c:ptCount val="10"/>
                <c:pt idx="0">
                  <c:v>0.250028107</c:v>
                </c:pt>
                <c:pt idx="1">
                  <c:v>0.25050646500000001</c:v>
                </c:pt>
                <c:pt idx="2">
                  <c:v>0.25317836300000002</c:v>
                </c:pt>
                <c:pt idx="3">
                  <c:v>0.25840195300000002</c:v>
                </c:pt>
                <c:pt idx="4">
                  <c:v>0.24928858600000001</c:v>
                </c:pt>
                <c:pt idx="5">
                  <c:v>0.194218012</c:v>
                </c:pt>
                <c:pt idx="6">
                  <c:v>0.13993994700000001</c:v>
                </c:pt>
                <c:pt idx="7">
                  <c:v>0.11594400000000001</c:v>
                </c:pt>
                <c:pt idx="8">
                  <c:v>9.99550466E-2</c:v>
                </c:pt>
                <c:pt idx="9">
                  <c:v>8.7621172999999997E-2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6A-45B1-B4AD-86F9153741DD}"/>
            </c:ext>
          </c:extLst>
        </c:ser>
        <c:ser>
          <c:idx val="1"/>
          <c:order val="1"/>
          <c:tx>
            <c:v>H2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'RGibbs without C'!$E$6:$E$15</c:f>
              <c:numCache>
                <c:formatCode>General</c:formatCode>
                <c:ptCount val="10"/>
                <c:pt idx="0">
                  <c:v>2.2506606600000001E-4</c:v>
                </c:pt>
                <c:pt idx="1">
                  <c:v>4.1127292899999996E-3</c:v>
                </c:pt>
                <c:pt idx="2">
                  <c:v>2.79360739E-2</c:v>
                </c:pt>
                <c:pt idx="3">
                  <c:v>0.102579953</c:v>
                </c:pt>
                <c:pt idx="4">
                  <c:v>0.240075227</c:v>
                </c:pt>
                <c:pt idx="5">
                  <c:v>0.39258901299999999</c:v>
                </c:pt>
                <c:pt idx="6">
                  <c:v>0.45695667499999998</c:v>
                </c:pt>
                <c:pt idx="7">
                  <c:v>0.44805013199999999</c:v>
                </c:pt>
                <c:pt idx="8">
                  <c:v>0.43315978599999999</c:v>
                </c:pt>
                <c:pt idx="9">
                  <c:v>0.420935432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6A-45B1-B4AD-86F9153741DD}"/>
            </c:ext>
          </c:extLst>
        </c:ser>
        <c:ser>
          <c:idx val="2"/>
          <c:order val="2"/>
          <c:tx>
            <c:v>CO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'RGibbs without C'!$F$6:$F$15</c:f>
              <c:numCache>
                <c:formatCode>0.00E+00</c:formatCode>
                <c:ptCount val="10"/>
                <c:pt idx="0">
                  <c:v>3.0217450300000001E-8</c:v>
                </c:pt>
                <c:pt idx="1">
                  <c:v>8.71577367E-6</c:v>
                </c:pt>
                <c:pt idx="2" formatCode="General">
                  <c:v>3.58453001E-4</c:v>
                </c:pt>
                <c:pt idx="3" formatCode="General">
                  <c:v>5.0520464400000001E-3</c:v>
                </c:pt>
                <c:pt idx="4" formatCode="General">
                  <c:v>3.5109505899999997E-2</c:v>
                </c:pt>
                <c:pt idx="5" formatCode="General">
                  <c:v>0.119834988</c:v>
                </c:pt>
                <c:pt idx="6" formatCode="General">
                  <c:v>0.191062443</c:v>
                </c:pt>
                <c:pt idx="7" formatCode="General">
                  <c:v>0.21721401900000001</c:v>
                </c:pt>
                <c:pt idx="8" formatCode="General">
                  <c:v>0.233359916</c:v>
                </c:pt>
                <c:pt idx="9" formatCode="General">
                  <c:v>0.245709435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6A-45B1-B4AD-86F9153741DD}"/>
            </c:ext>
          </c:extLst>
        </c:ser>
        <c:ser>
          <c:idx val="3"/>
          <c:order val="3"/>
          <c:tx>
            <c:v>H2O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'RGibbs without C'!$G$6:$G$15</c:f>
              <c:numCache>
                <c:formatCode>General</c:formatCode>
                <c:ptCount val="10"/>
                <c:pt idx="0">
                  <c:v>0.49983120800000003</c:v>
                </c:pt>
                <c:pt idx="1">
                  <c:v>0.496917632</c:v>
                </c:pt>
                <c:pt idx="2">
                  <c:v>0.47913755800000002</c:v>
                </c:pt>
                <c:pt idx="3">
                  <c:v>0.42432804699999999</c:v>
                </c:pt>
                <c:pt idx="4">
                  <c:v>0.32872095600000001</c:v>
                </c:pt>
                <c:pt idx="5">
                  <c:v>0.23551698800000001</c:v>
                </c:pt>
                <c:pt idx="6">
                  <c:v>0.20504810400000001</c:v>
                </c:pt>
                <c:pt idx="7">
                  <c:v>0.21826590600000001</c:v>
                </c:pt>
                <c:pt idx="8">
                  <c:v>0.23347013899999999</c:v>
                </c:pt>
                <c:pt idx="9">
                  <c:v>0.245725785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6A-45B1-B4AD-86F9153741DD}"/>
            </c:ext>
          </c:extLst>
        </c:ser>
        <c:ser>
          <c:idx val="4"/>
          <c:order val="4"/>
          <c:tx>
            <c:v>CH4</c:v>
          </c:tx>
          <c:spPr>
            <a:ln w="698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'RGibbs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'RGibbs without C'!$H$6:$H$15</c:f>
              <c:numCache>
                <c:formatCode>General</c:formatCode>
                <c:ptCount val="10"/>
                <c:pt idx="0">
                  <c:v>0.24991558899999999</c:v>
                </c:pt>
                <c:pt idx="1">
                  <c:v>0.24845445799999999</c:v>
                </c:pt>
                <c:pt idx="2">
                  <c:v>0.23938955200000001</c:v>
                </c:pt>
                <c:pt idx="3">
                  <c:v>0.20963799999999999</c:v>
                </c:pt>
                <c:pt idx="4">
                  <c:v>0.146805725</c:v>
                </c:pt>
                <c:pt idx="5">
                  <c:v>5.78409997E-2</c:v>
                </c:pt>
                <c:pt idx="6">
                  <c:v>6.9928308800000002E-3</c:v>
                </c:pt>
                <c:pt idx="7">
                  <c:v>5.2594334799999998E-4</c:v>
                </c:pt>
                <c:pt idx="8" formatCode="0.00E+00">
                  <c:v>5.5111587E-5</c:v>
                </c:pt>
                <c:pt idx="9" formatCode="0.00E+00">
                  <c:v>8.1745448100000008E-6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86A-45B1-B4AD-86F915374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204792"/>
        <c:axId val="375702800"/>
      </c:scatterChart>
      <c:valAx>
        <c:axId val="478204792"/>
        <c:scaling>
          <c:orientation val="minMax"/>
          <c:max val="1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fr-BE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Temperature</a:t>
                </a:r>
                <a:r>
                  <a:rPr lang="fr-BE" sz="1800" b="1" baseline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(°C)</a:t>
                </a:r>
                <a:endParaRPr lang="fr-BE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931863554987586"/>
              <c:y val="0.91421277205040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75702800"/>
        <c:crosses val="autoZero"/>
        <c:crossBetween val="midCat"/>
      </c:valAx>
      <c:valAx>
        <c:axId val="37570280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fr-BE" sz="18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Equilibrium</a:t>
                </a:r>
                <a:r>
                  <a:rPr lang="fr-BE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BE" sz="18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molar</a:t>
                </a:r>
                <a:r>
                  <a:rPr lang="fr-BE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fraction (-)</a:t>
                </a:r>
              </a:p>
            </c:rich>
          </c:tx>
          <c:layout>
            <c:manualLayout>
              <c:xMode val="edge"/>
              <c:yMode val="edge"/>
              <c:x val="0"/>
              <c:y val="5.66210723127532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7820479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2445539734697"/>
          <c:y val="3.347365945437443E-2"/>
          <c:w val="0.80066843130096144"/>
          <c:h val="0.7761466499425107"/>
        </c:manualLayout>
      </c:layout>
      <c:scatterChart>
        <c:scatterStyle val="lineMarker"/>
        <c:varyColors val="0"/>
        <c:ser>
          <c:idx val="0"/>
          <c:order val="0"/>
          <c:tx>
            <c:v>CO2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C'!$Z$34:$Z$43</c:f>
              <c:numCache>
                <c:formatCode>General</c:formatCode>
                <c:ptCount val="10"/>
                <c:pt idx="0">
                  <c:v>0.250004057</c:v>
                </c:pt>
                <c:pt idx="1">
                  <c:v>0.25008280599999999</c:v>
                </c:pt>
                <c:pt idx="2">
                  <c:v>0.25055950199999999</c:v>
                </c:pt>
                <c:pt idx="3">
                  <c:v>0.25174468799999999</c:v>
                </c:pt>
                <c:pt idx="4">
                  <c:v>0.251700064</c:v>
                </c:pt>
                <c:pt idx="5">
                  <c:v>0.24203364299999999</c:v>
                </c:pt>
                <c:pt idx="6">
                  <c:v>0.21005267499999999</c:v>
                </c:pt>
                <c:pt idx="7">
                  <c:v>0.158931393</c:v>
                </c:pt>
                <c:pt idx="8">
                  <c:v>0.114592676</c:v>
                </c:pt>
                <c:pt idx="9">
                  <c:v>9.0764439700000005E-2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04-4DCB-83DB-B49936E99FFF}"/>
            </c:ext>
          </c:extLst>
        </c:ser>
        <c:ser>
          <c:idx val="1"/>
          <c:order val="1"/>
          <c:tx>
            <c:v>H2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C'!$AA$34:$AA$43</c:f>
              <c:numCache>
                <c:formatCode>General</c:formatCode>
                <c:ptCount val="10"/>
                <c:pt idx="0" formatCode="0.00E+00">
                  <c:v>3.2499729800000002E-5</c:v>
                </c:pt>
                <c:pt idx="1">
                  <c:v>6.7358536200000005E-4</c:v>
                </c:pt>
                <c:pt idx="2">
                  <c:v>4.9270544200000002E-3</c:v>
                </c:pt>
                <c:pt idx="3">
                  <c:v>2.0098056600000001E-2</c:v>
                </c:pt>
                <c:pt idx="4">
                  <c:v>5.6217987800000001E-2</c:v>
                </c:pt>
                <c:pt idx="5">
                  <c:v>0.120326063</c:v>
                </c:pt>
                <c:pt idx="6">
                  <c:v>0.21047507100000001</c:v>
                </c:pt>
                <c:pt idx="7">
                  <c:v>0.309867104</c:v>
                </c:pt>
                <c:pt idx="8">
                  <c:v>0.38343206000000002</c:v>
                </c:pt>
                <c:pt idx="9">
                  <c:v>0.40897865300000003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04-4DCB-83DB-B49936E99FFF}"/>
            </c:ext>
          </c:extLst>
        </c:ser>
        <c:ser>
          <c:idx val="2"/>
          <c:order val="2"/>
          <c:tx>
            <c:v>CO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C'!$AB$34:$AB$43</c:f>
              <c:numCache>
                <c:formatCode>0.00E+00</c:formatCode>
                <c:ptCount val="10"/>
                <c:pt idx="0">
                  <c:v>5.5549703600000003E-9</c:v>
                </c:pt>
                <c:pt idx="1">
                  <c:v>1.59119105E-6</c:v>
                </c:pt>
                <c:pt idx="2">
                  <c:v>6.4433677099999995E-5</c:v>
                </c:pt>
                <c:pt idx="3" formatCode="General">
                  <c:v>8.7722121E-4</c:v>
                </c:pt>
                <c:pt idx="4" formatCode="General">
                  <c:v>6.0882102400000001E-3</c:v>
                </c:pt>
                <c:pt idx="5" formatCode="General">
                  <c:v>2.62938453E-2</c:v>
                </c:pt>
                <c:pt idx="6" formatCode="General">
                  <c:v>7.5721952600000003E-2</c:v>
                </c:pt>
                <c:pt idx="7" formatCode="General">
                  <c:v>0.14834513699999999</c:v>
                </c:pt>
                <c:pt idx="8" formatCode="General">
                  <c:v>0.20952723500000001</c:v>
                </c:pt>
                <c:pt idx="9" formatCode="General">
                  <c:v>0.240409019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04-4DCB-83DB-B49936E99FFF}"/>
            </c:ext>
          </c:extLst>
        </c:ser>
        <c:ser>
          <c:idx val="3"/>
          <c:order val="3"/>
          <c:tx>
            <c:v>H2O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C'!$AC$34:$AC$43</c:f>
              <c:numCache>
                <c:formatCode>General</c:formatCode>
                <c:ptCount val="10"/>
                <c:pt idx="0">
                  <c:v>0.49997562699999998</c:v>
                </c:pt>
                <c:pt idx="1">
                  <c:v>0.499495209</c:v>
                </c:pt>
                <c:pt idx="2">
                  <c:v>0.496320818</c:v>
                </c:pt>
                <c:pt idx="3">
                  <c:v>0.48514576300000001</c:v>
                </c:pt>
                <c:pt idx="4">
                  <c:v>0.45935856200000003</c:v>
                </c:pt>
                <c:pt idx="5">
                  <c:v>0.41632891399999999</c:v>
                </c:pt>
                <c:pt idx="6">
                  <c:v>0.36107418499999999</c:v>
                </c:pt>
                <c:pt idx="7">
                  <c:v>0.30468595599999998</c:v>
                </c:pt>
                <c:pt idx="8">
                  <c:v>0.264807764</c:v>
                </c:pt>
                <c:pt idx="9">
                  <c:v>0.25336826499999998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04-4DCB-83DB-B49936E99FFF}"/>
            </c:ext>
          </c:extLst>
        </c:ser>
        <c:ser>
          <c:idx val="4"/>
          <c:order val="4"/>
          <c:tx>
            <c:v>CH4</c:v>
          </c:tx>
          <c:spPr>
            <a:ln w="698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38100">
                <a:solidFill>
                  <a:schemeClr val="accent5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C'!$AD$34:$AD$43</c:f>
              <c:numCache>
                <c:formatCode>General</c:formatCode>
                <c:ptCount val="10"/>
                <c:pt idx="0">
                  <c:v>0.249987811</c:v>
                </c:pt>
                <c:pt idx="1">
                  <c:v>0.24974680899999999</c:v>
                </c:pt>
                <c:pt idx="2">
                  <c:v>0.248128192</c:v>
                </c:pt>
                <c:pt idx="3">
                  <c:v>0.24213427100000001</c:v>
                </c:pt>
                <c:pt idx="4">
                  <c:v>0.22663517599999999</c:v>
                </c:pt>
                <c:pt idx="5">
                  <c:v>0.19501753499999999</c:v>
                </c:pt>
                <c:pt idx="6">
                  <c:v>0.14267611599999999</c:v>
                </c:pt>
                <c:pt idx="7">
                  <c:v>7.8170409499999996E-2</c:v>
                </c:pt>
                <c:pt idx="8" formatCode="0.00E+00">
                  <c:v>2.76402642E-2</c:v>
                </c:pt>
                <c:pt idx="9" formatCode="0.00E+00">
                  <c:v>6.4796231499999997E-3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204-4DCB-83DB-B49936E99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204792"/>
        <c:axId val="375702800"/>
      </c:scatterChart>
      <c:valAx>
        <c:axId val="478204792"/>
        <c:scaling>
          <c:orientation val="minMax"/>
          <c:max val="1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fr-BE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0.41933978337592798"/>
              <c:y val="0.91924270931326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375702800"/>
        <c:crosses val="autoZero"/>
        <c:crossBetween val="midCat"/>
      </c:valAx>
      <c:valAx>
        <c:axId val="37570280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fr-BE"/>
                  <a:t>Equilibrium molar fraction (-)</a:t>
                </a:r>
              </a:p>
            </c:rich>
          </c:tx>
          <c:layout>
            <c:manualLayout>
              <c:xMode val="edge"/>
              <c:yMode val="edge"/>
              <c:x val="1.8245710113179996E-3"/>
              <c:y val="4.5114978572175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47820479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9644444444448"/>
          <c:y val="5.2919166666666677E-2"/>
          <c:w val="0.73709355555555556"/>
          <c:h val="0.73611611111111097"/>
        </c:manualLayout>
      </c:layout>
      <c:scatterChart>
        <c:scatterStyle val="lineMarker"/>
        <c:varyColors val="0"/>
        <c:ser>
          <c:idx val="1"/>
          <c:order val="0"/>
          <c:tx>
            <c:v>P = 1 bar w/o C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C'!$D$53:$D$62</c:f>
              <c:numCache>
                <c:formatCode>General</c:formatCode>
                <c:ptCount val="10"/>
                <c:pt idx="0">
                  <c:v>0.499887315</c:v>
                </c:pt>
                <c:pt idx="1">
                  <c:v>0.49795030200000001</c:v>
                </c:pt>
                <c:pt idx="2">
                  <c:v>0.48636733900000001</c:v>
                </c:pt>
                <c:pt idx="3">
                  <c:v>0.453782994</c:v>
                </c:pt>
                <c:pt idx="4">
                  <c:v>0.42186591099999998</c:v>
                </c:pt>
                <c:pt idx="5">
                  <c:v>0.47776795500000002</c:v>
                </c:pt>
                <c:pt idx="6">
                  <c:v>0.58598683600000001</c:v>
                </c:pt>
                <c:pt idx="7">
                  <c:v>0.65254997800000003</c:v>
                </c:pt>
                <c:pt idx="8">
                  <c:v>0.70018303100000001</c:v>
                </c:pt>
                <c:pt idx="9">
                  <c:v>0.737154478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59-4532-9CEF-B163D72E5C0B}"/>
            </c:ext>
          </c:extLst>
        </c:ser>
        <c:ser>
          <c:idx val="2"/>
          <c:order val="1"/>
          <c:tx>
            <c:v>P = 30 bar w/o C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C'!$Z$51:$Z$60</c:f>
              <c:numCache>
                <c:formatCode>General</c:formatCode>
                <c:ptCount val="10"/>
                <c:pt idx="0">
                  <c:v>0.49998375900000003</c:v>
                </c:pt>
                <c:pt idx="1">
                  <c:v>0.49966548199999999</c:v>
                </c:pt>
                <c:pt idx="2">
                  <c:v>0.49762720199999999</c:v>
                </c:pt>
                <c:pt idx="3">
                  <c:v>0.49117424300000001</c:v>
                </c:pt>
                <c:pt idx="4">
                  <c:v>0.48041313000000002</c:v>
                </c:pt>
                <c:pt idx="5">
                  <c:v>0.47763841000000001</c:v>
                </c:pt>
                <c:pt idx="6">
                  <c:v>0.50973903499999995</c:v>
                </c:pt>
                <c:pt idx="7">
                  <c:v>0.58766985400000005</c:v>
                </c:pt>
                <c:pt idx="8">
                  <c:v>0.674230671</c:v>
                </c:pt>
                <c:pt idx="9">
                  <c:v>0.73119025299999996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59-4532-9CEF-B163D72E5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647952"/>
        <c:axId val="932650576"/>
      </c:scatterChart>
      <c:valAx>
        <c:axId val="932647952"/>
        <c:scaling>
          <c:orientation val="minMax"/>
          <c:max val="1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Temperature (°C)</a:t>
                </a:r>
              </a:p>
            </c:rich>
          </c:tx>
          <c:layout>
            <c:manualLayout>
              <c:xMode val="edge"/>
              <c:yMode val="edge"/>
              <c:x val="0.3430502222222222"/>
              <c:y val="0.90836583333333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50576"/>
        <c:crosses val="autoZero"/>
        <c:crossBetween val="midCat"/>
        <c:majorUnit val="200"/>
      </c:valAx>
      <c:valAx>
        <c:axId val="932650576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n-GB" sz="1800" b="1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conversion </a:t>
                </a:r>
                <a:r>
                  <a:rPr lang="en-GB" sz="1800" b="1" baseline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(-)</a:t>
                </a:r>
                <a:endParaRPr lang="en-GB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4.6100000000000004E-3"/>
              <c:y val="0.17314472222222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4795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61888888888892"/>
          <c:y val="5.2317777777777776E-2"/>
          <c:w val="0.72977111111111115"/>
          <c:h val="0.7255327777777778"/>
        </c:manualLayout>
      </c:layout>
      <c:scatterChart>
        <c:scatterStyle val="lineMarker"/>
        <c:varyColors val="0"/>
        <c:ser>
          <c:idx val="1"/>
          <c:order val="0"/>
          <c:tx>
            <c:v>P = 1 bar w/o C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C'!$E$53:$E$62</c:f>
              <c:numCache>
                <c:formatCode>0.00E+00</c:formatCode>
                <c:ptCount val="10"/>
                <c:pt idx="0">
                  <c:v>1.2094379800000001E-7</c:v>
                </c:pt>
                <c:pt idx="1">
                  <c:v>3.5085923399999998E-5</c:v>
                </c:pt>
                <c:pt idx="2" formatCode="General">
                  <c:v>1.4954309599999999E-3</c:v>
                </c:pt>
                <c:pt idx="3" formatCode="General">
                  <c:v>2.35367756E-2</c:v>
                </c:pt>
                <c:pt idx="4" formatCode="General">
                  <c:v>0.19302571199999999</c:v>
                </c:pt>
                <c:pt idx="5" formatCode="General">
                  <c:v>0.67446891600000003</c:v>
                </c:pt>
                <c:pt idx="6" formatCode="General">
                  <c:v>0.96468998699999997</c:v>
                </c:pt>
                <c:pt idx="7" formatCode="General">
                  <c:v>0.99758428600000004</c:v>
                </c:pt>
                <c:pt idx="8" formatCode="General">
                  <c:v>0.99976386399999995</c:v>
                </c:pt>
                <c:pt idx="9" formatCode="General">
                  <c:v>0.99996672799999997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48-4535-BDF1-1E9C4C010212}"/>
            </c:ext>
          </c:extLst>
        </c:ser>
        <c:ser>
          <c:idx val="2"/>
          <c:order val="1"/>
          <c:tx>
            <c:v>P = 30 bar w/o C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C'!$AA$51:$AA$60</c:f>
              <c:numCache>
                <c:formatCode>0.00E+00</c:formatCode>
                <c:ptCount val="10"/>
                <c:pt idx="0">
                  <c:v>2.2220964399999999E-8</c:v>
                </c:pt>
                <c:pt idx="1">
                  <c:v>6.3711761500000002E-6</c:v>
                </c:pt>
                <c:pt idx="2" formatCode="General">
                  <c:v>2.5961156899999998E-4</c:v>
                </c:pt>
                <c:pt idx="3" formatCode="General">
                  <c:v>3.60979311E-3</c:v>
                </c:pt>
                <c:pt idx="4" formatCode="General">
                  <c:v>2.6160715300000002E-2</c:v>
                </c:pt>
                <c:pt idx="5" formatCode="General">
                  <c:v>0.118809278</c:v>
                </c:pt>
                <c:pt idx="6" formatCode="General">
                  <c:v>0.34671530299999997</c:v>
                </c:pt>
                <c:pt idx="7" formatCode="General">
                  <c:v>0.65490046700000004</c:v>
                </c:pt>
                <c:pt idx="8" formatCode="General">
                  <c:v>0.88345677899999997</c:v>
                </c:pt>
                <c:pt idx="9" formatCode="General">
                  <c:v>0.97375487599999999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48-4535-BDF1-1E9C4C010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647952"/>
        <c:axId val="932650576"/>
      </c:scatterChart>
      <c:valAx>
        <c:axId val="932647952"/>
        <c:scaling>
          <c:orientation val="minMax"/>
          <c:max val="1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Temperature (°C)</a:t>
                </a:r>
              </a:p>
            </c:rich>
          </c:tx>
          <c:layout>
            <c:manualLayout>
              <c:xMode val="edge"/>
              <c:yMode val="edge"/>
              <c:x val="0.34953377777777778"/>
              <c:y val="0.90836583333333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50576"/>
        <c:crosses val="autoZero"/>
        <c:crossBetween val="midCat"/>
        <c:majorUnit val="200"/>
      </c:valAx>
      <c:valAx>
        <c:axId val="932650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 selectivity </a:t>
                </a:r>
                <a:r>
                  <a:rPr lang="en-GB" sz="1800" b="1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(-)</a:t>
                </a:r>
                <a:endParaRPr lang="en-GB" sz="18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0254444444444445E-2"/>
              <c:y val="0.19431138888888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479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9644444444448"/>
          <c:y val="5.2919166666666677E-2"/>
          <c:w val="0.73709355555555556"/>
          <c:h val="0.73611611111111097"/>
        </c:manualLayout>
      </c:layout>
      <c:scatterChart>
        <c:scatterStyle val="lineMarker"/>
        <c:varyColors val="0"/>
        <c:ser>
          <c:idx val="1"/>
          <c:order val="0"/>
          <c:tx>
            <c:v>P = 1 bar w/o C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C'!$D$53:$D$62</c:f>
              <c:numCache>
                <c:formatCode>General</c:formatCode>
                <c:ptCount val="10"/>
                <c:pt idx="0">
                  <c:v>0.499887315</c:v>
                </c:pt>
                <c:pt idx="1">
                  <c:v>0.49795030200000001</c:v>
                </c:pt>
                <c:pt idx="2">
                  <c:v>0.48636733900000001</c:v>
                </c:pt>
                <c:pt idx="3">
                  <c:v>0.453782994</c:v>
                </c:pt>
                <c:pt idx="4">
                  <c:v>0.42186591099999998</c:v>
                </c:pt>
                <c:pt idx="5">
                  <c:v>0.47776795500000002</c:v>
                </c:pt>
                <c:pt idx="6">
                  <c:v>0.58598683600000001</c:v>
                </c:pt>
                <c:pt idx="7">
                  <c:v>0.65254997800000003</c:v>
                </c:pt>
                <c:pt idx="8">
                  <c:v>0.70018303100000001</c:v>
                </c:pt>
                <c:pt idx="9">
                  <c:v>0.737154478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59-4532-9CEF-B163D72E5C0B}"/>
            </c:ext>
          </c:extLst>
        </c:ser>
        <c:ser>
          <c:idx val="3"/>
          <c:order val="1"/>
          <c:tx>
            <c:v>P = 1 bar w/ C</c:v>
          </c:tx>
          <c:spPr>
            <a:ln w="381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 C'!$B$6:$B$15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 C'!$D$53:$D$62</c:f>
              <c:numCache>
                <c:formatCode>General</c:formatCode>
                <c:ptCount val="10"/>
                <c:pt idx="0">
                  <c:v>0.76404266099999996</c:v>
                </c:pt>
                <c:pt idx="1">
                  <c:v>0.66278268699999998</c:v>
                </c:pt>
                <c:pt idx="2">
                  <c:v>0.58563492500000003</c:v>
                </c:pt>
                <c:pt idx="3">
                  <c:v>0.51704079400000003</c:v>
                </c:pt>
                <c:pt idx="4">
                  <c:v>0.45715755899999999</c:v>
                </c:pt>
                <c:pt idx="5">
                  <c:v>0.47776795700000002</c:v>
                </c:pt>
                <c:pt idx="6">
                  <c:v>0.58598683699999998</c:v>
                </c:pt>
                <c:pt idx="7">
                  <c:v>0.65254997999999997</c:v>
                </c:pt>
                <c:pt idx="8">
                  <c:v>0.70018303299999995</c:v>
                </c:pt>
                <c:pt idx="9">
                  <c:v>0.73715447999999995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59-4532-9CEF-B163D72E5C0B}"/>
            </c:ext>
          </c:extLst>
        </c:ser>
        <c:ser>
          <c:idx val="2"/>
          <c:order val="2"/>
          <c:tx>
            <c:v>P = 30 bar w/o C</c:v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C'!$Z$51:$Z$60</c:f>
              <c:numCache>
                <c:formatCode>General</c:formatCode>
                <c:ptCount val="10"/>
                <c:pt idx="0">
                  <c:v>0.49998375900000003</c:v>
                </c:pt>
                <c:pt idx="1">
                  <c:v>0.49966548199999999</c:v>
                </c:pt>
                <c:pt idx="2">
                  <c:v>0.49762720199999999</c:v>
                </c:pt>
                <c:pt idx="3">
                  <c:v>0.49117424300000001</c:v>
                </c:pt>
                <c:pt idx="4">
                  <c:v>0.48041313000000002</c:v>
                </c:pt>
                <c:pt idx="5">
                  <c:v>0.47763841000000001</c:v>
                </c:pt>
                <c:pt idx="6">
                  <c:v>0.50973903499999995</c:v>
                </c:pt>
                <c:pt idx="7">
                  <c:v>0.58766985400000005</c:v>
                </c:pt>
                <c:pt idx="8">
                  <c:v>0.674230671</c:v>
                </c:pt>
                <c:pt idx="9">
                  <c:v>0.73119025299999996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59-4532-9CEF-B163D72E5C0B}"/>
            </c:ext>
          </c:extLst>
        </c:ser>
        <c:ser>
          <c:idx val="5"/>
          <c:order val="3"/>
          <c:tx>
            <c:v>P = 30 bar w/ C</c:v>
          </c:tx>
          <c:spPr>
            <a:ln w="381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 C'!$B$6:$B$15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 C'!$Z$51:$Z$60</c:f>
              <c:numCache>
                <c:formatCode>General</c:formatCode>
                <c:ptCount val="10"/>
                <c:pt idx="0">
                  <c:v>0.81955406900000005</c:v>
                </c:pt>
                <c:pt idx="1">
                  <c:v>0.69540358000000002</c:v>
                </c:pt>
                <c:pt idx="2">
                  <c:v>0.61246655699999997</c:v>
                </c:pt>
                <c:pt idx="3">
                  <c:v>0.55403150099999998</c:v>
                </c:pt>
                <c:pt idx="4">
                  <c:v>0.510689438</c:v>
                </c:pt>
                <c:pt idx="5">
                  <c:v>0.48396011500000002</c:v>
                </c:pt>
                <c:pt idx="6">
                  <c:v>0.50973903799999998</c:v>
                </c:pt>
                <c:pt idx="7">
                  <c:v>0.58766985699999996</c:v>
                </c:pt>
                <c:pt idx="8">
                  <c:v>0.67423067299999995</c:v>
                </c:pt>
                <c:pt idx="9">
                  <c:v>0.73119025400000004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659-4532-9CEF-B163D72E5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647952"/>
        <c:axId val="932650576"/>
      </c:scatterChart>
      <c:valAx>
        <c:axId val="932647952"/>
        <c:scaling>
          <c:orientation val="minMax"/>
          <c:max val="1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Temperature (°C)</a:t>
                </a:r>
              </a:p>
            </c:rich>
          </c:tx>
          <c:layout>
            <c:manualLayout>
              <c:xMode val="edge"/>
              <c:yMode val="edge"/>
              <c:x val="0.3430502222222222"/>
              <c:y val="0.90836583333333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50576"/>
        <c:crosses val="autoZero"/>
        <c:crossBetween val="midCat"/>
        <c:majorUnit val="200"/>
      </c:valAx>
      <c:valAx>
        <c:axId val="932650576"/>
        <c:scaling>
          <c:orientation val="minMax"/>
          <c:max val="0.9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en-GB" sz="1800" b="1" baseline="-250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18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conversion </a:t>
                </a:r>
                <a:r>
                  <a:rPr lang="en-GB" sz="1800" b="1" baseline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(-)</a:t>
                </a:r>
                <a:endParaRPr lang="en-GB" sz="18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4.6100000000000004E-3"/>
              <c:y val="0.17314472222222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47952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61888888888892"/>
          <c:y val="5.2317777777777776E-2"/>
          <c:w val="0.72977111111111115"/>
          <c:h val="0.7255327777777778"/>
        </c:manualLayout>
      </c:layout>
      <c:scatterChart>
        <c:scatterStyle val="lineMarker"/>
        <c:varyColors val="0"/>
        <c:ser>
          <c:idx val="1"/>
          <c:order val="0"/>
          <c:tx>
            <c:v>P = 1 bar w/o C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C'!$E$53:$E$62</c:f>
              <c:numCache>
                <c:formatCode>0.00E+00</c:formatCode>
                <c:ptCount val="10"/>
                <c:pt idx="0">
                  <c:v>1.2094379800000001E-7</c:v>
                </c:pt>
                <c:pt idx="1">
                  <c:v>3.5085923399999998E-5</c:v>
                </c:pt>
                <c:pt idx="2" formatCode="General">
                  <c:v>1.4954309599999999E-3</c:v>
                </c:pt>
                <c:pt idx="3" formatCode="General">
                  <c:v>2.35367756E-2</c:v>
                </c:pt>
                <c:pt idx="4" formatCode="General">
                  <c:v>0.19302571199999999</c:v>
                </c:pt>
                <c:pt idx="5" formatCode="General">
                  <c:v>0.67446891600000003</c:v>
                </c:pt>
                <c:pt idx="6" formatCode="General">
                  <c:v>0.96468998699999997</c:v>
                </c:pt>
                <c:pt idx="7" formatCode="General">
                  <c:v>0.99758428600000004</c:v>
                </c:pt>
                <c:pt idx="8" formatCode="General">
                  <c:v>0.99976386399999995</c:v>
                </c:pt>
                <c:pt idx="9" formatCode="General">
                  <c:v>0.99996672799999997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48-4535-BDF1-1E9C4C010212}"/>
            </c:ext>
          </c:extLst>
        </c:ser>
        <c:ser>
          <c:idx val="3"/>
          <c:order val="1"/>
          <c:tx>
            <c:v>P = 1 bar w/ C</c:v>
          </c:tx>
          <c:spPr>
            <a:ln w="3810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'[Equilibrium considerations.xlsx]RGibbs with C'!$B$6:$B$15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 C'!$E$53:$E$62</c:f>
              <c:numCache>
                <c:formatCode>0.00E+00</c:formatCode>
                <c:ptCount val="10"/>
                <c:pt idx="0">
                  <c:v>3.0186138599999998E-8</c:v>
                </c:pt>
                <c:pt idx="1">
                  <c:v>1.5325182099999999E-5</c:v>
                </c:pt>
                <c:pt idx="2" formatCode="General">
                  <c:v>9.0870724100000004E-4</c:v>
                </c:pt>
                <c:pt idx="3" formatCode="General">
                  <c:v>1.6890860399999999E-2</c:v>
                </c:pt>
                <c:pt idx="4" formatCode="General">
                  <c:v>0.15556089000000001</c:v>
                </c:pt>
                <c:pt idx="5" formatCode="General">
                  <c:v>0.674468913</c:v>
                </c:pt>
                <c:pt idx="6" formatCode="General">
                  <c:v>0.964689986</c:v>
                </c:pt>
                <c:pt idx="7" formatCode="General">
                  <c:v>0.99758428600000004</c:v>
                </c:pt>
                <c:pt idx="8" formatCode="General">
                  <c:v>0.99976386399999995</c:v>
                </c:pt>
                <c:pt idx="9" formatCode="General">
                  <c:v>0.99996672799999997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48-4535-BDF1-1E9C4C010212}"/>
            </c:ext>
          </c:extLst>
        </c:ser>
        <c:ser>
          <c:idx val="2"/>
          <c:order val="2"/>
          <c:tx>
            <c:v>P = 30 bar w/o C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without C'!$C$6:$C$15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without C'!$AA$51:$AA$60</c:f>
              <c:numCache>
                <c:formatCode>0.00E+00</c:formatCode>
                <c:ptCount val="10"/>
                <c:pt idx="0">
                  <c:v>2.2220964399999999E-8</c:v>
                </c:pt>
                <c:pt idx="1">
                  <c:v>6.3711761500000002E-6</c:v>
                </c:pt>
                <c:pt idx="2" formatCode="General">
                  <c:v>2.5961156899999998E-4</c:v>
                </c:pt>
                <c:pt idx="3" formatCode="General">
                  <c:v>3.60979311E-3</c:v>
                </c:pt>
                <c:pt idx="4" formatCode="General">
                  <c:v>2.6160715300000002E-2</c:v>
                </c:pt>
                <c:pt idx="5" formatCode="General">
                  <c:v>0.118809278</c:v>
                </c:pt>
                <c:pt idx="6" formatCode="General">
                  <c:v>0.34671530299999997</c:v>
                </c:pt>
                <c:pt idx="7" formatCode="General">
                  <c:v>0.65490046700000004</c:v>
                </c:pt>
                <c:pt idx="8" formatCode="General">
                  <c:v>0.88345677899999997</c:v>
                </c:pt>
                <c:pt idx="9" formatCode="General">
                  <c:v>0.97375487599999999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48-4535-BDF1-1E9C4C010212}"/>
            </c:ext>
          </c:extLst>
        </c:ser>
        <c:ser>
          <c:idx val="5"/>
          <c:order val="3"/>
          <c:tx>
            <c:v>P = 30 bar w/ C</c:v>
          </c:tx>
          <c:spPr>
            <a:ln w="381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'[Equilibrium considerations.xlsx]RGibbs with C'!$B$6:$B$15</c:f>
              <c:numCache>
                <c:formatCode>General</c:formatCod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numCache>
            </c:numRef>
          </c:xVal>
          <c:yVal>
            <c:numRef>
              <c:f>'[Equilibrium considerations.xlsx]RGibbs with C'!$AA$51:$AA$60</c:f>
              <c:numCache>
                <c:formatCode>0.00E+00</c:formatCode>
                <c:ptCount val="10"/>
                <c:pt idx="0">
                  <c:v>3.7265764300000002E-9</c:v>
                </c:pt>
                <c:pt idx="1">
                  <c:v>2.3518526300000002E-6</c:v>
                </c:pt>
                <c:pt idx="2" formatCode="General">
                  <c:v>1.4636191200000001E-4</c:v>
                </c:pt>
                <c:pt idx="3" formatCode="General">
                  <c:v>2.6344683799999998E-3</c:v>
                </c:pt>
                <c:pt idx="4" formatCode="General">
                  <c:v>2.2394420700000001E-2</c:v>
                </c:pt>
                <c:pt idx="5" formatCode="General">
                  <c:v>0.114780013</c:v>
                </c:pt>
                <c:pt idx="6" formatCode="General">
                  <c:v>0.3467153</c:v>
                </c:pt>
                <c:pt idx="7" formatCode="General">
                  <c:v>0.65490046400000002</c:v>
                </c:pt>
                <c:pt idx="8" formatCode="General">
                  <c:v>0.883456778</c:v>
                </c:pt>
                <c:pt idx="9" formatCode="General">
                  <c:v>0.97375487500000002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648-4535-BDF1-1E9C4C010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647952"/>
        <c:axId val="932650576"/>
      </c:scatterChart>
      <c:valAx>
        <c:axId val="932647952"/>
        <c:scaling>
          <c:orientation val="minMax"/>
          <c:max val="1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Temperature (°C)</a:t>
                </a:r>
              </a:p>
            </c:rich>
          </c:tx>
          <c:layout>
            <c:manualLayout>
              <c:xMode val="edge"/>
              <c:yMode val="edge"/>
              <c:x val="0.34953377777777778"/>
              <c:y val="0.90836583333333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50576"/>
        <c:crosses val="autoZero"/>
        <c:crossBetween val="midCat"/>
        <c:majorUnit val="200"/>
      </c:valAx>
      <c:valAx>
        <c:axId val="932650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GB" sz="1800" b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 selectivity </a:t>
                </a:r>
                <a:r>
                  <a:rPr lang="en-GB" sz="1800" b="1" baseline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(-)</a:t>
                </a:r>
                <a:endParaRPr lang="en-GB" sz="1800" b="1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0254444444444445E-2"/>
              <c:y val="0.19431138888888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9326479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0.89292</cdr:x>
      <cdr:y>0.12325</cdr:y>
    </cdr:from>
    <cdr:to>
      <cdr:x>0.974</cdr:x>
      <cdr:y>0.25992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DC5562BD-4A14-96FB-C8B6-D473A53FD2AC}"/>
            </a:ext>
          </a:extLst>
        </cdr:cNvPr>
        <cdr:cNvSpPr txBox="1"/>
      </cdr:nvSpPr>
      <cdr:spPr>
        <a:xfrm xmlns:a="http://schemas.openxmlformats.org/drawingml/2006/main">
          <a:off x="5869456" y="471854"/>
          <a:ext cx="532966" cy="523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8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fr-BE" sz="2800" b="1" baseline="-25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0.88193</cdr:x>
      <cdr:y>0.28195</cdr:y>
    </cdr:from>
    <cdr:to>
      <cdr:x>1</cdr:x>
      <cdr:y>0.41862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97643AC3-5DDA-AE0B-B9F2-270A9360D276}"/>
            </a:ext>
          </a:extLst>
        </cdr:cNvPr>
        <cdr:cNvSpPr txBox="1"/>
      </cdr:nvSpPr>
      <cdr:spPr>
        <a:xfrm xmlns:a="http://schemas.openxmlformats.org/drawingml/2006/main">
          <a:off x="5797215" y="1079399"/>
          <a:ext cx="776113" cy="523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8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fr-BE" sz="2800" b="1" baseline="-250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</a:t>
          </a:r>
          <a:r>
            <a:rPr lang="fr-BE" sz="28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</a:t>
          </a:r>
          <a:endParaRPr lang="fr-BE" sz="2800" b="1" baseline="-25000" dirty="0">
            <a:solidFill>
              <a:schemeClr val="accent4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0.88467</cdr:x>
      <cdr:y>0.48439</cdr:y>
    </cdr:from>
    <cdr:to>
      <cdr:x>0.98407</cdr:x>
      <cdr:y>0.62106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a16="http://schemas.microsoft.com/office/drawing/2014/main" id="{E1816E62-6EB6-A57C-4B1E-E8EC97B22588}"/>
            </a:ext>
          </a:extLst>
        </cdr:cNvPr>
        <cdr:cNvSpPr txBox="1"/>
      </cdr:nvSpPr>
      <cdr:spPr>
        <a:xfrm xmlns:a="http://schemas.openxmlformats.org/drawingml/2006/main">
          <a:off x="5815251" y="1854455"/>
          <a:ext cx="653389" cy="5232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800" b="1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</a:t>
          </a:r>
        </a:p>
      </cdr:txBody>
    </cdr:sp>
  </cdr:relSizeAnchor>
  <cdr:relSizeAnchor xmlns:cdr="http://schemas.openxmlformats.org/drawingml/2006/chartDrawing">
    <cdr:from>
      <cdr:x>0.87628</cdr:x>
      <cdr:y>0.65522</cdr:y>
    </cdr:from>
    <cdr:to>
      <cdr:x>0.99013</cdr:x>
      <cdr:y>0.79189</cdr:y>
    </cdr:to>
    <cdr:sp macro="" textlink="">
      <cdr:nvSpPr>
        <cdr:cNvPr id="5" name="TextBox 10">
          <a:extLst xmlns:a="http://schemas.openxmlformats.org/drawingml/2006/main">
            <a:ext uri="{FF2B5EF4-FFF2-40B4-BE49-F238E27FC236}">
              <a16:creationId xmlns:a16="http://schemas.microsoft.com/office/drawing/2014/main" id="{D3DA7B60-128C-ECE4-4D65-0EF16E6CE03D}"/>
            </a:ext>
          </a:extLst>
        </cdr:cNvPr>
        <cdr:cNvSpPr txBox="1"/>
      </cdr:nvSpPr>
      <cdr:spPr>
        <a:xfrm xmlns:a="http://schemas.openxmlformats.org/drawingml/2006/main">
          <a:off x="5760106" y="2508455"/>
          <a:ext cx="748374" cy="5232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</a:t>
          </a:r>
          <a:r>
            <a:rPr lang="fr-BE" sz="2800" b="1" baseline="-25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  <cdr:relSizeAnchor xmlns:cdr="http://schemas.openxmlformats.org/drawingml/2006/chartDrawing">
    <cdr:from>
      <cdr:x>0.88714</cdr:x>
      <cdr:y>0.78708</cdr:y>
    </cdr:from>
    <cdr:to>
      <cdr:x>1</cdr:x>
      <cdr:y>0.92375</cdr:y>
    </cdr:to>
    <cdr:sp macro="" textlink="">
      <cdr:nvSpPr>
        <cdr:cNvPr id="6" name="TextBox 11">
          <a:extLst xmlns:a="http://schemas.openxmlformats.org/drawingml/2006/main">
            <a:ext uri="{FF2B5EF4-FFF2-40B4-BE49-F238E27FC236}">
              <a16:creationId xmlns:a16="http://schemas.microsoft.com/office/drawing/2014/main" id="{A521D801-CC56-5D1D-0256-D0698F3F8AF3}"/>
            </a:ext>
          </a:extLst>
        </cdr:cNvPr>
        <cdr:cNvSpPr txBox="1"/>
      </cdr:nvSpPr>
      <cdr:spPr>
        <a:xfrm xmlns:a="http://schemas.openxmlformats.org/drawingml/2006/main">
          <a:off x="5831462" y="3013255"/>
          <a:ext cx="741866" cy="5232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2800" b="1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</a:t>
          </a:r>
          <a:r>
            <a:rPr lang="fr-BE" sz="2800" b="1" baseline="-250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65219-A8AD-409E-AC45-E10D4FAAB82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12880-D296-456F-8804-2C69F3F228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2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70BE-DCF6-40D0-BAED-2A04F3EF92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5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70BE-DCF6-40D0-BAED-2A04F3EF92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70BE-DCF6-40D0-BAED-2A04F3EF92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70BE-DCF6-40D0-BAED-2A04F3EF92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1600"/>
            <a:ext cx="8229600" cy="524326"/>
          </a:xfrm>
        </p:spPr>
        <p:txBody>
          <a:bodyPr>
            <a:noAutofit/>
          </a:bodyPr>
          <a:lstStyle>
            <a:lvl1pPr>
              <a:defRPr sz="3200">
                <a:solidFill>
                  <a:srgbClr val="EC670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1554"/>
            <a:ext cx="8229600" cy="4525963"/>
          </a:xfrm>
        </p:spPr>
        <p:txBody>
          <a:bodyPr/>
          <a:lstStyle>
            <a:lvl1pPr>
              <a:buClr>
                <a:srgbClr val="EC670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EC670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EC6707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EC6707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6418"/>
              </a:solidFill>
              <a:latin typeface="+mn-lt"/>
              <a:cs typeface="+mn-cs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69372" y="6279103"/>
            <a:ext cx="396905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0628" y="6279103"/>
            <a:ext cx="748328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 flipV="1">
            <a:off x="2279075" y="6135194"/>
            <a:ext cx="6132107" cy="0"/>
          </a:xfrm>
          <a:prstGeom prst="line">
            <a:avLst/>
          </a:prstGeom>
          <a:noFill/>
          <a:ln w="25400">
            <a:solidFill>
              <a:srgbClr val="EC6707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latin typeface="+mn-lt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4" y="5950800"/>
            <a:ext cx="2637428" cy="9756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5" y="6107802"/>
            <a:ext cx="1499391" cy="7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8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62D556-70D7-5614-905B-A00E9A417D8B}"/>
              </a:ext>
            </a:extLst>
          </p:cNvPr>
          <p:cNvGrpSpPr/>
          <p:nvPr userDrawn="1"/>
        </p:nvGrpSpPr>
        <p:grpSpPr>
          <a:xfrm>
            <a:off x="609600" y="2301535"/>
            <a:ext cx="7924800" cy="2254929"/>
            <a:chOff x="593416" y="1865148"/>
            <a:chExt cx="7924800" cy="2254929"/>
          </a:xfrm>
        </p:grpSpPr>
        <p:sp>
          <p:nvSpPr>
            <p:cNvPr id="7" name="Freeform 7"/>
            <p:cNvSpPr>
              <a:spLocks noChangeArrowheads="1"/>
            </p:cNvSpPr>
            <p:nvPr userDrawn="1"/>
          </p:nvSpPr>
          <p:spPr bwMode="auto">
            <a:xfrm>
              <a:off x="593416" y="1865148"/>
              <a:ext cx="7924800" cy="914400"/>
            </a:xfrm>
            <a:custGeom>
              <a:avLst/>
              <a:gdLst>
                <a:gd name="T0" fmla="*/ 0 w 1000"/>
                <a:gd name="T1" fmla="*/ 2147483646 h 1000"/>
                <a:gd name="T2" fmla="*/ 0 w 1000"/>
                <a:gd name="T3" fmla="*/ 0 h 1000"/>
                <a:gd name="T4" fmla="*/ 2147483646 w 1000"/>
                <a:gd name="T5" fmla="*/ 0 h 1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0" h="1000">
                  <a:moveTo>
                    <a:pt x="0" y="1000"/>
                  </a:move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25400" cap="flat" cmpd="sng">
              <a:solidFill>
                <a:srgbClr val="EC6707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>
              <a:off x="1299854" y="4120077"/>
              <a:ext cx="6511925" cy="0"/>
            </a:xfrm>
            <a:prstGeom prst="line">
              <a:avLst/>
            </a:prstGeom>
            <a:noFill/>
            <a:ln w="25400">
              <a:solidFill>
                <a:srgbClr val="EC6707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latin typeface="+mn-lt"/>
                <a:cs typeface="+mn-cs"/>
              </a:endParaRPr>
            </a:p>
          </p:txBody>
        </p:sp>
      </p:grp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898412" y="638132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AF2E7-227F-465B-91C4-274095B51D3E}" type="slidenum">
              <a:rPr kumimoji="0" lang="fr-F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0" y="5641200"/>
            <a:ext cx="3367343" cy="1245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66" y="5726015"/>
            <a:ext cx="2216934" cy="107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1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91606"/>
            <a:ext cx="8229600" cy="594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229636" y="6321307"/>
            <a:ext cx="1440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ndara" pitchFamily="34" charset="0"/>
              </a:defRPr>
            </a:lvl1pPr>
          </a:lstStyle>
          <a:p>
            <a:fld id="{5DA84294-2337-42B0-AD0D-A5C41E75DA3A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74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EC670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q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C6707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80CE-BB36-ACC9-B5B9-8887DC460C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481" y="2641740"/>
            <a:ext cx="8283037" cy="1574520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/>
              <a:t>Using H</a:t>
            </a:r>
            <a:r>
              <a:rPr lang="en-US" sz="4400" baseline="-25000" dirty="0"/>
              <a:t>2</a:t>
            </a:r>
            <a:r>
              <a:rPr lang="en-US" sz="4400" dirty="0"/>
              <a:t> for CO</a:t>
            </a:r>
            <a:r>
              <a:rPr lang="en-US" sz="4400" baseline="-25000" dirty="0"/>
              <a:t>2</a:t>
            </a:r>
            <a:r>
              <a:rPr lang="en-US" sz="4400" dirty="0"/>
              <a:t> activation </a:t>
            </a:r>
            <a:br>
              <a:rPr lang="en-US" sz="4400" dirty="0"/>
            </a:br>
            <a:r>
              <a:rPr lang="en-US" sz="4400" dirty="0"/>
              <a:t>on the way towards synthetic fuels</a:t>
            </a:r>
            <a:endParaRPr lang="en-US" sz="4400" baseline="-2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E6918-8C5F-CF59-3A6F-9E92D8CE073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634705" y="4806461"/>
            <a:ext cx="4051831" cy="63176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Antoine ROUXHET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07700-A08D-D5DA-1D51-9C259DD7DC3C}"/>
              </a:ext>
            </a:extLst>
          </p:cNvPr>
          <p:cNvSpPr txBox="1"/>
          <p:nvPr/>
        </p:nvSpPr>
        <p:spPr>
          <a:xfrm>
            <a:off x="1786679" y="103517"/>
            <a:ext cx="5570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PhD Hydrogen Conference 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EPHyC 2024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347368-3BFB-3A60-4439-06EF1A21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0" y="0"/>
            <a:ext cx="1467538" cy="13144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80A8EDC-E9A2-DC46-C543-CA58E9BC2DA1}"/>
              </a:ext>
            </a:extLst>
          </p:cNvPr>
          <p:cNvGrpSpPr/>
          <p:nvPr/>
        </p:nvGrpSpPr>
        <p:grpSpPr>
          <a:xfrm>
            <a:off x="2049448" y="1151538"/>
            <a:ext cx="5045101" cy="900000"/>
            <a:chOff x="2698724" y="1300623"/>
            <a:chExt cx="5045101" cy="90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3BAAE5-EAE7-1493-2C3D-6C2999B4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8724" y="1300623"/>
              <a:ext cx="2340001" cy="90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0F9ADF-F7A8-CAC5-7FBB-9F224FAA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1869"/>
            <a:stretch/>
          </p:blipFill>
          <p:spPr>
            <a:xfrm>
              <a:off x="5403825" y="1386329"/>
              <a:ext cx="2340000" cy="728588"/>
            </a:xfrm>
            <a:prstGeom prst="rect">
              <a:avLst/>
            </a:prstGeom>
          </p:spPr>
        </p:pic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81CF2E6-FBFE-39EE-32F1-ABF276527736}"/>
              </a:ext>
            </a:extLst>
          </p:cNvPr>
          <p:cNvSpPr txBox="1">
            <a:spLocks/>
          </p:cNvSpPr>
          <p:nvPr/>
        </p:nvSpPr>
        <p:spPr>
          <a:xfrm>
            <a:off x="3077349" y="5620756"/>
            <a:ext cx="3887374" cy="63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i="1" dirty="0"/>
              <a:t>Supervisor: Grégoire Léonard</a:t>
            </a:r>
          </a:p>
        </p:txBody>
      </p:sp>
    </p:spTree>
    <p:extLst>
      <p:ext uri="{BB962C8B-B14F-4D97-AF65-F5344CB8AC3E}">
        <p14:creationId xmlns:p14="http://schemas.microsoft.com/office/powerpoint/2010/main" val="111250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1C9-A011-E9E4-9109-2EDD6F21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rWGS reaction operating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0B5C-8FA0-B2A6-82DA-C2F44CB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96F3AF9-EAD8-4B67-2A95-2E5458A1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1552"/>
            <a:ext cx="8229600" cy="2211343"/>
          </a:xfrm>
        </p:spPr>
        <p:txBody>
          <a:bodyPr>
            <a:normAutofit/>
          </a:bodyPr>
          <a:lstStyle/>
          <a:p>
            <a:pPr marL="0" indent="0" algn="ctr">
              <a:buSzPct val="80000"/>
              <a:buNone/>
            </a:pPr>
            <a:r>
              <a:rPr lang="en-US" b="1" dirty="0">
                <a:solidFill>
                  <a:srgbClr val="00B050"/>
                </a:solidFill>
              </a:rPr>
              <a:t>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+ H</a:t>
            </a:r>
            <a:r>
              <a:rPr lang="en-US" b="1" baseline="-25000" dirty="0">
                <a:solidFill>
                  <a:srgbClr val="00B050"/>
                </a:solidFill>
              </a:rPr>
              <a:t>2 </a:t>
            </a:r>
            <a:r>
              <a:rPr lang="en-US" b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⇔ </a:t>
            </a:r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</a:rPr>
              <a:t>CO + H</a:t>
            </a:r>
            <a:r>
              <a:rPr lang="en-US" b="1" baseline="-25000" dirty="0">
                <a:solidFill>
                  <a:srgbClr val="00B050"/>
                </a:solidFill>
                <a:ea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</a:rPr>
              <a:t>O</a:t>
            </a:r>
            <a:r>
              <a:rPr lang="en-US" b="1" baseline="-25000" dirty="0">
                <a:solidFill>
                  <a:srgbClr val="00B050"/>
                </a:solidFill>
                <a:ea typeface="Calibri" panose="020F0502020204030204" pitchFamily="34" charset="0"/>
              </a:rPr>
              <a:t>	</a:t>
            </a:r>
            <a:r>
              <a:rPr lang="el-GR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BE" b="1" dirty="0">
                <a:solidFill>
                  <a:srgbClr val="00B050"/>
                </a:solidFill>
                <a:sym typeface="Wingdings" panose="05000000000000000000" pitchFamily="2" charset="2"/>
              </a:rPr>
              <a:t>              </a:t>
            </a:r>
            <a:r>
              <a:rPr lang="el-GR" b="1" dirty="0">
                <a:solidFill>
                  <a:srgbClr val="00B050"/>
                </a:solidFill>
                <a:sym typeface="Wingdings" panose="05000000000000000000" pitchFamily="2" charset="2"/>
              </a:rPr>
              <a:t>Δ</a:t>
            </a:r>
            <a:r>
              <a:rPr lang="fr-BE" b="1" i="1" dirty="0">
                <a:solidFill>
                  <a:srgbClr val="00B050"/>
                </a:solidFill>
                <a:sym typeface="Wingdings" panose="05000000000000000000" pitchFamily="2" charset="2"/>
              </a:rPr>
              <a:t>H</a:t>
            </a:r>
            <a:r>
              <a:rPr lang="fr-BE" b="1" dirty="0">
                <a:solidFill>
                  <a:srgbClr val="00B050"/>
                </a:solidFill>
                <a:sym typeface="Wingdings" panose="05000000000000000000" pitchFamily="2" charset="2"/>
              </a:rPr>
              <a:t>° = +41 kJ/mol</a:t>
            </a:r>
          </a:p>
          <a:p>
            <a:pPr marL="0" indent="0" algn="ctr">
              <a:buSzPct val="80000"/>
              <a:buNone/>
            </a:pPr>
            <a:r>
              <a:rPr lang="fr-BE" sz="2400" dirty="0"/>
              <a:t>CO</a:t>
            </a:r>
            <a:r>
              <a:rPr lang="fr-BE" sz="2400" baseline="-25000" dirty="0"/>
              <a:t>2</a:t>
            </a:r>
            <a:r>
              <a:rPr lang="fr-BE" sz="2400" dirty="0"/>
              <a:t> + 4 H</a:t>
            </a:r>
            <a:r>
              <a:rPr lang="fr-BE" sz="2400" baseline="-25000" dirty="0"/>
              <a:t>2</a:t>
            </a:r>
            <a:r>
              <a:rPr lang="fr-BE" sz="2400" dirty="0"/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⇔ </a:t>
            </a:r>
            <a:r>
              <a:rPr lang="fr-B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CH</a:t>
            </a:r>
            <a:r>
              <a:rPr lang="fr-BE" sz="28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fr-BE" sz="2400" dirty="0">
                <a:sym typeface="Wingdings" panose="05000000000000000000" pitchFamily="2" charset="2"/>
              </a:rPr>
              <a:t> + 2 H</a:t>
            </a:r>
            <a:r>
              <a:rPr lang="fr-BE" sz="2400" baseline="-25000" dirty="0">
                <a:sym typeface="Wingdings" panose="05000000000000000000" pitchFamily="2" charset="2"/>
              </a:rPr>
              <a:t>2</a:t>
            </a:r>
            <a:r>
              <a:rPr lang="fr-BE" sz="2400" dirty="0">
                <a:sym typeface="Wingdings" panose="05000000000000000000" pitchFamily="2" charset="2"/>
              </a:rPr>
              <a:t>O          </a:t>
            </a:r>
            <a:r>
              <a:rPr lang="el-GR" sz="2400" dirty="0">
                <a:sym typeface="Wingdings" panose="05000000000000000000" pitchFamily="2" charset="2"/>
              </a:rPr>
              <a:t>Δ</a:t>
            </a:r>
            <a:r>
              <a:rPr lang="fr-BE" sz="2400" i="1" dirty="0">
                <a:sym typeface="Wingdings" panose="05000000000000000000" pitchFamily="2" charset="2"/>
              </a:rPr>
              <a:t>H</a:t>
            </a:r>
            <a:r>
              <a:rPr lang="fr-BE" sz="2400" dirty="0">
                <a:sym typeface="Wingdings" panose="05000000000000000000" pitchFamily="2" charset="2"/>
              </a:rPr>
              <a:t>° = -165 kJ/mol </a:t>
            </a:r>
            <a:endParaRPr lang="fr-BE" sz="2400" baseline="-25000" dirty="0"/>
          </a:p>
          <a:p>
            <a:pPr marL="0" indent="0" algn="ctr">
              <a:buSzPct val="80000"/>
              <a:buNone/>
            </a:pPr>
            <a:r>
              <a:rPr lang="fr-BE" sz="2400" dirty="0"/>
              <a:t>CO + 3 H</a:t>
            </a:r>
            <a:r>
              <a:rPr lang="fr-BE" sz="2400" baseline="-25000" dirty="0"/>
              <a:t>2</a:t>
            </a:r>
            <a:r>
              <a:rPr lang="fr-BE" sz="2400" dirty="0"/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⇔ </a:t>
            </a:r>
            <a:r>
              <a:rPr lang="fr-B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CH</a:t>
            </a:r>
            <a:r>
              <a:rPr lang="fr-BE" sz="2800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fr-BE" sz="2400" dirty="0">
                <a:sym typeface="Wingdings" panose="05000000000000000000" pitchFamily="2" charset="2"/>
              </a:rPr>
              <a:t> + H</a:t>
            </a:r>
            <a:r>
              <a:rPr lang="fr-BE" sz="2400" baseline="-25000" dirty="0">
                <a:sym typeface="Wingdings" panose="05000000000000000000" pitchFamily="2" charset="2"/>
              </a:rPr>
              <a:t>2</a:t>
            </a:r>
            <a:r>
              <a:rPr lang="fr-BE" sz="2400" dirty="0">
                <a:sym typeface="Wingdings" panose="05000000000000000000" pitchFamily="2" charset="2"/>
              </a:rPr>
              <a:t>O               </a:t>
            </a:r>
            <a:r>
              <a:rPr lang="el-GR" sz="2400" dirty="0">
                <a:sym typeface="Wingdings" panose="05000000000000000000" pitchFamily="2" charset="2"/>
              </a:rPr>
              <a:t>Δ</a:t>
            </a:r>
            <a:r>
              <a:rPr lang="fr-BE" sz="2400" i="1" dirty="0">
                <a:sym typeface="Wingdings" panose="05000000000000000000" pitchFamily="2" charset="2"/>
              </a:rPr>
              <a:t>H</a:t>
            </a:r>
            <a:r>
              <a:rPr lang="fr-BE" sz="2400" dirty="0">
                <a:sym typeface="Wingdings" panose="05000000000000000000" pitchFamily="2" charset="2"/>
              </a:rPr>
              <a:t>° = -206 kJ/mol </a:t>
            </a:r>
          </a:p>
          <a:p>
            <a:pPr marL="0" indent="0" algn="ctr">
              <a:buSzPct val="80000"/>
              <a:buNone/>
            </a:pPr>
            <a:r>
              <a:rPr lang="fr-BE" sz="2400" dirty="0">
                <a:sym typeface="Wingdings" panose="05000000000000000000" pitchFamily="2" charset="2"/>
              </a:rPr>
              <a:t>+ </a:t>
            </a:r>
            <a:r>
              <a:rPr lang="fr-BE" sz="2400" dirty="0" err="1">
                <a:sym typeface="Wingdings" panose="05000000000000000000" pitchFamily="2" charset="2"/>
              </a:rPr>
              <a:t>exothermic</a:t>
            </a:r>
            <a:r>
              <a:rPr lang="fr-BE" sz="2400" dirty="0">
                <a:sym typeface="Wingdings" panose="05000000000000000000" pitchFamily="2" charset="2"/>
              </a:rPr>
              <a:t> </a:t>
            </a:r>
            <a:r>
              <a:rPr lang="fr-BE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solid</a:t>
            </a:r>
            <a:r>
              <a:rPr lang="fr-B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BE" sz="2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carbon</a:t>
            </a:r>
            <a:r>
              <a:rPr lang="fr-BE" sz="2400" dirty="0">
                <a:sym typeface="Wingdings" panose="05000000000000000000" pitchFamily="2" charset="2"/>
              </a:rPr>
              <a:t> formation</a:t>
            </a:r>
            <a:endParaRPr lang="fr-BE" sz="2400" dirty="0"/>
          </a:p>
          <a:p>
            <a:pPr marL="0" indent="0">
              <a:buSzPct val="80000"/>
              <a:buNone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53DA86-996F-3F19-EB9F-CA4FCBFC3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62895"/>
            <a:ext cx="5249576" cy="2708594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5F71835-C594-C202-B42A-35BACBEB0217}"/>
              </a:ext>
            </a:extLst>
          </p:cNvPr>
          <p:cNvSpPr txBox="1">
            <a:spLocks/>
          </p:cNvSpPr>
          <p:nvPr/>
        </p:nvSpPr>
        <p:spPr>
          <a:xfrm>
            <a:off x="6095409" y="3932825"/>
            <a:ext cx="2867093" cy="1676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80000"/>
              <a:buFont typeface="Wingdings" pitchFamily="2" charset="2"/>
              <a:buNone/>
            </a:pPr>
            <a:r>
              <a:rPr lang="en-US" b="1" dirty="0">
                <a:solidFill>
                  <a:srgbClr val="EC6707"/>
                </a:solidFill>
              </a:rPr>
              <a:t>T° ≈ 800 – 900°C</a:t>
            </a:r>
          </a:p>
          <a:p>
            <a:pPr marL="0" indent="0" algn="ctr">
              <a:buSzPct val="80000"/>
              <a:buFont typeface="Wingdings" pitchFamily="2" charset="2"/>
              <a:buNone/>
            </a:pPr>
            <a:endParaRPr lang="en-US" b="1" dirty="0">
              <a:solidFill>
                <a:srgbClr val="EC6707"/>
              </a:solidFill>
            </a:endParaRPr>
          </a:p>
          <a:p>
            <a:pPr marL="0" indent="0" algn="ctr">
              <a:buSzPct val="80000"/>
              <a:buFont typeface="Wingdings" pitchFamily="2" charset="2"/>
              <a:buNone/>
            </a:pPr>
            <a:r>
              <a:rPr lang="en-US" b="1" dirty="0">
                <a:solidFill>
                  <a:srgbClr val="EC6707"/>
                </a:solidFill>
              </a:rPr>
              <a:t>P ≈ 1 – 30 bar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E12BB-9A05-6CCE-6796-B34F7DDBDC74}"/>
              </a:ext>
            </a:extLst>
          </p:cNvPr>
          <p:cNvSpPr txBox="1"/>
          <p:nvPr/>
        </p:nvSpPr>
        <p:spPr>
          <a:xfrm>
            <a:off x="2736338" y="6323037"/>
            <a:ext cx="431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Rouxhet, M. E. A. </a:t>
            </a:r>
            <a:r>
              <a:rPr lang="en-GB" sz="900" b="0" i="1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Berchiche</a:t>
            </a:r>
            <a:r>
              <a:rPr lang="en-GB" sz="9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G. Léonard, “A Review of the Reverse Water-Gas Shift Reaction as an Intermediate Step in Power-to-Fuels Processes.” unpublished. </a:t>
            </a:r>
            <a:endParaRPr lang="en-GB" sz="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5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1C9-A011-E9E4-9109-2EDD6F21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rWGS reactor at equilibrium – conditions influence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0B5C-8FA0-B2A6-82DA-C2F44CB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11</a:t>
            </a:fld>
            <a:endParaRPr lang="fr-B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B8F200-907D-7D6E-9661-814BF583A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09611"/>
              </p:ext>
            </p:extLst>
          </p:nvPr>
        </p:nvGraphicFramePr>
        <p:xfrm>
          <a:off x="1285336" y="1574545"/>
          <a:ext cx="6573328" cy="382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13B543-9C9C-21DA-FE06-19754D3018F7}"/>
              </a:ext>
            </a:extLst>
          </p:cNvPr>
          <p:cNvSpPr txBox="1"/>
          <p:nvPr/>
        </p:nvSpPr>
        <p:spPr>
          <a:xfrm>
            <a:off x="2730223" y="960069"/>
            <a:ext cx="368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1 bar --- </a:t>
            </a:r>
            <a:r>
              <a:rPr lang="fr-BE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Inlet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</a:t>
            </a:r>
            <a:endParaRPr lang="en-GB" sz="2400" b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F2586-C1AC-1503-AF60-A758541EA52B}"/>
              </a:ext>
            </a:extLst>
          </p:cNvPr>
          <p:cNvSpPr txBox="1"/>
          <p:nvPr/>
        </p:nvSpPr>
        <p:spPr>
          <a:xfrm>
            <a:off x="1201618" y="5538418"/>
            <a:ext cx="674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fr-BE" sz="28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 </a:t>
            </a:r>
            <a:r>
              <a:rPr lang="fr-BE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above 700°C at 1 bar</a:t>
            </a:r>
            <a:endParaRPr lang="en-GB" sz="28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1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D3B07E-BD9E-4B65-AE51-F709E6529A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024229"/>
              </p:ext>
            </p:extLst>
          </p:nvPr>
        </p:nvGraphicFramePr>
        <p:xfrm>
          <a:off x="1285336" y="1576143"/>
          <a:ext cx="6573600" cy="382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D3BF1C9-A011-E9E4-9109-2EDD6F21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rWGS reactor at equilibrium – conditions influence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0B5C-8FA0-B2A6-82DA-C2F44CB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B543-9C9C-21DA-FE06-19754D3018F7}"/>
              </a:ext>
            </a:extLst>
          </p:cNvPr>
          <p:cNvSpPr txBox="1"/>
          <p:nvPr/>
        </p:nvSpPr>
        <p:spPr>
          <a:xfrm>
            <a:off x="2636334" y="960069"/>
            <a:ext cx="387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30 bar --- </a:t>
            </a:r>
            <a:r>
              <a:rPr lang="fr-BE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Inlet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</a:t>
            </a:r>
            <a:endParaRPr lang="en-GB" sz="2400" b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9159A-A4EB-B4C9-140E-C6B9FC064EE3}"/>
              </a:ext>
            </a:extLst>
          </p:cNvPr>
          <p:cNvSpPr txBox="1"/>
          <p:nvPr/>
        </p:nvSpPr>
        <p:spPr>
          <a:xfrm>
            <a:off x="7097947" y="1727985"/>
            <a:ext cx="532966" cy="52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2800" b="1" baseline="-25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02207-B9DA-860E-91E3-4B4A0DA8E620}"/>
              </a:ext>
            </a:extLst>
          </p:cNvPr>
          <p:cNvSpPr txBox="1"/>
          <p:nvPr/>
        </p:nvSpPr>
        <p:spPr>
          <a:xfrm>
            <a:off x="6976374" y="2584465"/>
            <a:ext cx="776113" cy="52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2800" b="1" baseline="-25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8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fr-BE" sz="2800" b="1" baseline="-250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28B7ED-6C7F-7BAD-C30F-E177607C84A3}"/>
              </a:ext>
            </a:extLst>
          </p:cNvPr>
          <p:cNvSpPr txBox="1"/>
          <p:nvPr/>
        </p:nvSpPr>
        <p:spPr>
          <a:xfrm>
            <a:off x="7037736" y="3216873"/>
            <a:ext cx="653389" cy="52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11BDD7-DEE1-1AB3-5F06-DE691E6F8A37}"/>
              </a:ext>
            </a:extLst>
          </p:cNvPr>
          <p:cNvSpPr txBox="1"/>
          <p:nvPr/>
        </p:nvSpPr>
        <p:spPr>
          <a:xfrm>
            <a:off x="6990243" y="3632896"/>
            <a:ext cx="748374" cy="52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BE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68088-A617-01CD-FAD5-77B604766E3A}"/>
              </a:ext>
            </a:extLst>
          </p:cNvPr>
          <p:cNvSpPr txBox="1"/>
          <p:nvPr/>
        </p:nvSpPr>
        <p:spPr>
          <a:xfrm>
            <a:off x="6993497" y="4133070"/>
            <a:ext cx="741866" cy="52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fr-BE" sz="2800" b="1" baseline="-25000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062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1C9-A011-E9E4-9109-2EDD6F21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rWGS reactor at equilibrium – conditions influence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0B5C-8FA0-B2A6-82DA-C2F44CB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13</a:t>
            </a:fld>
            <a:endParaRPr lang="fr-B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B088B9-901F-4A27-BB18-C7F388C436A1}"/>
              </a:ext>
            </a:extLst>
          </p:cNvPr>
          <p:cNvGraphicFramePr>
            <a:graphicFrameLocks/>
          </p:cNvGraphicFramePr>
          <p:nvPr/>
        </p:nvGraphicFramePr>
        <p:xfrm>
          <a:off x="213219" y="1627608"/>
          <a:ext cx="45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A9E2E9-32C4-584A-0DDF-93D8A563B19A}"/>
              </a:ext>
            </a:extLst>
          </p:cNvPr>
          <p:cNvSpPr txBox="1"/>
          <p:nvPr/>
        </p:nvSpPr>
        <p:spPr>
          <a:xfrm>
            <a:off x="3062125" y="3969529"/>
            <a:ext cx="150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30 bar</a:t>
            </a:r>
            <a:endParaRPr lang="en-GB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D4FD3-92DA-B4C9-D085-3F98D9ABCD48}"/>
              </a:ext>
            </a:extLst>
          </p:cNvPr>
          <p:cNvSpPr txBox="1"/>
          <p:nvPr/>
        </p:nvSpPr>
        <p:spPr>
          <a:xfrm>
            <a:off x="2661751" y="2567736"/>
            <a:ext cx="134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1 bar</a:t>
            </a: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2CB34-D62E-1AA0-E9EF-9756996F6FA8}"/>
              </a:ext>
            </a:extLst>
          </p:cNvPr>
          <p:cNvSpPr txBox="1"/>
          <p:nvPr/>
        </p:nvSpPr>
        <p:spPr>
          <a:xfrm>
            <a:off x="2875843" y="1018137"/>
            <a:ext cx="339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</a:t>
            </a:r>
            <a:r>
              <a:rPr lang="fr-BE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inlet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65E9B4-A444-465C-945F-6C0733D2816E}"/>
              </a:ext>
            </a:extLst>
          </p:cNvPr>
          <p:cNvGraphicFramePr>
            <a:graphicFrameLocks/>
          </p:cNvGraphicFramePr>
          <p:nvPr/>
        </p:nvGraphicFramePr>
        <p:xfrm>
          <a:off x="4430778" y="1627608"/>
          <a:ext cx="45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6DD396-DAE8-FCB7-ED0A-8139CD902225}"/>
              </a:ext>
            </a:extLst>
          </p:cNvPr>
          <p:cNvSpPr txBox="1"/>
          <p:nvPr/>
        </p:nvSpPr>
        <p:spPr>
          <a:xfrm>
            <a:off x="6149497" y="1812831"/>
            <a:ext cx="134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1 bar</a:t>
            </a: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0439D-173E-C2BA-DE71-ADD1DE300D44}"/>
              </a:ext>
            </a:extLst>
          </p:cNvPr>
          <p:cNvSpPr txBox="1"/>
          <p:nvPr/>
        </p:nvSpPr>
        <p:spPr>
          <a:xfrm>
            <a:off x="7528956" y="3520939"/>
            <a:ext cx="150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30 bar</a:t>
            </a:r>
            <a:endParaRPr lang="en-GB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036BD-73DE-951A-A954-E7944E875E43}"/>
              </a:ext>
            </a:extLst>
          </p:cNvPr>
          <p:cNvSpPr txBox="1"/>
          <p:nvPr/>
        </p:nvSpPr>
        <p:spPr>
          <a:xfrm>
            <a:off x="130577" y="5491745"/>
            <a:ext cx="888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BE" sz="28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conversion and CO </a:t>
            </a:r>
            <a:r>
              <a:rPr lang="fr-BE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selectivity</a:t>
            </a:r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favoured</a:t>
            </a:r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fr-BE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BE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pressure</a:t>
            </a:r>
            <a:endParaRPr lang="en-GB" sz="28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8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F1C9-A011-E9E4-9109-2EDD6F21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rWGS reactor at equilibrium – conditions influence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0B5C-8FA0-B2A6-82DA-C2F44CB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14</a:t>
            </a:fld>
            <a:endParaRPr lang="fr-B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B088B9-901F-4A27-BB18-C7F388C436A1}"/>
              </a:ext>
            </a:extLst>
          </p:cNvPr>
          <p:cNvGraphicFramePr>
            <a:graphicFrameLocks/>
          </p:cNvGraphicFramePr>
          <p:nvPr/>
        </p:nvGraphicFramePr>
        <p:xfrm>
          <a:off x="213219" y="1627608"/>
          <a:ext cx="45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EA9E2E9-32C4-584A-0DDF-93D8A563B19A}"/>
              </a:ext>
            </a:extLst>
          </p:cNvPr>
          <p:cNvSpPr txBox="1"/>
          <p:nvPr/>
        </p:nvSpPr>
        <p:spPr>
          <a:xfrm>
            <a:off x="3062125" y="3969529"/>
            <a:ext cx="150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30 bar</a:t>
            </a:r>
            <a:endParaRPr lang="en-GB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D4FD3-92DA-B4C9-D085-3F98D9ABCD48}"/>
              </a:ext>
            </a:extLst>
          </p:cNvPr>
          <p:cNvSpPr txBox="1"/>
          <p:nvPr/>
        </p:nvSpPr>
        <p:spPr>
          <a:xfrm>
            <a:off x="2661751" y="2567736"/>
            <a:ext cx="134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1 bar</a:t>
            </a: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2CB34-D62E-1AA0-E9EF-9756996F6FA8}"/>
              </a:ext>
            </a:extLst>
          </p:cNvPr>
          <p:cNvSpPr txBox="1"/>
          <p:nvPr/>
        </p:nvSpPr>
        <p:spPr>
          <a:xfrm>
            <a:off x="2875843" y="1018137"/>
            <a:ext cx="339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 </a:t>
            </a:r>
            <a:r>
              <a:rPr lang="fr-BE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inlet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/CO</a:t>
            </a:r>
            <a:r>
              <a:rPr lang="fr-BE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65E9B4-A444-465C-945F-6C0733D2816E}"/>
              </a:ext>
            </a:extLst>
          </p:cNvPr>
          <p:cNvGraphicFramePr>
            <a:graphicFrameLocks/>
          </p:cNvGraphicFramePr>
          <p:nvPr/>
        </p:nvGraphicFramePr>
        <p:xfrm>
          <a:off x="4430778" y="1627608"/>
          <a:ext cx="45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96DD396-DAE8-FCB7-ED0A-8139CD902225}"/>
              </a:ext>
            </a:extLst>
          </p:cNvPr>
          <p:cNvSpPr txBox="1"/>
          <p:nvPr/>
        </p:nvSpPr>
        <p:spPr>
          <a:xfrm>
            <a:off x="6149497" y="1812831"/>
            <a:ext cx="134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1 bar</a:t>
            </a: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0439D-173E-C2BA-DE71-ADD1DE300D44}"/>
              </a:ext>
            </a:extLst>
          </p:cNvPr>
          <p:cNvSpPr txBox="1"/>
          <p:nvPr/>
        </p:nvSpPr>
        <p:spPr>
          <a:xfrm>
            <a:off x="7528956" y="3520939"/>
            <a:ext cx="150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30 bar</a:t>
            </a:r>
            <a:endParaRPr lang="en-GB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691A1-8BB7-CE6D-BF08-B86264E56A0E}"/>
              </a:ext>
            </a:extLst>
          </p:cNvPr>
          <p:cNvSpPr txBox="1"/>
          <p:nvPr/>
        </p:nvSpPr>
        <p:spPr>
          <a:xfrm>
            <a:off x="393216" y="5523219"/>
            <a:ext cx="835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Coking reaction only impacts CO</a:t>
            </a:r>
            <a:r>
              <a:rPr lang="fr-BE" sz="2400" b="1" baseline="-25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conversion at </a:t>
            </a:r>
            <a:r>
              <a:rPr lang="fr-BE" sz="2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</a:t>
            </a:r>
            <a:r>
              <a:rPr lang="fr-BE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temperature</a:t>
            </a:r>
            <a:endParaRPr lang="en-GB" sz="2400" b="1" baseline="-25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4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594E-A686-23E5-F865-ABC5C99E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Major perspective: a pilot-</a:t>
            </a:r>
            <a:r>
              <a:rPr lang="fr-BE" dirty="0" err="1"/>
              <a:t>scale</a:t>
            </a:r>
            <a:r>
              <a:rPr lang="fr-BE" dirty="0"/>
              <a:t> installation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239E40-E903-56CF-04D0-C5621236650D}"/>
              </a:ext>
            </a:extLst>
          </p:cNvPr>
          <p:cNvSpPr/>
          <p:nvPr/>
        </p:nvSpPr>
        <p:spPr>
          <a:xfrm>
            <a:off x="6572250" y="1453243"/>
            <a:ext cx="506186" cy="11756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B4505-4500-7DA8-2914-50A7A320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75" y="909000"/>
            <a:ext cx="686945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594E-A686-23E5-F865-ABC5C99E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Major perspective: a pilot-</a:t>
            </a:r>
            <a:r>
              <a:rPr lang="fr-BE" dirty="0" err="1"/>
              <a:t>scale</a:t>
            </a:r>
            <a:r>
              <a:rPr lang="fr-BE" dirty="0"/>
              <a:t> installation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E65F9-75A9-C52F-EB3F-000D18A3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" y="815926"/>
            <a:ext cx="7538248" cy="52261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239E40-E903-56CF-04D0-C5621236650D}"/>
              </a:ext>
            </a:extLst>
          </p:cNvPr>
          <p:cNvSpPr/>
          <p:nvPr/>
        </p:nvSpPr>
        <p:spPr>
          <a:xfrm>
            <a:off x="5902779" y="1453243"/>
            <a:ext cx="506186" cy="11756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A442B90-7B12-15CC-686C-F2B6BBB4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37" y="4029239"/>
            <a:ext cx="1966698" cy="115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10E53B-6B05-61F8-2D36-AED9B7D955F1}"/>
              </a:ext>
            </a:extLst>
          </p:cNvPr>
          <p:cNvSpPr txBox="1"/>
          <p:nvPr/>
        </p:nvSpPr>
        <p:spPr>
          <a:xfrm>
            <a:off x="5121728" y="5198865"/>
            <a:ext cx="396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source = water electrolysis</a:t>
            </a:r>
            <a:br>
              <a:rPr lang="fr-BE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2400" b="1" dirty="0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max. 1.5 Nm³/h</a:t>
            </a:r>
            <a:endParaRPr lang="en-GB" sz="2400" b="1" baseline="-25000" dirty="0">
              <a:solidFill>
                <a:srgbClr val="EC670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1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8632-D263-1FBC-3A1A-6994BF8F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Take-home messages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FC531-EEF5-FBB3-5E54-59152246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1554"/>
            <a:ext cx="8441871" cy="4867553"/>
          </a:xfrm>
        </p:spPr>
        <p:txBody>
          <a:bodyPr>
            <a:normAutofit/>
          </a:bodyPr>
          <a:lstStyle/>
          <a:p>
            <a:pPr algn="just"/>
            <a:r>
              <a:rPr lang="fr-BE" sz="2800" dirty="0"/>
              <a:t>In the future, </a:t>
            </a:r>
            <a:r>
              <a:rPr lang="fr-BE" sz="2800" dirty="0" err="1"/>
              <a:t>increasing</a:t>
            </a:r>
            <a:r>
              <a:rPr lang="fr-BE" sz="2800" dirty="0"/>
              <a:t> </a:t>
            </a:r>
            <a:r>
              <a:rPr lang="fr-BE" sz="2800" dirty="0" err="1"/>
              <a:t>need</a:t>
            </a:r>
            <a:r>
              <a:rPr lang="fr-BE" sz="2800" dirty="0"/>
              <a:t> to store and transport </a:t>
            </a:r>
            <a:r>
              <a:rPr lang="fr-BE" sz="2800" dirty="0" err="1"/>
              <a:t>energy</a:t>
            </a:r>
            <a:endParaRPr lang="fr-BE" sz="2800" dirty="0"/>
          </a:p>
          <a:p>
            <a:pPr lvl="1" algn="just"/>
            <a:r>
              <a:rPr lang="fr-BE" sz="2400" dirty="0"/>
              <a:t>Power-to-fuel concept offers a solution</a:t>
            </a:r>
          </a:p>
          <a:p>
            <a:pPr lvl="1" algn="just"/>
            <a:r>
              <a:rPr lang="fr-BE" sz="2400" dirty="0"/>
              <a:t>Fuels present high </a:t>
            </a:r>
            <a:r>
              <a:rPr lang="fr-BE" sz="2400" dirty="0" err="1"/>
              <a:t>energy</a:t>
            </a:r>
            <a:r>
              <a:rPr lang="fr-BE" sz="2400" dirty="0"/>
              <a:t> </a:t>
            </a:r>
            <a:r>
              <a:rPr lang="fr-BE" sz="2400" dirty="0" err="1"/>
              <a:t>density</a:t>
            </a:r>
            <a:r>
              <a:rPr lang="fr-BE" sz="2400" dirty="0"/>
              <a:t> per unit volume</a:t>
            </a:r>
          </a:p>
          <a:p>
            <a:pPr algn="just"/>
            <a:r>
              <a:rPr lang="fr-BE" dirty="0"/>
              <a:t> </a:t>
            </a:r>
            <a:r>
              <a:rPr lang="fr-BE" sz="2800" dirty="0"/>
              <a:t>Indirect synthesis from </a:t>
            </a:r>
            <a:r>
              <a:rPr lang="fr-BE" sz="2800" dirty="0" err="1"/>
              <a:t>captured</a:t>
            </a:r>
            <a:r>
              <a:rPr lang="fr-BE" sz="2800" dirty="0"/>
              <a:t> CO</a:t>
            </a:r>
            <a:r>
              <a:rPr lang="fr-BE" sz="2800" baseline="-25000" dirty="0"/>
              <a:t>2</a:t>
            </a:r>
            <a:r>
              <a:rPr lang="fr-BE" sz="2800" dirty="0"/>
              <a:t> and H</a:t>
            </a:r>
            <a:r>
              <a:rPr lang="fr-BE" sz="2800" baseline="-25000" dirty="0"/>
              <a:t>2</a:t>
            </a:r>
          </a:p>
          <a:p>
            <a:pPr lvl="1" algn="just"/>
            <a:r>
              <a:rPr lang="fr-BE" sz="2400" dirty="0"/>
              <a:t>rWGS </a:t>
            </a:r>
            <a:r>
              <a:rPr lang="fr-BE" sz="2400" dirty="0" err="1"/>
              <a:t>pathway</a:t>
            </a:r>
            <a:r>
              <a:rPr lang="fr-BE" sz="2400" dirty="0"/>
              <a:t> = CO</a:t>
            </a:r>
            <a:r>
              <a:rPr lang="fr-BE" sz="2400" baseline="-25000" dirty="0"/>
              <a:t>2</a:t>
            </a:r>
            <a:r>
              <a:rPr lang="fr-BE" sz="2400" dirty="0"/>
              <a:t> activation by transformation into CO</a:t>
            </a:r>
          </a:p>
          <a:p>
            <a:pPr algn="just"/>
            <a:r>
              <a:rPr lang="fr-BE" sz="2800" dirty="0"/>
              <a:t>High temperature required to </a:t>
            </a:r>
            <a:r>
              <a:rPr lang="fr-BE" sz="2800" dirty="0" err="1"/>
              <a:t>limit</a:t>
            </a:r>
            <a:r>
              <a:rPr lang="fr-BE" sz="2800" dirty="0"/>
              <a:t> CH</a:t>
            </a:r>
            <a:r>
              <a:rPr lang="fr-BE" sz="2800" baseline="-25000" dirty="0"/>
              <a:t>4</a:t>
            </a:r>
            <a:r>
              <a:rPr lang="fr-BE" sz="2800" dirty="0"/>
              <a:t> production</a:t>
            </a:r>
          </a:p>
          <a:p>
            <a:pPr algn="just"/>
            <a:r>
              <a:rPr lang="fr-BE" sz="2800" dirty="0"/>
              <a:t>Optimal pressure not as straightforward</a:t>
            </a:r>
          </a:p>
          <a:p>
            <a:pPr algn="just"/>
            <a:r>
              <a:rPr lang="fr-BE" sz="2800" b="1" dirty="0"/>
              <a:t>Pilot installation </a:t>
            </a:r>
            <a:r>
              <a:rPr lang="fr-BE" sz="2800" b="1" dirty="0" err="1"/>
              <a:t>converting</a:t>
            </a:r>
            <a:r>
              <a:rPr lang="fr-BE" sz="2800" b="1" dirty="0"/>
              <a:t> CO</a:t>
            </a:r>
            <a:r>
              <a:rPr lang="fr-BE" sz="2800" b="1" baseline="-25000" dirty="0"/>
              <a:t>2</a:t>
            </a:r>
            <a:r>
              <a:rPr lang="fr-BE" sz="2800" b="1" dirty="0"/>
              <a:t> to kerosene </a:t>
            </a:r>
            <a:r>
              <a:rPr lang="fr-BE" sz="2800" b="1" dirty="0" err="1"/>
              <a:t>soon</a:t>
            </a:r>
            <a:r>
              <a:rPr lang="fr-BE" sz="2800" b="1" dirty="0"/>
              <a:t> at ULiège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9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1DD53-C8D6-B9FD-A2BD-556ACAF46C84}"/>
              </a:ext>
            </a:extLst>
          </p:cNvPr>
          <p:cNvSpPr txBox="1"/>
          <p:nvPr/>
        </p:nvSpPr>
        <p:spPr>
          <a:xfrm>
            <a:off x="714375" y="3013501"/>
            <a:ext cx="771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fr-BE" sz="4800" b="1" dirty="0" err="1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BE" sz="4800" b="1" dirty="0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your attention!</a:t>
            </a:r>
            <a:endParaRPr lang="en-GB" sz="4800" b="1" dirty="0">
              <a:solidFill>
                <a:srgbClr val="EC670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A7388-A823-77B4-2CFC-FDCF9F7EAE3B}"/>
              </a:ext>
            </a:extLst>
          </p:cNvPr>
          <p:cNvSpPr txBox="1">
            <a:spLocks/>
          </p:cNvSpPr>
          <p:nvPr/>
        </p:nvSpPr>
        <p:spPr>
          <a:xfrm>
            <a:off x="1191986" y="4663326"/>
            <a:ext cx="4051831" cy="631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600" dirty="0"/>
              <a:t>Antoine ROUXHET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A1EA-8BED-031B-FB03-2FDAEBAD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070" y="129995"/>
            <a:ext cx="4299860" cy="2064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E8644-21CD-04C0-299B-1ACD036F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60" y="0"/>
            <a:ext cx="1467538" cy="1314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2E1BB-E2B7-2142-DF52-A8358CA80C11}"/>
              </a:ext>
            </a:extLst>
          </p:cNvPr>
          <p:cNvSpPr txBox="1"/>
          <p:nvPr/>
        </p:nvSpPr>
        <p:spPr>
          <a:xfrm>
            <a:off x="386880" y="5295092"/>
            <a:ext cx="85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</a:t>
            </a:r>
            <a:r>
              <a:rPr lang="en-GB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papper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supported by the Walloon Region as part of a </a:t>
            </a:r>
            <a:r>
              <a:rPr lang="en-GB" sz="1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FRIA grant (F.R.S.-FNRS). </a:t>
            </a:r>
            <a:endParaRPr lang="en-GB" b="1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83879-B5ED-A945-9012-52943345B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999" y="0"/>
            <a:ext cx="2340001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0E5A6-C3CD-390A-4713-1E4638FAA1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69"/>
          <a:stretch/>
        </p:blipFill>
        <p:spPr>
          <a:xfrm>
            <a:off x="6804000" y="896709"/>
            <a:ext cx="2340000" cy="72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0D3AA-723C-EAED-3ACE-76BE2D8E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The Energy Crisis: a </a:t>
            </a:r>
            <a:r>
              <a:rPr lang="en-GB" sz="3600" dirty="0"/>
              <a:t>dilemma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0E2809-A44A-2001-5F1A-B8413B235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E93A9-BB32-A9B3-1ACD-FF5C6B3E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999"/>
            <a:ext cx="4590000" cy="32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B9DDA-EE89-FF40-828D-34A2B2A32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60" y="2085999"/>
            <a:ext cx="4128936" cy="32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666FA-334A-0BA2-A897-58C4E91BB88A}"/>
              </a:ext>
            </a:extLst>
          </p:cNvPr>
          <p:cNvSpPr txBox="1"/>
          <p:nvPr/>
        </p:nvSpPr>
        <p:spPr>
          <a:xfrm>
            <a:off x="656306" y="1159752"/>
            <a:ext cx="327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 the increasing </a:t>
            </a:r>
          </a:p>
          <a:p>
            <a:pPr algn="ctr"/>
            <a:r>
              <a:rPr lang="fr-B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fr-B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7778E-E614-52F9-06FD-DC9BB0AAEB0A}"/>
              </a:ext>
            </a:extLst>
          </p:cNvPr>
          <p:cNvSpPr txBox="1"/>
          <p:nvPr/>
        </p:nvSpPr>
        <p:spPr>
          <a:xfrm>
            <a:off x="5175797" y="1375195"/>
            <a:ext cx="3209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 GHG </a:t>
            </a:r>
            <a:r>
              <a:rPr lang="fr-BE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emissions</a:t>
            </a:r>
            <a:endParaRPr lang="en-GB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98173-A944-48FE-3900-1EC5BD36D6D6}"/>
              </a:ext>
            </a:extLst>
          </p:cNvPr>
          <p:cNvSpPr txBox="1"/>
          <p:nvPr/>
        </p:nvSpPr>
        <p:spPr>
          <a:xfrm>
            <a:off x="4011377" y="1175140"/>
            <a:ext cx="1121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&gt;&lt;</a:t>
            </a:r>
            <a:endParaRPr lang="en-GB" sz="54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2C382-9800-4D87-A78A-4D0F6975B0AD}"/>
              </a:ext>
            </a:extLst>
          </p:cNvPr>
          <p:cNvSpPr txBox="1"/>
          <p:nvPr/>
        </p:nvSpPr>
        <p:spPr>
          <a:xfrm>
            <a:off x="805290" y="5325999"/>
            <a:ext cx="29794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https://ourworldindata.org/grapher/global-primary-energy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BF462-4CD6-D777-45F2-C550DE6321CB}"/>
              </a:ext>
            </a:extLst>
          </p:cNvPr>
          <p:cNvSpPr txBox="1"/>
          <p:nvPr/>
        </p:nvSpPr>
        <p:spPr>
          <a:xfrm>
            <a:off x="4761328" y="5325999"/>
            <a:ext cx="4038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Hannah Ritchie, Max </a:t>
            </a:r>
            <a:r>
              <a:rPr lang="en-GB" sz="9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Roser</a:t>
            </a:r>
            <a:r>
              <a:rPr lang="en-GB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Pablo Rosado (2020) - "CO₂ and Greenhouse Gas Emissions". Published online at OurWorldInData.org. Retrieved from: 'https://ourworldindata.org/co2-and-greenhouse-gas-emissions' [Online Resource]</a:t>
            </a:r>
          </a:p>
        </p:txBody>
      </p:sp>
    </p:spTree>
    <p:extLst>
      <p:ext uri="{BB962C8B-B14F-4D97-AF65-F5344CB8AC3E}">
        <p14:creationId xmlns:p14="http://schemas.microsoft.com/office/powerpoint/2010/main" val="4933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9B7-0495-91BD-10C6-E4005E4F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 possible solution: the Trias </a:t>
            </a:r>
            <a:r>
              <a:rPr lang="fr-BE" dirty="0" err="1"/>
              <a:t>Energetica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EF57E-7DFE-72D0-AC2B-6B603718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045164"/>
            <a:ext cx="7985760" cy="4767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04DF3-D79E-8DCC-AB6E-67A45ED95E85}"/>
              </a:ext>
            </a:extLst>
          </p:cNvPr>
          <p:cNvSpPr txBox="1"/>
          <p:nvPr/>
        </p:nvSpPr>
        <p:spPr>
          <a:xfrm>
            <a:off x="2667000" y="6279103"/>
            <a:ext cx="431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Lysen</a:t>
            </a:r>
            <a:r>
              <a:rPr lang="en-GB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 H. The </a:t>
            </a:r>
            <a:r>
              <a:rPr lang="en-GB" sz="9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Trias</a:t>
            </a:r>
            <a:r>
              <a:rPr lang="en-GB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Energica</a:t>
            </a:r>
            <a:r>
              <a:rPr lang="en-GB" sz="9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Solar energy strategies for developing countries. Germany: N. p., 1996. Web.</a:t>
            </a:r>
            <a:endParaRPr lang="en-GB" sz="9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A12C6-9581-57EB-B82D-B18020D04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636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19B7-0495-91BD-10C6-E4005E4F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Implications of the Trias </a:t>
            </a:r>
            <a:r>
              <a:rPr lang="fr-BE" dirty="0" err="1"/>
              <a:t>Energetica</a:t>
            </a:r>
            <a:r>
              <a:rPr lang="fr-BE" dirty="0"/>
              <a:t> concept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EF57E-7DFE-72D0-AC2B-6B60371859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07" t="15437" b="47603"/>
          <a:stretch/>
        </p:blipFill>
        <p:spPr>
          <a:xfrm>
            <a:off x="665345" y="1278491"/>
            <a:ext cx="3793760" cy="155043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E7C464-C01B-A26C-3D89-0F35685DE7D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562225" y="2828924"/>
            <a:ext cx="0" cy="77533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C2E316-6FC5-FE7F-2696-624689AB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04260"/>
            <a:ext cx="3824290" cy="2167319"/>
          </a:xfrm>
        </p:spPr>
        <p:txBody>
          <a:bodyPr>
            <a:noAutofit/>
          </a:bodyPr>
          <a:lstStyle/>
          <a:p>
            <a:r>
              <a:rPr lang="fr-BE" dirty="0"/>
              <a:t>Variable (time)</a:t>
            </a:r>
          </a:p>
          <a:p>
            <a:pPr lvl="1"/>
            <a:r>
              <a:rPr lang="fr-BE" sz="3000" b="1" dirty="0" err="1">
                <a:solidFill>
                  <a:srgbClr val="EC6707"/>
                </a:solidFill>
              </a:rPr>
              <a:t>storage</a:t>
            </a:r>
            <a:r>
              <a:rPr lang="fr-BE" dirty="0"/>
              <a:t> required</a:t>
            </a:r>
          </a:p>
          <a:p>
            <a:r>
              <a:rPr lang="fr-BE" dirty="0"/>
              <a:t>Variable (location)</a:t>
            </a:r>
          </a:p>
          <a:p>
            <a:pPr lvl="1"/>
            <a:r>
              <a:rPr lang="fr-BE" b="1" dirty="0">
                <a:solidFill>
                  <a:srgbClr val="EC6707"/>
                </a:solidFill>
              </a:rPr>
              <a:t>transport</a:t>
            </a:r>
            <a:r>
              <a:rPr lang="fr-BE" dirty="0"/>
              <a:t> required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10235F-37B4-AE53-E756-E4B24BEDB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82" t="55594" r="42248"/>
          <a:stretch/>
        </p:blipFill>
        <p:spPr>
          <a:xfrm>
            <a:off x="5993608" y="1311864"/>
            <a:ext cx="1962150" cy="211713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6A7D0C-F754-DB5C-D408-B3D017A83224}"/>
              </a:ext>
            </a:extLst>
          </p:cNvPr>
          <p:cNvCxnSpPr>
            <a:cxnSpLocks/>
          </p:cNvCxnSpPr>
          <p:nvPr/>
        </p:nvCxnSpPr>
        <p:spPr>
          <a:xfrm>
            <a:off x="6974683" y="3409950"/>
            <a:ext cx="0" cy="96831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84E65F-C8FE-F508-5039-22C8F91D9A23}"/>
              </a:ext>
            </a:extLst>
          </p:cNvPr>
          <p:cNvSpPr txBox="1">
            <a:spLocks/>
          </p:cNvSpPr>
          <p:nvPr/>
        </p:nvSpPr>
        <p:spPr>
          <a:xfrm>
            <a:off x="5219702" y="4378261"/>
            <a:ext cx="3509962" cy="114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Large amount of </a:t>
            </a:r>
            <a:r>
              <a:rPr lang="fr-BE" b="1" dirty="0">
                <a:solidFill>
                  <a:srgbClr val="EC6707"/>
                </a:solidFill>
              </a:rPr>
              <a:t>CO</a:t>
            </a:r>
            <a:r>
              <a:rPr lang="fr-BE" b="1" baseline="-25000" dirty="0">
                <a:solidFill>
                  <a:srgbClr val="EC6707"/>
                </a:solidFill>
              </a:rPr>
              <a:t>2</a:t>
            </a:r>
            <a:r>
              <a:rPr lang="fr-BE" b="1" dirty="0">
                <a:solidFill>
                  <a:srgbClr val="EC6707"/>
                </a:solidFill>
              </a:rPr>
              <a:t> available</a:t>
            </a:r>
            <a:endParaRPr lang="en-GB" b="1" dirty="0">
              <a:solidFill>
                <a:srgbClr val="EC6707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187836-E277-D4FC-B5DA-1813553A1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3822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4C87-1240-47C1-DB7D-485B1281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power-to-fuel concept</a:t>
            </a:r>
            <a:endParaRPr lang="en-GB" dirty="0"/>
          </a:p>
        </p:txBody>
      </p:sp>
      <p:pic>
        <p:nvPicPr>
          <p:cNvPr id="47" name="Graphic 46" descr="Renewable Energy with solid fill">
            <a:extLst>
              <a:ext uri="{FF2B5EF4-FFF2-40B4-BE49-F238E27FC236}">
                <a16:creationId xmlns:a16="http://schemas.microsoft.com/office/drawing/2014/main" id="{EB1EA6D6-64F1-BF42-9C0E-3DBCF2C6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172" y="4402808"/>
            <a:ext cx="829120" cy="82912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A565354-7B36-CB08-4D29-9CCA6ED12885}"/>
              </a:ext>
            </a:extLst>
          </p:cNvPr>
          <p:cNvSpPr/>
          <p:nvPr/>
        </p:nvSpPr>
        <p:spPr>
          <a:xfrm>
            <a:off x="2611477" y="2463927"/>
            <a:ext cx="552747" cy="552747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6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7D692A-318F-22F8-EBD9-9BABBA00146F}"/>
              </a:ext>
            </a:extLst>
          </p:cNvPr>
          <p:cNvGrpSpPr/>
          <p:nvPr/>
        </p:nvGrpSpPr>
        <p:grpSpPr>
          <a:xfrm>
            <a:off x="405434" y="1896844"/>
            <a:ext cx="1188985" cy="905393"/>
            <a:chOff x="1196234" y="1125421"/>
            <a:chExt cx="1548755" cy="1179352"/>
          </a:xfrm>
        </p:grpSpPr>
        <p:pic>
          <p:nvPicPr>
            <p:cNvPr id="86" name="Picture 4" descr="Direct air capture: could this new technology save us from climate change?  - Climate &amp; Environment at Imperial">
              <a:extLst>
                <a:ext uri="{FF2B5EF4-FFF2-40B4-BE49-F238E27FC236}">
                  <a16:creationId xmlns:a16="http://schemas.microsoft.com/office/drawing/2014/main" id="{1459AC4F-A366-4FC8-57B1-F40C9F7C8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14" y="1125421"/>
              <a:ext cx="1278395" cy="83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EF23F30-3C41-5C01-8B2C-C069180ECACB}"/>
                </a:ext>
              </a:extLst>
            </p:cNvPr>
            <p:cNvSpPr txBox="1"/>
            <p:nvPr/>
          </p:nvSpPr>
          <p:spPr>
            <a:xfrm>
              <a:off x="1196234" y="1863777"/>
              <a:ext cx="1548755" cy="44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Air capture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C65C47-03B7-3CEC-6293-6330E211E6C8}"/>
              </a:ext>
            </a:extLst>
          </p:cNvPr>
          <p:cNvGrpSpPr/>
          <p:nvPr/>
        </p:nvGrpSpPr>
        <p:grpSpPr>
          <a:xfrm>
            <a:off x="483684" y="2744567"/>
            <a:ext cx="1032484" cy="999077"/>
            <a:chOff x="1298161" y="2202463"/>
            <a:chExt cx="1344899" cy="1301383"/>
          </a:xfrm>
        </p:grpSpPr>
        <p:pic>
          <p:nvPicPr>
            <p:cNvPr id="84" name="Graphic 83" descr="Production with solid fill">
              <a:extLst>
                <a:ext uri="{FF2B5EF4-FFF2-40B4-BE49-F238E27FC236}">
                  <a16:creationId xmlns:a16="http://schemas.microsoft.com/office/drawing/2014/main" id="{EE92FDBF-F230-0255-5CDF-E7641055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30611" y="2202463"/>
              <a:ext cx="1080000" cy="10800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CE2BF75-118C-C08C-27F7-D7D6D1020401}"/>
                </a:ext>
              </a:extLst>
            </p:cNvPr>
            <p:cNvSpPr txBox="1"/>
            <p:nvPr/>
          </p:nvSpPr>
          <p:spPr>
            <a:xfrm>
              <a:off x="1298161" y="3062851"/>
              <a:ext cx="1344899" cy="44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Industries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1B46A6-4393-4F93-4187-E66F39A592C6}"/>
              </a:ext>
            </a:extLst>
          </p:cNvPr>
          <p:cNvCxnSpPr>
            <a:cxnSpLocks/>
          </p:cNvCxnSpPr>
          <p:nvPr/>
        </p:nvCxnSpPr>
        <p:spPr>
          <a:xfrm>
            <a:off x="1463708" y="2740301"/>
            <a:ext cx="1120833" cy="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A29BB6-A88D-E854-19D4-72AA0DDD2DAF}"/>
              </a:ext>
            </a:extLst>
          </p:cNvPr>
          <p:cNvSpPr txBox="1"/>
          <p:nvPr/>
        </p:nvSpPr>
        <p:spPr>
          <a:xfrm>
            <a:off x="339045" y="5130552"/>
            <a:ext cx="12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Renewables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FB3081D-ED19-B80A-DCAC-38BF41E86594}"/>
              </a:ext>
            </a:extLst>
          </p:cNvPr>
          <p:cNvSpPr/>
          <p:nvPr/>
        </p:nvSpPr>
        <p:spPr>
          <a:xfrm>
            <a:off x="2031794" y="4540994"/>
            <a:ext cx="552747" cy="552747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15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D470A4C-B9D1-EDB5-4DE1-A342C55768D6}"/>
              </a:ext>
            </a:extLst>
          </p:cNvPr>
          <p:cNvCxnSpPr>
            <a:cxnSpLocks/>
          </p:cNvCxnSpPr>
          <p:nvPr/>
        </p:nvCxnSpPr>
        <p:spPr>
          <a:xfrm>
            <a:off x="1441110" y="4817368"/>
            <a:ext cx="552747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4D2E37-1710-A08A-F575-C7DF2D22B198}"/>
              </a:ext>
            </a:extLst>
          </p:cNvPr>
          <p:cNvCxnSpPr>
            <a:cxnSpLocks/>
          </p:cNvCxnSpPr>
          <p:nvPr/>
        </p:nvCxnSpPr>
        <p:spPr>
          <a:xfrm>
            <a:off x="2611477" y="4817368"/>
            <a:ext cx="552747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7262653-6F03-1FBE-2C88-38D89D643A7A}"/>
              </a:ext>
            </a:extLst>
          </p:cNvPr>
          <p:cNvSpPr/>
          <p:nvPr/>
        </p:nvSpPr>
        <p:spPr>
          <a:xfrm>
            <a:off x="3186628" y="4540994"/>
            <a:ext cx="552747" cy="552747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20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ghtning Bolt 56">
            <a:extLst>
              <a:ext uri="{FF2B5EF4-FFF2-40B4-BE49-F238E27FC236}">
                <a16:creationId xmlns:a16="http://schemas.microsoft.com/office/drawing/2014/main" id="{08950E30-A0A0-9AE3-573F-F5E32B626E8A}"/>
              </a:ext>
            </a:extLst>
          </p:cNvPr>
          <p:cNvSpPr/>
          <p:nvPr/>
        </p:nvSpPr>
        <p:spPr>
          <a:xfrm rot="4713275">
            <a:off x="2792215" y="4512799"/>
            <a:ext cx="206208" cy="219497"/>
          </a:xfrm>
          <a:prstGeom prst="lightningBol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85EBBFF-9FBD-321F-CE80-9B92850F6F02}"/>
              </a:ext>
            </a:extLst>
          </p:cNvPr>
          <p:cNvSpPr/>
          <p:nvPr/>
        </p:nvSpPr>
        <p:spPr>
          <a:xfrm>
            <a:off x="4226624" y="3450620"/>
            <a:ext cx="552747" cy="560434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0F01129-E19E-8AE6-92B9-9147BCA52660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3190224" y="2740301"/>
            <a:ext cx="1312774" cy="710319"/>
          </a:xfrm>
          <a:prstGeom prst="bentConnector2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EC61B58-EDCF-4FD9-D67A-244900607EFC}"/>
              </a:ext>
            </a:extLst>
          </p:cNvPr>
          <p:cNvSpPr/>
          <p:nvPr/>
        </p:nvSpPr>
        <p:spPr>
          <a:xfrm>
            <a:off x="5514878" y="2407503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Fuels for mobility &amp; industry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0136F07-2999-2F03-ECB3-495F26A648F2}"/>
              </a:ext>
            </a:extLst>
          </p:cNvPr>
          <p:cNvSpPr/>
          <p:nvPr/>
        </p:nvSpPr>
        <p:spPr>
          <a:xfrm>
            <a:off x="5514878" y="3107252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Petrochemistry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6566B75-6481-841A-904D-95D98B0560A8}"/>
              </a:ext>
            </a:extLst>
          </p:cNvPr>
          <p:cNvSpPr/>
          <p:nvPr/>
        </p:nvSpPr>
        <p:spPr>
          <a:xfrm>
            <a:off x="5514878" y="3807000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</a:t>
            </a:r>
            <a:r>
              <a:rPr kumimoji="0" lang="fr-B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16F09D3-2B08-BCE3-9ABE-5EE88AF7B439}"/>
              </a:ext>
            </a:extLst>
          </p:cNvPr>
          <p:cNvSpPr/>
          <p:nvPr/>
        </p:nvSpPr>
        <p:spPr>
          <a:xfrm>
            <a:off x="5514878" y="4504994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 heat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BE4E451-B2C4-54F8-573B-FC201F6B09B8}"/>
              </a:ext>
            </a:extLst>
          </p:cNvPr>
          <p:cNvCxnSpPr>
            <a:cxnSpLocks/>
          </p:cNvCxnSpPr>
          <p:nvPr/>
        </p:nvCxnSpPr>
        <p:spPr>
          <a:xfrm>
            <a:off x="4797370" y="3731262"/>
            <a:ext cx="26961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5674C5-81CB-20CE-45C2-CE4BCE4E7D22}"/>
              </a:ext>
            </a:extLst>
          </p:cNvPr>
          <p:cNvCxnSpPr>
            <a:cxnSpLocks/>
          </p:cNvCxnSpPr>
          <p:nvPr/>
        </p:nvCxnSpPr>
        <p:spPr>
          <a:xfrm>
            <a:off x="5066988" y="2662654"/>
            <a:ext cx="0" cy="213636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2D0B4F5-C2A1-190E-13AC-F5CDCE6C1DDF}"/>
              </a:ext>
            </a:extLst>
          </p:cNvPr>
          <p:cNvCxnSpPr>
            <a:cxnSpLocks/>
          </p:cNvCxnSpPr>
          <p:nvPr/>
        </p:nvCxnSpPr>
        <p:spPr>
          <a:xfrm>
            <a:off x="5052365" y="2683877"/>
            <a:ext cx="44789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A3CC427-F73B-8A74-65F3-069745F6EDD2}"/>
              </a:ext>
            </a:extLst>
          </p:cNvPr>
          <p:cNvCxnSpPr>
            <a:cxnSpLocks/>
          </p:cNvCxnSpPr>
          <p:nvPr/>
        </p:nvCxnSpPr>
        <p:spPr>
          <a:xfrm>
            <a:off x="5052365" y="3383625"/>
            <a:ext cx="44789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3AB1C60-24EE-3DA2-495F-E5469AB77A81}"/>
              </a:ext>
            </a:extLst>
          </p:cNvPr>
          <p:cNvCxnSpPr>
            <a:cxnSpLocks/>
          </p:cNvCxnSpPr>
          <p:nvPr/>
        </p:nvCxnSpPr>
        <p:spPr>
          <a:xfrm>
            <a:off x="5052704" y="4079583"/>
            <a:ext cx="447890" cy="379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441655-C930-5D2C-4026-62EE7A8ED284}"/>
              </a:ext>
            </a:extLst>
          </p:cNvPr>
          <p:cNvCxnSpPr>
            <a:cxnSpLocks/>
          </p:cNvCxnSpPr>
          <p:nvPr/>
        </p:nvCxnSpPr>
        <p:spPr>
          <a:xfrm>
            <a:off x="5046881" y="4778646"/>
            <a:ext cx="453374" cy="2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1" name="Graphic 70" descr="Aeroplane with solid fill">
            <a:extLst>
              <a:ext uri="{FF2B5EF4-FFF2-40B4-BE49-F238E27FC236}">
                <a16:creationId xmlns:a16="http://schemas.microsoft.com/office/drawing/2014/main" id="{2B5C9D63-14A6-6B8B-0512-12AC8B53B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6622573" y="2269317"/>
            <a:ext cx="829120" cy="829120"/>
          </a:xfrm>
          <a:prstGeom prst="rect">
            <a:avLst/>
          </a:prstGeom>
        </p:spPr>
      </p:pic>
      <p:pic>
        <p:nvPicPr>
          <p:cNvPr id="72" name="Graphic 71" descr="Beaker with solid fill">
            <a:extLst>
              <a:ext uri="{FF2B5EF4-FFF2-40B4-BE49-F238E27FC236}">
                <a16:creationId xmlns:a16="http://schemas.microsoft.com/office/drawing/2014/main" id="{6CF93736-9DE6-54FB-52D1-12E6F8DE1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0372" y="3031511"/>
            <a:ext cx="701989" cy="701989"/>
          </a:xfrm>
          <a:prstGeom prst="rect">
            <a:avLst/>
          </a:prstGeom>
        </p:spPr>
      </p:pic>
      <p:pic>
        <p:nvPicPr>
          <p:cNvPr id="73" name="Graphic 72" descr="Oil Barrel with solid fill">
            <a:extLst>
              <a:ext uri="{FF2B5EF4-FFF2-40B4-BE49-F238E27FC236}">
                <a16:creationId xmlns:a16="http://schemas.microsoft.com/office/drawing/2014/main" id="{1B55BEEF-4B7C-E031-3B39-50CE2FA798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039" y="3736648"/>
            <a:ext cx="701989" cy="701989"/>
          </a:xfrm>
          <a:prstGeom prst="rect">
            <a:avLst/>
          </a:prstGeom>
        </p:spPr>
      </p:pic>
      <p:pic>
        <p:nvPicPr>
          <p:cNvPr id="74" name="Graphic 73" descr="House with solid fill">
            <a:extLst>
              <a:ext uri="{FF2B5EF4-FFF2-40B4-BE49-F238E27FC236}">
                <a16:creationId xmlns:a16="http://schemas.microsoft.com/office/drawing/2014/main" id="{9E5DE99E-C54D-00CD-5F58-4AA7441922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4995" y="4384461"/>
            <a:ext cx="829120" cy="829120"/>
          </a:xfrm>
          <a:prstGeom prst="rect">
            <a:avLst/>
          </a:prstGeom>
        </p:spPr>
      </p:pic>
      <p:sp>
        <p:nvSpPr>
          <p:cNvPr id="75" name="Left Brace 74">
            <a:extLst>
              <a:ext uri="{FF2B5EF4-FFF2-40B4-BE49-F238E27FC236}">
                <a16:creationId xmlns:a16="http://schemas.microsoft.com/office/drawing/2014/main" id="{BD9AC53E-321D-56DD-7FE8-6E37D6351DE4}"/>
              </a:ext>
            </a:extLst>
          </p:cNvPr>
          <p:cNvSpPr/>
          <p:nvPr/>
        </p:nvSpPr>
        <p:spPr>
          <a:xfrm rot="10800000">
            <a:off x="7322028" y="2406019"/>
            <a:ext cx="449980" cy="1952971"/>
          </a:xfrm>
          <a:prstGeom prst="leftBrace">
            <a:avLst>
              <a:gd name="adj1" fmla="val 115886"/>
              <a:gd name="adj2" fmla="val 50000"/>
            </a:avLst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hought Bubble: Cloud 75">
            <a:extLst>
              <a:ext uri="{FF2B5EF4-FFF2-40B4-BE49-F238E27FC236}">
                <a16:creationId xmlns:a16="http://schemas.microsoft.com/office/drawing/2014/main" id="{5B1FC0E5-8762-C7AB-C1F9-C3AC9ADD9E44}"/>
              </a:ext>
            </a:extLst>
          </p:cNvPr>
          <p:cNvSpPr/>
          <p:nvPr/>
        </p:nvSpPr>
        <p:spPr>
          <a:xfrm>
            <a:off x="7925485" y="3442668"/>
            <a:ext cx="745738" cy="576340"/>
          </a:xfrm>
          <a:prstGeom prst="cloudCallout">
            <a:avLst>
              <a:gd name="adj1" fmla="val -68403"/>
              <a:gd name="adj2" fmla="val -57098"/>
            </a:avLst>
          </a:prstGeom>
          <a:solidFill>
            <a:srgbClr val="00B0F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15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5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17B965-348D-3BA7-D64A-A199ECDAFD16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8298354" y="1695184"/>
            <a:ext cx="0" cy="1780436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535C7CF-A8D1-D43F-027B-A983DDFC2B63}"/>
              </a:ext>
            </a:extLst>
          </p:cNvPr>
          <p:cNvCxnSpPr>
            <a:cxnSpLocks/>
          </p:cNvCxnSpPr>
          <p:nvPr/>
        </p:nvCxnSpPr>
        <p:spPr>
          <a:xfrm flipH="1">
            <a:off x="2873356" y="1714923"/>
            <a:ext cx="5442118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EA388F8-FB34-D59F-F574-86E379355BC6}"/>
              </a:ext>
            </a:extLst>
          </p:cNvPr>
          <p:cNvCxnSpPr>
            <a:cxnSpLocks/>
          </p:cNvCxnSpPr>
          <p:nvPr/>
        </p:nvCxnSpPr>
        <p:spPr>
          <a:xfrm flipH="1">
            <a:off x="2887850" y="1695184"/>
            <a:ext cx="0" cy="75173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2D0AA03-9D48-B766-A0E1-B0F5F270153D}"/>
              </a:ext>
            </a:extLst>
          </p:cNvPr>
          <p:cNvSpPr txBox="1"/>
          <p:nvPr/>
        </p:nvSpPr>
        <p:spPr>
          <a:xfrm>
            <a:off x="405434" y="1460721"/>
            <a:ext cx="1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kern="0" dirty="0">
                <a:solidFill>
                  <a:srgbClr val="0070C0"/>
                </a:solidFill>
                <a:latin typeface="Calibri" panose="020F0502020204030204"/>
              </a:rPr>
              <a:t>2</a:t>
            </a: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. CO</a:t>
            </a:r>
            <a:r>
              <a:rPr kumimoji="0" lang="fr-BE" sz="2000" b="1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2 </a:t>
            </a: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capture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8DD811-1A29-4E8F-C6B3-8E7EFC5768CF}"/>
              </a:ext>
            </a:extLst>
          </p:cNvPr>
          <p:cNvSpPr txBox="1"/>
          <p:nvPr/>
        </p:nvSpPr>
        <p:spPr>
          <a:xfrm>
            <a:off x="1679885" y="5108123"/>
            <a:ext cx="23771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kern="0" dirty="0">
                <a:solidFill>
                  <a:srgbClr val="00B050"/>
                </a:solidFill>
                <a:latin typeface="Calibri" panose="020F0502020204030204"/>
              </a:rPr>
              <a:t>1</a:t>
            </a: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. Water electrolysis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AEC8439-B96F-9C47-D1BC-64DC7E1C522D}"/>
              </a:ext>
            </a:extLst>
          </p:cNvPr>
          <p:cNvSpPr txBox="1"/>
          <p:nvPr/>
        </p:nvSpPr>
        <p:spPr>
          <a:xfrm>
            <a:off x="4932179" y="5216579"/>
            <a:ext cx="32497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3. Synthesis of hydrocarbons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FE64F4E-F3DA-7C6B-2DE8-251E5DDED2B0}"/>
              </a:ext>
            </a:extLst>
          </p:cNvPr>
          <p:cNvSpPr txBox="1"/>
          <p:nvPr/>
        </p:nvSpPr>
        <p:spPr>
          <a:xfrm>
            <a:off x="4419600" y="1287000"/>
            <a:ext cx="237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</a:rPr>
              <a:t>4. Carbon circularity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C60E5BEC-D334-5EB2-859B-08B7B8A74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5</a:t>
            </a:fld>
            <a:endParaRPr lang="fr-BE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BD19C3AC-DE9A-E695-E59F-8B440EFD1F63}"/>
              </a:ext>
            </a:extLst>
          </p:cNvPr>
          <p:cNvCxnSpPr>
            <a:cxnSpLocks/>
            <a:stCxn id="56" idx="3"/>
            <a:endCxn id="58" idx="2"/>
          </p:cNvCxnSpPr>
          <p:nvPr/>
        </p:nvCxnSpPr>
        <p:spPr>
          <a:xfrm flipV="1">
            <a:off x="3739375" y="4011054"/>
            <a:ext cx="763623" cy="806314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8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75" grpId="0" animBg="1"/>
      <p:bldP spid="76" grpId="0" animBg="1"/>
      <p:bldP spid="80" grpId="0"/>
      <p:bldP spid="82" grpId="0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4C87-1240-47C1-DB7D-485B1281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power-to-fuel concept</a:t>
            </a:r>
            <a:endParaRPr lang="en-GB" dirty="0"/>
          </a:p>
        </p:txBody>
      </p:sp>
      <p:pic>
        <p:nvPicPr>
          <p:cNvPr id="47" name="Graphic 46" descr="Renewable Energy with solid fill">
            <a:extLst>
              <a:ext uri="{FF2B5EF4-FFF2-40B4-BE49-F238E27FC236}">
                <a16:creationId xmlns:a16="http://schemas.microsoft.com/office/drawing/2014/main" id="{EB1EA6D6-64F1-BF42-9C0E-3DBCF2C6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172" y="4402808"/>
            <a:ext cx="829120" cy="82912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A565354-7B36-CB08-4D29-9CCA6ED12885}"/>
              </a:ext>
            </a:extLst>
          </p:cNvPr>
          <p:cNvSpPr/>
          <p:nvPr/>
        </p:nvSpPr>
        <p:spPr>
          <a:xfrm>
            <a:off x="2611477" y="2463927"/>
            <a:ext cx="552747" cy="552747"/>
          </a:xfrm>
          <a:prstGeom prst="roundRect">
            <a:avLst/>
          </a:prstGeom>
          <a:solidFill>
            <a:srgbClr val="0070C0"/>
          </a:solidFill>
          <a:ln w="381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6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7D692A-318F-22F8-EBD9-9BABBA00146F}"/>
              </a:ext>
            </a:extLst>
          </p:cNvPr>
          <p:cNvGrpSpPr/>
          <p:nvPr/>
        </p:nvGrpSpPr>
        <p:grpSpPr>
          <a:xfrm>
            <a:off x="405434" y="1896844"/>
            <a:ext cx="1188985" cy="905393"/>
            <a:chOff x="1196234" y="1125421"/>
            <a:chExt cx="1548755" cy="1179352"/>
          </a:xfrm>
        </p:grpSpPr>
        <p:pic>
          <p:nvPicPr>
            <p:cNvPr id="86" name="Picture 4" descr="Direct air capture: could this new technology save us from climate change?  - Climate &amp; Environment at Imperial">
              <a:extLst>
                <a:ext uri="{FF2B5EF4-FFF2-40B4-BE49-F238E27FC236}">
                  <a16:creationId xmlns:a16="http://schemas.microsoft.com/office/drawing/2014/main" id="{1459AC4F-A366-4FC8-57B1-F40C9F7C8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14" y="1125421"/>
              <a:ext cx="1278395" cy="832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EF23F30-3C41-5C01-8B2C-C069180ECACB}"/>
                </a:ext>
              </a:extLst>
            </p:cNvPr>
            <p:cNvSpPr txBox="1"/>
            <p:nvPr/>
          </p:nvSpPr>
          <p:spPr>
            <a:xfrm>
              <a:off x="1196234" y="1863777"/>
              <a:ext cx="1548755" cy="44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Air capture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C65C47-03B7-3CEC-6293-6330E211E6C8}"/>
              </a:ext>
            </a:extLst>
          </p:cNvPr>
          <p:cNvGrpSpPr/>
          <p:nvPr/>
        </p:nvGrpSpPr>
        <p:grpSpPr>
          <a:xfrm>
            <a:off x="483684" y="2744567"/>
            <a:ext cx="1032484" cy="999077"/>
            <a:chOff x="1298161" y="2202463"/>
            <a:chExt cx="1344899" cy="1301383"/>
          </a:xfrm>
        </p:grpSpPr>
        <p:pic>
          <p:nvPicPr>
            <p:cNvPr id="84" name="Graphic 83" descr="Production with solid fill">
              <a:extLst>
                <a:ext uri="{FF2B5EF4-FFF2-40B4-BE49-F238E27FC236}">
                  <a16:creationId xmlns:a16="http://schemas.microsoft.com/office/drawing/2014/main" id="{EE92FDBF-F230-0255-5CDF-E76410553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30611" y="2202463"/>
              <a:ext cx="1080000" cy="10800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CE2BF75-118C-C08C-27F7-D7D6D1020401}"/>
                </a:ext>
              </a:extLst>
            </p:cNvPr>
            <p:cNvSpPr txBox="1"/>
            <p:nvPr/>
          </p:nvSpPr>
          <p:spPr>
            <a:xfrm>
              <a:off x="1298161" y="3062851"/>
              <a:ext cx="1344899" cy="44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Industries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91B46A6-4393-4F93-4187-E66F39A592C6}"/>
              </a:ext>
            </a:extLst>
          </p:cNvPr>
          <p:cNvCxnSpPr>
            <a:cxnSpLocks/>
          </p:cNvCxnSpPr>
          <p:nvPr/>
        </p:nvCxnSpPr>
        <p:spPr>
          <a:xfrm>
            <a:off x="1463708" y="2740301"/>
            <a:ext cx="1120833" cy="0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A29BB6-A88D-E854-19D4-72AA0DDD2DAF}"/>
              </a:ext>
            </a:extLst>
          </p:cNvPr>
          <p:cNvSpPr txBox="1"/>
          <p:nvPr/>
        </p:nvSpPr>
        <p:spPr>
          <a:xfrm>
            <a:off x="339045" y="5130552"/>
            <a:ext cx="125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Renewables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FB3081D-ED19-B80A-DCAC-38BF41E86594}"/>
              </a:ext>
            </a:extLst>
          </p:cNvPr>
          <p:cNvSpPr/>
          <p:nvPr/>
        </p:nvSpPr>
        <p:spPr>
          <a:xfrm>
            <a:off x="2031794" y="4540994"/>
            <a:ext cx="552747" cy="552747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15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D470A4C-B9D1-EDB5-4DE1-A342C55768D6}"/>
              </a:ext>
            </a:extLst>
          </p:cNvPr>
          <p:cNvCxnSpPr>
            <a:cxnSpLocks/>
          </p:cNvCxnSpPr>
          <p:nvPr/>
        </p:nvCxnSpPr>
        <p:spPr>
          <a:xfrm>
            <a:off x="1441110" y="4817368"/>
            <a:ext cx="552747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C4D2E37-1710-A08A-F575-C7DF2D22B198}"/>
              </a:ext>
            </a:extLst>
          </p:cNvPr>
          <p:cNvCxnSpPr>
            <a:cxnSpLocks/>
          </p:cNvCxnSpPr>
          <p:nvPr/>
        </p:nvCxnSpPr>
        <p:spPr>
          <a:xfrm>
            <a:off x="2611477" y="4817368"/>
            <a:ext cx="552747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7262653-6F03-1FBE-2C88-38D89D643A7A}"/>
              </a:ext>
            </a:extLst>
          </p:cNvPr>
          <p:cNvSpPr/>
          <p:nvPr/>
        </p:nvSpPr>
        <p:spPr>
          <a:xfrm>
            <a:off x="3186628" y="4540994"/>
            <a:ext cx="552747" cy="552747"/>
          </a:xfrm>
          <a:prstGeom prst="roundRect">
            <a:avLst/>
          </a:prstGeom>
          <a:solidFill>
            <a:srgbClr val="00B050"/>
          </a:solidFill>
          <a:ln w="381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20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Lightning Bolt 56">
            <a:extLst>
              <a:ext uri="{FF2B5EF4-FFF2-40B4-BE49-F238E27FC236}">
                <a16:creationId xmlns:a16="http://schemas.microsoft.com/office/drawing/2014/main" id="{08950E30-A0A0-9AE3-573F-F5E32B626E8A}"/>
              </a:ext>
            </a:extLst>
          </p:cNvPr>
          <p:cNvSpPr/>
          <p:nvPr/>
        </p:nvSpPr>
        <p:spPr>
          <a:xfrm rot="4713275">
            <a:off x="2792215" y="4512799"/>
            <a:ext cx="206208" cy="219497"/>
          </a:xfrm>
          <a:prstGeom prst="lightningBolt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85EBBFF-9FBD-321F-CE80-9B92850F6F02}"/>
              </a:ext>
            </a:extLst>
          </p:cNvPr>
          <p:cNvSpPr/>
          <p:nvPr/>
        </p:nvSpPr>
        <p:spPr>
          <a:xfrm>
            <a:off x="4226624" y="3450620"/>
            <a:ext cx="552747" cy="560434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1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F0F01129-E19E-8AE6-92B9-9147BCA52660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3190224" y="2740301"/>
            <a:ext cx="1312774" cy="710319"/>
          </a:xfrm>
          <a:prstGeom prst="bentConnector2">
            <a:avLst/>
          </a:prstGeom>
          <a:noFill/>
          <a:ln w="5715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EC61B58-EDCF-4FD9-D67A-244900607EFC}"/>
              </a:ext>
            </a:extLst>
          </p:cNvPr>
          <p:cNvSpPr/>
          <p:nvPr/>
        </p:nvSpPr>
        <p:spPr>
          <a:xfrm>
            <a:off x="5514878" y="2407503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Fuels for mobility &amp; industry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0136F07-2999-2F03-ECB3-495F26A648F2}"/>
              </a:ext>
            </a:extLst>
          </p:cNvPr>
          <p:cNvSpPr/>
          <p:nvPr/>
        </p:nvSpPr>
        <p:spPr>
          <a:xfrm>
            <a:off x="5514878" y="3107252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Petrochemistry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6566B75-6481-841A-904D-95D98B0560A8}"/>
              </a:ext>
            </a:extLst>
          </p:cNvPr>
          <p:cNvSpPr/>
          <p:nvPr/>
        </p:nvSpPr>
        <p:spPr>
          <a:xfrm>
            <a:off x="5514878" y="3807000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</a:t>
            </a:r>
            <a:r>
              <a:rPr kumimoji="0" lang="fr-B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16F09D3-2B08-BCE3-9ABE-5EE88AF7B439}"/>
              </a:ext>
            </a:extLst>
          </p:cNvPr>
          <p:cNvSpPr/>
          <p:nvPr/>
        </p:nvSpPr>
        <p:spPr>
          <a:xfrm>
            <a:off x="5514878" y="4504994"/>
            <a:ext cx="1105494" cy="552747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 heat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BE4E451-B2C4-54F8-573B-FC201F6B09B8}"/>
              </a:ext>
            </a:extLst>
          </p:cNvPr>
          <p:cNvCxnSpPr>
            <a:cxnSpLocks/>
          </p:cNvCxnSpPr>
          <p:nvPr/>
        </p:nvCxnSpPr>
        <p:spPr>
          <a:xfrm>
            <a:off x="4797370" y="3731262"/>
            <a:ext cx="269618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05674C5-81CB-20CE-45C2-CE4BCE4E7D22}"/>
              </a:ext>
            </a:extLst>
          </p:cNvPr>
          <p:cNvCxnSpPr>
            <a:cxnSpLocks/>
          </p:cNvCxnSpPr>
          <p:nvPr/>
        </p:nvCxnSpPr>
        <p:spPr>
          <a:xfrm>
            <a:off x="5066988" y="2662654"/>
            <a:ext cx="0" cy="2136367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2D0B4F5-C2A1-190E-13AC-F5CDCE6C1DDF}"/>
              </a:ext>
            </a:extLst>
          </p:cNvPr>
          <p:cNvCxnSpPr>
            <a:cxnSpLocks/>
          </p:cNvCxnSpPr>
          <p:nvPr/>
        </p:nvCxnSpPr>
        <p:spPr>
          <a:xfrm>
            <a:off x="5052365" y="2683877"/>
            <a:ext cx="44789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A3CC427-F73B-8A74-65F3-069745F6EDD2}"/>
              </a:ext>
            </a:extLst>
          </p:cNvPr>
          <p:cNvCxnSpPr>
            <a:cxnSpLocks/>
          </p:cNvCxnSpPr>
          <p:nvPr/>
        </p:nvCxnSpPr>
        <p:spPr>
          <a:xfrm>
            <a:off x="5052365" y="3383625"/>
            <a:ext cx="44789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3AB1C60-24EE-3DA2-495F-E5469AB77A81}"/>
              </a:ext>
            </a:extLst>
          </p:cNvPr>
          <p:cNvCxnSpPr>
            <a:cxnSpLocks/>
          </p:cNvCxnSpPr>
          <p:nvPr/>
        </p:nvCxnSpPr>
        <p:spPr>
          <a:xfrm>
            <a:off x="5052704" y="4079583"/>
            <a:ext cx="447890" cy="379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441655-C930-5D2C-4026-62EE7A8ED284}"/>
              </a:ext>
            </a:extLst>
          </p:cNvPr>
          <p:cNvCxnSpPr>
            <a:cxnSpLocks/>
          </p:cNvCxnSpPr>
          <p:nvPr/>
        </p:nvCxnSpPr>
        <p:spPr>
          <a:xfrm>
            <a:off x="5046881" y="4778646"/>
            <a:ext cx="453374" cy="2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71" name="Graphic 70" descr="Aeroplane with solid fill">
            <a:extLst>
              <a:ext uri="{FF2B5EF4-FFF2-40B4-BE49-F238E27FC236}">
                <a16:creationId xmlns:a16="http://schemas.microsoft.com/office/drawing/2014/main" id="{2B5C9D63-14A6-6B8B-0512-12AC8B53B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6622573" y="2269317"/>
            <a:ext cx="829120" cy="829120"/>
          </a:xfrm>
          <a:prstGeom prst="rect">
            <a:avLst/>
          </a:prstGeom>
        </p:spPr>
      </p:pic>
      <p:pic>
        <p:nvPicPr>
          <p:cNvPr id="72" name="Graphic 71" descr="Beaker with solid fill">
            <a:extLst>
              <a:ext uri="{FF2B5EF4-FFF2-40B4-BE49-F238E27FC236}">
                <a16:creationId xmlns:a16="http://schemas.microsoft.com/office/drawing/2014/main" id="{6CF93736-9DE6-54FB-52D1-12E6F8DE1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0372" y="3031511"/>
            <a:ext cx="701989" cy="701989"/>
          </a:xfrm>
          <a:prstGeom prst="rect">
            <a:avLst/>
          </a:prstGeom>
        </p:spPr>
      </p:pic>
      <p:pic>
        <p:nvPicPr>
          <p:cNvPr id="73" name="Graphic 72" descr="Oil Barrel with solid fill">
            <a:extLst>
              <a:ext uri="{FF2B5EF4-FFF2-40B4-BE49-F238E27FC236}">
                <a16:creationId xmlns:a16="http://schemas.microsoft.com/office/drawing/2014/main" id="{1B55BEEF-4B7C-E031-3B39-50CE2FA798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20039" y="3736648"/>
            <a:ext cx="701989" cy="701989"/>
          </a:xfrm>
          <a:prstGeom prst="rect">
            <a:avLst/>
          </a:prstGeom>
        </p:spPr>
      </p:pic>
      <p:pic>
        <p:nvPicPr>
          <p:cNvPr id="74" name="Graphic 73" descr="House with solid fill">
            <a:extLst>
              <a:ext uri="{FF2B5EF4-FFF2-40B4-BE49-F238E27FC236}">
                <a16:creationId xmlns:a16="http://schemas.microsoft.com/office/drawing/2014/main" id="{9E5DE99E-C54D-00CD-5F58-4AA7441922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34995" y="4384461"/>
            <a:ext cx="829120" cy="829120"/>
          </a:xfrm>
          <a:prstGeom prst="rect">
            <a:avLst/>
          </a:prstGeom>
        </p:spPr>
      </p:pic>
      <p:sp>
        <p:nvSpPr>
          <p:cNvPr id="75" name="Left Brace 74">
            <a:extLst>
              <a:ext uri="{FF2B5EF4-FFF2-40B4-BE49-F238E27FC236}">
                <a16:creationId xmlns:a16="http://schemas.microsoft.com/office/drawing/2014/main" id="{BD9AC53E-321D-56DD-7FE8-6E37D6351DE4}"/>
              </a:ext>
            </a:extLst>
          </p:cNvPr>
          <p:cNvSpPr/>
          <p:nvPr/>
        </p:nvSpPr>
        <p:spPr>
          <a:xfrm rot="10800000">
            <a:off x="7322028" y="2406019"/>
            <a:ext cx="449980" cy="1952971"/>
          </a:xfrm>
          <a:prstGeom prst="leftBrace">
            <a:avLst>
              <a:gd name="adj1" fmla="val 115886"/>
              <a:gd name="adj2" fmla="val 50000"/>
            </a:avLst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hought Bubble: Cloud 75">
            <a:extLst>
              <a:ext uri="{FF2B5EF4-FFF2-40B4-BE49-F238E27FC236}">
                <a16:creationId xmlns:a16="http://schemas.microsoft.com/office/drawing/2014/main" id="{5B1FC0E5-8762-C7AB-C1F9-C3AC9ADD9E44}"/>
              </a:ext>
            </a:extLst>
          </p:cNvPr>
          <p:cNvSpPr/>
          <p:nvPr/>
        </p:nvSpPr>
        <p:spPr>
          <a:xfrm>
            <a:off x="7925485" y="3442668"/>
            <a:ext cx="745738" cy="576340"/>
          </a:xfrm>
          <a:prstGeom prst="cloudCallout">
            <a:avLst>
              <a:gd name="adj1" fmla="val -68403"/>
              <a:gd name="adj2" fmla="val -57098"/>
            </a:avLst>
          </a:prstGeom>
          <a:solidFill>
            <a:srgbClr val="00B0F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15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500" b="1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917B965-348D-3BA7-D64A-A199ECDAFD16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8298354" y="1695184"/>
            <a:ext cx="0" cy="1780436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535C7CF-A8D1-D43F-027B-A983DDFC2B63}"/>
              </a:ext>
            </a:extLst>
          </p:cNvPr>
          <p:cNvCxnSpPr>
            <a:cxnSpLocks/>
          </p:cNvCxnSpPr>
          <p:nvPr/>
        </p:nvCxnSpPr>
        <p:spPr>
          <a:xfrm flipH="1">
            <a:off x="2873356" y="1714923"/>
            <a:ext cx="5442118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EA388F8-FB34-D59F-F574-86E379355BC6}"/>
              </a:ext>
            </a:extLst>
          </p:cNvPr>
          <p:cNvCxnSpPr>
            <a:cxnSpLocks/>
          </p:cNvCxnSpPr>
          <p:nvPr/>
        </p:nvCxnSpPr>
        <p:spPr>
          <a:xfrm flipH="1">
            <a:off x="2887850" y="1695184"/>
            <a:ext cx="0" cy="75173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42D0AA03-9D48-B766-A0E1-B0F5F270153D}"/>
              </a:ext>
            </a:extLst>
          </p:cNvPr>
          <p:cNvSpPr txBox="1"/>
          <p:nvPr/>
        </p:nvSpPr>
        <p:spPr>
          <a:xfrm>
            <a:off x="405434" y="1460721"/>
            <a:ext cx="173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kern="0" dirty="0">
                <a:solidFill>
                  <a:srgbClr val="0070C0"/>
                </a:solidFill>
                <a:latin typeface="Calibri" panose="020F0502020204030204"/>
              </a:rPr>
              <a:t>2</a:t>
            </a: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. CO</a:t>
            </a:r>
            <a:r>
              <a:rPr kumimoji="0" lang="fr-BE" sz="2000" b="1" i="0" u="none" strike="noStrike" kern="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2 </a:t>
            </a: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capture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98DD811-1A29-4E8F-C6B3-8E7EFC5768CF}"/>
              </a:ext>
            </a:extLst>
          </p:cNvPr>
          <p:cNvSpPr txBox="1"/>
          <p:nvPr/>
        </p:nvSpPr>
        <p:spPr>
          <a:xfrm>
            <a:off x="1679885" y="5108123"/>
            <a:ext cx="23771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b="1" kern="0" dirty="0">
                <a:solidFill>
                  <a:srgbClr val="00B050"/>
                </a:solidFill>
                <a:latin typeface="Calibri" panose="020F0502020204030204"/>
              </a:rPr>
              <a:t>1</a:t>
            </a: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. Water electrolysis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AEC8439-B96F-9C47-D1BC-64DC7E1C522D}"/>
              </a:ext>
            </a:extLst>
          </p:cNvPr>
          <p:cNvSpPr txBox="1"/>
          <p:nvPr/>
        </p:nvSpPr>
        <p:spPr>
          <a:xfrm>
            <a:off x="4932179" y="5216579"/>
            <a:ext cx="324979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3. Synthesis of hydrocarbons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FE64F4E-F3DA-7C6B-2DE8-251E5DDED2B0}"/>
              </a:ext>
            </a:extLst>
          </p:cNvPr>
          <p:cNvSpPr txBox="1"/>
          <p:nvPr/>
        </p:nvSpPr>
        <p:spPr>
          <a:xfrm>
            <a:off x="4419600" y="1287000"/>
            <a:ext cx="237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</a:rPr>
              <a:t>4. Carbon circularity</a:t>
            </a:r>
            <a:endParaRPr kumimoji="0" lang="en-GB" sz="2000" b="1" i="0" u="none" strike="noStrike" kern="0" cap="none" spc="0" normalizeH="0" baseline="-25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C60E5BEC-D334-5EB2-859B-08B7B8A74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6</a:t>
            </a:fld>
            <a:endParaRPr lang="fr-BE" dirty="0"/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BD19C3AC-DE9A-E695-E59F-8B440EFD1F63}"/>
              </a:ext>
            </a:extLst>
          </p:cNvPr>
          <p:cNvCxnSpPr>
            <a:cxnSpLocks/>
            <a:stCxn id="56" idx="3"/>
            <a:endCxn id="58" idx="2"/>
          </p:cNvCxnSpPr>
          <p:nvPr/>
        </p:nvCxnSpPr>
        <p:spPr>
          <a:xfrm flipV="1">
            <a:off x="3739375" y="4011054"/>
            <a:ext cx="763623" cy="806314"/>
          </a:xfrm>
          <a:prstGeom prst="bentConnector2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80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4C87-1240-47C1-DB7D-485B1281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From the CO</a:t>
            </a:r>
            <a:r>
              <a:rPr lang="fr-BE" baseline="-25000" dirty="0"/>
              <a:t>2</a:t>
            </a:r>
            <a:r>
              <a:rPr lang="fr-BE" dirty="0"/>
              <a:t> </a:t>
            </a:r>
            <a:r>
              <a:rPr lang="fr-BE" dirty="0" err="1"/>
              <a:t>molecule</a:t>
            </a:r>
            <a:r>
              <a:rPr lang="fr-BE" dirty="0"/>
              <a:t> to the </a:t>
            </a:r>
            <a:r>
              <a:rPr lang="fr-BE" dirty="0" err="1"/>
              <a:t>synthetic</a:t>
            </a:r>
            <a:r>
              <a:rPr lang="fr-BE" dirty="0"/>
              <a:t> fuel…</a:t>
            </a:r>
            <a:endParaRPr lang="en-GB" dirty="0"/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C60E5BEC-D334-5EB2-859B-08B7B8A74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85EBBFF-9FBD-321F-CE80-9B92850F6F02}"/>
              </a:ext>
            </a:extLst>
          </p:cNvPr>
          <p:cNvSpPr>
            <a:spLocks noChangeAspect="1"/>
          </p:cNvSpPr>
          <p:nvPr/>
        </p:nvSpPr>
        <p:spPr>
          <a:xfrm>
            <a:off x="1597578" y="1400840"/>
            <a:ext cx="1154398" cy="1152000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32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32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332E3D-4BDB-931B-107A-61427F60B94D}"/>
              </a:ext>
            </a:extLst>
          </p:cNvPr>
          <p:cNvCxnSpPr>
            <a:cxnSpLocks/>
            <a:stCxn id="58" idx="3"/>
          </p:cNvCxnSpPr>
          <p:nvPr/>
        </p:nvCxnSpPr>
        <p:spPr>
          <a:xfrm>
            <a:off x="2751976" y="1976840"/>
            <a:ext cx="2490447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E528E9-D89B-072C-CB30-CAF8142B204B}"/>
              </a:ext>
            </a:extLst>
          </p:cNvPr>
          <p:cNvSpPr>
            <a:spLocks noChangeAspect="1"/>
          </p:cNvSpPr>
          <p:nvPr/>
        </p:nvSpPr>
        <p:spPr>
          <a:xfrm>
            <a:off x="5242423" y="1400840"/>
            <a:ext cx="2304000" cy="1152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</a:t>
            </a:r>
            <a:r>
              <a:rPr kumimoji="0" lang="fr-B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fuels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6F9CC7-C92A-07DC-F6B6-123827924AA9}"/>
              </a:ext>
            </a:extLst>
          </p:cNvPr>
          <p:cNvGrpSpPr/>
          <p:nvPr/>
        </p:nvGrpSpPr>
        <p:grpSpPr>
          <a:xfrm>
            <a:off x="5286375" y="1305327"/>
            <a:ext cx="3400425" cy="1343025"/>
            <a:chOff x="5614705" y="1397721"/>
            <a:chExt cx="3400425" cy="1343025"/>
          </a:xfrm>
        </p:grpSpPr>
        <p:pic>
          <p:nvPicPr>
            <p:cNvPr id="12" name="Picture 4" descr="Hydrocarbure — Wikipédia">
              <a:extLst>
                <a:ext uri="{FF2B5EF4-FFF2-40B4-BE49-F238E27FC236}">
                  <a16:creationId xmlns:a16="http://schemas.microsoft.com/office/drawing/2014/main" id="{C3CD490C-C61A-D643-64B5-327FCD059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705" y="1397721"/>
              <a:ext cx="3400425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07C65D-B427-8664-8E7E-E7399FA4E855}"/>
                </a:ext>
              </a:extLst>
            </p:cNvPr>
            <p:cNvSpPr txBox="1"/>
            <p:nvPr/>
          </p:nvSpPr>
          <p:spPr>
            <a:xfrm>
              <a:off x="6944458" y="1945379"/>
              <a:ext cx="354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695D8D-339A-04D8-EA33-C2AD2410431A}"/>
                </a:ext>
              </a:extLst>
            </p:cNvPr>
            <p:cNvSpPr txBox="1"/>
            <p:nvPr/>
          </p:nvSpPr>
          <p:spPr>
            <a:xfrm>
              <a:off x="6894646" y="2325358"/>
              <a:ext cx="354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82B760-3ABE-80E2-A953-F01B5D11481B}"/>
                </a:ext>
              </a:extLst>
            </p:cNvPr>
            <p:cNvSpPr txBox="1"/>
            <p:nvPr/>
          </p:nvSpPr>
          <p:spPr>
            <a:xfrm>
              <a:off x="7153726" y="2165338"/>
              <a:ext cx="354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AC196A-C668-833B-BDD3-3BA31DC9A2DD}"/>
              </a:ext>
            </a:extLst>
          </p:cNvPr>
          <p:cNvSpPr txBox="1"/>
          <p:nvPr/>
        </p:nvSpPr>
        <p:spPr>
          <a:xfrm>
            <a:off x="886854" y="2986754"/>
            <a:ext cx="7370291" cy="646331"/>
          </a:xfrm>
          <a:prstGeom prst="rect">
            <a:avLst/>
          </a:prstGeom>
          <a:noFill/>
          <a:ln w="28575">
            <a:solidFill>
              <a:srgbClr val="EC67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CO</a:t>
            </a:r>
            <a:r>
              <a:rPr lang="fr-BE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(3n+1) H</a:t>
            </a:r>
            <a:r>
              <a:rPr lang="fr-BE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↔ C</a:t>
            </a:r>
            <a:r>
              <a:rPr lang="fr-BE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2n+2 </a:t>
            </a:r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+ 2n H</a:t>
            </a:r>
            <a:r>
              <a:rPr lang="fr-BE" sz="3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GB" sz="36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AB866D-6EF6-F5B1-B26C-A608306B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17" y="3809267"/>
            <a:ext cx="8175564" cy="1647894"/>
          </a:xfrm>
        </p:spPr>
        <p:txBody>
          <a:bodyPr>
            <a:normAutofit/>
          </a:bodyPr>
          <a:lstStyle/>
          <a:p>
            <a:r>
              <a:rPr lang="fr-BE" dirty="0"/>
              <a:t>Reaction </a:t>
            </a:r>
            <a:r>
              <a:rPr lang="fr-BE" dirty="0" err="1"/>
              <a:t>difficult</a:t>
            </a:r>
            <a:r>
              <a:rPr lang="fr-BE" dirty="0"/>
              <a:t> to </a:t>
            </a:r>
            <a:r>
              <a:rPr lang="fr-BE" dirty="0" err="1"/>
              <a:t>achieve</a:t>
            </a:r>
            <a:r>
              <a:rPr lang="fr-BE" dirty="0"/>
              <a:t> in a single </a:t>
            </a:r>
            <a:r>
              <a:rPr lang="fr-BE" dirty="0" err="1"/>
              <a:t>step</a:t>
            </a:r>
            <a:endParaRPr lang="fr-BE" dirty="0"/>
          </a:p>
          <a:p>
            <a:pPr lvl="1"/>
            <a:r>
              <a:rPr lang="fr-BE" dirty="0"/>
              <a:t>CO</a:t>
            </a:r>
            <a:r>
              <a:rPr lang="fr-BE" baseline="-25000" dirty="0"/>
              <a:t>2</a:t>
            </a:r>
            <a:r>
              <a:rPr lang="fr-BE" dirty="0"/>
              <a:t> </a:t>
            </a:r>
            <a:r>
              <a:rPr lang="fr-BE" dirty="0" err="1"/>
              <a:t>molecule</a:t>
            </a:r>
            <a:r>
              <a:rPr lang="fr-BE" dirty="0"/>
              <a:t> </a:t>
            </a:r>
            <a:r>
              <a:rPr lang="fr-BE" dirty="0" err="1"/>
              <a:t>highly</a:t>
            </a:r>
            <a:r>
              <a:rPr lang="fr-BE" dirty="0"/>
              <a:t> stable</a:t>
            </a:r>
          </a:p>
          <a:p>
            <a:pPr lvl="1"/>
            <a:r>
              <a:rPr lang="fr-BE" dirty="0"/>
              <a:t>C-C bonds hard to </a:t>
            </a:r>
            <a:r>
              <a:rPr lang="fr-BE" dirty="0" err="1"/>
              <a:t>form</a:t>
            </a:r>
            <a:r>
              <a:rPr lang="fr-BE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F560B6-D582-3F0D-1B7D-7A3737274C4D}"/>
              </a:ext>
            </a:extLst>
          </p:cNvPr>
          <p:cNvSpPr txBox="1">
            <a:spLocks/>
          </p:cNvSpPr>
          <p:nvPr/>
        </p:nvSpPr>
        <p:spPr>
          <a:xfrm>
            <a:off x="1401411" y="5457160"/>
            <a:ext cx="6341179" cy="562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C6707"/>
              </a:buClr>
              <a:buSzPct val="65000"/>
              <a:buFont typeface="Wingdings" pitchFamily="2" charset="2"/>
              <a:buChar char="n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3600" b="1" dirty="0">
                <a:solidFill>
                  <a:srgbClr val="EC6707"/>
                </a:solidFill>
              </a:rPr>
              <a:t>Indirect synthesis of </a:t>
            </a:r>
            <a:r>
              <a:rPr lang="fr-BE" sz="3600" b="1" dirty="0" err="1">
                <a:solidFill>
                  <a:srgbClr val="EC6707"/>
                </a:solidFill>
              </a:rPr>
              <a:t>synthetic</a:t>
            </a:r>
            <a:r>
              <a:rPr lang="fr-BE" sz="3600" b="1" dirty="0">
                <a:solidFill>
                  <a:srgbClr val="EC6707"/>
                </a:solidFill>
              </a:rPr>
              <a:t> fuels</a:t>
            </a:r>
          </a:p>
        </p:txBody>
      </p:sp>
    </p:spTree>
    <p:extLst>
      <p:ext uri="{BB962C8B-B14F-4D97-AF65-F5344CB8AC3E}">
        <p14:creationId xmlns:p14="http://schemas.microsoft.com/office/powerpoint/2010/main" val="31562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4C87-1240-47C1-DB7D-485B1281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From the CO</a:t>
            </a:r>
            <a:r>
              <a:rPr lang="fr-BE" baseline="-25000" dirty="0"/>
              <a:t>2</a:t>
            </a:r>
            <a:r>
              <a:rPr lang="fr-BE" dirty="0"/>
              <a:t> </a:t>
            </a:r>
            <a:r>
              <a:rPr lang="fr-BE" dirty="0" err="1"/>
              <a:t>molecule</a:t>
            </a:r>
            <a:r>
              <a:rPr lang="fr-BE" dirty="0"/>
              <a:t> to the </a:t>
            </a:r>
            <a:r>
              <a:rPr lang="fr-BE" dirty="0" err="1"/>
              <a:t>synthetic</a:t>
            </a:r>
            <a:r>
              <a:rPr lang="fr-BE" dirty="0"/>
              <a:t> fuel…</a:t>
            </a:r>
            <a:endParaRPr lang="en-GB" dirty="0"/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C60E5BEC-D334-5EB2-859B-08B7B8A74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85EBBFF-9FBD-321F-CE80-9B92850F6F02}"/>
              </a:ext>
            </a:extLst>
          </p:cNvPr>
          <p:cNvSpPr>
            <a:spLocks noChangeAspect="1"/>
          </p:cNvSpPr>
          <p:nvPr/>
        </p:nvSpPr>
        <p:spPr>
          <a:xfrm>
            <a:off x="352676" y="2853000"/>
            <a:ext cx="1154398" cy="1152000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BE" sz="32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BE" sz="32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332E3D-4BDB-931B-107A-61427F60B94D}"/>
              </a:ext>
            </a:extLst>
          </p:cNvPr>
          <p:cNvCxnSpPr>
            <a:cxnSpLocks/>
          </p:cNvCxnSpPr>
          <p:nvPr/>
        </p:nvCxnSpPr>
        <p:spPr>
          <a:xfrm>
            <a:off x="1507074" y="3429000"/>
            <a:ext cx="186552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6F9CC7-C92A-07DC-F6B6-123827924AA9}"/>
              </a:ext>
            </a:extLst>
          </p:cNvPr>
          <p:cNvGrpSpPr/>
          <p:nvPr/>
        </p:nvGrpSpPr>
        <p:grpSpPr>
          <a:xfrm>
            <a:off x="5614035" y="2757488"/>
            <a:ext cx="3400425" cy="1343025"/>
            <a:chOff x="5614705" y="1397721"/>
            <a:chExt cx="3400425" cy="1343025"/>
          </a:xfrm>
        </p:grpSpPr>
        <p:pic>
          <p:nvPicPr>
            <p:cNvPr id="12" name="Picture 4" descr="Hydrocarbure — Wikipédia">
              <a:extLst>
                <a:ext uri="{FF2B5EF4-FFF2-40B4-BE49-F238E27FC236}">
                  <a16:creationId xmlns:a16="http://schemas.microsoft.com/office/drawing/2014/main" id="{C3CD490C-C61A-D643-64B5-327FCD059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705" y="1397721"/>
              <a:ext cx="3400425" cy="1343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07C65D-B427-8664-8E7E-E7399FA4E855}"/>
                </a:ext>
              </a:extLst>
            </p:cNvPr>
            <p:cNvSpPr txBox="1"/>
            <p:nvPr/>
          </p:nvSpPr>
          <p:spPr>
            <a:xfrm>
              <a:off x="6944458" y="1945379"/>
              <a:ext cx="354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695D8D-339A-04D8-EA33-C2AD2410431A}"/>
                </a:ext>
              </a:extLst>
            </p:cNvPr>
            <p:cNvSpPr txBox="1"/>
            <p:nvPr/>
          </p:nvSpPr>
          <p:spPr>
            <a:xfrm>
              <a:off x="6894646" y="2325358"/>
              <a:ext cx="354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82B760-3ABE-80E2-A953-F01B5D11481B}"/>
                </a:ext>
              </a:extLst>
            </p:cNvPr>
            <p:cNvSpPr txBox="1"/>
            <p:nvPr/>
          </p:nvSpPr>
          <p:spPr>
            <a:xfrm>
              <a:off x="7153726" y="2165338"/>
              <a:ext cx="354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endPara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87FE9D-4083-4A16-820C-0646FEFC1F8B}"/>
              </a:ext>
            </a:extLst>
          </p:cNvPr>
          <p:cNvGrpSpPr/>
          <p:nvPr/>
        </p:nvGrpSpPr>
        <p:grpSpPr>
          <a:xfrm>
            <a:off x="3372600" y="3123322"/>
            <a:ext cx="1463038" cy="611356"/>
            <a:chOff x="3345151" y="3527147"/>
            <a:chExt cx="1463038" cy="611356"/>
          </a:xfrm>
        </p:grpSpPr>
        <p:pic>
          <p:nvPicPr>
            <p:cNvPr id="9" name="Picture 2" descr="Molécule de monoxyde de carbone | Le monde en images">
              <a:extLst>
                <a:ext uri="{FF2B5EF4-FFF2-40B4-BE49-F238E27FC236}">
                  <a16:creationId xmlns:a16="http://schemas.microsoft.com/office/drawing/2014/main" id="{3D51F527-87BB-64A9-4127-A595C1C91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151" y="3527147"/>
              <a:ext cx="1463038" cy="611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A2F72E-8BFD-3A3B-877B-07052606F806}"/>
                </a:ext>
              </a:extLst>
            </p:cNvPr>
            <p:cNvSpPr txBox="1"/>
            <p:nvPr/>
          </p:nvSpPr>
          <p:spPr>
            <a:xfrm>
              <a:off x="3494409" y="3563595"/>
              <a:ext cx="501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5AA2F6-C74D-A5CA-33CA-76EA9B419803}"/>
                </a:ext>
              </a:extLst>
            </p:cNvPr>
            <p:cNvSpPr txBox="1"/>
            <p:nvPr/>
          </p:nvSpPr>
          <p:spPr>
            <a:xfrm>
              <a:off x="4250159" y="3563595"/>
              <a:ext cx="501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</a:t>
              </a:r>
              <a:endPara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59D171-95C9-FCA3-B804-E5526B9681DE}"/>
              </a:ext>
            </a:extLst>
          </p:cNvPr>
          <p:cNvCxnSpPr>
            <a:cxnSpLocks/>
          </p:cNvCxnSpPr>
          <p:nvPr/>
        </p:nvCxnSpPr>
        <p:spPr>
          <a:xfrm>
            <a:off x="4915102" y="3424728"/>
            <a:ext cx="698933" cy="854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101B4E-88CE-6A8F-8068-C4642A633AF7}"/>
              </a:ext>
            </a:extLst>
          </p:cNvPr>
          <p:cNvSpPr txBox="1"/>
          <p:nvPr/>
        </p:nvSpPr>
        <p:spPr>
          <a:xfrm>
            <a:off x="3201818" y="1219070"/>
            <a:ext cx="526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BE" sz="4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H</a:t>
            </a:r>
            <a:r>
              <a:rPr lang="fr-BE" sz="4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↔ CO + H</a:t>
            </a:r>
            <a:r>
              <a:rPr lang="fr-BE" sz="4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GB" sz="4400" b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7E47D2F-3460-B563-E080-D7EB916D2C60}"/>
              </a:ext>
            </a:extLst>
          </p:cNvPr>
          <p:cNvCxnSpPr>
            <a:cxnSpLocks/>
            <a:endCxn id="23" idx="1"/>
          </p:cNvCxnSpPr>
          <p:nvPr/>
        </p:nvCxnSpPr>
        <p:spPr>
          <a:xfrm rot="5400000" flipH="1" flipV="1">
            <a:off x="1880834" y="2108017"/>
            <a:ext cx="1825210" cy="816758"/>
          </a:xfrm>
          <a:prstGeom prst="bentConnector2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537BF02-B53D-622F-7F0F-24AAE2BE568B}"/>
              </a:ext>
            </a:extLst>
          </p:cNvPr>
          <p:cNvSpPr txBox="1"/>
          <p:nvPr/>
        </p:nvSpPr>
        <p:spPr>
          <a:xfrm>
            <a:off x="3201818" y="1960439"/>
            <a:ext cx="526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reverse water-</a:t>
            </a:r>
            <a:r>
              <a:rPr lang="fr-BE" sz="2400" b="1" dirty="0" err="1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</a:t>
            </a:r>
            <a:r>
              <a:rPr lang="fr-BE" sz="2400" b="1" dirty="0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shift reaction (rWGS)</a:t>
            </a:r>
            <a:endParaRPr lang="en-GB" sz="2400" b="1" baseline="-25000" dirty="0">
              <a:solidFill>
                <a:srgbClr val="EC670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4AECA2-94C0-C4B1-CF7D-3001C9C5006B}"/>
              </a:ext>
            </a:extLst>
          </p:cNvPr>
          <p:cNvSpPr txBox="1"/>
          <p:nvPr/>
        </p:nvSpPr>
        <p:spPr>
          <a:xfrm>
            <a:off x="1138168" y="4538704"/>
            <a:ext cx="699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CO + (2n+1) H</a:t>
            </a:r>
            <a:r>
              <a:rPr lang="fr-BE" sz="36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↔ C</a:t>
            </a:r>
            <a:r>
              <a:rPr lang="fr-BE" sz="36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B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36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2n+2 </a:t>
            </a:r>
            <a:r>
              <a:rPr lang="fr-B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 H</a:t>
            </a:r>
            <a:r>
              <a:rPr lang="fr-BE" sz="36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B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GB" sz="3600" b="1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6E085B-6C4B-DABC-0827-644DAEC7CFC5}"/>
              </a:ext>
            </a:extLst>
          </p:cNvPr>
          <p:cNvSpPr txBox="1"/>
          <p:nvPr/>
        </p:nvSpPr>
        <p:spPr>
          <a:xfrm>
            <a:off x="2002236" y="5152096"/>
            <a:ext cx="526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rgbClr val="EC67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Fischer-Tropsch reaction</a:t>
            </a:r>
            <a:endParaRPr lang="en-GB" sz="2400" b="1" baseline="-25000" dirty="0">
              <a:solidFill>
                <a:srgbClr val="EC670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67B6F70-13C2-3188-8161-AF3CCCE82E7C}"/>
              </a:ext>
            </a:extLst>
          </p:cNvPr>
          <p:cNvCxnSpPr>
            <a:cxnSpLocks/>
            <a:endCxn id="33" idx="0"/>
          </p:cNvCxnSpPr>
          <p:nvPr/>
        </p:nvCxnSpPr>
        <p:spPr>
          <a:xfrm rot="5400000">
            <a:off x="4394609" y="3668745"/>
            <a:ext cx="1109704" cy="630214"/>
          </a:xfrm>
          <a:prstGeom prst="bentConnector3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92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40A2-5E91-1AD3-AC0A-8E2B943C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Objectives of </a:t>
            </a:r>
            <a:r>
              <a:rPr lang="fr-BE" dirty="0" err="1"/>
              <a:t>our</a:t>
            </a:r>
            <a:r>
              <a:rPr lang="fr-BE" dirty="0"/>
              <a:t> </a:t>
            </a:r>
            <a:r>
              <a:rPr lang="fr-BE" dirty="0" err="1"/>
              <a:t>work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C2E6-E601-CAB7-F930-0ED15CEF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A84294-2337-42B0-AD0D-A5C41E75DA3A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5B337B-8776-48FD-6E0A-2ECAAAFA4C4C}"/>
              </a:ext>
            </a:extLst>
          </p:cNvPr>
          <p:cNvSpPr/>
          <p:nvPr/>
        </p:nvSpPr>
        <p:spPr>
          <a:xfrm>
            <a:off x="3278038" y="931652"/>
            <a:ext cx="2587924" cy="1026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rWGS reaction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8E8597-C49E-59F3-BF5F-59ACDC3AF386}"/>
              </a:ext>
            </a:extLst>
          </p:cNvPr>
          <p:cNvSpPr/>
          <p:nvPr/>
        </p:nvSpPr>
        <p:spPr>
          <a:xfrm>
            <a:off x="103517" y="2402456"/>
            <a:ext cx="2587924" cy="1026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Standardisation</a:t>
            </a:r>
            <a:endParaRPr lang="en-GB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8FFD76B-916C-0AE0-4D1E-A35982D64D11}"/>
              </a:ext>
            </a:extLst>
          </p:cNvPr>
          <p:cNvSpPr/>
          <p:nvPr/>
        </p:nvSpPr>
        <p:spPr>
          <a:xfrm>
            <a:off x="3278038" y="2402456"/>
            <a:ext cx="2587924" cy="1026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and optimisation</a:t>
            </a:r>
            <a:endParaRPr lang="en-GB" sz="2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11905F-68DF-512F-9089-910E134C87B9}"/>
              </a:ext>
            </a:extLst>
          </p:cNvPr>
          <p:cNvSpPr/>
          <p:nvPr/>
        </p:nvSpPr>
        <p:spPr>
          <a:xfrm>
            <a:off x="6452559" y="2402456"/>
            <a:ext cx="2587924" cy="1026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</a:t>
            </a:r>
            <a:r>
              <a:rPr lang="fr-BE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696CA9-525B-2DBA-A80B-A30AB035967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572000" y="1958196"/>
            <a:ext cx="0" cy="444260"/>
          </a:xfrm>
          <a:prstGeom prst="straightConnector1">
            <a:avLst/>
          </a:prstGeom>
          <a:ln w="38100">
            <a:solidFill>
              <a:srgbClr val="EC6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7048F7E-17F6-483E-622A-0512D049610F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4572000" y="2156604"/>
            <a:ext cx="3174521" cy="245852"/>
          </a:xfrm>
          <a:prstGeom prst="bentConnector2">
            <a:avLst/>
          </a:prstGeom>
          <a:ln w="38100">
            <a:solidFill>
              <a:srgbClr val="EC6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D5437BD-49EC-DD87-269A-2620D155E3F4}"/>
              </a:ext>
            </a:extLst>
          </p:cNvPr>
          <p:cNvCxnSpPr>
            <a:cxnSpLocks/>
            <a:endCxn id="6" idx="0"/>
          </p:cNvCxnSpPr>
          <p:nvPr/>
        </p:nvCxnSpPr>
        <p:spPr>
          <a:xfrm rot="10800000" flipV="1">
            <a:off x="1397480" y="2156604"/>
            <a:ext cx="3174523" cy="245852"/>
          </a:xfrm>
          <a:prstGeom prst="bentConnector2">
            <a:avLst/>
          </a:prstGeom>
          <a:ln w="38100">
            <a:solidFill>
              <a:srgbClr val="EC67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DA88BA9-1206-D24E-7783-D4532CAD994D}"/>
              </a:ext>
            </a:extLst>
          </p:cNvPr>
          <p:cNvSpPr/>
          <p:nvPr/>
        </p:nvSpPr>
        <p:spPr>
          <a:xfrm>
            <a:off x="986323" y="4045510"/>
            <a:ext cx="1455420" cy="1211580"/>
          </a:xfrm>
          <a:prstGeom prst="roundRect">
            <a:avLst/>
          </a:prstGeom>
          <a:noFill/>
          <a:ln w="38100">
            <a:solidFill>
              <a:srgbClr val="EC6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rWGS reactor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111D56-C6F0-F878-7DCB-85D3AA680981}"/>
              </a:ext>
            </a:extLst>
          </p:cNvPr>
          <p:cNvSpPr/>
          <p:nvPr/>
        </p:nvSpPr>
        <p:spPr>
          <a:xfrm>
            <a:off x="3278038" y="4045510"/>
            <a:ext cx="1943100" cy="1211580"/>
          </a:xfrm>
          <a:prstGeom prst="roundRect">
            <a:avLst/>
          </a:prstGeom>
          <a:noFill/>
          <a:ln w="38100">
            <a:solidFill>
              <a:srgbClr val="EC6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Fischer-Tropsch reactor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E000698-B5DE-546D-8314-7298EB934E21}"/>
              </a:ext>
            </a:extLst>
          </p:cNvPr>
          <p:cNvSpPr/>
          <p:nvPr/>
        </p:nvSpPr>
        <p:spPr>
          <a:xfrm>
            <a:off x="6924208" y="4041700"/>
            <a:ext cx="1943100" cy="1211580"/>
          </a:xfrm>
          <a:prstGeom prst="roundRect">
            <a:avLst/>
          </a:prstGeom>
          <a:noFill/>
          <a:ln w="38100">
            <a:solidFill>
              <a:srgbClr val="EC6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Separation</a:t>
            </a:r>
            <a:r>
              <a:rPr lang="fr-BE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steps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E2084A-5937-4709-1377-7B082C6C3E69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2441743" y="4651300"/>
            <a:ext cx="836295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06B88EB-9BAD-7781-3C2C-237548E21B18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5221138" y="4647490"/>
            <a:ext cx="1703070" cy="38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61DCB4-1547-6970-A896-4EC2BA1AD914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7895758" y="5253280"/>
            <a:ext cx="0" cy="2971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E556EE-802A-1C77-E379-385709C1267B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15763" y="4152190"/>
            <a:ext cx="670560" cy="4991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6D9CD0-0960-CEFC-F105-DEA91CD1F017}"/>
              </a:ext>
            </a:extLst>
          </p:cNvPr>
          <p:cNvCxnSpPr>
            <a:cxnSpLocks/>
          </p:cNvCxnSpPr>
          <p:nvPr/>
        </p:nvCxnSpPr>
        <p:spPr>
          <a:xfrm flipV="1">
            <a:off x="384343" y="4651300"/>
            <a:ext cx="601980" cy="5143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20A208-CD23-3824-9BB0-243D9BECF6A8}"/>
              </a:ext>
            </a:extLst>
          </p:cNvPr>
          <p:cNvSpPr txBox="1"/>
          <p:nvPr/>
        </p:nvSpPr>
        <p:spPr>
          <a:xfrm>
            <a:off x="250993" y="3765470"/>
            <a:ext cx="73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fr-BE" sz="24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b="1" baseline="-25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0C89D-18F7-D1C3-7127-5147F9F96631}"/>
              </a:ext>
            </a:extLst>
          </p:cNvPr>
          <p:cNvSpPr txBox="1"/>
          <p:nvPr/>
        </p:nvSpPr>
        <p:spPr>
          <a:xfrm>
            <a:off x="281473" y="5088800"/>
            <a:ext cx="73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24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b="1" baseline="-25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7DBD14-A7BF-5A5D-F738-D1038E45C929}"/>
              </a:ext>
            </a:extLst>
          </p:cNvPr>
          <p:cNvSpPr txBox="1"/>
          <p:nvPr/>
        </p:nvSpPr>
        <p:spPr>
          <a:xfrm>
            <a:off x="2497941" y="4170912"/>
            <a:ext cx="73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endParaRPr lang="en-GB" sz="2400" b="1" baseline="-25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E0F84C-BC2C-932E-342F-647C7F13C42F}"/>
              </a:ext>
            </a:extLst>
          </p:cNvPr>
          <p:cNvSpPr txBox="1"/>
          <p:nvPr/>
        </p:nvSpPr>
        <p:spPr>
          <a:xfrm>
            <a:off x="2490321" y="4657286"/>
            <a:ext cx="73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BE" sz="24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b="1" baseline="-25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0AD3E1-D496-9E8F-FA82-2DBD5682E0DB}"/>
              </a:ext>
            </a:extLst>
          </p:cNvPr>
          <p:cNvSpPr txBox="1"/>
          <p:nvPr/>
        </p:nvSpPr>
        <p:spPr>
          <a:xfrm>
            <a:off x="5198278" y="3898307"/>
            <a:ext cx="174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Hydrocarbons mixture</a:t>
            </a:r>
            <a:endParaRPr lang="en-GB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E71BDF-173D-2A60-CB80-BAE8684FA27D}"/>
              </a:ext>
            </a:extLst>
          </p:cNvPr>
          <p:cNvSpPr txBox="1"/>
          <p:nvPr/>
        </p:nvSpPr>
        <p:spPr>
          <a:xfrm>
            <a:off x="7021363" y="5542522"/>
            <a:ext cx="1748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Kerosene</a:t>
            </a:r>
            <a:endParaRPr lang="en-GB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296F81-1972-7F1F-997A-D287BF58AD81}"/>
              </a:ext>
            </a:extLst>
          </p:cNvPr>
          <p:cNvSpPr txBox="1"/>
          <p:nvPr/>
        </p:nvSpPr>
        <p:spPr>
          <a:xfrm>
            <a:off x="6770393" y="5556794"/>
            <a:ext cx="22507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Gasoline</a:t>
            </a:r>
            <a:r>
              <a:rPr lang="fr-B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diesel…</a:t>
            </a:r>
            <a:endParaRPr lang="en-GB" sz="4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4000E5-1E9D-9D4E-00FF-01C35C0401E0}"/>
              </a:ext>
            </a:extLst>
          </p:cNvPr>
          <p:cNvSpPr/>
          <p:nvPr/>
        </p:nvSpPr>
        <p:spPr>
          <a:xfrm>
            <a:off x="3278038" y="4051755"/>
            <a:ext cx="1943100" cy="12115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C670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Methanol</a:t>
            </a:r>
            <a:r>
              <a:rPr lang="fr-B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reactor, </a:t>
            </a:r>
            <a:r>
              <a:rPr lang="fr-BE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ethanol</a:t>
            </a:r>
            <a:r>
              <a:rPr lang="fr-B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reactor,…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7CBCC-1518-02E6-8329-BD68D1754314}"/>
              </a:ext>
            </a:extLst>
          </p:cNvPr>
          <p:cNvSpPr txBox="1"/>
          <p:nvPr/>
        </p:nvSpPr>
        <p:spPr>
          <a:xfrm>
            <a:off x="5317672" y="3867908"/>
            <a:ext cx="1510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Methanol</a:t>
            </a:r>
            <a:r>
              <a:rPr lang="fr-B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BE" sz="20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ethanol</a:t>
            </a:r>
            <a:r>
              <a:rPr lang="fr-BE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GB" sz="4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3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 animBg="1"/>
      <p:bldP spid="34" grpId="0"/>
      <p:bldP spid="35" grpId="0"/>
      <p:bldP spid="38" grpId="0" animBg="1"/>
      <p:bldP spid="38" grpId="1" animBg="1"/>
      <p:bldP spid="39" grpId="0" animBg="1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795</Words>
  <Application>Microsoft Office PowerPoint</Application>
  <PresentationFormat>On-screen Show (4:3)</PresentationFormat>
  <Paragraphs>179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Candara</vt:lpstr>
      <vt:lpstr>Times New Roman</vt:lpstr>
      <vt:lpstr>Wingdings</vt:lpstr>
      <vt:lpstr>Thème Office</vt:lpstr>
      <vt:lpstr>Using H2 for CO2 activation  on the way towards synthetic fuels</vt:lpstr>
      <vt:lpstr>The Energy Crisis: a dilemma</vt:lpstr>
      <vt:lpstr>A possible solution: the Trias Energetica</vt:lpstr>
      <vt:lpstr>Implications of the Trias Energetica concept</vt:lpstr>
      <vt:lpstr>The power-to-fuel concept</vt:lpstr>
      <vt:lpstr>The power-to-fuel concept</vt:lpstr>
      <vt:lpstr>From the CO2 molecule to the synthetic fuel…</vt:lpstr>
      <vt:lpstr>From the CO2 molecule to the synthetic fuel…</vt:lpstr>
      <vt:lpstr>Objectives of our work</vt:lpstr>
      <vt:lpstr>rWGS reaction operating conditions</vt:lpstr>
      <vt:lpstr>rWGS reactor at equilibrium – conditions influence</vt:lpstr>
      <vt:lpstr>rWGS reactor at equilibrium – conditions influence</vt:lpstr>
      <vt:lpstr>rWGS reactor at equilibrium – conditions influence</vt:lpstr>
      <vt:lpstr>rWGS reactor at equilibrium – conditions influence</vt:lpstr>
      <vt:lpstr>Major perspective: a pilot-scale installation</vt:lpstr>
      <vt:lpstr>Major perspective: a pilot-scale installation</vt:lpstr>
      <vt:lpstr>Take-home messages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H2 for CO2 activation  on the way towards synthetic fuels</dc:title>
  <dc:creator>Rouxhet Antoine</dc:creator>
  <cp:lastModifiedBy>Rouxhet Antoine</cp:lastModifiedBy>
  <cp:revision>1</cp:revision>
  <dcterms:created xsi:type="dcterms:W3CDTF">2024-03-14T12:51:02Z</dcterms:created>
  <dcterms:modified xsi:type="dcterms:W3CDTF">2024-03-25T09:58:39Z</dcterms:modified>
</cp:coreProperties>
</file>