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73" r:id="rId2"/>
    <p:sldId id="258" r:id="rId3"/>
    <p:sldId id="259" r:id="rId4"/>
    <p:sldId id="260" r:id="rId5"/>
    <p:sldId id="280" r:id="rId6"/>
    <p:sldId id="282" r:id="rId7"/>
    <p:sldId id="283" r:id="rId8"/>
    <p:sldId id="281" r:id="rId9"/>
    <p:sldId id="284" r:id="rId10"/>
    <p:sldId id="285" r:id="rId11"/>
    <p:sldId id="286" r:id="rId12"/>
    <p:sldId id="287" r:id="rId13"/>
    <p:sldId id="290" r:id="rId14"/>
    <p:sldId id="292" r:id="rId15"/>
    <p:sldId id="293" r:id="rId16"/>
    <p:sldId id="295" r:id="rId17"/>
    <p:sldId id="296" r:id="rId18"/>
    <p:sldId id="297" r:id="rId19"/>
    <p:sldId id="298" r:id="rId20"/>
    <p:sldId id="299" r:id="rId21"/>
    <p:sldId id="300" r:id="rId22"/>
    <p:sldId id="301" r:id="rId23"/>
    <p:sldId id="302" r:id="rId24"/>
    <p:sldId id="303" r:id="rId25"/>
    <p:sldId id="304" r:id="rId26"/>
    <p:sldId id="318" r:id="rId27"/>
    <p:sldId id="317" r:id="rId28"/>
    <p:sldId id="308" r:id="rId29"/>
    <p:sldId id="306" r:id="rId30"/>
    <p:sldId id="310" r:id="rId3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cira Ramdani" initials="NR" lastIdx="1" clrIdx="0">
    <p:extLst>
      <p:ext uri="{19B8F6BF-5375-455C-9EA6-DF929625EA0E}">
        <p15:presenceInfo xmlns:p15="http://schemas.microsoft.com/office/powerpoint/2012/main" userId="S-1-5-21-1080797716-3582384161-1303904866-10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72" d="100"/>
          <a:sy n="72" d="100"/>
        </p:scale>
        <p:origin x="660"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D:\Doctorat\article_modeling\DataResultsAfterChange\models%20data%201vertical.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Doctorat\article_modeling\DataResultsAfterChange\figures%20models%20-%20Copy.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Doctorat\article_modeling\DataResultsAfterChange\figures%20models%20-%20Copy.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Doctorat\article_modeling\DataResultsAfterChange\figures%20models%20-%20Copy.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Model null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'model null'!$JXN$2</c:f>
              <c:strCache>
                <c:ptCount val="1"/>
                <c:pt idx="0">
                  <c:v>5yrs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'model null'!$JXO$2</c:f>
              <c:numCache>
                <c:formatCode>0.00%</c:formatCode>
                <c:ptCount val="1"/>
                <c:pt idx="0">
                  <c:v>3.2040864985301801E-2</c:v>
                </c:pt>
              </c:numCache>
            </c:numRef>
          </c:val>
          <c:extLst>
            <c:ext xmlns:c16="http://schemas.microsoft.com/office/drawing/2014/chart" uri="{C3380CC4-5D6E-409C-BE32-E72D297353CC}">
              <c16:uniqueId val="{00000000-20B8-4812-B6FF-321DE5292FA3}"/>
            </c:ext>
          </c:extLst>
        </c:ser>
        <c:ser>
          <c:idx val="1"/>
          <c:order val="1"/>
          <c:tx>
            <c:strRef>
              <c:f>'model null'!$JXN$3</c:f>
              <c:strCache>
                <c:ptCount val="1"/>
                <c:pt idx="0">
                  <c:v>10yrs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'model null'!$JXO$3</c:f>
              <c:numCache>
                <c:formatCode>0.00%</c:formatCode>
                <c:ptCount val="1"/>
                <c:pt idx="0">
                  <c:v>2.5885352071650301E-2</c:v>
                </c:pt>
              </c:numCache>
            </c:numRef>
          </c:val>
          <c:extLst>
            <c:ext xmlns:c16="http://schemas.microsoft.com/office/drawing/2014/chart" uri="{C3380CC4-5D6E-409C-BE32-E72D297353CC}">
              <c16:uniqueId val="{00000001-20B8-4812-B6FF-321DE5292FA3}"/>
            </c:ext>
          </c:extLst>
        </c:ser>
        <c:ser>
          <c:idx val="2"/>
          <c:order val="2"/>
          <c:tx>
            <c:strRef>
              <c:f>'model null'!$JXN$4</c:f>
              <c:strCache>
                <c:ptCount val="1"/>
                <c:pt idx="0">
                  <c:v>20yrs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'model null'!$JXO$4</c:f>
              <c:numCache>
                <c:formatCode>0.00%</c:formatCode>
                <c:ptCount val="1"/>
                <c:pt idx="0">
                  <c:v>1.70341088195381E-2</c:v>
                </c:pt>
              </c:numCache>
            </c:numRef>
          </c:val>
          <c:extLst>
            <c:ext xmlns:c16="http://schemas.microsoft.com/office/drawing/2014/chart" uri="{C3380CC4-5D6E-409C-BE32-E72D297353CC}">
              <c16:uniqueId val="{00000002-20B8-4812-B6FF-321DE5292FA3}"/>
            </c:ext>
          </c:extLst>
        </c:ser>
        <c:dLbls>
          <c:dLblPos val="outEnd"/>
          <c:showLegendKey val="0"/>
          <c:showVal val="1"/>
          <c:showCatName val="0"/>
          <c:showSerName val="0"/>
          <c:showPercent val="0"/>
          <c:showBubbleSize val="0"/>
        </c:dLbls>
        <c:gapWidth val="219"/>
        <c:overlap val="-27"/>
        <c:axId val="440888240"/>
        <c:axId val="440888896"/>
      </c:barChart>
      <c:catAx>
        <c:axId val="440888240"/>
        <c:scaling>
          <c:orientation val="minMax"/>
        </c:scaling>
        <c:delete val="1"/>
        <c:axPos val="b"/>
        <c:numFmt formatCode="General" sourceLinked="1"/>
        <c:majorTickMark val="none"/>
        <c:minorTickMark val="none"/>
        <c:tickLblPos val="nextTo"/>
        <c:crossAx val="440888896"/>
        <c:crosses val="autoZero"/>
        <c:auto val="1"/>
        <c:lblAlgn val="ctr"/>
        <c:lblOffset val="100"/>
        <c:noMultiLvlLbl val="0"/>
      </c:catAx>
      <c:valAx>
        <c:axId val="44088889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0888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492148576682557E-2"/>
          <c:y val="0.10442117461888144"/>
          <c:w val="0.93180038374210683"/>
          <c:h val="0.73119208113171108"/>
        </c:manualLayout>
      </c:layout>
      <c:barChart>
        <c:barDir val="col"/>
        <c:grouping val="clustered"/>
        <c:varyColors val="0"/>
        <c:ser>
          <c:idx val="0"/>
          <c:order val="0"/>
          <c:tx>
            <c:strRef>
              <c:f>infectedd!$B$1</c:f>
              <c:strCache>
                <c:ptCount val="1"/>
                <c:pt idx="0">
                  <c:v>Prevalence (5 yrs)</c:v>
                </c:pt>
              </c:strCache>
            </c:strRef>
          </c:tx>
          <c:spPr>
            <a:solidFill>
              <a:schemeClr val="accent1"/>
            </a:solidFill>
            <a:ln>
              <a:noFill/>
            </a:ln>
            <a:effectLst/>
          </c:spPr>
          <c:invertIfNegative val="0"/>
          <c:dPt>
            <c:idx val="18"/>
            <c:invertIfNegative val="0"/>
            <c:bubble3D val="0"/>
            <c:spPr>
              <a:solidFill>
                <a:srgbClr val="FF0000"/>
              </a:solidFill>
              <a:ln>
                <a:noFill/>
              </a:ln>
              <a:effectLst/>
            </c:spPr>
            <c:extLst>
              <c:ext xmlns:c16="http://schemas.microsoft.com/office/drawing/2014/chart" uri="{C3380CC4-5D6E-409C-BE32-E72D297353CC}">
                <c16:uniqueId val="{00000001-AC10-41F8-B2F1-919E4F1D0B67}"/>
              </c:ext>
            </c:extLst>
          </c:dPt>
          <c:dPt>
            <c:idx val="21"/>
            <c:invertIfNegative val="0"/>
            <c:bubble3D val="0"/>
            <c:spPr>
              <a:solidFill>
                <a:srgbClr val="FF0000"/>
              </a:solidFill>
              <a:ln>
                <a:noFill/>
              </a:ln>
              <a:effectLst/>
            </c:spPr>
            <c:extLst>
              <c:ext xmlns:c16="http://schemas.microsoft.com/office/drawing/2014/chart" uri="{C3380CC4-5D6E-409C-BE32-E72D297353CC}">
                <c16:uniqueId val="{00000003-AC10-41F8-B2F1-919E4F1D0B67}"/>
              </c:ext>
            </c:extLst>
          </c:dPt>
          <c:dPt>
            <c:idx val="24"/>
            <c:invertIfNegative val="0"/>
            <c:bubble3D val="0"/>
            <c:spPr>
              <a:solidFill>
                <a:srgbClr val="FF0000"/>
              </a:solidFill>
              <a:ln>
                <a:noFill/>
              </a:ln>
              <a:effectLst/>
            </c:spPr>
            <c:extLst>
              <c:ext xmlns:c16="http://schemas.microsoft.com/office/drawing/2014/chart" uri="{C3380CC4-5D6E-409C-BE32-E72D297353CC}">
                <c16:uniqueId val="{00000005-AC10-41F8-B2F1-919E4F1D0B67}"/>
              </c:ext>
            </c:extLst>
          </c:dPt>
          <c:dPt>
            <c:idx val="30"/>
            <c:invertIfNegative val="0"/>
            <c:bubble3D val="0"/>
            <c:spPr>
              <a:solidFill>
                <a:srgbClr val="FF0000"/>
              </a:solidFill>
              <a:ln>
                <a:noFill/>
              </a:ln>
              <a:effectLst/>
            </c:spPr>
            <c:extLst>
              <c:ext xmlns:c16="http://schemas.microsoft.com/office/drawing/2014/chart" uri="{C3380CC4-5D6E-409C-BE32-E72D297353CC}">
                <c16:uniqueId val="{00000007-AC10-41F8-B2F1-919E4F1D0B67}"/>
              </c:ext>
            </c:extLst>
          </c:dPt>
          <c:dPt>
            <c:idx val="31"/>
            <c:invertIfNegative val="0"/>
            <c:bubble3D val="0"/>
            <c:spPr>
              <a:solidFill>
                <a:srgbClr val="FF0000"/>
              </a:solidFill>
              <a:ln>
                <a:noFill/>
              </a:ln>
              <a:effectLst/>
            </c:spPr>
            <c:extLst>
              <c:ext xmlns:c16="http://schemas.microsoft.com/office/drawing/2014/chart" uri="{C3380CC4-5D6E-409C-BE32-E72D297353CC}">
                <c16:uniqueId val="{00000009-AC10-41F8-B2F1-919E4F1D0B67}"/>
              </c:ext>
            </c:extLst>
          </c:dPt>
          <c:dLbls>
            <c:dLbl>
              <c:idx val="18"/>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10-41F8-B2F1-919E4F1D0B67}"/>
                </c:ext>
              </c:extLst>
            </c:dLbl>
            <c:dLbl>
              <c:idx val="2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C10-41F8-B2F1-919E4F1D0B67}"/>
                </c:ext>
              </c:extLst>
            </c:dLbl>
            <c:dLbl>
              <c:idx val="2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C10-41F8-B2F1-919E4F1D0B67}"/>
                </c:ext>
              </c:extLst>
            </c:dLbl>
            <c:dLbl>
              <c:idx val="3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C10-41F8-B2F1-919E4F1D0B67}"/>
                </c:ext>
              </c:extLst>
            </c:dLbl>
            <c:dLbl>
              <c:idx val="3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C10-41F8-B2F1-919E4F1D0B6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infectedd!$A$2:$A$33</c:f>
              <c:strCache>
                <c:ptCount val="32"/>
                <c:pt idx="0">
                  <c:v>Model null</c:v>
                </c:pt>
                <c:pt idx="1">
                  <c:v>MV: 25% </c:v>
                </c:pt>
                <c:pt idx="2">
                  <c:v>MV:50%</c:v>
                </c:pt>
                <c:pt idx="3">
                  <c:v>MV:75% </c:v>
                </c:pt>
                <c:pt idx="4">
                  <c:v>MV:90 % </c:v>
                </c:pt>
                <c:pt idx="5">
                  <c:v>MV:100%</c:v>
                </c:pt>
                <c:pt idx="6">
                  <c:v>VY: 25% </c:v>
                </c:pt>
                <c:pt idx="7">
                  <c:v>VY:50% </c:v>
                </c:pt>
                <c:pt idx="8">
                  <c:v>VY:75% </c:v>
                </c:pt>
                <c:pt idx="9">
                  <c:v>VY:90 %  </c:v>
                </c:pt>
                <c:pt idx="10">
                  <c:v>VY:100%</c:v>
                </c:pt>
                <c:pt idx="11">
                  <c:v>VA: 25% </c:v>
                </c:pt>
                <c:pt idx="12">
                  <c:v>VA:50% </c:v>
                </c:pt>
                <c:pt idx="13">
                  <c:v>VA:75% </c:v>
                </c:pt>
                <c:pt idx="14">
                  <c:v>VA:90 %  </c:v>
                </c:pt>
                <c:pt idx="15">
                  <c:v>VA:100%</c:v>
                </c:pt>
                <c:pt idx="16">
                  <c:v>VTS: V20% TS10%</c:v>
                </c:pt>
                <c:pt idx="17">
                  <c:v>VTS: V20% TS30%</c:v>
                </c:pt>
                <c:pt idx="18">
                  <c:v>VTS: V20% TS50%</c:v>
                </c:pt>
                <c:pt idx="19">
                  <c:v>VTS: V50% TS10%</c:v>
                </c:pt>
                <c:pt idx="20">
                  <c:v>VTS: V50% TS30%</c:v>
                </c:pt>
                <c:pt idx="21">
                  <c:v>VTS: V50% TS50%</c:v>
                </c:pt>
                <c:pt idx="22">
                  <c:v>VTS: V75% TS10%</c:v>
                </c:pt>
                <c:pt idx="23">
                  <c:v>VTS: V75% TS30%</c:v>
                </c:pt>
                <c:pt idx="24">
                  <c:v>VTS: V75% TS50%</c:v>
                </c:pt>
                <c:pt idx="25">
                  <c:v>TS: 5%</c:v>
                </c:pt>
                <c:pt idx="26">
                  <c:v>TS: 10%</c:v>
                </c:pt>
                <c:pt idx="27">
                  <c:v>TS: 15%</c:v>
                </c:pt>
                <c:pt idx="28">
                  <c:v>TS: 20%</c:v>
                </c:pt>
                <c:pt idx="29">
                  <c:v>TS: 30%</c:v>
                </c:pt>
                <c:pt idx="30">
                  <c:v>TS: 50%</c:v>
                </c:pt>
                <c:pt idx="31">
                  <c:v>TS: 75%</c:v>
                </c:pt>
              </c:strCache>
            </c:strRef>
          </c:cat>
          <c:val>
            <c:numRef>
              <c:f>infectedd!$B$2:$B$33</c:f>
              <c:numCache>
                <c:formatCode>0.00%</c:formatCode>
                <c:ptCount val="32"/>
                <c:pt idx="0">
                  <c:v>3.2000000000000001E-2</c:v>
                </c:pt>
                <c:pt idx="1">
                  <c:v>2.9600000000000001E-2</c:v>
                </c:pt>
                <c:pt idx="2">
                  <c:v>2.8899999999999999E-2</c:v>
                </c:pt>
                <c:pt idx="3">
                  <c:v>2.8500000000000001E-2</c:v>
                </c:pt>
                <c:pt idx="4">
                  <c:v>2.8299999999999999E-2</c:v>
                </c:pt>
                <c:pt idx="5">
                  <c:v>2.8199999999999999E-2</c:v>
                </c:pt>
                <c:pt idx="6">
                  <c:v>3.1199999999999999E-2</c:v>
                </c:pt>
                <c:pt idx="7">
                  <c:v>3.04E-2</c:v>
                </c:pt>
                <c:pt idx="8">
                  <c:v>2.9700000000000001E-2</c:v>
                </c:pt>
                <c:pt idx="9">
                  <c:v>2.9399999999999999E-2</c:v>
                </c:pt>
                <c:pt idx="10">
                  <c:v>2.9100000000000001E-2</c:v>
                </c:pt>
                <c:pt idx="11">
                  <c:v>0.03</c:v>
                </c:pt>
                <c:pt idx="12">
                  <c:v>2.9399999999999999E-2</c:v>
                </c:pt>
                <c:pt idx="13">
                  <c:v>2.9000000000000001E-2</c:v>
                </c:pt>
                <c:pt idx="14">
                  <c:v>2.8899999999999999E-2</c:v>
                </c:pt>
                <c:pt idx="15">
                  <c:v>2.8799999999999999E-2</c:v>
                </c:pt>
                <c:pt idx="16">
                  <c:v>2.3099999999999999E-2</c:v>
                </c:pt>
                <c:pt idx="17">
                  <c:v>1.26E-2</c:v>
                </c:pt>
                <c:pt idx="18">
                  <c:v>6.8999999999999999E-3</c:v>
                </c:pt>
                <c:pt idx="19">
                  <c:v>2.2499999999999999E-2</c:v>
                </c:pt>
                <c:pt idx="20">
                  <c:v>1.2200000000000001E-2</c:v>
                </c:pt>
                <c:pt idx="21">
                  <c:v>6.6E-3</c:v>
                </c:pt>
                <c:pt idx="22">
                  <c:v>2.1899999999999999E-2</c:v>
                </c:pt>
                <c:pt idx="23">
                  <c:v>1.1900000000000001E-2</c:v>
                </c:pt>
                <c:pt idx="24">
                  <c:v>6.4999999999999997E-3</c:v>
                </c:pt>
                <c:pt idx="25">
                  <c:v>2.75E-2</c:v>
                </c:pt>
                <c:pt idx="26">
                  <c:v>2.3699999999999999E-2</c:v>
                </c:pt>
                <c:pt idx="27">
                  <c:v>2.0299999999999999E-2</c:v>
                </c:pt>
                <c:pt idx="28">
                  <c:v>1.7500000000000002E-2</c:v>
                </c:pt>
                <c:pt idx="29">
                  <c:v>1.29E-2</c:v>
                </c:pt>
                <c:pt idx="30">
                  <c:v>7.0000000000000001E-3</c:v>
                </c:pt>
                <c:pt idx="31">
                  <c:v>3.3E-3</c:v>
                </c:pt>
              </c:numCache>
            </c:numRef>
          </c:val>
          <c:extLst>
            <c:ext xmlns:c16="http://schemas.microsoft.com/office/drawing/2014/chart" uri="{C3380CC4-5D6E-409C-BE32-E72D297353CC}">
              <c16:uniqueId val="{0000000A-AC10-41F8-B2F1-919E4F1D0B67}"/>
            </c:ext>
          </c:extLst>
        </c:ser>
        <c:dLbls>
          <c:showLegendKey val="0"/>
          <c:showVal val="0"/>
          <c:showCatName val="0"/>
          <c:showSerName val="0"/>
          <c:showPercent val="0"/>
          <c:showBubbleSize val="0"/>
        </c:dLbls>
        <c:gapWidth val="219"/>
        <c:overlap val="-27"/>
        <c:axId val="477215224"/>
        <c:axId val="477218504"/>
      </c:barChart>
      <c:catAx>
        <c:axId val="477215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477218504"/>
        <c:crosses val="autoZero"/>
        <c:auto val="1"/>
        <c:lblAlgn val="ctr"/>
        <c:lblOffset val="100"/>
        <c:noMultiLvlLbl val="0"/>
      </c:catAx>
      <c:valAx>
        <c:axId val="477218504"/>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72152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551817858598873E-2"/>
          <c:y val="5.1107629599466589E-2"/>
          <c:w val="0.9453050431319201"/>
          <c:h val="0.75458805414491181"/>
        </c:manualLayout>
      </c:layout>
      <c:barChart>
        <c:barDir val="col"/>
        <c:grouping val="clustered"/>
        <c:varyColors val="0"/>
        <c:ser>
          <c:idx val="2"/>
          <c:order val="0"/>
          <c:tx>
            <c:strRef>
              <c:f>infectedd!$C$1</c:f>
              <c:strCache>
                <c:ptCount val="1"/>
                <c:pt idx="0">
                  <c:v>Prevalence (10yrs)</c:v>
                </c:pt>
              </c:strCache>
            </c:strRef>
          </c:tx>
          <c:spPr>
            <a:solidFill>
              <a:srgbClr val="0070C0"/>
            </a:solidFill>
            <a:ln>
              <a:noFill/>
            </a:ln>
            <a:effectLst/>
          </c:spPr>
          <c:invertIfNegative val="0"/>
          <c:dPt>
            <c:idx val="17"/>
            <c:invertIfNegative val="0"/>
            <c:bubble3D val="0"/>
            <c:spPr>
              <a:solidFill>
                <a:srgbClr val="FFC000"/>
              </a:solidFill>
              <a:ln>
                <a:noFill/>
              </a:ln>
              <a:effectLst/>
            </c:spPr>
            <c:extLst>
              <c:ext xmlns:c16="http://schemas.microsoft.com/office/drawing/2014/chart" uri="{C3380CC4-5D6E-409C-BE32-E72D297353CC}">
                <c16:uniqueId val="{00000001-8A11-4075-9951-33AC44F4D93F}"/>
              </c:ext>
            </c:extLst>
          </c:dPt>
          <c:dPt>
            <c:idx val="18"/>
            <c:invertIfNegative val="0"/>
            <c:bubble3D val="0"/>
            <c:spPr>
              <a:solidFill>
                <a:srgbClr val="FF0000"/>
              </a:solidFill>
              <a:ln>
                <a:noFill/>
              </a:ln>
              <a:effectLst/>
            </c:spPr>
            <c:extLst>
              <c:ext xmlns:c16="http://schemas.microsoft.com/office/drawing/2014/chart" uri="{C3380CC4-5D6E-409C-BE32-E72D297353CC}">
                <c16:uniqueId val="{00000003-8A11-4075-9951-33AC44F4D93F}"/>
              </c:ext>
            </c:extLst>
          </c:dPt>
          <c:dPt>
            <c:idx val="20"/>
            <c:invertIfNegative val="0"/>
            <c:bubble3D val="0"/>
            <c:spPr>
              <a:solidFill>
                <a:srgbClr val="FFC000"/>
              </a:solidFill>
              <a:ln>
                <a:noFill/>
              </a:ln>
              <a:effectLst/>
            </c:spPr>
            <c:extLst>
              <c:ext xmlns:c16="http://schemas.microsoft.com/office/drawing/2014/chart" uri="{C3380CC4-5D6E-409C-BE32-E72D297353CC}">
                <c16:uniqueId val="{00000005-8A11-4075-9951-33AC44F4D93F}"/>
              </c:ext>
            </c:extLst>
          </c:dPt>
          <c:dPt>
            <c:idx val="21"/>
            <c:invertIfNegative val="0"/>
            <c:bubble3D val="0"/>
            <c:spPr>
              <a:solidFill>
                <a:srgbClr val="FF0000"/>
              </a:solidFill>
              <a:ln>
                <a:noFill/>
              </a:ln>
              <a:effectLst/>
            </c:spPr>
            <c:extLst>
              <c:ext xmlns:c16="http://schemas.microsoft.com/office/drawing/2014/chart" uri="{C3380CC4-5D6E-409C-BE32-E72D297353CC}">
                <c16:uniqueId val="{00000007-8A11-4075-9951-33AC44F4D93F}"/>
              </c:ext>
            </c:extLst>
          </c:dPt>
          <c:dPt>
            <c:idx val="23"/>
            <c:invertIfNegative val="0"/>
            <c:bubble3D val="0"/>
            <c:spPr>
              <a:solidFill>
                <a:srgbClr val="FFC000"/>
              </a:solidFill>
              <a:ln>
                <a:noFill/>
              </a:ln>
              <a:effectLst/>
            </c:spPr>
            <c:extLst>
              <c:ext xmlns:c16="http://schemas.microsoft.com/office/drawing/2014/chart" uri="{C3380CC4-5D6E-409C-BE32-E72D297353CC}">
                <c16:uniqueId val="{00000009-8A11-4075-9951-33AC44F4D93F}"/>
              </c:ext>
            </c:extLst>
          </c:dPt>
          <c:dPt>
            <c:idx val="24"/>
            <c:invertIfNegative val="0"/>
            <c:bubble3D val="0"/>
            <c:spPr>
              <a:solidFill>
                <a:srgbClr val="FF0000"/>
              </a:solidFill>
              <a:ln>
                <a:noFill/>
              </a:ln>
              <a:effectLst/>
            </c:spPr>
            <c:extLst>
              <c:ext xmlns:c16="http://schemas.microsoft.com/office/drawing/2014/chart" uri="{C3380CC4-5D6E-409C-BE32-E72D297353CC}">
                <c16:uniqueId val="{0000000B-8A11-4075-9951-33AC44F4D93F}"/>
              </c:ext>
            </c:extLst>
          </c:dPt>
          <c:dPt>
            <c:idx val="29"/>
            <c:invertIfNegative val="0"/>
            <c:bubble3D val="0"/>
            <c:spPr>
              <a:solidFill>
                <a:srgbClr val="FFC000"/>
              </a:solidFill>
              <a:ln>
                <a:noFill/>
              </a:ln>
              <a:effectLst/>
            </c:spPr>
            <c:extLst>
              <c:ext xmlns:c16="http://schemas.microsoft.com/office/drawing/2014/chart" uri="{C3380CC4-5D6E-409C-BE32-E72D297353CC}">
                <c16:uniqueId val="{0000000D-8A11-4075-9951-33AC44F4D93F}"/>
              </c:ext>
            </c:extLst>
          </c:dPt>
          <c:dPt>
            <c:idx val="30"/>
            <c:invertIfNegative val="0"/>
            <c:bubble3D val="0"/>
            <c:spPr>
              <a:solidFill>
                <a:srgbClr val="FF0000"/>
              </a:solidFill>
              <a:ln>
                <a:noFill/>
              </a:ln>
              <a:effectLst/>
            </c:spPr>
            <c:extLst>
              <c:ext xmlns:c16="http://schemas.microsoft.com/office/drawing/2014/chart" uri="{C3380CC4-5D6E-409C-BE32-E72D297353CC}">
                <c16:uniqueId val="{0000000F-8A11-4075-9951-33AC44F4D93F}"/>
              </c:ext>
            </c:extLst>
          </c:dPt>
          <c:dPt>
            <c:idx val="31"/>
            <c:invertIfNegative val="0"/>
            <c:bubble3D val="0"/>
            <c:spPr>
              <a:solidFill>
                <a:srgbClr val="FF0000"/>
              </a:solidFill>
              <a:ln>
                <a:noFill/>
              </a:ln>
              <a:effectLst/>
            </c:spPr>
            <c:extLst>
              <c:ext xmlns:c16="http://schemas.microsoft.com/office/drawing/2014/chart" uri="{C3380CC4-5D6E-409C-BE32-E72D297353CC}">
                <c16:uniqueId val="{00000011-8A11-4075-9951-33AC44F4D93F}"/>
              </c:ext>
            </c:extLst>
          </c:dPt>
          <c:dLbls>
            <c:dLbl>
              <c:idx val="17"/>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A11-4075-9951-33AC44F4D93F}"/>
                </c:ext>
              </c:extLst>
            </c:dLbl>
            <c:dLbl>
              <c:idx val="18"/>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A11-4075-9951-33AC44F4D93F}"/>
                </c:ext>
              </c:extLst>
            </c:dLbl>
            <c:dLbl>
              <c:idx val="2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A11-4075-9951-33AC44F4D93F}"/>
                </c:ext>
              </c:extLst>
            </c:dLbl>
            <c:dLbl>
              <c:idx val="2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A11-4075-9951-33AC44F4D93F}"/>
                </c:ext>
              </c:extLst>
            </c:dLbl>
            <c:dLbl>
              <c:idx val="2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A11-4075-9951-33AC44F4D93F}"/>
                </c:ext>
              </c:extLst>
            </c:dLbl>
            <c:dLbl>
              <c:idx val="2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A11-4075-9951-33AC44F4D93F}"/>
                </c:ext>
              </c:extLst>
            </c:dLbl>
            <c:dLbl>
              <c:idx val="29"/>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A11-4075-9951-33AC44F4D93F}"/>
                </c:ext>
              </c:extLst>
            </c:dLbl>
            <c:dLbl>
              <c:idx val="3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A11-4075-9951-33AC44F4D93F}"/>
                </c:ext>
              </c:extLst>
            </c:dLbl>
            <c:dLbl>
              <c:idx val="3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A11-4075-9951-33AC44F4D93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infectedd!$A$2:$A$33</c:f>
              <c:strCache>
                <c:ptCount val="32"/>
                <c:pt idx="0">
                  <c:v>Model null</c:v>
                </c:pt>
                <c:pt idx="1">
                  <c:v>MV: 25% </c:v>
                </c:pt>
                <c:pt idx="2">
                  <c:v>MV:50%</c:v>
                </c:pt>
                <c:pt idx="3">
                  <c:v>MV:75% </c:v>
                </c:pt>
                <c:pt idx="4">
                  <c:v>MV:90 % </c:v>
                </c:pt>
                <c:pt idx="5">
                  <c:v>MV:100%</c:v>
                </c:pt>
                <c:pt idx="6">
                  <c:v>VY: 25% </c:v>
                </c:pt>
                <c:pt idx="7">
                  <c:v>VY:50% </c:v>
                </c:pt>
                <c:pt idx="8">
                  <c:v>VY:75% </c:v>
                </c:pt>
                <c:pt idx="9">
                  <c:v>VY:90 %  </c:v>
                </c:pt>
                <c:pt idx="10">
                  <c:v>VY:100%</c:v>
                </c:pt>
                <c:pt idx="11">
                  <c:v>VA: 25% </c:v>
                </c:pt>
                <c:pt idx="12">
                  <c:v>VA:50% </c:v>
                </c:pt>
                <c:pt idx="13">
                  <c:v>VA:75% </c:v>
                </c:pt>
                <c:pt idx="14">
                  <c:v>VA:90 %  </c:v>
                </c:pt>
                <c:pt idx="15">
                  <c:v>VA:100%</c:v>
                </c:pt>
                <c:pt idx="16">
                  <c:v>VTS: V20% TS10%</c:v>
                </c:pt>
                <c:pt idx="17">
                  <c:v>VTS: V20% TS30%</c:v>
                </c:pt>
                <c:pt idx="18">
                  <c:v>VTS: V20% TS50%</c:v>
                </c:pt>
                <c:pt idx="19">
                  <c:v>VTS: V50% TS10%</c:v>
                </c:pt>
                <c:pt idx="20">
                  <c:v>VTS: V50% TS30%</c:v>
                </c:pt>
                <c:pt idx="21">
                  <c:v>VTS: V50% TS50%</c:v>
                </c:pt>
                <c:pt idx="22">
                  <c:v>VTS: V75% TS10%</c:v>
                </c:pt>
                <c:pt idx="23">
                  <c:v>VTS: V75% TS30%</c:v>
                </c:pt>
                <c:pt idx="24">
                  <c:v>VTS: V75% TS50%</c:v>
                </c:pt>
                <c:pt idx="25">
                  <c:v>TS: 5%</c:v>
                </c:pt>
                <c:pt idx="26">
                  <c:v>TS: 10%</c:v>
                </c:pt>
                <c:pt idx="27">
                  <c:v>TS: 15%</c:v>
                </c:pt>
                <c:pt idx="28">
                  <c:v>TS: 20%</c:v>
                </c:pt>
                <c:pt idx="29">
                  <c:v>TS: 30%</c:v>
                </c:pt>
                <c:pt idx="30">
                  <c:v>TS: 50%</c:v>
                </c:pt>
                <c:pt idx="31">
                  <c:v>TS: 75%</c:v>
                </c:pt>
              </c:strCache>
            </c:strRef>
          </c:cat>
          <c:val>
            <c:numRef>
              <c:f>infectedd!$C$2:$C$33</c:f>
              <c:numCache>
                <c:formatCode>0.00%</c:formatCode>
                <c:ptCount val="32"/>
                <c:pt idx="0">
                  <c:v>2.5899999999999999E-2</c:v>
                </c:pt>
                <c:pt idx="1">
                  <c:v>2.1700000000000001E-2</c:v>
                </c:pt>
                <c:pt idx="2">
                  <c:v>2.06E-2</c:v>
                </c:pt>
                <c:pt idx="3">
                  <c:v>2.01E-2</c:v>
                </c:pt>
                <c:pt idx="4">
                  <c:v>1.9900000000000001E-2</c:v>
                </c:pt>
                <c:pt idx="5">
                  <c:v>1.9800000000000002E-2</c:v>
                </c:pt>
                <c:pt idx="6">
                  <c:v>2.4150000000000001E-2</c:v>
                </c:pt>
                <c:pt idx="7">
                  <c:v>2.2599999999999999E-2</c:v>
                </c:pt>
                <c:pt idx="8">
                  <c:v>2.1299999999999999E-2</c:v>
                </c:pt>
                <c:pt idx="9">
                  <c:v>2.06E-2</c:v>
                </c:pt>
                <c:pt idx="10">
                  <c:v>2.0199999999999999E-2</c:v>
                </c:pt>
                <c:pt idx="11">
                  <c:v>2.24E-2</c:v>
                </c:pt>
                <c:pt idx="12">
                  <c:v>2.1399999999999999E-2</c:v>
                </c:pt>
                <c:pt idx="13">
                  <c:v>2.1000000000000001E-2</c:v>
                </c:pt>
                <c:pt idx="14">
                  <c:v>2.0799999999999999E-2</c:v>
                </c:pt>
                <c:pt idx="15">
                  <c:v>2.07E-2</c:v>
                </c:pt>
                <c:pt idx="16">
                  <c:v>1.34E-2</c:v>
                </c:pt>
                <c:pt idx="17">
                  <c:v>4.0000000000000001E-3</c:v>
                </c:pt>
                <c:pt idx="18">
                  <c:v>1.1999999999999999E-3</c:v>
                </c:pt>
                <c:pt idx="19">
                  <c:v>1.23E-2</c:v>
                </c:pt>
                <c:pt idx="20">
                  <c:v>3.7000000000000002E-3</c:v>
                </c:pt>
                <c:pt idx="21">
                  <c:v>1.1000000000000001E-3</c:v>
                </c:pt>
                <c:pt idx="22">
                  <c:v>1.1599999999999999E-2</c:v>
                </c:pt>
                <c:pt idx="23">
                  <c:v>3.3999999999999998E-3</c:v>
                </c:pt>
                <c:pt idx="24">
                  <c:v>1E-3</c:v>
                </c:pt>
                <c:pt idx="25">
                  <c:v>1.9199999999999998E-2</c:v>
                </c:pt>
                <c:pt idx="26">
                  <c:v>1.4200000000000001E-2</c:v>
                </c:pt>
                <c:pt idx="27">
                  <c:v>1.0500000000000001E-2</c:v>
                </c:pt>
                <c:pt idx="28">
                  <c:v>7.7000000000000002E-3</c:v>
                </c:pt>
                <c:pt idx="29">
                  <c:v>4.1999999999999997E-3</c:v>
                </c:pt>
                <c:pt idx="30">
                  <c:v>1.1999999999999999E-3</c:v>
                </c:pt>
                <c:pt idx="31">
                  <c:v>2.9999999999999997E-4</c:v>
                </c:pt>
              </c:numCache>
            </c:numRef>
          </c:val>
          <c:extLst>
            <c:ext xmlns:c16="http://schemas.microsoft.com/office/drawing/2014/chart" uri="{C3380CC4-5D6E-409C-BE32-E72D297353CC}">
              <c16:uniqueId val="{00000012-8A11-4075-9951-33AC44F4D93F}"/>
            </c:ext>
          </c:extLst>
        </c:ser>
        <c:dLbls>
          <c:showLegendKey val="0"/>
          <c:showVal val="0"/>
          <c:showCatName val="0"/>
          <c:showSerName val="0"/>
          <c:showPercent val="0"/>
          <c:showBubbleSize val="0"/>
        </c:dLbls>
        <c:gapWidth val="219"/>
        <c:overlap val="-27"/>
        <c:axId val="477215224"/>
        <c:axId val="477218504"/>
      </c:barChart>
      <c:catAx>
        <c:axId val="477215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477218504"/>
        <c:crosses val="autoZero"/>
        <c:auto val="1"/>
        <c:lblAlgn val="ctr"/>
        <c:lblOffset val="100"/>
        <c:noMultiLvlLbl val="0"/>
      </c:catAx>
      <c:valAx>
        <c:axId val="477218504"/>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72152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145900880037053E-2"/>
          <c:y val="0.14100502512562815"/>
          <c:w val="0.93244513553452879"/>
          <c:h val="0.65520990780675026"/>
        </c:manualLayout>
      </c:layout>
      <c:barChart>
        <c:barDir val="col"/>
        <c:grouping val="clustered"/>
        <c:varyColors val="0"/>
        <c:ser>
          <c:idx val="0"/>
          <c:order val="0"/>
          <c:tx>
            <c:strRef>
              <c:f>infectedd!$D$1</c:f>
              <c:strCache>
                <c:ptCount val="1"/>
                <c:pt idx="0">
                  <c:v>Prevalence (20yrs)</c:v>
                </c:pt>
              </c:strCache>
            </c:strRef>
          </c:tx>
          <c:spPr>
            <a:solidFill>
              <a:schemeClr val="accent1"/>
            </a:solidFill>
            <a:ln>
              <a:noFill/>
            </a:ln>
            <a:effectLst/>
          </c:spPr>
          <c:invertIfNegative val="0"/>
          <c:dPt>
            <c:idx val="16"/>
            <c:invertIfNegative val="0"/>
            <c:bubble3D val="0"/>
            <c:spPr>
              <a:solidFill>
                <a:srgbClr val="F971D5"/>
              </a:solidFill>
              <a:ln>
                <a:noFill/>
              </a:ln>
              <a:effectLst/>
            </c:spPr>
            <c:extLst>
              <c:ext xmlns:c16="http://schemas.microsoft.com/office/drawing/2014/chart" uri="{C3380CC4-5D6E-409C-BE32-E72D297353CC}">
                <c16:uniqueId val="{00000001-23F8-4A46-B226-F9C214E2B31D}"/>
              </c:ext>
            </c:extLst>
          </c:dPt>
          <c:dPt>
            <c:idx val="17"/>
            <c:invertIfNegative val="0"/>
            <c:bubble3D val="0"/>
            <c:spPr>
              <a:solidFill>
                <a:srgbClr val="FFC000"/>
              </a:solidFill>
              <a:ln>
                <a:noFill/>
              </a:ln>
              <a:effectLst/>
            </c:spPr>
            <c:extLst>
              <c:ext xmlns:c16="http://schemas.microsoft.com/office/drawing/2014/chart" uri="{C3380CC4-5D6E-409C-BE32-E72D297353CC}">
                <c16:uniqueId val="{00000003-23F8-4A46-B226-F9C214E2B31D}"/>
              </c:ext>
            </c:extLst>
          </c:dPt>
          <c:dPt>
            <c:idx val="19"/>
            <c:invertIfNegative val="0"/>
            <c:bubble3D val="0"/>
            <c:spPr>
              <a:solidFill>
                <a:srgbClr val="F971D5"/>
              </a:solidFill>
              <a:ln>
                <a:noFill/>
              </a:ln>
              <a:effectLst/>
            </c:spPr>
            <c:extLst>
              <c:ext xmlns:c16="http://schemas.microsoft.com/office/drawing/2014/chart" uri="{C3380CC4-5D6E-409C-BE32-E72D297353CC}">
                <c16:uniqueId val="{00000005-23F8-4A46-B226-F9C214E2B31D}"/>
              </c:ext>
            </c:extLst>
          </c:dPt>
          <c:dPt>
            <c:idx val="20"/>
            <c:invertIfNegative val="0"/>
            <c:bubble3D val="0"/>
            <c:spPr>
              <a:solidFill>
                <a:srgbClr val="FFC000"/>
              </a:solidFill>
              <a:ln>
                <a:noFill/>
              </a:ln>
              <a:effectLst/>
            </c:spPr>
            <c:extLst>
              <c:ext xmlns:c16="http://schemas.microsoft.com/office/drawing/2014/chart" uri="{C3380CC4-5D6E-409C-BE32-E72D297353CC}">
                <c16:uniqueId val="{00000007-23F8-4A46-B226-F9C214E2B31D}"/>
              </c:ext>
            </c:extLst>
          </c:dPt>
          <c:dPt>
            <c:idx val="22"/>
            <c:invertIfNegative val="0"/>
            <c:bubble3D val="0"/>
            <c:spPr>
              <a:solidFill>
                <a:srgbClr val="F971D5"/>
              </a:solidFill>
              <a:ln>
                <a:noFill/>
              </a:ln>
              <a:effectLst/>
            </c:spPr>
            <c:extLst>
              <c:ext xmlns:c16="http://schemas.microsoft.com/office/drawing/2014/chart" uri="{C3380CC4-5D6E-409C-BE32-E72D297353CC}">
                <c16:uniqueId val="{00000009-23F8-4A46-B226-F9C214E2B31D}"/>
              </c:ext>
            </c:extLst>
          </c:dPt>
          <c:dPt>
            <c:idx val="23"/>
            <c:invertIfNegative val="0"/>
            <c:bubble3D val="0"/>
            <c:spPr>
              <a:solidFill>
                <a:srgbClr val="FFC000"/>
              </a:solidFill>
              <a:ln>
                <a:noFill/>
              </a:ln>
              <a:effectLst/>
            </c:spPr>
            <c:extLst>
              <c:ext xmlns:c16="http://schemas.microsoft.com/office/drawing/2014/chart" uri="{C3380CC4-5D6E-409C-BE32-E72D297353CC}">
                <c16:uniqueId val="{0000000B-23F8-4A46-B226-F9C214E2B31D}"/>
              </c:ext>
            </c:extLst>
          </c:dPt>
          <c:dPt>
            <c:idx val="26"/>
            <c:invertIfNegative val="0"/>
            <c:bubble3D val="0"/>
            <c:spPr>
              <a:solidFill>
                <a:srgbClr val="F971D5"/>
              </a:solidFill>
              <a:ln>
                <a:noFill/>
              </a:ln>
              <a:effectLst/>
            </c:spPr>
            <c:extLst>
              <c:ext xmlns:c16="http://schemas.microsoft.com/office/drawing/2014/chart" uri="{C3380CC4-5D6E-409C-BE32-E72D297353CC}">
                <c16:uniqueId val="{0000000D-23F8-4A46-B226-F9C214E2B31D}"/>
              </c:ext>
            </c:extLst>
          </c:dPt>
          <c:dPt>
            <c:idx val="27"/>
            <c:invertIfNegative val="0"/>
            <c:bubble3D val="0"/>
            <c:spPr>
              <a:solidFill>
                <a:srgbClr val="F971D5"/>
              </a:solidFill>
              <a:ln>
                <a:noFill/>
              </a:ln>
              <a:effectLst/>
            </c:spPr>
            <c:extLst>
              <c:ext xmlns:c16="http://schemas.microsoft.com/office/drawing/2014/chart" uri="{C3380CC4-5D6E-409C-BE32-E72D297353CC}">
                <c16:uniqueId val="{0000000F-23F8-4A46-B226-F9C214E2B31D}"/>
              </c:ext>
            </c:extLst>
          </c:dPt>
          <c:dPt>
            <c:idx val="28"/>
            <c:invertIfNegative val="0"/>
            <c:bubble3D val="0"/>
            <c:spPr>
              <a:solidFill>
                <a:srgbClr val="F971D5"/>
              </a:solidFill>
              <a:ln>
                <a:noFill/>
              </a:ln>
              <a:effectLst/>
            </c:spPr>
            <c:extLst>
              <c:ext xmlns:c16="http://schemas.microsoft.com/office/drawing/2014/chart" uri="{C3380CC4-5D6E-409C-BE32-E72D297353CC}">
                <c16:uniqueId val="{00000011-23F8-4A46-B226-F9C214E2B31D}"/>
              </c:ext>
            </c:extLst>
          </c:dPt>
          <c:dPt>
            <c:idx val="29"/>
            <c:invertIfNegative val="0"/>
            <c:bubble3D val="0"/>
            <c:spPr>
              <a:solidFill>
                <a:srgbClr val="FFC000"/>
              </a:solidFill>
              <a:ln>
                <a:noFill/>
              </a:ln>
              <a:effectLst/>
            </c:spPr>
            <c:extLst>
              <c:ext xmlns:c16="http://schemas.microsoft.com/office/drawing/2014/chart" uri="{C3380CC4-5D6E-409C-BE32-E72D297353CC}">
                <c16:uniqueId val="{00000013-23F8-4A46-B226-F9C214E2B31D}"/>
              </c:ext>
            </c:extLst>
          </c:dPt>
          <c:dLbls>
            <c:dLbl>
              <c:idx val="16"/>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3F8-4A46-B226-F9C214E2B31D}"/>
                </c:ext>
              </c:extLst>
            </c:dLbl>
            <c:dLbl>
              <c:idx val="17"/>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3F8-4A46-B226-F9C214E2B31D}"/>
                </c:ext>
              </c:extLst>
            </c:dLbl>
            <c:dLbl>
              <c:idx val="19"/>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3F8-4A46-B226-F9C214E2B31D}"/>
                </c:ext>
              </c:extLst>
            </c:dLbl>
            <c:dLbl>
              <c:idx val="2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3F8-4A46-B226-F9C214E2B31D}"/>
                </c:ext>
              </c:extLst>
            </c:dLbl>
            <c:dLbl>
              <c:idx val="2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3F8-4A46-B226-F9C214E2B31D}"/>
                </c:ext>
              </c:extLst>
            </c:dLbl>
            <c:dLbl>
              <c:idx val="2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3F8-4A46-B226-F9C214E2B31D}"/>
                </c:ext>
              </c:extLst>
            </c:dLbl>
            <c:dLbl>
              <c:idx val="26"/>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3F8-4A46-B226-F9C214E2B31D}"/>
                </c:ext>
              </c:extLst>
            </c:dLbl>
            <c:dLbl>
              <c:idx val="27"/>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3F8-4A46-B226-F9C214E2B31D}"/>
                </c:ext>
              </c:extLst>
            </c:dLbl>
            <c:dLbl>
              <c:idx val="28"/>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3F8-4A46-B226-F9C214E2B31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infectedd!$A$2:$A$33</c:f>
              <c:strCache>
                <c:ptCount val="32"/>
                <c:pt idx="0">
                  <c:v>Model null</c:v>
                </c:pt>
                <c:pt idx="1">
                  <c:v>MV: 25% </c:v>
                </c:pt>
                <c:pt idx="2">
                  <c:v>MV:50%</c:v>
                </c:pt>
                <c:pt idx="3">
                  <c:v>MV:75% </c:v>
                </c:pt>
                <c:pt idx="4">
                  <c:v>MV:90 % </c:v>
                </c:pt>
                <c:pt idx="5">
                  <c:v>MV:100%</c:v>
                </c:pt>
                <c:pt idx="6">
                  <c:v>VY: 25% </c:v>
                </c:pt>
                <c:pt idx="7">
                  <c:v>VY:50% </c:v>
                </c:pt>
                <c:pt idx="8">
                  <c:v>VY:75% </c:v>
                </c:pt>
                <c:pt idx="9">
                  <c:v>VY:90 %  </c:v>
                </c:pt>
                <c:pt idx="10">
                  <c:v>VY:100%</c:v>
                </c:pt>
                <c:pt idx="11">
                  <c:v>VA: 25% </c:v>
                </c:pt>
                <c:pt idx="12">
                  <c:v>VA:50% </c:v>
                </c:pt>
                <c:pt idx="13">
                  <c:v>VA:75% </c:v>
                </c:pt>
                <c:pt idx="14">
                  <c:v>VA:90 %  </c:v>
                </c:pt>
                <c:pt idx="15">
                  <c:v>VA:100%</c:v>
                </c:pt>
                <c:pt idx="16">
                  <c:v>VTS: V20% TS10%</c:v>
                </c:pt>
                <c:pt idx="17">
                  <c:v>VTS: V20% TS30%</c:v>
                </c:pt>
                <c:pt idx="18">
                  <c:v>VTS: V20% TS50%</c:v>
                </c:pt>
                <c:pt idx="19">
                  <c:v>VTS: V50% TS10%</c:v>
                </c:pt>
                <c:pt idx="20">
                  <c:v>VTS: V50% TS30%</c:v>
                </c:pt>
                <c:pt idx="21">
                  <c:v>VTS: V50% TS50%</c:v>
                </c:pt>
                <c:pt idx="22">
                  <c:v>VTS: V75% TS10%</c:v>
                </c:pt>
                <c:pt idx="23">
                  <c:v>VTS: V75% TS30%</c:v>
                </c:pt>
                <c:pt idx="24">
                  <c:v>VTS: V75% TS50%</c:v>
                </c:pt>
                <c:pt idx="25">
                  <c:v>TS: 5%</c:v>
                </c:pt>
                <c:pt idx="26">
                  <c:v>TS: 10%</c:v>
                </c:pt>
                <c:pt idx="27">
                  <c:v>TS: 15%</c:v>
                </c:pt>
                <c:pt idx="28">
                  <c:v>TS: 20%</c:v>
                </c:pt>
                <c:pt idx="29">
                  <c:v>TS: 30%</c:v>
                </c:pt>
                <c:pt idx="30">
                  <c:v>TS: 50%</c:v>
                </c:pt>
                <c:pt idx="31">
                  <c:v>TS: 75%</c:v>
                </c:pt>
              </c:strCache>
            </c:strRef>
          </c:cat>
          <c:val>
            <c:numRef>
              <c:f>infectedd!$D$2:$D$33</c:f>
              <c:numCache>
                <c:formatCode>0.00%</c:formatCode>
                <c:ptCount val="32"/>
                <c:pt idx="0">
                  <c:v>1.7000000000000001E-2</c:v>
                </c:pt>
                <c:pt idx="1">
                  <c:v>1.1599999999999999E-2</c:v>
                </c:pt>
                <c:pt idx="2">
                  <c:v>1.0500000000000001E-2</c:v>
                </c:pt>
                <c:pt idx="3">
                  <c:v>0.01</c:v>
                </c:pt>
                <c:pt idx="4">
                  <c:v>9.7999999999999997E-3</c:v>
                </c:pt>
                <c:pt idx="5">
                  <c:v>9.7000000000000003E-3</c:v>
                </c:pt>
                <c:pt idx="6">
                  <c:v>1.4500000000000001E-2</c:v>
                </c:pt>
                <c:pt idx="7">
                  <c:v>1.24E-2</c:v>
                </c:pt>
                <c:pt idx="8">
                  <c:v>1.0699999999999999E-2</c:v>
                </c:pt>
                <c:pt idx="9">
                  <c:v>9.9000000000000008E-3</c:v>
                </c:pt>
                <c:pt idx="10">
                  <c:v>9.4999999999999998E-3</c:v>
                </c:pt>
                <c:pt idx="11">
                  <c:v>1.24E-2</c:v>
                </c:pt>
                <c:pt idx="12">
                  <c:v>1.14E-2</c:v>
                </c:pt>
                <c:pt idx="13">
                  <c:v>1.0999999999999999E-2</c:v>
                </c:pt>
                <c:pt idx="14">
                  <c:v>1.0800000000000001E-2</c:v>
                </c:pt>
                <c:pt idx="15">
                  <c:v>1.0699999999999999E-2</c:v>
                </c:pt>
                <c:pt idx="16">
                  <c:v>4.4999999999999997E-3</c:v>
                </c:pt>
                <c:pt idx="17">
                  <c:v>4.0000000000000002E-4</c:v>
                </c:pt>
                <c:pt idx="18">
                  <c:v>0</c:v>
                </c:pt>
                <c:pt idx="19">
                  <c:v>3.7000000000000002E-3</c:v>
                </c:pt>
                <c:pt idx="20">
                  <c:v>2.9999999999999997E-4</c:v>
                </c:pt>
                <c:pt idx="21">
                  <c:v>0</c:v>
                </c:pt>
                <c:pt idx="22">
                  <c:v>3.2000000000000002E-3</c:v>
                </c:pt>
                <c:pt idx="23">
                  <c:v>2.9999999999999997E-4</c:v>
                </c:pt>
                <c:pt idx="24">
                  <c:v>0</c:v>
                </c:pt>
                <c:pt idx="25">
                  <c:v>9.4000000000000004E-3</c:v>
                </c:pt>
                <c:pt idx="26">
                  <c:v>5.1000000000000004E-3</c:v>
                </c:pt>
                <c:pt idx="27">
                  <c:v>2.8E-3</c:v>
                </c:pt>
                <c:pt idx="28">
                  <c:v>1.5E-3</c:v>
                </c:pt>
                <c:pt idx="29">
                  <c:v>5.0000000000000001E-4</c:v>
                </c:pt>
                <c:pt idx="30">
                  <c:v>0</c:v>
                </c:pt>
                <c:pt idx="31">
                  <c:v>0</c:v>
                </c:pt>
              </c:numCache>
            </c:numRef>
          </c:val>
          <c:extLst>
            <c:ext xmlns:c16="http://schemas.microsoft.com/office/drawing/2014/chart" uri="{C3380CC4-5D6E-409C-BE32-E72D297353CC}">
              <c16:uniqueId val="{00000014-23F8-4A46-B226-F9C214E2B31D}"/>
            </c:ext>
          </c:extLst>
        </c:ser>
        <c:dLbls>
          <c:showLegendKey val="0"/>
          <c:showVal val="0"/>
          <c:showCatName val="0"/>
          <c:showSerName val="0"/>
          <c:showPercent val="0"/>
          <c:showBubbleSize val="0"/>
        </c:dLbls>
        <c:gapWidth val="219"/>
        <c:overlap val="-27"/>
        <c:axId val="477215224"/>
        <c:axId val="477218504"/>
      </c:barChart>
      <c:catAx>
        <c:axId val="477215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477218504"/>
        <c:crosses val="autoZero"/>
        <c:auto val="1"/>
        <c:lblAlgn val="ctr"/>
        <c:lblOffset val="100"/>
        <c:noMultiLvlLbl val="0"/>
      </c:catAx>
      <c:valAx>
        <c:axId val="477218504"/>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72152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5DA879-15F2-412D-BABA-F007D72C7CCE}" type="doc">
      <dgm:prSet loTypeId="urn:microsoft.com/office/officeart/2008/layout/VerticalCurvedList" loCatId="list" qsTypeId="urn:microsoft.com/office/officeart/2005/8/quickstyle/3d1" qsCatId="3D" csTypeId="urn:microsoft.com/office/officeart/2005/8/colors/accent2_1" csCatId="accent2" phldr="1"/>
      <dgm:spPr/>
      <dgm:t>
        <a:bodyPr/>
        <a:lstStyle/>
        <a:p>
          <a:endParaRPr lang="en-US"/>
        </a:p>
      </dgm:t>
    </dgm:pt>
    <dgm:pt modelId="{DB2D39A3-3694-4985-A45D-637999D4A05A}">
      <dgm:prSet phldrT="[Text]" custT="1">
        <dgm:style>
          <a:lnRef idx="0">
            <a:schemeClr val="accent2"/>
          </a:lnRef>
          <a:fillRef idx="3">
            <a:schemeClr val="accent2"/>
          </a:fillRef>
          <a:effectRef idx="3">
            <a:schemeClr val="accent2"/>
          </a:effectRef>
          <a:fontRef idx="minor">
            <a:schemeClr val="lt1"/>
          </a:fontRef>
        </dgm:style>
      </dgm:prSet>
      <dgm:spPr/>
      <dgm:t>
        <a:bodyPr/>
        <a:lstStyle/>
        <a:p>
          <a:pPr algn="ctr"/>
          <a:r>
            <a:rPr lang="en-US" sz="3200" dirty="0">
              <a:solidFill>
                <a:schemeClr val="bg1"/>
              </a:solidFill>
            </a:rPr>
            <a:t>V</a:t>
          </a:r>
        </a:p>
      </dgm:t>
    </dgm:pt>
    <dgm:pt modelId="{E0ADC557-50ED-4103-8384-4AF8EFFD3797}" type="parTrans" cxnId="{DB119ED9-4972-4A25-82F9-D8E58A8E0898}">
      <dgm:prSet/>
      <dgm:spPr/>
      <dgm:t>
        <a:bodyPr/>
        <a:lstStyle/>
        <a:p>
          <a:endParaRPr lang="en-US"/>
        </a:p>
      </dgm:t>
    </dgm:pt>
    <dgm:pt modelId="{5538FA57-CB4E-41B9-89D4-AAEF4AF3E2A3}" type="sibTrans" cxnId="{DB119ED9-4972-4A25-82F9-D8E58A8E0898}">
      <dgm:prSet/>
      <dgm:spPr/>
      <dgm:t>
        <a:bodyPr/>
        <a:lstStyle/>
        <a:p>
          <a:endParaRPr lang="en-US"/>
        </a:p>
      </dgm:t>
    </dgm:pt>
    <dgm:pt modelId="{015BAF41-6B6A-4902-BC8E-94B6A9387AB6}">
      <dgm:prSet phldrT="[Text]" custT="1">
        <dgm:style>
          <a:lnRef idx="2">
            <a:schemeClr val="accent2"/>
          </a:lnRef>
          <a:fillRef idx="1">
            <a:schemeClr val="lt1"/>
          </a:fillRef>
          <a:effectRef idx="0">
            <a:schemeClr val="accent2"/>
          </a:effectRef>
          <a:fontRef idx="minor">
            <a:schemeClr val="dk1"/>
          </a:fontRef>
        </dgm:style>
      </dgm:prSet>
      <dgm:spPr/>
      <dgm:t>
        <a:bodyPr/>
        <a:lstStyle/>
        <a:p>
          <a:pPr algn="ctr"/>
          <a:r>
            <a:rPr lang="en-US" sz="3200" dirty="0">
              <a:solidFill>
                <a:schemeClr val="tx1"/>
              </a:solidFill>
            </a:rPr>
            <a:t>TS-V</a:t>
          </a:r>
          <a:endParaRPr lang="en-US" sz="1800" dirty="0">
            <a:solidFill>
              <a:schemeClr val="tx1"/>
            </a:solidFill>
          </a:endParaRPr>
        </a:p>
      </dgm:t>
    </dgm:pt>
    <dgm:pt modelId="{7559207D-1E42-4DC3-B343-C947CC563295}" type="parTrans" cxnId="{6C2C5850-238D-455B-B521-DCE7B641A407}">
      <dgm:prSet/>
      <dgm:spPr/>
      <dgm:t>
        <a:bodyPr/>
        <a:lstStyle/>
        <a:p>
          <a:endParaRPr lang="en-US"/>
        </a:p>
      </dgm:t>
    </dgm:pt>
    <dgm:pt modelId="{4B2FE928-3BE8-43A6-9112-93FD4D2664B2}" type="sibTrans" cxnId="{6C2C5850-238D-455B-B521-DCE7B641A407}">
      <dgm:prSet/>
      <dgm:spPr/>
      <dgm:t>
        <a:bodyPr/>
        <a:lstStyle/>
        <a:p>
          <a:endParaRPr lang="en-US"/>
        </a:p>
      </dgm:t>
    </dgm:pt>
    <dgm:pt modelId="{47150335-9207-4FC5-8420-D2EBE3F4958E}">
      <dgm:prSet phldrT="[Text]" custT="1">
        <dgm:style>
          <a:lnRef idx="2">
            <a:schemeClr val="accent2"/>
          </a:lnRef>
          <a:fillRef idx="1">
            <a:schemeClr val="lt1"/>
          </a:fillRef>
          <a:effectRef idx="0">
            <a:schemeClr val="accent2"/>
          </a:effectRef>
          <a:fontRef idx="minor">
            <a:schemeClr val="dk1"/>
          </a:fontRef>
        </dgm:style>
      </dgm:prSet>
      <dgm:spPr/>
      <dgm:t>
        <a:bodyPr/>
        <a:lstStyle/>
        <a:p>
          <a:pPr algn="ctr" rtl="1"/>
          <a:r>
            <a:rPr lang="en-US" sz="3200" dirty="0">
              <a:solidFill>
                <a:schemeClr val="tx1"/>
              </a:solidFill>
            </a:rPr>
            <a:t>TS</a:t>
          </a:r>
          <a:endParaRPr lang="en-US" sz="3200" dirty="0"/>
        </a:p>
      </dgm:t>
    </dgm:pt>
    <dgm:pt modelId="{6F90844A-8597-4755-8B78-9DA4CE80CD2F}" type="parTrans" cxnId="{9798CB3F-2A42-4990-B791-0F67824DF892}">
      <dgm:prSet/>
      <dgm:spPr/>
      <dgm:t>
        <a:bodyPr/>
        <a:lstStyle/>
        <a:p>
          <a:endParaRPr lang="en-US"/>
        </a:p>
      </dgm:t>
    </dgm:pt>
    <dgm:pt modelId="{A54D214B-448B-4BAB-9C9B-924E5035F63C}" type="sibTrans" cxnId="{9798CB3F-2A42-4990-B791-0F67824DF892}">
      <dgm:prSet/>
      <dgm:spPr/>
      <dgm:t>
        <a:bodyPr/>
        <a:lstStyle/>
        <a:p>
          <a:endParaRPr lang="en-US"/>
        </a:p>
      </dgm:t>
    </dgm:pt>
    <dgm:pt modelId="{037B544A-A39A-4C02-919B-95A3538BA91C}" type="pres">
      <dgm:prSet presAssocID="{C85DA879-15F2-412D-BABA-F007D72C7CCE}" presName="Name0" presStyleCnt="0">
        <dgm:presLayoutVars>
          <dgm:chMax val="7"/>
          <dgm:chPref val="7"/>
          <dgm:dir/>
        </dgm:presLayoutVars>
      </dgm:prSet>
      <dgm:spPr/>
    </dgm:pt>
    <dgm:pt modelId="{E92F08FF-249F-483D-8CA3-5F72543C09B3}" type="pres">
      <dgm:prSet presAssocID="{C85DA879-15F2-412D-BABA-F007D72C7CCE}" presName="Name1" presStyleCnt="0"/>
      <dgm:spPr/>
    </dgm:pt>
    <dgm:pt modelId="{BDD4CDA8-F640-41B4-AD7B-150AEF055BC4}" type="pres">
      <dgm:prSet presAssocID="{C85DA879-15F2-412D-BABA-F007D72C7CCE}" presName="cycle" presStyleCnt="0"/>
      <dgm:spPr/>
    </dgm:pt>
    <dgm:pt modelId="{2047FF6B-1CC1-4006-BD72-B8B9A4D101ED}" type="pres">
      <dgm:prSet presAssocID="{C85DA879-15F2-412D-BABA-F007D72C7CCE}" presName="srcNode" presStyleLbl="node1" presStyleIdx="0" presStyleCnt="3"/>
      <dgm:spPr/>
    </dgm:pt>
    <dgm:pt modelId="{59F16EF4-183D-48D8-94D0-B6BA0E88AF5D}" type="pres">
      <dgm:prSet presAssocID="{C85DA879-15F2-412D-BABA-F007D72C7CCE}" presName="conn" presStyleLbl="parChTrans1D2" presStyleIdx="0" presStyleCnt="1"/>
      <dgm:spPr/>
    </dgm:pt>
    <dgm:pt modelId="{6BD86C6A-39F1-4DA7-9E05-77CE61084F92}" type="pres">
      <dgm:prSet presAssocID="{C85DA879-15F2-412D-BABA-F007D72C7CCE}" presName="extraNode" presStyleLbl="node1" presStyleIdx="0" presStyleCnt="3"/>
      <dgm:spPr/>
    </dgm:pt>
    <dgm:pt modelId="{4D99A6F8-1CC5-4598-8843-36CA5A6DD1F1}" type="pres">
      <dgm:prSet presAssocID="{C85DA879-15F2-412D-BABA-F007D72C7CCE}" presName="dstNode" presStyleLbl="node1" presStyleIdx="0" presStyleCnt="3"/>
      <dgm:spPr/>
    </dgm:pt>
    <dgm:pt modelId="{D2C293F3-2B1D-4A8C-BB88-32F74C8EDE25}" type="pres">
      <dgm:prSet presAssocID="{DB2D39A3-3694-4985-A45D-637999D4A05A}" presName="text_1" presStyleLbl="node1" presStyleIdx="0" presStyleCnt="3">
        <dgm:presLayoutVars>
          <dgm:bulletEnabled val="1"/>
        </dgm:presLayoutVars>
      </dgm:prSet>
      <dgm:spPr/>
    </dgm:pt>
    <dgm:pt modelId="{46D8BAAF-B6F7-47CB-BC82-BBFDE2A78A87}" type="pres">
      <dgm:prSet presAssocID="{DB2D39A3-3694-4985-A45D-637999D4A05A}" presName="accent_1" presStyleCnt="0"/>
      <dgm:spPr/>
    </dgm:pt>
    <dgm:pt modelId="{13266DDE-A758-458D-8C86-C72DEEA51F99}" type="pres">
      <dgm:prSet presAssocID="{DB2D39A3-3694-4985-A45D-637999D4A05A}" presName="accentRepeatNode" presStyleLbl="solidFgAcc1" presStyleIdx="0" presStyleCnt="3" custLinFactNeighborX="-3484" custLinFactNeighborY="-5807"/>
      <dgm:spPr/>
    </dgm:pt>
    <dgm:pt modelId="{654FBE38-DF83-4606-9D26-C2CECF5D8CA3}" type="pres">
      <dgm:prSet presAssocID="{015BAF41-6B6A-4902-BC8E-94B6A9387AB6}" presName="text_2" presStyleLbl="node1" presStyleIdx="1" presStyleCnt="3">
        <dgm:presLayoutVars>
          <dgm:bulletEnabled val="1"/>
        </dgm:presLayoutVars>
      </dgm:prSet>
      <dgm:spPr/>
    </dgm:pt>
    <dgm:pt modelId="{B54BFF5F-AC6F-4CFF-B59A-B2BA986E22B4}" type="pres">
      <dgm:prSet presAssocID="{015BAF41-6B6A-4902-BC8E-94B6A9387AB6}" presName="accent_2" presStyleCnt="0"/>
      <dgm:spPr/>
    </dgm:pt>
    <dgm:pt modelId="{676ADBFB-483F-4DCF-A5E1-6CEF209D5FD3}" type="pres">
      <dgm:prSet presAssocID="{015BAF41-6B6A-4902-BC8E-94B6A9387AB6}" presName="accentRepeatNode" presStyleLbl="solidFgAcc1" presStyleIdx="1" presStyleCnt="3" custLinFactNeighborX="-26523" custLinFactNeighborY="-5613"/>
      <dgm:spPr/>
    </dgm:pt>
    <dgm:pt modelId="{3E296936-AC98-42A3-AB30-AA8BB5930541}" type="pres">
      <dgm:prSet presAssocID="{47150335-9207-4FC5-8420-D2EBE3F4958E}" presName="text_3" presStyleLbl="node1" presStyleIdx="2" presStyleCnt="3">
        <dgm:presLayoutVars>
          <dgm:bulletEnabled val="1"/>
        </dgm:presLayoutVars>
      </dgm:prSet>
      <dgm:spPr/>
    </dgm:pt>
    <dgm:pt modelId="{7D62C2BA-4FFF-4016-A7C1-FDF0854CCCA5}" type="pres">
      <dgm:prSet presAssocID="{47150335-9207-4FC5-8420-D2EBE3F4958E}" presName="accent_3" presStyleCnt="0"/>
      <dgm:spPr/>
    </dgm:pt>
    <dgm:pt modelId="{EEC71646-00F1-444F-B804-6ABD69635E82}" type="pres">
      <dgm:prSet presAssocID="{47150335-9207-4FC5-8420-D2EBE3F4958E}" presName="accentRepeatNode" presStyleLbl="solidFgAcc1" presStyleIdx="2" presStyleCnt="3" custLinFactNeighborX="-21634" custLinFactNeighborY="-2050"/>
      <dgm:spPr/>
    </dgm:pt>
  </dgm:ptLst>
  <dgm:cxnLst>
    <dgm:cxn modelId="{47F8CC23-6D04-4320-9437-D521B820308E}" type="presOf" srcId="{47150335-9207-4FC5-8420-D2EBE3F4958E}" destId="{3E296936-AC98-42A3-AB30-AA8BB5930541}" srcOrd="0" destOrd="0" presId="urn:microsoft.com/office/officeart/2008/layout/VerticalCurvedList"/>
    <dgm:cxn modelId="{9798CB3F-2A42-4990-B791-0F67824DF892}" srcId="{C85DA879-15F2-412D-BABA-F007D72C7CCE}" destId="{47150335-9207-4FC5-8420-D2EBE3F4958E}" srcOrd="2" destOrd="0" parTransId="{6F90844A-8597-4755-8B78-9DA4CE80CD2F}" sibTransId="{A54D214B-448B-4BAB-9C9B-924E5035F63C}"/>
    <dgm:cxn modelId="{6C2C5850-238D-455B-B521-DCE7B641A407}" srcId="{C85DA879-15F2-412D-BABA-F007D72C7CCE}" destId="{015BAF41-6B6A-4902-BC8E-94B6A9387AB6}" srcOrd="1" destOrd="0" parTransId="{7559207D-1E42-4DC3-B343-C947CC563295}" sibTransId="{4B2FE928-3BE8-43A6-9112-93FD4D2664B2}"/>
    <dgm:cxn modelId="{F1BE5656-6D37-4A24-9A1C-45F8F14CBF3E}" type="presOf" srcId="{5538FA57-CB4E-41B9-89D4-AAEF4AF3E2A3}" destId="{59F16EF4-183D-48D8-94D0-B6BA0E88AF5D}" srcOrd="0" destOrd="0" presId="urn:microsoft.com/office/officeart/2008/layout/VerticalCurvedList"/>
    <dgm:cxn modelId="{39979380-87D8-4EE4-A10F-45A3AF79A172}" type="presOf" srcId="{C85DA879-15F2-412D-BABA-F007D72C7CCE}" destId="{037B544A-A39A-4C02-919B-95A3538BA91C}" srcOrd="0" destOrd="0" presId="urn:microsoft.com/office/officeart/2008/layout/VerticalCurvedList"/>
    <dgm:cxn modelId="{C2828B8C-0299-4A5F-B8DA-40DD2DA0DFEF}" type="presOf" srcId="{DB2D39A3-3694-4985-A45D-637999D4A05A}" destId="{D2C293F3-2B1D-4A8C-BB88-32F74C8EDE25}" srcOrd="0" destOrd="0" presId="urn:microsoft.com/office/officeart/2008/layout/VerticalCurvedList"/>
    <dgm:cxn modelId="{A1493D94-30E7-45A3-9209-783A14BAE11D}" type="presOf" srcId="{015BAF41-6B6A-4902-BC8E-94B6A9387AB6}" destId="{654FBE38-DF83-4606-9D26-C2CECF5D8CA3}" srcOrd="0" destOrd="0" presId="urn:microsoft.com/office/officeart/2008/layout/VerticalCurvedList"/>
    <dgm:cxn modelId="{DB119ED9-4972-4A25-82F9-D8E58A8E0898}" srcId="{C85DA879-15F2-412D-BABA-F007D72C7CCE}" destId="{DB2D39A3-3694-4985-A45D-637999D4A05A}" srcOrd="0" destOrd="0" parTransId="{E0ADC557-50ED-4103-8384-4AF8EFFD3797}" sibTransId="{5538FA57-CB4E-41B9-89D4-AAEF4AF3E2A3}"/>
    <dgm:cxn modelId="{60DACC6E-3BF3-41AA-84ED-B2C11FC9C020}" type="presParOf" srcId="{037B544A-A39A-4C02-919B-95A3538BA91C}" destId="{E92F08FF-249F-483D-8CA3-5F72543C09B3}" srcOrd="0" destOrd="0" presId="urn:microsoft.com/office/officeart/2008/layout/VerticalCurvedList"/>
    <dgm:cxn modelId="{AA7B47CA-5AF8-4C44-94B8-2EDE39589270}" type="presParOf" srcId="{E92F08FF-249F-483D-8CA3-5F72543C09B3}" destId="{BDD4CDA8-F640-41B4-AD7B-150AEF055BC4}" srcOrd="0" destOrd="0" presId="urn:microsoft.com/office/officeart/2008/layout/VerticalCurvedList"/>
    <dgm:cxn modelId="{B13BCB39-2D8F-4FCC-8DE9-32C68BCE8813}" type="presParOf" srcId="{BDD4CDA8-F640-41B4-AD7B-150AEF055BC4}" destId="{2047FF6B-1CC1-4006-BD72-B8B9A4D101ED}" srcOrd="0" destOrd="0" presId="urn:microsoft.com/office/officeart/2008/layout/VerticalCurvedList"/>
    <dgm:cxn modelId="{4FEEEC74-CD15-430B-92E0-F51703572975}" type="presParOf" srcId="{BDD4CDA8-F640-41B4-AD7B-150AEF055BC4}" destId="{59F16EF4-183D-48D8-94D0-B6BA0E88AF5D}" srcOrd="1" destOrd="0" presId="urn:microsoft.com/office/officeart/2008/layout/VerticalCurvedList"/>
    <dgm:cxn modelId="{D09275A3-70AC-4E0A-9D3F-5A55FEF0434A}" type="presParOf" srcId="{BDD4CDA8-F640-41B4-AD7B-150AEF055BC4}" destId="{6BD86C6A-39F1-4DA7-9E05-77CE61084F92}" srcOrd="2" destOrd="0" presId="urn:microsoft.com/office/officeart/2008/layout/VerticalCurvedList"/>
    <dgm:cxn modelId="{5A29A016-EAC9-4684-8A9C-A14DDB603EB3}" type="presParOf" srcId="{BDD4CDA8-F640-41B4-AD7B-150AEF055BC4}" destId="{4D99A6F8-1CC5-4598-8843-36CA5A6DD1F1}" srcOrd="3" destOrd="0" presId="urn:microsoft.com/office/officeart/2008/layout/VerticalCurvedList"/>
    <dgm:cxn modelId="{8B8E8DFD-A921-408E-B423-87DE1AA71A65}" type="presParOf" srcId="{E92F08FF-249F-483D-8CA3-5F72543C09B3}" destId="{D2C293F3-2B1D-4A8C-BB88-32F74C8EDE25}" srcOrd="1" destOrd="0" presId="urn:microsoft.com/office/officeart/2008/layout/VerticalCurvedList"/>
    <dgm:cxn modelId="{2ABA3E72-2589-4639-86E0-3158F082D6A2}" type="presParOf" srcId="{E92F08FF-249F-483D-8CA3-5F72543C09B3}" destId="{46D8BAAF-B6F7-47CB-BC82-BBFDE2A78A87}" srcOrd="2" destOrd="0" presId="urn:microsoft.com/office/officeart/2008/layout/VerticalCurvedList"/>
    <dgm:cxn modelId="{15E6D893-25F7-4B9A-9B13-713F102D3EC6}" type="presParOf" srcId="{46D8BAAF-B6F7-47CB-BC82-BBFDE2A78A87}" destId="{13266DDE-A758-458D-8C86-C72DEEA51F99}" srcOrd="0" destOrd="0" presId="urn:microsoft.com/office/officeart/2008/layout/VerticalCurvedList"/>
    <dgm:cxn modelId="{E519A516-FAAB-4E34-8D75-D2FBF5D599DB}" type="presParOf" srcId="{E92F08FF-249F-483D-8CA3-5F72543C09B3}" destId="{654FBE38-DF83-4606-9D26-C2CECF5D8CA3}" srcOrd="3" destOrd="0" presId="urn:microsoft.com/office/officeart/2008/layout/VerticalCurvedList"/>
    <dgm:cxn modelId="{5800C829-B9CD-4BF4-A32C-7595796794D0}" type="presParOf" srcId="{E92F08FF-249F-483D-8CA3-5F72543C09B3}" destId="{B54BFF5F-AC6F-4CFF-B59A-B2BA986E22B4}" srcOrd="4" destOrd="0" presId="urn:microsoft.com/office/officeart/2008/layout/VerticalCurvedList"/>
    <dgm:cxn modelId="{83C34EB4-9766-445A-8C3A-838A6A32E663}" type="presParOf" srcId="{B54BFF5F-AC6F-4CFF-B59A-B2BA986E22B4}" destId="{676ADBFB-483F-4DCF-A5E1-6CEF209D5FD3}" srcOrd="0" destOrd="0" presId="urn:microsoft.com/office/officeart/2008/layout/VerticalCurvedList"/>
    <dgm:cxn modelId="{9F7B190D-C9F7-4B79-ACCE-AF06AA7BBBCC}" type="presParOf" srcId="{E92F08FF-249F-483D-8CA3-5F72543C09B3}" destId="{3E296936-AC98-42A3-AB30-AA8BB5930541}" srcOrd="5" destOrd="0" presId="urn:microsoft.com/office/officeart/2008/layout/VerticalCurvedList"/>
    <dgm:cxn modelId="{06B50F52-71FA-41A9-82F6-BA7EE2F72BDA}" type="presParOf" srcId="{E92F08FF-249F-483D-8CA3-5F72543C09B3}" destId="{7D62C2BA-4FFF-4016-A7C1-FDF0854CCCA5}" srcOrd="6" destOrd="0" presId="urn:microsoft.com/office/officeart/2008/layout/VerticalCurvedList"/>
    <dgm:cxn modelId="{FA32A63B-6D74-4AF6-AF49-AE993A3C3914}" type="presParOf" srcId="{7D62C2BA-4FFF-4016-A7C1-FDF0854CCCA5}" destId="{EEC71646-00F1-444F-B804-6ABD69635E8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5DA879-15F2-412D-BABA-F007D72C7CCE}" type="doc">
      <dgm:prSet loTypeId="urn:microsoft.com/office/officeart/2008/layout/VerticalCurvedList" loCatId="list" qsTypeId="urn:microsoft.com/office/officeart/2005/8/quickstyle/3d1" qsCatId="3D" csTypeId="urn:microsoft.com/office/officeart/2005/8/colors/accent2_1" csCatId="accent2" phldr="1"/>
      <dgm:spPr/>
      <dgm:t>
        <a:bodyPr/>
        <a:lstStyle/>
        <a:p>
          <a:endParaRPr lang="en-US"/>
        </a:p>
      </dgm:t>
    </dgm:pt>
    <dgm:pt modelId="{DB2D39A3-3694-4985-A45D-637999D4A05A}">
      <dgm:prSet phldrT="[Text]" custT="1">
        <dgm:style>
          <a:lnRef idx="0">
            <a:schemeClr val="accent2"/>
          </a:lnRef>
          <a:fillRef idx="3">
            <a:schemeClr val="accent2"/>
          </a:fillRef>
          <a:effectRef idx="3">
            <a:schemeClr val="accent2"/>
          </a:effectRef>
          <a:fontRef idx="minor">
            <a:schemeClr val="lt1"/>
          </a:fontRef>
        </dgm:style>
      </dgm:prSet>
      <dgm:spPr/>
      <dgm:t>
        <a:bodyPr/>
        <a:lstStyle/>
        <a:p>
          <a:pPr algn="ctr"/>
          <a:r>
            <a:rPr lang="en-US" sz="3200" dirty="0">
              <a:solidFill>
                <a:schemeClr val="bg1"/>
              </a:solidFill>
            </a:rPr>
            <a:t>V</a:t>
          </a:r>
        </a:p>
      </dgm:t>
    </dgm:pt>
    <dgm:pt modelId="{E0ADC557-50ED-4103-8384-4AF8EFFD3797}" type="parTrans" cxnId="{DB119ED9-4972-4A25-82F9-D8E58A8E0898}">
      <dgm:prSet/>
      <dgm:spPr/>
      <dgm:t>
        <a:bodyPr/>
        <a:lstStyle/>
        <a:p>
          <a:endParaRPr lang="en-US"/>
        </a:p>
      </dgm:t>
    </dgm:pt>
    <dgm:pt modelId="{5538FA57-CB4E-41B9-89D4-AAEF4AF3E2A3}" type="sibTrans" cxnId="{DB119ED9-4972-4A25-82F9-D8E58A8E0898}">
      <dgm:prSet/>
      <dgm:spPr/>
      <dgm:t>
        <a:bodyPr/>
        <a:lstStyle/>
        <a:p>
          <a:endParaRPr lang="en-US"/>
        </a:p>
      </dgm:t>
    </dgm:pt>
    <dgm:pt modelId="{015BAF41-6B6A-4902-BC8E-94B6A9387AB6}">
      <dgm:prSet phldrT="[Text]" custT="1">
        <dgm:style>
          <a:lnRef idx="2">
            <a:schemeClr val="accent2"/>
          </a:lnRef>
          <a:fillRef idx="1">
            <a:schemeClr val="lt1"/>
          </a:fillRef>
          <a:effectRef idx="0">
            <a:schemeClr val="accent2"/>
          </a:effectRef>
          <a:fontRef idx="minor">
            <a:schemeClr val="dk1"/>
          </a:fontRef>
        </dgm:style>
      </dgm:prSet>
      <dgm:spPr/>
      <dgm:t>
        <a:bodyPr/>
        <a:lstStyle/>
        <a:p>
          <a:pPr algn="ctr"/>
          <a:r>
            <a:rPr lang="en-US" sz="3200" dirty="0">
              <a:solidFill>
                <a:schemeClr val="tx1"/>
              </a:solidFill>
            </a:rPr>
            <a:t>TS-V</a:t>
          </a:r>
          <a:endParaRPr lang="en-US" sz="1800" dirty="0">
            <a:solidFill>
              <a:schemeClr val="tx1"/>
            </a:solidFill>
          </a:endParaRPr>
        </a:p>
      </dgm:t>
    </dgm:pt>
    <dgm:pt modelId="{7559207D-1E42-4DC3-B343-C947CC563295}" type="parTrans" cxnId="{6C2C5850-238D-455B-B521-DCE7B641A407}">
      <dgm:prSet/>
      <dgm:spPr/>
      <dgm:t>
        <a:bodyPr/>
        <a:lstStyle/>
        <a:p>
          <a:endParaRPr lang="en-US"/>
        </a:p>
      </dgm:t>
    </dgm:pt>
    <dgm:pt modelId="{4B2FE928-3BE8-43A6-9112-93FD4D2664B2}" type="sibTrans" cxnId="{6C2C5850-238D-455B-B521-DCE7B641A407}">
      <dgm:prSet/>
      <dgm:spPr/>
      <dgm:t>
        <a:bodyPr/>
        <a:lstStyle/>
        <a:p>
          <a:endParaRPr lang="en-US"/>
        </a:p>
      </dgm:t>
    </dgm:pt>
    <dgm:pt modelId="{47150335-9207-4FC5-8420-D2EBE3F4958E}">
      <dgm:prSet phldrT="[Text]" custT="1">
        <dgm:style>
          <a:lnRef idx="2">
            <a:schemeClr val="accent2"/>
          </a:lnRef>
          <a:fillRef idx="1">
            <a:schemeClr val="lt1"/>
          </a:fillRef>
          <a:effectRef idx="0">
            <a:schemeClr val="accent2"/>
          </a:effectRef>
          <a:fontRef idx="minor">
            <a:schemeClr val="dk1"/>
          </a:fontRef>
        </dgm:style>
      </dgm:prSet>
      <dgm:spPr/>
      <dgm:t>
        <a:bodyPr/>
        <a:lstStyle/>
        <a:p>
          <a:pPr algn="ctr" rtl="1"/>
          <a:r>
            <a:rPr lang="en-US" sz="3200" dirty="0">
              <a:solidFill>
                <a:schemeClr val="tx1"/>
              </a:solidFill>
            </a:rPr>
            <a:t>TS</a:t>
          </a:r>
          <a:endParaRPr lang="en-US" sz="3200" dirty="0"/>
        </a:p>
      </dgm:t>
    </dgm:pt>
    <dgm:pt modelId="{6F90844A-8597-4755-8B78-9DA4CE80CD2F}" type="parTrans" cxnId="{9798CB3F-2A42-4990-B791-0F67824DF892}">
      <dgm:prSet/>
      <dgm:spPr/>
      <dgm:t>
        <a:bodyPr/>
        <a:lstStyle/>
        <a:p>
          <a:endParaRPr lang="en-US"/>
        </a:p>
      </dgm:t>
    </dgm:pt>
    <dgm:pt modelId="{A54D214B-448B-4BAB-9C9B-924E5035F63C}" type="sibTrans" cxnId="{9798CB3F-2A42-4990-B791-0F67824DF892}">
      <dgm:prSet/>
      <dgm:spPr/>
      <dgm:t>
        <a:bodyPr/>
        <a:lstStyle/>
        <a:p>
          <a:endParaRPr lang="en-US"/>
        </a:p>
      </dgm:t>
    </dgm:pt>
    <dgm:pt modelId="{037B544A-A39A-4C02-919B-95A3538BA91C}" type="pres">
      <dgm:prSet presAssocID="{C85DA879-15F2-412D-BABA-F007D72C7CCE}" presName="Name0" presStyleCnt="0">
        <dgm:presLayoutVars>
          <dgm:chMax val="7"/>
          <dgm:chPref val="7"/>
          <dgm:dir/>
        </dgm:presLayoutVars>
      </dgm:prSet>
      <dgm:spPr/>
    </dgm:pt>
    <dgm:pt modelId="{E92F08FF-249F-483D-8CA3-5F72543C09B3}" type="pres">
      <dgm:prSet presAssocID="{C85DA879-15F2-412D-BABA-F007D72C7CCE}" presName="Name1" presStyleCnt="0"/>
      <dgm:spPr/>
    </dgm:pt>
    <dgm:pt modelId="{BDD4CDA8-F640-41B4-AD7B-150AEF055BC4}" type="pres">
      <dgm:prSet presAssocID="{C85DA879-15F2-412D-BABA-F007D72C7CCE}" presName="cycle" presStyleCnt="0"/>
      <dgm:spPr/>
    </dgm:pt>
    <dgm:pt modelId="{2047FF6B-1CC1-4006-BD72-B8B9A4D101ED}" type="pres">
      <dgm:prSet presAssocID="{C85DA879-15F2-412D-BABA-F007D72C7CCE}" presName="srcNode" presStyleLbl="node1" presStyleIdx="0" presStyleCnt="3"/>
      <dgm:spPr/>
    </dgm:pt>
    <dgm:pt modelId="{59F16EF4-183D-48D8-94D0-B6BA0E88AF5D}" type="pres">
      <dgm:prSet presAssocID="{C85DA879-15F2-412D-BABA-F007D72C7CCE}" presName="conn" presStyleLbl="parChTrans1D2" presStyleIdx="0" presStyleCnt="1"/>
      <dgm:spPr/>
    </dgm:pt>
    <dgm:pt modelId="{6BD86C6A-39F1-4DA7-9E05-77CE61084F92}" type="pres">
      <dgm:prSet presAssocID="{C85DA879-15F2-412D-BABA-F007D72C7CCE}" presName="extraNode" presStyleLbl="node1" presStyleIdx="0" presStyleCnt="3"/>
      <dgm:spPr/>
    </dgm:pt>
    <dgm:pt modelId="{4D99A6F8-1CC5-4598-8843-36CA5A6DD1F1}" type="pres">
      <dgm:prSet presAssocID="{C85DA879-15F2-412D-BABA-F007D72C7CCE}" presName="dstNode" presStyleLbl="node1" presStyleIdx="0" presStyleCnt="3"/>
      <dgm:spPr/>
    </dgm:pt>
    <dgm:pt modelId="{D2C293F3-2B1D-4A8C-BB88-32F74C8EDE25}" type="pres">
      <dgm:prSet presAssocID="{DB2D39A3-3694-4985-A45D-637999D4A05A}" presName="text_1" presStyleLbl="node1" presStyleIdx="0" presStyleCnt="3">
        <dgm:presLayoutVars>
          <dgm:bulletEnabled val="1"/>
        </dgm:presLayoutVars>
      </dgm:prSet>
      <dgm:spPr/>
    </dgm:pt>
    <dgm:pt modelId="{46D8BAAF-B6F7-47CB-BC82-BBFDE2A78A87}" type="pres">
      <dgm:prSet presAssocID="{DB2D39A3-3694-4985-A45D-637999D4A05A}" presName="accent_1" presStyleCnt="0"/>
      <dgm:spPr/>
    </dgm:pt>
    <dgm:pt modelId="{13266DDE-A758-458D-8C86-C72DEEA51F99}" type="pres">
      <dgm:prSet presAssocID="{DB2D39A3-3694-4985-A45D-637999D4A05A}" presName="accentRepeatNode" presStyleLbl="solidFgAcc1" presStyleIdx="0" presStyleCnt="3" custLinFactNeighborX="-3484" custLinFactNeighborY="-5807"/>
      <dgm:spPr/>
    </dgm:pt>
    <dgm:pt modelId="{654FBE38-DF83-4606-9D26-C2CECF5D8CA3}" type="pres">
      <dgm:prSet presAssocID="{015BAF41-6B6A-4902-BC8E-94B6A9387AB6}" presName="text_2" presStyleLbl="node1" presStyleIdx="1" presStyleCnt="3">
        <dgm:presLayoutVars>
          <dgm:bulletEnabled val="1"/>
        </dgm:presLayoutVars>
      </dgm:prSet>
      <dgm:spPr/>
    </dgm:pt>
    <dgm:pt modelId="{B54BFF5F-AC6F-4CFF-B59A-B2BA986E22B4}" type="pres">
      <dgm:prSet presAssocID="{015BAF41-6B6A-4902-BC8E-94B6A9387AB6}" presName="accent_2" presStyleCnt="0"/>
      <dgm:spPr/>
    </dgm:pt>
    <dgm:pt modelId="{676ADBFB-483F-4DCF-A5E1-6CEF209D5FD3}" type="pres">
      <dgm:prSet presAssocID="{015BAF41-6B6A-4902-BC8E-94B6A9387AB6}" presName="accentRepeatNode" presStyleLbl="solidFgAcc1" presStyleIdx="1" presStyleCnt="3" custLinFactNeighborX="-26523" custLinFactNeighborY="-5613"/>
      <dgm:spPr/>
    </dgm:pt>
    <dgm:pt modelId="{3E296936-AC98-42A3-AB30-AA8BB5930541}" type="pres">
      <dgm:prSet presAssocID="{47150335-9207-4FC5-8420-D2EBE3F4958E}" presName="text_3" presStyleLbl="node1" presStyleIdx="2" presStyleCnt="3">
        <dgm:presLayoutVars>
          <dgm:bulletEnabled val="1"/>
        </dgm:presLayoutVars>
      </dgm:prSet>
      <dgm:spPr/>
    </dgm:pt>
    <dgm:pt modelId="{7D62C2BA-4FFF-4016-A7C1-FDF0854CCCA5}" type="pres">
      <dgm:prSet presAssocID="{47150335-9207-4FC5-8420-D2EBE3F4958E}" presName="accent_3" presStyleCnt="0"/>
      <dgm:spPr/>
    </dgm:pt>
    <dgm:pt modelId="{EEC71646-00F1-444F-B804-6ABD69635E82}" type="pres">
      <dgm:prSet presAssocID="{47150335-9207-4FC5-8420-D2EBE3F4958E}" presName="accentRepeatNode" presStyleLbl="solidFgAcc1" presStyleIdx="2" presStyleCnt="3" custLinFactNeighborX="-21634" custLinFactNeighborY="-2050"/>
      <dgm:spPr/>
    </dgm:pt>
  </dgm:ptLst>
  <dgm:cxnLst>
    <dgm:cxn modelId="{7AAEC11B-9D44-46BB-A3F2-971A7DEEE9F3}" type="presOf" srcId="{015BAF41-6B6A-4902-BC8E-94B6A9387AB6}" destId="{654FBE38-DF83-4606-9D26-C2CECF5D8CA3}" srcOrd="0" destOrd="0" presId="urn:microsoft.com/office/officeart/2008/layout/VerticalCurvedList"/>
    <dgm:cxn modelId="{3839D935-4607-4434-95B1-1BA3C1156B29}" type="presOf" srcId="{5538FA57-CB4E-41B9-89D4-AAEF4AF3E2A3}" destId="{59F16EF4-183D-48D8-94D0-B6BA0E88AF5D}" srcOrd="0" destOrd="0" presId="urn:microsoft.com/office/officeart/2008/layout/VerticalCurvedList"/>
    <dgm:cxn modelId="{9798CB3F-2A42-4990-B791-0F67824DF892}" srcId="{C85DA879-15F2-412D-BABA-F007D72C7CCE}" destId="{47150335-9207-4FC5-8420-D2EBE3F4958E}" srcOrd="2" destOrd="0" parTransId="{6F90844A-8597-4755-8B78-9DA4CE80CD2F}" sibTransId="{A54D214B-448B-4BAB-9C9B-924E5035F63C}"/>
    <dgm:cxn modelId="{6C2C5850-238D-455B-B521-DCE7B641A407}" srcId="{C85DA879-15F2-412D-BABA-F007D72C7CCE}" destId="{015BAF41-6B6A-4902-BC8E-94B6A9387AB6}" srcOrd="1" destOrd="0" parTransId="{7559207D-1E42-4DC3-B343-C947CC563295}" sibTransId="{4B2FE928-3BE8-43A6-9112-93FD4D2664B2}"/>
    <dgm:cxn modelId="{FD20B97F-AAEA-4808-835C-3C9D32285B03}" type="presOf" srcId="{47150335-9207-4FC5-8420-D2EBE3F4958E}" destId="{3E296936-AC98-42A3-AB30-AA8BB5930541}" srcOrd="0" destOrd="0" presId="urn:microsoft.com/office/officeart/2008/layout/VerticalCurvedList"/>
    <dgm:cxn modelId="{DB119ED9-4972-4A25-82F9-D8E58A8E0898}" srcId="{C85DA879-15F2-412D-BABA-F007D72C7CCE}" destId="{DB2D39A3-3694-4985-A45D-637999D4A05A}" srcOrd="0" destOrd="0" parTransId="{E0ADC557-50ED-4103-8384-4AF8EFFD3797}" sibTransId="{5538FA57-CB4E-41B9-89D4-AAEF4AF3E2A3}"/>
    <dgm:cxn modelId="{237A8DF0-DA9F-4F49-BE48-CEF3EF6A006A}" type="presOf" srcId="{C85DA879-15F2-412D-BABA-F007D72C7CCE}" destId="{037B544A-A39A-4C02-919B-95A3538BA91C}" srcOrd="0" destOrd="0" presId="urn:microsoft.com/office/officeart/2008/layout/VerticalCurvedList"/>
    <dgm:cxn modelId="{4C63BFFD-3B49-437F-BDED-73A8451D5177}" type="presOf" srcId="{DB2D39A3-3694-4985-A45D-637999D4A05A}" destId="{D2C293F3-2B1D-4A8C-BB88-32F74C8EDE25}" srcOrd="0" destOrd="0" presId="urn:microsoft.com/office/officeart/2008/layout/VerticalCurvedList"/>
    <dgm:cxn modelId="{00DDE7C7-3647-48E7-9EBA-8373F296B3F1}" type="presParOf" srcId="{037B544A-A39A-4C02-919B-95A3538BA91C}" destId="{E92F08FF-249F-483D-8CA3-5F72543C09B3}" srcOrd="0" destOrd="0" presId="urn:microsoft.com/office/officeart/2008/layout/VerticalCurvedList"/>
    <dgm:cxn modelId="{674ADD07-B1FC-4671-9A76-E4288BFF84B8}" type="presParOf" srcId="{E92F08FF-249F-483D-8CA3-5F72543C09B3}" destId="{BDD4CDA8-F640-41B4-AD7B-150AEF055BC4}" srcOrd="0" destOrd="0" presId="urn:microsoft.com/office/officeart/2008/layout/VerticalCurvedList"/>
    <dgm:cxn modelId="{B9238C77-E063-4C12-ABDB-A77C7D452927}" type="presParOf" srcId="{BDD4CDA8-F640-41B4-AD7B-150AEF055BC4}" destId="{2047FF6B-1CC1-4006-BD72-B8B9A4D101ED}" srcOrd="0" destOrd="0" presId="urn:microsoft.com/office/officeart/2008/layout/VerticalCurvedList"/>
    <dgm:cxn modelId="{1A70CE1B-4DF2-4142-859C-EC6A8B153A25}" type="presParOf" srcId="{BDD4CDA8-F640-41B4-AD7B-150AEF055BC4}" destId="{59F16EF4-183D-48D8-94D0-B6BA0E88AF5D}" srcOrd="1" destOrd="0" presId="urn:microsoft.com/office/officeart/2008/layout/VerticalCurvedList"/>
    <dgm:cxn modelId="{CC8CB14C-0C71-49DF-8A17-6C1B3993A72C}" type="presParOf" srcId="{BDD4CDA8-F640-41B4-AD7B-150AEF055BC4}" destId="{6BD86C6A-39F1-4DA7-9E05-77CE61084F92}" srcOrd="2" destOrd="0" presId="urn:microsoft.com/office/officeart/2008/layout/VerticalCurvedList"/>
    <dgm:cxn modelId="{612708DE-CB35-4143-9351-A67533A34645}" type="presParOf" srcId="{BDD4CDA8-F640-41B4-AD7B-150AEF055BC4}" destId="{4D99A6F8-1CC5-4598-8843-36CA5A6DD1F1}" srcOrd="3" destOrd="0" presId="urn:microsoft.com/office/officeart/2008/layout/VerticalCurvedList"/>
    <dgm:cxn modelId="{02EFC35F-3EDE-4416-BBDA-59EBF90E7A83}" type="presParOf" srcId="{E92F08FF-249F-483D-8CA3-5F72543C09B3}" destId="{D2C293F3-2B1D-4A8C-BB88-32F74C8EDE25}" srcOrd="1" destOrd="0" presId="urn:microsoft.com/office/officeart/2008/layout/VerticalCurvedList"/>
    <dgm:cxn modelId="{74F08BF7-BF87-43D5-9D4B-98CE24DF85CE}" type="presParOf" srcId="{E92F08FF-249F-483D-8CA3-5F72543C09B3}" destId="{46D8BAAF-B6F7-47CB-BC82-BBFDE2A78A87}" srcOrd="2" destOrd="0" presId="urn:microsoft.com/office/officeart/2008/layout/VerticalCurvedList"/>
    <dgm:cxn modelId="{1CB08462-7279-4D0A-9849-B9F66B68F199}" type="presParOf" srcId="{46D8BAAF-B6F7-47CB-BC82-BBFDE2A78A87}" destId="{13266DDE-A758-458D-8C86-C72DEEA51F99}" srcOrd="0" destOrd="0" presId="urn:microsoft.com/office/officeart/2008/layout/VerticalCurvedList"/>
    <dgm:cxn modelId="{534939F8-7F1D-4C2E-BA39-8618CE51C11B}" type="presParOf" srcId="{E92F08FF-249F-483D-8CA3-5F72543C09B3}" destId="{654FBE38-DF83-4606-9D26-C2CECF5D8CA3}" srcOrd="3" destOrd="0" presId="urn:microsoft.com/office/officeart/2008/layout/VerticalCurvedList"/>
    <dgm:cxn modelId="{2C2562B4-D8F4-4D97-8BD6-0B19622BC134}" type="presParOf" srcId="{E92F08FF-249F-483D-8CA3-5F72543C09B3}" destId="{B54BFF5F-AC6F-4CFF-B59A-B2BA986E22B4}" srcOrd="4" destOrd="0" presId="urn:microsoft.com/office/officeart/2008/layout/VerticalCurvedList"/>
    <dgm:cxn modelId="{FE634A41-54D3-44F8-B2FB-4E8DB3ACF44B}" type="presParOf" srcId="{B54BFF5F-AC6F-4CFF-B59A-B2BA986E22B4}" destId="{676ADBFB-483F-4DCF-A5E1-6CEF209D5FD3}" srcOrd="0" destOrd="0" presId="urn:microsoft.com/office/officeart/2008/layout/VerticalCurvedList"/>
    <dgm:cxn modelId="{71B07538-27F0-4A41-A6F6-80252B4584A3}" type="presParOf" srcId="{E92F08FF-249F-483D-8CA3-5F72543C09B3}" destId="{3E296936-AC98-42A3-AB30-AA8BB5930541}" srcOrd="5" destOrd="0" presId="urn:microsoft.com/office/officeart/2008/layout/VerticalCurvedList"/>
    <dgm:cxn modelId="{2638C559-8AA5-45CF-9D91-45D4BD0977F5}" type="presParOf" srcId="{E92F08FF-249F-483D-8CA3-5F72543C09B3}" destId="{7D62C2BA-4FFF-4016-A7C1-FDF0854CCCA5}" srcOrd="6" destOrd="0" presId="urn:microsoft.com/office/officeart/2008/layout/VerticalCurvedList"/>
    <dgm:cxn modelId="{A92D7841-3BE0-41F0-96CE-A0BC894DB4D6}" type="presParOf" srcId="{7D62C2BA-4FFF-4016-A7C1-FDF0854CCCA5}" destId="{EEC71646-00F1-444F-B804-6ABD69635E8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5DA879-15F2-412D-BABA-F007D72C7CCE}" type="doc">
      <dgm:prSet loTypeId="urn:microsoft.com/office/officeart/2008/layout/VerticalCurvedList" loCatId="list" qsTypeId="urn:microsoft.com/office/officeart/2005/8/quickstyle/3d1" qsCatId="3D" csTypeId="urn:microsoft.com/office/officeart/2005/8/colors/accent2_1" csCatId="accent2" phldr="1"/>
      <dgm:spPr/>
      <dgm:t>
        <a:bodyPr/>
        <a:lstStyle/>
        <a:p>
          <a:endParaRPr lang="en-US"/>
        </a:p>
      </dgm:t>
    </dgm:pt>
    <dgm:pt modelId="{DB2D39A3-3694-4985-A45D-637999D4A05A}">
      <dgm:prSet phldrT="[Text]" custT="1">
        <dgm:style>
          <a:lnRef idx="0">
            <a:schemeClr val="accent2"/>
          </a:lnRef>
          <a:fillRef idx="3">
            <a:schemeClr val="accent2"/>
          </a:fillRef>
          <a:effectRef idx="3">
            <a:schemeClr val="accent2"/>
          </a:effectRef>
          <a:fontRef idx="minor">
            <a:schemeClr val="lt1"/>
          </a:fontRef>
        </dgm:style>
      </dgm:prSet>
      <dgm:spPr/>
      <dgm:t>
        <a:bodyPr/>
        <a:lstStyle/>
        <a:p>
          <a:pPr algn="ctr"/>
          <a:r>
            <a:rPr lang="en-US" sz="3200" dirty="0">
              <a:solidFill>
                <a:schemeClr val="bg1"/>
              </a:solidFill>
            </a:rPr>
            <a:t>V</a:t>
          </a:r>
        </a:p>
      </dgm:t>
    </dgm:pt>
    <dgm:pt modelId="{E0ADC557-50ED-4103-8384-4AF8EFFD3797}" type="parTrans" cxnId="{DB119ED9-4972-4A25-82F9-D8E58A8E0898}">
      <dgm:prSet/>
      <dgm:spPr/>
      <dgm:t>
        <a:bodyPr/>
        <a:lstStyle/>
        <a:p>
          <a:endParaRPr lang="en-US"/>
        </a:p>
      </dgm:t>
    </dgm:pt>
    <dgm:pt modelId="{5538FA57-CB4E-41B9-89D4-AAEF4AF3E2A3}" type="sibTrans" cxnId="{DB119ED9-4972-4A25-82F9-D8E58A8E0898}">
      <dgm:prSet/>
      <dgm:spPr/>
      <dgm:t>
        <a:bodyPr/>
        <a:lstStyle/>
        <a:p>
          <a:endParaRPr lang="en-US"/>
        </a:p>
      </dgm:t>
    </dgm:pt>
    <dgm:pt modelId="{015BAF41-6B6A-4902-BC8E-94B6A9387AB6}">
      <dgm:prSet phldrT="[Text]" custT="1">
        <dgm:style>
          <a:lnRef idx="2">
            <a:schemeClr val="accent2"/>
          </a:lnRef>
          <a:fillRef idx="1">
            <a:schemeClr val="lt1"/>
          </a:fillRef>
          <a:effectRef idx="0">
            <a:schemeClr val="accent2"/>
          </a:effectRef>
          <a:fontRef idx="minor">
            <a:schemeClr val="dk1"/>
          </a:fontRef>
        </dgm:style>
      </dgm:prSet>
      <dgm:spPr/>
      <dgm:t>
        <a:bodyPr/>
        <a:lstStyle/>
        <a:p>
          <a:pPr algn="ctr"/>
          <a:r>
            <a:rPr lang="en-US" sz="3200" dirty="0">
              <a:solidFill>
                <a:schemeClr val="tx1"/>
              </a:solidFill>
            </a:rPr>
            <a:t>TS-V</a:t>
          </a:r>
          <a:endParaRPr lang="en-US" sz="1800" dirty="0">
            <a:solidFill>
              <a:schemeClr val="tx1"/>
            </a:solidFill>
          </a:endParaRPr>
        </a:p>
      </dgm:t>
    </dgm:pt>
    <dgm:pt modelId="{7559207D-1E42-4DC3-B343-C947CC563295}" type="parTrans" cxnId="{6C2C5850-238D-455B-B521-DCE7B641A407}">
      <dgm:prSet/>
      <dgm:spPr/>
      <dgm:t>
        <a:bodyPr/>
        <a:lstStyle/>
        <a:p>
          <a:endParaRPr lang="en-US"/>
        </a:p>
      </dgm:t>
    </dgm:pt>
    <dgm:pt modelId="{4B2FE928-3BE8-43A6-9112-93FD4D2664B2}" type="sibTrans" cxnId="{6C2C5850-238D-455B-B521-DCE7B641A407}">
      <dgm:prSet/>
      <dgm:spPr/>
      <dgm:t>
        <a:bodyPr/>
        <a:lstStyle/>
        <a:p>
          <a:endParaRPr lang="en-US"/>
        </a:p>
      </dgm:t>
    </dgm:pt>
    <dgm:pt modelId="{47150335-9207-4FC5-8420-D2EBE3F4958E}">
      <dgm:prSet phldrT="[Text]" custT="1">
        <dgm:style>
          <a:lnRef idx="2">
            <a:schemeClr val="accent2"/>
          </a:lnRef>
          <a:fillRef idx="1">
            <a:schemeClr val="lt1"/>
          </a:fillRef>
          <a:effectRef idx="0">
            <a:schemeClr val="accent2"/>
          </a:effectRef>
          <a:fontRef idx="minor">
            <a:schemeClr val="dk1"/>
          </a:fontRef>
        </dgm:style>
      </dgm:prSet>
      <dgm:spPr/>
      <dgm:t>
        <a:bodyPr/>
        <a:lstStyle/>
        <a:p>
          <a:pPr algn="ctr" rtl="1"/>
          <a:r>
            <a:rPr lang="en-US" sz="3200" dirty="0">
              <a:solidFill>
                <a:schemeClr val="tx1"/>
              </a:solidFill>
            </a:rPr>
            <a:t>TS</a:t>
          </a:r>
          <a:endParaRPr lang="en-US" sz="3200" dirty="0"/>
        </a:p>
      </dgm:t>
    </dgm:pt>
    <dgm:pt modelId="{6F90844A-8597-4755-8B78-9DA4CE80CD2F}" type="parTrans" cxnId="{9798CB3F-2A42-4990-B791-0F67824DF892}">
      <dgm:prSet/>
      <dgm:spPr/>
      <dgm:t>
        <a:bodyPr/>
        <a:lstStyle/>
        <a:p>
          <a:endParaRPr lang="en-US"/>
        </a:p>
      </dgm:t>
    </dgm:pt>
    <dgm:pt modelId="{A54D214B-448B-4BAB-9C9B-924E5035F63C}" type="sibTrans" cxnId="{9798CB3F-2A42-4990-B791-0F67824DF892}">
      <dgm:prSet/>
      <dgm:spPr/>
      <dgm:t>
        <a:bodyPr/>
        <a:lstStyle/>
        <a:p>
          <a:endParaRPr lang="en-US"/>
        </a:p>
      </dgm:t>
    </dgm:pt>
    <dgm:pt modelId="{037B544A-A39A-4C02-919B-95A3538BA91C}" type="pres">
      <dgm:prSet presAssocID="{C85DA879-15F2-412D-BABA-F007D72C7CCE}" presName="Name0" presStyleCnt="0">
        <dgm:presLayoutVars>
          <dgm:chMax val="7"/>
          <dgm:chPref val="7"/>
          <dgm:dir/>
        </dgm:presLayoutVars>
      </dgm:prSet>
      <dgm:spPr/>
    </dgm:pt>
    <dgm:pt modelId="{E92F08FF-249F-483D-8CA3-5F72543C09B3}" type="pres">
      <dgm:prSet presAssocID="{C85DA879-15F2-412D-BABA-F007D72C7CCE}" presName="Name1" presStyleCnt="0"/>
      <dgm:spPr/>
    </dgm:pt>
    <dgm:pt modelId="{BDD4CDA8-F640-41B4-AD7B-150AEF055BC4}" type="pres">
      <dgm:prSet presAssocID="{C85DA879-15F2-412D-BABA-F007D72C7CCE}" presName="cycle" presStyleCnt="0"/>
      <dgm:spPr/>
    </dgm:pt>
    <dgm:pt modelId="{2047FF6B-1CC1-4006-BD72-B8B9A4D101ED}" type="pres">
      <dgm:prSet presAssocID="{C85DA879-15F2-412D-BABA-F007D72C7CCE}" presName="srcNode" presStyleLbl="node1" presStyleIdx="0" presStyleCnt="3"/>
      <dgm:spPr/>
    </dgm:pt>
    <dgm:pt modelId="{59F16EF4-183D-48D8-94D0-B6BA0E88AF5D}" type="pres">
      <dgm:prSet presAssocID="{C85DA879-15F2-412D-BABA-F007D72C7CCE}" presName="conn" presStyleLbl="parChTrans1D2" presStyleIdx="0" presStyleCnt="1"/>
      <dgm:spPr/>
    </dgm:pt>
    <dgm:pt modelId="{6BD86C6A-39F1-4DA7-9E05-77CE61084F92}" type="pres">
      <dgm:prSet presAssocID="{C85DA879-15F2-412D-BABA-F007D72C7CCE}" presName="extraNode" presStyleLbl="node1" presStyleIdx="0" presStyleCnt="3"/>
      <dgm:spPr/>
    </dgm:pt>
    <dgm:pt modelId="{4D99A6F8-1CC5-4598-8843-36CA5A6DD1F1}" type="pres">
      <dgm:prSet presAssocID="{C85DA879-15F2-412D-BABA-F007D72C7CCE}" presName="dstNode" presStyleLbl="node1" presStyleIdx="0" presStyleCnt="3"/>
      <dgm:spPr/>
    </dgm:pt>
    <dgm:pt modelId="{D2C293F3-2B1D-4A8C-BB88-32F74C8EDE25}" type="pres">
      <dgm:prSet presAssocID="{DB2D39A3-3694-4985-A45D-637999D4A05A}" presName="text_1" presStyleLbl="node1" presStyleIdx="0" presStyleCnt="3">
        <dgm:presLayoutVars>
          <dgm:bulletEnabled val="1"/>
        </dgm:presLayoutVars>
      </dgm:prSet>
      <dgm:spPr/>
    </dgm:pt>
    <dgm:pt modelId="{46D8BAAF-B6F7-47CB-BC82-BBFDE2A78A87}" type="pres">
      <dgm:prSet presAssocID="{DB2D39A3-3694-4985-A45D-637999D4A05A}" presName="accent_1" presStyleCnt="0"/>
      <dgm:spPr/>
    </dgm:pt>
    <dgm:pt modelId="{13266DDE-A758-458D-8C86-C72DEEA51F99}" type="pres">
      <dgm:prSet presAssocID="{DB2D39A3-3694-4985-A45D-637999D4A05A}" presName="accentRepeatNode" presStyleLbl="solidFgAcc1" presStyleIdx="0" presStyleCnt="3" custLinFactNeighborX="-3484" custLinFactNeighborY="-5807"/>
      <dgm:spPr/>
    </dgm:pt>
    <dgm:pt modelId="{654FBE38-DF83-4606-9D26-C2CECF5D8CA3}" type="pres">
      <dgm:prSet presAssocID="{015BAF41-6B6A-4902-BC8E-94B6A9387AB6}" presName="text_2" presStyleLbl="node1" presStyleIdx="1" presStyleCnt="3">
        <dgm:presLayoutVars>
          <dgm:bulletEnabled val="1"/>
        </dgm:presLayoutVars>
      </dgm:prSet>
      <dgm:spPr/>
    </dgm:pt>
    <dgm:pt modelId="{B54BFF5F-AC6F-4CFF-B59A-B2BA986E22B4}" type="pres">
      <dgm:prSet presAssocID="{015BAF41-6B6A-4902-BC8E-94B6A9387AB6}" presName="accent_2" presStyleCnt="0"/>
      <dgm:spPr/>
    </dgm:pt>
    <dgm:pt modelId="{676ADBFB-483F-4DCF-A5E1-6CEF209D5FD3}" type="pres">
      <dgm:prSet presAssocID="{015BAF41-6B6A-4902-BC8E-94B6A9387AB6}" presName="accentRepeatNode" presStyleLbl="solidFgAcc1" presStyleIdx="1" presStyleCnt="3" custLinFactNeighborX="-26523" custLinFactNeighborY="-5613"/>
      <dgm:spPr/>
    </dgm:pt>
    <dgm:pt modelId="{3E296936-AC98-42A3-AB30-AA8BB5930541}" type="pres">
      <dgm:prSet presAssocID="{47150335-9207-4FC5-8420-D2EBE3F4958E}" presName="text_3" presStyleLbl="node1" presStyleIdx="2" presStyleCnt="3">
        <dgm:presLayoutVars>
          <dgm:bulletEnabled val="1"/>
        </dgm:presLayoutVars>
      </dgm:prSet>
      <dgm:spPr/>
    </dgm:pt>
    <dgm:pt modelId="{7D62C2BA-4FFF-4016-A7C1-FDF0854CCCA5}" type="pres">
      <dgm:prSet presAssocID="{47150335-9207-4FC5-8420-D2EBE3F4958E}" presName="accent_3" presStyleCnt="0"/>
      <dgm:spPr/>
    </dgm:pt>
    <dgm:pt modelId="{EEC71646-00F1-444F-B804-6ABD69635E82}" type="pres">
      <dgm:prSet presAssocID="{47150335-9207-4FC5-8420-D2EBE3F4958E}" presName="accentRepeatNode" presStyleLbl="solidFgAcc1" presStyleIdx="2" presStyleCnt="3" custLinFactNeighborX="-21634" custLinFactNeighborY="-2050"/>
      <dgm:spPr/>
    </dgm:pt>
  </dgm:ptLst>
  <dgm:cxnLst>
    <dgm:cxn modelId="{79B04001-1A76-4FC4-858E-9597BEC497EA}" type="presOf" srcId="{47150335-9207-4FC5-8420-D2EBE3F4958E}" destId="{3E296936-AC98-42A3-AB30-AA8BB5930541}" srcOrd="0" destOrd="0" presId="urn:microsoft.com/office/officeart/2008/layout/VerticalCurvedList"/>
    <dgm:cxn modelId="{BDC6AB1D-52FC-4C45-ADBC-0FC0488FACB8}" type="presOf" srcId="{C85DA879-15F2-412D-BABA-F007D72C7CCE}" destId="{037B544A-A39A-4C02-919B-95A3538BA91C}" srcOrd="0" destOrd="0" presId="urn:microsoft.com/office/officeart/2008/layout/VerticalCurvedList"/>
    <dgm:cxn modelId="{9798CB3F-2A42-4990-B791-0F67824DF892}" srcId="{C85DA879-15F2-412D-BABA-F007D72C7CCE}" destId="{47150335-9207-4FC5-8420-D2EBE3F4958E}" srcOrd="2" destOrd="0" parTransId="{6F90844A-8597-4755-8B78-9DA4CE80CD2F}" sibTransId="{A54D214B-448B-4BAB-9C9B-924E5035F63C}"/>
    <dgm:cxn modelId="{68E2424B-A1EE-456A-AB64-595C49071E76}" type="presOf" srcId="{015BAF41-6B6A-4902-BC8E-94B6A9387AB6}" destId="{654FBE38-DF83-4606-9D26-C2CECF5D8CA3}" srcOrd="0" destOrd="0" presId="urn:microsoft.com/office/officeart/2008/layout/VerticalCurvedList"/>
    <dgm:cxn modelId="{6C2C5850-238D-455B-B521-DCE7B641A407}" srcId="{C85DA879-15F2-412D-BABA-F007D72C7CCE}" destId="{015BAF41-6B6A-4902-BC8E-94B6A9387AB6}" srcOrd="1" destOrd="0" parTransId="{7559207D-1E42-4DC3-B343-C947CC563295}" sibTransId="{4B2FE928-3BE8-43A6-9112-93FD4D2664B2}"/>
    <dgm:cxn modelId="{59C559BD-C975-4668-9CF0-744AD570BA8C}" type="presOf" srcId="{DB2D39A3-3694-4985-A45D-637999D4A05A}" destId="{D2C293F3-2B1D-4A8C-BB88-32F74C8EDE25}" srcOrd="0" destOrd="0" presId="urn:microsoft.com/office/officeart/2008/layout/VerticalCurvedList"/>
    <dgm:cxn modelId="{DB119ED9-4972-4A25-82F9-D8E58A8E0898}" srcId="{C85DA879-15F2-412D-BABA-F007D72C7CCE}" destId="{DB2D39A3-3694-4985-A45D-637999D4A05A}" srcOrd="0" destOrd="0" parTransId="{E0ADC557-50ED-4103-8384-4AF8EFFD3797}" sibTransId="{5538FA57-CB4E-41B9-89D4-AAEF4AF3E2A3}"/>
    <dgm:cxn modelId="{1BADC1E3-30FA-498E-8CB5-4D0F4D847A6E}" type="presOf" srcId="{5538FA57-CB4E-41B9-89D4-AAEF4AF3E2A3}" destId="{59F16EF4-183D-48D8-94D0-B6BA0E88AF5D}" srcOrd="0" destOrd="0" presId="urn:microsoft.com/office/officeart/2008/layout/VerticalCurvedList"/>
    <dgm:cxn modelId="{7AC89F37-E83E-4421-9F67-5CE569E740EC}" type="presParOf" srcId="{037B544A-A39A-4C02-919B-95A3538BA91C}" destId="{E92F08FF-249F-483D-8CA3-5F72543C09B3}" srcOrd="0" destOrd="0" presId="urn:microsoft.com/office/officeart/2008/layout/VerticalCurvedList"/>
    <dgm:cxn modelId="{554CDEF9-1640-4721-AADF-74F9BBC5E375}" type="presParOf" srcId="{E92F08FF-249F-483D-8CA3-5F72543C09B3}" destId="{BDD4CDA8-F640-41B4-AD7B-150AEF055BC4}" srcOrd="0" destOrd="0" presId="urn:microsoft.com/office/officeart/2008/layout/VerticalCurvedList"/>
    <dgm:cxn modelId="{879EEC22-F67F-4332-A985-2EDA1A00F14F}" type="presParOf" srcId="{BDD4CDA8-F640-41B4-AD7B-150AEF055BC4}" destId="{2047FF6B-1CC1-4006-BD72-B8B9A4D101ED}" srcOrd="0" destOrd="0" presId="urn:microsoft.com/office/officeart/2008/layout/VerticalCurvedList"/>
    <dgm:cxn modelId="{6F5079C0-257C-4D7A-83FA-E60F965DFA88}" type="presParOf" srcId="{BDD4CDA8-F640-41B4-AD7B-150AEF055BC4}" destId="{59F16EF4-183D-48D8-94D0-B6BA0E88AF5D}" srcOrd="1" destOrd="0" presId="urn:microsoft.com/office/officeart/2008/layout/VerticalCurvedList"/>
    <dgm:cxn modelId="{B4C60D23-DC9C-4765-B784-FEB6783CE117}" type="presParOf" srcId="{BDD4CDA8-F640-41B4-AD7B-150AEF055BC4}" destId="{6BD86C6A-39F1-4DA7-9E05-77CE61084F92}" srcOrd="2" destOrd="0" presId="urn:microsoft.com/office/officeart/2008/layout/VerticalCurvedList"/>
    <dgm:cxn modelId="{711D21FA-4DF6-402C-8199-23062C2BF4E6}" type="presParOf" srcId="{BDD4CDA8-F640-41B4-AD7B-150AEF055BC4}" destId="{4D99A6F8-1CC5-4598-8843-36CA5A6DD1F1}" srcOrd="3" destOrd="0" presId="urn:microsoft.com/office/officeart/2008/layout/VerticalCurvedList"/>
    <dgm:cxn modelId="{039107B4-05FD-4880-B8F3-DC10590C97F1}" type="presParOf" srcId="{E92F08FF-249F-483D-8CA3-5F72543C09B3}" destId="{D2C293F3-2B1D-4A8C-BB88-32F74C8EDE25}" srcOrd="1" destOrd="0" presId="urn:microsoft.com/office/officeart/2008/layout/VerticalCurvedList"/>
    <dgm:cxn modelId="{CC2053EB-6CE4-42AF-AEFA-722DE0DA70B0}" type="presParOf" srcId="{E92F08FF-249F-483D-8CA3-5F72543C09B3}" destId="{46D8BAAF-B6F7-47CB-BC82-BBFDE2A78A87}" srcOrd="2" destOrd="0" presId="urn:microsoft.com/office/officeart/2008/layout/VerticalCurvedList"/>
    <dgm:cxn modelId="{E2CB1FC6-0468-4D22-891B-4D7FC11DADB4}" type="presParOf" srcId="{46D8BAAF-B6F7-47CB-BC82-BBFDE2A78A87}" destId="{13266DDE-A758-458D-8C86-C72DEEA51F99}" srcOrd="0" destOrd="0" presId="urn:microsoft.com/office/officeart/2008/layout/VerticalCurvedList"/>
    <dgm:cxn modelId="{A9D8D10E-A296-4393-B1F9-2E77C6E93E29}" type="presParOf" srcId="{E92F08FF-249F-483D-8CA3-5F72543C09B3}" destId="{654FBE38-DF83-4606-9D26-C2CECF5D8CA3}" srcOrd="3" destOrd="0" presId="urn:microsoft.com/office/officeart/2008/layout/VerticalCurvedList"/>
    <dgm:cxn modelId="{32A5D264-A8FE-457D-8736-8B7C714208AD}" type="presParOf" srcId="{E92F08FF-249F-483D-8CA3-5F72543C09B3}" destId="{B54BFF5F-AC6F-4CFF-B59A-B2BA986E22B4}" srcOrd="4" destOrd="0" presId="urn:microsoft.com/office/officeart/2008/layout/VerticalCurvedList"/>
    <dgm:cxn modelId="{3E576C2B-8E32-4AF5-9E17-4D4DE77F5F64}" type="presParOf" srcId="{B54BFF5F-AC6F-4CFF-B59A-B2BA986E22B4}" destId="{676ADBFB-483F-4DCF-A5E1-6CEF209D5FD3}" srcOrd="0" destOrd="0" presId="urn:microsoft.com/office/officeart/2008/layout/VerticalCurvedList"/>
    <dgm:cxn modelId="{257F03EB-1C49-4E9C-A85E-C3334CC7B60F}" type="presParOf" srcId="{E92F08FF-249F-483D-8CA3-5F72543C09B3}" destId="{3E296936-AC98-42A3-AB30-AA8BB5930541}" srcOrd="5" destOrd="0" presId="urn:microsoft.com/office/officeart/2008/layout/VerticalCurvedList"/>
    <dgm:cxn modelId="{1F2FCA3E-4D0E-478B-9698-7ECAAA1A39A5}" type="presParOf" srcId="{E92F08FF-249F-483D-8CA3-5F72543C09B3}" destId="{7D62C2BA-4FFF-4016-A7C1-FDF0854CCCA5}" srcOrd="6" destOrd="0" presId="urn:microsoft.com/office/officeart/2008/layout/VerticalCurvedList"/>
    <dgm:cxn modelId="{A6D1E766-7654-4D7A-837A-2C4C83BE5E42}" type="presParOf" srcId="{7D62C2BA-4FFF-4016-A7C1-FDF0854CCCA5}" destId="{EEC71646-00F1-444F-B804-6ABD69635E82}"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5DA879-15F2-412D-BABA-F007D72C7CCE}" type="doc">
      <dgm:prSet loTypeId="urn:microsoft.com/office/officeart/2008/layout/VerticalCurvedList" loCatId="list" qsTypeId="urn:microsoft.com/office/officeart/2005/8/quickstyle/3d1" qsCatId="3D" csTypeId="urn:microsoft.com/office/officeart/2005/8/colors/accent2_1" csCatId="accent2" phldr="1"/>
      <dgm:spPr/>
      <dgm:t>
        <a:bodyPr/>
        <a:lstStyle/>
        <a:p>
          <a:endParaRPr lang="en-US"/>
        </a:p>
      </dgm:t>
    </dgm:pt>
    <dgm:pt modelId="{DB2D39A3-3694-4985-A45D-637999D4A05A}">
      <dgm:prSet phldrT="[Text]" custT="1">
        <dgm:style>
          <a:lnRef idx="0">
            <a:schemeClr val="accent2"/>
          </a:lnRef>
          <a:fillRef idx="3">
            <a:schemeClr val="accent2"/>
          </a:fillRef>
          <a:effectRef idx="3">
            <a:schemeClr val="accent2"/>
          </a:effectRef>
          <a:fontRef idx="minor">
            <a:schemeClr val="lt1"/>
          </a:fontRef>
        </dgm:style>
      </dgm:prSet>
      <dgm:spPr/>
      <dgm:t>
        <a:bodyPr/>
        <a:lstStyle/>
        <a:p>
          <a:pPr algn="ctr"/>
          <a:r>
            <a:rPr lang="en-US" sz="3200" dirty="0">
              <a:solidFill>
                <a:schemeClr val="bg1"/>
              </a:solidFill>
            </a:rPr>
            <a:t>V</a:t>
          </a:r>
        </a:p>
      </dgm:t>
    </dgm:pt>
    <dgm:pt modelId="{E0ADC557-50ED-4103-8384-4AF8EFFD3797}" type="parTrans" cxnId="{DB119ED9-4972-4A25-82F9-D8E58A8E0898}">
      <dgm:prSet/>
      <dgm:spPr/>
      <dgm:t>
        <a:bodyPr/>
        <a:lstStyle/>
        <a:p>
          <a:endParaRPr lang="en-US"/>
        </a:p>
      </dgm:t>
    </dgm:pt>
    <dgm:pt modelId="{5538FA57-CB4E-41B9-89D4-AAEF4AF3E2A3}" type="sibTrans" cxnId="{DB119ED9-4972-4A25-82F9-D8E58A8E0898}">
      <dgm:prSet/>
      <dgm:spPr/>
      <dgm:t>
        <a:bodyPr/>
        <a:lstStyle/>
        <a:p>
          <a:endParaRPr lang="en-US"/>
        </a:p>
      </dgm:t>
    </dgm:pt>
    <dgm:pt modelId="{015BAF41-6B6A-4902-BC8E-94B6A9387AB6}">
      <dgm:prSet phldrT="[Text]" custT="1">
        <dgm:style>
          <a:lnRef idx="2">
            <a:schemeClr val="accent2"/>
          </a:lnRef>
          <a:fillRef idx="1">
            <a:schemeClr val="lt1"/>
          </a:fillRef>
          <a:effectRef idx="0">
            <a:schemeClr val="accent2"/>
          </a:effectRef>
          <a:fontRef idx="minor">
            <a:schemeClr val="dk1"/>
          </a:fontRef>
        </dgm:style>
      </dgm:prSet>
      <dgm:spPr/>
      <dgm:t>
        <a:bodyPr/>
        <a:lstStyle/>
        <a:p>
          <a:pPr algn="ctr"/>
          <a:r>
            <a:rPr lang="en-US" sz="3200" dirty="0">
              <a:solidFill>
                <a:schemeClr val="tx1"/>
              </a:solidFill>
            </a:rPr>
            <a:t>TS-V</a:t>
          </a:r>
          <a:endParaRPr lang="en-US" sz="1800" dirty="0">
            <a:solidFill>
              <a:schemeClr val="tx1"/>
            </a:solidFill>
          </a:endParaRPr>
        </a:p>
      </dgm:t>
    </dgm:pt>
    <dgm:pt modelId="{7559207D-1E42-4DC3-B343-C947CC563295}" type="parTrans" cxnId="{6C2C5850-238D-455B-B521-DCE7B641A407}">
      <dgm:prSet/>
      <dgm:spPr/>
      <dgm:t>
        <a:bodyPr/>
        <a:lstStyle/>
        <a:p>
          <a:endParaRPr lang="en-US"/>
        </a:p>
      </dgm:t>
    </dgm:pt>
    <dgm:pt modelId="{4B2FE928-3BE8-43A6-9112-93FD4D2664B2}" type="sibTrans" cxnId="{6C2C5850-238D-455B-B521-DCE7B641A407}">
      <dgm:prSet/>
      <dgm:spPr/>
      <dgm:t>
        <a:bodyPr/>
        <a:lstStyle/>
        <a:p>
          <a:endParaRPr lang="en-US"/>
        </a:p>
      </dgm:t>
    </dgm:pt>
    <dgm:pt modelId="{47150335-9207-4FC5-8420-D2EBE3F4958E}">
      <dgm:prSet phldrT="[Text]" custT="1">
        <dgm:style>
          <a:lnRef idx="2">
            <a:schemeClr val="accent2"/>
          </a:lnRef>
          <a:fillRef idx="1">
            <a:schemeClr val="lt1"/>
          </a:fillRef>
          <a:effectRef idx="0">
            <a:schemeClr val="accent2"/>
          </a:effectRef>
          <a:fontRef idx="minor">
            <a:schemeClr val="dk1"/>
          </a:fontRef>
        </dgm:style>
      </dgm:prSet>
      <dgm:spPr/>
      <dgm:t>
        <a:bodyPr/>
        <a:lstStyle/>
        <a:p>
          <a:pPr algn="ctr" rtl="1"/>
          <a:r>
            <a:rPr lang="en-US" sz="3200" dirty="0">
              <a:solidFill>
                <a:schemeClr val="tx1"/>
              </a:solidFill>
            </a:rPr>
            <a:t>TS</a:t>
          </a:r>
          <a:endParaRPr lang="en-US" sz="3200" dirty="0"/>
        </a:p>
      </dgm:t>
    </dgm:pt>
    <dgm:pt modelId="{6F90844A-8597-4755-8B78-9DA4CE80CD2F}" type="parTrans" cxnId="{9798CB3F-2A42-4990-B791-0F67824DF892}">
      <dgm:prSet/>
      <dgm:spPr/>
      <dgm:t>
        <a:bodyPr/>
        <a:lstStyle/>
        <a:p>
          <a:endParaRPr lang="en-US"/>
        </a:p>
      </dgm:t>
    </dgm:pt>
    <dgm:pt modelId="{A54D214B-448B-4BAB-9C9B-924E5035F63C}" type="sibTrans" cxnId="{9798CB3F-2A42-4990-B791-0F67824DF892}">
      <dgm:prSet/>
      <dgm:spPr/>
      <dgm:t>
        <a:bodyPr/>
        <a:lstStyle/>
        <a:p>
          <a:endParaRPr lang="en-US"/>
        </a:p>
      </dgm:t>
    </dgm:pt>
    <dgm:pt modelId="{037B544A-A39A-4C02-919B-95A3538BA91C}" type="pres">
      <dgm:prSet presAssocID="{C85DA879-15F2-412D-BABA-F007D72C7CCE}" presName="Name0" presStyleCnt="0">
        <dgm:presLayoutVars>
          <dgm:chMax val="7"/>
          <dgm:chPref val="7"/>
          <dgm:dir/>
        </dgm:presLayoutVars>
      </dgm:prSet>
      <dgm:spPr/>
    </dgm:pt>
    <dgm:pt modelId="{E92F08FF-249F-483D-8CA3-5F72543C09B3}" type="pres">
      <dgm:prSet presAssocID="{C85DA879-15F2-412D-BABA-F007D72C7CCE}" presName="Name1" presStyleCnt="0"/>
      <dgm:spPr/>
    </dgm:pt>
    <dgm:pt modelId="{BDD4CDA8-F640-41B4-AD7B-150AEF055BC4}" type="pres">
      <dgm:prSet presAssocID="{C85DA879-15F2-412D-BABA-F007D72C7CCE}" presName="cycle" presStyleCnt="0"/>
      <dgm:spPr/>
    </dgm:pt>
    <dgm:pt modelId="{2047FF6B-1CC1-4006-BD72-B8B9A4D101ED}" type="pres">
      <dgm:prSet presAssocID="{C85DA879-15F2-412D-BABA-F007D72C7CCE}" presName="srcNode" presStyleLbl="node1" presStyleIdx="0" presStyleCnt="3"/>
      <dgm:spPr/>
    </dgm:pt>
    <dgm:pt modelId="{59F16EF4-183D-48D8-94D0-B6BA0E88AF5D}" type="pres">
      <dgm:prSet presAssocID="{C85DA879-15F2-412D-BABA-F007D72C7CCE}" presName="conn" presStyleLbl="parChTrans1D2" presStyleIdx="0" presStyleCnt="1"/>
      <dgm:spPr/>
    </dgm:pt>
    <dgm:pt modelId="{6BD86C6A-39F1-4DA7-9E05-77CE61084F92}" type="pres">
      <dgm:prSet presAssocID="{C85DA879-15F2-412D-BABA-F007D72C7CCE}" presName="extraNode" presStyleLbl="node1" presStyleIdx="0" presStyleCnt="3"/>
      <dgm:spPr/>
    </dgm:pt>
    <dgm:pt modelId="{4D99A6F8-1CC5-4598-8843-36CA5A6DD1F1}" type="pres">
      <dgm:prSet presAssocID="{C85DA879-15F2-412D-BABA-F007D72C7CCE}" presName="dstNode" presStyleLbl="node1" presStyleIdx="0" presStyleCnt="3"/>
      <dgm:spPr/>
    </dgm:pt>
    <dgm:pt modelId="{D2C293F3-2B1D-4A8C-BB88-32F74C8EDE25}" type="pres">
      <dgm:prSet presAssocID="{DB2D39A3-3694-4985-A45D-637999D4A05A}" presName="text_1" presStyleLbl="node1" presStyleIdx="0" presStyleCnt="3">
        <dgm:presLayoutVars>
          <dgm:bulletEnabled val="1"/>
        </dgm:presLayoutVars>
      </dgm:prSet>
      <dgm:spPr/>
    </dgm:pt>
    <dgm:pt modelId="{46D8BAAF-B6F7-47CB-BC82-BBFDE2A78A87}" type="pres">
      <dgm:prSet presAssocID="{DB2D39A3-3694-4985-A45D-637999D4A05A}" presName="accent_1" presStyleCnt="0"/>
      <dgm:spPr/>
    </dgm:pt>
    <dgm:pt modelId="{13266DDE-A758-458D-8C86-C72DEEA51F99}" type="pres">
      <dgm:prSet presAssocID="{DB2D39A3-3694-4985-A45D-637999D4A05A}" presName="accentRepeatNode" presStyleLbl="solidFgAcc1" presStyleIdx="0" presStyleCnt="3" custLinFactNeighborX="-3484" custLinFactNeighborY="-5807"/>
      <dgm:spPr/>
    </dgm:pt>
    <dgm:pt modelId="{654FBE38-DF83-4606-9D26-C2CECF5D8CA3}" type="pres">
      <dgm:prSet presAssocID="{015BAF41-6B6A-4902-BC8E-94B6A9387AB6}" presName="text_2" presStyleLbl="node1" presStyleIdx="1" presStyleCnt="3">
        <dgm:presLayoutVars>
          <dgm:bulletEnabled val="1"/>
        </dgm:presLayoutVars>
      </dgm:prSet>
      <dgm:spPr/>
    </dgm:pt>
    <dgm:pt modelId="{B54BFF5F-AC6F-4CFF-B59A-B2BA986E22B4}" type="pres">
      <dgm:prSet presAssocID="{015BAF41-6B6A-4902-BC8E-94B6A9387AB6}" presName="accent_2" presStyleCnt="0"/>
      <dgm:spPr/>
    </dgm:pt>
    <dgm:pt modelId="{676ADBFB-483F-4DCF-A5E1-6CEF209D5FD3}" type="pres">
      <dgm:prSet presAssocID="{015BAF41-6B6A-4902-BC8E-94B6A9387AB6}" presName="accentRepeatNode" presStyleLbl="solidFgAcc1" presStyleIdx="1" presStyleCnt="3" custLinFactNeighborX="-26523" custLinFactNeighborY="-5613"/>
      <dgm:spPr/>
    </dgm:pt>
    <dgm:pt modelId="{3E296936-AC98-42A3-AB30-AA8BB5930541}" type="pres">
      <dgm:prSet presAssocID="{47150335-9207-4FC5-8420-D2EBE3F4958E}" presName="text_3" presStyleLbl="node1" presStyleIdx="2" presStyleCnt="3">
        <dgm:presLayoutVars>
          <dgm:bulletEnabled val="1"/>
        </dgm:presLayoutVars>
      </dgm:prSet>
      <dgm:spPr/>
    </dgm:pt>
    <dgm:pt modelId="{7D62C2BA-4FFF-4016-A7C1-FDF0854CCCA5}" type="pres">
      <dgm:prSet presAssocID="{47150335-9207-4FC5-8420-D2EBE3F4958E}" presName="accent_3" presStyleCnt="0"/>
      <dgm:spPr/>
    </dgm:pt>
    <dgm:pt modelId="{EEC71646-00F1-444F-B804-6ABD69635E82}" type="pres">
      <dgm:prSet presAssocID="{47150335-9207-4FC5-8420-D2EBE3F4958E}" presName="accentRepeatNode" presStyleLbl="solidFgAcc1" presStyleIdx="2" presStyleCnt="3" custLinFactNeighborX="-21634" custLinFactNeighborY="-2050"/>
      <dgm:spPr/>
    </dgm:pt>
  </dgm:ptLst>
  <dgm:cxnLst>
    <dgm:cxn modelId="{1BBA0005-B515-4B14-901B-B42E365C70CF}" type="presOf" srcId="{47150335-9207-4FC5-8420-D2EBE3F4958E}" destId="{3E296936-AC98-42A3-AB30-AA8BB5930541}" srcOrd="0" destOrd="0" presId="urn:microsoft.com/office/officeart/2008/layout/VerticalCurvedList"/>
    <dgm:cxn modelId="{975C562A-C99A-45E1-8ED3-11168AAB17B5}" type="presOf" srcId="{C85DA879-15F2-412D-BABA-F007D72C7CCE}" destId="{037B544A-A39A-4C02-919B-95A3538BA91C}" srcOrd="0" destOrd="0" presId="urn:microsoft.com/office/officeart/2008/layout/VerticalCurvedList"/>
    <dgm:cxn modelId="{2AEA2C31-94B1-4671-918C-29C3234C1666}" type="presOf" srcId="{5538FA57-CB4E-41B9-89D4-AAEF4AF3E2A3}" destId="{59F16EF4-183D-48D8-94D0-B6BA0E88AF5D}" srcOrd="0" destOrd="0" presId="urn:microsoft.com/office/officeart/2008/layout/VerticalCurvedList"/>
    <dgm:cxn modelId="{9798CB3F-2A42-4990-B791-0F67824DF892}" srcId="{C85DA879-15F2-412D-BABA-F007D72C7CCE}" destId="{47150335-9207-4FC5-8420-D2EBE3F4958E}" srcOrd="2" destOrd="0" parTransId="{6F90844A-8597-4755-8B78-9DA4CE80CD2F}" sibTransId="{A54D214B-448B-4BAB-9C9B-924E5035F63C}"/>
    <dgm:cxn modelId="{6C2C5850-238D-455B-B521-DCE7B641A407}" srcId="{C85DA879-15F2-412D-BABA-F007D72C7CCE}" destId="{015BAF41-6B6A-4902-BC8E-94B6A9387AB6}" srcOrd="1" destOrd="0" parTransId="{7559207D-1E42-4DC3-B343-C947CC563295}" sibTransId="{4B2FE928-3BE8-43A6-9112-93FD4D2664B2}"/>
    <dgm:cxn modelId="{E6EC31A1-75CC-4C13-B953-6A4E7F8DA17E}" type="presOf" srcId="{015BAF41-6B6A-4902-BC8E-94B6A9387AB6}" destId="{654FBE38-DF83-4606-9D26-C2CECF5D8CA3}" srcOrd="0" destOrd="0" presId="urn:microsoft.com/office/officeart/2008/layout/VerticalCurvedList"/>
    <dgm:cxn modelId="{56D3C9D4-B1A5-46BB-9EAC-A0ED61BB6802}" type="presOf" srcId="{DB2D39A3-3694-4985-A45D-637999D4A05A}" destId="{D2C293F3-2B1D-4A8C-BB88-32F74C8EDE25}" srcOrd="0" destOrd="0" presId="urn:microsoft.com/office/officeart/2008/layout/VerticalCurvedList"/>
    <dgm:cxn modelId="{DB119ED9-4972-4A25-82F9-D8E58A8E0898}" srcId="{C85DA879-15F2-412D-BABA-F007D72C7CCE}" destId="{DB2D39A3-3694-4985-A45D-637999D4A05A}" srcOrd="0" destOrd="0" parTransId="{E0ADC557-50ED-4103-8384-4AF8EFFD3797}" sibTransId="{5538FA57-CB4E-41B9-89D4-AAEF4AF3E2A3}"/>
    <dgm:cxn modelId="{9358B9D9-A018-4207-8A87-F06C20C0958D}" type="presParOf" srcId="{037B544A-A39A-4C02-919B-95A3538BA91C}" destId="{E92F08FF-249F-483D-8CA3-5F72543C09B3}" srcOrd="0" destOrd="0" presId="urn:microsoft.com/office/officeart/2008/layout/VerticalCurvedList"/>
    <dgm:cxn modelId="{8E9D4BB5-A76E-4A76-9B7E-040AB5587BB8}" type="presParOf" srcId="{E92F08FF-249F-483D-8CA3-5F72543C09B3}" destId="{BDD4CDA8-F640-41B4-AD7B-150AEF055BC4}" srcOrd="0" destOrd="0" presId="urn:microsoft.com/office/officeart/2008/layout/VerticalCurvedList"/>
    <dgm:cxn modelId="{5CDB4CBC-2ED7-466A-9E02-4982C01B66D3}" type="presParOf" srcId="{BDD4CDA8-F640-41B4-AD7B-150AEF055BC4}" destId="{2047FF6B-1CC1-4006-BD72-B8B9A4D101ED}" srcOrd="0" destOrd="0" presId="urn:microsoft.com/office/officeart/2008/layout/VerticalCurvedList"/>
    <dgm:cxn modelId="{3B6EF868-E631-49B6-902D-B07FD7E08EFB}" type="presParOf" srcId="{BDD4CDA8-F640-41B4-AD7B-150AEF055BC4}" destId="{59F16EF4-183D-48D8-94D0-B6BA0E88AF5D}" srcOrd="1" destOrd="0" presId="urn:microsoft.com/office/officeart/2008/layout/VerticalCurvedList"/>
    <dgm:cxn modelId="{EE7C5CA3-5296-451F-B580-CACC6390129A}" type="presParOf" srcId="{BDD4CDA8-F640-41B4-AD7B-150AEF055BC4}" destId="{6BD86C6A-39F1-4DA7-9E05-77CE61084F92}" srcOrd="2" destOrd="0" presId="urn:microsoft.com/office/officeart/2008/layout/VerticalCurvedList"/>
    <dgm:cxn modelId="{404625D9-2232-4FDC-81AA-F790E5EBCBE2}" type="presParOf" srcId="{BDD4CDA8-F640-41B4-AD7B-150AEF055BC4}" destId="{4D99A6F8-1CC5-4598-8843-36CA5A6DD1F1}" srcOrd="3" destOrd="0" presId="urn:microsoft.com/office/officeart/2008/layout/VerticalCurvedList"/>
    <dgm:cxn modelId="{808C7E0C-0E02-4F4F-BCE4-F5459687E0FE}" type="presParOf" srcId="{E92F08FF-249F-483D-8CA3-5F72543C09B3}" destId="{D2C293F3-2B1D-4A8C-BB88-32F74C8EDE25}" srcOrd="1" destOrd="0" presId="urn:microsoft.com/office/officeart/2008/layout/VerticalCurvedList"/>
    <dgm:cxn modelId="{89D2CAC6-5E07-4E2A-8727-889186AD94ED}" type="presParOf" srcId="{E92F08FF-249F-483D-8CA3-5F72543C09B3}" destId="{46D8BAAF-B6F7-47CB-BC82-BBFDE2A78A87}" srcOrd="2" destOrd="0" presId="urn:microsoft.com/office/officeart/2008/layout/VerticalCurvedList"/>
    <dgm:cxn modelId="{ABC4CC1D-B1D9-4127-997C-5C591D8848F5}" type="presParOf" srcId="{46D8BAAF-B6F7-47CB-BC82-BBFDE2A78A87}" destId="{13266DDE-A758-458D-8C86-C72DEEA51F99}" srcOrd="0" destOrd="0" presId="urn:microsoft.com/office/officeart/2008/layout/VerticalCurvedList"/>
    <dgm:cxn modelId="{99CF6C75-7777-4185-9FE1-4FDC54619355}" type="presParOf" srcId="{E92F08FF-249F-483D-8CA3-5F72543C09B3}" destId="{654FBE38-DF83-4606-9D26-C2CECF5D8CA3}" srcOrd="3" destOrd="0" presId="urn:microsoft.com/office/officeart/2008/layout/VerticalCurvedList"/>
    <dgm:cxn modelId="{86D6F769-64B1-4CBE-AA77-1145A91BDA31}" type="presParOf" srcId="{E92F08FF-249F-483D-8CA3-5F72543C09B3}" destId="{B54BFF5F-AC6F-4CFF-B59A-B2BA986E22B4}" srcOrd="4" destOrd="0" presId="urn:microsoft.com/office/officeart/2008/layout/VerticalCurvedList"/>
    <dgm:cxn modelId="{95505B15-9959-4238-BFB9-1E889CF15F44}" type="presParOf" srcId="{B54BFF5F-AC6F-4CFF-B59A-B2BA986E22B4}" destId="{676ADBFB-483F-4DCF-A5E1-6CEF209D5FD3}" srcOrd="0" destOrd="0" presId="urn:microsoft.com/office/officeart/2008/layout/VerticalCurvedList"/>
    <dgm:cxn modelId="{041F910E-7EC7-40BC-9FA6-E4A58A254E7C}" type="presParOf" srcId="{E92F08FF-249F-483D-8CA3-5F72543C09B3}" destId="{3E296936-AC98-42A3-AB30-AA8BB5930541}" srcOrd="5" destOrd="0" presId="urn:microsoft.com/office/officeart/2008/layout/VerticalCurvedList"/>
    <dgm:cxn modelId="{6FCAFEF3-8E19-4198-A360-ECBE4AF996EC}" type="presParOf" srcId="{E92F08FF-249F-483D-8CA3-5F72543C09B3}" destId="{7D62C2BA-4FFF-4016-A7C1-FDF0854CCCA5}" srcOrd="6" destOrd="0" presId="urn:microsoft.com/office/officeart/2008/layout/VerticalCurvedList"/>
    <dgm:cxn modelId="{CE0F8490-4AD9-4A67-9AE2-E7C49D8B642E}" type="presParOf" srcId="{7D62C2BA-4FFF-4016-A7C1-FDF0854CCCA5}" destId="{EEC71646-00F1-444F-B804-6ABD69635E82}"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85DA879-15F2-412D-BABA-F007D72C7CCE}" type="doc">
      <dgm:prSet loTypeId="urn:microsoft.com/office/officeart/2008/layout/VerticalCurvedList" loCatId="list" qsTypeId="urn:microsoft.com/office/officeart/2005/8/quickstyle/3d1" qsCatId="3D" csTypeId="urn:microsoft.com/office/officeart/2005/8/colors/accent2_1" csCatId="accent2" phldr="1"/>
      <dgm:spPr/>
      <dgm:t>
        <a:bodyPr/>
        <a:lstStyle/>
        <a:p>
          <a:endParaRPr lang="en-US"/>
        </a:p>
      </dgm:t>
    </dgm:pt>
    <dgm:pt modelId="{DB2D39A3-3694-4985-A45D-637999D4A05A}">
      <dgm:prSet phldrT="[Text]" custT="1">
        <dgm:style>
          <a:lnRef idx="2">
            <a:schemeClr val="accent2"/>
          </a:lnRef>
          <a:fillRef idx="1">
            <a:schemeClr val="lt1"/>
          </a:fillRef>
          <a:effectRef idx="0">
            <a:schemeClr val="accent2"/>
          </a:effectRef>
          <a:fontRef idx="minor">
            <a:schemeClr val="dk1"/>
          </a:fontRef>
        </dgm:style>
      </dgm:prSet>
      <dgm:spPr/>
      <dgm:t>
        <a:bodyPr/>
        <a:lstStyle/>
        <a:p>
          <a:pPr algn="ctr"/>
          <a:r>
            <a:rPr lang="en-US" sz="3200" b="0" cap="none" spc="0" dirty="0">
              <a:ln w="0"/>
              <a:solidFill>
                <a:schemeClr val="tx1"/>
              </a:solidFill>
              <a:effectLst>
                <a:outerShdw blurRad="38100" dist="19050" dir="2700000" algn="tl" rotWithShape="0">
                  <a:schemeClr val="dk1">
                    <a:alpha val="40000"/>
                  </a:schemeClr>
                </a:outerShdw>
              </a:effectLst>
            </a:rPr>
            <a:t>V</a:t>
          </a:r>
        </a:p>
      </dgm:t>
    </dgm:pt>
    <dgm:pt modelId="{E0ADC557-50ED-4103-8384-4AF8EFFD3797}" type="parTrans" cxnId="{DB119ED9-4972-4A25-82F9-D8E58A8E0898}">
      <dgm:prSet/>
      <dgm:spPr/>
      <dgm:t>
        <a:bodyPr/>
        <a:lstStyle/>
        <a:p>
          <a:endParaRPr lang="en-US"/>
        </a:p>
      </dgm:t>
    </dgm:pt>
    <dgm:pt modelId="{5538FA57-CB4E-41B9-89D4-AAEF4AF3E2A3}" type="sibTrans" cxnId="{DB119ED9-4972-4A25-82F9-D8E58A8E0898}">
      <dgm:prSet/>
      <dgm:spPr/>
      <dgm:t>
        <a:bodyPr/>
        <a:lstStyle/>
        <a:p>
          <a:endParaRPr lang="en-US"/>
        </a:p>
      </dgm:t>
    </dgm:pt>
    <dgm:pt modelId="{015BAF41-6B6A-4902-BC8E-94B6A9387AB6}">
      <dgm:prSet phldrT="[Text]" custT="1">
        <dgm:style>
          <a:lnRef idx="2">
            <a:schemeClr val="accent2"/>
          </a:lnRef>
          <a:fillRef idx="1">
            <a:schemeClr val="lt1"/>
          </a:fillRef>
          <a:effectRef idx="0">
            <a:schemeClr val="accent2"/>
          </a:effectRef>
          <a:fontRef idx="minor">
            <a:schemeClr val="dk1"/>
          </a:fontRef>
        </dgm:style>
      </dgm:prSet>
      <dgm:spPr>
        <a:solidFill>
          <a:schemeClr val="accent2"/>
        </a:solidFill>
      </dgm:spPr>
      <dgm:t>
        <a:bodyPr/>
        <a:lstStyle/>
        <a:p>
          <a:pPr algn="ctr"/>
          <a:r>
            <a:rPr lang="en-US" sz="3200" dirty="0">
              <a:solidFill>
                <a:schemeClr val="bg1"/>
              </a:solidFill>
            </a:rPr>
            <a:t>TS-V</a:t>
          </a:r>
          <a:endParaRPr lang="en-US" sz="1800" dirty="0">
            <a:solidFill>
              <a:schemeClr val="bg1"/>
            </a:solidFill>
          </a:endParaRPr>
        </a:p>
      </dgm:t>
    </dgm:pt>
    <dgm:pt modelId="{7559207D-1E42-4DC3-B343-C947CC563295}" type="parTrans" cxnId="{6C2C5850-238D-455B-B521-DCE7B641A407}">
      <dgm:prSet/>
      <dgm:spPr/>
      <dgm:t>
        <a:bodyPr/>
        <a:lstStyle/>
        <a:p>
          <a:endParaRPr lang="en-US"/>
        </a:p>
      </dgm:t>
    </dgm:pt>
    <dgm:pt modelId="{4B2FE928-3BE8-43A6-9112-93FD4D2664B2}" type="sibTrans" cxnId="{6C2C5850-238D-455B-B521-DCE7B641A407}">
      <dgm:prSet/>
      <dgm:spPr/>
      <dgm:t>
        <a:bodyPr/>
        <a:lstStyle/>
        <a:p>
          <a:endParaRPr lang="en-US"/>
        </a:p>
      </dgm:t>
    </dgm:pt>
    <dgm:pt modelId="{47150335-9207-4FC5-8420-D2EBE3F4958E}">
      <dgm:prSet phldrT="[Text]" custT="1">
        <dgm:style>
          <a:lnRef idx="2">
            <a:schemeClr val="accent2"/>
          </a:lnRef>
          <a:fillRef idx="1">
            <a:schemeClr val="lt1"/>
          </a:fillRef>
          <a:effectRef idx="0">
            <a:schemeClr val="accent2"/>
          </a:effectRef>
          <a:fontRef idx="minor">
            <a:schemeClr val="dk1"/>
          </a:fontRef>
        </dgm:style>
      </dgm:prSet>
      <dgm:spPr/>
      <dgm:t>
        <a:bodyPr/>
        <a:lstStyle/>
        <a:p>
          <a:pPr algn="ctr" rtl="1"/>
          <a:r>
            <a:rPr lang="en-US" sz="3200" dirty="0">
              <a:solidFill>
                <a:schemeClr val="tx1"/>
              </a:solidFill>
            </a:rPr>
            <a:t>TS</a:t>
          </a:r>
          <a:endParaRPr lang="en-US" sz="3200" dirty="0"/>
        </a:p>
      </dgm:t>
    </dgm:pt>
    <dgm:pt modelId="{6F90844A-8597-4755-8B78-9DA4CE80CD2F}" type="parTrans" cxnId="{9798CB3F-2A42-4990-B791-0F67824DF892}">
      <dgm:prSet/>
      <dgm:spPr/>
      <dgm:t>
        <a:bodyPr/>
        <a:lstStyle/>
        <a:p>
          <a:endParaRPr lang="en-US"/>
        </a:p>
      </dgm:t>
    </dgm:pt>
    <dgm:pt modelId="{A54D214B-448B-4BAB-9C9B-924E5035F63C}" type="sibTrans" cxnId="{9798CB3F-2A42-4990-B791-0F67824DF892}">
      <dgm:prSet/>
      <dgm:spPr/>
      <dgm:t>
        <a:bodyPr/>
        <a:lstStyle/>
        <a:p>
          <a:endParaRPr lang="en-US"/>
        </a:p>
      </dgm:t>
    </dgm:pt>
    <dgm:pt modelId="{037B544A-A39A-4C02-919B-95A3538BA91C}" type="pres">
      <dgm:prSet presAssocID="{C85DA879-15F2-412D-BABA-F007D72C7CCE}" presName="Name0" presStyleCnt="0">
        <dgm:presLayoutVars>
          <dgm:chMax val="7"/>
          <dgm:chPref val="7"/>
          <dgm:dir/>
        </dgm:presLayoutVars>
      </dgm:prSet>
      <dgm:spPr/>
    </dgm:pt>
    <dgm:pt modelId="{E92F08FF-249F-483D-8CA3-5F72543C09B3}" type="pres">
      <dgm:prSet presAssocID="{C85DA879-15F2-412D-BABA-F007D72C7CCE}" presName="Name1" presStyleCnt="0"/>
      <dgm:spPr/>
    </dgm:pt>
    <dgm:pt modelId="{BDD4CDA8-F640-41B4-AD7B-150AEF055BC4}" type="pres">
      <dgm:prSet presAssocID="{C85DA879-15F2-412D-BABA-F007D72C7CCE}" presName="cycle" presStyleCnt="0"/>
      <dgm:spPr/>
    </dgm:pt>
    <dgm:pt modelId="{2047FF6B-1CC1-4006-BD72-B8B9A4D101ED}" type="pres">
      <dgm:prSet presAssocID="{C85DA879-15F2-412D-BABA-F007D72C7CCE}" presName="srcNode" presStyleLbl="node1" presStyleIdx="0" presStyleCnt="3"/>
      <dgm:spPr/>
    </dgm:pt>
    <dgm:pt modelId="{59F16EF4-183D-48D8-94D0-B6BA0E88AF5D}" type="pres">
      <dgm:prSet presAssocID="{C85DA879-15F2-412D-BABA-F007D72C7CCE}" presName="conn" presStyleLbl="parChTrans1D2" presStyleIdx="0" presStyleCnt="1"/>
      <dgm:spPr/>
    </dgm:pt>
    <dgm:pt modelId="{6BD86C6A-39F1-4DA7-9E05-77CE61084F92}" type="pres">
      <dgm:prSet presAssocID="{C85DA879-15F2-412D-BABA-F007D72C7CCE}" presName="extraNode" presStyleLbl="node1" presStyleIdx="0" presStyleCnt="3"/>
      <dgm:spPr/>
    </dgm:pt>
    <dgm:pt modelId="{4D99A6F8-1CC5-4598-8843-36CA5A6DD1F1}" type="pres">
      <dgm:prSet presAssocID="{C85DA879-15F2-412D-BABA-F007D72C7CCE}" presName="dstNode" presStyleLbl="node1" presStyleIdx="0" presStyleCnt="3"/>
      <dgm:spPr/>
    </dgm:pt>
    <dgm:pt modelId="{D2C293F3-2B1D-4A8C-BB88-32F74C8EDE25}" type="pres">
      <dgm:prSet presAssocID="{DB2D39A3-3694-4985-A45D-637999D4A05A}" presName="text_1" presStyleLbl="node1" presStyleIdx="0" presStyleCnt="3">
        <dgm:presLayoutVars>
          <dgm:bulletEnabled val="1"/>
        </dgm:presLayoutVars>
      </dgm:prSet>
      <dgm:spPr/>
    </dgm:pt>
    <dgm:pt modelId="{46D8BAAF-B6F7-47CB-BC82-BBFDE2A78A87}" type="pres">
      <dgm:prSet presAssocID="{DB2D39A3-3694-4985-A45D-637999D4A05A}" presName="accent_1" presStyleCnt="0"/>
      <dgm:spPr/>
    </dgm:pt>
    <dgm:pt modelId="{13266DDE-A758-458D-8C86-C72DEEA51F99}" type="pres">
      <dgm:prSet presAssocID="{DB2D39A3-3694-4985-A45D-637999D4A05A}" presName="accentRepeatNode" presStyleLbl="solidFgAcc1" presStyleIdx="0" presStyleCnt="3" custLinFactNeighborX="-3484" custLinFactNeighborY="-5807"/>
      <dgm:spPr/>
    </dgm:pt>
    <dgm:pt modelId="{654FBE38-DF83-4606-9D26-C2CECF5D8CA3}" type="pres">
      <dgm:prSet presAssocID="{015BAF41-6B6A-4902-BC8E-94B6A9387AB6}" presName="text_2" presStyleLbl="node1" presStyleIdx="1" presStyleCnt="3">
        <dgm:presLayoutVars>
          <dgm:bulletEnabled val="1"/>
        </dgm:presLayoutVars>
      </dgm:prSet>
      <dgm:spPr/>
    </dgm:pt>
    <dgm:pt modelId="{B54BFF5F-AC6F-4CFF-B59A-B2BA986E22B4}" type="pres">
      <dgm:prSet presAssocID="{015BAF41-6B6A-4902-BC8E-94B6A9387AB6}" presName="accent_2" presStyleCnt="0"/>
      <dgm:spPr/>
    </dgm:pt>
    <dgm:pt modelId="{676ADBFB-483F-4DCF-A5E1-6CEF209D5FD3}" type="pres">
      <dgm:prSet presAssocID="{015BAF41-6B6A-4902-BC8E-94B6A9387AB6}" presName="accentRepeatNode" presStyleLbl="solidFgAcc1" presStyleIdx="1" presStyleCnt="3" custLinFactNeighborX="-26523" custLinFactNeighborY="-5613"/>
      <dgm:spPr/>
    </dgm:pt>
    <dgm:pt modelId="{3E296936-AC98-42A3-AB30-AA8BB5930541}" type="pres">
      <dgm:prSet presAssocID="{47150335-9207-4FC5-8420-D2EBE3F4958E}" presName="text_3" presStyleLbl="node1" presStyleIdx="2" presStyleCnt="3">
        <dgm:presLayoutVars>
          <dgm:bulletEnabled val="1"/>
        </dgm:presLayoutVars>
      </dgm:prSet>
      <dgm:spPr/>
    </dgm:pt>
    <dgm:pt modelId="{7D62C2BA-4FFF-4016-A7C1-FDF0854CCCA5}" type="pres">
      <dgm:prSet presAssocID="{47150335-9207-4FC5-8420-D2EBE3F4958E}" presName="accent_3" presStyleCnt="0"/>
      <dgm:spPr/>
    </dgm:pt>
    <dgm:pt modelId="{EEC71646-00F1-444F-B804-6ABD69635E82}" type="pres">
      <dgm:prSet presAssocID="{47150335-9207-4FC5-8420-D2EBE3F4958E}" presName="accentRepeatNode" presStyleLbl="solidFgAcc1" presStyleIdx="2" presStyleCnt="3" custLinFactNeighborX="-21634" custLinFactNeighborY="-2050"/>
      <dgm:spPr/>
    </dgm:pt>
  </dgm:ptLst>
  <dgm:cxnLst>
    <dgm:cxn modelId="{2BC09036-6DF0-40EA-9884-92345BE3C4F5}" type="presOf" srcId="{47150335-9207-4FC5-8420-D2EBE3F4958E}" destId="{3E296936-AC98-42A3-AB30-AA8BB5930541}" srcOrd="0" destOrd="0" presId="urn:microsoft.com/office/officeart/2008/layout/VerticalCurvedList"/>
    <dgm:cxn modelId="{9798CB3F-2A42-4990-B791-0F67824DF892}" srcId="{C85DA879-15F2-412D-BABA-F007D72C7CCE}" destId="{47150335-9207-4FC5-8420-D2EBE3F4958E}" srcOrd="2" destOrd="0" parTransId="{6F90844A-8597-4755-8B78-9DA4CE80CD2F}" sibTransId="{A54D214B-448B-4BAB-9C9B-924E5035F63C}"/>
    <dgm:cxn modelId="{5EE7BA45-F6DF-435D-8B7B-D725EDF413FC}" type="presOf" srcId="{5538FA57-CB4E-41B9-89D4-AAEF4AF3E2A3}" destId="{59F16EF4-183D-48D8-94D0-B6BA0E88AF5D}" srcOrd="0" destOrd="0" presId="urn:microsoft.com/office/officeart/2008/layout/VerticalCurvedList"/>
    <dgm:cxn modelId="{6C2C5850-238D-455B-B521-DCE7B641A407}" srcId="{C85DA879-15F2-412D-BABA-F007D72C7CCE}" destId="{015BAF41-6B6A-4902-BC8E-94B6A9387AB6}" srcOrd="1" destOrd="0" parTransId="{7559207D-1E42-4DC3-B343-C947CC563295}" sibTransId="{4B2FE928-3BE8-43A6-9112-93FD4D2664B2}"/>
    <dgm:cxn modelId="{A71BC453-98AA-47FF-8882-6A51903F9741}" type="presOf" srcId="{015BAF41-6B6A-4902-BC8E-94B6A9387AB6}" destId="{654FBE38-DF83-4606-9D26-C2CECF5D8CA3}" srcOrd="0" destOrd="0" presId="urn:microsoft.com/office/officeart/2008/layout/VerticalCurvedList"/>
    <dgm:cxn modelId="{7D91E695-D71F-498D-92B4-AD04E32EE4E3}" type="presOf" srcId="{C85DA879-15F2-412D-BABA-F007D72C7CCE}" destId="{037B544A-A39A-4C02-919B-95A3538BA91C}" srcOrd="0" destOrd="0" presId="urn:microsoft.com/office/officeart/2008/layout/VerticalCurvedList"/>
    <dgm:cxn modelId="{DB119ED9-4972-4A25-82F9-D8E58A8E0898}" srcId="{C85DA879-15F2-412D-BABA-F007D72C7CCE}" destId="{DB2D39A3-3694-4985-A45D-637999D4A05A}" srcOrd="0" destOrd="0" parTransId="{E0ADC557-50ED-4103-8384-4AF8EFFD3797}" sibTransId="{5538FA57-CB4E-41B9-89D4-AAEF4AF3E2A3}"/>
    <dgm:cxn modelId="{25E496EF-02E5-41E4-A580-1287A0DC4348}" type="presOf" srcId="{DB2D39A3-3694-4985-A45D-637999D4A05A}" destId="{D2C293F3-2B1D-4A8C-BB88-32F74C8EDE25}" srcOrd="0" destOrd="0" presId="urn:microsoft.com/office/officeart/2008/layout/VerticalCurvedList"/>
    <dgm:cxn modelId="{D2261FDC-6185-4989-A607-29B998C262F4}" type="presParOf" srcId="{037B544A-A39A-4C02-919B-95A3538BA91C}" destId="{E92F08FF-249F-483D-8CA3-5F72543C09B3}" srcOrd="0" destOrd="0" presId="urn:microsoft.com/office/officeart/2008/layout/VerticalCurvedList"/>
    <dgm:cxn modelId="{9C163F0D-EFCF-4FFA-9CE7-3A9A66F91CDF}" type="presParOf" srcId="{E92F08FF-249F-483D-8CA3-5F72543C09B3}" destId="{BDD4CDA8-F640-41B4-AD7B-150AEF055BC4}" srcOrd="0" destOrd="0" presId="urn:microsoft.com/office/officeart/2008/layout/VerticalCurvedList"/>
    <dgm:cxn modelId="{72B5D99C-0DF1-4FC1-A66E-18B77597EA2D}" type="presParOf" srcId="{BDD4CDA8-F640-41B4-AD7B-150AEF055BC4}" destId="{2047FF6B-1CC1-4006-BD72-B8B9A4D101ED}" srcOrd="0" destOrd="0" presId="urn:microsoft.com/office/officeart/2008/layout/VerticalCurvedList"/>
    <dgm:cxn modelId="{BA35A3DF-635E-48C3-9F6C-F116F072C499}" type="presParOf" srcId="{BDD4CDA8-F640-41B4-AD7B-150AEF055BC4}" destId="{59F16EF4-183D-48D8-94D0-B6BA0E88AF5D}" srcOrd="1" destOrd="0" presId="urn:microsoft.com/office/officeart/2008/layout/VerticalCurvedList"/>
    <dgm:cxn modelId="{02932271-5F18-4863-9C2B-418D8D1E84BA}" type="presParOf" srcId="{BDD4CDA8-F640-41B4-AD7B-150AEF055BC4}" destId="{6BD86C6A-39F1-4DA7-9E05-77CE61084F92}" srcOrd="2" destOrd="0" presId="urn:microsoft.com/office/officeart/2008/layout/VerticalCurvedList"/>
    <dgm:cxn modelId="{05ABC01C-2A4A-40DB-BC7D-C32816959D79}" type="presParOf" srcId="{BDD4CDA8-F640-41B4-AD7B-150AEF055BC4}" destId="{4D99A6F8-1CC5-4598-8843-36CA5A6DD1F1}" srcOrd="3" destOrd="0" presId="urn:microsoft.com/office/officeart/2008/layout/VerticalCurvedList"/>
    <dgm:cxn modelId="{BD2D58FE-9804-45D4-BD3B-72A9D5D91659}" type="presParOf" srcId="{E92F08FF-249F-483D-8CA3-5F72543C09B3}" destId="{D2C293F3-2B1D-4A8C-BB88-32F74C8EDE25}" srcOrd="1" destOrd="0" presId="urn:microsoft.com/office/officeart/2008/layout/VerticalCurvedList"/>
    <dgm:cxn modelId="{582A68A2-9120-49E7-9082-0D006AD3EAA4}" type="presParOf" srcId="{E92F08FF-249F-483D-8CA3-5F72543C09B3}" destId="{46D8BAAF-B6F7-47CB-BC82-BBFDE2A78A87}" srcOrd="2" destOrd="0" presId="urn:microsoft.com/office/officeart/2008/layout/VerticalCurvedList"/>
    <dgm:cxn modelId="{D47CEB40-17EB-470A-825B-C0059B978DE4}" type="presParOf" srcId="{46D8BAAF-B6F7-47CB-BC82-BBFDE2A78A87}" destId="{13266DDE-A758-458D-8C86-C72DEEA51F99}" srcOrd="0" destOrd="0" presId="urn:microsoft.com/office/officeart/2008/layout/VerticalCurvedList"/>
    <dgm:cxn modelId="{417B233B-1F75-4EAD-AAD4-09230D0F0930}" type="presParOf" srcId="{E92F08FF-249F-483D-8CA3-5F72543C09B3}" destId="{654FBE38-DF83-4606-9D26-C2CECF5D8CA3}" srcOrd="3" destOrd="0" presId="urn:microsoft.com/office/officeart/2008/layout/VerticalCurvedList"/>
    <dgm:cxn modelId="{31386F8F-32B7-41E6-9FF2-E5FCCD4AC869}" type="presParOf" srcId="{E92F08FF-249F-483D-8CA3-5F72543C09B3}" destId="{B54BFF5F-AC6F-4CFF-B59A-B2BA986E22B4}" srcOrd="4" destOrd="0" presId="urn:microsoft.com/office/officeart/2008/layout/VerticalCurvedList"/>
    <dgm:cxn modelId="{9BE479F3-0BBE-4430-BF4B-41C428F4E0A3}" type="presParOf" srcId="{B54BFF5F-AC6F-4CFF-B59A-B2BA986E22B4}" destId="{676ADBFB-483F-4DCF-A5E1-6CEF209D5FD3}" srcOrd="0" destOrd="0" presId="urn:microsoft.com/office/officeart/2008/layout/VerticalCurvedList"/>
    <dgm:cxn modelId="{483DD201-7055-428F-B996-18258EC05475}" type="presParOf" srcId="{E92F08FF-249F-483D-8CA3-5F72543C09B3}" destId="{3E296936-AC98-42A3-AB30-AA8BB5930541}" srcOrd="5" destOrd="0" presId="urn:microsoft.com/office/officeart/2008/layout/VerticalCurvedList"/>
    <dgm:cxn modelId="{01C66BC1-DFF1-47F3-94A7-48400AD55DCA}" type="presParOf" srcId="{E92F08FF-249F-483D-8CA3-5F72543C09B3}" destId="{7D62C2BA-4FFF-4016-A7C1-FDF0854CCCA5}" srcOrd="6" destOrd="0" presId="urn:microsoft.com/office/officeart/2008/layout/VerticalCurvedList"/>
    <dgm:cxn modelId="{EDA32185-696B-470E-AB6D-E9369BDDFEB1}" type="presParOf" srcId="{7D62C2BA-4FFF-4016-A7C1-FDF0854CCCA5}" destId="{EEC71646-00F1-444F-B804-6ABD69635E82}"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85DA879-15F2-412D-BABA-F007D72C7CCE}" type="doc">
      <dgm:prSet loTypeId="urn:microsoft.com/office/officeart/2008/layout/VerticalCurvedList" loCatId="list" qsTypeId="urn:microsoft.com/office/officeart/2005/8/quickstyle/3d1" qsCatId="3D" csTypeId="urn:microsoft.com/office/officeart/2005/8/colors/accent2_1" csCatId="accent2" phldr="1"/>
      <dgm:spPr/>
      <dgm:t>
        <a:bodyPr/>
        <a:lstStyle/>
        <a:p>
          <a:endParaRPr lang="en-US"/>
        </a:p>
      </dgm:t>
    </dgm:pt>
    <dgm:pt modelId="{DB2D39A3-3694-4985-A45D-637999D4A05A}">
      <dgm:prSet phldrT="[Text]" custT="1">
        <dgm:style>
          <a:lnRef idx="2">
            <a:schemeClr val="accent2"/>
          </a:lnRef>
          <a:fillRef idx="1">
            <a:schemeClr val="lt1"/>
          </a:fillRef>
          <a:effectRef idx="0">
            <a:schemeClr val="accent2"/>
          </a:effectRef>
          <a:fontRef idx="minor">
            <a:schemeClr val="dk1"/>
          </a:fontRef>
        </dgm:style>
      </dgm:prSet>
      <dgm:spPr/>
      <dgm:t>
        <a:bodyPr/>
        <a:lstStyle/>
        <a:p>
          <a:pPr algn="ctr"/>
          <a:r>
            <a:rPr lang="en-US" sz="3200" b="0" cap="none" spc="0" dirty="0">
              <a:ln w="0"/>
              <a:solidFill>
                <a:schemeClr val="tx1"/>
              </a:solidFill>
              <a:effectLst>
                <a:outerShdw blurRad="38100" dist="19050" dir="2700000" algn="tl" rotWithShape="0">
                  <a:schemeClr val="dk1">
                    <a:alpha val="40000"/>
                  </a:schemeClr>
                </a:outerShdw>
              </a:effectLst>
            </a:rPr>
            <a:t>V</a:t>
          </a:r>
        </a:p>
      </dgm:t>
    </dgm:pt>
    <dgm:pt modelId="{E0ADC557-50ED-4103-8384-4AF8EFFD3797}" type="parTrans" cxnId="{DB119ED9-4972-4A25-82F9-D8E58A8E0898}">
      <dgm:prSet/>
      <dgm:spPr/>
      <dgm:t>
        <a:bodyPr/>
        <a:lstStyle/>
        <a:p>
          <a:endParaRPr lang="en-US"/>
        </a:p>
      </dgm:t>
    </dgm:pt>
    <dgm:pt modelId="{5538FA57-CB4E-41B9-89D4-AAEF4AF3E2A3}" type="sibTrans" cxnId="{DB119ED9-4972-4A25-82F9-D8E58A8E0898}">
      <dgm:prSet/>
      <dgm:spPr/>
      <dgm:t>
        <a:bodyPr/>
        <a:lstStyle/>
        <a:p>
          <a:endParaRPr lang="en-US"/>
        </a:p>
      </dgm:t>
    </dgm:pt>
    <dgm:pt modelId="{015BAF41-6B6A-4902-BC8E-94B6A9387AB6}">
      <dgm:prSet phldrT="[Text]" custT="1">
        <dgm:style>
          <a:lnRef idx="2">
            <a:schemeClr val="accent2"/>
          </a:lnRef>
          <a:fillRef idx="1">
            <a:schemeClr val="lt1"/>
          </a:fillRef>
          <a:effectRef idx="0">
            <a:schemeClr val="accent2"/>
          </a:effectRef>
          <a:fontRef idx="minor">
            <a:schemeClr val="dk1"/>
          </a:fontRef>
        </dgm:style>
      </dgm:prSet>
      <dgm:spPr/>
      <dgm:t>
        <a:bodyPr/>
        <a:lstStyle/>
        <a:p>
          <a:pPr algn="ctr"/>
          <a:r>
            <a:rPr lang="en-US" sz="3200" dirty="0">
              <a:solidFill>
                <a:schemeClr val="tx1"/>
              </a:solidFill>
            </a:rPr>
            <a:t>TS-V</a:t>
          </a:r>
          <a:endParaRPr lang="en-US" sz="1800" dirty="0">
            <a:solidFill>
              <a:schemeClr val="tx1"/>
            </a:solidFill>
          </a:endParaRPr>
        </a:p>
      </dgm:t>
    </dgm:pt>
    <dgm:pt modelId="{7559207D-1E42-4DC3-B343-C947CC563295}" type="parTrans" cxnId="{6C2C5850-238D-455B-B521-DCE7B641A407}">
      <dgm:prSet/>
      <dgm:spPr/>
      <dgm:t>
        <a:bodyPr/>
        <a:lstStyle/>
        <a:p>
          <a:endParaRPr lang="en-US"/>
        </a:p>
      </dgm:t>
    </dgm:pt>
    <dgm:pt modelId="{4B2FE928-3BE8-43A6-9112-93FD4D2664B2}" type="sibTrans" cxnId="{6C2C5850-238D-455B-B521-DCE7B641A407}">
      <dgm:prSet/>
      <dgm:spPr/>
      <dgm:t>
        <a:bodyPr/>
        <a:lstStyle/>
        <a:p>
          <a:endParaRPr lang="en-US"/>
        </a:p>
      </dgm:t>
    </dgm:pt>
    <dgm:pt modelId="{47150335-9207-4FC5-8420-D2EBE3F4958E}">
      <dgm:prSet phldrT="[Text]" custT="1">
        <dgm:style>
          <a:lnRef idx="2">
            <a:schemeClr val="accent2"/>
          </a:lnRef>
          <a:fillRef idx="1">
            <a:schemeClr val="lt1"/>
          </a:fillRef>
          <a:effectRef idx="0">
            <a:schemeClr val="accent2"/>
          </a:effectRef>
          <a:fontRef idx="minor">
            <a:schemeClr val="dk1"/>
          </a:fontRef>
        </dgm:style>
      </dgm:prSet>
      <dgm:spPr>
        <a:solidFill>
          <a:schemeClr val="accent2"/>
        </a:solidFill>
      </dgm:spPr>
      <dgm:t>
        <a:bodyPr/>
        <a:lstStyle/>
        <a:p>
          <a:pPr algn="ctr" rtl="1"/>
          <a:r>
            <a:rPr lang="en-US" sz="3200" dirty="0">
              <a:solidFill>
                <a:schemeClr val="bg1"/>
              </a:solidFill>
            </a:rPr>
            <a:t>TS</a:t>
          </a:r>
        </a:p>
      </dgm:t>
    </dgm:pt>
    <dgm:pt modelId="{6F90844A-8597-4755-8B78-9DA4CE80CD2F}" type="parTrans" cxnId="{9798CB3F-2A42-4990-B791-0F67824DF892}">
      <dgm:prSet/>
      <dgm:spPr/>
      <dgm:t>
        <a:bodyPr/>
        <a:lstStyle/>
        <a:p>
          <a:endParaRPr lang="en-US"/>
        </a:p>
      </dgm:t>
    </dgm:pt>
    <dgm:pt modelId="{A54D214B-448B-4BAB-9C9B-924E5035F63C}" type="sibTrans" cxnId="{9798CB3F-2A42-4990-B791-0F67824DF892}">
      <dgm:prSet/>
      <dgm:spPr/>
      <dgm:t>
        <a:bodyPr/>
        <a:lstStyle/>
        <a:p>
          <a:endParaRPr lang="en-US"/>
        </a:p>
      </dgm:t>
    </dgm:pt>
    <dgm:pt modelId="{037B544A-A39A-4C02-919B-95A3538BA91C}" type="pres">
      <dgm:prSet presAssocID="{C85DA879-15F2-412D-BABA-F007D72C7CCE}" presName="Name0" presStyleCnt="0">
        <dgm:presLayoutVars>
          <dgm:chMax val="7"/>
          <dgm:chPref val="7"/>
          <dgm:dir/>
        </dgm:presLayoutVars>
      </dgm:prSet>
      <dgm:spPr/>
    </dgm:pt>
    <dgm:pt modelId="{E92F08FF-249F-483D-8CA3-5F72543C09B3}" type="pres">
      <dgm:prSet presAssocID="{C85DA879-15F2-412D-BABA-F007D72C7CCE}" presName="Name1" presStyleCnt="0"/>
      <dgm:spPr/>
    </dgm:pt>
    <dgm:pt modelId="{BDD4CDA8-F640-41B4-AD7B-150AEF055BC4}" type="pres">
      <dgm:prSet presAssocID="{C85DA879-15F2-412D-BABA-F007D72C7CCE}" presName="cycle" presStyleCnt="0"/>
      <dgm:spPr/>
    </dgm:pt>
    <dgm:pt modelId="{2047FF6B-1CC1-4006-BD72-B8B9A4D101ED}" type="pres">
      <dgm:prSet presAssocID="{C85DA879-15F2-412D-BABA-F007D72C7CCE}" presName="srcNode" presStyleLbl="node1" presStyleIdx="0" presStyleCnt="3"/>
      <dgm:spPr/>
    </dgm:pt>
    <dgm:pt modelId="{59F16EF4-183D-48D8-94D0-B6BA0E88AF5D}" type="pres">
      <dgm:prSet presAssocID="{C85DA879-15F2-412D-BABA-F007D72C7CCE}" presName="conn" presStyleLbl="parChTrans1D2" presStyleIdx="0" presStyleCnt="1"/>
      <dgm:spPr/>
    </dgm:pt>
    <dgm:pt modelId="{6BD86C6A-39F1-4DA7-9E05-77CE61084F92}" type="pres">
      <dgm:prSet presAssocID="{C85DA879-15F2-412D-BABA-F007D72C7CCE}" presName="extraNode" presStyleLbl="node1" presStyleIdx="0" presStyleCnt="3"/>
      <dgm:spPr/>
    </dgm:pt>
    <dgm:pt modelId="{4D99A6F8-1CC5-4598-8843-36CA5A6DD1F1}" type="pres">
      <dgm:prSet presAssocID="{C85DA879-15F2-412D-BABA-F007D72C7CCE}" presName="dstNode" presStyleLbl="node1" presStyleIdx="0" presStyleCnt="3"/>
      <dgm:spPr/>
    </dgm:pt>
    <dgm:pt modelId="{D2C293F3-2B1D-4A8C-BB88-32F74C8EDE25}" type="pres">
      <dgm:prSet presAssocID="{DB2D39A3-3694-4985-A45D-637999D4A05A}" presName="text_1" presStyleLbl="node1" presStyleIdx="0" presStyleCnt="3">
        <dgm:presLayoutVars>
          <dgm:bulletEnabled val="1"/>
        </dgm:presLayoutVars>
      </dgm:prSet>
      <dgm:spPr/>
    </dgm:pt>
    <dgm:pt modelId="{46D8BAAF-B6F7-47CB-BC82-BBFDE2A78A87}" type="pres">
      <dgm:prSet presAssocID="{DB2D39A3-3694-4985-A45D-637999D4A05A}" presName="accent_1" presStyleCnt="0"/>
      <dgm:spPr/>
    </dgm:pt>
    <dgm:pt modelId="{13266DDE-A758-458D-8C86-C72DEEA51F99}" type="pres">
      <dgm:prSet presAssocID="{DB2D39A3-3694-4985-A45D-637999D4A05A}" presName="accentRepeatNode" presStyleLbl="solidFgAcc1" presStyleIdx="0" presStyleCnt="3" custLinFactNeighborX="-3484" custLinFactNeighborY="-5807"/>
      <dgm:spPr/>
    </dgm:pt>
    <dgm:pt modelId="{654FBE38-DF83-4606-9D26-C2CECF5D8CA3}" type="pres">
      <dgm:prSet presAssocID="{015BAF41-6B6A-4902-BC8E-94B6A9387AB6}" presName="text_2" presStyleLbl="node1" presStyleIdx="1" presStyleCnt="3">
        <dgm:presLayoutVars>
          <dgm:bulletEnabled val="1"/>
        </dgm:presLayoutVars>
      </dgm:prSet>
      <dgm:spPr/>
    </dgm:pt>
    <dgm:pt modelId="{B54BFF5F-AC6F-4CFF-B59A-B2BA986E22B4}" type="pres">
      <dgm:prSet presAssocID="{015BAF41-6B6A-4902-BC8E-94B6A9387AB6}" presName="accent_2" presStyleCnt="0"/>
      <dgm:spPr/>
    </dgm:pt>
    <dgm:pt modelId="{676ADBFB-483F-4DCF-A5E1-6CEF209D5FD3}" type="pres">
      <dgm:prSet presAssocID="{015BAF41-6B6A-4902-BC8E-94B6A9387AB6}" presName="accentRepeatNode" presStyleLbl="solidFgAcc1" presStyleIdx="1" presStyleCnt="3" custLinFactNeighborX="-26523" custLinFactNeighborY="-5613"/>
      <dgm:spPr/>
    </dgm:pt>
    <dgm:pt modelId="{3E296936-AC98-42A3-AB30-AA8BB5930541}" type="pres">
      <dgm:prSet presAssocID="{47150335-9207-4FC5-8420-D2EBE3F4958E}" presName="text_3" presStyleLbl="node1" presStyleIdx="2" presStyleCnt="3">
        <dgm:presLayoutVars>
          <dgm:bulletEnabled val="1"/>
        </dgm:presLayoutVars>
      </dgm:prSet>
      <dgm:spPr/>
    </dgm:pt>
    <dgm:pt modelId="{7D62C2BA-4FFF-4016-A7C1-FDF0854CCCA5}" type="pres">
      <dgm:prSet presAssocID="{47150335-9207-4FC5-8420-D2EBE3F4958E}" presName="accent_3" presStyleCnt="0"/>
      <dgm:spPr/>
    </dgm:pt>
    <dgm:pt modelId="{EEC71646-00F1-444F-B804-6ABD69635E82}" type="pres">
      <dgm:prSet presAssocID="{47150335-9207-4FC5-8420-D2EBE3F4958E}" presName="accentRepeatNode" presStyleLbl="solidFgAcc1" presStyleIdx="2" presStyleCnt="3" custLinFactNeighborX="-21634" custLinFactNeighborY="-2050"/>
      <dgm:spPr/>
    </dgm:pt>
  </dgm:ptLst>
  <dgm:cxnLst>
    <dgm:cxn modelId="{115FDD03-6A17-480D-A4CB-9D3E964FCA6D}" type="presOf" srcId="{015BAF41-6B6A-4902-BC8E-94B6A9387AB6}" destId="{654FBE38-DF83-4606-9D26-C2CECF5D8CA3}" srcOrd="0" destOrd="0" presId="urn:microsoft.com/office/officeart/2008/layout/VerticalCurvedList"/>
    <dgm:cxn modelId="{DA538C05-4339-4362-B886-4CD2CA73285F}" type="presOf" srcId="{C85DA879-15F2-412D-BABA-F007D72C7CCE}" destId="{037B544A-A39A-4C02-919B-95A3538BA91C}" srcOrd="0" destOrd="0" presId="urn:microsoft.com/office/officeart/2008/layout/VerticalCurvedList"/>
    <dgm:cxn modelId="{85789B0E-979B-40A1-9BF1-088A05B07580}" type="presOf" srcId="{DB2D39A3-3694-4985-A45D-637999D4A05A}" destId="{D2C293F3-2B1D-4A8C-BB88-32F74C8EDE25}" srcOrd="0" destOrd="0" presId="urn:microsoft.com/office/officeart/2008/layout/VerticalCurvedList"/>
    <dgm:cxn modelId="{50655139-8931-4ED1-B1CD-4EF30EE29DA4}" type="presOf" srcId="{47150335-9207-4FC5-8420-D2EBE3F4958E}" destId="{3E296936-AC98-42A3-AB30-AA8BB5930541}" srcOrd="0" destOrd="0" presId="urn:microsoft.com/office/officeart/2008/layout/VerticalCurvedList"/>
    <dgm:cxn modelId="{9798CB3F-2A42-4990-B791-0F67824DF892}" srcId="{C85DA879-15F2-412D-BABA-F007D72C7CCE}" destId="{47150335-9207-4FC5-8420-D2EBE3F4958E}" srcOrd="2" destOrd="0" parTransId="{6F90844A-8597-4755-8B78-9DA4CE80CD2F}" sibTransId="{A54D214B-448B-4BAB-9C9B-924E5035F63C}"/>
    <dgm:cxn modelId="{6C2C5850-238D-455B-B521-DCE7B641A407}" srcId="{C85DA879-15F2-412D-BABA-F007D72C7CCE}" destId="{015BAF41-6B6A-4902-BC8E-94B6A9387AB6}" srcOrd="1" destOrd="0" parTransId="{7559207D-1E42-4DC3-B343-C947CC563295}" sibTransId="{4B2FE928-3BE8-43A6-9112-93FD4D2664B2}"/>
    <dgm:cxn modelId="{162560B2-E7B4-4588-8A80-ED21FADAFB9B}" type="presOf" srcId="{5538FA57-CB4E-41B9-89D4-AAEF4AF3E2A3}" destId="{59F16EF4-183D-48D8-94D0-B6BA0E88AF5D}" srcOrd="0" destOrd="0" presId="urn:microsoft.com/office/officeart/2008/layout/VerticalCurvedList"/>
    <dgm:cxn modelId="{DB119ED9-4972-4A25-82F9-D8E58A8E0898}" srcId="{C85DA879-15F2-412D-BABA-F007D72C7CCE}" destId="{DB2D39A3-3694-4985-A45D-637999D4A05A}" srcOrd="0" destOrd="0" parTransId="{E0ADC557-50ED-4103-8384-4AF8EFFD3797}" sibTransId="{5538FA57-CB4E-41B9-89D4-AAEF4AF3E2A3}"/>
    <dgm:cxn modelId="{5F3320E7-78AA-4F80-ACB2-711A68A1CA6B}" type="presParOf" srcId="{037B544A-A39A-4C02-919B-95A3538BA91C}" destId="{E92F08FF-249F-483D-8CA3-5F72543C09B3}" srcOrd="0" destOrd="0" presId="urn:microsoft.com/office/officeart/2008/layout/VerticalCurvedList"/>
    <dgm:cxn modelId="{7B5D67A2-FCFF-488A-8DAA-F40787CC6B0A}" type="presParOf" srcId="{E92F08FF-249F-483D-8CA3-5F72543C09B3}" destId="{BDD4CDA8-F640-41B4-AD7B-150AEF055BC4}" srcOrd="0" destOrd="0" presId="urn:microsoft.com/office/officeart/2008/layout/VerticalCurvedList"/>
    <dgm:cxn modelId="{E7A436B2-CF67-4A10-B7D3-9C12B2628BE0}" type="presParOf" srcId="{BDD4CDA8-F640-41B4-AD7B-150AEF055BC4}" destId="{2047FF6B-1CC1-4006-BD72-B8B9A4D101ED}" srcOrd="0" destOrd="0" presId="urn:microsoft.com/office/officeart/2008/layout/VerticalCurvedList"/>
    <dgm:cxn modelId="{D7308F7A-5EC7-4B8B-87CF-D840B25A3C79}" type="presParOf" srcId="{BDD4CDA8-F640-41B4-AD7B-150AEF055BC4}" destId="{59F16EF4-183D-48D8-94D0-B6BA0E88AF5D}" srcOrd="1" destOrd="0" presId="urn:microsoft.com/office/officeart/2008/layout/VerticalCurvedList"/>
    <dgm:cxn modelId="{07537AF9-7CF3-43BB-86A7-4D3554A960F5}" type="presParOf" srcId="{BDD4CDA8-F640-41B4-AD7B-150AEF055BC4}" destId="{6BD86C6A-39F1-4DA7-9E05-77CE61084F92}" srcOrd="2" destOrd="0" presId="urn:microsoft.com/office/officeart/2008/layout/VerticalCurvedList"/>
    <dgm:cxn modelId="{BDC349A2-3FE0-45F6-9853-CB88A8E9EF6F}" type="presParOf" srcId="{BDD4CDA8-F640-41B4-AD7B-150AEF055BC4}" destId="{4D99A6F8-1CC5-4598-8843-36CA5A6DD1F1}" srcOrd="3" destOrd="0" presId="urn:microsoft.com/office/officeart/2008/layout/VerticalCurvedList"/>
    <dgm:cxn modelId="{DA4A3969-854B-46B8-8E74-70C36196E162}" type="presParOf" srcId="{E92F08FF-249F-483D-8CA3-5F72543C09B3}" destId="{D2C293F3-2B1D-4A8C-BB88-32F74C8EDE25}" srcOrd="1" destOrd="0" presId="urn:microsoft.com/office/officeart/2008/layout/VerticalCurvedList"/>
    <dgm:cxn modelId="{69EB437F-9859-4BED-BD7B-921B0E3D7E2E}" type="presParOf" srcId="{E92F08FF-249F-483D-8CA3-5F72543C09B3}" destId="{46D8BAAF-B6F7-47CB-BC82-BBFDE2A78A87}" srcOrd="2" destOrd="0" presId="urn:microsoft.com/office/officeart/2008/layout/VerticalCurvedList"/>
    <dgm:cxn modelId="{BC8B5283-1F92-4A70-BB15-EA2FE344AB8F}" type="presParOf" srcId="{46D8BAAF-B6F7-47CB-BC82-BBFDE2A78A87}" destId="{13266DDE-A758-458D-8C86-C72DEEA51F99}" srcOrd="0" destOrd="0" presId="urn:microsoft.com/office/officeart/2008/layout/VerticalCurvedList"/>
    <dgm:cxn modelId="{25BE6C6C-BF39-488C-914F-A65FDD90AA6D}" type="presParOf" srcId="{E92F08FF-249F-483D-8CA3-5F72543C09B3}" destId="{654FBE38-DF83-4606-9D26-C2CECF5D8CA3}" srcOrd="3" destOrd="0" presId="urn:microsoft.com/office/officeart/2008/layout/VerticalCurvedList"/>
    <dgm:cxn modelId="{7BC1C9AF-C670-42D4-84A1-13D61F103636}" type="presParOf" srcId="{E92F08FF-249F-483D-8CA3-5F72543C09B3}" destId="{B54BFF5F-AC6F-4CFF-B59A-B2BA986E22B4}" srcOrd="4" destOrd="0" presId="urn:microsoft.com/office/officeart/2008/layout/VerticalCurvedList"/>
    <dgm:cxn modelId="{43BB5E2E-E799-4E59-BC3F-3D0E40FB3619}" type="presParOf" srcId="{B54BFF5F-AC6F-4CFF-B59A-B2BA986E22B4}" destId="{676ADBFB-483F-4DCF-A5E1-6CEF209D5FD3}" srcOrd="0" destOrd="0" presId="urn:microsoft.com/office/officeart/2008/layout/VerticalCurvedList"/>
    <dgm:cxn modelId="{35470994-CA8B-4FD9-A93B-18F132BE1BF1}" type="presParOf" srcId="{E92F08FF-249F-483D-8CA3-5F72543C09B3}" destId="{3E296936-AC98-42A3-AB30-AA8BB5930541}" srcOrd="5" destOrd="0" presId="urn:microsoft.com/office/officeart/2008/layout/VerticalCurvedList"/>
    <dgm:cxn modelId="{B2125F32-C806-476D-B4AF-E24AFE2D9AC9}" type="presParOf" srcId="{E92F08FF-249F-483D-8CA3-5F72543C09B3}" destId="{7D62C2BA-4FFF-4016-A7C1-FDF0854CCCA5}" srcOrd="6" destOrd="0" presId="urn:microsoft.com/office/officeart/2008/layout/VerticalCurvedList"/>
    <dgm:cxn modelId="{2ADF9C84-FA6D-416C-8CBB-4282CFD4C781}" type="presParOf" srcId="{7D62C2BA-4FFF-4016-A7C1-FDF0854CCCA5}" destId="{EEC71646-00F1-444F-B804-6ABD69635E82}"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F16EF4-183D-48D8-94D0-B6BA0E88AF5D}">
      <dsp:nvSpPr>
        <dsp:cNvPr id="0" name=""/>
        <dsp:cNvSpPr/>
      </dsp:nvSpPr>
      <dsp:spPr>
        <a:xfrm>
          <a:off x="-2796162" y="325252"/>
          <a:ext cx="3336716" cy="3336716"/>
        </a:xfrm>
        <a:prstGeom prst="blockArc">
          <a:avLst>
            <a:gd name="adj1" fmla="val 18900000"/>
            <a:gd name="adj2" fmla="val 2700000"/>
            <a:gd name="adj3" fmla="val 647"/>
          </a:avLst>
        </a:prstGeom>
        <a:noFill/>
        <a:ln w="12700" cap="flat" cmpd="sng" algn="ctr">
          <a:solidFill>
            <a:schemeClr val="accent2">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2C293F3-2B1D-4A8C-BB88-32F74C8EDE25}">
      <dsp:nvSpPr>
        <dsp:cNvPr id="0" name=""/>
        <dsp:cNvSpPr/>
      </dsp:nvSpPr>
      <dsp:spPr>
        <a:xfrm>
          <a:off x="347545" y="1003754"/>
          <a:ext cx="1602081" cy="494928"/>
        </a:xfrm>
        <a:prstGeom prst="rect">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flat" dir="t"/>
        </a:scene3d>
        <a:sp3d/>
      </dsp:spPr>
      <dsp:style>
        <a:lnRef idx="0">
          <a:schemeClr val="accent2"/>
        </a:lnRef>
        <a:fillRef idx="3">
          <a:schemeClr val="accent2"/>
        </a:fillRef>
        <a:effectRef idx="3">
          <a:schemeClr val="accent2"/>
        </a:effectRef>
        <a:fontRef idx="minor">
          <a:schemeClr val="lt1"/>
        </a:fontRef>
      </dsp:style>
      <dsp:txBody>
        <a:bodyPr spcFirstLastPara="0" vert="horz" wrap="square" lIns="392849"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solidFill>
            </a:rPr>
            <a:t>V</a:t>
          </a:r>
        </a:p>
      </dsp:txBody>
      <dsp:txXfrm>
        <a:off x="347545" y="1003754"/>
        <a:ext cx="1602081" cy="494928"/>
      </dsp:txXfrm>
    </dsp:sp>
    <dsp:sp modelId="{13266DDE-A758-458D-8C86-C72DEEA51F99}">
      <dsp:nvSpPr>
        <dsp:cNvPr id="0" name=""/>
        <dsp:cNvSpPr/>
      </dsp:nvSpPr>
      <dsp:spPr>
        <a:xfrm>
          <a:off x="16661" y="905962"/>
          <a:ext cx="618660" cy="618660"/>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54FBE38-DF83-4606-9D26-C2CECF5D8CA3}">
      <dsp:nvSpPr>
        <dsp:cNvPr id="0" name=""/>
        <dsp:cNvSpPr/>
      </dsp:nvSpPr>
      <dsp:spPr>
        <a:xfrm>
          <a:off x="527452" y="1746146"/>
          <a:ext cx="1422175" cy="494928"/>
        </a:xfrm>
        <a:prstGeom prst="rect">
          <a:avLst/>
        </a:prstGeom>
        <a:solidFill>
          <a:schemeClr val="lt1"/>
        </a:solidFill>
        <a:ln w="12700" cap="flat" cmpd="sng" algn="ctr">
          <a:solidFill>
            <a:schemeClr val="accent2"/>
          </a:solidFill>
          <a:prstDash val="solid"/>
          <a:miter lim="800000"/>
        </a:ln>
        <a:effectLst/>
        <a:scene3d>
          <a:camera prst="orthographicFront"/>
          <a:lightRig rig="flat" dir="t"/>
        </a:scene3d>
        <a:sp3d/>
      </dsp:spPr>
      <dsp:style>
        <a:lnRef idx="2">
          <a:schemeClr val="accent2"/>
        </a:lnRef>
        <a:fillRef idx="1">
          <a:schemeClr val="lt1"/>
        </a:fillRef>
        <a:effectRef idx="0">
          <a:schemeClr val="accent2"/>
        </a:effectRef>
        <a:fontRef idx="minor">
          <a:schemeClr val="dk1"/>
        </a:fontRef>
      </dsp:style>
      <dsp:txBody>
        <a:bodyPr spcFirstLastPara="0" vert="horz" wrap="square" lIns="392849"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rPr>
            <a:t>TS-V</a:t>
          </a:r>
          <a:endParaRPr lang="en-US" sz="1800" kern="1200" dirty="0">
            <a:solidFill>
              <a:schemeClr val="tx1"/>
            </a:solidFill>
          </a:endParaRPr>
        </a:p>
      </dsp:txBody>
      <dsp:txXfrm>
        <a:off x="527452" y="1746146"/>
        <a:ext cx="1422175" cy="494928"/>
      </dsp:txXfrm>
    </dsp:sp>
    <dsp:sp modelId="{676ADBFB-483F-4DCF-A5E1-6CEF209D5FD3}">
      <dsp:nvSpPr>
        <dsp:cNvPr id="0" name=""/>
        <dsp:cNvSpPr/>
      </dsp:nvSpPr>
      <dsp:spPr>
        <a:xfrm>
          <a:off x="54034" y="1649555"/>
          <a:ext cx="618660" cy="618660"/>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E296936-AC98-42A3-AB30-AA8BB5930541}">
      <dsp:nvSpPr>
        <dsp:cNvPr id="0" name=""/>
        <dsp:cNvSpPr/>
      </dsp:nvSpPr>
      <dsp:spPr>
        <a:xfrm>
          <a:off x="347545" y="2488538"/>
          <a:ext cx="1602081" cy="494928"/>
        </a:xfrm>
        <a:prstGeom prst="rect">
          <a:avLst/>
        </a:prstGeom>
        <a:solidFill>
          <a:schemeClr val="lt1"/>
        </a:solidFill>
        <a:ln w="12700" cap="flat" cmpd="sng" algn="ctr">
          <a:solidFill>
            <a:schemeClr val="accent2"/>
          </a:solidFill>
          <a:prstDash val="solid"/>
          <a:miter lim="800000"/>
        </a:ln>
        <a:effectLst/>
        <a:scene3d>
          <a:camera prst="orthographicFront"/>
          <a:lightRig rig="flat" dir="t"/>
        </a:scene3d>
        <a:sp3d/>
      </dsp:spPr>
      <dsp:style>
        <a:lnRef idx="2">
          <a:schemeClr val="accent2"/>
        </a:lnRef>
        <a:fillRef idx="1">
          <a:schemeClr val="lt1"/>
        </a:fillRef>
        <a:effectRef idx="0">
          <a:schemeClr val="accent2"/>
        </a:effectRef>
        <a:fontRef idx="minor">
          <a:schemeClr val="dk1"/>
        </a:fontRef>
      </dsp:style>
      <dsp:txBody>
        <a:bodyPr spcFirstLastPara="0" vert="horz" wrap="square" lIns="392849" tIns="81280" rIns="81280" bIns="81280" numCol="1" spcCol="1270" anchor="ctr" anchorCtr="0">
          <a:noAutofit/>
        </a:bodyPr>
        <a:lstStyle/>
        <a:p>
          <a:pPr marL="0" lvl="0" indent="0" algn="ctr" defTabSz="1422400" rtl="1">
            <a:lnSpc>
              <a:spcPct val="90000"/>
            </a:lnSpc>
            <a:spcBef>
              <a:spcPct val="0"/>
            </a:spcBef>
            <a:spcAft>
              <a:spcPct val="35000"/>
            </a:spcAft>
            <a:buNone/>
          </a:pPr>
          <a:r>
            <a:rPr lang="en-US" sz="3200" kern="1200" dirty="0">
              <a:solidFill>
                <a:schemeClr val="tx1"/>
              </a:solidFill>
            </a:rPr>
            <a:t>TS</a:t>
          </a:r>
          <a:endParaRPr lang="en-US" sz="3200" kern="1200" dirty="0"/>
        </a:p>
      </dsp:txBody>
      <dsp:txXfrm>
        <a:off x="347545" y="2488538"/>
        <a:ext cx="1602081" cy="494928"/>
      </dsp:txXfrm>
    </dsp:sp>
    <dsp:sp modelId="{EEC71646-00F1-444F-B804-6ABD69635E82}">
      <dsp:nvSpPr>
        <dsp:cNvPr id="0" name=""/>
        <dsp:cNvSpPr/>
      </dsp:nvSpPr>
      <dsp:spPr>
        <a:xfrm>
          <a:off x="0" y="2413989"/>
          <a:ext cx="618660" cy="618660"/>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F16EF4-183D-48D8-94D0-B6BA0E88AF5D}">
      <dsp:nvSpPr>
        <dsp:cNvPr id="0" name=""/>
        <dsp:cNvSpPr/>
      </dsp:nvSpPr>
      <dsp:spPr>
        <a:xfrm>
          <a:off x="-2796162" y="325252"/>
          <a:ext cx="3336716" cy="3336716"/>
        </a:xfrm>
        <a:prstGeom prst="blockArc">
          <a:avLst>
            <a:gd name="adj1" fmla="val 18900000"/>
            <a:gd name="adj2" fmla="val 2700000"/>
            <a:gd name="adj3" fmla="val 647"/>
          </a:avLst>
        </a:prstGeom>
        <a:noFill/>
        <a:ln w="12700" cap="flat" cmpd="sng" algn="ctr">
          <a:solidFill>
            <a:schemeClr val="accent2">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2C293F3-2B1D-4A8C-BB88-32F74C8EDE25}">
      <dsp:nvSpPr>
        <dsp:cNvPr id="0" name=""/>
        <dsp:cNvSpPr/>
      </dsp:nvSpPr>
      <dsp:spPr>
        <a:xfrm>
          <a:off x="347545" y="1003754"/>
          <a:ext cx="1602081" cy="494928"/>
        </a:xfrm>
        <a:prstGeom prst="rect">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flat" dir="t"/>
        </a:scene3d>
        <a:sp3d/>
      </dsp:spPr>
      <dsp:style>
        <a:lnRef idx="0">
          <a:schemeClr val="accent2"/>
        </a:lnRef>
        <a:fillRef idx="3">
          <a:schemeClr val="accent2"/>
        </a:fillRef>
        <a:effectRef idx="3">
          <a:schemeClr val="accent2"/>
        </a:effectRef>
        <a:fontRef idx="minor">
          <a:schemeClr val="lt1"/>
        </a:fontRef>
      </dsp:style>
      <dsp:txBody>
        <a:bodyPr spcFirstLastPara="0" vert="horz" wrap="square" lIns="392849"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solidFill>
            </a:rPr>
            <a:t>V</a:t>
          </a:r>
        </a:p>
      </dsp:txBody>
      <dsp:txXfrm>
        <a:off x="347545" y="1003754"/>
        <a:ext cx="1602081" cy="494928"/>
      </dsp:txXfrm>
    </dsp:sp>
    <dsp:sp modelId="{13266DDE-A758-458D-8C86-C72DEEA51F99}">
      <dsp:nvSpPr>
        <dsp:cNvPr id="0" name=""/>
        <dsp:cNvSpPr/>
      </dsp:nvSpPr>
      <dsp:spPr>
        <a:xfrm>
          <a:off x="16661" y="905962"/>
          <a:ext cx="618660" cy="618660"/>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54FBE38-DF83-4606-9D26-C2CECF5D8CA3}">
      <dsp:nvSpPr>
        <dsp:cNvPr id="0" name=""/>
        <dsp:cNvSpPr/>
      </dsp:nvSpPr>
      <dsp:spPr>
        <a:xfrm>
          <a:off x="527452" y="1746146"/>
          <a:ext cx="1422175" cy="494928"/>
        </a:xfrm>
        <a:prstGeom prst="rect">
          <a:avLst/>
        </a:prstGeom>
        <a:solidFill>
          <a:schemeClr val="lt1"/>
        </a:solidFill>
        <a:ln w="12700" cap="flat" cmpd="sng" algn="ctr">
          <a:solidFill>
            <a:schemeClr val="accent2"/>
          </a:solidFill>
          <a:prstDash val="solid"/>
          <a:miter lim="800000"/>
        </a:ln>
        <a:effectLst/>
        <a:scene3d>
          <a:camera prst="orthographicFront"/>
          <a:lightRig rig="flat" dir="t"/>
        </a:scene3d>
        <a:sp3d/>
      </dsp:spPr>
      <dsp:style>
        <a:lnRef idx="2">
          <a:schemeClr val="accent2"/>
        </a:lnRef>
        <a:fillRef idx="1">
          <a:schemeClr val="lt1"/>
        </a:fillRef>
        <a:effectRef idx="0">
          <a:schemeClr val="accent2"/>
        </a:effectRef>
        <a:fontRef idx="minor">
          <a:schemeClr val="dk1"/>
        </a:fontRef>
      </dsp:style>
      <dsp:txBody>
        <a:bodyPr spcFirstLastPara="0" vert="horz" wrap="square" lIns="392849"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rPr>
            <a:t>TS-V</a:t>
          </a:r>
          <a:endParaRPr lang="en-US" sz="1800" kern="1200" dirty="0">
            <a:solidFill>
              <a:schemeClr val="tx1"/>
            </a:solidFill>
          </a:endParaRPr>
        </a:p>
      </dsp:txBody>
      <dsp:txXfrm>
        <a:off x="527452" y="1746146"/>
        <a:ext cx="1422175" cy="494928"/>
      </dsp:txXfrm>
    </dsp:sp>
    <dsp:sp modelId="{676ADBFB-483F-4DCF-A5E1-6CEF209D5FD3}">
      <dsp:nvSpPr>
        <dsp:cNvPr id="0" name=""/>
        <dsp:cNvSpPr/>
      </dsp:nvSpPr>
      <dsp:spPr>
        <a:xfrm>
          <a:off x="54034" y="1649555"/>
          <a:ext cx="618660" cy="618660"/>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E296936-AC98-42A3-AB30-AA8BB5930541}">
      <dsp:nvSpPr>
        <dsp:cNvPr id="0" name=""/>
        <dsp:cNvSpPr/>
      </dsp:nvSpPr>
      <dsp:spPr>
        <a:xfrm>
          <a:off x="347545" y="2488538"/>
          <a:ext cx="1602081" cy="494928"/>
        </a:xfrm>
        <a:prstGeom prst="rect">
          <a:avLst/>
        </a:prstGeom>
        <a:solidFill>
          <a:schemeClr val="lt1"/>
        </a:solidFill>
        <a:ln w="12700" cap="flat" cmpd="sng" algn="ctr">
          <a:solidFill>
            <a:schemeClr val="accent2"/>
          </a:solidFill>
          <a:prstDash val="solid"/>
          <a:miter lim="800000"/>
        </a:ln>
        <a:effectLst/>
        <a:scene3d>
          <a:camera prst="orthographicFront"/>
          <a:lightRig rig="flat" dir="t"/>
        </a:scene3d>
        <a:sp3d/>
      </dsp:spPr>
      <dsp:style>
        <a:lnRef idx="2">
          <a:schemeClr val="accent2"/>
        </a:lnRef>
        <a:fillRef idx="1">
          <a:schemeClr val="lt1"/>
        </a:fillRef>
        <a:effectRef idx="0">
          <a:schemeClr val="accent2"/>
        </a:effectRef>
        <a:fontRef idx="minor">
          <a:schemeClr val="dk1"/>
        </a:fontRef>
      </dsp:style>
      <dsp:txBody>
        <a:bodyPr spcFirstLastPara="0" vert="horz" wrap="square" lIns="392849" tIns="81280" rIns="81280" bIns="81280" numCol="1" spcCol="1270" anchor="ctr" anchorCtr="0">
          <a:noAutofit/>
        </a:bodyPr>
        <a:lstStyle/>
        <a:p>
          <a:pPr marL="0" lvl="0" indent="0" algn="ctr" defTabSz="1422400" rtl="1">
            <a:lnSpc>
              <a:spcPct val="90000"/>
            </a:lnSpc>
            <a:spcBef>
              <a:spcPct val="0"/>
            </a:spcBef>
            <a:spcAft>
              <a:spcPct val="35000"/>
            </a:spcAft>
            <a:buNone/>
          </a:pPr>
          <a:r>
            <a:rPr lang="en-US" sz="3200" kern="1200" dirty="0">
              <a:solidFill>
                <a:schemeClr val="tx1"/>
              </a:solidFill>
            </a:rPr>
            <a:t>TS</a:t>
          </a:r>
          <a:endParaRPr lang="en-US" sz="3200" kern="1200" dirty="0"/>
        </a:p>
      </dsp:txBody>
      <dsp:txXfrm>
        <a:off x="347545" y="2488538"/>
        <a:ext cx="1602081" cy="494928"/>
      </dsp:txXfrm>
    </dsp:sp>
    <dsp:sp modelId="{EEC71646-00F1-444F-B804-6ABD69635E82}">
      <dsp:nvSpPr>
        <dsp:cNvPr id="0" name=""/>
        <dsp:cNvSpPr/>
      </dsp:nvSpPr>
      <dsp:spPr>
        <a:xfrm>
          <a:off x="0" y="2413989"/>
          <a:ext cx="618660" cy="618660"/>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F16EF4-183D-48D8-94D0-B6BA0E88AF5D}">
      <dsp:nvSpPr>
        <dsp:cNvPr id="0" name=""/>
        <dsp:cNvSpPr/>
      </dsp:nvSpPr>
      <dsp:spPr>
        <a:xfrm>
          <a:off x="-2796162" y="325252"/>
          <a:ext cx="3336716" cy="3336716"/>
        </a:xfrm>
        <a:prstGeom prst="blockArc">
          <a:avLst>
            <a:gd name="adj1" fmla="val 18900000"/>
            <a:gd name="adj2" fmla="val 2700000"/>
            <a:gd name="adj3" fmla="val 647"/>
          </a:avLst>
        </a:prstGeom>
        <a:noFill/>
        <a:ln w="12700" cap="flat" cmpd="sng" algn="ctr">
          <a:solidFill>
            <a:schemeClr val="accent2">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2C293F3-2B1D-4A8C-BB88-32F74C8EDE25}">
      <dsp:nvSpPr>
        <dsp:cNvPr id="0" name=""/>
        <dsp:cNvSpPr/>
      </dsp:nvSpPr>
      <dsp:spPr>
        <a:xfrm>
          <a:off x="347545" y="1003754"/>
          <a:ext cx="1602081" cy="494928"/>
        </a:xfrm>
        <a:prstGeom prst="rect">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flat" dir="t"/>
        </a:scene3d>
        <a:sp3d/>
      </dsp:spPr>
      <dsp:style>
        <a:lnRef idx="0">
          <a:schemeClr val="accent2"/>
        </a:lnRef>
        <a:fillRef idx="3">
          <a:schemeClr val="accent2"/>
        </a:fillRef>
        <a:effectRef idx="3">
          <a:schemeClr val="accent2"/>
        </a:effectRef>
        <a:fontRef idx="minor">
          <a:schemeClr val="lt1"/>
        </a:fontRef>
      </dsp:style>
      <dsp:txBody>
        <a:bodyPr spcFirstLastPara="0" vert="horz" wrap="square" lIns="392849"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solidFill>
            </a:rPr>
            <a:t>V</a:t>
          </a:r>
        </a:p>
      </dsp:txBody>
      <dsp:txXfrm>
        <a:off x="347545" y="1003754"/>
        <a:ext cx="1602081" cy="494928"/>
      </dsp:txXfrm>
    </dsp:sp>
    <dsp:sp modelId="{13266DDE-A758-458D-8C86-C72DEEA51F99}">
      <dsp:nvSpPr>
        <dsp:cNvPr id="0" name=""/>
        <dsp:cNvSpPr/>
      </dsp:nvSpPr>
      <dsp:spPr>
        <a:xfrm>
          <a:off x="16661" y="905962"/>
          <a:ext cx="618660" cy="618660"/>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54FBE38-DF83-4606-9D26-C2CECF5D8CA3}">
      <dsp:nvSpPr>
        <dsp:cNvPr id="0" name=""/>
        <dsp:cNvSpPr/>
      </dsp:nvSpPr>
      <dsp:spPr>
        <a:xfrm>
          <a:off x="527452" y="1746146"/>
          <a:ext cx="1422175" cy="494928"/>
        </a:xfrm>
        <a:prstGeom prst="rect">
          <a:avLst/>
        </a:prstGeom>
        <a:solidFill>
          <a:schemeClr val="lt1"/>
        </a:solidFill>
        <a:ln w="12700" cap="flat" cmpd="sng" algn="ctr">
          <a:solidFill>
            <a:schemeClr val="accent2"/>
          </a:solidFill>
          <a:prstDash val="solid"/>
          <a:miter lim="800000"/>
        </a:ln>
        <a:effectLst/>
        <a:scene3d>
          <a:camera prst="orthographicFront"/>
          <a:lightRig rig="flat" dir="t"/>
        </a:scene3d>
        <a:sp3d/>
      </dsp:spPr>
      <dsp:style>
        <a:lnRef idx="2">
          <a:schemeClr val="accent2"/>
        </a:lnRef>
        <a:fillRef idx="1">
          <a:schemeClr val="lt1"/>
        </a:fillRef>
        <a:effectRef idx="0">
          <a:schemeClr val="accent2"/>
        </a:effectRef>
        <a:fontRef idx="minor">
          <a:schemeClr val="dk1"/>
        </a:fontRef>
      </dsp:style>
      <dsp:txBody>
        <a:bodyPr spcFirstLastPara="0" vert="horz" wrap="square" lIns="392849"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rPr>
            <a:t>TS-V</a:t>
          </a:r>
          <a:endParaRPr lang="en-US" sz="1800" kern="1200" dirty="0">
            <a:solidFill>
              <a:schemeClr val="tx1"/>
            </a:solidFill>
          </a:endParaRPr>
        </a:p>
      </dsp:txBody>
      <dsp:txXfrm>
        <a:off x="527452" y="1746146"/>
        <a:ext cx="1422175" cy="494928"/>
      </dsp:txXfrm>
    </dsp:sp>
    <dsp:sp modelId="{676ADBFB-483F-4DCF-A5E1-6CEF209D5FD3}">
      <dsp:nvSpPr>
        <dsp:cNvPr id="0" name=""/>
        <dsp:cNvSpPr/>
      </dsp:nvSpPr>
      <dsp:spPr>
        <a:xfrm>
          <a:off x="54034" y="1649555"/>
          <a:ext cx="618660" cy="618660"/>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E296936-AC98-42A3-AB30-AA8BB5930541}">
      <dsp:nvSpPr>
        <dsp:cNvPr id="0" name=""/>
        <dsp:cNvSpPr/>
      </dsp:nvSpPr>
      <dsp:spPr>
        <a:xfrm>
          <a:off x="347545" y="2488538"/>
          <a:ext cx="1602081" cy="494928"/>
        </a:xfrm>
        <a:prstGeom prst="rect">
          <a:avLst/>
        </a:prstGeom>
        <a:solidFill>
          <a:schemeClr val="lt1"/>
        </a:solidFill>
        <a:ln w="12700" cap="flat" cmpd="sng" algn="ctr">
          <a:solidFill>
            <a:schemeClr val="accent2"/>
          </a:solidFill>
          <a:prstDash val="solid"/>
          <a:miter lim="800000"/>
        </a:ln>
        <a:effectLst/>
        <a:scene3d>
          <a:camera prst="orthographicFront"/>
          <a:lightRig rig="flat" dir="t"/>
        </a:scene3d>
        <a:sp3d/>
      </dsp:spPr>
      <dsp:style>
        <a:lnRef idx="2">
          <a:schemeClr val="accent2"/>
        </a:lnRef>
        <a:fillRef idx="1">
          <a:schemeClr val="lt1"/>
        </a:fillRef>
        <a:effectRef idx="0">
          <a:schemeClr val="accent2"/>
        </a:effectRef>
        <a:fontRef idx="minor">
          <a:schemeClr val="dk1"/>
        </a:fontRef>
      </dsp:style>
      <dsp:txBody>
        <a:bodyPr spcFirstLastPara="0" vert="horz" wrap="square" lIns="392849" tIns="81280" rIns="81280" bIns="81280" numCol="1" spcCol="1270" anchor="ctr" anchorCtr="0">
          <a:noAutofit/>
        </a:bodyPr>
        <a:lstStyle/>
        <a:p>
          <a:pPr marL="0" lvl="0" indent="0" algn="ctr" defTabSz="1422400" rtl="1">
            <a:lnSpc>
              <a:spcPct val="90000"/>
            </a:lnSpc>
            <a:spcBef>
              <a:spcPct val="0"/>
            </a:spcBef>
            <a:spcAft>
              <a:spcPct val="35000"/>
            </a:spcAft>
            <a:buNone/>
          </a:pPr>
          <a:r>
            <a:rPr lang="en-US" sz="3200" kern="1200" dirty="0">
              <a:solidFill>
                <a:schemeClr val="tx1"/>
              </a:solidFill>
            </a:rPr>
            <a:t>TS</a:t>
          </a:r>
          <a:endParaRPr lang="en-US" sz="3200" kern="1200" dirty="0"/>
        </a:p>
      </dsp:txBody>
      <dsp:txXfrm>
        <a:off x="347545" y="2488538"/>
        <a:ext cx="1602081" cy="494928"/>
      </dsp:txXfrm>
    </dsp:sp>
    <dsp:sp modelId="{EEC71646-00F1-444F-B804-6ABD69635E82}">
      <dsp:nvSpPr>
        <dsp:cNvPr id="0" name=""/>
        <dsp:cNvSpPr/>
      </dsp:nvSpPr>
      <dsp:spPr>
        <a:xfrm>
          <a:off x="0" y="2413989"/>
          <a:ext cx="618660" cy="618660"/>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F16EF4-183D-48D8-94D0-B6BA0E88AF5D}">
      <dsp:nvSpPr>
        <dsp:cNvPr id="0" name=""/>
        <dsp:cNvSpPr/>
      </dsp:nvSpPr>
      <dsp:spPr>
        <a:xfrm>
          <a:off x="-2796162" y="325252"/>
          <a:ext cx="3336716" cy="3336716"/>
        </a:xfrm>
        <a:prstGeom prst="blockArc">
          <a:avLst>
            <a:gd name="adj1" fmla="val 18900000"/>
            <a:gd name="adj2" fmla="val 2700000"/>
            <a:gd name="adj3" fmla="val 647"/>
          </a:avLst>
        </a:prstGeom>
        <a:noFill/>
        <a:ln w="12700" cap="flat" cmpd="sng" algn="ctr">
          <a:solidFill>
            <a:schemeClr val="accent2">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2C293F3-2B1D-4A8C-BB88-32F74C8EDE25}">
      <dsp:nvSpPr>
        <dsp:cNvPr id="0" name=""/>
        <dsp:cNvSpPr/>
      </dsp:nvSpPr>
      <dsp:spPr>
        <a:xfrm>
          <a:off x="347545" y="1003754"/>
          <a:ext cx="1602081" cy="494928"/>
        </a:xfrm>
        <a:prstGeom prst="rect">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flat" dir="t"/>
        </a:scene3d>
        <a:sp3d/>
      </dsp:spPr>
      <dsp:style>
        <a:lnRef idx="0">
          <a:schemeClr val="accent2"/>
        </a:lnRef>
        <a:fillRef idx="3">
          <a:schemeClr val="accent2"/>
        </a:fillRef>
        <a:effectRef idx="3">
          <a:schemeClr val="accent2"/>
        </a:effectRef>
        <a:fontRef idx="minor">
          <a:schemeClr val="lt1"/>
        </a:fontRef>
      </dsp:style>
      <dsp:txBody>
        <a:bodyPr spcFirstLastPara="0" vert="horz" wrap="square" lIns="392849"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solidFill>
            </a:rPr>
            <a:t>V</a:t>
          </a:r>
        </a:p>
      </dsp:txBody>
      <dsp:txXfrm>
        <a:off x="347545" y="1003754"/>
        <a:ext cx="1602081" cy="494928"/>
      </dsp:txXfrm>
    </dsp:sp>
    <dsp:sp modelId="{13266DDE-A758-458D-8C86-C72DEEA51F99}">
      <dsp:nvSpPr>
        <dsp:cNvPr id="0" name=""/>
        <dsp:cNvSpPr/>
      </dsp:nvSpPr>
      <dsp:spPr>
        <a:xfrm>
          <a:off x="16661" y="905962"/>
          <a:ext cx="618660" cy="618660"/>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54FBE38-DF83-4606-9D26-C2CECF5D8CA3}">
      <dsp:nvSpPr>
        <dsp:cNvPr id="0" name=""/>
        <dsp:cNvSpPr/>
      </dsp:nvSpPr>
      <dsp:spPr>
        <a:xfrm>
          <a:off x="527452" y="1746146"/>
          <a:ext cx="1422175" cy="494928"/>
        </a:xfrm>
        <a:prstGeom prst="rect">
          <a:avLst/>
        </a:prstGeom>
        <a:solidFill>
          <a:schemeClr val="lt1"/>
        </a:solidFill>
        <a:ln w="12700" cap="flat" cmpd="sng" algn="ctr">
          <a:solidFill>
            <a:schemeClr val="accent2"/>
          </a:solidFill>
          <a:prstDash val="solid"/>
          <a:miter lim="800000"/>
        </a:ln>
        <a:effectLst/>
        <a:scene3d>
          <a:camera prst="orthographicFront"/>
          <a:lightRig rig="flat" dir="t"/>
        </a:scene3d>
        <a:sp3d/>
      </dsp:spPr>
      <dsp:style>
        <a:lnRef idx="2">
          <a:schemeClr val="accent2"/>
        </a:lnRef>
        <a:fillRef idx="1">
          <a:schemeClr val="lt1"/>
        </a:fillRef>
        <a:effectRef idx="0">
          <a:schemeClr val="accent2"/>
        </a:effectRef>
        <a:fontRef idx="minor">
          <a:schemeClr val="dk1"/>
        </a:fontRef>
      </dsp:style>
      <dsp:txBody>
        <a:bodyPr spcFirstLastPara="0" vert="horz" wrap="square" lIns="392849"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rPr>
            <a:t>TS-V</a:t>
          </a:r>
          <a:endParaRPr lang="en-US" sz="1800" kern="1200" dirty="0">
            <a:solidFill>
              <a:schemeClr val="tx1"/>
            </a:solidFill>
          </a:endParaRPr>
        </a:p>
      </dsp:txBody>
      <dsp:txXfrm>
        <a:off x="527452" y="1746146"/>
        <a:ext cx="1422175" cy="494928"/>
      </dsp:txXfrm>
    </dsp:sp>
    <dsp:sp modelId="{676ADBFB-483F-4DCF-A5E1-6CEF209D5FD3}">
      <dsp:nvSpPr>
        <dsp:cNvPr id="0" name=""/>
        <dsp:cNvSpPr/>
      </dsp:nvSpPr>
      <dsp:spPr>
        <a:xfrm>
          <a:off x="54034" y="1649555"/>
          <a:ext cx="618660" cy="618660"/>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E296936-AC98-42A3-AB30-AA8BB5930541}">
      <dsp:nvSpPr>
        <dsp:cNvPr id="0" name=""/>
        <dsp:cNvSpPr/>
      </dsp:nvSpPr>
      <dsp:spPr>
        <a:xfrm>
          <a:off x="347545" y="2488538"/>
          <a:ext cx="1602081" cy="494928"/>
        </a:xfrm>
        <a:prstGeom prst="rect">
          <a:avLst/>
        </a:prstGeom>
        <a:solidFill>
          <a:schemeClr val="lt1"/>
        </a:solidFill>
        <a:ln w="12700" cap="flat" cmpd="sng" algn="ctr">
          <a:solidFill>
            <a:schemeClr val="accent2"/>
          </a:solidFill>
          <a:prstDash val="solid"/>
          <a:miter lim="800000"/>
        </a:ln>
        <a:effectLst/>
        <a:scene3d>
          <a:camera prst="orthographicFront"/>
          <a:lightRig rig="flat" dir="t"/>
        </a:scene3d>
        <a:sp3d/>
      </dsp:spPr>
      <dsp:style>
        <a:lnRef idx="2">
          <a:schemeClr val="accent2"/>
        </a:lnRef>
        <a:fillRef idx="1">
          <a:schemeClr val="lt1"/>
        </a:fillRef>
        <a:effectRef idx="0">
          <a:schemeClr val="accent2"/>
        </a:effectRef>
        <a:fontRef idx="minor">
          <a:schemeClr val="dk1"/>
        </a:fontRef>
      </dsp:style>
      <dsp:txBody>
        <a:bodyPr spcFirstLastPara="0" vert="horz" wrap="square" lIns="392849" tIns="81280" rIns="81280" bIns="81280" numCol="1" spcCol="1270" anchor="ctr" anchorCtr="0">
          <a:noAutofit/>
        </a:bodyPr>
        <a:lstStyle/>
        <a:p>
          <a:pPr marL="0" lvl="0" indent="0" algn="ctr" defTabSz="1422400" rtl="1">
            <a:lnSpc>
              <a:spcPct val="90000"/>
            </a:lnSpc>
            <a:spcBef>
              <a:spcPct val="0"/>
            </a:spcBef>
            <a:spcAft>
              <a:spcPct val="35000"/>
            </a:spcAft>
            <a:buNone/>
          </a:pPr>
          <a:r>
            <a:rPr lang="en-US" sz="3200" kern="1200" dirty="0">
              <a:solidFill>
                <a:schemeClr val="tx1"/>
              </a:solidFill>
            </a:rPr>
            <a:t>TS</a:t>
          </a:r>
          <a:endParaRPr lang="en-US" sz="3200" kern="1200" dirty="0"/>
        </a:p>
      </dsp:txBody>
      <dsp:txXfrm>
        <a:off x="347545" y="2488538"/>
        <a:ext cx="1602081" cy="494928"/>
      </dsp:txXfrm>
    </dsp:sp>
    <dsp:sp modelId="{EEC71646-00F1-444F-B804-6ABD69635E82}">
      <dsp:nvSpPr>
        <dsp:cNvPr id="0" name=""/>
        <dsp:cNvSpPr/>
      </dsp:nvSpPr>
      <dsp:spPr>
        <a:xfrm>
          <a:off x="0" y="2413989"/>
          <a:ext cx="618660" cy="618660"/>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F16EF4-183D-48D8-94D0-B6BA0E88AF5D}">
      <dsp:nvSpPr>
        <dsp:cNvPr id="0" name=""/>
        <dsp:cNvSpPr/>
      </dsp:nvSpPr>
      <dsp:spPr>
        <a:xfrm>
          <a:off x="-2796162" y="325252"/>
          <a:ext cx="3336716" cy="3336716"/>
        </a:xfrm>
        <a:prstGeom prst="blockArc">
          <a:avLst>
            <a:gd name="adj1" fmla="val 18900000"/>
            <a:gd name="adj2" fmla="val 2700000"/>
            <a:gd name="adj3" fmla="val 647"/>
          </a:avLst>
        </a:prstGeom>
        <a:noFill/>
        <a:ln w="12700" cap="flat" cmpd="sng" algn="ctr">
          <a:solidFill>
            <a:schemeClr val="accent2">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2C293F3-2B1D-4A8C-BB88-32F74C8EDE25}">
      <dsp:nvSpPr>
        <dsp:cNvPr id="0" name=""/>
        <dsp:cNvSpPr/>
      </dsp:nvSpPr>
      <dsp:spPr>
        <a:xfrm>
          <a:off x="347545" y="1003754"/>
          <a:ext cx="1602081" cy="494928"/>
        </a:xfrm>
        <a:prstGeom prst="rect">
          <a:avLst/>
        </a:prstGeom>
        <a:solidFill>
          <a:schemeClr val="lt1"/>
        </a:solidFill>
        <a:ln w="12700" cap="flat" cmpd="sng" algn="ctr">
          <a:solidFill>
            <a:schemeClr val="accent2"/>
          </a:solidFill>
          <a:prstDash val="solid"/>
          <a:miter lim="800000"/>
        </a:ln>
        <a:effectLst/>
        <a:scene3d>
          <a:camera prst="orthographicFront"/>
          <a:lightRig rig="flat" dir="t"/>
        </a:scene3d>
        <a:sp3d/>
      </dsp:spPr>
      <dsp:style>
        <a:lnRef idx="2">
          <a:schemeClr val="accent2"/>
        </a:lnRef>
        <a:fillRef idx="1">
          <a:schemeClr val="lt1"/>
        </a:fillRef>
        <a:effectRef idx="0">
          <a:schemeClr val="accent2"/>
        </a:effectRef>
        <a:fontRef idx="minor">
          <a:schemeClr val="dk1"/>
        </a:fontRef>
      </dsp:style>
      <dsp:txBody>
        <a:bodyPr spcFirstLastPara="0" vert="horz" wrap="square" lIns="392849"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b="0" kern="1200" cap="none" spc="0" dirty="0">
              <a:ln w="0"/>
              <a:solidFill>
                <a:schemeClr val="tx1"/>
              </a:solidFill>
              <a:effectLst>
                <a:outerShdw blurRad="38100" dist="19050" dir="2700000" algn="tl" rotWithShape="0">
                  <a:schemeClr val="dk1">
                    <a:alpha val="40000"/>
                  </a:schemeClr>
                </a:outerShdw>
              </a:effectLst>
            </a:rPr>
            <a:t>V</a:t>
          </a:r>
        </a:p>
      </dsp:txBody>
      <dsp:txXfrm>
        <a:off x="347545" y="1003754"/>
        <a:ext cx="1602081" cy="494928"/>
      </dsp:txXfrm>
    </dsp:sp>
    <dsp:sp modelId="{13266DDE-A758-458D-8C86-C72DEEA51F99}">
      <dsp:nvSpPr>
        <dsp:cNvPr id="0" name=""/>
        <dsp:cNvSpPr/>
      </dsp:nvSpPr>
      <dsp:spPr>
        <a:xfrm>
          <a:off x="16661" y="905962"/>
          <a:ext cx="618660" cy="618660"/>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54FBE38-DF83-4606-9D26-C2CECF5D8CA3}">
      <dsp:nvSpPr>
        <dsp:cNvPr id="0" name=""/>
        <dsp:cNvSpPr/>
      </dsp:nvSpPr>
      <dsp:spPr>
        <a:xfrm>
          <a:off x="527452" y="1746146"/>
          <a:ext cx="1422175" cy="494928"/>
        </a:xfrm>
        <a:prstGeom prst="rect">
          <a:avLst/>
        </a:prstGeom>
        <a:solidFill>
          <a:schemeClr val="accent2"/>
        </a:solidFill>
        <a:ln w="12700" cap="flat" cmpd="sng" algn="ctr">
          <a:solidFill>
            <a:schemeClr val="accent2"/>
          </a:solidFill>
          <a:prstDash val="solid"/>
          <a:miter lim="800000"/>
        </a:ln>
        <a:effectLst/>
        <a:scene3d>
          <a:camera prst="orthographicFront"/>
          <a:lightRig rig="flat" dir="t"/>
        </a:scene3d>
        <a:sp3d/>
      </dsp:spPr>
      <dsp:style>
        <a:lnRef idx="2">
          <a:schemeClr val="accent2"/>
        </a:lnRef>
        <a:fillRef idx="1">
          <a:schemeClr val="lt1"/>
        </a:fillRef>
        <a:effectRef idx="0">
          <a:schemeClr val="accent2"/>
        </a:effectRef>
        <a:fontRef idx="minor">
          <a:schemeClr val="dk1"/>
        </a:fontRef>
      </dsp:style>
      <dsp:txBody>
        <a:bodyPr spcFirstLastPara="0" vert="horz" wrap="square" lIns="392849"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solidFill>
            </a:rPr>
            <a:t>TS-V</a:t>
          </a:r>
          <a:endParaRPr lang="en-US" sz="1800" kern="1200" dirty="0">
            <a:solidFill>
              <a:schemeClr val="bg1"/>
            </a:solidFill>
          </a:endParaRPr>
        </a:p>
      </dsp:txBody>
      <dsp:txXfrm>
        <a:off x="527452" y="1746146"/>
        <a:ext cx="1422175" cy="494928"/>
      </dsp:txXfrm>
    </dsp:sp>
    <dsp:sp modelId="{676ADBFB-483F-4DCF-A5E1-6CEF209D5FD3}">
      <dsp:nvSpPr>
        <dsp:cNvPr id="0" name=""/>
        <dsp:cNvSpPr/>
      </dsp:nvSpPr>
      <dsp:spPr>
        <a:xfrm>
          <a:off x="54034" y="1649555"/>
          <a:ext cx="618660" cy="618660"/>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E296936-AC98-42A3-AB30-AA8BB5930541}">
      <dsp:nvSpPr>
        <dsp:cNvPr id="0" name=""/>
        <dsp:cNvSpPr/>
      </dsp:nvSpPr>
      <dsp:spPr>
        <a:xfrm>
          <a:off x="347545" y="2488538"/>
          <a:ext cx="1602081" cy="494928"/>
        </a:xfrm>
        <a:prstGeom prst="rect">
          <a:avLst/>
        </a:prstGeom>
        <a:solidFill>
          <a:schemeClr val="lt1"/>
        </a:solidFill>
        <a:ln w="12700" cap="flat" cmpd="sng" algn="ctr">
          <a:solidFill>
            <a:schemeClr val="accent2"/>
          </a:solidFill>
          <a:prstDash val="solid"/>
          <a:miter lim="800000"/>
        </a:ln>
        <a:effectLst/>
        <a:scene3d>
          <a:camera prst="orthographicFront"/>
          <a:lightRig rig="flat" dir="t"/>
        </a:scene3d>
        <a:sp3d/>
      </dsp:spPr>
      <dsp:style>
        <a:lnRef idx="2">
          <a:schemeClr val="accent2"/>
        </a:lnRef>
        <a:fillRef idx="1">
          <a:schemeClr val="lt1"/>
        </a:fillRef>
        <a:effectRef idx="0">
          <a:schemeClr val="accent2"/>
        </a:effectRef>
        <a:fontRef idx="minor">
          <a:schemeClr val="dk1"/>
        </a:fontRef>
      </dsp:style>
      <dsp:txBody>
        <a:bodyPr spcFirstLastPara="0" vert="horz" wrap="square" lIns="392849" tIns="81280" rIns="81280" bIns="81280" numCol="1" spcCol="1270" anchor="ctr" anchorCtr="0">
          <a:noAutofit/>
        </a:bodyPr>
        <a:lstStyle/>
        <a:p>
          <a:pPr marL="0" lvl="0" indent="0" algn="ctr" defTabSz="1422400" rtl="1">
            <a:lnSpc>
              <a:spcPct val="90000"/>
            </a:lnSpc>
            <a:spcBef>
              <a:spcPct val="0"/>
            </a:spcBef>
            <a:spcAft>
              <a:spcPct val="35000"/>
            </a:spcAft>
            <a:buNone/>
          </a:pPr>
          <a:r>
            <a:rPr lang="en-US" sz="3200" kern="1200" dirty="0">
              <a:solidFill>
                <a:schemeClr val="tx1"/>
              </a:solidFill>
            </a:rPr>
            <a:t>TS</a:t>
          </a:r>
          <a:endParaRPr lang="en-US" sz="3200" kern="1200" dirty="0"/>
        </a:p>
      </dsp:txBody>
      <dsp:txXfrm>
        <a:off x="347545" y="2488538"/>
        <a:ext cx="1602081" cy="494928"/>
      </dsp:txXfrm>
    </dsp:sp>
    <dsp:sp modelId="{EEC71646-00F1-444F-B804-6ABD69635E82}">
      <dsp:nvSpPr>
        <dsp:cNvPr id="0" name=""/>
        <dsp:cNvSpPr/>
      </dsp:nvSpPr>
      <dsp:spPr>
        <a:xfrm>
          <a:off x="0" y="2413989"/>
          <a:ext cx="618660" cy="618660"/>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F16EF4-183D-48D8-94D0-B6BA0E88AF5D}">
      <dsp:nvSpPr>
        <dsp:cNvPr id="0" name=""/>
        <dsp:cNvSpPr/>
      </dsp:nvSpPr>
      <dsp:spPr>
        <a:xfrm>
          <a:off x="-2796162" y="325252"/>
          <a:ext cx="3336716" cy="3336716"/>
        </a:xfrm>
        <a:prstGeom prst="blockArc">
          <a:avLst>
            <a:gd name="adj1" fmla="val 18900000"/>
            <a:gd name="adj2" fmla="val 2700000"/>
            <a:gd name="adj3" fmla="val 647"/>
          </a:avLst>
        </a:prstGeom>
        <a:noFill/>
        <a:ln w="12700" cap="flat" cmpd="sng" algn="ctr">
          <a:solidFill>
            <a:schemeClr val="accent2">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2C293F3-2B1D-4A8C-BB88-32F74C8EDE25}">
      <dsp:nvSpPr>
        <dsp:cNvPr id="0" name=""/>
        <dsp:cNvSpPr/>
      </dsp:nvSpPr>
      <dsp:spPr>
        <a:xfrm>
          <a:off x="347545" y="1003754"/>
          <a:ext cx="1602081" cy="494928"/>
        </a:xfrm>
        <a:prstGeom prst="rect">
          <a:avLst/>
        </a:prstGeom>
        <a:solidFill>
          <a:schemeClr val="lt1"/>
        </a:solidFill>
        <a:ln w="12700" cap="flat" cmpd="sng" algn="ctr">
          <a:solidFill>
            <a:schemeClr val="accent2"/>
          </a:solidFill>
          <a:prstDash val="solid"/>
          <a:miter lim="800000"/>
        </a:ln>
        <a:effectLst/>
        <a:scene3d>
          <a:camera prst="orthographicFront"/>
          <a:lightRig rig="flat" dir="t"/>
        </a:scene3d>
        <a:sp3d/>
      </dsp:spPr>
      <dsp:style>
        <a:lnRef idx="2">
          <a:schemeClr val="accent2"/>
        </a:lnRef>
        <a:fillRef idx="1">
          <a:schemeClr val="lt1"/>
        </a:fillRef>
        <a:effectRef idx="0">
          <a:schemeClr val="accent2"/>
        </a:effectRef>
        <a:fontRef idx="minor">
          <a:schemeClr val="dk1"/>
        </a:fontRef>
      </dsp:style>
      <dsp:txBody>
        <a:bodyPr spcFirstLastPara="0" vert="horz" wrap="square" lIns="392849"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b="0" kern="1200" cap="none" spc="0" dirty="0">
              <a:ln w="0"/>
              <a:solidFill>
                <a:schemeClr val="tx1"/>
              </a:solidFill>
              <a:effectLst>
                <a:outerShdw blurRad="38100" dist="19050" dir="2700000" algn="tl" rotWithShape="0">
                  <a:schemeClr val="dk1">
                    <a:alpha val="40000"/>
                  </a:schemeClr>
                </a:outerShdw>
              </a:effectLst>
            </a:rPr>
            <a:t>V</a:t>
          </a:r>
        </a:p>
      </dsp:txBody>
      <dsp:txXfrm>
        <a:off x="347545" y="1003754"/>
        <a:ext cx="1602081" cy="494928"/>
      </dsp:txXfrm>
    </dsp:sp>
    <dsp:sp modelId="{13266DDE-A758-458D-8C86-C72DEEA51F99}">
      <dsp:nvSpPr>
        <dsp:cNvPr id="0" name=""/>
        <dsp:cNvSpPr/>
      </dsp:nvSpPr>
      <dsp:spPr>
        <a:xfrm>
          <a:off x="16661" y="905962"/>
          <a:ext cx="618660" cy="618660"/>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54FBE38-DF83-4606-9D26-C2CECF5D8CA3}">
      <dsp:nvSpPr>
        <dsp:cNvPr id="0" name=""/>
        <dsp:cNvSpPr/>
      </dsp:nvSpPr>
      <dsp:spPr>
        <a:xfrm>
          <a:off x="527452" y="1746146"/>
          <a:ext cx="1422175" cy="494928"/>
        </a:xfrm>
        <a:prstGeom prst="rect">
          <a:avLst/>
        </a:prstGeom>
        <a:solidFill>
          <a:schemeClr val="lt1"/>
        </a:solidFill>
        <a:ln w="12700" cap="flat" cmpd="sng" algn="ctr">
          <a:solidFill>
            <a:schemeClr val="accent2"/>
          </a:solidFill>
          <a:prstDash val="solid"/>
          <a:miter lim="800000"/>
        </a:ln>
        <a:effectLst/>
        <a:scene3d>
          <a:camera prst="orthographicFront"/>
          <a:lightRig rig="flat" dir="t"/>
        </a:scene3d>
        <a:sp3d/>
      </dsp:spPr>
      <dsp:style>
        <a:lnRef idx="2">
          <a:schemeClr val="accent2"/>
        </a:lnRef>
        <a:fillRef idx="1">
          <a:schemeClr val="lt1"/>
        </a:fillRef>
        <a:effectRef idx="0">
          <a:schemeClr val="accent2"/>
        </a:effectRef>
        <a:fontRef idx="minor">
          <a:schemeClr val="dk1"/>
        </a:fontRef>
      </dsp:style>
      <dsp:txBody>
        <a:bodyPr spcFirstLastPara="0" vert="horz" wrap="square" lIns="392849"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rPr>
            <a:t>TS-V</a:t>
          </a:r>
          <a:endParaRPr lang="en-US" sz="1800" kern="1200" dirty="0">
            <a:solidFill>
              <a:schemeClr val="tx1"/>
            </a:solidFill>
          </a:endParaRPr>
        </a:p>
      </dsp:txBody>
      <dsp:txXfrm>
        <a:off x="527452" y="1746146"/>
        <a:ext cx="1422175" cy="494928"/>
      </dsp:txXfrm>
    </dsp:sp>
    <dsp:sp modelId="{676ADBFB-483F-4DCF-A5E1-6CEF209D5FD3}">
      <dsp:nvSpPr>
        <dsp:cNvPr id="0" name=""/>
        <dsp:cNvSpPr/>
      </dsp:nvSpPr>
      <dsp:spPr>
        <a:xfrm>
          <a:off x="54034" y="1649555"/>
          <a:ext cx="618660" cy="618660"/>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E296936-AC98-42A3-AB30-AA8BB5930541}">
      <dsp:nvSpPr>
        <dsp:cNvPr id="0" name=""/>
        <dsp:cNvSpPr/>
      </dsp:nvSpPr>
      <dsp:spPr>
        <a:xfrm>
          <a:off x="347545" y="2488538"/>
          <a:ext cx="1602081" cy="494928"/>
        </a:xfrm>
        <a:prstGeom prst="rect">
          <a:avLst/>
        </a:prstGeom>
        <a:solidFill>
          <a:schemeClr val="accent2"/>
        </a:solidFill>
        <a:ln w="12700" cap="flat" cmpd="sng" algn="ctr">
          <a:solidFill>
            <a:schemeClr val="accent2"/>
          </a:solidFill>
          <a:prstDash val="solid"/>
          <a:miter lim="800000"/>
        </a:ln>
        <a:effectLst/>
        <a:scene3d>
          <a:camera prst="orthographicFront"/>
          <a:lightRig rig="flat" dir="t"/>
        </a:scene3d>
        <a:sp3d/>
      </dsp:spPr>
      <dsp:style>
        <a:lnRef idx="2">
          <a:schemeClr val="accent2"/>
        </a:lnRef>
        <a:fillRef idx="1">
          <a:schemeClr val="lt1"/>
        </a:fillRef>
        <a:effectRef idx="0">
          <a:schemeClr val="accent2"/>
        </a:effectRef>
        <a:fontRef idx="minor">
          <a:schemeClr val="dk1"/>
        </a:fontRef>
      </dsp:style>
      <dsp:txBody>
        <a:bodyPr spcFirstLastPara="0" vert="horz" wrap="square" lIns="392849" tIns="81280" rIns="81280" bIns="81280" numCol="1" spcCol="1270" anchor="ctr" anchorCtr="0">
          <a:noAutofit/>
        </a:bodyPr>
        <a:lstStyle/>
        <a:p>
          <a:pPr marL="0" lvl="0" indent="0" algn="ctr" defTabSz="1422400" rtl="1">
            <a:lnSpc>
              <a:spcPct val="90000"/>
            </a:lnSpc>
            <a:spcBef>
              <a:spcPct val="0"/>
            </a:spcBef>
            <a:spcAft>
              <a:spcPct val="35000"/>
            </a:spcAft>
            <a:buNone/>
          </a:pPr>
          <a:r>
            <a:rPr lang="en-US" sz="3200" kern="1200" dirty="0">
              <a:solidFill>
                <a:schemeClr val="bg1"/>
              </a:solidFill>
            </a:rPr>
            <a:t>TS</a:t>
          </a:r>
        </a:p>
      </dsp:txBody>
      <dsp:txXfrm>
        <a:off x="347545" y="2488538"/>
        <a:ext cx="1602081" cy="494928"/>
      </dsp:txXfrm>
    </dsp:sp>
    <dsp:sp modelId="{EEC71646-00F1-444F-B804-6ABD69635E82}">
      <dsp:nvSpPr>
        <dsp:cNvPr id="0" name=""/>
        <dsp:cNvSpPr/>
      </dsp:nvSpPr>
      <dsp:spPr>
        <a:xfrm>
          <a:off x="0" y="2413989"/>
          <a:ext cx="618660" cy="618660"/>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22D113-A7D6-4F0B-B14D-509340E4C29D}" type="datetimeFigureOut">
              <a:rPr lang="en-US" smtClean="0"/>
              <a:t>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F128C9-9EEB-443B-B047-9E44BC360BDD}" type="slidenum">
              <a:rPr lang="en-US" smtClean="0"/>
              <a:t>‹#›</a:t>
            </a:fld>
            <a:endParaRPr lang="en-US"/>
          </a:p>
        </p:txBody>
      </p:sp>
    </p:spTree>
    <p:extLst>
      <p:ext uri="{BB962C8B-B14F-4D97-AF65-F5344CB8AC3E}">
        <p14:creationId xmlns:p14="http://schemas.microsoft.com/office/powerpoint/2010/main" val="3463935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e l'image des diapositives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Espace réservé des commentaires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It’s a common knowledge that brucellosis causes extensive and detrimental effects on both human and animals specifically in endemic areas.</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On the other hand, programs of control of the disease were ineffective in Algeria resulting in more than 10 thousand of human cases</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a:spcBef>
                <a:spcPct val="0"/>
              </a:spcBef>
            </a:pPr>
            <a:endParaRPr lang="ar-DZ" dirty="0"/>
          </a:p>
        </p:txBody>
      </p:sp>
      <p:sp>
        <p:nvSpPr>
          <p:cNvPr id="5124" name="Espace réservé du numéro de diapositive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fld id="{31D568F7-EBBB-4114-ADAA-59E38B888893}" type="slidenum">
              <a:rPr lang="en-US"/>
              <a:pPr/>
              <a:t>2</a:t>
            </a:fld>
            <a:endParaRPr lang="en-US"/>
          </a:p>
        </p:txBody>
      </p:sp>
    </p:spTree>
    <p:extLst>
      <p:ext uri="{BB962C8B-B14F-4D97-AF65-F5344CB8AC3E}">
        <p14:creationId xmlns:p14="http://schemas.microsoft.com/office/powerpoint/2010/main" val="2048055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Forecasting  the course of dynamic of transmission of brucellosis in small ruminant over the next 20 years revealed a slight and  steady  decrease of the prevalence from 3.98% to 3.20%, 2.59% and 1.70% after 5 years, 10 years and 20 years.</a:t>
            </a:r>
          </a:p>
        </p:txBody>
      </p:sp>
      <p:sp>
        <p:nvSpPr>
          <p:cNvPr id="4" name="Slide Number Placeholder 3"/>
          <p:cNvSpPr>
            <a:spLocks noGrp="1"/>
          </p:cNvSpPr>
          <p:nvPr>
            <p:ph type="sldNum" sz="quarter" idx="5"/>
          </p:nvPr>
        </p:nvSpPr>
        <p:spPr/>
        <p:txBody>
          <a:bodyPr/>
          <a:lstStyle/>
          <a:p>
            <a:fld id="{B3D23853-04EA-4BB8-9843-3F680F5416D7}" type="slidenum">
              <a:rPr lang="en-US" smtClean="0"/>
              <a:pPr/>
              <a:t>11</a:t>
            </a:fld>
            <a:endParaRPr lang="en-US"/>
          </a:p>
        </p:txBody>
      </p:sp>
    </p:spTree>
    <p:extLst>
      <p:ext uri="{BB962C8B-B14F-4D97-AF65-F5344CB8AC3E}">
        <p14:creationId xmlns:p14="http://schemas.microsoft.com/office/powerpoint/2010/main" val="3616930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simulate control strategies,  </a:t>
            </a:r>
            <a:r>
              <a:rPr lang="en-US"/>
              <a:t>certain data </a:t>
            </a:r>
            <a:r>
              <a:rPr lang="en-US" dirty="0"/>
              <a:t>were indispensable. Related to brucellosis vaccines: we have chosen Rev 1 vaccine that has perfect efficacy and waning immunity of 2.5  years</a:t>
            </a:r>
          </a:p>
        </p:txBody>
      </p:sp>
      <p:sp>
        <p:nvSpPr>
          <p:cNvPr id="4" name="Slide Number Placeholder 3"/>
          <p:cNvSpPr>
            <a:spLocks noGrp="1"/>
          </p:cNvSpPr>
          <p:nvPr>
            <p:ph type="sldNum" sz="quarter" idx="5"/>
          </p:nvPr>
        </p:nvSpPr>
        <p:spPr/>
        <p:txBody>
          <a:bodyPr/>
          <a:lstStyle/>
          <a:p>
            <a:fld id="{B3D23853-04EA-4BB8-9843-3F680F5416D7}" type="slidenum">
              <a:rPr lang="en-US" smtClean="0"/>
              <a:pPr/>
              <a:t>12</a:t>
            </a:fld>
            <a:endParaRPr lang="en-US"/>
          </a:p>
        </p:txBody>
      </p:sp>
    </p:spTree>
    <p:extLst>
      <p:ext uri="{BB962C8B-B14F-4D97-AF65-F5344CB8AC3E}">
        <p14:creationId xmlns:p14="http://schemas.microsoft.com/office/powerpoint/2010/main" val="2889379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serological tests: we picked RBT and CFT that would be used in series meaning RBT for screening and CFT for confirmation</a:t>
            </a:r>
          </a:p>
          <a:p>
            <a:endParaRPr lang="en-US" dirty="0"/>
          </a:p>
          <a:p>
            <a:r>
              <a:rPr lang="en-US" dirty="0"/>
              <a:t>Also we have calculated their specificity and sensitivity so that we take into consideration the false positive that would be eliminated from susceptible compartment</a:t>
            </a:r>
          </a:p>
        </p:txBody>
      </p:sp>
      <p:sp>
        <p:nvSpPr>
          <p:cNvPr id="4" name="Slide Number Placeholder 3"/>
          <p:cNvSpPr>
            <a:spLocks noGrp="1"/>
          </p:cNvSpPr>
          <p:nvPr>
            <p:ph type="sldNum" sz="quarter" idx="5"/>
          </p:nvPr>
        </p:nvSpPr>
        <p:spPr/>
        <p:txBody>
          <a:bodyPr/>
          <a:lstStyle/>
          <a:p>
            <a:fld id="{B3D23853-04EA-4BB8-9843-3F680F5416D7}" type="slidenum">
              <a:rPr lang="en-US" smtClean="0"/>
              <a:pPr/>
              <a:t>13</a:t>
            </a:fld>
            <a:endParaRPr lang="en-US"/>
          </a:p>
        </p:txBody>
      </p:sp>
    </p:spTree>
    <p:extLst>
      <p:ext uri="{BB962C8B-B14F-4D97-AF65-F5344CB8AC3E}">
        <p14:creationId xmlns:p14="http://schemas.microsoft.com/office/powerpoint/2010/main" val="3847159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added other inputs such as </a:t>
            </a:r>
            <a:r>
              <a:rPr lang="en-US" sz="1200" dirty="0"/>
              <a:t>proportion of animals that would be sampled per year and Proportion of animals that would to be vaccinated per year depending on the control or eradication policy</a:t>
            </a:r>
            <a:endParaRPr lang="en-US" dirty="0"/>
          </a:p>
        </p:txBody>
      </p:sp>
      <p:sp>
        <p:nvSpPr>
          <p:cNvPr id="4" name="Slide Number Placeholder 3"/>
          <p:cNvSpPr>
            <a:spLocks noGrp="1"/>
          </p:cNvSpPr>
          <p:nvPr>
            <p:ph type="sldNum" sz="quarter" idx="5"/>
          </p:nvPr>
        </p:nvSpPr>
        <p:spPr/>
        <p:txBody>
          <a:bodyPr/>
          <a:lstStyle/>
          <a:p>
            <a:fld id="{B3D23853-04EA-4BB8-9843-3F680F5416D7}" type="slidenum">
              <a:rPr lang="en-US" smtClean="0"/>
              <a:pPr/>
              <a:t>14</a:t>
            </a:fld>
            <a:endParaRPr lang="en-US"/>
          </a:p>
        </p:txBody>
      </p:sp>
    </p:spTree>
    <p:extLst>
      <p:ext uri="{BB962C8B-B14F-4D97-AF65-F5344CB8AC3E}">
        <p14:creationId xmlns:p14="http://schemas.microsoft.com/office/powerpoint/2010/main" val="1285164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3 control / </a:t>
            </a:r>
            <a:r>
              <a:rPr lang="fr-FR" dirty="0" err="1"/>
              <a:t>eradication</a:t>
            </a:r>
            <a:r>
              <a:rPr lang="fr-FR" dirty="0"/>
              <a:t> </a:t>
            </a:r>
            <a:r>
              <a:rPr lang="fr-FR" dirty="0" err="1"/>
              <a:t>strategies</a:t>
            </a:r>
            <a:r>
              <a:rPr lang="fr-FR" dirty="0"/>
              <a:t> </a:t>
            </a:r>
            <a:r>
              <a:rPr lang="fr-FR" dirty="0" err="1"/>
              <a:t>were</a:t>
            </a:r>
            <a:r>
              <a:rPr lang="fr-FR" dirty="0"/>
              <a:t> </a:t>
            </a:r>
            <a:r>
              <a:rPr lang="fr-FR" dirty="0" err="1"/>
              <a:t>simulated</a:t>
            </a:r>
            <a:r>
              <a:rPr lang="fr-FR" dirty="0"/>
              <a:t>. The first one </a:t>
            </a:r>
            <a:r>
              <a:rPr lang="fr-FR" dirty="0" err="1"/>
              <a:t>was</a:t>
            </a:r>
            <a:r>
              <a:rPr lang="fr-FR" dirty="0"/>
              <a:t> </a:t>
            </a:r>
            <a:r>
              <a:rPr lang="fr-FR" dirty="0" err="1"/>
              <a:t>based</a:t>
            </a:r>
            <a:r>
              <a:rPr lang="fr-FR" dirty="0"/>
              <a:t> on vaccination </a:t>
            </a:r>
            <a:r>
              <a:rPr lang="fr-FR" dirty="0" err="1"/>
              <a:t>only</a:t>
            </a:r>
            <a:r>
              <a:rPr lang="fr-FR" dirty="0"/>
              <a:t>.  </a:t>
            </a:r>
            <a:r>
              <a:rPr lang="fr-FR" dirty="0" err="1"/>
              <a:t>We</a:t>
            </a:r>
            <a:r>
              <a:rPr lang="fr-FR" dirty="0"/>
              <a:t> </a:t>
            </a:r>
            <a:r>
              <a:rPr lang="fr-FR" dirty="0" err="1"/>
              <a:t>designed</a:t>
            </a:r>
            <a:r>
              <a:rPr lang="fr-FR" dirty="0"/>
              <a:t> </a:t>
            </a:r>
            <a:r>
              <a:rPr lang="en-US" sz="1200" dirty="0"/>
              <a:t>three-vaccination deterministic simulation models : Mass vaccination meaning vaccination of age categories of animals. Vaccination of young animals only. The third model was based on vaccination of adult animals only</a:t>
            </a:r>
            <a:endParaRPr lang="en-US" dirty="0"/>
          </a:p>
        </p:txBody>
      </p:sp>
      <p:sp>
        <p:nvSpPr>
          <p:cNvPr id="4" name="Slide Number Placeholder 3"/>
          <p:cNvSpPr>
            <a:spLocks noGrp="1"/>
          </p:cNvSpPr>
          <p:nvPr>
            <p:ph type="sldNum" sz="quarter" idx="5"/>
          </p:nvPr>
        </p:nvSpPr>
        <p:spPr/>
        <p:txBody>
          <a:bodyPr/>
          <a:lstStyle/>
          <a:p>
            <a:fld id="{B3D23853-04EA-4BB8-9843-3F680F5416D7}" type="slidenum">
              <a:rPr lang="en-US" smtClean="0"/>
              <a:pPr/>
              <a:t>15</a:t>
            </a:fld>
            <a:endParaRPr lang="en-US"/>
          </a:p>
        </p:txBody>
      </p:sp>
    </p:spTree>
    <p:extLst>
      <p:ext uri="{BB962C8B-B14F-4D97-AF65-F5344CB8AC3E}">
        <p14:creationId xmlns:p14="http://schemas.microsoft.com/office/powerpoint/2010/main" val="1214644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a:t>Starting</a:t>
            </a:r>
            <a:r>
              <a:rPr lang="fr-FR" dirty="0"/>
              <a:t> </a:t>
            </a:r>
            <a:r>
              <a:rPr lang="fr-FR" dirty="0" err="1"/>
              <a:t>with</a:t>
            </a:r>
            <a:r>
              <a:rPr lang="fr-FR" dirty="0"/>
              <a:t> mass vaccination model: </a:t>
            </a:r>
          </a:p>
          <a:p>
            <a:r>
              <a:rPr lang="en-US" dirty="0"/>
              <a:t>A new compartment of subpopulation of vaccinated animals (V) is added to the SI model.</a:t>
            </a:r>
            <a:endParaRPr lang="fr-FR" dirty="0"/>
          </a:p>
          <a:p>
            <a:r>
              <a:rPr lang="fr-FR" dirty="0" err="1"/>
              <a:t>Every</a:t>
            </a:r>
            <a:r>
              <a:rPr lang="fr-FR" dirty="0"/>
              <a:t> year a proportion of </a:t>
            </a:r>
            <a:r>
              <a:rPr lang="fr-FR" dirty="0" err="1"/>
              <a:t>vaccinated</a:t>
            </a:r>
            <a:r>
              <a:rPr lang="fr-FR" dirty="0"/>
              <a:t> </a:t>
            </a:r>
            <a:r>
              <a:rPr lang="fr-FR" dirty="0" err="1"/>
              <a:t>animals</a:t>
            </a:r>
            <a:r>
              <a:rPr lang="fr-FR" dirty="0"/>
              <a:t> </a:t>
            </a:r>
            <a:r>
              <a:rPr lang="fr-FR" dirty="0" err="1"/>
              <a:t>would</a:t>
            </a:r>
            <a:r>
              <a:rPr lang="fr-FR" dirty="0"/>
              <a:t> </a:t>
            </a:r>
            <a:r>
              <a:rPr lang="fr-FR" dirty="0" err="1"/>
              <a:t>leave</a:t>
            </a:r>
            <a:r>
              <a:rPr lang="fr-FR" dirty="0"/>
              <a:t> the susceptible </a:t>
            </a:r>
            <a:r>
              <a:rPr lang="fr-FR" dirty="0" err="1"/>
              <a:t>compartment</a:t>
            </a:r>
            <a:r>
              <a:rPr lang="fr-FR" dirty="0"/>
              <a:t>. The </a:t>
            </a:r>
            <a:r>
              <a:rPr lang="fr-FR" dirty="0" err="1"/>
              <a:t>same</a:t>
            </a:r>
            <a:r>
              <a:rPr lang="fr-FR" dirty="0"/>
              <a:t> proportion </a:t>
            </a:r>
            <a:r>
              <a:rPr lang="fr-FR" dirty="0" err="1"/>
              <a:t>would</a:t>
            </a:r>
            <a:r>
              <a:rPr lang="fr-FR" dirty="0"/>
              <a:t> </a:t>
            </a:r>
            <a:r>
              <a:rPr lang="fr-FR" dirty="0" err="1"/>
              <a:t>be</a:t>
            </a:r>
            <a:r>
              <a:rPr lang="fr-FR" dirty="0"/>
              <a:t> </a:t>
            </a:r>
            <a:r>
              <a:rPr lang="fr-FR" dirty="0" err="1"/>
              <a:t>added</a:t>
            </a:r>
            <a:r>
              <a:rPr lang="fr-FR" dirty="0"/>
              <a:t> to </a:t>
            </a:r>
            <a:r>
              <a:rPr lang="fr-FR" dirty="0" err="1"/>
              <a:t>vaccinated</a:t>
            </a:r>
            <a:r>
              <a:rPr lang="fr-FR" dirty="0"/>
              <a:t> </a:t>
            </a:r>
            <a:r>
              <a:rPr lang="fr-FR" dirty="0" err="1"/>
              <a:t>compartment</a:t>
            </a:r>
            <a:r>
              <a:rPr lang="fr-FR" dirty="0"/>
              <a:t>. </a:t>
            </a:r>
            <a:r>
              <a:rPr lang="fr-FR" dirty="0" err="1"/>
              <a:t>However</a:t>
            </a:r>
            <a:r>
              <a:rPr lang="fr-FR" dirty="0"/>
              <a:t>, a proportion of </a:t>
            </a:r>
            <a:r>
              <a:rPr lang="fr-FR" dirty="0" err="1"/>
              <a:t>animals</a:t>
            </a:r>
            <a:r>
              <a:rPr lang="fr-FR" dirty="0"/>
              <a:t> </a:t>
            </a:r>
            <a:r>
              <a:rPr lang="fr-FR" dirty="0" err="1"/>
              <a:t>that</a:t>
            </a:r>
            <a:r>
              <a:rPr lang="fr-FR" dirty="0"/>
              <a:t> </a:t>
            </a:r>
            <a:r>
              <a:rPr lang="fr-FR" dirty="0" err="1"/>
              <a:t>they</a:t>
            </a:r>
            <a:r>
              <a:rPr lang="fr-FR" dirty="0"/>
              <a:t> </a:t>
            </a:r>
            <a:r>
              <a:rPr lang="fr-FR" dirty="0" err="1"/>
              <a:t>would</a:t>
            </a:r>
            <a:r>
              <a:rPr lang="fr-FR" dirty="0"/>
              <a:t> lose </a:t>
            </a:r>
            <a:r>
              <a:rPr lang="fr-FR" dirty="0" err="1"/>
              <a:t>their</a:t>
            </a:r>
            <a:r>
              <a:rPr lang="fr-FR" dirty="0"/>
              <a:t> </a:t>
            </a:r>
            <a:r>
              <a:rPr lang="fr-FR" dirty="0" err="1"/>
              <a:t>immunity</a:t>
            </a:r>
            <a:r>
              <a:rPr lang="fr-FR" dirty="0"/>
              <a:t> post-vaccination and </a:t>
            </a:r>
            <a:r>
              <a:rPr lang="fr-FR" dirty="0" err="1"/>
              <a:t>become</a:t>
            </a:r>
            <a:r>
              <a:rPr lang="fr-FR" dirty="0"/>
              <a:t> susceptible </a:t>
            </a:r>
            <a:r>
              <a:rPr lang="fr-FR" dirty="0" err="1"/>
              <a:t>again</a:t>
            </a:r>
            <a:endParaRPr lang="fr-FR" dirty="0"/>
          </a:p>
        </p:txBody>
      </p:sp>
      <p:sp>
        <p:nvSpPr>
          <p:cNvPr id="4" name="Slide Number Placeholder 3"/>
          <p:cNvSpPr>
            <a:spLocks noGrp="1"/>
          </p:cNvSpPr>
          <p:nvPr>
            <p:ph type="sldNum" sz="quarter" idx="5"/>
          </p:nvPr>
        </p:nvSpPr>
        <p:spPr/>
        <p:txBody>
          <a:bodyPr/>
          <a:lstStyle/>
          <a:p>
            <a:fld id="{B3D23853-04EA-4BB8-9843-3F680F5416D7}" type="slidenum">
              <a:rPr lang="en-US" smtClean="0"/>
              <a:pPr/>
              <a:t>16</a:t>
            </a:fld>
            <a:endParaRPr lang="en-US"/>
          </a:p>
        </p:txBody>
      </p:sp>
    </p:spTree>
    <p:extLst>
      <p:ext uri="{BB962C8B-B14F-4D97-AF65-F5344CB8AC3E}">
        <p14:creationId xmlns:p14="http://schemas.microsoft.com/office/powerpoint/2010/main" val="295724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In </a:t>
            </a:r>
            <a:r>
              <a:rPr lang="fr-FR" dirty="0" err="1"/>
              <a:t>this</a:t>
            </a:r>
            <a:r>
              <a:rPr lang="fr-FR" dirty="0"/>
              <a:t> model, </a:t>
            </a:r>
            <a:r>
              <a:rPr lang="fr-FR" dirty="0" err="1"/>
              <a:t>only</a:t>
            </a:r>
            <a:r>
              <a:rPr lang="fr-FR" dirty="0"/>
              <a:t> the </a:t>
            </a:r>
            <a:r>
              <a:rPr lang="fr-FR" dirty="0" err="1"/>
              <a:t>young</a:t>
            </a:r>
            <a:r>
              <a:rPr lang="fr-FR" dirty="0"/>
              <a:t> </a:t>
            </a:r>
            <a:r>
              <a:rPr lang="fr-FR" dirty="0" err="1"/>
              <a:t>animals</a:t>
            </a:r>
            <a:r>
              <a:rPr lang="fr-FR" dirty="0"/>
              <a:t>  </a:t>
            </a:r>
            <a:r>
              <a:rPr lang="fr-FR" dirty="0" err="1"/>
              <a:t>would</a:t>
            </a:r>
            <a:r>
              <a:rPr lang="fr-FR" dirty="0"/>
              <a:t> </a:t>
            </a:r>
            <a:r>
              <a:rPr lang="fr-FR" dirty="0" err="1"/>
              <a:t>be</a:t>
            </a:r>
            <a:r>
              <a:rPr lang="fr-FR" dirty="0"/>
              <a:t> </a:t>
            </a:r>
            <a:r>
              <a:rPr lang="fr-FR" dirty="0" err="1"/>
              <a:t>vaccinated</a:t>
            </a:r>
            <a:r>
              <a:rPr lang="fr-FR" dirty="0"/>
              <a:t> </a:t>
            </a:r>
            <a:r>
              <a:rPr lang="fr-FR" dirty="0" err="1"/>
              <a:t>every</a:t>
            </a:r>
            <a:r>
              <a:rPr lang="fr-FR" dirty="0"/>
              <a:t> </a:t>
            </a:r>
            <a:r>
              <a:rPr lang="fr-FR" dirty="0" err="1"/>
              <a:t>yar</a:t>
            </a:r>
            <a:endParaRPr lang="en-US" dirty="0"/>
          </a:p>
        </p:txBody>
      </p:sp>
      <p:sp>
        <p:nvSpPr>
          <p:cNvPr id="4" name="Slide Number Placeholder 3"/>
          <p:cNvSpPr>
            <a:spLocks noGrp="1"/>
          </p:cNvSpPr>
          <p:nvPr>
            <p:ph type="sldNum" sz="quarter" idx="5"/>
          </p:nvPr>
        </p:nvSpPr>
        <p:spPr/>
        <p:txBody>
          <a:bodyPr/>
          <a:lstStyle/>
          <a:p>
            <a:fld id="{B3D23853-04EA-4BB8-9843-3F680F5416D7}" type="slidenum">
              <a:rPr lang="en-US" smtClean="0"/>
              <a:pPr/>
              <a:t>17</a:t>
            </a:fld>
            <a:endParaRPr lang="en-US"/>
          </a:p>
        </p:txBody>
      </p:sp>
    </p:spTree>
    <p:extLst>
      <p:ext uri="{BB962C8B-B14F-4D97-AF65-F5344CB8AC3E}">
        <p14:creationId xmlns:p14="http://schemas.microsoft.com/office/powerpoint/2010/main" val="2900322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And in </a:t>
            </a:r>
            <a:r>
              <a:rPr lang="fr-FR" dirty="0" err="1"/>
              <a:t>this</a:t>
            </a:r>
            <a:r>
              <a:rPr lang="fr-FR" dirty="0"/>
              <a:t> model </a:t>
            </a:r>
            <a:r>
              <a:rPr lang="fr-FR" dirty="0" err="1"/>
              <a:t>only</a:t>
            </a:r>
            <a:r>
              <a:rPr lang="fr-FR" dirty="0"/>
              <a:t> </a:t>
            </a:r>
            <a:r>
              <a:rPr lang="fr-FR" dirty="0" err="1"/>
              <a:t>adult</a:t>
            </a:r>
            <a:r>
              <a:rPr lang="fr-FR" dirty="0"/>
              <a:t> </a:t>
            </a:r>
            <a:r>
              <a:rPr lang="fr-FR" dirty="0" err="1"/>
              <a:t>animals</a:t>
            </a:r>
            <a:r>
              <a:rPr lang="fr-FR" dirty="0"/>
              <a:t> </a:t>
            </a:r>
            <a:r>
              <a:rPr lang="fr-FR" dirty="0" err="1"/>
              <a:t>would</a:t>
            </a:r>
            <a:r>
              <a:rPr lang="fr-FR" dirty="0"/>
              <a:t> </a:t>
            </a:r>
            <a:r>
              <a:rPr lang="fr-FR" dirty="0" err="1"/>
              <a:t>be</a:t>
            </a:r>
            <a:r>
              <a:rPr lang="fr-FR" dirty="0"/>
              <a:t> </a:t>
            </a:r>
            <a:r>
              <a:rPr lang="fr-FR" dirty="0" err="1"/>
              <a:t>vaccinated</a:t>
            </a:r>
            <a:endParaRPr lang="en-US" dirty="0"/>
          </a:p>
        </p:txBody>
      </p:sp>
      <p:sp>
        <p:nvSpPr>
          <p:cNvPr id="4" name="Slide Number Placeholder 3"/>
          <p:cNvSpPr>
            <a:spLocks noGrp="1"/>
          </p:cNvSpPr>
          <p:nvPr>
            <p:ph type="sldNum" sz="quarter" idx="5"/>
          </p:nvPr>
        </p:nvSpPr>
        <p:spPr/>
        <p:txBody>
          <a:bodyPr/>
          <a:lstStyle/>
          <a:p>
            <a:fld id="{B3D23853-04EA-4BB8-9843-3F680F5416D7}" type="slidenum">
              <a:rPr lang="en-US" smtClean="0"/>
              <a:pPr/>
              <a:t>18</a:t>
            </a:fld>
            <a:endParaRPr lang="en-US"/>
          </a:p>
        </p:txBody>
      </p:sp>
    </p:spTree>
    <p:extLst>
      <p:ext uri="{BB962C8B-B14F-4D97-AF65-F5344CB8AC3E}">
        <p14:creationId xmlns:p14="http://schemas.microsoft.com/office/powerpoint/2010/main" val="18233644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The second policy was based on test and slaughter of adults and vaccination of young animals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So there is a proportion of animals to be sampled every year from adults to be tested in the laboratory whether they are infected or susceptible. And a proportion of young animals to be vaccinated.</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There would be SIV model. In the susceptible compartment, a proportion of vaccinated young animals would leave to be added to vaccinated compartment. Also, there is a proportion of false positive adult animals that would be slaughtered falsely. In infected compartment, there would be new infections as usual but with test-slaughter policy a proportion of sampled animals would be slaughtered and leave the infected compartment.</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7000"/>
              </a:lnSpc>
              <a:spcBef>
                <a:spcPts val="0"/>
              </a:spcBef>
              <a:spcAft>
                <a:spcPts val="80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In vaccinated compartment, a </a:t>
            </a:r>
            <a:r>
              <a:rPr lang="fr-FR" dirty="0"/>
              <a:t>proportion of </a:t>
            </a:r>
            <a:r>
              <a:rPr lang="fr-FR" dirty="0" err="1"/>
              <a:t>animals</a:t>
            </a:r>
            <a:r>
              <a:rPr lang="fr-FR" dirty="0"/>
              <a:t> </a:t>
            </a:r>
            <a:r>
              <a:rPr lang="fr-FR" dirty="0" err="1"/>
              <a:t>that</a:t>
            </a:r>
            <a:r>
              <a:rPr lang="fr-FR" dirty="0"/>
              <a:t> </a:t>
            </a:r>
            <a:r>
              <a:rPr lang="fr-FR" dirty="0" err="1"/>
              <a:t>they</a:t>
            </a:r>
            <a:r>
              <a:rPr lang="fr-FR" dirty="0"/>
              <a:t> </a:t>
            </a:r>
            <a:r>
              <a:rPr lang="fr-FR" dirty="0" err="1"/>
              <a:t>would</a:t>
            </a:r>
            <a:r>
              <a:rPr lang="fr-FR" dirty="0"/>
              <a:t> lose </a:t>
            </a:r>
            <a:r>
              <a:rPr lang="fr-FR" dirty="0" err="1"/>
              <a:t>their</a:t>
            </a:r>
            <a:r>
              <a:rPr lang="fr-FR" dirty="0"/>
              <a:t> </a:t>
            </a:r>
            <a:r>
              <a:rPr lang="fr-FR" dirty="0" err="1"/>
              <a:t>immunity</a:t>
            </a:r>
            <a:r>
              <a:rPr lang="fr-FR" dirty="0"/>
              <a:t> post-vaccination and </a:t>
            </a:r>
            <a:r>
              <a:rPr lang="fr-FR" dirty="0" err="1"/>
              <a:t>become</a:t>
            </a:r>
            <a:r>
              <a:rPr lang="fr-FR" dirty="0"/>
              <a:t> susceptible </a:t>
            </a:r>
            <a:r>
              <a:rPr lang="fr-FR" dirty="0" err="1"/>
              <a:t>again</a:t>
            </a:r>
            <a:endParaRPr lang="fr-FR" dirty="0"/>
          </a:p>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B3D23853-04EA-4BB8-9843-3F680F5416D7}" type="slidenum">
              <a:rPr lang="en-US" smtClean="0"/>
              <a:pPr/>
              <a:t>19</a:t>
            </a:fld>
            <a:endParaRPr lang="en-US"/>
          </a:p>
        </p:txBody>
      </p:sp>
    </p:spTree>
    <p:extLst>
      <p:ext uri="{BB962C8B-B14F-4D97-AF65-F5344CB8AC3E}">
        <p14:creationId xmlns:p14="http://schemas.microsoft.com/office/powerpoint/2010/main" val="20831717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The </a:t>
            </a:r>
            <a:r>
              <a:rPr lang="fr-FR" dirty="0" err="1"/>
              <a:t>third</a:t>
            </a:r>
            <a:r>
              <a:rPr lang="fr-FR" dirty="0"/>
              <a:t> simulation model </a:t>
            </a:r>
            <a:r>
              <a:rPr lang="fr-FR" dirty="0" err="1"/>
              <a:t>concerns</a:t>
            </a:r>
            <a:r>
              <a:rPr lang="fr-FR" dirty="0"/>
              <a:t> test-and –</a:t>
            </a:r>
            <a:r>
              <a:rPr lang="fr-FR" dirty="0" err="1"/>
              <a:t>slaughter</a:t>
            </a:r>
            <a:r>
              <a:rPr lang="fr-FR" dirty="0"/>
              <a:t> </a:t>
            </a:r>
            <a:r>
              <a:rPr lang="fr-FR" dirty="0" err="1"/>
              <a:t>policy</a:t>
            </a:r>
            <a:r>
              <a:rPr lang="fr-FR" dirty="0"/>
              <a:t> </a:t>
            </a:r>
            <a:r>
              <a:rPr lang="fr-FR" dirty="0" err="1"/>
              <a:t>only</a:t>
            </a:r>
            <a:r>
              <a:rPr lang="fr-FR" dirty="0"/>
              <a:t>. There </a:t>
            </a:r>
            <a:r>
              <a:rPr lang="fr-FR" dirty="0" err="1"/>
              <a:t>is</a:t>
            </a:r>
            <a:r>
              <a:rPr lang="fr-FR" dirty="0"/>
              <a:t> SI model.  </a:t>
            </a:r>
            <a:r>
              <a:rPr lang="fr-FR" dirty="0" err="1"/>
              <a:t>It’s</a:t>
            </a:r>
            <a:r>
              <a:rPr lang="fr-FR" dirty="0"/>
              <a:t> </a:t>
            </a:r>
            <a:r>
              <a:rPr lang="fr-FR" dirty="0" err="1"/>
              <a:t>is</a:t>
            </a:r>
            <a:r>
              <a:rPr lang="fr-FR" dirty="0"/>
              <a:t> the </a:t>
            </a:r>
            <a:r>
              <a:rPr lang="fr-FR" dirty="0" err="1"/>
              <a:t>same</a:t>
            </a:r>
            <a:r>
              <a:rPr lang="fr-FR" dirty="0"/>
              <a:t> as the </a:t>
            </a:r>
            <a:r>
              <a:rPr lang="fr-FR" dirty="0" err="1"/>
              <a:t>previous</a:t>
            </a:r>
            <a:r>
              <a:rPr lang="fr-FR" dirty="0"/>
              <a:t> model </a:t>
            </a:r>
            <a:r>
              <a:rPr lang="fr-FR" dirty="0" err="1"/>
              <a:t>except</a:t>
            </a:r>
            <a:r>
              <a:rPr lang="fr-FR" dirty="0"/>
              <a:t> </a:t>
            </a:r>
            <a:r>
              <a:rPr lang="fr-FR" dirty="0" err="1"/>
              <a:t>that</a:t>
            </a:r>
            <a:r>
              <a:rPr lang="fr-FR" dirty="0"/>
              <a:t> </a:t>
            </a:r>
            <a:r>
              <a:rPr lang="fr-FR" dirty="0" err="1"/>
              <a:t>there</a:t>
            </a:r>
            <a:r>
              <a:rPr lang="fr-FR" dirty="0"/>
              <a:t> </a:t>
            </a:r>
            <a:r>
              <a:rPr lang="fr-FR" dirty="0" err="1"/>
              <a:t>is</a:t>
            </a:r>
            <a:r>
              <a:rPr lang="fr-FR" dirty="0"/>
              <a:t> no vaccination </a:t>
            </a:r>
            <a:r>
              <a:rPr lang="fr-FR" dirty="0" err="1"/>
              <a:t>compartment</a:t>
            </a:r>
            <a:r>
              <a:rPr lang="fr-FR" dirty="0"/>
              <a:t>.</a:t>
            </a:r>
            <a:endParaRPr lang="en-US" dirty="0"/>
          </a:p>
        </p:txBody>
      </p:sp>
      <p:sp>
        <p:nvSpPr>
          <p:cNvPr id="4" name="Slide Number Placeholder 3"/>
          <p:cNvSpPr>
            <a:spLocks noGrp="1"/>
          </p:cNvSpPr>
          <p:nvPr>
            <p:ph type="sldNum" sz="quarter" idx="5"/>
          </p:nvPr>
        </p:nvSpPr>
        <p:spPr/>
        <p:txBody>
          <a:bodyPr/>
          <a:lstStyle/>
          <a:p>
            <a:fld id="{B3D23853-04EA-4BB8-9843-3F680F5416D7}" type="slidenum">
              <a:rPr lang="en-US" smtClean="0"/>
              <a:pPr/>
              <a:t>20</a:t>
            </a:fld>
            <a:endParaRPr lang="en-US"/>
          </a:p>
        </p:txBody>
      </p:sp>
    </p:spTree>
    <p:extLst>
      <p:ext uri="{BB962C8B-B14F-4D97-AF65-F5344CB8AC3E}">
        <p14:creationId xmlns:p14="http://schemas.microsoft.com/office/powerpoint/2010/main" val="1530559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ce réservé de l'image des diapositives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Espace réservé des commentaires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7000"/>
              </a:lnSpc>
              <a:spcBef>
                <a:spcPts val="0"/>
              </a:spcBef>
              <a:spcAft>
                <a:spcPts val="80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Therefore, designing a control policy adjusted to epidemiological and socioeconomic conditions of  El Oued seemed indispensable. </a:t>
            </a:r>
            <a:endParaRPr lang="ar-DZ" dirty="0"/>
          </a:p>
        </p:txBody>
      </p:sp>
      <p:sp>
        <p:nvSpPr>
          <p:cNvPr id="7172" name="Espace réservé du numéro de diapositive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fld id="{AD17BE5A-FD14-4DB9-AB7B-6666966B47BF}" type="slidenum">
              <a:rPr lang="en-US"/>
              <a:pPr/>
              <a:t>3</a:t>
            </a:fld>
            <a:endParaRPr lang="en-US"/>
          </a:p>
        </p:txBody>
      </p:sp>
    </p:spTree>
    <p:extLst>
      <p:ext uri="{BB962C8B-B14F-4D97-AF65-F5344CB8AC3E}">
        <p14:creationId xmlns:p14="http://schemas.microsoft.com/office/powerpoint/2010/main" val="42753643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We have run the models using Matlab. 31 models of simulation  were coded using </a:t>
            </a:r>
            <a:r>
              <a:rPr lang="en-US" sz="1200" dirty="0">
                <a:latin typeface="Times New Roman" panose="02020603050405020304" pitchFamily="18" charset="0"/>
                <a:ea typeface="Tahoma" panose="020B0604030504040204" pitchFamily="34" charset="0"/>
                <a:cs typeface="Times New Roman" panose="02020603050405020304" pitchFamily="18" charset="0"/>
              </a:rPr>
              <a:t>Euler's method. The time step was 1 day and </a:t>
            </a:r>
            <a:r>
              <a:rPr lang="en-US" sz="1200" dirty="0" err="1">
                <a:latin typeface="Times New Roman" panose="02020603050405020304" pitchFamily="18" charset="0"/>
                <a:ea typeface="Tahoma" panose="020B0604030504040204" pitchFamily="34" charset="0"/>
                <a:cs typeface="Times New Roman" panose="02020603050405020304" pitchFamily="18" charset="0"/>
              </a:rPr>
              <a:t>Tmax</a:t>
            </a:r>
            <a:r>
              <a:rPr lang="en-US" sz="1200" dirty="0">
                <a:latin typeface="Times New Roman" panose="02020603050405020304" pitchFamily="18" charset="0"/>
                <a:ea typeface="Tahoma" panose="020B0604030504040204" pitchFamily="34" charset="0"/>
                <a:cs typeface="Times New Roman" panose="02020603050405020304" pitchFamily="18" charset="0"/>
              </a:rPr>
              <a:t> was for  the upcoming 20 years. Afterwards, The line and bar graphs were created with Origin and Excel</a:t>
            </a:r>
          </a:p>
          <a:p>
            <a:endParaRPr lang="en-US" dirty="0"/>
          </a:p>
        </p:txBody>
      </p:sp>
      <p:sp>
        <p:nvSpPr>
          <p:cNvPr id="4" name="Slide Number Placeholder 3"/>
          <p:cNvSpPr>
            <a:spLocks noGrp="1"/>
          </p:cNvSpPr>
          <p:nvPr>
            <p:ph type="sldNum" sz="quarter" idx="5"/>
          </p:nvPr>
        </p:nvSpPr>
        <p:spPr/>
        <p:txBody>
          <a:bodyPr/>
          <a:lstStyle/>
          <a:p>
            <a:fld id="{B3D23853-04EA-4BB8-9843-3F680F5416D7}" type="slidenum">
              <a:rPr lang="en-US" smtClean="0"/>
              <a:pPr/>
              <a:t>21</a:t>
            </a:fld>
            <a:endParaRPr lang="en-US"/>
          </a:p>
        </p:txBody>
      </p:sp>
    </p:spTree>
    <p:extLst>
      <p:ext uri="{BB962C8B-B14F-4D97-AF65-F5344CB8AC3E}">
        <p14:creationId xmlns:p14="http://schemas.microsoft.com/office/powerpoint/2010/main" val="37619157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dirty="0"/>
              <a:t>- </a:t>
            </a:r>
            <a:r>
              <a:rPr lang="fr-FR" dirty="0" err="1"/>
              <a:t>Generally</a:t>
            </a:r>
            <a:r>
              <a:rPr lang="fr-FR" dirty="0"/>
              <a:t>, </a:t>
            </a:r>
            <a:r>
              <a:rPr lang="fr-FR" dirty="0" err="1"/>
              <a:t>after</a:t>
            </a:r>
            <a:r>
              <a:rPr lang="fr-FR" dirty="0"/>
              <a:t> 5 </a:t>
            </a:r>
            <a:r>
              <a:rPr lang="fr-FR" dirty="0" err="1"/>
              <a:t>years</a:t>
            </a:r>
            <a:r>
              <a:rPr lang="fr-FR" dirty="0"/>
              <a:t> of </a:t>
            </a:r>
            <a:r>
              <a:rPr lang="fr-FR" dirty="0" err="1"/>
              <a:t>implementing</a:t>
            </a:r>
            <a:r>
              <a:rPr lang="fr-FR" dirty="0"/>
              <a:t> </a:t>
            </a:r>
            <a:r>
              <a:rPr lang="fr-FR" dirty="0" err="1"/>
              <a:t>various</a:t>
            </a:r>
            <a:r>
              <a:rPr lang="fr-FR" dirty="0"/>
              <a:t> control </a:t>
            </a:r>
            <a:r>
              <a:rPr lang="fr-FR" dirty="0" err="1"/>
              <a:t>strategies</a:t>
            </a:r>
            <a:r>
              <a:rPr lang="fr-FR" dirty="0"/>
              <a:t>, </a:t>
            </a:r>
            <a:r>
              <a:rPr lang="fr-FR" dirty="0" err="1"/>
              <a:t>there</a:t>
            </a:r>
            <a:r>
              <a:rPr lang="fr-FR" dirty="0"/>
              <a:t> </a:t>
            </a:r>
            <a:r>
              <a:rPr lang="fr-FR" dirty="0" err="1"/>
              <a:t>is</a:t>
            </a:r>
            <a:r>
              <a:rPr lang="fr-FR" dirty="0"/>
              <a:t> a </a:t>
            </a:r>
            <a:r>
              <a:rPr lang="fr-FR" dirty="0" err="1"/>
              <a:t>reduction</a:t>
            </a:r>
            <a:r>
              <a:rPr lang="fr-FR" dirty="0"/>
              <a:t> in </a:t>
            </a:r>
            <a:r>
              <a:rPr lang="fr-FR" dirty="0" err="1"/>
              <a:t>prevalvence</a:t>
            </a:r>
            <a:r>
              <a:rPr lang="fr-FR" dirty="0"/>
              <a:t> </a:t>
            </a:r>
            <a:endParaRPr lang="ar-SA" dirty="0"/>
          </a:p>
          <a:p>
            <a:pPr>
              <a:spcBef>
                <a:spcPct val="0"/>
              </a:spcBef>
            </a:pPr>
            <a:r>
              <a:rPr lang="en-US" dirty="0"/>
              <a:t>-</a:t>
            </a:r>
            <a:r>
              <a:rPr lang="en-US" dirty="0" err="1"/>
              <a:t>Hiwever</a:t>
            </a:r>
            <a:r>
              <a:rPr lang="en-US" dirty="0"/>
              <a:t>, a significant decrease in prevalence can be observed after 5 years of vaccination of 20%, 50% and 75% of young animals combined with testing and elimination of 50% of adults  which would be resulted in prevalences of : 0.66%, 0. 64% and 0.63%, respectively</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 Similarly, a considerable decrease was observed in policies related to test and slaughter of 50% and 75% of adults for 5 years which would be resulted in 0.67% and 0.31%, respectively</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a:spcBef>
                <a:spcPct val="0"/>
              </a:spcBef>
            </a:pPr>
            <a:endParaRPr lang="en-US" dirty="0"/>
          </a:p>
        </p:txBody>
      </p:sp>
      <p:sp>
        <p:nvSpPr>
          <p:cNvPr id="6349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fld id="{C75FC6C7-2F32-445A-B55A-506921633F04}" type="slidenum">
              <a:rPr lang="en-US"/>
              <a:pPr/>
              <a:t>22</a:t>
            </a:fld>
            <a:endParaRPr lang="en-US"/>
          </a:p>
        </p:txBody>
      </p:sp>
    </p:spTree>
    <p:extLst>
      <p:ext uri="{BB962C8B-B14F-4D97-AF65-F5344CB8AC3E}">
        <p14:creationId xmlns:p14="http://schemas.microsoft.com/office/powerpoint/2010/main" val="35665738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a:t>-After 10 years, the same strategies revealed similar decline in prevalence of brucellosis. Furthermore, policies related to 30 % of test and slaughter of adults showed a remarkable drop of infected individual rates. </a:t>
            </a:r>
          </a:p>
        </p:txBody>
      </p:sp>
      <p:sp>
        <p:nvSpPr>
          <p:cNvPr id="6554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fld id="{A5377CC2-4F50-4801-B0A2-6E44A37E0B6C}" type="slidenum">
              <a:rPr lang="en-US"/>
              <a:pPr/>
              <a:t>23</a:t>
            </a:fld>
            <a:endParaRPr lang="en-US"/>
          </a:p>
        </p:txBody>
      </p:sp>
    </p:spTree>
    <p:extLst>
      <p:ext uri="{BB962C8B-B14F-4D97-AF65-F5344CB8AC3E}">
        <p14:creationId xmlns:p14="http://schemas.microsoft.com/office/powerpoint/2010/main" val="14728322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a:t>-A notable retreat of infected animals can be seen through the bar chart after 20 years of adopting control measures based on 10% of test-and-slaughter combined with vaccination, 15% and 20% of only test-and-slaughter of adults.</a:t>
            </a:r>
          </a:p>
          <a:p>
            <a:pPr>
              <a:spcBef>
                <a:spcPct val="0"/>
              </a:spcBef>
            </a:pPr>
            <a:r>
              <a:rPr lang="en-US" dirty="0"/>
              <a:t>-Brucellosis may be eradicated by implementing 50 % or 75 % of TS alone  or combined with vaccination.</a:t>
            </a:r>
          </a:p>
        </p:txBody>
      </p:sp>
      <p:sp>
        <p:nvSpPr>
          <p:cNvPr id="6758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fld id="{2D5FD67D-9095-4165-85AB-B26F8F6E6A29}" type="slidenum">
              <a:rPr lang="en-US"/>
              <a:pPr/>
              <a:t>24</a:t>
            </a:fld>
            <a:endParaRPr lang="en-US"/>
          </a:p>
        </p:txBody>
      </p:sp>
    </p:spTree>
    <p:extLst>
      <p:ext uri="{BB962C8B-B14F-4D97-AF65-F5344CB8AC3E}">
        <p14:creationId xmlns:p14="http://schemas.microsoft.com/office/powerpoint/2010/main" val="24836000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dirty="0"/>
              <a:t>By </a:t>
            </a:r>
            <a:r>
              <a:rPr lang="fr-FR" dirty="0" err="1"/>
              <a:t>comparing</a:t>
            </a:r>
            <a:r>
              <a:rPr lang="fr-FR" dirty="0"/>
              <a:t> the </a:t>
            </a:r>
            <a:r>
              <a:rPr lang="fr-FR" dirty="0" err="1"/>
              <a:t>different</a:t>
            </a:r>
            <a:r>
              <a:rPr lang="fr-FR" dirty="0"/>
              <a:t> </a:t>
            </a:r>
            <a:r>
              <a:rPr lang="fr-FR" dirty="0" err="1"/>
              <a:t>simulated</a:t>
            </a:r>
            <a:r>
              <a:rPr lang="fr-FR" dirty="0"/>
              <a:t> </a:t>
            </a:r>
            <a:r>
              <a:rPr lang="fr-FR" dirty="0" err="1"/>
              <a:t>strategies</a:t>
            </a:r>
            <a:r>
              <a:rPr lang="fr-FR" dirty="0"/>
              <a:t>, </a:t>
            </a:r>
            <a:r>
              <a:rPr lang="fr-FR" dirty="0" err="1"/>
              <a:t>we</a:t>
            </a:r>
            <a:r>
              <a:rPr lang="fr-FR" dirty="0"/>
              <a:t> </a:t>
            </a:r>
            <a:r>
              <a:rPr lang="fr-FR" dirty="0" err="1"/>
              <a:t>found</a:t>
            </a:r>
            <a:r>
              <a:rPr lang="fr-FR" dirty="0"/>
              <a:t> </a:t>
            </a:r>
            <a:r>
              <a:rPr lang="fr-FR" dirty="0" err="1"/>
              <a:t>that</a:t>
            </a:r>
            <a:r>
              <a:rPr lang="fr-FR" dirty="0"/>
              <a:t> :</a:t>
            </a:r>
          </a:p>
          <a:p>
            <a:pPr marL="0" marR="0" lvl="0" indent="0" algn="l" defTabSz="914400" rtl="0" eaLnBrk="1" fontAlgn="base" latinLnBrk="0" hangingPunct="1">
              <a:lnSpc>
                <a:spcPct val="100000"/>
              </a:lnSpc>
              <a:spcBef>
                <a:spcPct val="0"/>
              </a:spcBef>
              <a:spcAft>
                <a:spcPct val="0"/>
              </a:spcAft>
              <a:buClrTx/>
              <a:buSzTx/>
              <a:buFontTx/>
              <a:buNone/>
              <a:tabLst/>
              <a:defRPr/>
            </a:pPr>
            <a:r>
              <a:rPr lang="fr-FR" dirty="0"/>
              <a:t>-</a:t>
            </a:r>
            <a:r>
              <a:rPr lang="en-US" sz="1200" dirty="0"/>
              <a:t>Test-and- slaughter is the most effective strategy in order to eradicate the disease</a:t>
            </a:r>
            <a:endParaRPr lang="en-US" sz="1200" dirty="0">
              <a:solidFill>
                <a:srgbClr val="7030A0"/>
              </a:solidFill>
            </a:endParaRPr>
          </a:p>
          <a:p>
            <a:pPr>
              <a:spcBef>
                <a:spcPct val="0"/>
              </a:spcBef>
            </a:pPr>
            <a:r>
              <a:rPr lang="fr-FR" dirty="0"/>
              <a:t>-To control </a:t>
            </a:r>
            <a:r>
              <a:rPr lang="fr-FR" dirty="0" err="1"/>
              <a:t>brucellosis</a:t>
            </a:r>
            <a:r>
              <a:rPr lang="fr-FR" dirty="0"/>
              <a:t> at a short or </a:t>
            </a:r>
            <a:r>
              <a:rPr lang="fr-FR" dirty="0" err="1"/>
              <a:t>intermdiate</a:t>
            </a:r>
            <a:r>
              <a:rPr lang="fr-FR" dirty="0"/>
              <a:t> </a:t>
            </a:r>
            <a:r>
              <a:rPr lang="fr-FR" dirty="0" err="1"/>
              <a:t>term</a:t>
            </a:r>
            <a:r>
              <a:rPr lang="fr-FR" dirty="0"/>
              <a:t>: Tes and </a:t>
            </a:r>
            <a:r>
              <a:rPr lang="fr-FR" dirty="0" err="1"/>
              <a:t>slaugher</a:t>
            </a:r>
            <a:r>
              <a:rPr lang="fr-FR" dirty="0"/>
              <a:t> of 50 of </a:t>
            </a:r>
            <a:r>
              <a:rPr lang="fr-FR" dirty="0" err="1"/>
              <a:t>adults</a:t>
            </a:r>
            <a:r>
              <a:rPr lang="fr-FR" dirty="0"/>
              <a:t> or more </a:t>
            </a:r>
            <a:r>
              <a:rPr lang="fr-FR" dirty="0" err="1"/>
              <a:t>either</a:t>
            </a:r>
            <a:r>
              <a:rPr lang="fr-FR" dirty="0"/>
              <a:t> </a:t>
            </a:r>
            <a:r>
              <a:rPr lang="fr-FR" dirty="0" err="1"/>
              <a:t>combined</a:t>
            </a:r>
            <a:r>
              <a:rPr lang="fr-FR" dirty="0"/>
              <a:t> </a:t>
            </a:r>
            <a:r>
              <a:rPr lang="fr-FR" dirty="0" err="1"/>
              <a:t>with</a:t>
            </a:r>
            <a:r>
              <a:rPr lang="fr-FR" dirty="0"/>
              <a:t> vaccination or </a:t>
            </a:r>
            <a:r>
              <a:rPr lang="fr-FR" dirty="0" err="1"/>
              <a:t>alone</a:t>
            </a:r>
            <a:r>
              <a:rPr lang="fr-FR" dirty="0"/>
              <a:t> </a:t>
            </a:r>
            <a:r>
              <a:rPr lang="fr-FR" dirty="0" err="1"/>
              <a:t>would</a:t>
            </a:r>
            <a:r>
              <a:rPr lang="fr-FR" dirty="0"/>
              <a:t> </a:t>
            </a:r>
            <a:r>
              <a:rPr lang="fr-FR" dirty="0" err="1"/>
              <a:t>be</a:t>
            </a:r>
            <a:r>
              <a:rPr lang="fr-FR" dirty="0"/>
              <a:t> the optimum </a:t>
            </a:r>
            <a:r>
              <a:rPr lang="fr-FR" dirty="0" err="1"/>
              <a:t>strategy</a:t>
            </a:r>
            <a:endParaRPr lang="ar-DZ" dirty="0"/>
          </a:p>
        </p:txBody>
      </p:sp>
      <p:sp>
        <p:nvSpPr>
          <p:cNvPr id="6963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fld id="{F73ACFBC-F671-4958-849E-EC7EE2A4DA11}" type="slidenum">
              <a:rPr lang="en-US"/>
              <a:pPr/>
              <a:t>25</a:t>
            </a:fld>
            <a:endParaRPr lang="en-US"/>
          </a:p>
        </p:txBody>
      </p:sp>
    </p:spTree>
    <p:extLst>
      <p:ext uri="{BB962C8B-B14F-4D97-AF65-F5344CB8AC3E}">
        <p14:creationId xmlns:p14="http://schemas.microsoft.com/office/powerpoint/2010/main" val="8866944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dirty="0"/>
              <a:t>The </a:t>
            </a:r>
            <a:r>
              <a:rPr lang="fr-FR" dirty="0" err="1"/>
              <a:t>disease</a:t>
            </a:r>
            <a:r>
              <a:rPr lang="fr-FR" dirty="0"/>
              <a:t> can </a:t>
            </a:r>
            <a:r>
              <a:rPr lang="fr-FR" dirty="0" err="1"/>
              <a:t>be</a:t>
            </a:r>
            <a:r>
              <a:rPr lang="fr-FR" dirty="0"/>
              <a:t> </a:t>
            </a:r>
            <a:r>
              <a:rPr lang="fr-FR" dirty="0" err="1"/>
              <a:t>eradicated</a:t>
            </a:r>
            <a:r>
              <a:rPr lang="fr-FR" dirty="0"/>
              <a:t> </a:t>
            </a:r>
            <a:r>
              <a:rPr lang="fr-FR" dirty="0" err="1"/>
              <a:t>implenting</a:t>
            </a:r>
            <a:r>
              <a:rPr lang="fr-FR" dirty="0"/>
              <a:t> 75% of test-and </a:t>
            </a:r>
            <a:r>
              <a:rPr lang="fr-FR" dirty="0" err="1"/>
              <a:t>slaughter</a:t>
            </a:r>
            <a:r>
              <a:rPr lang="fr-FR" dirty="0"/>
              <a:t> </a:t>
            </a:r>
            <a:r>
              <a:rPr lang="fr-FR" dirty="0" err="1"/>
              <a:t>policy</a:t>
            </a:r>
            <a:r>
              <a:rPr lang="fr-FR" dirty="0"/>
              <a:t> for 13 </a:t>
            </a:r>
            <a:r>
              <a:rPr lang="fr-FR" dirty="0" err="1"/>
              <a:t>years</a:t>
            </a:r>
            <a:endParaRPr lang="fr-FR" dirty="0"/>
          </a:p>
          <a:p>
            <a:pPr>
              <a:spcBef>
                <a:spcPct val="0"/>
              </a:spcBef>
            </a:pPr>
            <a:r>
              <a:rPr lang="fr-FR" dirty="0"/>
              <a:t>Or </a:t>
            </a:r>
            <a:r>
              <a:rPr lang="fr-FR" dirty="0" err="1"/>
              <a:t>implimenting</a:t>
            </a:r>
            <a:r>
              <a:rPr lang="fr-FR" dirty="0"/>
              <a:t> 50% of test and </a:t>
            </a:r>
            <a:r>
              <a:rPr lang="fr-FR" dirty="0" err="1"/>
              <a:t>sluaghter</a:t>
            </a:r>
            <a:r>
              <a:rPr lang="fr-FR" dirty="0"/>
              <a:t> for 18 to 19 </a:t>
            </a:r>
            <a:r>
              <a:rPr lang="fr-FR" dirty="0" err="1"/>
              <a:t>years</a:t>
            </a:r>
            <a:endParaRPr lang="fr-FR" dirty="0"/>
          </a:p>
          <a:p>
            <a:pPr lvl="1" eaLnBrk="1" fontAlgn="auto" hangingPunct="1">
              <a:spcBef>
                <a:spcPts val="0"/>
              </a:spcBef>
              <a:spcAft>
                <a:spcPts val="0"/>
              </a:spcAft>
              <a:defRPr/>
            </a:pPr>
            <a:endParaRPr lang="en-US" sz="2000" dirty="0"/>
          </a:p>
          <a:p>
            <a:pPr marL="0" indent="0" eaLnBrk="1" fontAlgn="auto" hangingPunct="1">
              <a:spcBef>
                <a:spcPts val="0"/>
              </a:spcBef>
              <a:spcAft>
                <a:spcPts val="0"/>
              </a:spcAft>
              <a:buFont typeface="Courier New" panose="02070309020205020404" pitchFamily="49" charset="0"/>
              <a:buNone/>
              <a:defRPr/>
            </a:pPr>
            <a:r>
              <a:rPr lang="en-US" sz="2000" dirty="0"/>
              <a:t>The combination of vaccination to TS might accelerate slightly the decrease of  the prevalence</a:t>
            </a:r>
          </a:p>
          <a:p>
            <a:pPr>
              <a:spcBef>
                <a:spcPct val="0"/>
              </a:spcBef>
            </a:pPr>
            <a:endParaRPr lang="ar-DZ" dirty="0"/>
          </a:p>
        </p:txBody>
      </p:sp>
      <p:sp>
        <p:nvSpPr>
          <p:cNvPr id="6963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fld id="{F73ACFBC-F671-4958-849E-EC7EE2A4DA11}" type="slidenum">
              <a:rPr lang="en-US"/>
              <a:pPr/>
              <a:t>26</a:t>
            </a:fld>
            <a:endParaRPr lang="en-US"/>
          </a:p>
        </p:txBody>
      </p:sp>
    </p:spTree>
    <p:extLst>
      <p:ext uri="{BB962C8B-B14F-4D97-AF65-F5344CB8AC3E}">
        <p14:creationId xmlns:p14="http://schemas.microsoft.com/office/powerpoint/2010/main" val="14278335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200" dirty="0"/>
              <a:t>The impact of vaccination strategies on the prevalence of the disease is negligible in comparison to other policies</a:t>
            </a:r>
          </a:p>
          <a:p>
            <a:pPr marL="0" indent="0" eaLnBrk="1" fontAlgn="auto" hangingPunct="1">
              <a:spcBef>
                <a:spcPts val="0"/>
              </a:spcBef>
              <a:spcAft>
                <a:spcPts val="0"/>
              </a:spcAft>
              <a:buFont typeface="Courier New" panose="02070309020205020404" pitchFamily="49" charset="0"/>
              <a:buNone/>
              <a:defRPr/>
            </a:pPr>
            <a:endParaRPr lang="fr-FR" sz="1200" dirty="0">
              <a:solidFill>
                <a:srgbClr val="7030A0"/>
              </a:solidFill>
            </a:endParaRPr>
          </a:p>
          <a:p>
            <a:pPr marL="0" indent="0" eaLnBrk="1" fontAlgn="auto" hangingPunct="1">
              <a:spcBef>
                <a:spcPts val="0"/>
              </a:spcBef>
              <a:spcAft>
                <a:spcPts val="0"/>
              </a:spcAft>
              <a:buFont typeface="Courier New" panose="02070309020205020404" pitchFamily="49" charset="0"/>
              <a:buNone/>
              <a:defRPr/>
            </a:pPr>
            <a:r>
              <a:rPr lang="fr-FR" sz="1200" dirty="0">
                <a:solidFill>
                  <a:srgbClr val="7030A0"/>
                </a:solidFill>
              </a:rPr>
              <a:t>The </a:t>
            </a:r>
            <a:r>
              <a:rPr lang="en-US" sz="1200" dirty="0"/>
              <a:t>difference  is marginal between all vaccination policies at various proportions</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200" dirty="0"/>
          </a:p>
          <a:p>
            <a:pPr>
              <a:spcBef>
                <a:spcPct val="0"/>
              </a:spcBef>
            </a:pPr>
            <a:endParaRPr lang="ar-DZ" dirty="0"/>
          </a:p>
        </p:txBody>
      </p:sp>
      <p:sp>
        <p:nvSpPr>
          <p:cNvPr id="6963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fld id="{F73ACFBC-F671-4958-849E-EC7EE2A4DA11}" type="slidenum">
              <a:rPr lang="en-US"/>
              <a:pPr/>
              <a:t>27</a:t>
            </a:fld>
            <a:endParaRPr lang="en-US"/>
          </a:p>
        </p:txBody>
      </p:sp>
    </p:spTree>
    <p:extLst>
      <p:ext uri="{BB962C8B-B14F-4D97-AF65-F5344CB8AC3E}">
        <p14:creationId xmlns:p14="http://schemas.microsoft.com/office/powerpoint/2010/main" val="11835812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Our results are in accordance with the recommendations of Minas (2006) and Smits (2013):  their theories indicated that when individual prevalence is between 1% and 5 %=&gt; Combination of TS and vaccination of YA is recommended. The same opinion described by </a:t>
            </a:r>
            <a:r>
              <a:rPr lang="en-US" sz="1800" dirty="0" err="1">
                <a:effectLst/>
                <a:latin typeface="Calibri" panose="020F0502020204030204" pitchFamily="34" charset="0"/>
                <a:ea typeface="Calibri" panose="020F0502020204030204" pitchFamily="34" charset="0"/>
                <a:cs typeface="Arial" panose="020B0604020202020204" pitchFamily="34" charset="0"/>
              </a:rPr>
              <a:t>Benkirane</a:t>
            </a:r>
            <a:r>
              <a:rPr lang="en-US" sz="1800" dirty="0">
                <a:effectLst/>
                <a:latin typeface="Calibri" panose="020F0502020204030204" pitchFamily="34" charset="0"/>
                <a:ea typeface="Calibri" panose="020F0502020204030204" pitchFamily="34" charset="0"/>
                <a:cs typeface="Arial" panose="020B0604020202020204" pitchFamily="34" charset="0"/>
              </a:rPr>
              <a:t> (2006) and </a:t>
            </a:r>
            <a:r>
              <a:rPr lang="en-US" sz="1800" dirty="0" err="1">
                <a:effectLst/>
                <a:latin typeface="Calibri" panose="020F0502020204030204" pitchFamily="34" charset="0"/>
                <a:ea typeface="Calibri" panose="020F0502020204030204" pitchFamily="34" charset="0"/>
                <a:cs typeface="Arial" panose="020B0604020202020204" pitchFamily="34" charset="0"/>
              </a:rPr>
              <a:t>Blasco</a:t>
            </a:r>
            <a:r>
              <a:rPr lang="en-US" sz="1800" dirty="0">
                <a:effectLst/>
                <a:latin typeface="Calibri" panose="020F0502020204030204" pitchFamily="34" charset="0"/>
                <a:ea typeface="Calibri" panose="020F0502020204030204" pitchFamily="34" charset="0"/>
                <a:cs typeface="Arial" panose="020B0604020202020204" pitchFamily="34" charset="0"/>
              </a:rPr>
              <a:t> (2010). However, it’s applied to herd prevalence.</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Slight disagreement with these </a:t>
            </a:r>
            <a:r>
              <a:rPr lang="en-US" sz="1800" dirty="0" err="1">
                <a:effectLst/>
                <a:latin typeface="Calibri" panose="020F0502020204030204" pitchFamily="34" charset="0"/>
                <a:ea typeface="Calibri" panose="020F0502020204030204" pitchFamily="34" charset="0"/>
                <a:cs typeface="Arial" panose="020B0604020202020204" pitchFamily="34" charset="0"/>
              </a:rPr>
              <a:t>thories</a:t>
            </a:r>
            <a:r>
              <a:rPr lang="en-US" sz="1800" dirty="0">
                <a:effectLst/>
                <a:latin typeface="Calibri" panose="020F0502020204030204" pitchFamily="34" charset="0"/>
                <a:ea typeface="Calibri" panose="020F0502020204030204" pitchFamily="34" charset="0"/>
                <a:cs typeface="Arial" panose="020B0604020202020204" pitchFamily="34" charset="0"/>
              </a:rPr>
              <a:t>, is that Use of immunization is of minor effect when combined  to TS </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fontAlgn="auto">
              <a:spcBef>
                <a:spcPts val="0"/>
              </a:spcBef>
              <a:spcAft>
                <a:spcPts val="0"/>
              </a:spcAft>
              <a:defRPr/>
            </a:pPr>
            <a:endParaRPr lang="en-US" dirty="0"/>
          </a:p>
        </p:txBody>
      </p:sp>
      <p:sp>
        <p:nvSpPr>
          <p:cNvPr id="7168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fld id="{EFA1BD5C-FDC3-484D-AECF-A8A97128FB47}" type="slidenum">
              <a:rPr lang="en-US"/>
              <a:pPr/>
              <a:t>28</a:t>
            </a:fld>
            <a:endParaRPr lang="en-US"/>
          </a:p>
        </p:txBody>
      </p:sp>
    </p:spTree>
    <p:extLst>
      <p:ext uri="{BB962C8B-B14F-4D97-AF65-F5344CB8AC3E}">
        <p14:creationId xmlns:p14="http://schemas.microsoft.com/office/powerpoint/2010/main" val="27612804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ar-DZ" dirty="0"/>
          </a:p>
        </p:txBody>
      </p:sp>
      <p:sp>
        <p:nvSpPr>
          <p:cNvPr id="7578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fld id="{A8CD24D0-86C0-4708-95AD-F3153A498238}" type="slidenum">
              <a:rPr lang="en-US"/>
              <a:pPr/>
              <a:t>29</a:t>
            </a:fld>
            <a:endParaRPr lang="en-US"/>
          </a:p>
        </p:txBody>
      </p:sp>
    </p:spTree>
    <p:extLst>
      <p:ext uri="{BB962C8B-B14F-4D97-AF65-F5344CB8AC3E}">
        <p14:creationId xmlns:p14="http://schemas.microsoft.com/office/powerpoint/2010/main" val="289215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ar-DZ" dirty="0"/>
          </a:p>
        </p:txBody>
      </p:sp>
      <p:sp>
        <p:nvSpPr>
          <p:cNvPr id="7987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fld id="{C979AE78-962E-47FC-85EE-3FE7FB811D46}" type="slidenum">
              <a:rPr lang="en-US"/>
              <a:pPr/>
              <a:t>30</a:t>
            </a:fld>
            <a:endParaRPr lang="en-US"/>
          </a:p>
        </p:txBody>
      </p:sp>
    </p:spTree>
    <p:extLst>
      <p:ext uri="{BB962C8B-B14F-4D97-AF65-F5344CB8AC3E}">
        <p14:creationId xmlns:p14="http://schemas.microsoft.com/office/powerpoint/2010/main" val="3233618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To reach that objective, the plan was to develop a Deterministic mathematical model of the dynamic spread of brucellosis </a:t>
            </a:r>
            <a:r>
              <a:rPr lang="en-GB" sz="1200" kern="1200" dirty="0">
                <a:solidFill>
                  <a:schemeClr val="tx1"/>
                </a:solidFill>
                <a:effectLst/>
                <a:latin typeface="+mn-lt"/>
                <a:ea typeface="+mn-ea"/>
                <a:cs typeface="+mn-cs"/>
              </a:rPr>
              <a:t>using compartmental model to represent the various categories of the animal population related to the studied disease</a:t>
            </a:r>
          </a:p>
          <a:p>
            <a:pPr marL="0" marR="0" lvl="0" indent="0" algn="l" defTabSz="914400" rtl="0" eaLnBrk="1" fontAlgn="base" latinLnBrk="0" hangingPunct="1">
              <a:lnSpc>
                <a:spcPct val="100000"/>
              </a:lnSpc>
              <a:spcBef>
                <a:spcPct val="0"/>
              </a:spcBef>
              <a:spcAft>
                <a:spcPct val="0"/>
              </a:spcAft>
              <a:buClrTx/>
              <a:buSzTx/>
              <a:buFontTx/>
              <a:buNone/>
              <a:tabLst/>
              <a:defRPr/>
            </a:pPr>
            <a:r>
              <a:rPr lang="en-GB" sz="1200" kern="1200" dirty="0">
                <a:solidFill>
                  <a:schemeClr val="tx1"/>
                </a:solidFill>
                <a:effectLst/>
                <a:latin typeface="+mn-lt"/>
                <a:ea typeface="+mn-ea"/>
                <a:cs typeface="+mn-cs"/>
              </a:rPr>
              <a:t>, </a:t>
            </a:r>
            <a:r>
              <a:rPr lang="en-US" sz="1800" dirty="0">
                <a:effectLst/>
                <a:latin typeface="Calibri" panose="020F0502020204030204" pitchFamily="34" charset="0"/>
                <a:ea typeface="Calibri" panose="020F0502020204030204" pitchFamily="34" charset="0"/>
                <a:cs typeface="Arial" panose="020B0604020202020204" pitchFamily="34" charset="0"/>
              </a:rPr>
              <a:t>and to develop a deterministic simulation agent-based-model (ABM) of control strategies </a:t>
            </a:r>
            <a:r>
              <a:rPr lang="en-GB" sz="1200" kern="1200" dirty="0">
                <a:solidFill>
                  <a:schemeClr val="tx1"/>
                </a:solidFill>
                <a:effectLst/>
                <a:latin typeface="+mn-lt"/>
                <a:ea typeface="+mn-ea"/>
                <a:cs typeface="+mn-cs"/>
              </a:rPr>
              <a:t>including fixed set of inputs, essential components of the proposed control strategies in order to simulate the various outcomes over twenty (20) years.</a:t>
            </a:r>
            <a:endParaRPr lang="en-US"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a:spcBef>
                <a:spcPct val="0"/>
              </a:spcBef>
            </a:pPr>
            <a:endParaRPr lang="fr-FR" dirty="0"/>
          </a:p>
        </p:txBody>
      </p:sp>
      <p:sp>
        <p:nvSpPr>
          <p:cNvPr id="922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fld id="{E01C1388-A4A3-4820-8C80-973E18C1E3DC}" type="slidenum">
              <a:rPr lang="en-US"/>
              <a:pPr/>
              <a:t>4</a:t>
            </a:fld>
            <a:endParaRPr lang="en-US"/>
          </a:p>
        </p:txBody>
      </p:sp>
    </p:spTree>
    <p:extLst>
      <p:ext uri="{BB962C8B-B14F-4D97-AF65-F5344CB8AC3E}">
        <p14:creationId xmlns:p14="http://schemas.microsoft.com/office/powerpoint/2010/main" val="341555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develop a deterministic model of the dynamic transmission of brucellosis. Certain data should be collected. Data related to animal population like: </a:t>
            </a:r>
          </a:p>
          <a:p>
            <a:pPr marL="0" marR="0" lvl="0" indent="0" algn="l" defTabSz="914400" rtl="0" eaLnBrk="1" fontAlgn="base" latinLnBrk="0" hangingPunct="1">
              <a:lnSpc>
                <a:spcPct val="100000"/>
              </a:lnSpc>
              <a:spcBef>
                <a:spcPct val="30000"/>
              </a:spcBef>
              <a:spcAft>
                <a:spcPct val="0"/>
              </a:spcAft>
              <a:buClrTx/>
              <a:buSzTx/>
              <a:buFontTx/>
              <a:buNone/>
              <a:tabLst/>
              <a:defRPr/>
            </a:pPr>
            <a:r>
              <a:rPr lang="fr-FR" sz="1200" dirty="0">
                <a:latin typeface="+mn-lt"/>
              </a:rPr>
              <a:t>The </a:t>
            </a:r>
            <a:r>
              <a:rPr lang="en-US" sz="1200" dirty="0">
                <a:latin typeface="+mn-lt"/>
              </a:rPr>
              <a:t>slaughtered</a:t>
            </a:r>
            <a:r>
              <a:rPr lang="fr-FR" sz="1200" dirty="0">
                <a:latin typeface="+mn-lt"/>
              </a:rPr>
              <a:t> </a:t>
            </a:r>
            <a:r>
              <a:rPr lang="en-US" sz="1200" dirty="0">
                <a:latin typeface="+mn-lt"/>
              </a:rPr>
              <a:t>animals</a:t>
            </a:r>
            <a:r>
              <a:rPr lang="fr-FR" sz="1200" dirty="0">
                <a:latin typeface="+mn-lt"/>
              </a:rPr>
              <a:t> , </a:t>
            </a:r>
            <a:r>
              <a:rPr lang="en-US" sz="1200" dirty="0">
                <a:latin typeface="+mn-lt"/>
              </a:rPr>
              <a:t>Birth rate and Death rate in sheep and goats of the study area.</a:t>
            </a:r>
            <a:endParaRPr lang="fr-FR" sz="1200" dirty="0">
              <a:latin typeface="+mn-lt"/>
            </a:endParaRPr>
          </a:p>
          <a:p>
            <a:endParaRPr lang="en-US" dirty="0"/>
          </a:p>
        </p:txBody>
      </p:sp>
      <p:sp>
        <p:nvSpPr>
          <p:cNvPr id="4" name="Slide Number Placeholder 3"/>
          <p:cNvSpPr>
            <a:spLocks noGrp="1"/>
          </p:cNvSpPr>
          <p:nvPr>
            <p:ph type="sldNum" sz="quarter" idx="5"/>
          </p:nvPr>
        </p:nvSpPr>
        <p:spPr/>
        <p:txBody>
          <a:bodyPr/>
          <a:lstStyle/>
          <a:p>
            <a:fld id="{B3D23853-04EA-4BB8-9843-3F680F5416D7}" type="slidenum">
              <a:rPr lang="en-US" smtClean="0"/>
              <a:pPr/>
              <a:t>5</a:t>
            </a:fld>
            <a:endParaRPr lang="en-US"/>
          </a:p>
        </p:txBody>
      </p:sp>
    </p:spTree>
    <p:extLst>
      <p:ext uri="{BB962C8B-B14F-4D97-AF65-F5344CB8AC3E}">
        <p14:creationId xmlns:p14="http://schemas.microsoft.com/office/powerpoint/2010/main" val="3444411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Epidemiological data like the true prevalence to calculate the proportion of infected and susceptible animals and the vaccination status in the studied population </a:t>
            </a:r>
          </a:p>
        </p:txBody>
      </p:sp>
      <p:sp>
        <p:nvSpPr>
          <p:cNvPr id="4" name="Slide Number Placeholder 3"/>
          <p:cNvSpPr>
            <a:spLocks noGrp="1"/>
          </p:cNvSpPr>
          <p:nvPr>
            <p:ph type="sldNum" sz="quarter" idx="5"/>
          </p:nvPr>
        </p:nvSpPr>
        <p:spPr/>
        <p:txBody>
          <a:bodyPr/>
          <a:lstStyle/>
          <a:p>
            <a:fld id="{B3D23853-04EA-4BB8-9843-3F680F5416D7}" type="slidenum">
              <a:rPr lang="en-US" smtClean="0"/>
              <a:pPr/>
              <a:t>6</a:t>
            </a:fld>
            <a:endParaRPr lang="en-US"/>
          </a:p>
        </p:txBody>
      </p:sp>
    </p:spTree>
    <p:extLst>
      <p:ext uri="{BB962C8B-B14F-4D97-AF65-F5344CB8AC3E}">
        <p14:creationId xmlns:p14="http://schemas.microsoft.com/office/powerpoint/2010/main" val="193021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data related to brucella melitensis and brucellosis in small ruminant is also relevant.  For instance, kids of infected mothers were considered </a:t>
            </a:r>
            <a:r>
              <a:rPr lang="en-US" dirty="0" err="1"/>
              <a:t>undiseased</a:t>
            </a:r>
            <a:r>
              <a:rPr lang="en-US" dirty="0"/>
              <a:t> because infection in utero is less frequent in sheep and goats.</a:t>
            </a:r>
          </a:p>
          <a:p>
            <a:r>
              <a:rPr lang="en-US" dirty="0"/>
              <a:t>Similarly, the infectiousness is continuous meaning that there is no immunity after infection </a:t>
            </a:r>
          </a:p>
          <a:p>
            <a:r>
              <a:rPr lang="en-US" dirty="0"/>
              <a:t>To avoid complexity of the model, environmental transmission was neglected</a:t>
            </a:r>
          </a:p>
          <a:p>
            <a:r>
              <a:rPr lang="en-US" dirty="0"/>
              <a:t> </a:t>
            </a:r>
          </a:p>
        </p:txBody>
      </p:sp>
      <p:sp>
        <p:nvSpPr>
          <p:cNvPr id="4" name="Slide Number Placeholder 3"/>
          <p:cNvSpPr>
            <a:spLocks noGrp="1"/>
          </p:cNvSpPr>
          <p:nvPr>
            <p:ph type="sldNum" sz="quarter" idx="5"/>
          </p:nvPr>
        </p:nvSpPr>
        <p:spPr/>
        <p:txBody>
          <a:bodyPr/>
          <a:lstStyle/>
          <a:p>
            <a:fld id="{B3D23853-04EA-4BB8-9843-3F680F5416D7}" type="slidenum">
              <a:rPr lang="en-US" smtClean="0"/>
              <a:pPr/>
              <a:t>7</a:t>
            </a:fld>
            <a:endParaRPr lang="en-US"/>
          </a:p>
        </p:txBody>
      </p:sp>
    </p:spTree>
    <p:extLst>
      <p:ext uri="{BB962C8B-B14F-4D97-AF65-F5344CB8AC3E}">
        <p14:creationId xmlns:p14="http://schemas.microsoft.com/office/powerpoint/2010/main" val="2616715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flow chart illustrates the formulation of the deterministic SI model of the dynamic spread of brucellosis.</a:t>
            </a:r>
          </a:p>
          <a:p>
            <a:r>
              <a:rPr lang="en-US" dirty="0"/>
              <a:t>The population of small ruminants is composed of two compartments which are the susceptible (S) and infected (I)animals.</a:t>
            </a:r>
          </a:p>
          <a:p>
            <a:r>
              <a:rPr lang="en-US" dirty="0"/>
              <a:t>Young animals of replacement rate (α 1) is  added to the susceptible subpopulation per year. Susceptible animals become infected at the transmission rate ß after an effective and direct contact with infectious individuals. Infected animals are assumed to be infectious after contracting the infection. The infectiousness is assumed to last during the lifespan of the animal. The death rate (µ) is assumed to be natural death. So we have a rate of death in susceptible and infected compartments.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The model is represented mathematically with ordinary differential equations as illustrated here</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3D23853-04EA-4BB8-9843-3F680F5416D7}" type="slidenum">
              <a:rPr lang="en-US" smtClean="0"/>
              <a:pPr/>
              <a:t>8</a:t>
            </a:fld>
            <a:endParaRPr lang="en-US"/>
          </a:p>
        </p:txBody>
      </p:sp>
    </p:spTree>
    <p:extLst>
      <p:ext uri="{BB962C8B-B14F-4D97-AF65-F5344CB8AC3E}">
        <p14:creationId xmlns:p14="http://schemas.microsoft.com/office/powerpoint/2010/main" val="2053322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dirty="0" err="1"/>
              <a:t>We</a:t>
            </a:r>
            <a:r>
              <a:rPr lang="fr-FR" dirty="0"/>
              <a:t> </a:t>
            </a:r>
            <a:r>
              <a:rPr lang="fr-FR" dirty="0" err="1"/>
              <a:t>formulated</a:t>
            </a:r>
            <a:r>
              <a:rPr lang="fr-FR" dirty="0"/>
              <a:t>  the basic reproduction </a:t>
            </a:r>
            <a:r>
              <a:rPr lang="fr-FR" dirty="0" err="1"/>
              <a:t>number</a:t>
            </a:r>
            <a:r>
              <a:rPr lang="fr-FR" dirty="0"/>
              <a:t> at the </a:t>
            </a:r>
            <a:r>
              <a:rPr lang="fr-FR" dirty="0" err="1"/>
              <a:t>disease</a:t>
            </a:r>
            <a:r>
              <a:rPr lang="fr-FR" dirty="0"/>
              <a:t> free </a:t>
            </a:r>
            <a:r>
              <a:rPr lang="fr-FR" dirty="0" err="1"/>
              <a:t>equilibrium</a:t>
            </a:r>
            <a:r>
              <a:rPr lang="fr-FR" dirty="0"/>
              <a:t>. The state </a:t>
            </a:r>
            <a:r>
              <a:rPr lang="fr-FR" dirty="0" err="1"/>
              <a:t>where</a:t>
            </a:r>
            <a:r>
              <a:rPr lang="fr-FR" dirty="0"/>
              <a:t> </a:t>
            </a:r>
            <a:r>
              <a:rPr lang="fr-FR" dirty="0" err="1"/>
              <a:t>there</a:t>
            </a:r>
            <a:r>
              <a:rPr lang="fr-FR" dirty="0"/>
              <a:t> </a:t>
            </a:r>
            <a:r>
              <a:rPr lang="fr-FR" dirty="0" err="1"/>
              <a:t>is</a:t>
            </a:r>
            <a:r>
              <a:rPr lang="fr-FR" dirty="0"/>
              <a:t> no new infections.</a:t>
            </a:r>
          </a:p>
          <a:p>
            <a:pPr>
              <a:spcBef>
                <a:spcPct val="0"/>
              </a:spcBef>
            </a:pPr>
            <a:r>
              <a:rPr lang="fr-FR" dirty="0"/>
              <a:t>And </a:t>
            </a:r>
            <a:r>
              <a:rPr lang="fr-FR" dirty="0" err="1"/>
              <a:t>then</a:t>
            </a:r>
            <a:r>
              <a:rPr lang="fr-FR" dirty="0"/>
              <a:t>, </a:t>
            </a:r>
            <a:r>
              <a:rPr lang="fr-FR" dirty="0" err="1"/>
              <a:t>we</a:t>
            </a:r>
            <a:r>
              <a:rPr lang="fr-FR" dirty="0"/>
              <a:t> </a:t>
            </a:r>
            <a:r>
              <a:rPr lang="fr-FR" dirty="0" err="1"/>
              <a:t>formulated</a:t>
            </a:r>
            <a:r>
              <a:rPr lang="fr-FR" dirty="0"/>
              <a:t> the effective reproduction </a:t>
            </a:r>
            <a:r>
              <a:rPr lang="fr-FR" dirty="0" err="1"/>
              <a:t>number</a:t>
            </a:r>
            <a:r>
              <a:rPr lang="fr-FR" dirty="0"/>
              <a:t> at the </a:t>
            </a:r>
            <a:r>
              <a:rPr lang="fr-FR" dirty="0" err="1"/>
              <a:t>endemic</a:t>
            </a:r>
            <a:r>
              <a:rPr lang="fr-FR" dirty="0"/>
              <a:t> </a:t>
            </a:r>
            <a:r>
              <a:rPr lang="fr-FR" dirty="0" err="1"/>
              <a:t>equilirium</a:t>
            </a:r>
            <a:r>
              <a:rPr lang="fr-FR" dirty="0"/>
              <a:t> state </a:t>
            </a:r>
            <a:r>
              <a:rPr lang="fr-FR" dirty="0" err="1"/>
              <a:t>which</a:t>
            </a:r>
            <a:r>
              <a:rPr lang="fr-FR" dirty="0"/>
              <a:t> </a:t>
            </a:r>
            <a:r>
              <a:rPr lang="fr-FR" dirty="0" err="1"/>
              <a:t>represents</a:t>
            </a:r>
            <a:r>
              <a:rPr lang="fr-FR" dirty="0"/>
              <a:t> the </a:t>
            </a:r>
            <a:r>
              <a:rPr lang="fr-FR" dirty="0" err="1"/>
              <a:t>current</a:t>
            </a:r>
            <a:r>
              <a:rPr lang="fr-FR" dirty="0"/>
              <a:t> state of the </a:t>
            </a:r>
            <a:r>
              <a:rPr lang="fr-FR" dirty="0" err="1"/>
              <a:t>disease</a:t>
            </a:r>
            <a:r>
              <a:rPr lang="fr-FR" dirty="0"/>
              <a:t>.</a:t>
            </a:r>
          </a:p>
          <a:p>
            <a:pPr>
              <a:spcBef>
                <a:spcPct val="0"/>
              </a:spcBef>
            </a:pPr>
            <a:endParaRPr lang="fr-FR" dirty="0"/>
          </a:p>
          <a:p>
            <a:pPr>
              <a:spcBef>
                <a:spcPct val="0"/>
              </a:spcBef>
            </a:pPr>
            <a:r>
              <a:rPr lang="fr-FR" dirty="0"/>
              <a:t>So </a:t>
            </a:r>
            <a:r>
              <a:rPr lang="fr-FR" dirty="0" err="1"/>
              <a:t>that</a:t>
            </a:r>
            <a:r>
              <a:rPr lang="fr-FR" dirty="0"/>
              <a:t> </a:t>
            </a:r>
            <a:r>
              <a:rPr lang="fr-FR" dirty="0" err="1"/>
              <a:t>we</a:t>
            </a:r>
            <a:r>
              <a:rPr lang="fr-FR" dirty="0"/>
              <a:t> </a:t>
            </a:r>
            <a:r>
              <a:rPr lang="fr-FR" dirty="0" err="1"/>
              <a:t>could</a:t>
            </a:r>
            <a:r>
              <a:rPr lang="fr-FR" dirty="0"/>
              <a:t> </a:t>
            </a:r>
            <a:r>
              <a:rPr lang="fr-FR" dirty="0" err="1"/>
              <a:t>calculate</a:t>
            </a:r>
            <a:r>
              <a:rPr lang="fr-FR" dirty="0"/>
              <a:t> the transmission rate </a:t>
            </a:r>
            <a:r>
              <a:rPr lang="fr-FR" dirty="0" err="1"/>
              <a:t>because</a:t>
            </a:r>
            <a:r>
              <a:rPr lang="fr-FR" dirty="0"/>
              <a:t> </a:t>
            </a:r>
            <a:r>
              <a:rPr lang="fr-FR" dirty="0" err="1"/>
              <a:t>it’s</a:t>
            </a:r>
            <a:r>
              <a:rPr lang="fr-FR" dirty="0"/>
              <a:t> the </a:t>
            </a:r>
            <a:r>
              <a:rPr lang="fr-FR" dirty="0" err="1"/>
              <a:t>only</a:t>
            </a:r>
            <a:r>
              <a:rPr lang="fr-FR" dirty="0"/>
              <a:t> </a:t>
            </a:r>
            <a:r>
              <a:rPr lang="fr-FR" dirty="0" err="1"/>
              <a:t>missing</a:t>
            </a:r>
            <a:r>
              <a:rPr lang="fr-FR" dirty="0"/>
              <a:t> value in </a:t>
            </a:r>
            <a:r>
              <a:rPr lang="fr-FR" dirty="0" err="1"/>
              <a:t>our</a:t>
            </a:r>
            <a:r>
              <a:rPr lang="fr-FR" dirty="0"/>
              <a:t> model</a:t>
            </a:r>
            <a:endParaRPr lang="ar-DZ" dirty="0"/>
          </a:p>
        </p:txBody>
      </p:sp>
      <p:sp>
        <p:nvSpPr>
          <p:cNvPr id="4915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fld id="{3A0BC86F-DEE7-44B5-AD09-FC1C24E611B4}" type="slidenum">
              <a:rPr lang="en-US"/>
              <a:pPr/>
              <a:t>9</a:t>
            </a:fld>
            <a:endParaRPr lang="en-US"/>
          </a:p>
        </p:txBody>
      </p:sp>
    </p:spTree>
    <p:extLst>
      <p:ext uri="{BB962C8B-B14F-4D97-AF65-F5344CB8AC3E}">
        <p14:creationId xmlns:p14="http://schemas.microsoft.com/office/powerpoint/2010/main" val="850908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After having all the necessary data and numerical values. We have run the model using Matlab. The model was coded using </a:t>
            </a:r>
            <a:r>
              <a:rPr lang="en-US" sz="1200" dirty="0">
                <a:latin typeface="Times New Roman" panose="02020603050405020304" pitchFamily="18" charset="0"/>
                <a:ea typeface="Tahoma" panose="020B0604030504040204" pitchFamily="34" charset="0"/>
                <a:cs typeface="Times New Roman" panose="02020603050405020304" pitchFamily="18" charset="0"/>
              </a:rPr>
              <a:t>Euler's method. The time step was 1 day and </a:t>
            </a:r>
            <a:r>
              <a:rPr lang="en-US" sz="1200" dirty="0" err="1">
                <a:latin typeface="Times New Roman" panose="02020603050405020304" pitchFamily="18" charset="0"/>
                <a:ea typeface="Tahoma" panose="020B0604030504040204" pitchFamily="34" charset="0"/>
                <a:cs typeface="Times New Roman" panose="02020603050405020304" pitchFamily="18" charset="0"/>
              </a:rPr>
              <a:t>Tmax</a:t>
            </a:r>
            <a:r>
              <a:rPr lang="en-US" sz="1200" dirty="0">
                <a:latin typeface="Times New Roman" panose="02020603050405020304" pitchFamily="18" charset="0"/>
                <a:ea typeface="Tahoma" panose="020B0604030504040204" pitchFamily="34" charset="0"/>
                <a:cs typeface="Times New Roman" panose="02020603050405020304" pitchFamily="18" charset="0"/>
              </a:rPr>
              <a:t> was for  the upcoming 20 years. Afterwards, The line and bar graphs were created with Origin and Excel</a:t>
            </a:r>
          </a:p>
          <a:p>
            <a:endParaRPr lang="en-US" dirty="0"/>
          </a:p>
        </p:txBody>
      </p:sp>
      <p:sp>
        <p:nvSpPr>
          <p:cNvPr id="4" name="Slide Number Placeholder 3"/>
          <p:cNvSpPr>
            <a:spLocks noGrp="1"/>
          </p:cNvSpPr>
          <p:nvPr>
            <p:ph type="sldNum" sz="quarter" idx="5"/>
          </p:nvPr>
        </p:nvSpPr>
        <p:spPr/>
        <p:txBody>
          <a:bodyPr/>
          <a:lstStyle/>
          <a:p>
            <a:fld id="{B3D23853-04EA-4BB8-9843-3F680F5416D7}" type="slidenum">
              <a:rPr lang="en-US" smtClean="0"/>
              <a:pPr/>
              <a:t>10</a:t>
            </a:fld>
            <a:endParaRPr lang="en-US"/>
          </a:p>
        </p:txBody>
      </p:sp>
    </p:spTree>
    <p:extLst>
      <p:ext uri="{BB962C8B-B14F-4D97-AF65-F5344CB8AC3E}">
        <p14:creationId xmlns:p14="http://schemas.microsoft.com/office/powerpoint/2010/main" val="1605631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A54127-8D80-DE43-ED79-8ECC2777EAD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GB"/>
          </a:p>
        </p:txBody>
      </p:sp>
      <p:sp>
        <p:nvSpPr>
          <p:cNvPr id="3" name="Sous-titre 2">
            <a:extLst>
              <a:ext uri="{FF2B5EF4-FFF2-40B4-BE49-F238E27FC236}">
                <a16:creationId xmlns:a16="http://schemas.microsoft.com/office/drawing/2014/main" id="{964E78CF-C0C3-2446-B71F-8929CAF43A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a:p>
        </p:txBody>
      </p:sp>
      <p:sp>
        <p:nvSpPr>
          <p:cNvPr id="4" name="Espace réservé de la date 3">
            <a:extLst>
              <a:ext uri="{FF2B5EF4-FFF2-40B4-BE49-F238E27FC236}">
                <a16:creationId xmlns:a16="http://schemas.microsoft.com/office/drawing/2014/main" id="{D365F772-543E-F2C8-29C0-84709AC3332B}"/>
              </a:ext>
            </a:extLst>
          </p:cNvPr>
          <p:cNvSpPr>
            <a:spLocks noGrp="1"/>
          </p:cNvSpPr>
          <p:nvPr>
            <p:ph type="dt" sz="half" idx="10"/>
          </p:nvPr>
        </p:nvSpPr>
        <p:spPr/>
        <p:txBody>
          <a:bodyPr/>
          <a:lstStyle/>
          <a:p>
            <a:fld id="{DFB6B56D-AA27-4900-BCA4-45F377C83D89}" type="datetimeFigureOut">
              <a:rPr lang="en-GB" smtClean="0"/>
              <a:t>09/02/2024</a:t>
            </a:fld>
            <a:endParaRPr lang="en-GB"/>
          </a:p>
        </p:txBody>
      </p:sp>
      <p:sp>
        <p:nvSpPr>
          <p:cNvPr id="5" name="Espace réservé du pied de page 4">
            <a:extLst>
              <a:ext uri="{FF2B5EF4-FFF2-40B4-BE49-F238E27FC236}">
                <a16:creationId xmlns:a16="http://schemas.microsoft.com/office/drawing/2014/main" id="{6D86F36F-182B-85C9-3766-03FCBB9CF3B3}"/>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1CD1CF02-4AAD-C792-9D91-40CA648FCCBD}"/>
              </a:ext>
            </a:extLst>
          </p:cNvPr>
          <p:cNvSpPr>
            <a:spLocks noGrp="1"/>
          </p:cNvSpPr>
          <p:nvPr>
            <p:ph type="sldNum" sz="quarter" idx="12"/>
          </p:nvPr>
        </p:nvSpPr>
        <p:spPr/>
        <p:txBody>
          <a:bodyPr/>
          <a:lstStyle/>
          <a:p>
            <a:fld id="{D554F086-0FD3-4DF2-AD21-348DC6A9C6FB}" type="slidenum">
              <a:rPr lang="en-GB" smtClean="0"/>
              <a:t>‹#›</a:t>
            </a:fld>
            <a:endParaRPr lang="en-GB"/>
          </a:p>
        </p:txBody>
      </p:sp>
    </p:spTree>
    <p:extLst>
      <p:ext uri="{BB962C8B-B14F-4D97-AF65-F5344CB8AC3E}">
        <p14:creationId xmlns:p14="http://schemas.microsoft.com/office/powerpoint/2010/main" val="2223176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359B6F-3962-1167-DC76-B48ADAE05DC7}"/>
              </a:ext>
            </a:extLst>
          </p:cNvPr>
          <p:cNvSpPr>
            <a:spLocks noGrp="1"/>
          </p:cNvSpPr>
          <p:nvPr>
            <p:ph type="title"/>
          </p:nvPr>
        </p:nvSpPr>
        <p:spPr/>
        <p:txBody>
          <a:bodyPr/>
          <a:lstStyle/>
          <a:p>
            <a:r>
              <a:rPr lang="fr-FR"/>
              <a:t>Modifiez le style du titre</a:t>
            </a:r>
            <a:endParaRPr lang="en-GB"/>
          </a:p>
        </p:txBody>
      </p:sp>
      <p:sp>
        <p:nvSpPr>
          <p:cNvPr id="3" name="Espace réservé du texte vertical 2">
            <a:extLst>
              <a:ext uri="{FF2B5EF4-FFF2-40B4-BE49-F238E27FC236}">
                <a16:creationId xmlns:a16="http://schemas.microsoft.com/office/drawing/2014/main" id="{BACB75CB-2C78-D770-0DD7-58ED79709B3D}"/>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CB1FF683-5B4E-AC67-F822-D51F3EA92869}"/>
              </a:ext>
            </a:extLst>
          </p:cNvPr>
          <p:cNvSpPr>
            <a:spLocks noGrp="1"/>
          </p:cNvSpPr>
          <p:nvPr>
            <p:ph type="dt" sz="half" idx="10"/>
          </p:nvPr>
        </p:nvSpPr>
        <p:spPr/>
        <p:txBody>
          <a:bodyPr/>
          <a:lstStyle/>
          <a:p>
            <a:fld id="{DFB6B56D-AA27-4900-BCA4-45F377C83D89}" type="datetimeFigureOut">
              <a:rPr lang="en-GB" smtClean="0"/>
              <a:t>09/02/2024</a:t>
            </a:fld>
            <a:endParaRPr lang="en-GB"/>
          </a:p>
        </p:txBody>
      </p:sp>
      <p:sp>
        <p:nvSpPr>
          <p:cNvPr id="5" name="Espace réservé du pied de page 4">
            <a:extLst>
              <a:ext uri="{FF2B5EF4-FFF2-40B4-BE49-F238E27FC236}">
                <a16:creationId xmlns:a16="http://schemas.microsoft.com/office/drawing/2014/main" id="{20F50A91-7EB0-B181-B0C5-0577CCC27C88}"/>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9656CAB5-8FC8-2232-0D23-6F10FFB474CD}"/>
              </a:ext>
            </a:extLst>
          </p:cNvPr>
          <p:cNvSpPr>
            <a:spLocks noGrp="1"/>
          </p:cNvSpPr>
          <p:nvPr>
            <p:ph type="sldNum" sz="quarter" idx="12"/>
          </p:nvPr>
        </p:nvSpPr>
        <p:spPr/>
        <p:txBody>
          <a:bodyPr/>
          <a:lstStyle/>
          <a:p>
            <a:fld id="{D554F086-0FD3-4DF2-AD21-348DC6A9C6FB}" type="slidenum">
              <a:rPr lang="en-GB" smtClean="0"/>
              <a:t>‹#›</a:t>
            </a:fld>
            <a:endParaRPr lang="en-GB"/>
          </a:p>
        </p:txBody>
      </p:sp>
    </p:spTree>
    <p:extLst>
      <p:ext uri="{BB962C8B-B14F-4D97-AF65-F5344CB8AC3E}">
        <p14:creationId xmlns:p14="http://schemas.microsoft.com/office/powerpoint/2010/main" val="4160940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74E587B-28F0-A43E-D4AD-F9721B5D2C03}"/>
              </a:ext>
            </a:extLst>
          </p:cNvPr>
          <p:cNvSpPr>
            <a:spLocks noGrp="1"/>
          </p:cNvSpPr>
          <p:nvPr>
            <p:ph type="title" orient="vert"/>
          </p:nvPr>
        </p:nvSpPr>
        <p:spPr>
          <a:xfrm>
            <a:off x="8724900" y="365125"/>
            <a:ext cx="2628900" cy="5811838"/>
          </a:xfrm>
        </p:spPr>
        <p:txBody>
          <a:bodyPr vert="eaVert"/>
          <a:lstStyle/>
          <a:p>
            <a:r>
              <a:rPr lang="fr-FR"/>
              <a:t>Modifiez le style du titre</a:t>
            </a:r>
            <a:endParaRPr lang="en-GB"/>
          </a:p>
        </p:txBody>
      </p:sp>
      <p:sp>
        <p:nvSpPr>
          <p:cNvPr id="3" name="Espace réservé du texte vertical 2">
            <a:extLst>
              <a:ext uri="{FF2B5EF4-FFF2-40B4-BE49-F238E27FC236}">
                <a16:creationId xmlns:a16="http://schemas.microsoft.com/office/drawing/2014/main" id="{48A85F3B-D396-9923-0124-72C0DC424BA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BB0C311A-7DF9-83AE-1D52-33CD21E38AE1}"/>
              </a:ext>
            </a:extLst>
          </p:cNvPr>
          <p:cNvSpPr>
            <a:spLocks noGrp="1"/>
          </p:cNvSpPr>
          <p:nvPr>
            <p:ph type="dt" sz="half" idx="10"/>
          </p:nvPr>
        </p:nvSpPr>
        <p:spPr/>
        <p:txBody>
          <a:bodyPr/>
          <a:lstStyle/>
          <a:p>
            <a:fld id="{DFB6B56D-AA27-4900-BCA4-45F377C83D89}" type="datetimeFigureOut">
              <a:rPr lang="en-GB" smtClean="0"/>
              <a:t>09/02/2024</a:t>
            </a:fld>
            <a:endParaRPr lang="en-GB"/>
          </a:p>
        </p:txBody>
      </p:sp>
      <p:sp>
        <p:nvSpPr>
          <p:cNvPr id="5" name="Espace réservé du pied de page 4">
            <a:extLst>
              <a:ext uri="{FF2B5EF4-FFF2-40B4-BE49-F238E27FC236}">
                <a16:creationId xmlns:a16="http://schemas.microsoft.com/office/drawing/2014/main" id="{4C88938D-957B-011A-31AD-69385F287570}"/>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4C4B5946-1775-3D59-25C7-A2CD3335BB65}"/>
              </a:ext>
            </a:extLst>
          </p:cNvPr>
          <p:cNvSpPr>
            <a:spLocks noGrp="1"/>
          </p:cNvSpPr>
          <p:nvPr>
            <p:ph type="sldNum" sz="quarter" idx="12"/>
          </p:nvPr>
        </p:nvSpPr>
        <p:spPr/>
        <p:txBody>
          <a:bodyPr/>
          <a:lstStyle/>
          <a:p>
            <a:fld id="{D554F086-0FD3-4DF2-AD21-348DC6A9C6FB}" type="slidenum">
              <a:rPr lang="en-GB" smtClean="0"/>
              <a:t>‹#›</a:t>
            </a:fld>
            <a:endParaRPr lang="en-GB"/>
          </a:p>
        </p:txBody>
      </p:sp>
    </p:spTree>
    <p:extLst>
      <p:ext uri="{BB962C8B-B14F-4D97-AF65-F5344CB8AC3E}">
        <p14:creationId xmlns:p14="http://schemas.microsoft.com/office/powerpoint/2010/main" val="3725257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07B266-65DD-36FD-02FC-4C2C7A9DED18}"/>
              </a:ext>
            </a:extLst>
          </p:cNvPr>
          <p:cNvSpPr>
            <a:spLocks noGrp="1"/>
          </p:cNvSpPr>
          <p:nvPr>
            <p:ph type="title"/>
          </p:nvPr>
        </p:nvSpPr>
        <p:spPr/>
        <p:txBody>
          <a:bodyPr/>
          <a:lstStyle/>
          <a:p>
            <a:r>
              <a:rPr lang="fr-FR"/>
              <a:t>Modifiez le style du titre</a:t>
            </a:r>
            <a:endParaRPr lang="en-GB"/>
          </a:p>
        </p:txBody>
      </p:sp>
      <p:sp>
        <p:nvSpPr>
          <p:cNvPr id="3" name="Espace réservé du contenu 2">
            <a:extLst>
              <a:ext uri="{FF2B5EF4-FFF2-40B4-BE49-F238E27FC236}">
                <a16:creationId xmlns:a16="http://schemas.microsoft.com/office/drawing/2014/main" id="{0B77F1F0-4FD8-BBA0-9BA1-006E4F85728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34FB1A1C-F233-FB17-5419-54A935F97CAB}"/>
              </a:ext>
            </a:extLst>
          </p:cNvPr>
          <p:cNvSpPr>
            <a:spLocks noGrp="1"/>
          </p:cNvSpPr>
          <p:nvPr>
            <p:ph type="dt" sz="half" idx="10"/>
          </p:nvPr>
        </p:nvSpPr>
        <p:spPr/>
        <p:txBody>
          <a:bodyPr/>
          <a:lstStyle/>
          <a:p>
            <a:fld id="{DFB6B56D-AA27-4900-BCA4-45F377C83D89}" type="datetimeFigureOut">
              <a:rPr lang="en-GB" smtClean="0"/>
              <a:t>09/02/2024</a:t>
            </a:fld>
            <a:endParaRPr lang="en-GB"/>
          </a:p>
        </p:txBody>
      </p:sp>
      <p:sp>
        <p:nvSpPr>
          <p:cNvPr id="5" name="Espace réservé du pied de page 4">
            <a:extLst>
              <a:ext uri="{FF2B5EF4-FFF2-40B4-BE49-F238E27FC236}">
                <a16:creationId xmlns:a16="http://schemas.microsoft.com/office/drawing/2014/main" id="{3032BDC3-B2D6-FD51-F815-420210DB19C2}"/>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25216AB0-B915-0FEA-612F-534A5C79E782}"/>
              </a:ext>
            </a:extLst>
          </p:cNvPr>
          <p:cNvSpPr>
            <a:spLocks noGrp="1"/>
          </p:cNvSpPr>
          <p:nvPr>
            <p:ph type="sldNum" sz="quarter" idx="12"/>
          </p:nvPr>
        </p:nvSpPr>
        <p:spPr/>
        <p:txBody>
          <a:bodyPr/>
          <a:lstStyle/>
          <a:p>
            <a:fld id="{D554F086-0FD3-4DF2-AD21-348DC6A9C6FB}" type="slidenum">
              <a:rPr lang="en-GB" smtClean="0"/>
              <a:t>‹#›</a:t>
            </a:fld>
            <a:endParaRPr lang="en-GB"/>
          </a:p>
        </p:txBody>
      </p:sp>
    </p:spTree>
    <p:extLst>
      <p:ext uri="{BB962C8B-B14F-4D97-AF65-F5344CB8AC3E}">
        <p14:creationId xmlns:p14="http://schemas.microsoft.com/office/powerpoint/2010/main" val="859817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F4658F-6A0C-36C6-D79C-107FB925FED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GB"/>
          </a:p>
        </p:txBody>
      </p:sp>
      <p:sp>
        <p:nvSpPr>
          <p:cNvPr id="3" name="Espace réservé du texte 2">
            <a:extLst>
              <a:ext uri="{FF2B5EF4-FFF2-40B4-BE49-F238E27FC236}">
                <a16:creationId xmlns:a16="http://schemas.microsoft.com/office/drawing/2014/main" id="{154B4036-3DE8-FEA7-6AE7-A48CBA6D3B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619232D-9D7A-E939-C224-922B3FBD7E1C}"/>
              </a:ext>
            </a:extLst>
          </p:cNvPr>
          <p:cNvSpPr>
            <a:spLocks noGrp="1"/>
          </p:cNvSpPr>
          <p:nvPr>
            <p:ph type="dt" sz="half" idx="10"/>
          </p:nvPr>
        </p:nvSpPr>
        <p:spPr/>
        <p:txBody>
          <a:bodyPr/>
          <a:lstStyle/>
          <a:p>
            <a:fld id="{DFB6B56D-AA27-4900-BCA4-45F377C83D89}" type="datetimeFigureOut">
              <a:rPr lang="en-GB" smtClean="0"/>
              <a:t>09/02/2024</a:t>
            </a:fld>
            <a:endParaRPr lang="en-GB"/>
          </a:p>
        </p:txBody>
      </p:sp>
      <p:sp>
        <p:nvSpPr>
          <p:cNvPr id="5" name="Espace réservé du pied de page 4">
            <a:extLst>
              <a:ext uri="{FF2B5EF4-FFF2-40B4-BE49-F238E27FC236}">
                <a16:creationId xmlns:a16="http://schemas.microsoft.com/office/drawing/2014/main" id="{98DA84B7-98D4-C812-0A55-7AF492A07E37}"/>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08D372A3-6BF4-D220-E978-1537219FD300}"/>
              </a:ext>
            </a:extLst>
          </p:cNvPr>
          <p:cNvSpPr>
            <a:spLocks noGrp="1"/>
          </p:cNvSpPr>
          <p:nvPr>
            <p:ph type="sldNum" sz="quarter" idx="12"/>
          </p:nvPr>
        </p:nvSpPr>
        <p:spPr/>
        <p:txBody>
          <a:bodyPr/>
          <a:lstStyle/>
          <a:p>
            <a:fld id="{D554F086-0FD3-4DF2-AD21-348DC6A9C6FB}" type="slidenum">
              <a:rPr lang="en-GB" smtClean="0"/>
              <a:t>‹#›</a:t>
            </a:fld>
            <a:endParaRPr lang="en-GB"/>
          </a:p>
        </p:txBody>
      </p:sp>
    </p:spTree>
    <p:extLst>
      <p:ext uri="{BB962C8B-B14F-4D97-AF65-F5344CB8AC3E}">
        <p14:creationId xmlns:p14="http://schemas.microsoft.com/office/powerpoint/2010/main" val="1797908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E3988A-E3FC-B985-154A-78FE18623425}"/>
              </a:ext>
            </a:extLst>
          </p:cNvPr>
          <p:cNvSpPr>
            <a:spLocks noGrp="1"/>
          </p:cNvSpPr>
          <p:nvPr>
            <p:ph type="title"/>
          </p:nvPr>
        </p:nvSpPr>
        <p:spPr/>
        <p:txBody>
          <a:bodyPr/>
          <a:lstStyle/>
          <a:p>
            <a:r>
              <a:rPr lang="fr-FR"/>
              <a:t>Modifiez le style du titre</a:t>
            </a:r>
            <a:endParaRPr lang="en-GB"/>
          </a:p>
        </p:txBody>
      </p:sp>
      <p:sp>
        <p:nvSpPr>
          <p:cNvPr id="3" name="Espace réservé du contenu 2">
            <a:extLst>
              <a:ext uri="{FF2B5EF4-FFF2-40B4-BE49-F238E27FC236}">
                <a16:creationId xmlns:a16="http://schemas.microsoft.com/office/drawing/2014/main" id="{E4213911-BA9A-2CAE-316E-F804B98D94F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contenu 3">
            <a:extLst>
              <a:ext uri="{FF2B5EF4-FFF2-40B4-BE49-F238E27FC236}">
                <a16:creationId xmlns:a16="http://schemas.microsoft.com/office/drawing/2014/main" id="{1C226CCB-D80A-1357-9FBE-ACE128051F51}"/>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e la date 4">
            <a:extLst>
              <a:ext uri="{FF2B5EF4-FFF2-40B4-BE49-F238E27FC236}">
                <a16:creationId xmlns:a16="http://schemas.microsoft.com/office/drawing/2014/main" id="{42B30C73-C6C8-7293-4202-16045BF6F7BA}"/>
              </a:ext>
            </a:extLst>
          </p:cNvPr>
          <p:cNvSpPr>
            <a:spLocks noGrp="1"/>
          </p:cNvSpPr>
          <p:nvPr>
            <p:ph type="dt" sz="half" idx="10"/>
          </p:nvPr>
        </p:nvSpPr>
        <p:spPr/>
        <p:txBody>
          <a:bodyPr/>
          <a:lstStyle/>
          <a:p>
            <a:fld id="{DFB6B56D-AA27-4900-BCA4-45F377C83D89}" type="datetimeFigureOut">
              <a:rPr lang="en-GB" smtClean="0"/>
              <a:t>09/02/2024</a:t>
            </a:fld>
            <a:endParaRPr lang="en-GB"/>
          </a:p>
        </p:txBody>
      </p:sp>
      <p:sp>
        <p:nvSpPr>
          <p:cNvPr id="6" name="Espace réservé du pied de page 5">
            <a:extLst>
              <a:ext uri="{FF2B5EF4-FFF2-40B4-BE49-F238E27FC236}">
                <a16:creationId xmlns:a16="http://schemas.microsoft.com/office/drawing/2014/main" id="{6AA43A46-E93E-893D-9A3B-AEC2365D2A93}"/>
              </a:ext>
            </a:extLst>
          </p:cNvPr>
          <p:cNvSpPr>
            <a:spLocks noGrp="1"/>
          </p:cNvSpPr>
          <p:nvPr>
            <p:ph type="ftr" sz="quarter" idx="11"/>
          </p:nvPr>
        </p:nvSpPr>
        <p:spPr/>
        <p:txBody>
          <a:bodyPr/>
          <a:lstStyle/>
          <a:p>
            <a:endParaRPr lang="en-GB"/>
          </a:p>
        </p:txBody>
      </p:sp>
      <p:sp>
        <p:nvSpPr>
          <p:cNvPr id="7" name="Espace réservé du numéro de diapositive 6">
            <a:extLst>
              <a:ext uri="{FF2B5EF4-FFF2-40B4-BE49-F238E27FC236}">
                <a16:creationId xmlns:a16="http://schemas.microsoft.com/office/drawing/2014/main" id="{B3B166C8-A98C-7790-A535-5916EFD766E4}"/>
              </a:ext>
            </a:extLst>
          </p:cNvPr>
          <p:cNvSpPr>
            <a:spLocks noGrp="1"/>
          </p:cNvSpPr>
          <p:nvPr>
            <p:ph type="sldNum" sz="quarter" idx="12"/>
          </p:nvPr>
        </p:nvSpPr>
        <p:spPr/>
        <p:txBody>
          <a:bodyPr/>
          <a:lstStyle/>
          <a:p>
            <a:fld id="{D554F086-0FD3-4DF2-AD21-348DC6A9C6FB}" type="slidenum">
              <a:rPr lang="en-GB" smtClean="0"/>
              <a:t>‹#›</a:t>
            </a:fld>
            <a:endParaRPr lang="en-GB"/>
          </a:p>
        </p:txBody>
      </p:sp>
    </p:spTree>
    <p:extLst>
      <p:ext uri="{BB962C8B-B14F-4D97-AF65-F5344CB8AC3E}">
        <p14:creationId xmlns:p14="http://schemas.microsoft.com/office/powerpoint/2010/main" val="57758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7336F3-8BA0-D768-6004-196349CE43EA}"/>
              </a:ext>
            </a:extLst>
          </p:cNvPr>
          <p:cNvSpPr>
            <a:spLocks noGrp="1"/>
          </p:cNvSpPr>
          <p:nvPr>
            <p:ph type="title"/>
          </p:nvPr>
        </p:nvSpPr>
        <p:spPr>
          <a:xfrm>
            <a:off x="839788" y="365125"/>
            <a:ext cx="10515600" cy="1325563"/>
          </a:xfrm>
        </p:spPr>
        <p:txBody>
          <a:bodyPr/>
          <a:lstStyle/>
          <a:p>
            <a:r>
              <a:rPr lang="fr-FR"/>
              <a:t>Modifiez le style du titre</a:t>
            </a:r>
            <a:endParaRPr lang="en-GB"/>
          </a:p>
        </p:txBody>
      </p:sp>
      <p:sp>
        <p:nvSpPr>
          <p:cNvPr id="3" name="Espace réservé du texte 2">
            <a:extLst>
              <a:ext uri="{FF2B5EF4-FFF2-40B4-BE49-F238E27FC236}">
                <a16:creationId xmlns:a16="http://schemas.microsoft.com/office/drawing/2014/main" id="{3D3E07A5-7F75-7729-0167-1ABB05BC94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B29FA3D-78F1-EFF2-8A4F-3C3F4DA35CD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u texte 4">
            <a:extLst>
              <a:ext uri="{FF2B5EF4-FFF2-40B4-BE49-F238E27FC236}">
                <a16:creationId xmlns:a16="http://schemas.microsoft.com/office/drawing/2014/main" id="{DD1AB7B0-FEEB-1CE9-C414-00916D0A63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4548ACA-BC00-54A0-BC58-B778C69E527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7" name="Espace réservé de la date 6">
            <a:extLst>
              <a:ext uri="{FF2B5EF4-FFF2-40B4-BE49-F238E27FC236}">
                <a16:creationId xmlns:a16="http://schemas.microsoft.com/office/drawing/2014/main" id="{E8E0E8E7-D734-A1FA-E0CD-8DD6895E932F}"/>
              </a:ext>
            </a:extLst>
          </p:cNvPr>
          <p:cNvSpPr>
            <a:spLocks noGrp="1"/>
          </p:cNvSpPr>
          <p:nvPr>
            <p:ph type="dt" sz="half" idx="10"/>
          </p:nvPr>
        </p:nvSpPr>
        <p:spPr/>
        <p:txBody>
          <a:bodyPr/>
          <a:lstStyle/>
          <a:p>
            <a:fld id="{DFB6B56D-AA27-4900-BCA4-45F377C83D89}" type="datetimeFigureOut">
              <a:rPr lang="en-GB" smtClean="0"/>
              <a:t>09/02/2024</a:t>
            </a:fld>
            <a:endParaRPr lang="en-GB"/>
          </a:p>
        </p:txBody>
      </p:sp>
      <p:sp>
        <p:nvSpPr>
          <p:cNvPr id="8" name="Espace réservé du pied de page 7">
            <a:extLst>
              <a:ext uri="{FF2B5EF4-FFF2-40B4-BE49-F238E27FC236}">
                <a16:creationId xmlns:a16="http://schemas.microsoft.com/office/drawing/2014/main" id="{3BBE7424-23FC-EB67-0AAF-3E6DC779633E}"/>
              </a:ext>
            </a:extLst>
          </p:cNvPr>
          <p:cNvSpPr>
            <a:spLocks noGrp="1"/>
          </p:cNvSpPr>
          <p:nvPr>
            <p:ph type="ftr" sz="quarter" idx="11"/>
          </p:nvPr>
        </p:nvSpPr>
        <p:spPr/>
        <p:txBody>
          <a:bodyPr/>
          <a:lstStyle/>
          <a:p>
            <a:endParaRPr lang="en-GB"/>
          </a:p>
        </p:txBody>
      </p:sp>
      <p:sp>
        <p:nvSpPr>
          <p:cNvPr id="9" name="Espace réservé du numéro de diapositive 8">
            <a:extLst>
              <a:ext uri="{FF2B5EF4-FFF2-40B4-BE49-F238E27FC236}">
                <a16:creationId xmlns:a16="http://schemas.microsoft.com/office/drawing/2014/main" id="{261D977F-51E9-6DB0-BC1D-7C8917977C01}"/>
              </a:ext>
            </a:extLst>
          </p:cNvPr>
          <p:cNvSpPr>
            <a:spLocks noGrp="1"/>
          </p:cNvSpPr>
          <p:nvPr>
            <p:ph type="sldNum" sz="quarter" idx="12"/>
          </p:nvPr>
        </p:nvSpPr>
        <p:spPr/>
        <p:txBody>
          <a:bodyPr/>
          <a:lstStyle/>
          <a:p>
            <a:fld id="{D554F086-0FD3-4DF2-AD21-348DC6A9C6FB}" type="slidenum">
              <a:rPr lang="en-GB" smtClean="0"/>
              <a:t>‹#›</a:t>
            </a:fld>
            <a:endParaRPr lang="en-GB"/>
          </a:p>
        </p:txBody>
      </p:sp>
    </p:spTree>
    <p:extLst>
      <p:ext uri="{BB962C8B-B14F-4D97-AF65-F5344CB8AC3E}">
        <p14:creationId xmlns:p14="http://schemas.microsoft.com/office/powerpoint/2010/main" val="1758555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870548-1D93-0646-3B63-EDA58A81175D}"/>
              </a:ext>
            </a:extLst>
          </p:cNvPr>
          <p:cNvSpPr>
            <a:spLocks noGrp="1"/>
          </p:cNvSpPr>
          <p:nvPr>
            <p:ph type="title"/>
          </p:nvPr>
        </p:nvSpPr>
        <p:spPr/>
        <p:txBody>
          <a:bodyPr/>
          <a:lstStyle/>
          <a:p>
            <a:r>
              <a:rPr lang="fr-FR"/>
              <a:t>Modifiez le style du titre</a:t>
            </a:r>
            <a:endParaRPr lang="en-GB"/>
          </a:p>
        </p:txBody>
      </p:sp>
      <p:sp>
        <p:nvSpPr>
          <p:cNvPr id="3" name="Espace réservé de la date 2">
            <a:extLst>
              <a:ext uri="{FF2B5EF4-FFF2-40B4-BE49-F238E27FC236}">
                <a16:creationId xmlns:a16="http://schemas.microsoft.com/office/drawing/2014/main" id="{9A534E5A-46D3-1D81-7181-8EBF9C4025CE}"/>
              </a:ext>
            </a:extLst>
          </p:cNvPr>
          <p:cNvSpPr>
            <a:spLocks noGrp="1"/>
          </p:cNvSpPr>
          <p:nvPr>
            <p:ph type="dt" sz="half" idx="10"/>
          </p:nvPr>
        </p:nvSpPr>
        <p:spPr/>
        <p:txBody>
          <a:bodyPr/>
          <a:lstStyle/>
          <a:p>
            <a:fld id="{DFB6B56D-AA27-4900-BCA4-45F377C83D89}" type="datetimeFigureOut">
              <a:rPr lang="en-GB" smtClean="0"/>
              <a:t>09/02/2024</a:t>
            </a:fld>
            <a:endParaRPr lang="en-GB"/>
          </a:p>
        </p:txBody>
      </p:sp>
      <p:sp>
        <p:nvSpPr>
          <p:cNvPr id="4" name="Espace réservé du pied de page 3">
            <a:extLst>
              <a:ext uri="{FF2B5EF4-FFF2-40B4-BE49-F238E27FC236}">
                <a16:creationId xmlns:a16="http://schemas.microsoft.com/office/drawing/2014/main" id="{20B27047-0142-4089-765B-7F6F268B3E63}"/>
              </a:ext>
            </a:extLst>
          </p:cNvPr>
          <p:cNvSpPr>
            <a:spLocks noGrp="1"/>
          </p:cNvSpPr>
          <p:nvPr>
            <p:ph type="ftr" sz="quarter" idx="11"/>
          </p:nvPr>
        </p:nvSpPr>
        <p:spPr/>
        <p:txBody>
          <a:bodyPr/>
          <a:lstStyle/>
          <a:p>
            <a:endParaRPr lang="en-GB"/>
          </a:p>
        </p:txBody>
      </p:sp>
      <p:sp>
        <p:nvSpPr>
          <p:cNvPr id="5" name="Espace réservé du numéro de diapositive 4">
            <a:extLst>
              <a:ext uri="{FF2B5EF4-FFF2-40B4-BE49-F238E27FC236}">
                <a16:creationId xmlns:a16="http://schemas.microsoft.com/office/drawing/2014/main" id="{691E12BC-347A-239C-757C-2E8B6A9C5975}"/>
              </a:ext>
            </a:extLst>
          </p:cNvPr>
          <p:cNvSpPr>
            <a:spLocks noGrp="1"/>
          </p:cNvSpPr>
          <p:nvPr>
            <p:ph type="sldNum" sz="quarter" idx="12"/>
          </p:nvPr>
        </p:nvSpPr>
        <p:spPr/>
        <p:txBody>
          <a:bodyPr/>
          <a:lstStyle/>
          <a:p>
            <a:fld id="{D554F086-0FD3-4DF2-AD21-348DC6A9C6FB}" type="slidenum">
              <a:rPr lang="en-GB" smtClean="0"/>
              <a:t>‹#›</a:t>
            </a:fld>
            <a:endParaRPr lang="en-GB"/>
          </a:p>
        </p:txBody>
      </p:sp>
    </p:spTree>
    <p:extLst>
      <p:ext uri="{BB962C8B-B14F-4D97-AF65-F5344CB8AC3E}">
        <p14:creationId xmlns:p14="http://schemas.microsoft.com/office/powerpoint/2010/main" val="479051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78E9611-408E-FC71-1E65-80BBEB9A9584}"/>
              </a:ext>
            </a:extLst>
          </p:cNvPr>
          <p:cNvSpPr>
            <a:spLocks noGrp="1"/>
          </p:cNvSpPr>
          <p:nvPr>
            <p:ph type="dt" sz="half" idx="10"/>
          </p:nvPr>
        </p:nvSpPr>
        <p:spPr/>
        <p:txBody>
          <a:bodyPr/>
          <a:lstStyle/>
          <a:p>
            <a:fld id="{DFB6B56D-AA27-4900-BCA4-45F377C83D89}" type="datetimeFigureOut">
              <a:rPr lang="en-GB" smtClean="0"/>
              <a:t>09/02/2024</a:t>
            </a:fld>
            <a:endParaRPr lang="en-GB"/>
          </a:p>
        </p:txBody>
      </p:sp>
      <p:sp>
        <p:nvSpPr>
          <p:cNvPr id="3" name="Espace réservé du pied de page 2">
            <a:extLst>
              <a:ext uri="{FF2B5EF4-FFF2-40B4-BE49-F238E27FC236}">
                <a16:creationId xmlns:a16="http://schemas.microsoft.com/office/drawing/2014/main" id="{255B0C29-1D2B-BD8B-7449-D07B3D25BAC3}"/>
              </a:ext>
            </a:extLst>
          </p:cNvPr>
          <p:cNvSpPr>
            <a:spLocks noGrp="1"/>
          </p:cNvSpPr>
          <p:nvPr>
            <p:ph type="ftr" sz="quarter" idx="11"/>
          </p:nvPr>
        </p:nvSpPr>
        <p:spPr/>
        <p:txBody>
          <a:bodyPr/>
          <a:lstStyle/>
          <a:p>
            <a:endParaRPr lang="en-GB"/>
          </a:p>
        </p:txBody>
      </p:sp>
      <p:sp>
        <p:nvSpPr>
          <p:cNvPr id="4" name="Espace réservé du numéro de diapositive 3">
            <a:extLst>
              <a:ext uri="{FF2B5EF4-FFF2-40B4-BE49-F238E27FC236}">
                <a16:creationId xmlns:a16="http://schemas.microsoft.com/office/drawing/2014/main" id="{4139E2E9-8E41-3CF2-9380-EC02298F4491}"/>
              </a:ext>
            </a:extLst>
          </p:cNvPr>
          <p:cNvSpPr>
            <a:spLocks noGrp="1"/>
          </p:cNvSpPr>
          <p:nvPr>
            <p:ph type="sldNum" sz="quarter" idx="12"/>
          </p:nvPr>
        </p:nvSpPr>
        <p:spPr/>
        <p:txBody>
          <a:bodyPr/>
          <a:lstStyle/>
          <a:p>
            <a:fld id="{D554F086-0FD3-4DF2-AD21-348DC6A9C6FB}" type="slidenum">
              <a:rPr lang="en-GB" smtClean="0"/>
              <a:t>‹#›</a:t>
            </a:fld>
            <a:endParaRPr lang="en-GB"/>
          </a:p>
        </p:txBody>
      </p:sp>
    </p:spTree>
    <p:extLst>
      <p:ext uri="{BB962C8B-B14F-4D97-AF65-F5344CB8AC3E}">
        <p14:creationId xmlns:p14="http://schemas.microsoft.com/office/powerpoint/2010/main" val="3230964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0DD41B-ADC7-F70C-0A43-1E644AA9310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GB"/>
          </a:p>
        </p:txBody>
      </p:sp>
      <p:sp>
        <p:nvSpPr>
          <p:cNvPr id="3" name="Espace réservé du contenu 2">
            <a:extLst>
              <a:ext uri="{FF2B5EF4-FFF2-40B4-BE49-F238E27FC236}">
                <a16:creationId xmlns:a16="http://schemas.microsoft.com/office/drawing/2014/main" id="{BF53C9E0-C370-4DB1-9C83-3A60D1FEAE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texte 3">
            <a:extLst>
              <a:ext uri="{FF2B5EF4-FFF2-40B4-BE49-F238E27FC236}">
                <a16:creationId xmlns:a16="http://schemas.microsoft.com/office/drawing/2014/main" id="{13FDA7DD-D05F-1DF1-7D28-9D83BCCCA7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5CBB038-4A05-9418-2D99-5B62BBC5D74D}"/>
              </a:ext>
            </a:extLst>
          </p:cNvPr>
          <p:cNvSpPr>
            <a:spLocks noGrp="1"/>
          </p:cNvSpPr>
          <p:nvPr>
            <p:ph type="dt" sz="half" idx="10"/>
          </p:nvPr>
        </p:nvSpPr>
        <p:spPr/>
        <p:txBody>
          <a:bodyPr/>
          <a:lstStyle/>
          <a:p>
            <a:fld id="{DFB6B56D-AA27-4900-BCA4-45F377C83D89}" type="datetimeFigureOut">
              <a:rPr lang="en-GB" smtClean="0"/>
              <a:t>09/02/2024</a:t>
            </a:fld>
            <a:endParaRPr lang="en-GB"/>
          </a:p>
        </p:txBody>
      </p:sp>
      <p:sp>
        <p:nvSpPr>
          <p:cNvPr id="6" name="Espace réservé du pied de page 5">
            <a:extLst>
              <a:ext uri="{FF2B5EF4-FFF2-40B4-BE49-F238E27FC236}">
                <a16:creationId xmlns:a16="http://schemas.microsoft.com/office/drawing/2014/main" id="{A35CC676-8AFD-19EF-75AE-475BEA3076C1}"/>
              </a:ext>
            </a:extLst>
          </p:cNvPr>
          <p:cNvSpPr>
            <a:spLocks noGrp="1"/>
          </p:cNvSpPr>
          <p:nvPr>
            <p:ph type="ftr" sz="quarter" idx="11"/>
          </p:nvPr>
        </p:nvSpPr>
        <p:spPr/>
        <p:txBody>
          <a:bodyPr/>
          <a:lstStyle/>
          <a:p>
            <a:endParaRPr lang="en-GB"/>
          </a:p>
        </p:txBody>
      </p:sp>
      <p:sp>
        <p:nvSpPr>
          <p:cNvPr id="7" name="Espace réservé du numéro de diapositive 6">
            <a:extLst>
              <a:ext uri="{FF2B5EF4-FFF2-40B4-BE49-F238E27FC236}">
                <a16:creationId xmlns:a16="http://schemas.microsoft.com/office/drawing/2014/main" id="{A60B32F7-39A3-BA90-F250-0DFF410B2098}"/>
              </a:ext>
            </a:extLst>
          </p:cNvPr>
          <p:cNvSpPr>
            <a:spLocks noGrp="1"/>
          </p:cNvSpPr>
          <p:nvPr>
            <p:ph type="sldNum" sz="quarter" idx="12"/>
          </p:nvPr>
        </p:nvSpPr>
        <p:spPr/>
        <p:txBody>
          <a:bodyPr/>
          <a:lstStyle/>
          <a:p>
            <a:fld id="{D554F086-0FD3-4DF2-AD21-348DC6A9C6FB}" type="slidenum">
              <a:rPr lang="en-GB" smtClean="0"/>
              <a:t>‹#›</a:t>
            </a:fld>
            <a:endParaRPr lang="en-GB"/>
          </a:p>
        </p:txBody>
      </p:sp>
    </p:spTree>
    <p:extLst>
      <p:ext uri="{BB962C8B-B14F-4D97-AF65-F5344CB8AC3E}">
        <p14:creationId xmlns:p14="http://schemas.microsoft.com/office/powerpoint/2010/main" val="1023718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00882A-08A6-4BC3-8EC7-E8734444728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GB"/>
          </a:p>
        </p:txBody>
      </p:sp>
      <p:sp>
        <p:nvSpPr>
          <p:cNvPr id="3" name="Espace réservé pour une image  2">
            <a:extLst>
              <a:ext uri="{FF2B5EF4-FFF2-40B4-BE49-F238E27FC236}">
                <a16:creationId xmlns:a16="http://schemas.microsoft.com/office/drawing/2014/main" id="{20FC685D-14DC-9341-7DB3-9B3DC320F9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Espace réservé du texte 3">
            <a:extLst>
              <a:ext uri="{FF2B5EF4-FFF2-40B4-BE49-F238E27FC236}">
                <a16:creationId xmlns:a16="http://schemas.microsoft.com/office/drawing/2014/main" id="{05A141A2-B9F5-C283-8A15-F075EC80CE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E94C017-D711-28BB-A699-F1B948D1A6DF}"/>
              </a:ext>
            </a:extLst>
          </p:cNvPr>
          <p:cNvSpPr>
            <a:spLocks noGrp="1"/>
          </p:cNvSpPr>
          <p:nvPr>
            <p:ph type="dt" sz="half" idx="10"/>
          </p:nvPr>
        </p:nvSpPr>
        <p:spPr/>
        <p:txBody>
          <a:bodyPr/>
          <a:lstStyle/>
          <a:p>
            <a:fld id="{DFB6B56D-AA27-4900-BCA4-45F377C83D89}" type="datetimeFigureOut">
              <a:rPr lang="en-GB" smtClean="0"/>
              <a:t>09/02/2024</a:t>
            </a:fld>
            <a:endParaRPr lang="en-GB"/>
          </a:p>
        </p:txBody>
      </p:sp>
      <p:sp>
        <p:nvSpPr>
          <p:cNvPr id="6" name="Espace réservé du pied de page 5">
            <a:extLst>
              <a:ext uri="{FF2B5EF4-FFF2-40B4-BE49-F238E27FC236}">
                <a16:creationId xmlns:a16="http://schemas.microsoft.com/office/drawing/2014/main" id="{0B7D9AFA-F34B-9A16-6FCA-52CEEB5D59D4}"/>
              </a:ext>
            </a:extLst>
          </p:cNvPr>
          <p:cNvSpPr>
            <a:spLocks noGrp="1"/>
          </p:cNvSpPr>
          <p:nvPr>
            <p:ph type="ftr" sz="quarter" idx="11"/>
          </p:nvPr>
        </p:nvSpPr>
        <p:spPr/>
        <p:txBody>
          <a:bodyPr/>
          <a:lstStyle/>
          <a:p>
            <a:endParaRPr lang="en-GB"/>
          </a:p>
        </p:txBody>
      </p:sp>
      <p:sp>
        <p:nvSpPr>
          <p:cNvPr id="7" name="Espace réservé du numéro de diapositive 6">
            <a:extLst>
              <a:ext uri="{FF2B5EF4-FFF2-40B4-BE49-F238E27FC236}">
                <a16:creationId xmlns:a16="http://schemas.microsoft.com/office/drawing/2014/main" id="{EBAFA780-BC44-BBBD-F82C-676DF52BE26B}"/>
              </a:ext>
            </a:extLst>
          </p:cNvPr>
          <p:cNvSpPr>
            <a:spLocks noGrp="1"/>
          </p:cNvSpPr>
          <p:nvPr>
            <p:ph type="sldNum" sz="quarter" idx="12"/>
          </p:nvPr>
        </p:nvSpPr>
        <p:spPr/>
        <p:txBody>
          <a:bodyPr/>
          <a:lstStyle/>
          <a:p>
            <a:fld id="{D554F086-0FD3-4DF2-AD21-348DC6A9C6FB}" type="slidenum">
              <a:rPr lang="en-GB" smtClean="0"/>
              <a:t>‹#›</a:t>
            </a:fld>
            <a:endParaRPr lang="en-GB"/>
          </a:p>
        </p:txBody>
      </p:sp>
    </p:spTree>
    <p:extLst>
      <p:ext uri="{BB962C8B-B14F-4D97-AF65-F5344CB8AC3E}">
        <p14:creationId xmlns:p14="http://schemas.microsoft.com/office/powerpoint/2010/main" val="175306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DE43E44-368C-804D-1259-AFE2AC37E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GB"/>
          </a:p>
        </p:txBody>
      </p:sp>
      <p:sp>
        <p:nvSpPr>
          <p:cNvPr id="3" name="Espace réservé du texte 2">
            <a:extLst>
              <a:ext uri="{FF2B5EF4-FFF2-40B4-BE49-F238E27FC236}">
                <a16:creationId xmlns:a16="http://schemas.microsoft.com/office/drawing/2014/main" id="{EA108428-174E-FF10-C905-8BDED9103B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CBCD1ECF-3D7B-5190-0D7F-0B8F93A8ED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B6B56D-AA27-4900-BCA4-45F377C83D89}" type="datetimeFigureOut">
              <a:rPr lang="en-GB" smtClean="0"/>
              <a:t>09/02/2024</a:t>
            </a:fld>
            <a:endParaRPr lang="en-GB"/>
          </a:p>
        </p:txBody>
      </p:sp>
      <p:sp>
        <p:nvSpPr>
          <p:cNvPr id="5" name="Espace réservé du pied de page 4">
            <a:extLst>
              <a:ext uri="{FF2B5EF4-FFF2-40B4-BE49-F238E27FC236}">
                <a16:creationId xmlns:a16="http://schemas.microsoft.com/office/drawing/2014/main" id="{B8A76D8C-20F5-A55E-F0E9-BB43EEB4BC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Espace réservé du numéro de diapositive 5">
            <a:extLst>
              <a:ext uri="{FF2B5EF4-FFF2-40B4-BE49-F238E27FC236}">
                <a16:creationId xmlns:a16="http://schemas.microsoft.com/office/drawing/2014/main" id="{37112EB0-D39F-C648-4145-3379F14DAC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54F086-0FD3-4DF2-AD21-348DC6A9C6FB}" type="slidenum">
              <a:rPr lang="en-GB" smtClean="0"/>
              <a:t>‹#›</a:t>
            </a:fld>
            <a:endParaRPr lang="en-GB"/>
          </a:p>
        </p:txBody>
      </p:sp>
    </p:spTree>
    <p:extLst>
      <p:ext uri="{BB962C8B-B14F-4D97-AF65-F5344CB8AC3E}">
        <p14:creationId xmlns:p14="http://schemas.microsoft.com/office/powerpoint/2010/main" val="3981490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2.gi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23.gi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22.gif"/><Relationship Id="rId5" Type="http://schemas.openxmlformats.org/officeDocument/2006/relationships/diagramQuickStyle" Target="../diagrams/quickStyle2.xml"/><Relationship Id="rId10" Type="http://schemas.openxmlformats.org/officeDocument/2006/relationships/image" Target="../media/image25.png"/><Relationship Id="rId4" Type="http://schemas.openxmlformats.org/officeDocument/2006/relationships/diagramLayout" Target="../diagrams/layout2.xml"/><Relationship Id="rId9" Type="http://schemas.openxmlformats.org/officeDocument/2006/relationships/image" Target="../media/image24.png"/></Relationships>
</file>

<file path=ppt/slides/_rels/slide1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6.png"/><Relationship Id="rId7" Type="http://schemas.openxmlformats.org/officeDocument/2006/relationships/diagramColors" Target="../diagrams/colors3.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openxmlformats.org/officeDocument/2006/relationships/image" Target="../media/image27.png"/><Relationship Id="rId5" Type="http://schemas.openxmlformats.org/officeDocument/2006/relationships/diagramLayout" Target="../diagrams/layout3.xml"/><Relationship Id="rId10" Type="http://schemas.openxmlformats.org/officeDocument/2006/relationships/image" Target="../media/image22.gif"/><Relationship Id="rId4" Type="http://schemas.openxmlformats.org/officeDocument/2006/relationships/diagramData" Target="../diagrams/data3.xml"/><Relationship Id="rId9" Type="http://schemas.openxmlformats.org/officeDocument/2006/relationships/image" Target="../media/image23.gif"/></Relationships>
</file>

<file path=ppt/slides/_rels/slide1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8.png"/><Relationship Id="rId7" Type="http://schemas.openxmlformats.org/officeDocument/2006/relationships/diagramColors" Target="../diagrams/colors4.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QuickStyle" Target="../diagrams/quickStyle4.xml"/><Relationship Id="rId11" Type="http://schemas.openxmlformats.org/officeDocument/2006/relationships/image" Target="../media/image29.png"/><Relationship Id="rId5" Type="http://schemas.openxmlformats.org/officeDocument/2006/relationships/diagramLayout" Target="../diagrams/layout4.xml"/><Relationship Id="rId10" Type="http://schemas.openxmlformats.org/officeDocument/2006/relationships/image" Target="../media/image22.gif"/><Relationship Id="rId4" Type="http://schemas.openxmlformats.org/officeDocument/2006/relationships/diagramData" Target="../diagrams/data4.xml"/><Relationship Id="rId9" Type="http://schemas.openxmlformats.org/officeDocument/2006/relationships/image" Target="../media/image23.gif"/></Relationships>
</file>

<file path=ppt/slides/_rels/slide19.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22.gif"/><Relationship Id="rId7" Type="http://schemas.openxmlformats.org/officeDocument/2006/relationships/diagramLayout" Target="../diagrams/layout5.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Data" Target="../diagrams/data5.xml"/><Relationship Id="rId5" Type="http://schemas.openxmlformats.org/officeDocument/2006/relationships/image" Target="../media/image31.png"/><Relationship Id="rId10" Type="http://schemas.microsoft.com/office/2007/relationships/diagramDrawing" Target="../diagrams/drawing5.xml"/><Relationship Id="rId4" Type="http://schemas.openxmlformats.org/officeDocument/2006/relationships/image" Target="../media/image30.png"/><Relationship Id="rId9" Type="http://schemas.openxmlformats.org/officeDocument/2006/relationships/diagramColors" Target="../diagrams/colors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image" Target="../media/image22.gif"/><Relationship Id="rId7" Type="http://schemas.openxmlformats.org/officeDocument/2006/relationships/diagramLayout" Target="../diagrams/layout6.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Data" Target="../diagrams/data6.xml"/><Relationship Id="rId5" Type="http://schemas.openxmlformats.org/officeDocument/2006/relationships/image" Target="../media/image33.png"/><Relationship Id="rId10" Type="http://schemas.microsoft.com/office/2007/relationships/diagramDrawing" Target="../diagrams/drawing6.xml"/><Relationship Id="rId4" Type="http://schemas.openxmlformats.org/officeDocument/2006/relationships/image" Target="../media/image32.png"/><Relationship Id="rId9" Type="http://schemas.openxmlformats.org/officeDocument/2006/relationships/diagramColors" Target="../diagrams/colors6.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24.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25.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6.gif"/></Relationships>
</file>

<file path=ppt/slides/_rels/slide26.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6.gif"/></Relationships>
</file>

<file path=ppt/slides/_rels/slide27.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6.gif"/></Relationships>
</file>

<file path=ppt/slides/_rels/slide28.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6.gi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63341D3-9536-F5C9-B81C-E5F0E453A8A1}"/>
              </a:ext>
            </a:extLst>
          </p:cNvPr>
          <p:cNvSpPr/>
          <p:nvPr/>
        </p:nvSpPr>
        <p:spPr>
          <a:xfrm>
            <a:off x="319533" y="148282"/>
            <a:ext cx="11528855" cy="1589911"/>
          </a:xfrm>
          <a:prstGeom prst="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sz="1400" dirty="0">
              <a:ln>
                <a:solidFill>
                  <a:srgbClr val="002060"/>
                </a:solidFill>
              </a:ln>
              <a:solidFill>
                <a:srgbClr val="600000"/>
              </a:solidFill>
              <a:latin typeface="Britannic Bold" panose="020B0903060703020204" pitchFamily="34" charset="77"/>
              <a:cs typeface="Baghdad" pitchFamily="2" charset="-78"/>
            </a:endParaRPr>
          </a:p>
          <a:p>
            <a:pPr algn="ctr">
              <a:spcBef>
                <a:spcPts val="600"/>
              </a:spcBef>
            </a:pPr>
            <a:r>
              <a:rPr lang="fr-FR" sz="1200" dirty="0" err="1">
                <a:ln>
                  <a:solidFill>
                    <a:srgbClr val="002060"/>
                  </a:solidFill>
                </a:ln>
                <a:solidFill>
                  <a:srgbClr val="002060"/>
                </a:solidFill>
                <a:latin typeface="Britannic Bold" panose="020B0903060703020204" pitchFamily="34" charset="77"/>
                <a:cs typeface="Baghdad" pitchFamily="2" charset="-78"/>
              </a:rPr>
              <a:t>Ministry</a:t>
            </a:r>
            <a:r>
              <a:rPr lang="fr-FR" sz="1200" dirty="0">
                <a:ln>
                  <a:solidFill>
                    <a:srgbClr val="002060"/>
                  </a:solidFill>
                </a:ln>
                <a:solidFill>
                  <a:srgbClr val="002060"/>
                </a:solidFill>
                <a:latin typeface="Britannic Bold" panose="020B0903060703020204" pitchFamily="34" charset="77"/>
                <a:cs typeface="Baghdad" pitchFamily="2" charset="-78"/>
              </a:rPr>
              <a:t> of </a:t>
            </a:r>
            <a:r>
              <a:rPr lang="fr-FR" sz="1200" dirty="0" err="1">
                <a:ln>
                  <a:solidFill>
                    <a:srgbClr val="002060"/>
                  </a:solidFill>
                </a:ln>
                <a:solidFill>
                  <a:srgbClr val="002060"/>
                </a:solidFill>
                <a:latin typeface="Britannic Bold" panose="020B0903060703020204" pitchFamily="34" charset="77"/>
                <a:cs typeface="Baghdad" pitchFamily="2" charset="-78"/>
              </a:rPr>
              <a:t>Higher</a:t>
            </a:r>
            <a:r>
              <a:rPr lang="fr-FR" sz="1200" dirty="0">
                <a:ln>
                  <a:solidFill>
                    <a:srgbClr val="002060"/>
                  </a:solidFill>
                </a:ln>
                <a:solidFill>
                  <a:srgbClr val="002060"/>
                </a:solidFill>
                <a:latin typeface="Britannic Bold" panose="020B0903060703020204" pitchFamily="34" charset="77"/>
                <a:cs typeface="Baghdad" pitchFamily="2" charset="-78"/>
              </a:rPr>
              <a:t> Education and </a:t>
            </a:r>
            <a:r>
              <a:rPr lang="fr-FR" sz="1200" dirty="0" err="1">
                <a:ln>
                  <a:solidFill>
                    <a:srgbClr val="002060"/>
                  </a:solidFill>
                </a:ln>
                <a:solidFill>
                  <a:srgbClr val="002060"/>
                </a:solidFill>
                <a:latin typeface="Britannic Bold" panose="020B0903060703020204" pitchFamily="34" charset="77"/>
                <a:cs typeface="Baghdad" pitchFamily="2" charset="-78"/>
              </a:rPr>
              <a:t>Scientific</a:t>
            </a:r>
            <a:r>
              <a:rPr lang="fr-FR" sz="1200" dirty="0">
                <a:ln>
                  <a:solidFill>
                    <a:srgbClr val="002060"/>
                  </a:solidFill>
                </a:ln>
                <a:solidFill>
                  <a:srgbClr val="002060"/>
                </a:solidFill>
                <a:latin typeface="Britannic Bold" panose="020B0903060703020204" pitchFamily="34" charset="77"/>
                <a:cs typeface="Baghdad" pitchFamily="2" charset="-78"/>
              </a:rPr>
              <a:t> </a:t>
            </a:r>
            <a:r>
              <a:rPr lang="fr-FR" sz="1200" dirty="0" err="1">
                <a:ln>
                  <a:solidFill>
                    <a:srgbClr val="002060"/>
                  </a:solidFill>
                </a:ln>
                <a:solidFill>
                  <a:srgbClr val="002060"/>
                </a:solidFill>
                <a:latin typeface="Britannic Bold" panose="020B0903060703020204" pitchFamily="34" charset="77"/>
                <a:cs typeface="Baghdad" pitchFamily="2" charset="-78"/>
              </a:rPr>
              <a:t>Research</a:t>
            </a:r>
            <a:br>
              <a:rPr lang="fr-FR" sz="1200" dirty="0">
                <a:ln>
                  <a:solidFill>
                    <a:srgbClr val="002060"/>
                  </a:solidFill>
                </a:ln>
                <a:solidFill>
                  <a:srgbClr val="002060"/>
                </a:solidFill>
                <a:latin typeface="Britannic Bold" panose="020B0903060703020204" pitchFamily="34" charset="77"/>
                <a:cs typeface="Baghdad" pitchFamily="2" charset="-78"/>
              </a:rPr>
            </a:br>
            <a:r>
              <a:rPr lang="fr-FR" sz="1200" dirty="0" err="1">
                <a:ln>
                  <a:solidFill>
                    <a:srgbClr val="002060"/>
                  </a:solidFill>
                </a:ln>
                <a:solidFill>
                  <a:srgbClr val="002060"/>
                </a:solidFill>
                <a:latin typeface="Britannic Bold" panose="020B0903060703020204" pitchFamily="34" charset="77"/>
                <a:cs typeface="Baghdad" pitchFamily="2" charset="-78"/>
              </a:rPr>
              <a:t>Higher</a:t>
            </a:r>
            <a:r>
              <a:rPr lang="fr-FR" sz="1200" dirty="0">
                <a:ln>
                  <a:solidFill>
                    <a:srgbClr val="002060"/>
                  </a:solidFill>
                </a:ln>
                <a:solidFill>
                  <a:srgbClr val="002060"/>
                </a:solidFill>
                <a:latin typeface="Britannic Bold" panose="020B0903060703020204" pitchFamily="34" charset="77"/>
                <a:cs typeface="Baghdad" pitchFamily="2" charset="-78"/>
              </a:rPr>
              <a:t> National </a:t>
            </a:r>
            <a:r>
              <a:rPr lang="fr-FR" sz="1200" dirty="0" err="1">
                <a:ln>
                  <a:solidFill>
                    <a:srgbClr val="002060"/>
                  </a:solidFill>
                </a:ln>
                <a:solidFill>
                  <a:srgbClr val="002060"/>
                </a:solidFill>
                <a:latin typeface="Britannic Bold" panose="020B0903060703020204" pitchFamily="34" charset="77"/>
                <a:cs typeface="Baghdad" pitchFamily="2" charset="-78"/>
              </a:rPr>
              <a:t>Veterinary</a:t>
            </a:r>
            <a:r>
              <a:rPr lang="fr-FR" sz="1200" dirty="0">
                <a:ln>
                  <a:solidFill>
                    <a:srgbClr val="002060"/>
                  </a:solidFill>
                </a:ln>
                <a:solidFill>
                  <a:srgbClr val="002060"/>
                </a:solidFill>
                <a:latin typeface="Britannic Bold" panose="020B0903060703020204" pitchFamily="34" charset="77"/>
                <a:cs typeface="Baghdad" pitchFamily="2" charset="-78"/>
              </a:rPr>
              <a:t> </a:t>
            </a:r>
            <a:r>
              <a:rPr lang="fr-FR" sz="1200" dirty="0" err="1">
                <a:ln>
                  <a:solidFill>
                    <a:srgbClr val="002060"/>
                  </a:solidFill>
                </a:ln>
                <a:solidFill>
                  <a:srgbClr val="002060"/>
                </a:solidFill>
                <a:latin typeface="Britannic Bold" panose="020B0903060703020204" pitchFamily="34" charset="77"/>
                <a:cs typeface="Baghdad" pitchFamily="2" charset="-78"/>
              </a:rPr>
              <a:t>School</a:t>
            </a:r>
            <a:endParaRPr lang="fr-FR" sz="1200" dirty="0">
              <a:ln>
                <a:solidFill>
                  <a:srgbClr val="002060"/>
                </a:solidFill>
              </a:ln>
              <a:solidFill>
                <a:srgbClr val="002060"/>
              </a:solidFill>
              <a:latin typeface="Britannic Bold" panose="020B0903060703020204" pitchFamily="34" charset="77"/>
              <a:cs typeface="Baghdad" pitchFamily="2" charset="-78"/>
            </a:endParaRPr>
          </a:p>
          <a:p>
            <a:pPr algn="ctr"/>
            <a:r>
              <a:rPr lang="fr-FR" sz="1200" dirty="0">
                <a:ln>
                  <a:solidFill>
                    <a:srgbClr val="002060"/>
                  </a:solidFill>
                </a:ln>
                <a:solidFill>
                  <a:srgbClr val="002060"/>
                </a:solidFill>
                <a:latin typeface="Britannic Bold" panose="020B0903060703020204" pitchFamily="34" charset="77"/>
                <a:cs typeface="Baghdad" pitchFamily="2" charset="-78"/>
              </a:rPr>
              <a:t>The Food </a:t>
            </a:r>
            <a:r>
              <a:rPr lang="fr-FR" sz="1200" dirty="0" err="1">
                <a:ln>
                  <a:solidFill>
                    <a:srgbClr val="002060"/>
                  </a:solidFill>
                </a:ln>
                <a:solidFill>
                  <a:srgbClr val="002060"/>
                </a:solidFill>
                <a:latin typeface="Britannic Bold" panose="020B0903060703020204" pitchFamily="34" charset="77"/>
                <a:cs typeface="Baghdad" pitchFamily="2" charset="-78"/>
              </a:rPr>
              <a:t>Hygiene</a:t>
            </a:r>
            <a:r>
              <a:rPr lang="fr-FR" sz="1200" dirty="0">
                <a:ln>
                  <a:solidFill>
                    <a:srgbClr val="002060"/>
                  </a:solidFill>
                </a:ln>
                <a:solidFill>
                  <a:srgbClr val="002060"/>
                </a:solidFill>
                <a:latin typeface="Britannic Bold" panose="020B0903060703020204" pitchFamily="34" charset="77"/>
                <a:cs typeface="Baghdad" pitchFamily="2" charset="-78"/>
              </a:rPr>
              <a:t> and </a:t>
            </a:r>
            <a:r>
              <a:rPr lang="fr-FR" sz="1200" dirty="0" err="1">
                <a:ln>
                  <a:solidFill>
                    <a:srgbClr val="002060"/>
                  </a:solidFill>
                </a:ln>
                <a:solidFill>
                  <a:srgbClr val="002060"/>
                </a:solidFill>
                <a:latin typeface="Britannic Bold" panose="020B0903060703020204" pitchFamily="34" charset="77"/>
                <a:cs typeface="Baghdad" pitchFamily="2" charset="-78"/>
              </a:rPr>
              <a:t>Quality</a:t>
            </a:r>
            <a:r>
              <a:rPr lang="fr-FR" sz="1200" dirty="0">
                <a:ln>
                  <a:solidFill>
                    <a:srgbClr val="002060"/>
                  </a:solidFill>
                </a:ln>
                <a:solidFill>
                  <a:srgbClr val="002060"/>
                </a:solidFill>
                <a:latin typeface="Britannic Bold" panose="020B0903060703020204" pitchFamily="34" charset="77"/>
                <a:cs typeface="Baghdad" pitchFamily="2" charset="-78"/>
              </a:rPr>
              <a:t> Assurance </a:t>
            </a:r>
            <a:r>
              <a:rPr lang="fr-FR" sz="1200" dirty="0" err="1">
                <a:ln>
                  <a:solidFill>
                    <a:srgbClr val="002060"/>
                  </a:solidFill>
                </a:ln>
                <a:solidFill>
                  <a:srgbClr val="002060"/>
                </a:solidFill>
                <a:latin typeface="Britannic Bold" panose="020B0903060703020204" pitchFamily="34" charset="77"/>
                <a:cs typeface="Baghdad" pitchFamily="2" charset="-78"/>
              </a:rPr>
              <a:t>Research</a:t>
            </a:r>
            <a:r>
              <a:rPr lang="fr-FR" sz="1200" dirty="0">
                <a:ln>
                  <a:solidFill>
                    <a:srgbClr val="002060"/>
                  </a:solidFill>
                </a:ln>
                <a:solidFill>
                  <a:srgbClr val="002060"/>
                </a:solidFill>
                <a:latin typeface="Britannic Bold" panose="020B0903060703020204" pitchFamily="34" charset="77"/>
                <a:cs typeface="Baghdad" pitchFamily="2" charset="-78"/>
              </a:rPr>
              <a:t> </a:t>
            </a:r>
            <a:r>
              <a:rPr lang="fr-FR" sz="1200" dirty="0" err="1">
                <a:ln>
                  <a:solidFill>
                    <a:srgbClr val="002060"/>
                  </a:solidFill>
                </a:ln>
                <a:solidFill>
                  <a:srgbClr val="002060"/>
                </a:solidFill>
                <a:latin typeface="Britannic Bold" panose="020B0903060703020204" pitchFamily="34" charset="77"/>
                <a:cs typeface="Baghdad" pitchFamily="2" charset="-78"/>
              </a:rPr>
              <a:t>Laboratory</a:t>
            </a:r>
            <a:r>
              <a:rPr lang="fr-FR" sz="1200" dirty="0">
                <a:ln>
                  <a:solidFill>
                    <a:srgbClr val="002060"/>
                  </a:solidFill>
                </a:ln>
                <a:solidFill>
                  <a:srgbClr val="002060"/>
                </a:solidFill>
                <a:latin typeface="Britannic Bold" panose="020B0903060703020204" pitchFamily="34" charset="77"/>
                <a:cs typeface="Baghdad" pitchFamily="2" charset="-78"/>
              </a:rPr>
              <a:t> HASAQ</a:t>
            </a:r>
            <a:br>
              <a:rPr lang="fr-FR" sz="1600" b="1" dirty="0">
                <a:solidFill>
                  <a:srgbClr val="002060"/>
                </a:solidFill>
                <a:latin typeface="Krungthep" panose="02000400000000000000" pitchFamily="2" charset="-34"/>
                <a:ea typeface="Krungthep" panose="02000400000000000000" pitchFamily="2" charset="-34"/>
                <a:cs typeface="Krungthep" panose="02000400000000000000" pitchFamily="2" charset="-34"/>
              </a:rPr>
            </a:br>
            <a:r>
              <a:rPr lang="fr-FR" b="1" dirty="0">
                <a:ln>
                  <a:solidFill>
                    <a:srgbClr val="002060"/>
                  </a:solidFill>
                </a:ln>
                <a:solidFill>
                  <a:srgbClr val="730000"/>
                </a:solidFill>
                <a:latin typeface="Britannic Bold" panose="020B0903060703020204" pitchFamily="34" charset="77"/>
                <a:cs typeface="Baghdad" pitchFamily="2" charset="-78"/>
              </a:rPr>
              <a:t>5th International </a:t>
            </a:r>
            <a:r>
              <a:rPr lang="fr-FR" b="1" dirty="0" err="1">
                <a:ln>
                  <a:solidFill>
                    <a:srgbClr val="002060"/>
                  </a:solidFill>
                </a:ln>
                <a:solidFill>
                  <a:srgbClr val="730000"/>
                </a:solidFill>
                <a:latin typeface="Britannic Bold" panose="020B0903060703020204" pitchFamily="34" charset="77"/>
                <a:cs typeface="Baghdad" pitchFamily="2" charset="-78"/>
              </a:rPr>
              <a:t>Scientific</a:t>
            </a:r>
            <a:r>
              <a:rPr lang="fr-FR" b="1" dirty="0">
                <a:ln>
                  <a:solidFill>
                    <a:srgbClr val="002060"/>
                  </a:solidFill>
                </a:ln>
                <a:solidFill>
                  <a:srgbClr val="730000"/>
                </a:solidFill>
                <a:latin typeface="Britannic Bold" panose="020B0903060703020204" pitchFamily="34" charset="77"/>
                <a:cs typeface="Baghdad" pitchFamily="2" charset="-78"/>
              </a:rPr>
              <a:t> Day</a:t>
            </a:r>
          </a:p>
          <a:p>
            <a:pPr algn="ctr"/>
            <a:r>
              <a:rPr lang="fr-FR" sz="1600" b="1" i="1" dirty="0">
                <a:ln>
                  <a:solidFill>
                    <a:srgbClr val="002060"/>
                  </a:solidFill>
                </a:ln>
                <a:solidFill>
                  <a:srgbClr val="730000"/>
                </a:solidFill>
                <a:latin typeface="Britannic Bold" panose="020B0903060703020204" pitchFamily="34" charset="77"/>
                <a:ea typeface="Tahoma" panose="020B0604030504040204" pitchFamily="34" charset="0"/>
                <a:cs typeface="Baghdad" pitchFamily="2" charset="-78"/>
              </a:rPr>
              <a:t>BRUCELLA</a:t>
            </a:r>
            <a:r>
              <a:rPr lang="fr-FR" sz="1600" b="1" dirty="0">
                <a:ln>
                  <a:solidFill>
                    <a:srgbClr val="002060"/>
                  </a:solidFill>
                </a:ln>
                <a:solidFill>
                  <a:srgbClr val="730000"/>
                </a:solidFill>
                <a:latin typeface="Britannic Bold" panose="020B0903060703020204" pitchFamily="34" charset="77"/>
                <a:ea typeface="Tahoma" panose="020B0604030504040204" pitchFamily="34" charset="0"/>
                <a:cs typeface="Baghdad" pitchFamily="2" charset="-78"/>
              </a:rPr>
              <a:t> and BRUCELLOSIS: A PERPETUAL CHALLENGE </a:t>
            </a:r>
          </a:p>
          <a:p>
            <a:pPr algn="ctr">
              <a:lnSpc>
                <a:spcPts val="2600"/>
              </a:lnSpc>
            </a:pPr>
            <a:r>
              <a:rPr lang="fr-FR" sz="1600" b="1" dirty="0">
                <a:ln>
                  <a:solidFill>
                    <a:srgbClr val="002060"/>
                  </a:solidFill>
                </a:ln>
                <a:solidFill>
                  <a:srgbClr val="730000"/>
                </a:solidFill>
                <a:latin typeface="Britannic Bold" panose="020B0903060703020204" pitchFamily="34" charset="77"/>
                <a:ea typeface="Tahoma" panose="020B0604030504040204" pitchFamily="34" charset="0"/>
                <a:cs typeface="Baghdad" pitchFamily="2" charset="-78"/>
              </a:rPr>
              <a:t>10th </a:t>
            </a:r>
            <a:r>
              <a:rPr lang="fr-FR" sz="1600" b="1" dirty="0" err="1">
                <a:ln>
                  <a:solidFill>
                    <a:srgbClr val="002060"/>
                  </a:solidFill>
                </a:ln>
                <a:solidFill>
                  <a:srgbClr val="730000"/>
                </a:solidFill>
                <a:latin typeface="Britannic Bold" panose="020B0903060703020204" pitchFamily="34" charset="77"/>
                <a:ea typeface="Tahoma" panose="020B0604030504040204" pitchFamily="34" charset="0"/>
                <a:cs typeface="Baghdad" pitchFamily="2" charset="-78"/>
              </a:rPr>
              <a:t>February</a:t>
            </a:r>
            <a:r>
              <a:rPr lang="fr-FR" sz="1600" b="1" dirty="0">
                <a:ln>
                  <a:solidFill>
                    <a:srgbClr val="002060"/>
                  </a:solidFill>
                </a:ln>
                <a:solidFill>
                  <a:srgbClr val="730000"/>
                </a:solidFill>
                <a:latin typeface="Britannic Bold" panose="020B0903060703020204" pitchFamily="34" charset="77"/>
                <a:ea typeface="Tahoma" panose="020B0604030504040204" pitchFamily="34" charset="0"/>
                <a:cs typeface="Baghdad" pitchFamily="2" charset="-78"/>
              </a:rPr>
              <a:t> 2024, ENSV</a:t>
            </a:r>
            <a:endParaRPr lang="en-GB" sz="1600" b="1" dirty="0">
              <a:ln>
                <a:solidFill>
                  <a:srgbClr val="002060"/>
                </a:solidFill>
              </a:ln>
              <a:solidFill>
                <a:srgbClr val="730000"/>
              </a:solidFill>
              <a:latin typeface="Britannic Bold" panose="020B0903060703020204" pitchFamily="34" charset="77"/>
              <a:ea typeface="Tahoma" panose="020B0604030504040204" pitchFamily="34" charset="0"/>
              <a:cs typeface="Baghdad" pitchFamily="2" charset="-78"/>
            </a:endParaRPr>
          </a:p>
          <a:p>
            <a:pPr algn="ctr"/>
            <a:endParaRPr lang="en-GB" sz="2400" b="1" dirty="0">
              <a:ln>
                <a:solidFill>
                  <a:srgbClr val="002060"/>
                </a:solidFill>
              </a:ln>
              <a:solidFill>
                <a:srgbClr val="C2EAFA"/>
              </a:solidFill>
              <a:effectLst>
                <a:innerShdw blurRad="63500" dist="50800" dir="16200000">
                  <a:prstClr val="black">
                    <a:alpha val="50000"/>
                  </a:prstClr>
                </a:innerShdw>
              </a:effectLst>
              <a:latin typeface="Britannic Bold" panose="020B0903060703020204" pitchFamily="34" charset="77"/>
              <a:cs typeface="Baghdad" pitchFamily="2" charset="-78"/>
            </a:endParaRPr>
          </a:p>
        </p:txBody>
      </p:sp>
      <p:pic>
        <p:nvPicPr>
          <p:cNvPr id="18" name="Image 17">
            <a:extLst>
              <a:ext uri="{FF2B5EF4-FFF2-40B4-BE49-F238E27FC236}">
                <a16:creationId xmlns:a16="http://schemas.microsoft.com/office/drawing/2014/main" id="{A7D24FE5-01D0-2BA3-DBB7-6864C9CB19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3967" y="507134"/>
            <a:ext cx="1394039" cy="872206"/>
          </a:xfrm>
          <a:prstGeom prst="rect">
            <a:avLst/>
          </a:prstGeom>
        </p:spPr>
      </p:pic>
      <p:pic>
        <p:nvPicPr>
          <p:cNvPr id="20" name="Image 19">
            <a:extLst>
              <a:ext uri="{FF2B5EF4-FFF2-40B4-BE49-F238E27FC236}">
                <a16:creationId xmlns:a16="http://schemas.microsoft.com/office/drawing/2014/main" id="{E259327E-E1AF-4D35-1944-A0A70114F7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953" y="507134"/>
            <a:ext cx="1440883" cy="751909"/>
          </a:xfrm>
          <a:prstGeom prst="rect">
            <a:avLst/>
          </a:prstGeom>
        </p:spPr>
      </p:pic>
      <p:sp>
        <p:nvSpPr>
          <p:cNvPr id="21" name="Rectangle 20">
            <a:extLst>
              <a:ext uri="{FF2B5EF4-FFF2-40B4-BE49-F238E27FC236}">
                <a16:creationId xmlns:a16="http://schemas.microsoft.com/office/drawing/2014/main" id="{BE5287B0-7DE9-440A-5226-8D731936DE39}"/>
              </a:ext>
            </a:extLst>
          </p:cNvPr>
          <p:cNvSpPr/>
          <p:nvPr/>
        </p:nvSpPr>
        <p:spPr>
          <a:xfrm>
            <a:off x="644687" y="2048856"/>
            <a:ext cx="10877877" cy="2132976"/>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4400" b="1" dirty="0">
              <a:solidFill>
                <a:srgbClr val="002060"/>
              </a:solidFill>
              <a:latin typeface="Britannic Bold" panose="020B0903060703020204" pitchFamily="34" charset="77"/>
              <a:cs typeface="Times New Roman" panose="02020603050405020304" pitchFamily="18" charset="0"/>
            </a:endParaRPr>
          </a:p>
          <a:p>
            <a:pPr algn="ctr"/>
            <a:r>
              <a:rPr lang="en-US" sz="4400" b="1" dirty="0">
                <a:solidFill>
                  <a:srgbClr val="002060"/>
                </a:solidFill>
                <a:latin typeface="Britannic Bold" panose="020B0903060703020204" pitchFamily="34" charset="0"/>
              </a:rPr>
              <a:t>Mathematical modeling of small ruminant brucellosis: Simulation of control strategies in El Oued province</a:t>
            </a:r>
            <a:endParaRPr lang="en-US" sz="4400" dirty="0">
              <a:solidFill>
                <a:srgbClr val="002060"/>
              </a:solidFill>
              <a:latin typeface="Britannic Bold" panose="020B0903060703020204" pitchFamily="34" charset="0"/>
            </a:endParaRPr>
          </a:p>
          <a:p>
            <a:pPr algn="ctr"/>
            <a:r>
              <a:rPr lang="en-GB" sz="4400" dirty="0">
                <a:solidFill>
                  <a:srgbClr val="0070C0"/>
                </a:solidFill>
                <a:latin typeface="Britannic Bold" panose="020B0903060703020204" pitchFamily="34" charset="0"/>
                <a:cs typeface="Times New Roman" panose="02020603050405020304" pitchFamily="18" charset="0"/>
              </a:rPr>
              <a:t>  </a:t>
            </a:r>
          </a:p>
        </p:txBody>
      </p:sp>
      <p:cxnSp>
        <p:nvCxnSpPr>
          <p:cNvPr id="35" name="Connecteur droit 34">
            <a:extLst>
              <a:ext uri="{FF2B5EF4-FFF2-40B4-BE49-F238E27FC236}">
                <a16:creationId xmlns:a16="http://schemas.microsoft.com/office/drawing/2014/main" id="{CE642779-FA41-8B99-98F0-487388EC40DD}"/>
              </a:ext>
            </a:extLst>
          </p:cNvPr>
          <p:cNvCxnSpPr/>
          <p:nvPr/>
        </p:nvCxnSpPr>
        <p:spPr>
          <a:xfrm>
            <a:off x="0" y="6858000"/>
            <a:ext cx="1216792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C261638E-EB09-2F9B-916D-76C1FF3D944D}"/>
              </a:ext>
            </a:extLst>
          </p:cNvPr>
          <p:cNvCxnSpPr>
            <a:cxnSpLocks/>
          </p:cNvCxnSpPr>
          <p:nvPr/>
        </p:nvCxnSpPr>
        <p:spPr>
          <a:xfrm flipH="1" flipV="1">
            <a:off x="0" y="0"/>
            <a:ext cx="15217" cy="6858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1AD2176E-9375-804C-38C8-C264423A1FE8}"/>
              </a:ext>
            </a:extLst>
          </p:cNvPr>
          <p:cNvCxnSpPr>
            <a:cxnSpLocks/>
          </p:cNvCxnSpPr>
          <p:nvPr/>
        </p:nvCxnSpPr>
        <p:spPr>
          <a:xfrm flipH="1">
            <a:off x="12152034" y="0"/>
            <a:ext cx="39966" cy="685562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BE5287B0-7DE9-440A-5226-8D731936DE39}"/>
              </a:ext>
            </a:extLst>
          </p:cNvPr>
          <p:cNvSpPr/>
          <p:nvPr/>
        </p:nvSpPr>
        <p:spPr>
          <a:xfrm>
            <a:off x="219009" y="4492495"/>
            <a:ext cx="11528854" cy="2006652"/>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b="1" u="sng" dirty="0">
                <a:solidFill>
                  <a:srgbClr val="730000"/>
                </a:solidFill>
                <a:latin typeface="Britannic Bold" panose="020B0903060703020204" pitchFamily="34" charset="0"/>
              </a:rPr>
              <a:t>Nacira Ramdani</a:t>
            </a:r>
            <a:r>
              <a:rPr lang="fr-FR" b="1" dirty="0">
                <a:solidFill>
                  <a:srgbClr val="730000"/>
                </a:solidFill>
                <a:latin typeface="Britannic Bold" panose="020B0903060703020204" pitchFamily="34" charset="0"/>
              </a:rPr>
              <a:t> </a:t>
            </a:r>
            <a:r>
              <a:rPr lang="fr-FR" b="1" baseline="30000" dirty="0">
                <a:solidFill>
                  <a:srgbClr val="730000"/>
                </a:solidFill>
                <a:latin typeface="Britannic Bold" panose="020B0903060703020204" pitchFamily="34" charset="0"/>
              </a:rPr>
              <a:t>1</a:t>
            </a:r>
            <a:r>
              <a:rPr lang="fr-FR" b="1" dirty="0">
                <a:solidFill>
                  <a:srgbClr val="730000"/>
                </a:solidFill>
                <a:latin typeface="Britannic Bold" panose="020B0903060703020204" pitchFamily="34" charset="0"/>
              </a:rPr>
              <a:t>, Sabrina </a:t>
            </a:r>
            <a:r>
              <a:rPr lang="fr-FR" b="1" dirty="0" err="1">
                <a:solidFill>
                  <a:srgbClr val="730000"/>
                </a:solidFill>
                <a:latin typeface="Britannic Bold" panose="020B0903060703020204" pitchFamily="34" charset="0"/>
              </a:rPr>
              <a:t>Boussena</a:t>
            </a:r>
            <a:r>
              <a:rPr lang="fr-FR" b="1" dirty="0">
                <a:solidFill>
                  <a:srgbClr val="730000"/>
                </a:solidFill>
                <a:latin typeface="Britannic Bold" panose="020B0903060703020204" pitchFamily="34" charset="0"/>
              </a:rPr>
              <a:t> </a:t>
            </a:r>
            <a:r>
              <a:rPr lang="fr-FR" b="1" baseline="30000" dirty="0">
                <a:solidFill>
                  <a:srgbClr val="730000"/>
                </a:solidFill>
                <a:latin typeface="Britannic Bold" panose="020B0903060703020204" pitchFamily="34" charset="0"/>
              </a:rPr>
              <a:t>2</a:t>
            </a:r>
            <a:r>
              <a:rPr lang="fr-FR" b="1" dirty="0">
                <a:solidFill>
                  <a:srgbClr val="730000"/>
                </a:solidFill>
                <a:latin typeface="Britannic Bold" panose="020B0903060703020204" pitchFamily="34" charset="0"/>
              </a:rPr>
              <a:t>, Nassim Moula </a:t>
            </a:r>
            <a:r>
              <a:rPr lang="fr-FR" b="1" baseline="30000" dirty="0">
                <a:solidFill>
                  <a:srgbClr val="730000"/>
                </a:solidFill>
                <a:latin typeface="Britannic Bold" panose="020B0903060703020204" pitchFamily="34" charset="0"/>
              </a:rPr>
              <a:t>3</a:t>
            </a:r>
            <a:endParaRPr lang="en-US" dirty="0">
              <a:solidFill>
                <a:srgbClr val="730000"/>
              </a:solidFill>
              <a:latin typeface="Britannic Bold" panose="020B0903060703020204" pitchFamily="34" charset="0"/>
            </a:endParaRPr>
          </a:p>
          <a:p>
            <a:pPr>
              <a:lnSpc>
                <a:spcPct val="150000"/>
              </a:lnSpc>
            </a:pPr>
            <a:r>
              <a:rPr lang="en-US" sz="1600" i="1" dirty="0">
                <a:solidFill>
                  <a:srgbClr val="730000"/>
                </a:solidFill>
                <a:latin typeface="Britannic Bold" panose="020B0903060703020204" pitchFamily="34" charset="0"/>
              </a:rPr>
              <a:t>1 Regional Veterinary Laboratory of El Oued, National Institute of Veterinary Medicine, Algiers, Algeria.</a:t>
            </a:r>
            <a:endParaRPr lang="en-US" sz="1600" dirty="0">
              <a:solidFill>
                <a:srgbClr val="730000"/>
              </a:solidFill>
              <a:latin typeface="Britannic Bold" panose="020B0903060703020204" pitchFamily="34" charset="0"/>
            </a:endParaRPr>
          </a:p>
          <a:p>
            <a:pPr>
              <a:lnSpc>
                <a:spcPct val="150000"/>
              </a:lnSpc>
            </a:pPr>
            <a:r>
              <a:rPr lang="en-US" sz="1600" i="1" dirty="0">
                <a:solidFill>
                  <a:srgbClr val="730000"/>
                </a:solidFill>
                <a:latin typeface="Britannic Bold" panose="020B0903060703020204" pitchFamily="34" charset="0"/>
              </a:rPr>
              <a:t>2 Management of Animal Health and Productions Laboratory, Institute of Veterinary Sciences, University of Frères </a:t>
            </a:r>
            <a:r>
              <a:rPr lang="en-US" sz="1600" i="1" dirty="0" err="1">
                <a:solidFill>
                  <a:srgbClr val="730000"/>
                </a:solidFill>
                <a:latin typeface="Britannic Bold" panose="020B0903060703020204" pitchFamily="34" charset="0"/>
              </a:rPr>
              <a:t>Mentouri</a:t>
            </a:r>
            <a:r>
              <a:rPr lang="en-US" sz="1600" i="1" dirty="0">
                <a:solidFill>
                  <a:srgbClr val="730000"/>
                </a:solidFill>
                <a:latin typeface="Britannic Bold" panose="020B0903060703020204" pitchFamily="34" charset="0"/>
              </a:rPr>
              <a:t> Constantine 1, Constantine, Algeria. </a:t>
            </a:r>
            <a:endParaRPr lang="en-US" sz="1600" dirty="0">
              <a:solidFill>
                <a:srgbClr val="730000"/>
              </a:solidFill>
              <a:latin typeface="Britannic Bold" panose="020B0903060703020204" pitchFamily="34" charset="0"/>
            </a:endParaRPr>
          </a:p>
          <a:p>
            <a:pPr>
              <a:lnSpc>
                <a:spcPct val="150000"/>
              </a:lnSpc>
            </a:pPr>
            <a:r>
              <a:rPr lang="en-US" sz="1600" i="1" dirty="0">
                <a:solidFill>
                  <a:srgbClr val="730000"/>
                </a:solidFill>
                <a:latin typeface="Britannic Bold" panose="020B0903060703020204" pitchFamily="34" charset="0"/>
              </a:rPr>
              <a:t> 3 Department of Veterinary Management of Animal Resources,   Faculty of Veterinary Medicine, Liège, Belgium.</a:t>
            </a:r>
            <a:endParaRPr lang="en-US" sz="1600" dirty="0">
              <a:solidFill>
                <a:srgbClr val="730000"/>
              </a:solidFill>
              <a:latin typeface="Britannic Bold" panose="020B0903060703020204" pitchFamily="34" charset="0"/>
            </a:endParaRPr>
          </a:p>
          <a:p>
            <a:pPr algn="ctr"/>
            <a:endParaRPr lang="en-GB" dirty="0">
              <a:solidFill>
                <a:srgbClr val="730000"/>
              </a:solidFill>
              <a:latin typeface="Britannic Bold" panose="020B0903060703020204" pitchFamily="34" charset="77"/>
              <a:cs typeface="Times New Roman" panose="02020603050405020304" pitchFamily="18" charset="0"/>
            </a:endParaRPr>
          </a:p>
        </p:txBody>
      </p:sp>
      <p:pic>
        <p:nvPicPr>
          <p:cNvPr id="10" name="Image 1" descr="Description : eloued">
            <a:extLst>
              <a:ext uri="{FF2B5EF4-FFF2-40B4-BE49-F238E27FC236}">
                <a16:creationId xmlns:a16="http://schemas.microsoft.com/office/drawing/2014/main" id="{E9AF9B58-2337-4172-861E-35063468902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701109" y="4133642"/>
            <a:ext cx="1021153" cy="960929"/>
          </a:xfrm>
          <a:prstGeom prst="rect">
            <a:avLst/>
          </a:prstGeom>
          <a:noFill/>
          <a:ln>
            <a:noFill/>
          </a:ln>
        </p:spPr>
      </p:pic>
      <p:pic>
        <p:nvPicPr>
          <p:cNvPr id="11" name="Image 1" descr="لا يتوفر نص بديل تلقائي.">
            <a:extLst>
              <a:ext uri="{FF2B5EF4-FFF2-40B4-BE49-F238E27FC236}">
                <a16:creationId xmlns:a16="http://schemas.microsoft.com/office/drawing/2014/main" id="{14374C65-8FD1-4826-B7E1-B153CB4135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6212" y="4612470"/>
            <a:ext cx="754897" cy="547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 2" descr="https://rs.umc.edu.dz/pedagogie/images/imagesbanner.png">
            <a:extLst>
              <a:ext uri="{FF2B5EF4-FFF2-40B4-BE49-F238E27FC236}">
                <a16:creationId xmlns:a16="http://schemas.microsoft.com/office/drawing/2014/main" id="{0645DEBC-5E06-48AF-933C-00BDE038BC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82000" y="4120557"/>
            <a:ext cx="1077570" cy="49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9336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p:cNvSpPr/>
          <p:nvPr/>
        </p:nvSpPr>
        <p:spPr>
          <a:xfrm>
            <a:off x="5019048" y="2820349"/>
            <a:ext cx="5400600" cy="830997"/>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5"/>
          </a:lnRef>
          <a:fillRef idx="1">
            <a:schemeClr val="lt1"/>
          </a:fillRef>
          <a:effectRef idx="0">
            <a:schemeClr val="accent5"/>
          </a:effectRef>
          <a:fontRef idx="minor">
            <a:schemeClr val="dk1"/>
          </a:fontRef>
        </p:style>
        <p:txBody>
          <a:bodyPr anchor="ctr"/>
          <a:lstStyle/>
          <a:p>
            <a:pPr algn="ctr">
              <a:defRPr/>
            </a:pPr>
            <a:r>
              <a:rPr lang="fr-FR" sz="2800" b="1" dirty="0"/>
              <a:t>Model running and data </a:t>
            </a:r>
            <a:r>
              <a:rPr lang="en-US" sz="2800" b="1" dirty="0"/>
              <a:t>analysis</a:t>
            </a:r>
          </a:p>
        </p:txBody>
      </p:sp>
      <p:sp>
        <p:nvSpPr>
          <p:cNvPr id="6" name="TextBox 5"/>
          <p:cNvSpPr txBox="1"/>
          <p:nvPr/>
        </p:nvSpPr>
        <p:spPr>
          <a:xfrm>
            <a:off x="1899367" y="2641974"/>
            <a:ext cx="2941637" cy="3384068"/>
          </a:xfrm>
          <a:prstGeom prst="rect">
            <a:avLst/>
          </a:prstGeom>
          <a:noFill/>
          <a:ln>
            <a:solidFill>
              <a:schemeClr val="accent3"/>
            </a:solidFill>
          </a:ln>
        </p:spPr>
        <p:txBody>
          <a:bodyPr>
            <a:spAutoFit/>
          </a:bodyPr>
          <a:lstStyle/>
          <a:p>
            <a:pPr marL="285750" indent="-285750">
              <a:lnSpc>
                <a:spcPct val="200000"/>
              </a:lnSpc>
              <a:buFont typeface="Courier New" panose="02070309020205020404" pitchFamily="49" charset="0"/>
              <a:buChar char="o"/>
              <a:defRPr/>
            </a:pPr>
            <a:r>
              <a:rPr lang="en-US" sz="2000" dirty="0">
                <a:latin typeface="Times New Roman" panose="02020603050405020304" pitchFamily="18" charset="0"/>
                <a:ea typeface="Tahoma" panose="020B0604030504040204" pitchFamily="34" charset="0"/>
                <a:cs typeface="Times New Roman" panose="02020603050405020304" pitchFamily="18" charset="0"/>
              </a:rPr>
              <a:t>Matlab</a:t>
            </a:r>
          </a:p>
          <a:p>
            <a:pPr marL="285750" indent="-285750">
              <a:buFont typeface="Courier New" panose="02070309020205020404" pitchFamily="49" charset="0"/>
              <a:buChar char="o"/>
              <a:defRPr/>
            </a:pPr>
            <a:r>
              <a:rPr lang="en-US" sz="2000" dirty="0">
                <a:latin typeface="Times New Roman" panose="02020603050405020304" pitchFamily="18" charset="0"/>
                <a:ea typeface="Tahoma" panose="020B0604030504040204" pitchFamily="34" charset="0"/>
                <a:cs typeface="Times New Roman" panose="02020603050405020304" pitchFamily="18" charset="0"/>
              </a:rPr>
              <a:t>Time step (dt)=1 day</a:t>
            </a:r>
          </a:p>
          <a:p>
            <a:pPr>
              <a:defRPr/>
            </a:pPr>
            <a:endParaRPr lang="en-US" sz="2000" dirty="0">
              <a:solidFill>
                <a:srgbClr val="7030A0"/>
              </a:solidFill>
              <a:latin typeface="Times New Roman" panose="02020603050405020304" pitchFamily="18" charset="0"/>
              <a:ea typeface="Tahoma" panose="020B0604030504040204" pitchFamily="34" charset="0"/>
              <a:cs typeface="Times New Roman" panose="02020603050405020304" pitchFamily="18" charset="0"/>
            </a:endParaRPr>
          </a:p>
          <a:p>
            <a:pPr marL="285750" indent="-285750">
              <a:buFont typeface="Courier New" panose="02070309020205020404" pitchFamily="49" charset="0"/>
              <a:buChar char="o"/>
              <a:defRPr/>
            </a:pPr>
            <a:r>
              <a:rPr lang="en-US" sz="2000" dirty="0" err="1">
                <a:latin typeface="Times New Roman" panose="02020603050405020304" pitchFamily="18" charset="0"/>
                <a:ea typeface="Tahoma" panose="020B0604030504040204" pitchFamily="34" charset="0"/>
                <a:cs typeface="Times New Roman" panose="02020603050405020304" pitchFamily="18" charset="0"/>
              </a:rPr>
              <a:t>Tmax</a:t>
            </a:r>
            <a:r>
              <a:rPr lang="en-US" sz="2000" dirty="0">
                <a:latin typeface="Times New Roman" panose="02020603050405020304" pitchFamily="18" charset="0"/>
                <a:ea typeface="Tahoma" panose="020B0604030504040204" pitchFamily="34" charset="0"/>
                <a:cs typeface="Times New Roman" panose="02020603050405020304" pitchFamily="18" charset="0"/>
              </a:rPr>
              <a:t> =20 years</a:t>
            </a:r>
          </a:p>
          <a:p>
            <a:pPr marL="285750" indent="-285750">
              <a:lnSpc>
                <a:spcPct val="200000"/>
              </a:lnSpc>
              <a:buFont typeface="Courier New" panose="02070309020205020404" pitchFamily="49" charset="0"/>
              <a:buChar char="o"/>
              <a:defRPr/>
            </a:pPr>
            <a:r>
              <a:rPr lang="en-US" sz="2000" dirty="0">
                <a:latin typeface="Times New Roman" panose="02020603050405020304" pitchFamily="18" charset="0"/>
                <a:ea typeface="Tahoma" panose="020B0604030504040204" pitchFamily="34" charset="0"/>
                <a:cs typeface="Times New Roman" panose="02020603050405020304" pitchFamily="18" charset="0"/>
              </a:rPr>
              <a:t>Euler's method</a:t>
            </a:r>
          </a:p>
          <a:p>
            <a:pPr marL="285750" indent="-285750">
              <a:lnSpc>
                <a:spcPct val="200000"/>
              </a:lnSpc>
              <a:buFont typeface="Courier New" panose="02070309020205020404" pitchFamily="49" charset="0"/>
              <a:buChar char="o"/>
              <a:defRPr/>
            </a:pPr>
            <a:r>
              <a:rPr lang="en-US" sz="20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Origin (Pro)</a:t>
            </a:r>
          </a:p>
          <a:p>
            <a:pPr marL="285750" indent="-285750">
              <a:lnSpc>
                <a:spcPct val="200000"/>
              </a:lnSpc>
              <a:buFont typeface="Courier New" panose="02070309020205020404" pitchFamily="49" charset="0"/>
              <a:buChar char="o"/>
              <a:defRPr/>
            </a:pPr>
            <a:r>
              <a:rPr lang="en-US" sz="20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Microsoft Excel</a:t>
            </a:r>
            <a:endParaRPr lang="en-US" sz="2000"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50189"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9049" y="4219766"/>
            <a:ext cx="1679575"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0" name="Picture 4"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6840" y="4762500"/>
            <a:ext cx="253365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1" name="Picture 8" descr="See the source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03199" y="5356605"/>
            <a:ext cx="205105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4367003" y="1927524"/>
            <a:ext cx="3404592" cy="46166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fr-FR" sz="2400" b="1" dirty="0">
                <a:solidFill>
                  <a:srgbClr val="0070C0"/>
                </a:solidFill>
              </a:rPr>
              <a:t>Materials and Methods</a:t>
            </a:r>
          </a:p>
        </p:txBody>
      </p:sp>
      <p:sp>
        <p:nvSpPr>
          <p:cNvPr id="11" name="TextBox 10"/>
          <p:cNvSpPr txBox="1"/>
          <p:nvPr/>
        </p:nvSpPr>
        <p:spPr>
          <a:xfrm>
            <a:off x="2167228" y="140357"/>
            <a:ext cx="8105236" cy="107721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3200" b="1" dirty="0">
                <a:solidFill>
                  <a:schemeClr val="tx1"/>
                </a:solidFill>
              </a:rPr>
              <a:t>Deterministic mathematical model of the dynamic of spread of brucellosis</a:t>
            </a:r>
          </a:p>
        </p:txBody>
      </p:sp>
      <p:sp>
        <p:nvSpPr>
          <p:cNvPr id="12" name="Rectangle 11"/>
          <p:cNvSpPr/>
          <p:nvPr/>
        </p:nvSpPr>
        <p:spPr>
          <a:xfrm>
            <a:off x="1631504" y="116632"/>
            <a:ext cx="535724" cy="92333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fr-F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223792" y="1922620"/>
            <a:ext cx="3240360" cy="46166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sz="2400" b="1" dirty="0">
                <a:solidFill>
                  <a:srgbClr val="0070C0"/>
                </a:solidFill>
              </a:rPr>
              <a:t>Results</a:t>
            </a:r>
            <a:r>
              <a:rPr lang="fr-FR" sz="2400" b="1" dirty="0">
                <a:solidFill>
                  <a:srgbClr val="0070C0"/>
                </a:solidFill>
              </a:rPr>
              <a:t> and discussion</a:t>
            </a:r>
          </a:p>
        </p:txBody>
      </p:sp>
      <p:sp>
        <p:nvSpPr>
          <p:cNvPr id="10" name="Rectangle 9"/>
          <p:cNvSpPr/>
          <p:nvPr/>
        </p:nvSpPr>
        <p:spPr>
          <a:xfrm>
            <a:off x="1631504" y="116632"/>
            <a:ext cx="535724" cy="92333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fr-F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p>
        </p:txBody>
      </p:sp>
      <p:sp>
        <p:nvSpPr>
          <p:cNvPr id="2" name="TextBox 1">
            <a:extLst>
              <a:ext uri="{FF2B5EF4-FFF2-40B4-BE49-F238E27FC236}">
                <a16:creationId xmlns:a16="http://schemas.microsoft.com/office/drawing/2014/main" id="{35A73F6B-D067-0467-8769-A83837C9CD4B}"/>
              </a:ext>
            </a:extLst>
          </p:cNvPr>
          <p:cNvSpPr txBox="1"/>
          <p:nvPr/>
        </p:nvSpPr>
        <p:spPr>
          <a:xfrm>
            <a:off x="2455260" y="116632"/>
            <a:ext cx="8105236" cy="107721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3200" b="1" dirty="0">
                <a:solidFill>
                  <a:schemeClr val="tx1"/>
                </a:solidFill>
              </a:rPr>
              <a:t>Deterministic mathematical model of the dynamic of spread of brucellosis</a:t>
            </a:r>
          </a:p>
        </p:txBody>
      </p:sp>
      <p:graphicFrame>
        <p:nvGraphicFramePr>
          <p:cNvPr id="11" name="Chart 10">
            <a:extLst>
              <a:ext uri="{FF2B5EF4-FFF2-40B4-BE49-F238E27FC236}">
                <a16:creationId xmlns:a16="http://schemas.microsoft.com/office/drawing/2014/main" id="{5958E402-B742-42BF-B64B-BADEF3B64718}"/>
              </a:ext>
            </a:extLst>
          </p:cNvPr>
          <p:cNvGraphicFramePr>
            <a:graphicFrameLocks/>
          </p:cNvGraphicFramePr>
          <p:nvPr>
            <p:extLst/>
          </p:nvPr>
        </p:nvGraphicFramePr>
        <p:xfrm>
          <a:off x="5722697" y="3212977"/>
          <a:ext cx="4631505" cy="3112605"/>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a:extLst>
              <a:ext uri="{FF2B5EF4-FFF2-40B4-BE49-F238E27FC236}">
                <a16:creationId xmlns:a16="http://schemas.microsoft.com/office/drawing/2014/main" id="{417F8C28-2B3A-4760-B0B9-958728E21A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3737" y="2896581"/>
            <a:ext cx="4480059" cy="3429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52146" y="2725739"/>
            <a:ext cx="2903215" cy="923925"/>
          </a:xfrm>
          <a:prstGeom prst="rect">
            <a:avLst/>
          </a:prstGeom>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2400" dirty="0"/>
              <a:t>Brucellosis vaccines</a:t>
            </a:r>
          </a:p>
        </p:txBody>
      </p:sp>
      <p:sp>
        <p:nvSpPr>
          <p:cNvPr id="11" name="TextBox 10"/>
          <p:cNvSpPr txBox="1"/>
          <p:nvPr/>
        </p:nvSpPr>
        <p:spPr>
          <a:xfrm>
            <a:off x="6095472" y="3350638"/>
            <a:ext cx="4294853" cy="2769989"/>
          </a:xfrm>
          <a:prstGeom prst="rect">
            <a:avLst/>
          </a:prstGeom>
          <a:ln>
            <a:solidFill>
              <a:schemeClr val="accent5">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lnSpc>
                <a:spcPct val="150000"/>
              </a:lnSpc>
              <a:buFont typeface="Wingdings" panose="05000000000000000000" pitchFamily="2" charset="2"/>
              <a:buChar char="q"/>
              <a:defRPr/>
            </a:pPr>
            <a:r>
              <a:rPr lang="fr-FR" sz="2400" i="1" dirty="0"/>
              <a:t>Brucella melitensis </a:t>
            </a:r>
            <a:r>
              <a:rPr lang="fr-FR" sz="2400" dirty="0"/>
              <a:t>Rev1</a:t>
            </a:r>
          </a:p>
          <a:p>
            <a:pPr>
              <a:lnSpc>
                <a:spcPct val="150000"/>
              </a:lnSpc>
              <a:defRPr/>
            </a:pPr>
            <a:endParaRPr lang="fr-FR" sz="2400" dirty="0"/>
          </a:p>
          <a:p>
            <a:pPr marL="342900" indent="-342900">
              <a:buFont typeface="Wingdings" panose="05000000000000000000" pitchFamily="2" charset="2"/>
              <a:buChar char="q"/>
              <a:defRPr/>
            </a:pPr>
            <a:r>
              <a:rPr lang="en-US" sz="2400" dirty="0"/>
              <a:t>Vaccination efficacy : 100%</a:t>
            </a:r>
          </a:p>
          <a:p>
            <a:pPr>
              <a:defRPr/>
            </a:pPr>
            <a:r>
              <a:rPr lang="en-US" dirty="0">
                <a:solidFill>
                  <a:srgbClr val="7030A0"/>
                </a:solidFill>
              </a:rPr>
              <a:t>        </a:t>
            </a:r>
          </a:p>
          <a:p>
            <a:pPr marL="342900" indent="-342900">
              <a:lnSpc>
                <a:spcPct val="150000"/>
              </a:lnSpc>
              <a:buFont typeface="Wingdings" panose="05000000000000000000" pitchFamily="2" charset="2"/>
              <a:buChar char="q"/>
              <a:defRPr/>
            </a:pPr>
            <a:endParaRPr lang="en-US" sz="2400" dirty="0"/>
          </a:p>
          <a:p>
            <a:pPr marL="342900" indent="-342900">
              <a:buFont typeface="Wingdings" panose="05000000000000000000" pitchFamily="2" charset="2"/>
              <a:buChar char="q"/>
              <a:defRPr/>
            </a:pPr>
            <a:r>
              <a:rPr lang="en-US" sz="2400" dirty="0"/>
              <a:t>Waning immunity: 1/2.5 </a:t>
            </a:r>
            <a:r>
              <a:rPr lang="en-US" sz="2400" dirty="0" err="1"/>
              <a:t>yrs</a:t>
            </a:r>
            <a:endParaRPr lang="en-US" sz="2400" dirty="0"/>
          </a:p>
        </p:txBody>
      </p:sp>
      <p:sp>
        <p:nvSpPr>
          <p:cNvPr id="14" name="Rectangle: Rounded Corners 13"/>
          <p:cNvSpPr/>
          <p:nvPr/>
        </p:nvSpPr>
        <p:spPr>
          <a:xfrm>
            <a:off x="7669484" y="2290058"/>
            <a:ext cx="2686364" cy="614491"/>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5"/>
          </a:lnRef>
          <a:fillRef idx="1">
            <a:schemeClr val="lt1"/>
          </a:fillRef>
          <a:effectRef idx="0">
            <a:schemeClr val="accent5"/>
          </a:effectRef>
          <a:fontRef idx="minor">
            <a:schemeClr val="dk1"/>
          </a:fontRef>
        </p:style>
        <p:txBody>
          <a:bodyPr anchor="ctr"/>
          <a:lstStyle/>
          <a:p>
            <a:pPr algn="ctr">
              <a:defRPr/>
            </a:pPr>
            <a:r>
              <a:rPr lang="fr-FR" sz="3600" b="1" dirty="0"/>
              <a:t>Data</a:t>
            </a:r>
          </a:p>
        </p:txBody>
      </p:sp>
      <p:pic>
        <p:nvPicPr>
          <p:cNvPr id="52238" name="Picture 2"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9497" y="2928939"/>
            <a:ext cx="1135063"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694560" y="5473701"/>
            <a:ext cx="2541587" cy="923925"/>
          </a:xfrm>
          <a:prstGeom prst="rect">
            <a:avLst/>
          </a:prstGeom>
          <a:ln/>
        </p:spPr>
        <p:style>
          <a:lnRef idx="2">
            <a:schemeClr val="accent5"/>
          </a:lnRef>
          <a:fillRef idx="1">
            <a:schemeClr val="lt1"/>
          </a:fillRef>
          <a:effectRef idx="0">
            <a:schemeClr val="accent5"/>
          </a:effectRef>
          <a:fontRef idx="minor">
            <a:schemeClr val="dk1"/>
          </a:fontRef>
        </p:style>
        <p:txBody>
          <a:bodyPr anchor="ctr"/>
          <a:lstStyle/>
          <a:p>
            <a:pPr algn="ctr">
              <a:defRPr/>
            </a:pPr>
            <a:r>
              <a:rPr lang="en-US" sz="2400" dirty="0"/>
              <a:t>Fixed input data</a:t>
            </a:r>
          </a:p>
        </p:txBody>
      </p:sp>
      <p:sp>
        <p:nvSpPr>
          <p:cNvPr id="9" name="Rectangle 8"/>
          <p:cNvSpPr/>
          <p:nvPr/>
        </p:nvSpPr>
        <p:spPr>
          <a:xfrm>
            <a:off x="2328689" y="4090840"/>
            <a:ext cx="3504906" cy="922337"/>
          </a:xfrm>
          <a:prstGeom prst="rect">
            <a:avLst/>
          </a:prstGeom>
          <a:ln/>
        </p:spPr>
        <p:style>
          <a:lnRef idx="2">
            <a:schemeClr val="accent5"/>
          </a:lnRef>
          <a:fillRef idx="1">
            <a:schemeClr val="lt1"/>
          </a:fillRef>
          <a:effectRef idx="0">
            <a:schemeClr val="accent5"/>
          </a:effectRef>
          <a:fontRef idx="minor">
            <a:schemeClr val="dk1"/>
          </a:fontRef>
        </p:style>
        <p:txBody>
          <a:bodyPr anchor="ctr"/>
          <a:lstStyle/>
          <a:p>
            <a:pPr algn="ctr">
              <a:defRPr/>
            </a:pPr>
            <a:r>
              <a:rPr lang="en-US" sz="2400" dirty="0"/>
              <a:t>Serological tests performance</a:t>
            </a:r>
          </a:p>
        </p:txBody>
      </p:sp>
      <p:pic>
        <p:nvPicPr>
          <p:cNvPr id="52241" name="Picture 2"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9497" y="4270375"/>
            <a:ext cx="1136651"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2" name="Picture 2"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4010" y="5632450"/>
            <a:ext cx="1135063"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4223792" y="1918433"/>
            <a:ext cx="3240360" cy="46166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fr-FR" sz="2400" b="1" dirty="0">
                <a:solidFill>
                  <a:srgbClr val="0070C0"/>
                </a:solidFill>
              </a:rPr>
              <a:t>Materials and Methods</a:t>
            </a:r>
          </a:p>
        </p:txBody>
      </p:sp>
      <p:sp>
        <p:nvSpPr>
          <p:cNvPr id="2" name="TextBox 1">
            <a:extLst>
              <a:ext uri="{FF2B5EF4-FFF2-40B4-BE49-F238E27FC236}">
                <a16:creationId xmlns:a16="http://schemas.microsoft.com/office/drawing/2014/main" id="{6D34A60F-0A46-1A7D-0FE7-E5046E37C5C1}"/>
              </a:ext>
            </a:extLst>
          </p:cNvPr>
          <p:cNvSpPr txBox="1"/>
          <p:nvPr/>
        </p:nvSpPr>
        <p:spPr>
          <a:xfrm>
            <a:off x="2310836" y="-4030"/>
            <a:ext cx="8105236" cy="107721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3200" b="1" dirty="0">
                <a:solidFill>
                  <a:schemeClr val="tx1"/>
                </a:solidFill>
              </a:rPr>
              <a:t>Deterministic simulation agent-based model of control/eradication strategies</a:t>
            </a:r>
          </a:p>
        </p:txBody>
      </p:sp>
      <p:sp>
        <p:nvSpPr>
          <p:cNvPr id="3" name="Rectangle 2">
            <a:extLst>
              <a:ext uri="{FF2B5EF4-FFF2-40B4-BE49-F238E27FC236}">
                <a16:creationId xmlns:a16="http://schemas.microsoft.com/office/drawing/2014/main" id="{B487CEA1-3948-18A1-1115-A11EC5B55252}"/>
              </a:ext>
            </a:extLst>
          </p:cNvPr>
          <p:cNvSpPr/>
          <p:nvPr/>
        </p:nvSpPr>
        <p:spPr>
          <a:xfrm>
            <a:off x="1631504" y="116632"/>
            <a:ext cx="535724" cy="92333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fr-F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26829" y="2725739"/>
            <a:ext cx="3111500" cy="923925"/>
          </a:xfrm>
          <a:prstGeom prst="rect">
            <a:avLst/>
          </a:prstGeom>
          <a:ln/>
        </p:spPr>
        <p:style>
          <a:lnRef idx="2">
            <a:schemeClr val="accent5"/>
          </a:lnRef>
          <a:fillRef idx="1">
            <a:schemeClr val="lt1"/>
          </a:fillRef>
          <a:effectRef idx="0">
            <a:schemeClr val="accent5"/>
          </a:effectRef>
          <a:fontRef idx="minor">
            <a:schemeClr val="dk1"/>
          </a:fontRef>
        </p:style>
        <p:txBody>
          <a:bodyPr anchor="ctr"/>
          <a:lstStyle/>
          <a:p>
            <a:pPr algn="ctr">
              <a:defRPr/>
            </a:pPr>
            <a:r>
              <a:rPr lang="en-US" sz="2400" dirty="0"/>
              <a:t>Brucellosis vaccines</a:t>
            </a:r>
          </a:p>
        </p:txBody>
      </p:sp>
      <p:sp>
        <p:nvSpPr>
          <p:cNvPr id="11" name="TextBox 10"/>
          <p:cNvSpPr txBox="1"/>
          <p:nvPr/>
        </p:nvSpPr>
        <p:spPr>
          <a:xfrm>
            <a:off x="6506079" y="3495676"/>
            <a:ext cx="4035748" cy="2205037"/>
          </a:xfrm>
          <a:prstGeom prst="rect">
            <a:avLst/>
          </a:prstGeom>
          <a:ln>
            <a:solidFill>
              <a:schemeClr val="accent5">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lnSpc>
                <a:spcPct val="200000"/>
              </a:lnSpc>
              <a:buFont typeface="Wingdings" panose="05000000000000000000" pitchFamily="2" charset="2"/>
              <a:buChar char="q"/>
              <a:defRPr/>
            </a:pPr>
            <a:r>
              <a:rPr lang="en-US" sz="2400" dirty="0"/>
              <a:t>RBT and CFT used in series</a:t>
            </a:r>
          </a:p>
          <a:p>
            <a:pPr marL="342900" indent="-342900">
              <a:lnSpc>
                <a:spcPct val="200000"/>
              </a:lnSpc>
              <a:buFont typeface="Wingdings" panose="05000000000000000000" pitchFamily="2" charset="2"/>
              <a:buChar char="q"/>
              <a:defRPr/>
            </a:pPr>
            <a:r>
              <a:rPr lang="en-US" sz="2400" dirty="0" err="1"/>
              <a:t>Sp</a:t>
            </a:r>
            <a:r>
              <a:rPr lang="en-US" sz="2400" dirty="0"/>
              <a:t> :</a:t>
            </a:r>
            <a:r>
              <a:rPr lang="fr-FR" sz="2400" dirty="0"/>
              <a:t>99.99% </a:t>
            </a:r>
            <a:endParaRPr lang="en-US" sz="2400" dirty="0"/>
          </a:p>
          <a:p>
            <a:pPr marL="342900" indent="-342900">
              <a:lnSpc>
                <a:spcPct val="200000"/>
              </a:lnSpc>
              <a:buFont typeface="Wingdings" panose="05000000000000000000" pitchFamily="2" charset="2"/>
              <a:buChar char="q"/>
              <a:defRPr/>
            </a:pPr>
            <a:r>
              <a:rPr lang="en-US" sz="2400" dirty="0"/>
              <a:t>Se:</a:t>
            </a:r>
            <a:r>
              <a:rPr lang="fr-FR" sz="2400" dirty="0"/>
              <a:t>61.09% </a:t>
            </a:r>
            <a:endParaRPr lang="en-US" sz="2400" dirty="0"/>
          </a:p>
        </p:txBody>
      </p:sp>
      <p:sp>
        <p:nvSpPr>
          <p:cNvPr id="14" name="Rectangle: Rounded Corners 13"/>
          <p:cNvSpPr/>
          <p:nvPr/>
        </p:nvSpPr>
        <p:spPr>
          <a:xfrm>
            <a:off x="7649756" y="1865868"/>
            <a:ext cx="2686364" cy="614491"/>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5"/>
          </a:lnRef>
          <a:fillRef idx="1">
            <a:schemeClr val="lt1"/>
          </a:fillRef>
          <a:effectRef idx="0">
            <a:schemeClr val="accent5"/>
          </a:effectRef>
          <a:fontRef idx="minor">
            <a:schemeClr val="dk1"/>
          </a:fontRef>
        </p:style>
        <p:txBody>
          <a:bodyPr anchor="ctr"/>
          <a:lstStyle/>
          <a:p>
            <a:pPr algn="ctr">
              <a:defRPr/>
            </a:pPr>
            <a:r>
              <a:rPr lang="fr-FR" sz="3600" b="1" dirty="0"/>
              <a:t>Data</a:t>
            </a:r>
          </a:p>
        </p:txBody>
      </p:sp>
      <p:pic>
        <p:nvPicPr>
          <p:cNvPr id="53262" name="Picture 2"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9497" y="2928939"/>
            <a:ext cx="1135063"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2369692" y="3852864"/>
            <a:ext cx="3726308" cy="1160313"/>
          </a:xfrm>
          <a:prstGeom prst="rect">
            <a:avLst/>
          </a:prstGeom>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2400" dirty="0"/>
              <a:t>Serological tests performance</a:t>
            </a:r>
          </a:p>
        </p:txBody>
      </p:sp>
      <p:pic>
        <p:nvPicPr>
          <p:cNvPr id="53265" name="Picture 2"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9497" y="4270375"/>
            <a:ext cx="1136651"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4409396" y="1847175"/>
            <a:ext cx="3240360" cy="46166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fr-FR" sz="2400" b="1" dirty="0">
                <a:solidFill>
                  <a:srgbClr val="0070C0"/>
                </a:solidFill>
              </a:rPr>
              <a:t>Materials and Methods</a:t>
            </a:r>
          </a:p>
        </p:txBody>
      </p:sp>
      <p:sp>
        <p:nvSpPr>
          <p:cNvPr id="3" name="Rectangle 2">
            <a:extLst>
              <a:ext uri="{FF2B5EF4-FFF2-40B4-BE49-F238E27FC236}">
                <a16:creationId xmlns:a16="http://schemas.microsoft.com/office/drawing/2014/main" id="{A6A74835-FA67-C406-E1FD-B08731776992}"/>
              </a:ext>
            </a:extLst>
          </p:cNvPr>
          <p:cNvSpPr/>
          <p:nvPr/>
        </p:nvSpPr>
        <p:spPr>
          <a:xfrm>
            <a:off x="1631504" y="116632"/>
            <a:ext cx="535724" cy="92333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fr-F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p>
        </p:txBody>
      </p:sp>
      <p:sp>
        <p:nvSpPr>
          <p:cNvPr id="4" name="TextBox 3">
            <a:extLst>
              <a:ext uri="{FF2B5EF4-FFF2-40B4-BE49-F238E27FC236}">
                <a16:creationId xmlns:a16="http://schemas.microsoft.com/office/drawing/2014/main" id="{AF9A9921-FF2D-EEC0-8F29-DC97D545B3C7}"/>
              </a:ext>
            </a:extLst>
          </p:cNvPr>
          <p:cNvSpPr txBox="1"/>
          <p:nvPr/>
        </p:nvSpPr>
        <p:spPr>
          <a:xfrm>
            <a:off x="2310836" y="-4030"/>
            <a:ext cx="8105236" cy="107721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3200" b="1" dirty="0">
                <a:solidFill>
                  <a:schemeClr val="tx1"/>
                </a:solidFill>
              </a:rPr>
              <a:t>Deterministic simulation agent-based model of control/eradication strategies</a:t>
            </a:r>
          </a:p>
        </p:txBody>
      </p:sp>
      <p:sp>
        <p:nvSpPr>
          <p:cNvPr id="7" name="Rectangle 6">
            <a:extLst>
              <a:ext uri="{FF2B5EF4-FFF2-40B4-BE49-F238E27FC236}">
                <a16:creationId xmlns:a16="http://schemas.microsoft.com/office/drawing/2014/main" id="{1E59B5BC-B27D-90EF-62B0-D6DDC9853703}"/>
              </a:ext>
            </a:extLst>
          </p:cNvPr>
          <p:cNvSpPr/>
          <p:nvPr/>
        </p:nvSpPr>
        <p:spPr>
          <a:xfrm>
            <a:off x="2611786" y="5561464"/>
            <a:ext cx="2541587" cy="923925"/>
          </a:xfrm>
          <a:prstGeom prst="rect">
            <a:avLst/>
          </a:prstGeom>
          <a:ln/>
        </p:spPr>
        <p:style>
          <a:lnRef idx="2">
            <a:schemeClr val="accent5"/>
          </a:lnRef>
          <a:fillRef idx="1">
            <a:schemeClr val="lt1"/>
          </a:fillRef>
          <a:effectRef idx="0">
            <a:schemeClr val="accent5"/>
          </a:effectRef>
          <a:fontRef idx="minor">
            <a:schemeClr val="dk1"/>
          </a:fontRef>
        </p:style>
        <p:txBody>
          <a:bodyPr anchor="ctr"/>
          <a:lstStyle/>
          <a:p>
            <a:pPr algn="ctr">
              <a:defRPr/>
            </a:pPr>
            <a:r>
              <a:rPr lang="en-US" sz="2400" dirty="0"/>
              <a:t>Fixed input data</a:t>
            </a:r>
          </a:p>
        </p:txBody>
      </p:sp>
      <p:pic>
        <p:nvPicPr>
          <p:cNvPr id="8" name="Picture 2" descr="See the source image">
            <a:extLst>
              <a:ext uri="{FF2B5EF4-FFF2-40B4-BE49-F238E27FC236}">
                <a16:creationId xmlns:a16="http://schemas.microsoft.com/office/drawing/2014/main" id="{E9790D04-3FF1-6487-A1BA-627AB8CFF98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9497" y="5632450"/>
            <a:ext cx="1135063"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096000" y="3429000"/>
            <a:ext cx="4464050" cy="2123658"/>
          </a:xfrm>
          <a:prstGeom prst="rect">
            <a:avLst/>
          </a:prstGeom>
          <a:ln>
            <a:solidFill>
              <a:schemeClr val="accent5">
                <a:lumMod val="20000"/>
                <a:lumOff val="80000"/>
              </a:schemeClr>
            </a:solidFill>
          </a:ln>
        </p:spPr>
        <p:style>
          <a:lnRef idx="2">
            <a:schemeClr val="accent1"/>
          </a:lnRef>
          <a:fillRef idx="1">
            <a:schemeClr val="lt1"/>
          </a:fillRef>
          <a:effectRef idx="0">
            <a:schemeClr val="accent1"/>
          </a:effectRef>
          <a:fontRef idx="minor">
            <a:schemeClr val="dk1"/>
          </a:fontRef>
        </p:style>
        <p:txBody>
          <a:bodyPr>
            <a:spAutoFit/>
          </a:bodyPr>
          <a:lstStyle/>
          <a:p>
            <a:pPr marL="342900" indent="-342900">
              <a:buFont typeface="Wingdings" panose="05000000000000000000" pitchFamily="2" charset="2"/>
              <a:buChar char="q"/>
              <a:defRPr/>
            </a:pPr>
            <a:r>
              <a:rPr lang="en-US" sz="2400" dirty="0"/>
              <a:t>Proportion of animals to be sampled per year: </a:t>
            </a:r>
            <a:r>
              <a:rPr lang="en-US" sz="2400" b="1" dirty="0">
                <a:solidFill>
                  <a:srgbClr val="FF0000"/>
                </a:solidFill>
              </a:rPr>
              <a:t>K</a:t>
            </a:r>
          </a:p>
          <a:p>
            <a:pPr>
              <a:lnSpc>
                <a:spcPct val="150000"/>
              </a:lnSpc>
              <a:defRPr/>
            </a:pPr>
            <a:endParaRPr lang="en-US" sz="2400" dirty="0"/>
          </a:p>
          <a:p>
            <a:pPr marL="342900" indent="-342900">
              <a:buFont typeface="Wingdings" panose="05000000000000000000" pitchFamily="2" charset="2"/>
              <a:buChar char="q"/>
              <a:defRPr/>
            </a:pPr>
            <a:r>
              <a:rPr lang="en-US" sz="2400" dirty="0"/>
              <a:t>Proportion of animals to be vaccinated per year :</a:t>
            </a:r>
            <a:r>
              <a:rPr lang="fr-FR" sz="2400" b="1" dirty="0">
                <a:solidFill>
                  <a:srgbClr val="FF0000"/>
                </a:solidFill>
              </a:rPr>
              <a:t>ɣ</a:t>
            </a:r>
          </a:p>
        </p:txBody>
      </p:sp>
      <p:sp>
        <p:nvSpPr>
          <p:cNvPr id="14" name="Rectangle: Rounded Corners 13"/>
          <p:cNvSpPr/>
          <p:nvPr/>
        </p:nvSpPr>
        <p:spPr>
          <a:xfrm>
            <a:off x="7649756" y="1865868"/>
            <a:ext cx="2686364" cy="614491"/>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5"/>
          </a:lnRef>
          <a:fillRef idx="1">
            <a:schemeClr val="lt1"/>
          </a:fillRef>
          <a:effectRef idx="0">
            <a:schemeClr val="accent5"/>
          </a:effectRef>
          <a:fontRef idx="minor">
            <a:schemeClr val="dk1"/>
          </a:fontRef>
        </p:style>
        <p:txBody>
          <a:bodyPr anchor="ctr"/>
          <a:lstStyle/>
          <a:p>
            <a:pPr algn="ctr">
              <a:defRPr/>
            </a:pPr>
            <a:r>
              <a:rPr lang="fr-FR" sz="3600" b="1" dirty="0"/>
              <a:t>Data</a:t>
            </a:r>
          </a:p>
        </p:txBody>
      </p:sp>
      <p:sp>
        <p:nvSpPr>
          <p:cNvPr id="6" name="Rectangle 5"/>
          <p:cNvSpPr/>
          <p:nvPr/>
        </p:nvSpPr>
        <p:spPr>
          <a:xfrm>
            <a:off x="2328690" y="5458992"/>
            <a:ext cx="2543175" cy="922337"/>
          </a:xfrm>
          <a:prstGeom prst="rect">
            <a:avLst/>
          </a:prstGeom>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2400" dirty="0"/>
              <a:t>Fixed input data</a:t>
            </a:r>
          </a:p>
          <a:p>
            <a:pPr algn="ctr">
              <a:defRPr/>
            </a:pPr>
            <a:endParaRPr lang="en-US" dirty="0">
              <a:solidFill>
                <a:srgbClr val="7030A0"/>
              </a:solidFill>
              <a:latin typeface="+mj-lt"/>
            </a:endParaRPr>
          </a:p>
        </p:txBody>
      </p:sp>
      <p:pic>
        <p:nvPicPr>
          <p:cNvPr id="54290" name="Picture 2"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2841" y="5632450"/>
            <a:ext cx="1135063"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6AAE7641-327B-E2B9-4FFF-2A8D9D43F292}"/>
              </a:ext>
            </a:extLst>
          </p:cNvPr>
          <p:cNvSpPr/>
          <p:nvPr/>
        </p:nvSpPr>
        <p:spPr>
          <a:xfrm>
            <a:off x="1631504" y="116632"/>
            <a:ext cx="535724" cy="92333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fr-F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p>
        </p:txBody>
      </p:sp>
      <p:sp>
        <p:nvSpPr>
          <p:cNvPr id="4" name="TextBox 3">
            <a:extLst>
              <a:ext uri="{FF2B5EF4-FFF2-40B4-BE49-F238E27FC236}">
                <a16:creationId xmlns:a16="http://schemas.microsoft.com/office/drawing/2014/main" id="{34A8D648-069B-C116-5AF7-D5FED15F1AF2}"/>
              </a:ext>
            </a:extLst>
          </p:cNvPr>
          <p:cNvSpPr txBox="1"/>
          <p:nvPr/>
        </p:nvSpPr>
        <p:spPr>
          <a:xfrm>
            <a:off x="4409396" y="1847175"/>
            <a:ext cx="3240360" cy="46166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fr-FR" sz="2400" b="1" dirty="0">
                <a:solidFill>
                  <a:srgbClr val="0070C0"/>
                </a:solidFill>
              </a:rPr>
              <a:t>Materials and Methods</a:t>
            </a:r>
          </a:p>
        </p:txBody>
      </p:sp>
      <p:sp>
        <p:nvSpPr>
          <p:cNvPr id="7" name="TextBox 6">
            <a:extLst>
              <a:ext uri="{FF2B5EF4-FFF2-40B4-BE49-F238E27FC236}">
                <a16:creationId xmlns:a16="http://schemas.microsoft.com/office/drawing/2014/main" id="{0D1838E5-6E22-8000-B2FC-6F6B0514023A}"/>
              </a:ext>
            </a:extLst>
          </p:cNvPr>
          <p:cNvSpPr txBox="1"/>
          <p:nvPr/>
        </p:nvSpPr>
        <p:spPr>
          <a:xfrm>
            <a:off x="2310836" y="-4030"/>
            <a:ext cx="8105236" cy="107721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3200" b="1" dirty="0">
                <a:solidFill>
                  <a:schemeClr val="tx1"/>
                </a:solidFill>
              </a:rPr>
              <a:t>Deterministic simulation agent-based model of control/eradication strategies</a:t>
            </a:r>
          </a:p>
        </p:txBody>
      </p:sp>
      <p:sp>
        <p:nvSpPr>
          <p:cNvPr id="8" name="Rectangle 7">
            <a:extLst>
              <a:ext uri="{FF2B5EF4-FFF2-40B4-BE49-F238E27FC236}">
                <a16:creationId xmlns:a16="http://schemas.microsoft.com/office/drawing/2014/main" id="{FA369793-4910-491A-C242-A7088AA93A14}"/>
              </a:ext>
            </a:extLst>
          </p:cNvPr>
          <p:cNvSpPr/>
          <p:nvPr/>
        </p:nvSpPr>
        <p:spPr>
          <a:xfrm>
            <a:off x="2326829" y="2725739"/>
            <a:ext cx="3111500" cy="923925"/>
          </a:xfrm>
          <a:prstGeom prst="rect">
            <a:avLst/>
          </a:prstGeom>
          <a:ln/>
        </p:spPr>
        <p:style>
          <a:lnRef idx="2">
            <a:schemeClr val="accent5"/>
          </a:lnRef>
          <a:fillRef idx="1">
            <a:schemeClr val="lt1"/>
          </a:fillRef>
          <a:effectRef idx="0">
            <a:schemeClr val="accent5"/>
          </a:effectRef>
          <a:fontRef idx="minor">
            <a:schemeClr val="dk1"/>
          </a:fontRef>
        </p:style>
        <p:txBody>
          <a:bodyPr anchor="ctr"/>
          <a:lstStyle/>
          <a:p>
            <a:pPr algn="ctr">
              <a:defRPr/>
            </a:pPr>
            <a:r>
              <a:rPr lang="en-US" sz="2400" dirty="0"/>
              <a:t>Brucellosis vaccines</a:t>
            </a:r>
          </a:p>
        </p:txBody>
      </p:sp>
      <p:pic>
        <p:nvPicPr>
          <p:cNvPr id="10" name="Picture 2" descr="See the source image">
            <a:extLst>
              <a:ext uri="{FF2B5EF4-FFF2-40B4-BE49-F238E27FC236}">
                <a16:creationId xmlns:a16="http://schemas.microsoft.com/office/drawing/2014/main" id="{74A9D7D4-5EEF-2FAA-9754-0537565B7B3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9497" y="2928939"/>
            <a:ext cx="1135063"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89B11297-DF8E-C324-A845-D7D9E0560219}"/>
              </a:ext>
            </a:extLst>
          </p:cNvPr>
          <p:cNvSpPr/>
          <p:nvPr/>
        </p:nvSpPr>
        <p:spPr>
          <a:xfrm>
            <a:off x="2328689" y="4090840"/>
            <a:ext cx="3504906" cy="922337"/>
          </a:xfrm>
          <a:prstGeom prst="rect">
            <a:avLst/>
          </a:prstGeom>
          <a:ln/>
        </p:spPr>
        <p:style>
          <a:lnRef idx="2">
            <a:schemeClr val="accent5"/>
          </a:lnRef>
          <a:fillRef idx="1">
            <a:schemeClr val="lt1"/>
          </a:fillRef>
          <a:effectRef idx="0">
            <a:schemeClr val="accent5"/>
          </a:effectRef>
          <a:fontRef idx="minor">
            <a:schemeClr val="dk1"/>
          </a:fontRef>
        </p:style>
        <p:txBody>
          <a:bodyPr anchor="ctr"/>
          <a:lstStyle/>
          <a:p>
            <a:pPr algn="ctr">
              <a:defRPr/>
            </a:pPr>
            <a:r>
              <a:rPr lang="en-US" sz="2400" dirty="0"/>
              <a:t>Serological tests performance</a:t>
            </a:r>
          </a:p>
        </p:txBody>
      </p:sp>
      <p:pic>
        <p:nvPicPr>
          <p:cNvPr id="15" name="Picture 2" descr="See the source image">
            <a:extLst>
              <a:ext uri="{FF2B5EF4-FFF2-40B4-BE49-F238E27FC236}">
                <a16:creationId xmlns:a16="http://schemas.microsoft.com/office/drawing/2014/main" id="{06A60706-5426-B728-A39D-32114C7E1AA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9497" y="4270375"/>
            <a:ext cx="1136651"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p:cNvSpPr/>
          <p:nvPr/>
        </p:nvSpPr>
        <p:spPr>
          <a:xfrm>
            <a:off x="5453326" y="2698238"/>
            <a:ext cx="4392861" cy="820779"/>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5"/>
          </a:lnRef>
          <a:fillRef idx="1">
            <a:schemeClr val="lt1"/>
          </a:fillRef>
          <a:effectRef idx="0">
            <a:schemeClr val="accent5"/>
          </a:effectRef>
          <a:fontRef idx="minor">
            <a:schemeClr val="dk1"/>
          </a:fontRef>
        </p:style>
        <p:txBody>
          <a:bodyPr anchor="ctr"/>
          <a:lstStyle/>
          <a:p>
            <a:pPr algn="ctr">
              <a:defRPr/>
            </a:pPr>
            <a:r>
              <a:rPr lang="en-US" sz="2800" b="1" dirty="0"/>
              <a:t>Models’ formulation</a:t>
            </a:r>
          </a:p>
        </p:txBody>
      </p:sp>
      <p:sp>
        <p:nvSpPr>
          <p:cNvPr id="9" name="TextBox 8"/>
          <p:cNvSpPr txBox="1"/>
          <p:nvPr/>
        </p:nvSpPr>
        <p:spPr>
          <a:xfrm>
            <a:off x="4151784" y="3908415"/>
            <a:ext cx="5901222" cy="2160591"/>
          </a:xfrm>
          <a:prstGeom prst="rect">
            <a:avLst/>
          </a:prstGeom>
          <a:solidFill>
            <a:schemeClr val="bg1"/>
          </a:solidFill>
          <a:ln>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en-US" sz="2000" dirty="0"/>
              <a:t>Three-vaccination deterministic simulation models :</a:t>
            </a:r>
          </a:p>
          <a:p>
            <a:pPr marL="285750" indent="-285750">
              <a:lnSpc>
                <a:spcPct val="200000"/>
              </a:lnSpc>
              <a:buFont typeface="Wingdings" panose="05000000000000000000" pitchFamily="2" charset="2"/>
              <a:buChar char="v"/>
              <a:defRPr/>
            </a:pPr>
            <a:r>
              <a:rPr lang="en-US" sz="2000" dirty="0"/>
              <a:t>Mass vaccination (MV)</a:t>
            </a:r>
          </a:p>
          <a:p>
            <a:pPr marL="285750" indent="-285750">
              <a:lnSpc>
                <a:spcPct val="200000"/>
              </a:lnSpc>
              <a:buFont typeface="Wingdings" panose="05000000000000000000" pitchFamily="2" charset="2"/>
              <a:buChar char="v"/>
              <a:defRPr/>
            </a:pPr>
            <a:r>
              <a:rPr lang="en-US" sz="2000" dirty="0"/>
              <a:t> Young animals only (YV)</a:t>
            </a:r>
            <a:endParaRPr lang="en-US" dirty="0">
              <a:solidFill>
                <a:srgbClr val="7030A0"/>
              </a:solidFill>
            </a:endParaRPr>
          </a:p>
          <a:p>
            <a:pPr marL="285750" indent="-285750">
              <a:lnSpc>
                <a:spcPct val="200000"/>
              </a:lnSpc>
              <a:buFont typeface="Wingdings" panose="05000000000000000000" pitchFamily="2" charset="2"/>
              <a:buChar char="v"/>
              <a:defRPr/>
            </a:pPr>
            <a:r>
              <a:rPr lang="en-US" sz="2000" dirty="0"/>
              <a:t>Adult animals only (AV)</a:t>
            </a:r>
            <a:endParaRPr lang="en-US" sz="2000" dirty="0">
              <a:solidFill>
                <a:srgbClr val="7030A0"/>
              </a:solidFill>
            </a:endParaRPr>
          </a:p>
        </p:txBody>
      </p:sp>
      <p:graphicFrame>
        <p:nvGraphicFramePr>
          <p:cNvPr id="16" name="Diagram 15"/>
          <p:cNvGraphicFramePr/>
          <p:nvPr>
            <p:extLst/>
          </p:nvPr>
        </p:nvGraphicFramePr>
        <p:xfrm>
          <a:off x="1524000" y="2708921"/>
          <a:ext cx="1979712" cy="39872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Picture 2" descr="See the source imag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25601" y="3757614"/>
            <a:ext cx="4857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BAD67CFA-853C-40BD-5160-D7A1C63BDFFB}"/>
              </a:ext>
            </a:extLst>
          </p:cNvPr>
          <p:cNvSpPr txBox="1"/>
          <p:nvPr/>
        </p:nvSpPr>
        <p:spPr>
          <a:xfrm>
            <a:off x="4409396" y="1847175"/>
            <a:ext cx="3240360" cy="46166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fr-FR" sz="2400" b="1" dirty="0">
                <a:solidFill>
                  <a:srgbClr val="0070C0"/>
                </a:solidFill>
              </a:rPr>
              <a:t>Materials and Methods</a:t>
            </a:r>
          </a:p>
        </p:txBody>
      </p:sp>
      <p:sp>
        <p:nvSpPr>
          <p:cNvPr id="11" name="Rectangle 10">
            <a:extLst>
              <a:ext uri="{FF2B5EF4-FFF2-40B4-BE49-F238E27FC236}">
                <a16:creationId xmlns:a16="http://schemas.microsoft.com/office/drawing/2014/main" id="{3609554C-62EF-4F65-94DB-FF5C152E428D}"/>
              </a:ext>
            </a:extLst>
          </p:cNvPr>
          <p:cNvSpPr/>
          <p:nvPr/>
        </p:nvSpPr>
        <p:spPr>
          <a:xfrm>
            <a:off x="1631504" y="116632"/>
            <a:ext cx="535724" cy="92333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fr-F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p>
        </p:txBody>
      </p:sp>
      <p:sp>
        <p:nvSpPr>
          <p:cNvPr id="12" name="TextBox 11">
            <a:extLst>
              <a:ext uri="{FF2B5EF4-FFF2-40B4-BE49-F238E27FC236}">
                <a16:creationId xmlns:a16="http://schemas.microsoft.com/office/drawing/2014/main" id="{E892BC20-66A2-4B60-B149-3C9665875E3B}"/>
              </a:ext>
            </a:extLst>
          </p:cNvPr>
          <p:cNvSpPr txBox="1"/>
          <p:nvPr/>
        </p:nvSpPr>
        <p:spPr>
          <a:xfrm>
            <a:off x="2310836" y="-4030"/>
            <a:ext cx="8105236" cy="107721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3200" b="1" dirty="0">
                <a:solidFill>
                  <a:schemeClr val="tx1"/>
                </a:solidFill>
              </a:rPr>
              <a:t>Deterministic simulation agent-based model of control/eradication strategies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nvPr>
        </p:nvGraphicFramePr>
        <p:xfrm>
          <a:off x="1524000" y="2708921"/>
          <a:ext cx="1979712" cy="39872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513856" y="2645679"/>
            <a:ext cx="2009140" cy="40011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en-US" sz="2000" b="1" dirty="0"/>
              <a:t>Mass vaccination</a:t>
            </a:r>
          </a:p>
        </p:txBody>
      </p:sp>
      <p:pic>
        <p:nvPicPr>
          <p:cNvPr id="56332" name="Picture 2" descr="See the source imag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8483338">
            <a:off x="2036764" y="3195639"/>
            <a:ext cx="4667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33" name="Rectangle 118"/>
          <p:cNvSpPr>
            <a:spLocks noChangeArrowheads="1"/>
          </p:cNvSpPr>
          <p:nvPr/>
        </p:nvSpPr>
        <p:spPr bwMode="auto">
          <a:xfrm>
            <a:off x="3808414" y="31713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eaLnBrk="1" hangingPunct="1"/>
            <a:endParaRPr lang="fr-FR">
              <a:latin typeface="Arial" panose="020B0604020202020204" pitchFamily="34" charset="0"/>
              <a:cs typeface="Arial" panose="020B0604020202020204" pitchFamily="34" charset="0"/>
            </a:endParaRPr>
          </a:p>
        </p:txBody>
      </p:sp>
      <p:pic>
        <p:nvPicPr>
          <p:cNvPr id="56334" name="Picture 103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3613" y="3343275"/>
            <a:ext cx="4354512" cy="319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5" name="Picture 103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58139" y="3751264"/>
            <a:ext cx="2314575" cy="240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6" name="Picture 2" descr="See the source imag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625601" y="3757614"/>
            <a:ext cx="4857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7D6878B8-9E6B-8331-3891-DC84195FB2C4}"/>
              </a:ext>
            </a:extLst>
          </p:cNvPr>
          <p:cNvSpPr txBox="1"/>
          <p:nvPr/>
        </p:nvSpPr>
        <p:spPr>
          <a:xfrm>
            <a:off x="4409396" y="1847175"/>
            <a:ext cx="3240360" cy="46166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fr-FR" sz="2400" b="1" dirty="0">
                <a:solidFill>
                  <a:srgbClr val="0070C0"/>
                </a:solidFill>
              </a:rPr>
              <a:t>Materials and Methods</a:t>
            </a:r>
          </a:p>
        </p:txBody>
      </p:sp>
      <p:sp>
        <p:nvSpPr>
          <p:cNvPr id="8" name="Rectangle: Rounded Corners 7">
            <a:extLst>
              <a:ext uri="{FF2B5EF4-FFF2-40B4-BE49-F238E27FC236}">
                <a16:creationId xmlns:a16="http://schemas.microsoft.com/office/drawing/2014/main" id="{5F29379B-5D02-6C80-1807-F3029BEFA810}"/>
              </a:ext>
            </a:extLst>
          </p:cNvPr>
          <p:cNvSpPr/>
          <p:nvPr/>
        </p:nvSpPr>
        <p:spPr>
          <a:xfrm>
            <a:off x="5856990" y="2399956"/>
            <a:ext cx="4392861" cy="820779"/>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5"/>
          </a:lnRef>
          <a:fillRef idx="1">
            <a:schemeClr val="lt1"/>
          </a:fillRef>
          <a:effectRef idx="0">
            <a:schemeClr val="accent5"/>
          </a:effectRef>
          <a:fontRef idx="minor">
            <a:schemeClr val="dk1"/>
          </a:fontRef>
        </p:style>
        <p:txBody>
          <a:bodyPr anchor="ctr"/>
          <a:lstStyle/>
          <a:p>
            <a:pPr algn="ctr">
              <a:defRPr/>
            </a:pPr>
            <a:r>
              <a:rPr lang="en-US" sz="2800" b="1" dirty="0"/>
              <a:t>Models’ formulation</a:t>
            </a:r>
          </a:p>
        </p:txBody>
      </p:sp>
      <p:sp>
        <p:nvSpPr>
          <p:cNvPr id="13" name="Rectangle 12">
            <a:extLst>
              <a:ext uri="{FF2B5EF4-FFF2-40B4-BE49-F238E27FC236}">
                <a16:creationId xmlns:a16="http://schemas.microsoft.com/office/drawing/2014/main" id="{1C7DED0F-605E-4AE6-9468-97C25217E134}"/>
              </a:ext>
            </a:extLst>
          </p:cNvPr>
          <p:cNvSpPr/>
          <p:nvPr/>
        </p:nvSpPr>
        <p:spPr>
          <a:xfrm>
            <a:off x="1631504" y="116632"/>
            <a:ext cx="535724" cy="92333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fr-F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p>
        </p:txBody>
      </p:sp>
      <p:sp>
        <p:nvSpPr>
          <p:cNvPr id="14" name="TextBox 13">
            <a:extLst>
              <a:ext uri="{FF2B5EF4-FFF2-40B4-BE49-F238E27FC236}">
                <a16:creationId xmlns:a16="http://schemas.microsoft.com/office/drawing/2014/main" id="{B433F6F0-DC94-46AD-AD17-362692A67BD4}"/>
              </a:ext>
            </a:extLst>
          </p:cNvPr>
          <p:cNvSpPr txBox="1"/>
          <p:nvPr/>
        </p:nvSpPr>
        <p:spPr>
          <a:xfrm>
            <a:off x="2310836" y="-4030"/>
            <a:ext cx="8105236" cy="107721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3200" b="1" dirty="0">
                <a:solidFill>
                  <a:schemeClr val="tx1"/>
                </a:solidFill>
              </a:rPr>
              <a:t>Deterministic simulation agent-based model of control/eradication strategies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13856" y="2645679"/>
            <a:ext cx="1775038" cy="40011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en-US" sz="2000" b="1" dirty="0"/>
              <a:t>Young animals</a:t>
            </a:r>
          </a:p>
        </p:txBody>
      </p:sp>
      <p:sp>
        <p:nvSpPr>
          <p:cNvPr id="57357" name="Rectangle 118"/>
          <p:cNvSpPr>
            <a:spLocks noChangeArrowheads="1"/>
          </p:cNvSpPr>
          <p:nvPr/>
        </p:nvSpPr>
        <p:spPr bwMode="auto">
          <a:xfrm>
            <a:off x="3808414" y="31713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eaLnBrk="1" hangingPunct="1"/>
            <a:endParaRPr lang="fr-FR">
              <a:latin typeface="Arial" panose="020B0604020202020204" pitchFamily="34" charset="0"/>
              <a:cs typeface="Arial" panose="020B0604020202020204" pitchFamily="34" charset="0"/>
            </a:endParaRPr>
          </a:p>
        </p:txBody>
      </p:sp>
      <p:pic>
        <p:nvPicPr>
          <p:cNvPr id="5735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6713" y="4054475"/>
            <a:ext cx="22860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Diagram 12"/>
          <p:cNvGraphicFramePr/>
          <p:nvPr>
            <p:extLst/>
          </p:nvPr>
        </p:nvGraphicFramePr>
        <p:xfrm>
          <a:off x="1524000" y="2708921"/>
          <a:ext cx="1979712" cy="39872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6" name="Picture 2" descr="See the source imag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3116662">
            <a:off x="2036764" y="3195639"/>
            <a:ext cx="4667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See the source imag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25601" y="3757614"/>
            <a:ext cx="4857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5809FF71-0203-39DC-6475-89DF41FE9F27}"/>
              </a:ext>
            </a:extLst>
          </p:cNvPr>
          <p:cNvSpPr txBox="1"/>
          <p:nvPr/>
        </p:nvSpPr>
        <p:spPr>
          <a:xfrm>
            <a:off x="4409396" y="1847175"/>
            <a:ext cx="3240360" cy="46166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fr-FR" sz="2400" b="1" dirty="0">
                <a:solidFill>
                  <a:srgbClr val="0070C0"/>
                </a:solidFill>
              </a:rPr>
              <a:t>Materials and Methods</a:t>
            </a:r>
          </a:p>
        </p:txBody>
      </p:sp>
      <p:sp>
        <p:nvSpPr>
          <p:cNvPr id="7" name="Rectangle: Rounded Corners 6">
            <a:extLst>
              <a:ext uri="{FF2B5EF4-FFF2-40B4-BE49-F238E27FC236}">
                <a16:creationId xmlns:a16="http://schemas.microsoft.com/office/drawing/2014/main" id="{4F5159E7-BF65-CDCB-1B39-7BB7FCE3F4CD}"/>
              </a:ext>
            </a:extLst>
          </p:cNvPr>
          <p:cNvSpPr/>
          <p:nvPr/>
        </p:nvSpPr>
        <p:spPr>
          <a:xfrm>
            <a:off x="5877518" y="2467273"/>
            <a:ext cx="4392861" cy="820779"/>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5"/>
          </a:lnRef>
          <a:fillRef idx="1">
            <a:schemeClr val="lt1"/>
          </a:fillRef>
          <a:effectRef idx="0">
            <a:schemeClr val="accent5"/>
          </a:effectRef>
          <a:fontRef idx="minor">
            <a:schemeClr val="dk1"/>
          </a:fontRef>
        </p:style>
        <p:txBody>
          <a:bodyPr anchor="ctr"/>
          <a:lstStyle/>
          <a:p>
            <a:pPr algn="ctr">
              <a:defRPr/>
            </a:pPr>
            <a:r>
              <a:rPr lang="en-US" sz="2800" b="1" dirty="0"/>
              <a:t>Models’ formulation</a:t>
            </a:r>
          </a:p>
        </p:txBody>
      </p:sp>
      <p:pic>
        <p:nvPicPr>
          <p:cNvPr id="8" name="Picture 7">
            <a:extLst>
              <a:ext uri="{FF2B5EF4-FFF2-40B4-BE49-F238E27FC236}">
                <a16:creationId xmlns:a16="http://schemas.microsoft.com/office/drawing/2014/main" id="{0E4FF596-DA39-2B56-099F-6068060A02E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676001" y="3756977"/>
            <a:ext cx="4310713" cy="2552342"/>
          </a:xfrm>
          <a:prstGeom prst="rect">
            <a:avLst/>
          </a:prstGeom>
        </p:spPr>
      </p:pic>
      <p:sp>
        <p:nvSpPr>
          <p:cNvPr id="14" name="Rectangle 13">
            <a:extLst>
              <a:ext uri="{FF2B5EF4-FFF2-40B4-BE49-F238E27FC236}">
                <a16:creationId xmlns:a16="http://schemas.microsoft.com/office/drawing/2014/main" id="{C820FE0F-664F-4D69-A618-19EE6BE2094A}"/>
              </a:ext>
            </a:extLst>
          </p:cNvPr>
          <p:cNvSpPr/>
          <p:nvPr/>
        </p:nvSpPr>
        <p:spPr>
          <a:xfrm>
            <a:off x="1631504" y="116632"/>
            <a:ext cx="535724" cy="92333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fr-F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p>
        </p:txBody>
      </p:sp>
      <p:sp>
        <p:nvSpPr>
          <p:cNvPr id="15" name="TextBox 14">
            <a:extLst>
              <a:ext uri="{FF2B5EF4-FFF2-40B4-BE49-F238E27FC236}">
                <a16:creationId xmlns:a16="http://schemas.microsoft.com/office/drawing/2014/main" id="{0688DC26-9EB8-4795-AB14-1001A70FF602}"/>
              </a:ext>
            </a:extLst>
          </p:cNvPr>
          <p:cNvSpPr txBox="1"/>
          <p:nvPr/>
        </p:nvSpPr>
        <p:spPr>
          <a:xfrm>
            <a:off x="2310836" y="-4030"/>
            <a:ext cx="8105236" cy="107721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3200" b="1" dirty="0">
                <a:solidFill>
                  <a:schemeClr val="tx1"/>
                </a:solidFill>
              </a:rPr>
              <a:t>Deterministic simulation agent-based model of control/eradication strategies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13856" y="2645679"/>
            <a:ext cx="1811714" cy="40011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en-US" sz="2000" b="1" dirty="0"/>
              <a:t>Adults animals</a:t>
            </a:r>
          </a:p>
        </p:txBody>
      </p:sp>
      <p:sp>
        <p:nvSpPr>
          <p:cNvPr id="58381" name="Rectangle 118"/>
          <p:cNvSpPr>
            <a:spLocks noChangeArrowheads="1"/>
          </p:cNvSpPr>
          <p:nvPr/>
        </p:nvSpPr>
        <p:spPr bwMode="auto">
          <a:xfrm>
            <a:off x="3808414" y="31713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eaLnBrk="1" hangingPunct="1"/>
            <a:endParaRPr lang="fr-FR">
              <a:latin typeface="Arial" panose="020B0604020202020204" pitchFamily="34" charset="0"/>
              <a:cs typeface="Arial" panose="020B0604020202020204" pitchFamily="34" charset="0"/>
            </a:endParaRPr>
          </a:p>
        </p:txBody>
      </p:sp>
      <p:pic>
        <p:nvPicPr>
          <p:cNvPr id="58383"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3892" y="3665538"/>
            <a:ext cx="2868612"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Diagram 12"/>
          <p:cNvGraphicFramePr/>
          <p:nvPr>
            <p:extLst/>
          </p:nvPr>
        </p:nvGraphicFramePr>
        <p:xfrm>
          <a:off x="1524000" y="2708921"/>
          <a:ext cx="1979712" cy="39872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4" name="Picture 2" descr="See the source imag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3116662">
            <a:off x="2036764" y="3195639"/>
            <a:ext cx="4667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See the source imag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25601" y="3757614"/>
            <a:ext cx="4857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C0713424-3400-1292-1007-203DD273E2D6}"/>
              </a:ext>
            </a:extLst>
          </p:cNvPr>
          <p:cNvSpPr txBox="1"/>
          <p:nvPr/>
        </p:nvSpPr>
        <p:spPr>
          <a:xfrm>
            <a:off x="4409396" y="1847175"/>
            <a:ext cx="3240360" cy="46166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fr-FR" sz="2400" b="1" dirty="0">
                <a:solidFill>
                  <a:srgbClr val="0070C0"/>
                </a:solidFill>
              </a:rPr>
              <a:t>Materials and Methods</a:t>
            </a:r>
          </a:p>
        </p:txBody>
      </p:sp>
      <p:sp>
        <p:nvSpPr>
          <p:cNvPr id="7" name="Rectangle: Rounded Corners 6">
            <a:extLst>
              <a:ext uri="{FF2B5EF4-FFF2-40B4-BE49-F238E27FC236}">
                <a16:creationId xmlns:a16="http://schemas.microsoft.com/office/drawing/2014/main" id="{DB3AA858-3DFE-4A85-34C3-FADA03BAC9A2}"/>
              </a:ext>
            </a:extLst>
          </p:cNvPr>
          <p:cNvSpPr/>
          <p:nvPr/>
        </p:nvSpPr>
        <p:spPr>
          <a:xfrm>
            <a:off x="6096001" y="2405215"/>
            <a:ext cx="4392861" cy="820779"/>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5"/>
          </a:lnRef>
          <a:fillRef idx="1">
            <a:schemeClr val="lt1"/>
          </a:fillRef>
          <a:effectRef idx="0">
            <a:schemeClr val="accent5"/>
          </a:effectRef>
          <a:fontRef idx="minor">
            <a:schemeClr val="dk1"/>
          </a:fontRef>
        </p:style>
        <p:txBody>
          <a:bodyPr anchor="ctr"/>
          <a:lstStyle/>
          <a:p>
            <a:pPr algn="ctr">
              <a:defRPr/>
            </a:pPr>
            <a:r>
              <a:rPr lang="en-US" sz="2800" b="1" dirty="0"/>
              <a:t>Models’ formulation</a:t>
            </a:r>
          </a:p>
        </p:txBody>
      </p:sp>
      <p:pic>
        <p:nvPicPr>
          <p:cNvPr id="8" name="Picture 7">
            <a:extLst>
              <a:ext uri="{FF2B5EF4-FFF2-40B4-BE49-F238E27FC236}">
                <a16:creationId xmlns:a16="http://schemas.microsoft.com/office/drawing/2014/main" id="{1E6CA01B-8378-2E1C-EAB0-87A6084009A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37442" y="3692342"/>
            <a:ext cx="4019667" cy="2472961"/>
          </a:xfrm>
          <a:prstGeom prst="rect">
            <a:avLst/>
          </a:prstGeom>
        </p:spPr>
      </p:pic>
      <p:sp>
        <p:nvSpPr>
          <p:cNvPr id="16" name="Rectangle 15">
            <a:extLst>
              <a:ext uri="{FF2B5EF4-FFF2-40B4-BE49-F238E27FC236}">
                <a16:creationId xmlns:a16="http://schemas.microsoft.com/office/drawing/2014/main" id="{E9CD0292-5310-4702-ADB9-9248FA6F919A}"/>
              </a:ext>
            </a:extLst>
          </p:cNvPr>
          <p:cNvSpPr/>
          <p:nvPr/>
        </p:nvSpPr>
        <p:spPr>
          <a:xfrm>
            <a:off x="1631504" y="116632"/>
            <a:ext cx="535724" cy="92333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fr-F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p>
        </p:txBody>
      </p:sp>
      <p:sp>
        <p:nvSpPr>
          <p:cNvPr id="17" name="TextBox 16">
            <a:extLst>
              <a:ext uri="{FF2B5EF4-FFF2-40B4-BE49-F238E27FC236}">
                <a16:creationId xmlns:a16="http://schemas.microsoft.com/office/drawing/2014/main" id="{88BA3F65-46E8-493E-832E-A52C73C65034}"/>
              </a:ext>
            </a:extLst>
          </p:cNvPr>
          <p:cNvSpPr txBox="1"/>
          <p:nvPr/>
        </p:nvSpPr>
        <p:spPr>
          <a:xfrm>
            <a:off x="2310836" y="-4030"/>
            <a:ext cx="8105236" cy="107721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3200" b="1" dirty="0">
                <a:solidFill>
                  <a:schemeClr val="tx1"/>
                </a:solidFill>
              </a:rPr>
              <a:t>Deterministic simulation agent-based model of control/eradication strategies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403" name="Picture 2"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951" y="4448176"/>
            <a:ext cx="4857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1662" y="2591493"/>
            <a:ext cx="4716586" cy="3080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5" name="Picture 12"/>
          <p:cNvPicPr>
            <a:picLocks noChangeAspect="1" noChangeArrowheads="1"/>
          </p:cNvPicPr>
          <p:nvPr/>
        </p:nvPicPr>
        <p:blipFill rotWithShape="1">
          <a:blip r:embed="rId5">
            <a:extLst>
              <a:ext uri="{28A0092B-C50C-407E-A947-70E740481C1C}">
                <a14:useLocalDpi xmlns:a14="http://schemas.microsoft.com/office/drawing/2010/main" val="0"/>
              </a:ext>
            </a:extLst>
          </a:blip>
          <a:srcRect b="16480"/>
          <a:stretch/>
        </p:blipFill>
        <p:spPr bwMode="auto">
          <a:xfrm>
            <a:off x="6619876" y="5788564"/>
            <a:ext cx="4048125" cy="114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Diagram 11"/>
          <p:cNvGraphicFramePr/>
          <p:nvPr>
            <p:extLst/>
          </p:nvPr>
        </p:nvGraphicFramePr>
        <p:xfrm>
          <a:off x="1524000" y="2708921"/>
          <a:ext cx="1979712" cy="398722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4" name="Picture 2"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951" y="4449764"/>
            <a:ext cx="4857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581C08F5-A447-C6EB-B094-E8AB70B558CE}"/>
              </a:ext>
            </a:extLst>
          </p:cNvPr>
          <p:cNvSpPr txBox="1"/>
          <p:nvPr/>
        </p:nvSpPr>
        <p:spPr>
          <a:xfrm>
            <a:off x="1795593" y="2015630"/>
            <a:ext cx="3240360" cy="46166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fr-FR" sz="2400" b="1" dirty="0">
                <a:solidFill>
                  <a:srgbClr val="0070C0"/>
                </a:solidFill>
              </a:rPr>
              <a:t>Materials and Methods</a:t>
            </a:r>
          </a:p>
        </p:txBody>
      </p:sp>
      <p:sp>
        <p:nvSpPr>
          <p:cNvPr id="8" name="Rectangle: Rounded Corners 7">
            <a:extLst>
              <a:ext uri="{FF2B5EF4-FFF2-40B4-BE49-F238E27FC236}">
                <a16:creationId xmlns:a16="http://schemas.microsoft.com/office/drawing/2014/main" id="{0427F353-31AC-151B-1B15-B27F295620A8}"/>
              </a:ext>
            </a:extLst>
          </p:cNvPr>
          <p:cNvSpPr/>
          <p:nvPr/>
        </p:nvSpPr>
        <p:spPr>
          <a:xfrm>
            <a:off x="6878868" y="1888142"/>
            <a:ext cx="3537204" cy="820779"/>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5"/>
          </a:lnRef>
          <a:fillRef idx="1">
            <a:schemeClr val="lt1"/>
          </a:fillRef>
          <a:effectRef idx="0">
            <a:schemeClr val="accent5"/>
          </a:effectRef>
          <a:fontRef idx="minor">
            <a:schemeClr val="dk1"/>
          </a:fontRef>
        </p:style>
        <p:txBody>
          <a:bodyPr anchor="ctr"/>
          <a:lstStyle/>
          <a:p>
            <a:pPr algn="ctr">
              <a:defRPr/>
            </a:pPr>
            <a:r>
              <a:rPr lang="en-US" sz="2800" b="1" dirty="0"/>
              <a:t>Models’ formulation</a:t>
            </a:r>
          </a:p>
        </p:txBody>
      </p:sp>
      <p:sp>
        <p:nvSpPr>
          <p:cNvPr id="13" name="Rectangle 12">
            <a:extLst>
              <a:ext uri="{FF2B5EF4-FFF2-40B4-BE49-F238E27FC236}">
                <a16:creationId xmlns:a16="http://schemas.microsoft.com/office/drawing/2014/main" id="{D3C15A6E-9350-4FB8-B716-C946ABFFA035}"/>
              </a:ext>
            </a:extLst>
          </p:cNvPr>
          <p:cNvSpPr/>
          <p:nvPr/>
        </p:nvSpPr>
        <p:spPr>
          <a:xfrm>
            <a:off x="1631504" y="116632"/>
            <a:ext cx="535724" cy="92333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fr-F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p>
        </p:txBody>
      </p:sp>
      <p:sp>
        <p:nvSpPr>
          <p:cNvPr id="15" name="TextBox 14">
            <a:extLst>
              <a:ext uri="{FF2B5EF4-FFF2-40B4-BE49-F238E27FC236}">
                <a16:creationId xmlns:a16="http://schemas.microsoft.com/office/drawing/2014/main" id="{88CBAB7E-41D9-4B94-9788-D02D707F084B}"/>
              </a:ext>
            </a:extLst>
          </p:cNvPr>
          <p:cNvSpPr txBox="1"/>
          <p:nvPr/>
        </p:nvSpPr>
        <p:spPr>
          <a:xfrm>
            <a:off x="2310836" y="-4030"/>
            <a:ext cx="8105236" cy="107721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3200" b="1" dirty="0">
                <a:solidFill>
                  <a:schemeClr val="tx1"/>
                </a:solidFill>
              </a:rPr>
              <a:t>Deterministic simulation agent-based model of control/eradication strategies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524000" y="1"/>
            <a:ext cx="1806072" cy="64633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lnRef>
          <a:fillRef idx="1">
            <a:schemeClr val="lt1"/>
          </a:fillRef>
          <a:effectRef idx="0">
            <a:schemeClr val="accent2"/>
          </a:effectRef>
          <a:fontRef idx="minor">
            <a:schemeClr val="dk1"/>
          </a:fontRef>
        </p:style>
        <p:txBody>
          <a:bodyPr wrap="none">
            <a:spAutoFit/>
          </a:bodyPr>
          <a:lstStyle/>
          <a:p>
            <a:pPr algn="ctr">
              <a:defRPr/>
            </a:pPr>
            <a:r>
              <a:rPr lang="en-US" sz="3600" b="1" dirty="0"/>
              <a:t>Problem</a:t>
            </a:r>
          </a:p>
        </p:txBody>
      </p:sp>
      <p:sp>
        <p:nvSpPr>
          <p:cNvPr id="3" name="Rectangle 1"/>
          <p:cNvSpPr>
            <a:spLocks noChangeArrowheads="1"/>
          </p:cNvSpPr>
          <p:nvPr/>
        </p:nvSpPr>
        <p:spPr bwMode="auto">
          <a:xfrm>
            <a:off x="2135560" y="1124745"/>
            <a:ext cx="7344816" cy="5032147"/>
          </a:xfrm>
          <a:prstGeom prst="rect">
            <a:avLst/>
          </a:prstGeom>
          <a:solidFill>
            <a:schemeClr val="bg1"/>
          </a:solidFill>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bIns="0" anchor="ctr">
            <a:spAutoFit/>
          </a:bodyPr>
          <a:lstStyle/>
          <a:p>
            <a:pPr algn="justLow" eaLnBrk="1" hangingPunct="1">
              <a:defRPr/>
            </a:pPr>
            <a:endParaRPr lang="fr-FR" dirty="0">
              <a:solidFill>
                <a:schemeClr val="tx1"/>
              </a:solidFill>
              <a:latin typeface="Times New Roman" pitchFamily="18" charset="0"/>
              <a:ea typeface="Times New Roman" pitchFamily="18" charset="0"/>
              <a:cs typeface="Times New Roman" pitchFamily="18" charset="0"/>
            </a:endParaRPr>
          </a:p>
          <a:p>
            <a:pPr marL="285750" indent="-285750" algn="justLow">
              <a:buFont typeface="Wingdings" pitchFamily="2" charset="2"/>
              <a:buChar char="q"/>
              <a:defRPr/>
            </a:pPr>
            <a:r>
              <a:rPr lang="en-US" dirty="0">
                <a:solidFill>
                  <a:schemeClr val="tx1"/>
                </a:solidFill>
                <a:latin typeface="Times New Roman" pitchFamily="18" charset="0"/>
                <a:ea typeface="Times New Roman" pitchFamily="18" charset="0"/>
                <a:cs typeface="Times New Roman" pitchFamily="18" charset="0"/>
              </a:rPr>
              <a:t>Extensive and </a:t>
            </a:r>
            <a:r>
              <a:rPr lang="en-US" dirty="0">
                <a:latin typeface="Times New Roman" pitchFamily="18" charset="0"/>
                <a:cs typeface="Times New Roman" pitchFamily="18" charset="0"/>
              </a:rPr>
              <a:t>detrimental </a:t>
            </a:r>
            <a:r>
              <a:rPr lang="en-US" dirty="0">
                <a:solidFill>
                  <a:schemeClr val="tx1"/>
                </a:solidFill>
                <a:latin typeface="Times New Roman" pitchFamily="18" charset="0"/>
                <a:ea typeface="Times New Roman" pitchFamily="18" charset="0"/>
                <a:cs typeface="Times New Roman" pitchFamily="18" charset="0"/>
              </a:rPr>
              <a:t>effects of brucellosis on both human and animals in endemic areas (</a:t>
            </a:r>
            <a:r>
              <a:rPr lang="en-US" dirty="0">
                <a:latin typeface="Times New Roman" pitchFamily="18" charset="0"/>
                <a:cs typeface="Times New Roman" pitchFamily="18" charset="0"/>
              </a:rPr>
              <a:t>Franc et al., 2018)</a:t>
            </a:r>
          </a:p>
          <a:p>
            <a:pPr algn="justLow" eaLnBrk="1" hangingPunct="1">
              <a:defRPr/>
            </a:pPr>
            <a:endParaRPr lang="en-US" dirty="0">
              <a:latin typeface="Times New Roman" pitchFamily="18" charset="0"/>
              <a:cs typeface="Times New Roman" pitchFamily="18" charset="0"/>
            </a:endParaRPr>
          </a:p>
          <a:p>
            <a:pPr algn="justLow" eaLnBrk="1" hangingPunct="1">
              <a:defRPr/>
            </a:pPr>
            <a:endParaRPr lang="en-US" dirty="0">
              <a:latin typeface="Times New Roman" pitchFamily="18" charset="0"/>
              <a:cs typeface="Times New Roman" pitchFamily="18" charset="0"/>
            </a:endParaRPr>
          </a:p>
          <a:p>
            <a:pPr marL="285750" indent="-285750" algn="justLow">
              <a:buFont typeface="Wingdings" pitchFamily="2" charset="2"/>
              <a:buChar char="q"/>
              <a:defRPr/>
            </a:pPr>
            <a:r>
              <a:rPr lang="fr-FR" dirty="0">
                <a:latin typeface="Times New Roman" pitchFamily="18" charset="0"/>
                <a:cs typeface="Times New Roman" pitchFamily="18" charset="0"/>
              </a:rPr>
              <a:t>Ineffective programs of </a:t>
            </a:r>
            <a:r>
              <a:rPr lang="fr-FR" dirty="0" err="1">
                <a:latin typeface="Times New Roman" pitchFamily="18" charset="0"/>
                <a:cs typeface="Times New Roman" pitchFamily="18" charset="0"/>
              </a:rPr>
              <a:t>brucellosis</a:t>
            </a:r>
            <a:r>
              <a:rPr lang="fr-FR" dirty="0">
                <a:latin typeface="Times New Roman" pitchFamily="18" charset="0"/>
                <a:cs typeface="Times New Roman" pitchFamily="18" charset="0"/>
              </a:rPr>
              <a:t> control in Algeria</a:t>
            </a:r>
          </a:p>
          <a:p>
            <a:pPr algn="justLow" eaLnBrk="1" hangingPunct="1">
              <a:defRPr/>
            </a:pPr>
            <a:endParaRPr lang="fr-FR" dirty="0">
              <a:solidFill>
                <a:schemeClr val="tx1"/>
              </a:solidFill>
              <a:latin typeface="Times New Roman" pitchFamily="18" charset="0"/>
              <a:ea typeface="Times New Roman" pitchFamily="18" charset="0"/>
              <a:cs typeface="Times New Roman" pitchFamily="18" charset="0"/>
            </a:endParaRPr>
          </a:p>
          <a:p>
            <a:pPr algn="justLow" eaLnBrk="1" hangingPunct="1">
              <a:defRPr/>
            </a:pPr>
            <a:endParaRPr lang="en-US" dirty="0">
              <a:solidFill>
                <a:schemeClr val="tx1"/>
              </a:solidFill>
              <a:latin typeface="Times New Roman" pitchFamily="18" charset="0"/>
              <a:ea typeface="Times New Roman" pitchFamily="18" charset="0"/>
              <a:cs typeface="Times New Roman" pitchFamily="18" charset="0"/>
            </a:endParaRPr>
          </a:p>
          <a:p>
            <a:pPr marL="285750" indent="-285750" algn="justLow">
              <a:buFont typeface="Wingdings" pitchFamily="2" charset="2"/>
              <a:buChar char="q"/>
              <a:defRPr/>
            </a:pPr>
            <a:r>
              <a:rPr lang="en-US" dirty="0">
                <a:solidFill>
                  <a:schemeClr val="tx1"/>
                </a:solidFill>
                <a:latin typeface="Times New Roman" pitchFamily="18" charset="0"/>
                <a:ea typeface="Times New Roman" pitchFamily="18" charset="0"/>
                <a:cs typeface="Times New Roman" pitchFamily="18" charset="0"/>
              </a:rPr>
              <a:t>Endemic disease in Algeria causing more than 10 000 human cases (INSP, 2017) </a:t>
            </a:r>
          </a:p>
          <a:p>
            <a:pPr marL="285750" indent="-285750" algn="justLow">
              <a:buFont typeface="Wingdings" pitchFamily="2" charset="2"/>
              <a:buChar char="q"/>
              <a:defRPr/>
            </a:pPr>
            <a:endParaRPr lang="fr-FR" dirty="0">
              <a:latin typeface="Times New Roman" pitchFamily="18" charset="0"/>
              <a:ea typeface="Times New Roman" pitchFamily="18" charset="0"/>
              <a:cs typeface="Times New Roman" pitchFamily="18" charset="0"/>
            </a:endParaRPr>
          </a:p>
          <a:p>
            <a:pPr algn="justLow" eaLnBrk="1" hangingPunct="1">
              <a:defRPr/>
            </a:pPr>
            <a:endParaRPr lang="en-US" dirty="0">
              <a:solidFill>
                <a:schemeClr val="tx1"/>
              </a:solidFill>
              <a:latin typeface="Times New Roman" pitchFamily="18" charset="0"/>
              <a:ea typeface="Times New Roman" pitchFamily="18" charset="0"/>
              <a:cs typeface="Times New Roman" pitchFamily="18" charset="0"/>
            </a:endParaRPr>
          </a:p>
          <a:p>
            <a:pPr marL="285750" indent="-285750" algn="justLow">
              <a:buFont typeface="Wingdings" pitchFamily="2" charset="2"/>
              <a:buChar char="q"/>
              <a:defRPr/>
            </a:pPr>
            <a:r>
              <a:rPr lang="en-US" dirty="0">
                <a:latin typeface="Times New Roman" pitchFamily="18" charset="0"/>
                <a:ea typeface="Times New Roman" pitchFamily="18" charset="0"/>
                <a:cs typeface="Times New Roman" pitchFamily="18" charset="0"/>
              </a:rPr>
              <a:t>Algeria is </a:t>
            </a:r>
            <a:r>
              <a:rPr lang="en-US" dirty="0">
                <a:solidFill>
                  <a:schemeClr val="tx1"/>
                </a:solidFill>
                <a:latin typeface="Times New Roman" pitchFamily="18" charset="0"/>
                <a:ea typeface="Times New Roman" pitchFamily="18" charset="0"/>
                <a:cs typeface="Times New Roman" pitchFamily="18" charset="0"/>
              </a:rPr>
              <a:t>one of the Mediterranean countries with the highest </a:t>
            </a:r>
            <a:r>
              <a:rPr lang="en-US" dirty="0">
                <a:solidFill>
                  <a:schemeClr val="tx1"/>
                </a:solidFill>
                <a:latin typeface="Times New Roman" pitchFamily="18" charset="0"/>
                <a:ea typeface="Calibri" pitchFamily="34" charset="0"/>
                <a:cs typeface="Times New Roman" pitchFamily="18" charset="0"/>
              </a:rPr>
              <a:t>incidence of brucellosis</a:t>
            </a:r>
            <a:r>
              <a:rPr lang="en-US" dirty="0">
                <a:solidFill>
                  <a:schemeClr val="tx1"/>
                </a:solidFill>
                <a:latin typeface="Times New Roman" pitchFamily="18" charset="0"/>
                <a:ea typeface="Times New Roman" pitchFamily="18" charset="0"/>
                <a:cs typeface="Times New Roman" pitchFamily="18" charset="0"/>
              </a:rPr>
              <a:t> (OIE, 2022). </a:t>
            </a:r>
          </a:p>
          <a:p>
            <a:pPr algn="justLow" eaLnBrk="1" hangingPunct="1">
              <a:defRPr/>
            </a:pPr>
            <a:endParaRPr lang="en-US" dirty="0">
              <a:solidFill>
                <a:schemeClr val="tx1"/>
              </a:solidFill>
              <a:latin typeface="Times New Roman" pitchFamily="18" charset="0"/>
              <a:ea typeface="Times New Roman" pitchFamily="18" charset="0"/>
              <a:cs typeface="Times New Roman" pitchFamily="18" charset="0"/>
            </a:endParaRPr>
          </a:p>
          <a:p>
            <a:pPr marL="285750" indent="-285750" algn="justLow">
              <a:buFont typeface="Wingdings" pitchFamily="2" charset="2"/>
              <a:buChar char="q"/>
              <a:defRPr/>
            </a:pPr>
            <a:endParaRPr lang="en-US" dirty="0">
              <a:solidFill>
                <a:schemeClr val="tx1"/>
              </a:solidFill>
              <a:latin typeface="Times New Roman" pitchFamily="18" charset="0"/>
              <a:ea typeface="Times New Roman" pitchFamily="18" charset="0"/>
              <a:cs typeface="Times New Roman" pitchFamily="18" charset="0"/>
            </a:endParaRPr>
          </a:p>
          <a:p>
            <a:pPr marL="285750" indent="-285750" algn="justLow">
              <a:buFont typeface="Wingdings" pitchFamily="2" charset="2"/>
              <a:buChar char="q"/>
              <a:defRPr/>
            </a:pPr>
            <a:r>
              <a:rPr lang="en-US" dirty="0">
                <a:solidFill>
                  <a:schemeClr val="tx1"/>
                </a:solidFill>
                <a:latin typeface="Times New Roman" pitchFamily="18" charset="0"/>
                <a:ea typeface="Times New Roman" pitchFamily="18" charset="0"/>
                <a:cs typeface="Times New Roman" pitchFamily="18" charset="0"/>
              </a:rPr>
              <a:t>DSP El Oued (2018): More then one hundred of cases are reported every year in El Oued.</a:t>
            </a:r>
            <a:endParaRPr lang="en-US" dirty="0">
              <a:latin typeface="Times New Roman" pitchFamily="18" charset="0"/>
              <a:ea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5" name="Rectangle 118"/>
          <p:cNvSpPr>
            <a:spLocks noChangeArrowheads="1"/>
          </p:cNvSpPr>
          <p:nvPr/>
        </p:nvSpPr>
        <p:spPr bwMode="auto">
          <a:xfrm>
            <a:off x="3808414" y="31713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eaLnBrk="1" hangingPunct="1"/>
            <a:endParaRPr lang="fr-FR">
              <a:latin typeface="Arial" panose="020B0604020202020204" pitchFamily="34" charset="0"/>
              <a:cs typeface="Arial" panose="020B0604020202020204" pitchFamily="34" charset="0"/>
            </a:endParaRPr>
          </a:p>
        </p:txBody>
      </p:sp>
      <p:pic>
        <p:nvPicPr>
          <p:cNvPr id="60426" name="Picture 2"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5764" y="5084764"/>
            <a:ext cx="4857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2250" y="2691322"/>
            <a:ext cx="4473575" cy="290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8"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5413" y="5611814"/>
            <a:ext cx="4060825"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Diagram 10"/>
          <p:cNvGraphicFramePr/>
          <p:nvPr>
            <p:extLst/>
          </p:nvPr>
        </p:nvGraphicFramePr>
        <p:xfrm>
          <a:off x="1524000" y="2708921"/>
          <a:ext cx="1979712" cy="398722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3" name="Picture 2"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4450" y="5267326"/>
            <a:ext cx="4857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13D5123-368D-4ACE-9597-56331F70BD1D}"/>
              </a:ext>
            </a:extLst>
          </p:cNvPr>
          <p:cNvSpPr txBox="1"/>
          <p:nvPr/>
        </p:nvSpPr>
        <p:spPr>
          <a:xfrm>
            <a:off x="1483316" y="1919775"/>
            <a:ext cx="3240360" cy="46166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fr-FR" sz="2400" b="1" dirty="0">
                <a:solidFill>
                  <a:srgbClr val="0070C0"/>
                </a:solidFill>
              </a:rPr>
              <a:t>Materials and Methods</a:t>
            </a:r>
          </a:p>
        </p:txBody>
      </p:sp>
      <p:sp>
        <p:nvSpPr>
          <p:cNvPr id="4" name="Rectangle: Rounded Corners 3">
            <a:extLst>
              <a:ext uri="{FF2B5EF4-FFF2-40B4-BE49-F238E27FC236}">
                <a16:creationId xmlns:a16="http://schemas.microsoft.com/office/drawing/2014/main" id="{30C02472-96B9-EB50-6CE1-4CA4B29CBC38}"/>
              </a:ext>
            </a:extLst>
          </p:cNvPr>
          <p:cNvSpPr/>
          <p:nvPr/>
        </p:nvSpPr>
        <p:spPr>
          <a:xfrm>
            <a:off x="7167650" y="1959470"/>
            <a:ext cx="3384376" cy="820779"/>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5"/>
          </a:lnRef>
          <a:fillRef idx="1">
            <a:schemeClr val="lt1"/>
          </a:fillRef>
          <a:effectRef idx="0">
            <a:schemeClr val="accent5"/>
          </a:effectRef>
          <a:fontRef idx="minor">
            <a:schemeClr val="dk1"/>
          </a:fontRef>
        </p:style>
        <p:txBody>
          <a:bodyPr anchor="ctr"/>
          <a:lstStyle/>
          <a:p>
            <a:pPr algn="ctr">
              <a:defRPr/>
            </a:pPr>
            <a:r>
              <a:rPr lang="en-US" sz="2800" b="1" dirty="0"/>
              <a:t>Models’ formulation</a:t>
            </a:r>
          </a:p>
        </p:txBody>
      </p:sp>
      <p:sp>
        <p:nvSpPr>
          <p:cNvPr id="12" name="Rectangle 11">
            <a:extLst>
              <a:ext uri="{FF2B5EF4-FFF2-40B4-BE49-F238E27FC236}">
                <a16:creationId xmlns:a16="http://schemas.microsoft.com/office/drawing/2014/main" id="{96DA9CB9-E827-4BC5-8E91-DDBA2A0A8428}"/>
              </a:ext>
            </a:extLst>
          </p:cNvPr>
          <p:cNvSpPr/>
          <p:nvPr/>
        </p:nvSpPr>
        <p:spPr>
          <a:xfrm>
            <a:off x="1631504" y="116632"/>
            <a:ext cx="535724" cy="92333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fr-F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p>
        </p:txBody>
      </p:sp>
      <p:sp>
        <p:nvSpPr>
          <p:cNvPr id="14" name="TextBox 13">
            <a:extLst>
              <a:ext uri="{FF2B5EF4-FFF2-40B4-BE49-F238E27FC236}">
                <a16:creationId xmlns:a16="http://schemas.microsoft.com/office/drawing/2014/main" id="{1779675A-C9B3-4A92-B3B5-EDAC405C0376}"/>
              </a:ext>
            </a:extLst>
          </p:cNvPr>
          <p:cNvSpPr txBox="1"/>
          <p:nvPr/>
        </p:nvSpPr>
        <p:spPr>
          <a:xfrm>
            <a:off x="2310836" y="-4030"/>
            <a:ext cx="8105236" cy="107721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3200" b="1" dirty="0">
                <a:solidFill>
                  <a:schemeClr val="tx1"/>
                </a:solidFill>
              </a:rPr>
              <a:t>Deterministic simulation agent-based model of control/eradication strategies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99366" y="2078007"/>
            <a:ext cx="2941638" cy="3999621"/>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p>
            <a:pPr marL="285750" indent="-285750">
              <a:lnSpc>
                <a:spcPct val="200000"/>
              </a:lnSpc>
              <a:buFont typeface="Courier New" panose="02070309020205020404" pitchFamily="49" charset="0"/>
              <a:buChar char="o"/>
              <a:defRPr/>
            </a:pPr>
            <a:r>
              <a:rPr lang="en-US" sz="2000" dirty="0">
                <a:latin typeface="Times New Roman" panose="02020603050405020304" pitchFamily="18" charset="0"/>
                <a:ea typeface="Tahoma" panose="020B0604030504040204" pitchFamily="34" charset="0"/>
                <a:cs typeface="Times New Roman" panose="02020603050405020304" pitchFamily="18" charset="0"/>
              </a:rPr>
              <a:t>Matlab</a:t>
            </a:r>
          </a:p>
          <a:p>
            <a:pPr marL="285750" indent="-285750">
              <a:buFont typeface="Courier New" panose="02070309020205020404" pitchFamily="49" charset="0"/>
              <a:buChar char="o"/>
              <a:defRPr/>
            </a:pPr>
            <a:r>
              <a:rPr lang="en-US" sz="2000" dirty="0">
                <a:latin typeface="Times New Roman" panose="02020603050405020304" pitchFamily="18" charset="0"/>
                <a:ea typeface="Tahoma" panose="020B0604030504040204" pitchFamily="34" charset="0"/>
                <a:cs typeface="Times New Roman" panose="02020603050405020304" pitchFamily="18" charset="0"/>
              </a:rPr>
              <a:t>Time step (dt)=1 day</a:t>
            </a:r>
          </a:p>
          <a:p>
            <a:pPr>
              <a:defRPr/>
            </a:pPr>
            <a:endParaRPr lang="en-US" sz="2000" dirty="0">
              <a:latin typeface="Times New Roman" panose="02020603050405020304" pitchFamily="18" charset="0"/>
              <a:ea typeface="Tahoma" panose="020B0604030504040204" pitchFamily="34" charset="0"/>
              <a:cs typeface="Times New Roman" panose="02020603050405020304" pitchFamily="18" charset="0"/>
            </a:endParaRPr>
          </a:p>
          <a:p>
            <a:pPr marL="285750" indent="-285750">
              <a:buFont typeface="Courier New" panose="02070309020205020404" pitchFamily="49" charset="0"/>
              <a:buChar char="o"/>
              <a:defRPr/>
            </a:pPr>
            <a:r>
              <a:rPr lang="en-US" sz="2000" dirty="0" err="1">
                <a:latin typeface="Times New Roman" panose="02020603050405020304" pitchFamily="18" charset="0"/>
                <a:ea typeface="Tahoma" panose="020B0604030504040204" pitchFamily="34" charset="0"/>
                <a:cs typeface="Times New Roman" panose="02020603050405020304" pitchFamily="18" charset="0"/>
              </a:rPr>
              <a:t>Tmax</a:t>
            </a:r>
            <a:r>
              <a:rPr lang="en-US" sz="2000" dirty="0">
                <a:latin typeface="Times New Roman" panose="02020603050405020304" pitchFamily="18" charset="0"/>
                <a:ea typeface="Tahoma" panose="020B0604030504040204" pitchFamily="34" charset="0"/>
                <a:cs typeface="Times New Roman" panose="02020603050405020304" pitchFamily="18" charset="0"/>
              </a:rPr>
              <a:t> =20 years</a:t>
            </a:r>
          </a:p>
          <a:p>
            <a:pPr marL="285750" indent="-285750">
              <a:lnSpc>
                <a:spcPct val="200000"/>
              </a:lnSpc>
              <a:buFont typeface="Courier New" panose="02070309020205020404" pitchFamily="49" charset="0"/>
              <a:buChar char="o"/>
              <a:defRPr/>
            </a:pPr>
            <a:r>
              <a:rPr lang="en-US" sz="2000" dirty="0">
                <a:latin typeface="Times New Roman" panose="02020603050405020304" pitchFamily="18" charset="0"/>
                <a:ea typeface="Tahoma" panose="020B0604030504040204" pitchFamily="34" charset="0"/>
                <a:cs typeface="Times New Roman" panose="02020603050405020304" pitchFamily="18" charset="0"/>
              </a:rPr>
              <a:t>Euler's method</a:t>
            </a:r>
          </a:p>
          <a:p>
            <a:pPr marL="285750" indent="-285750">
              <a:lnSpc>
                <a:spcPct val="200000"/>
              </a:lnSpc>
              <a:buFont typeface="Courier New" panose="02070309020205020404" pitchFamily="49" charset="0"/>
              <a:buChar char="o"/>
              <a:defRPr/>
            </a:pPr>
            <a:r>
              <a:rPr lang="en-US" sz="2000" dirty="0">
                <a:latin typeface="Times New Roman" panose="02020603050405020304" pitchFamily="18" charset="0"/>
                <a:ea typeface="Tahoma" panose="020B0604030504040204" pitchFamily="34" charset="0"/>
                <a:cs typeface="Times New Roman" panose="02020603050405020304" pitchFamily="18" charset="0"/>
              </a:rPr>
              <a:t>31 models of simulation</a:t>
            </a:r>
          </a:p>
          <a:p>
            <a:pPr marL="285750" indent="-285750">
              <a:lnSpc>
                <a:spcPct val="200000"/>
              </a:lnSpc>
              <a:buFont typeface="Courier New" panose="02070309020205020404" pitchFamily="49" charset="0"/>
              <a:buChar char="o"/>
              <a:defRPr/>
            </a:pPr>
            <a:r>
              <a:rPr lang="en-US" sz="20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Origin (Pro)</a:t>
            </a:r>
          </a:p>
          <a:p>
            <a:pPr marL="285750" indent="-285750">
              <a:lnSpc>
                <a:spcPct val="200000"/>
              </a:lnSpc>
              <a:buFont typeface="Courier New" panose="02070309020205020404" pitchFamily="49" charset="0"/>
              <a:buChar char="o"/>
              <a:defRPr/>
            </a:pPr>
            <a:r>
              <a:rPr lang="en-US" sz="20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Microsoft Excel</a:t>
            </a:r>
            <a:endParaRPr lang="en-US" sz="2000"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61449" name="Picture 2"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3163" y="3948242"/>
            <a:ext cx="11811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0" name="Picture 4"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8028" y="5263925"/>
            <a:ext cx="178262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1" name="Picture 8" descr="See the source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4375" y="5259389"/>
            <a:ext cx="205105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16F9B9F-B0DD-ECF8-C305-A9AC99472C00}"/>
              </a:ext>
            </a:extLst>
          </p:cNvPr>
          <p:cNvSpPr txBox="1"/>
          <p:nvPr/>
        </p:nvSpPr>
        <p:spPr>
          <a:xfrm>
            <a:off x="4409396" y="1847175"/>
            <a:ext cx="3240360" cy="46166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fr-FR" sz="2400" b="1" dirty="0">
                <a:solidFill>
                  <a:srgbClr val="0070C0"/>
                </a:solidFill>
              </a:rPr>
              <a:t>Materials and Methods</a:t>
            </a:r>
          </a:p>
        </p:txBody>
      </p:sp>
      <p:sp>
        <p:nvSpPr>
          <p:cNvPr id="4" name="Rectangle: Rounded Corners 3">
            <a:extLst>
              <a:ext uri="{FF2B5EF4-FFF2-40B4-BE49-F238E27FC236}">
                <a16:creationId xmlns:a16="http://schemas.microsoft.com/office/drawing/2014/main" id="{ED7737E0-4DD6-AFC1-DE43-C76F99657D16}"/>
              </a:ext>
            </a:extLst>
          </p:cNvPr>
          <p:cNvSpPr/>
          <p:nvPr/>
        </p:nvSpPr>
        <p:spPr>
          <a:xfrm>
            <a:off x="5145125" y="2537619"/>
            <a:ext cx="5400600" cy="830997"/>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5"/>
          </a:lnRef>
          <a:fillRef idx="1">
            <a:schemeClr val="lt1"/>
          </a:fillRef>
          <a:effectRef idx="0">
            <a:schemeClr val="accent5"/>
          </a:effectRef>
          <a:fontRef idx="minor">
            <a:schemeClr val="dk1"/>
          </a:fontRef>
        </p:style>
        <p:txBody>
          <a:bodyPr anchor="ctr"/>
          <a:lstStyle/>
          <a:p>
            <a:pPr algn="ctr">
              <a:defRPr/>
            </a:pPr>
            <a:r>
              <a:rPr lang="fr-FR" sz="2800" b="1" dirty="0"/>
              <a:t>Model running and data </a:t>
            </a:r>
            <a:r>
              <a:rPr lang="en-US" sz="2800" b="1" dirty="0"/>
              <a:t>analysis</a:t>
            </a:r>
          </a:p>
        </p:txBody>
      </p:sp>
      <p:sp>
        <p:nvSpPr>
          <p:cNvPr id="10" name="Rectangle 9">
            <a:extLst>
              <a:ext uri="{FF2B5EF4-FFF2-40B4-BE49-F238E27FC236}">
                <a16:creationId xmlns:a16="http://schemas.microsoft.com/office/drawing/2014/main" id="{02E5BD5A-C08E-4B8E-BD02-4F51574EFA15}"/>
              </a:ext>
            </a:extLst>
          </p:cNvPr>
          <p:cNvSpPr/>
          <p:nvPr/>
        </p:nvSpPr>
        <p:spPr>
          <a:xfrm>
            <a:off x="1631504" y="116632"/>
            <a:ext cx="535724" cy="92333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fr-F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p>
        </p:txBody>
      </p:sp>
      <p:sp>
        <p:nvSpPr>
          <p:cNvPr id="11" name="TextBox 10">
            <a:extLst>
              <a:ext uri="{FF2B5EF4-FFF2-40B4-BE49-F238E27FC236}">
                <a16:creationId xmlns:a16="http://schemas.microsoft.com/office/drawing/2014/main" id="{3C20616C-F4B6-474B-949B-01A8C2D56DA7}"/>
              </a:ext>
            </a:extLst>
          </p:cNvPr>
          <p:cNvSpPr txBox="1"/>
          <p:nvPr/>
        </p:nvSpPr>
        <p:spPr>
          <a:xfrm>
            <a:off x="2310836" y="-4030"/>
            <a:ext cx="8105236" cy="107721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3200" b="1" dirty="0">
                <a:solidFill>
                  <a:schemeClr val="tx1"/>
                </a:solidFill>
              </a:rPr>
              <a:t>Deterministic simulation agent-based model of control/eradication strategies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04941" y="1924532"/>
            <a:ext cx="3240360" cy="46166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sz="2400" b="1" dirty="0">
                <a:solidFill>
                  <a:srgbClr val="0070C0"/>
                </a:solidFill>
              </a:rPr>
              <a:t>Results</a:t>
            </a:r>
            <a:endParaRPr lang="fr-FR" sz="2400" b="1" dirty="0">
              <a:solidFill>
                <a:srgbClr val="0070C0"/>
              </a:solidFill>
            </a:endParaRPr>
          </a:p>
        </p:txBody>
      </p:sp>
      <p:pic>
        <p:nvPicPr>
          <p:cNvPr id="62473" name="Picture 2"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191899">
            <a:off x="1248683" y="1880076"/>
            <a:ext cx="468313" cy="806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rrow: Chevron 3"/>
          <p:cNvSpPr/>
          <p:nvPr/>
        </p:nvSpPr>
        <p:spPr>
          <a:xfrm>
            <a:off x="2167229" y="1896583"/>
            <a:ext cx="3240360" cy="773187"/>
          </a:xfrm>
          <a:prstGeom prst="chevron">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400" b="1" dirty="0">
                <a:solidFill>
                  <a:schemeClr val="tx1"/>
                </a:solidFill>
              </a:rPr>
              <a:t>After 5 years</a:t>
            </a:r>
          </a:p>
        </p:txBody>
      </p:sp>
      <p:sp>
        <p:nvSpPr>
          <p:cNvPr id="9" name="Rectangle 8">
            <a:extLst>
              <a:ext uri="{FF2B5EF4-FFF2-40B4-BE49-F238E27FC236}">
                <a16:creationId xmlns:a16="http://schemas.microsoft.com/office/drawing/2014/main" id="{D0585DFA-682B-4AD4-83D5-EB04BE3985AA}"/>
              </a:ext>
            </a:extLst>
          </p:cNvPr>
          <p:cNvSpPr/>
          <p:nvPr/>
        </p:nvSpPr>
        <p:spPr>
          <a:xfrm>
            <a:off x="1631504" y="116632"/>
            <a:ext cx="535724" cy="92333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fr-F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p>
        </p:txBody>
      </p:sp>
      <p:sp>
        <p:nvSpPr>
          <p:cNvPr id="10" name="TextBox 9">
            <a:extLst>
              <a:ext uri="{FF2B5EF4-FFF2-40B4-BE49-F238E27FC236}">
                <a16:creationId xmlns:a16="http://schemas.microsoft.com/office/drawing/2014/main" id="{14B3BDD3-80FF-429C-88F4-8B5653382FD2}"/>
              </a:ext>
            </a:extLst>
          </p:cNvPr>
          <p:cNvSpPr txBox="1"/>
          <p:nvPr/>
        </p:nvSpPr>
        <p:spPr>
          <a:xfrm>
            <a:off x="2310836" y="-4030"/>
            <a:ext cx="8105236" cy="107721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3200" b="1" dirty="0">
                <a:solidFill>
                  <a:schemeClr val="tx1"/>
                </a:solidFill>
              </a:rPr>
              <a:t>Deterministic simulation agent-based model of control/eradication strategies</a:t>
            </a:r>
          </a:p>
        </p:txBody>
      </p:sp>
      <p:graphicFrame>
        <p:nvGraphicFramePr>
          <p:cNvPr id="8" name="Chart 7">
            <a:extLst>
              <a:ext uri="{FF2B5EF4-FFF2-40B4-BE49-F238E27FC236}">
                <a16:creationId xmlns:a16="http://schemas.microsoft.com/office/drawing/2014/main" id="{FF7B99B8-FD04-4E39-8E08-2A808C916B34}"/>
              </a:ext>
            </a:extLst>
          </p:cNvPr>
          <p:cNvGraphicFramePr>
            <a:graphicFrameLocks/>
          </p:cNvGraphicFramePr>
          <p:nvPr>
            <p:extLst>
              <p:ext uri="{D42A27DB-BD31-4B8C-83A1-F6EECF244321}">
                <p14:modId xmlns:p14="http://schemas.microsoft.com/office/powerpoint/2010/main" val="3620839599"/>
              </p:ext>
            </p:extLst>
          </p:nvPr>
        </p:nvGraphicFramePr>
        <p:xfrm>
          <a:off x="92765" y="2669770"/>
          <a:ext cx="11767930" cy="404453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032627" y="1896763"/>
            <a:ext cx="3240360" cy="46166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sz="2400" b="1" dirty="0">
                <a:solidFill>
                  <a:srgbClr val="0070C0"/>
                </a:solidFill>
              </a:rPr>
              <a:t>Results</a:t>
            </a:r>
            <a:endParaRPr lang="fr-FR" sz="2400" b="1" dirty="0">
              <a:solidFill>
                <a:srgbClr val="0070C0"/>
              </a:solidFill>
            </a:endParaRPr>
          </a:p>
        </p:txBody>
      </p:sp>
      <p:pic>
        <p:nvPicPr>
          <p:cNvPr id="64521" name="Picture 2"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191899">
            <a:off x="1548460" y="2016955"/>
            <a:ext cx="46831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rrow: Chevron 3"/>
          <p:cNvSpPr/>
          <p:nvPr/>
        </p:nvSpPr>
        <p:spPr>
          <a:xfrm>
            <a:off x="2279651" y="1863725"/>
            <a:ext cx="2879725" cy="773187"/>
          </a:xfrm>
          <a:prstGeom prst="chevron">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400" b="1" dirty="0">
                <a:solidFill>
                  <a:schemeClr val="tx1"/>
                </a:solidFill>
              </a:rPr>
              <a:t>After 10 years</a:t>
            </a:r>
          </a:p>
        </p:txBody>
      </p:sp>
      <p:sp>
        <p:nvSpPr>
          <p:cNvPr id="9" name="Rectangle 8">
            <a:extLst>
              <a:ext uri="{FF2B5EF4-FFF2-40B4-BE49-F238E27FC236}">
                <a16:creationId xmlns:a16="http://schemas.microsoft.com/office/drawing/2014/main" id="{A66370B9-C614-4DCA-A9B1-AD42C243AD43}"/>
              </a:ext>
            </a:extLst>
          </p:cNvPr>
          <p:cNvSpPr/>
          <p:nvPr/>
        </p:nvSpPr>
        <p:spPr>
          <a:xfrm>
            <a:off x="1631504" y="116632"/>
            <a:ext cx="535724" cy="92333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fr-F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p>
        </p:txBody>
      </p:sp>
      <p:sp>
        <p:nvSpPr>
          <p:cNvPr id="11" name="TextBox 10">
            <a:extLst>
              <a:ext uri="{FF2B5EF4-FFF2-40B4-BE49-F238E27FC236}">
                <a16:creationId xmlns:a16="http://schemas.microsoft.com/office/drawing/2014/main" id="{48B428A9-02DF-45E7-87AC-F0D4CC4ABE33}"/>
              </a:ext>
            </a:extLst>
          </p:cNvPr>
          <p:cNvSpPr txBox="1"/>
          <p:nvPr/>
        </p:nvSpPr>
        <p:spPr>
          <a:xfrm>
            <a:off x="2310836" y="-4030"/>
            <a:ext cx="8105236" cy="107721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3200" b="1" dirty="0">
                <a:solidFill>
                  <a:schemeClr val="tx1"/>
                </a:solidFill>
              </a:rPr>
              <a:t>Deterministic simulation agent-based model of control/eradication strategies</a:t>
            </a:r>
          </a:p>
        </p:txBody>
      </p:sp>
      <p:graphicFrame>
        <p:nvGraphicFramePr>
          <p:cNvPr id="8" name="Chart 7">
            <a:extLst>
              <a:ext uri="{FF2B5EF4-FFF2-40B4-BE49-F238E27FC236}">
                <a16:creationId xmlns:a16="http://schemas.microsoft.com/office/drawing/2014/main" id="{CE2F5DA2-E27F-4BED-B097-B4969DBBEF99}"/>
              </a:ext>
            </a:extLst>
          </p:cNvPr>
          <p:cNvGraphicFramePr>
            <a:graphicFrameLocks/>
          </p:cNvGraphicFramePr>
          <p:nvPr>
            <p:extLst>
              <p:ext uri="{D42A27DB-BD31-4B8C-83A1-F6EECF244321}">
                <p14:modId xmlns:p14="http://schemas.microsoft.com/office/powerpoint/2010/main" val="2536902723"/>
              </p:ext>
            </p:extLst>
          </p:nvPr>
        </p:nvGraphicFramePr>
        <p:xfrm>
          <a:off x="763541" y="2636912"/>
          <a:ext cx="11199826" cy="3975923"/>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903020" y="1896763"/>
            <a:ext cx="3240360" cy="46166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sz="2400" b="1" dirty="0">
                <a:solidFill>
                  <a:srgbClr val="0070C0"/>
                </a:solidFill>
              </a:rPr>
              <a:t>Results</a:t>
            </a:r>
            <a:endParaRPr lang="fr-FR" sz="2400" b="1" dirty="0">
              <a:solidFill>
                <a:srgbClr val="0070C0"/>
              </a:solidFill>
            </a:endParaRPr>
          </a:p>
        </p:txBody>
      </p:sp>
      <p:pic>
        <p:nvPicPr>
          <p:cNvPr id="66569" name="Picture 2"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191899">
            <a:off x="1537495" y="1877220"/>
            <a:ext cx="46831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rrow: Chevron 3"/>
          <p:cNvSpPr/>
          <p:nvPr/>
        </p:nvSpPr>
        <p:spPr>
          <a:xfrm>
            <a:off x="2279650" y="1863725"/>
            <a:ext cx="2952254" cy="701179"/>
          </a:xfrm>
          <a:prstGeom prst="chevron">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400" b="1" dirty="0">
                <a:solidFill>
                  <a:schemeClr val="tx1"/>
                </a:solidFill>
              </a:rPr>
              <a:t>After 20 years</a:t>
            </a:r>
          </a:p>
        </p:txBody>
      </p:sp>
      <p:sp>
        <p:nvSpPr>
          <p:cNvPr id="9" name="Rectangle 8">
            <a:extLst>
              <a:ext uri="{FF2B5EF4-FFF2-40B4-BE49-F238E27FC236}">
                <a16:creationId xmlns:a16="http://schemas.microsoft.com/office/drawing/2014/main" id="{E6A5FABA-DD78-4933-868B-2EEEE0578742}"/>
              </a:ext>
            </a:extLst>
          </p:cNvPr>
          <p:cNvSpPr/>
          <p:nvPr/>
        </p:nvSpPr>
        <p:spPr>
          <a:xfrm>
            <a:off x="1631504" y="116632"/>
            <a:ext cx="535724" cy="92333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fr-F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p>
        </p:txBody>
      </p:sp>
      <p:sp>
        <p:nvSpPr>
          <p:cNvPr id="11" name="TextBox 10">
            <a:extLst>
              <a:ext uri="{FF2B5EF4-FFF2-40B4-BE49-F238E27FC236}">
                <a16:creationId xmlns:a16="http://schemas.microsoft.com/office/drawing/2014/main" id="{0A9DC61E-4117-4020-8457-AFA2AE35E0DB}"/>
              </a:ext>
            </a:extLst>
          </p:cNvPr>
          <p:cNvSpPr txBox="1"/>
          <p:nvPr/>
        </p:nvSpPr>
        <p:spPr>
          <a:xfrm>
            <a:off x="2310836" y="-4030"/>
            <a:ext cx="8105236" cy="107721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3200" b="1" dirty="0">
                <a:solidFill>
                  <a:schemeClr val="tx1"/>
                </a:solidFill>
              </a:rPr>
              <a:t>Deterministic simulation agent-based model of control/eradication strategies</a:t>
            </a:r>
          </a:p>
        </p:txBody>
      </p:sp>
      <p:graphicFrame>
        <p:nvGraphicFramePr>
          <p:cNvPr id="8" name="Chart 7">
            <a:extLst>
              <a:ext uri="{FF2B5EF4-FFF2-40B4-BE49-F238E27FC236}">
                <a16:creationId xmlns:a16="http://schemas.microsoft.com/office/drawing/2014/main" id="{46750904-4E15-46A7-83F3-723FC97E2ABC}"/>
              </a:ext>
            </a:extLst>
          </p:cNvPr>
          <p:cNvGraphicFramePr>
            <a:graphicFrameLocks/>
          </p:cNvGraphicFramePr>
          <p:nvPr>
            <p:extLst>
              <p:ext uri="{D42A27DB-BD31-4B8C-83A1-F6EECF244321}">
                <p14:modId xmlns:p14="http://schemas.microsoft.com/office/powerpoint/2010/main" val="209859407"/>
              </p:ext>
            </p:extLst>
          </p:nvPr>
        </p:nvGraphicFramePr>
        <p:xfrm>
          <a:off x="449929" y="2778140"/>
          <a:ext cx="11556539" cy="379095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670772" y="1916833"/>
            <a:ext cx="3240360" cy="46166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fr-FR" sz="2400" b="1" dirty="0">
                <a:solidFill>
                  <a:srgbClr val="0070C0"/>
                </a:solidFill>
              </a:rPr>
              <a:t>Discussion</a:t>
            </a:r>
          </a:p>
        </p:txBody>
      </p:sp>
      <p:sp>
        <p:nvSpPr>
          <p:cNvPr id="5" name="TextBox 4"/>
          <p:cNvSpPr txBox="1"/>
          <p:nvPr/>
        </p:nvSpPr>
        <p:spPr>
          <a:xfrm>
            <a:off x="2022228" y="3429000"/>
            <a:ext cx="8250237" cy="1938992"/>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marL="342900" indent="-342900">
              <a:buFont typeface="Courier New" panose="02070309020205020404" pitchFamily="49" charset="0"/>
              <a:buChar char="o"/>
              <a:defRPr/>
            </a:pPr>
            <a:r>
              <a:rPr lang="en-US" sz="2000" dirty="0"/>
              <a:t>Test-and- slaughter is the most effective strategy in order to eradicate the disease</a:t>
            </a:r>
            <a:endParaRPr lang="en-US" sz="2000" dirty="0">
              <a:solidFill>
                <a:srgbClr val="7030A0"/>
              </a:solidFill>
            </a:endParaRPr>
          </a:p>
          <a:p>
            <a:pPr>
              <a:defRPr/>
            </a:pPr>
            <a:endParaRPr lang="en-US" sz="2000" dirty="0">
              <a:solidFill>
                <a:srgbClr val="7030A0"/>
              </a:solidFill>
            </a:endParaRPr>
          </a:p>
          <a:p>
            <a:pPr>
              <a:defRPr/>
            </a:pPr>
            <a:endParaRPr lang="en-US" sz="2000" dirty="0">
              <a:solidFill>
                <a:srgbClr val="7030A0"/>
              </a:solidFill>
            </a:endParaRPr>
          </a:p>
          <a:p>
            <a:pPr marL="342900" indent="-342900">
              <a:buFont typeface="Courier New" panose="02070309020205020404" pitchFamily="49" charset="0"/>
              <a:buChar char="o"/>
              <a:defRPr/>
            </a:pPr>
            <a:r>
              <a:rPr lang="en-US" sz="2000" dirty="0"/>
              <a:t>Control of brucellosis at short/intermediate term (5-10 </a:t>
            </a:r>
            <a:r>
              <a:rPr lang="en-US" sz="2000" dirty="0" err="1"/>
              <a:t>yrs</a:t>
            </a:r>
            <a:r>
              <a:rPr lang="en-US" sz="2000" dirty="0"/>
              <a:t>):  TS of 50% or more either combined with vaccination or alone</a:t>
            </a:r>
          </a:p>
        </p:txBody>
      </p:sp>
      <p:sp>
        <p:nvSpPr>
          <p:cNvPr id="10" name="Arrow: Chevron 9"/>
          <p:cNvSpPr/>
          <p:nvPr/>
        </p:nvSpPr>
        <p:spPr>
          <a:xfrm>
            <a:off x="3770797" y="2460792"/>
            <a:ext cx="5040313" cy="670329"/>
          </a:xfrm>
          <a:prstGeom prst="chevron">
            <a:avLst/>
          </a:prstGeom>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2400" b="1" dirty="0">
                <a:solidFill>
                  <a:schemeClr val="tx1"/>
                </a:solidFill>
              </a:rPr>
              <a:t>Comparison between policies</a:t>
            </a:r>
          </a:p>
        </p:txBody>
      </p:sp>
      <p:pic>
        <p:nvPicPr>
          <p:cNvPr id="68619"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0512" y="1966591"/>
            <a:ext cx="9525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0" name="Picture 6"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9270752" y="2197300"/>
            <a:ext cx="1001712"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430C67DA-C8E8-4243-AED5-4ECD35617B66}"/>
              </a:ext>
            </a:extLst>
          </p:cNvPr>
          <p:cNvSpPr/>
          <p:nvPr/>
        </p:nvSpPr>
        <p:spPr>
          <a:xfrm>
            <a:off x="1631504" y="116632"/>
            <a:ext cx="535724" cy="92333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fr-F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p>
        </p:txBody>
      </p:sp>
      <p:sp>
        <p:nvSpPr>
          <p:cNvPr id="12" name="TextBox 11">
            <a:extLst>
              <a:ext uri="{FF2B5EF4-FFF2-40B4-BE49-F238E27FC236}">
                <a16:creationId xmlns:a16="http://schemas.microsoft.com/office/drawing/2014/main" id="{612A182F-EE2F-41D9-BD30-CBD6613E2BBC}"/>
              </a:ext>
            </a:extLst>
          </p:cNvPr>
          <p:cNvSpPr txBox="1"/>
          <p:nvPr/>
        </p:nvSpPr>
        <p:spPr>
          <a:xfrm>
            <a:off x="2310836" y="-4030"/>
            <a:ext cx="8105236" cy="107721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3200" b="1" dirty="0">
                <a:solidFill>
                  <a:schemeClr val="tx1"/>
                </a:solidFill>
              </a:rPr>
              <a:t>Deterministic simulation agent-based model of control/eradication strategies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671876" y="1805361"/>
            <a:ext cx="3240360" cy="46166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fr-FR" sz="2400" b="1" dirty="0">
                <a:solidFill>
                  <a:srgbClr val="0070C0"/>
                </a:solidFill>
              </a:rPr>
              <a:t>Discussion</a:t>
            </a:r>
          </a:p>
        </p:txBody>
      </p:sp>
      <p:sp>
        <p:nvSpPr>
          <p:cNvPr id="5" name="TextBox 4"/>
          <p:cNvSpPr txBox="1"/>
          <p:nvPr/>
        </p:nvSpPr>
        <p:spPr>
          <a:xfrm>
            <a:off x="2165834" y="3395269"/>
            <a:ext cx="8250237" cy="2523768"/>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marL="342900" indent="-342900">
              <a:buFont typeface="Courier New" panose="02070309020205020404" pitchFamily="49" charset="0"/>
              <a:buChar char="o"/>
              <a:defRPr/>
            </a:pPr>
            <a:r>
              <a:rPr lang="en-US" sz="2000" dirty="0"/>
              <a:t>Eradication of the disease: </a:t>
            </a:r>
          </a:p>
          <a:p>
            <a:pPr marL="914400" lvl="1" indent="-457200">
              <a:buFont typeface="Wingdings" panose="05000000000000000000" pitchFamily="2" charset="2"/>
              <a:buChar char="v"/>
              <a:defRPr/>
            </a:pPr>
            <a:r>
              <a:rPr lang="en-US" sz="2000" dirty="0"/>
              <a:t>75% TS in 13 </a:t>
            </a:r>
            <a:r>
              <a:rPr lang="en-US" sz="2000" dirty="0" err="1"/>
              <a:t>yrs</a:t>
            </a:r>
            <a:r>
              <a:rPr lang="en-US" sz="2000" dirty="0"/>
              <a:t> </a:t>
            </a:r>
          </a:p>
          <a:p>
            <a:pPr marL="742950" lvl="1" indent="-285750">
              <a:buFont typeface="Wingdings" panose="05000000000000000000" pitchFamily="2" charset="2"/>
              <a:buChar char="v"/>
              <a:defRPr/>
            </a:pPr>
            <a:r>
              <a:rPr lang="en-US" sz="2000" dirty="0"/>
              <a:t>      50% TS in 18-19 </a:t>
            </a:r>
            <a:r>
              <a:rPr lang="en-US" sz="2000" dirty="0" err="1"/>
              <a:t>yrs</a:t>
            </a:r>
            <a:endParaRPr lang="en-US" sz="2000" dirty="0"/>
          </a:p>
          <a:p>
            <a:pPr marL="1200150" lvl="2" indent="-285750">
              <a:buFont typeface="Wingdings" panose="05000000000000000000" pitchFamily="2" charset="2"/>
              <a:buChar char="v"/>
              <a:defRPr/>
            </a:pPr>
            <a:endParaRPr lang="en-US" sz="2000" dirty="0"/>
          </a:p>
          <a:p>
            <a:pPr lvl="2">
              <a:defRPr/>
            </a:pPr>
            <a:endParaRPr lang="en-US" sz="2000" dirty="0"/>
          </a:p>
          <a:p>
            <a:pPr marL="285750" indent="-285750">
              <a:buFont typeface="Courier New" panose="02070309020205020404" pitchFamily="49" charset="0"/>
              <a:buChar char="o"/>
              <a:defRPr/>
            </a:pPr>
            <a:r>
              <a:rPr lang="en-US" sz="2000" dirty="0"/>
              <a:t>Combination of vaccination to TS might accelerate slightly the decrease of  the prevalence</a:t>
            </a:r>
          </a:p>
          <a:p>
            <a:pPr>
              <a:defRPr/>
            </a:pPr>
            <a:endParaRPr lang="fr-FR" dirty="0">
              <a:solidFill>
                <a:srgbClr val="7030A0"/>
              </a:solidFill>
            </a:endParaRPr>
          </a:p>
        </p:txBody>
      </p:sp>
      <p:pic>
        <p:nvPicPr>
          <p:cNvPr id="68619"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0512" y="1966591"/>
            <a:ext cx="9525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0" name="Picture 6"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9270752" y="2197300"/>
            <a:ext cx="1001712"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rrow: Chevron 2">
            <a:extLst>
              <a:ext uri="{FF2B5EF4-FFF2-40B4-BE49-F238E27FC236}">
                <a16:creationId xmlns:a16="http://schemas.microsoft.com/office/drawing/2014/main" id="{E9D19801-7FBC-22B0-F5AF-B7D7C297C965}"/>
              </a:ext>
            </a:extLst>
          </p:cNvPr>
          <p:cNvSpPr/>
          <p:nvPr/>
        </p:nvSpPr>
        <p:spPr>
          <a:xfrm>
            <a:off x="3770797" y="2460792"/>
            <a:ext cx="5040313" cy="670329"/>
          </a:xfrm>
          <a:prstGeom prst="chevron">
            <a:avLst/>
          </a:prstGeom>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2400" b="1" dirty="0">
                <a:solidFill>
                  <a:schemeClr val="tx1"/>
                </a:solidFill>
              </a:rPr>
              <a:t>Comparison between policies</a:t>
            </a:r>
          </a:p>
        </p:txBody>
      </p:sp>
      <p:sp>
        <p:nvSpPr>
          <p:cNvPr id="9" name="Rectangle 8">
            <a:extLst>
              <a:ext uri="{FF2B5EF4-FFF2-40B4-BE49-F238E27FC236}">
                <a16:creationId xmlns:a16="http://schemas.microsoft.com/office/drawing/2014/main" id="{54368237-9857-49B3-8EB0-A3119EAFF839}"/>
              </a:ext>
            </a:extLst>
          </p:cNvPr>
          <p:cNvSpPr/>
          <p:nvPr/>
        </p:nvSpPr>
        <p:spPr>
          <a:xfrm>
            <a:off x="1631504" y="116632"/>
            <a:ext cx="535724" cy="92333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fr-F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p>
        </p:txBody>
      </p:sp>
      <p:sp>
        <p:nvSpPr>
          <p:cNvPr id="10" name="TextBox 9">
            <a:extLst>
              <a:ext uri="{FF2B5EF4-FFF2-40B4-BE49-F238E27FC236}">
                <a16:creationId xmlns:a16="http://schemas.microsoft.com/office/drawing/2014/main" id="{0C73DA66-EA17-431E-9603-974B5938C0B4}"/>
              </a:ext>
            </a:extLst>
          </p:cNvPr>
          <p:cNvSpPr txBox="1"/>
          <p:nvPr/>
        </p:nvSpPr>
        <p:spPr>
          <a:xfrm>
            <a:off x="2310836" y="-4030"/>
            <a:ext cx="8105236" cy="107721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3200" b="1" dirty="0">
                <a:solidFill>
                  <a:schemeClr val="tx1"/>
                </a:solidFill>
              </a:rPr>
              <a:t>Deterministic simulation agent-based model of control/eradication strategies</a:t>
            </a:r>
          </a:p>
        </p:txBody>
      </p:sp>
    </p:spTree>
    <p:extLst>
      <p:ext uri="{BB962C8B-B14F-4D97-AF65-F5344CB8AC3E}">
        <p14:creationId xmlns:p14="http://schemas.microsoft.com/office/powerpoint/2010/main" val="17978836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 calcmode="lin" valueType="num">
                                      <p:cBhvr additive="base">
                                        <p:cTn id="2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671876" y="1805361"/>
            <a:ext cx="3240360" cy="46166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fr-FR" sz="2400" b="1" dirty="0">
                <a:solidFill>
                  <a:srgbClr val="0070C0"/>
                </a:solidFill>
              </a:rPr>
              <a:t>Discussion</a:t>
            </a:r>
          </a:p>
        </p:txBody>
      </p:sp>
      <p:sp>
        <p:nvSpPr>
          <p:cNvPr id="5" name="TextBox 4"/>
          <p:cNvSpPr txBox="1"/>
          <p:nvPr/>
        </p:nvSpPr>
        <p:spPr>
          <a:xfrm>
            <a:off x="2070103" y="3509714"/>
            <a:ext cx="8250237" cy="1631216"/>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marL="342900" indent="-342900">
              <a:buFont typeface="Courier New" panose="02070309020205020404" pitchFamily="49" charset="0"/>
              <a:buChar char="o"/>
              <a:defRPr/>
            </a:pPr>
            <a:r>
              <a:rPr lang="en-US" sz="2000" dirty="0"/>
              <a:t>The impact of vaccination strategies on the prevalence of the disease is negligible in comparison to other policies.</a:t>
            </a:r>
          </a:p>
          <a:p>
            <a:pPr>
              <a:defRPr/>
            </a:pPr>
            <a:endParaRPr lang="fr-FR" sz="2000" dirty="0">
              <a:solidFill>
                <a:srgbClr val="7030A0"/>
              </a:solidFill>
            </a:endParaRPr>
          </a:p>
          <a:p>
            <a:pPr>
              <a:defRPr/>
            </a:pPr>
            <a:endParaRPr lang="fr-FR" sz="2000" dirty="0">
              <a:solidFill>
                <a:srgbClr val="7030A0"/>
              </a:solidFill>
            </a:endParaRPr>
          </a:p>
          <a:p>
            <a:pPr marL="342900" indent="-342900">
              <a:buFont typeface="Courier New" panose="02070309020205020404" pitchFamily="49" charset="0"/>
              <a:buChar char="o"/>
              <a:defRPr/>
            </a:pPr>
            <a:r>
              <a:rPr lang="en-US" sz="2000" dirty="0"/>
              <a:t>Marginal difference between all vaccination policies at various proportions</a:t>
            </a:r>
          </a:p>
        </p:txBody>
      </p:sp>
      <p:pic>
        <p:nvPicPr>
          <p:cNvPr id="68619"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0512" y="1966591"/>
            <a:ext cx="9525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0" name="Picture 6"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9270752" y="2197300"/>
            <a:ext cx="1001712"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rrow: Chevron 2">
            <a:extLst>
              <a:ext uri="{FF2B5EF4-FFF2-40B4-BE49-F238E27FC236}">
                <a16:creationId xmlns:a16="http://schemas.microsoft.com/office/drawing/2014/main" id="{E9D19801-7FBC-22B0-F5AF-B7D7C297C965}"/>
              </a:ext>
            </a:extLst>
          </p:cNvPr>
          <p:cNvSpPr/>
          <p:nvPr/>
        </p:nvSpPr>
        <p:spPr>
          <a:xfrm>
            <a:off x="3770797" y="2460792"/>
            <a:ext cx="5040313" cy="670329"/>
          </a:xfrm>
          <a:prstGeom prst="chevron">
            <a:avLst/>
          </a:prstGeom>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2400" b="1" dirty="0">
                <a:solidFill>
                  <a:schemeClr val="tx1"/>
                </a:solidFill>
              </a:rPr>
              <a:t>Comparison between policies</a:t>
            </a:r>
          </a:p>
        </p:txBody>
      </p:sp>
      <p:sp>
        <p:nvSpPr>
          <p:cNvPr id="9" name="Rectangle 8">
            <a:extLst>
              <a:ext uri="{FF2B5EF4-FFF2-40B4-BE49-F238E27FC236}">
                <a16:creationId xmlns:a16="http://schemas.microsoft.com/office/drawing/2014/main" id="{AF7EA405-2207-4404-9232-8B86F15B553F}"/>
              </a:ext>
            </a:extLst>
          </p:cNvPr>
          <p:cNvSpPr/>
          <p:nvPr/>
        </p:nvSpPr>
        <p:spPr>
          <a:xfrm>
            <a:off x="1534378" y="-57343"/>
            <a:ext cx="535724" cy="92333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fr-F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p>
        </p:txBody>
      </p:sp>
      <p:sp>
        <p:nvSpPr>
          <p:cNvPr id="10" name="TextBox 9">
            <a:extLst>
              <a:ext uri="{FF2B5EF4-FFF2-40B4-BE49-F238E27FC236}">
                <a16:creationId xmlns:a16="http://schemas.microsoft.com/office/drawing/2014/main" id="{45388BF2-7B7E-4CBC-B189-6E6D4D30254E}"/>
              </a:ext>
            </a:extLst>
          </p:cNvPr>
          <p:cNvSpPr txBox="1"/>
          <p:nvPr/>
        </p:nvSpPr>
        <p:spPr>
          <a:xfrm>
            <a:off x="2310836" y="-4030"/>
            <a:ext cx="8105236" cy="107721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3200" b="1" dirty="0">
                <a:solidFill>
                  <a:schemeClr val="tx1"/>
                </a:solidFill>
              </a:rPr>
              <a:t>Deterministic simulation agent-based model of control/eradication strategies</a:t>
            </a:r>
          </a:p>
        </p:txBody>
      </p:sp>
    </p:spTree>
    <p:extLst>
      <p:ext uri="{BB962C8B-B14F-4D97-AF65-F5344CB8AC3E}">
        <p14:creationId xmlns:p14="http://schemas.microsoft.com/office/powerpoint/2010/main" val="3234857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295800" y="1804343"/>
            <a:ext cx="3240360" cy="46166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fr-FR" sz="2400" b="1" dirty="0">
                <a:solidFill>
                  <a:srgbClr val="0070C0"/>
                </a:solidFill>
              </a:rPr>
              <a:t>Discussion</a:t>
            </a:r>
          </a:p>
        </p:txBody>
      </p:sp>
      <p:sp>
        <p:nvSpPr>
          <p:cNvPr id="10" name="Arrow: Chevron 9"/>
          <p:cNvSpPr/>
          <p:nvPr/>
        </p:nvSpPr>
        <p:spPr>
          <a:xfrm>
            <a:off x="3510359" y="2391579"/>
            <a:ext cx="5730504" cy="777964"/>
          </a:xfrm>
          <a:prstGeom prst="chevron">
            <a:avLst/>
          </a:prstGeom>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2400" b="1" dirty="0">
                <a:solidFill>
                  <a:schemeClr val="tx1"/>
                </a:solidFill>
              </a:rPr>
              <a:t>Comparison to standard theories</a:t>
            </a:r>
          </a:p>
        </p:txBody>
      </p:sp>
      <p:pic>
        <p:nvPicPr>
          <p:cNvPr id="70666"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183" y="1710706"/>
            <a:ext cx="9525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7" name="Picture 6"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9103724" y="2012852"/>
            <a:ext cx="1001712"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Rounded Corners 3"/>
          <p:cNvSpPr/>
          <p:nvPr/>
        </p:nvSpPr>
        <p:spPr>
          <a:xfrm>
            <a:off x="2310836" y="3387576"/>
            <a:ext cx="1770464" cy="91440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a:lnSpc>
                <a:spcPct val="150000"/>
              </a:lnSpc>
              <a:defRPr/>
            </a:pPr>
            <a:r>
              <a:rPr lang="en-US" b="1" dirty="0"/>
              <a:t>Accordance</a:t>
            </a:r>
          </a:p>
        </p:txBody>
      </p:sp>
      <p:sp>
        <p:nvSpPr>
          <p:cNvPr id="5" name="Rectangle: Rounded Corners 4"/>
          <p:cNvSpPr/>
          <p:nvPr/>
        </p:nvSpPr>
        <p:spPr>
          <a:xfrm>
            <a:off x="8015646" y="3369022"/>
            <a:ext cx="1651018" cy="914400"/>
          </a:xfrm>
          <a:prstGeom prst="roundRect">
            <a:avLst/>
          </a:prstGeom>
          <a:solidFill>
            <a:schemeClr val="accent2">
              <a:lumMod val="60000"/>
              <a:lumOff val="40000"/>
            </a:schemeClr>
          </a:solidFill>
          <a:ln>
            <a:solidFill>
              <a:srgbClr val="FFCCCC"/>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b="1" dirty="0"/>
              <a:t>Disagreement</a:t>
            </a:r>
          </a:p>
        </p:txBody>
      </p:sp>
      <p:sp>
        <p:nvSpPr>
          <p:cNvPr id="6" name="Arrow: Curved Right 5"/>
          <p:cNvSpPr/>
          <p:nvPr/>
        </p:nvSpPr>
        <p:spPr>
          <a:xfrm rot="880917">
            <a:off x="1804989" y="2422525"/>
            <a:ext cx="731837" cy="954088"/>
          </a:xfrm>
          <a:prstGeom prst="curvedRightArrow">
            <a:avLst/>
          </a:prstGeom>
        </p:spPr>
        <p:style>
          <a:lnRef idx="3">
            <a:schemeClr val="lt1"/>
          </a:lnRef>
          <a:fillRef idx="1">
            <a:schemeClr val="accent4"/>
          </a:fillRef>
          <a:effectRef idx="1">
            <a:schemeClr val="accent4"/>
          </a:effectRef>
          <a:fontRef idx="minor">
            <a:schemeClr val="lt1"/>
          </a:fontRef>
        </p:style>
        <p:txBody>
          <a:bodyPr anchor="ctr"/>
          <a:lstStyle/>
          <a:p>
            <a:pPr algn="ctr">
              <a:defRPr/>
            </a:pPr>
            <a:endParaRPr lang="en-US">
              <a:solidFill>
                <a:schemeClr val="tx1"/>
              </a:solidFill>
            </a:endParaRPr>
          </a:p>
        </p:txBody>
      </p:sp>
      <p:sp>
        <p:nvSpPr>
          <p:cNvPr id="9" name="Arrow: Curved Left 8"/>
          <p:cNvSpPr/>
          <p:nvPr/>
        </p:nvSpPr>
        <p:spPr>
          <a:xfrm rot="20999569">
            <a:off x="9602789" y="2405064"/>
            <a:ext cx="731837" cy="968375"/>
          </a:xfrm>
          <a:prstGeom prst="curvedLeftArrow">
            <a:avLst/>
          </a:prstGeom>
          <a:solidFill>
            <a:srgbClr val="C00000"/>
          </a:solidFill>
        </p:spPr>
        <p:style>
          <a:lnRef idx="3">
            <a:schemeClr val="lt1"/>
          </a:lnRef>
          <a:fillRef idx="1">
            <a:schemeClr val="accent4"/>
          </a:fillRef>
          <a:effectRef idx="1">
            <a:schemeClr val="accent4"/>
          </a:effectRef>
          <a:fontRef idx="minor">
            <a:schemeClr val="lt1"/>
          </a:fontRef>
        </p:style>
        <p:txBody>
          <a:bodyPr anchor="ctr"/>
          <a:lstStyle/>
          <a:p>
            <a:pPr algn="ctr">
              <a:defRPr/>
            </a:pPr>
            <a:endParaRPr lang="en-US">
              <a:solidFill>
                <a:schemeClr val="tx1"/>
              </a:solidFill>
            </a:endParaRPr>
          </a:p>
        </p:txBody>
      </p:sp>
      <p:sp>
        <p:nvSpPr>
          <p:cNvPr id="11" name="Rectangle 10"/>
          <p:cNvSpPr/>
          <p:nvPr/>
        </p:nvSpPr>
        <p:spPr>
          <a:xfrm>
            <a:off x="4827402" y="4477218"/>
            <a:ext cx="2177156" cy="1838325"/>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marL="285750" indent="-285750">
              <a:buFont typeface="Courier New" panose="02070309020205020404" pitchFamily="49" charset="0"/>
              <a:buChar char="o"/>
              <a:defRPr/>
            </a:pPr>
            <a:r>
              <a:rPr lang="en-US" dirty="0"/>
              <a:t>Minas (2006) and Smits (2013)</a:t>
            </a:r>
          </a:p>
          <a:p>
            <a:pPr marL="285750" indent="-285750">
              <a:buFont typeface="Courier New" panose="02070309020205020404" pitchFamily="49" charset="0"/>
              <a:buChar char="o"/>
              <a:defRPr/>
            </a:pPr>
            <a:r>
              <a:rPr lang="fr-FR" dirty="0" err="1"/>
              <a:t>Benkirane</a:t>
            </a:r>
            <a:r>
              <a:rPr lang="fr-FR" dirty="0"/>
              <a:t> (2006) and </a:t>
            </a:r>
            <a:r>
              <a:rPr lang="fr-FR" dirty="0" err="1"/>
              <a:t>Blasco</a:t>
            </a:r>
            <a:r>
              <a:rPr lang="fr-FR" dirty="0"/>
              <a:t> (2010)</a:t>
            </a:r>
            <a:endParaRPr lang="en-US" dirty="0"/>
          </a:p>
        </p:txBody>
      </p:sp>
      <p:sp>
        <p:nvSpPr>
          <p:cNvPr id="13" name="Rectangle 12">
            <a:extLst>
              <a:ext uri="{FF2B5EF4-FFF2-40B4-BE49-F238E27FC236}">
                <a16:creationId xmlns:a16="http://schemas.microsoft.com/office/drawing/2014/main" id="{48944423-68A6-4F31-8CE3-AB682C18FEE1}"/>
              </a:ext>
            </a:extLst>
          </p:cNvPr>
          <p:cNvSpPr/>
          <p:nvPr/>
        </p:nvSpPr>
        <p:spPr>
          <a:xfrm>
            <a:off x="1631504" y="116632"/>
            <a:ext cx="535724" cy="92333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fr-F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p>
        </p:txBody>
      </p:sp>
      <p:sp>
        <p:nvSpPr>
          <p:cNvPr id="15" name="TextBox 14">
            <a:extLst>
              <a:ext uri="{FF2B5EF4-FFF2-40B4-BE49-F238E27FC236}">
                <a16:creationId xmlns:a16="http://schemas.microsoft.com/office/drawing/2014/main" id="{29E7A49F-C13A-48F1-8C32-4BA1CF48AC23}"/>
              </a:ext>
            </a:extLst>
          </p:cNvPr>
          <p:cNvSpPr txBox="1"/>
          <p:nvPr/>
        </p:nvSpPr>
        <p:spPr>
          <a:xfrm>
            <a:off x="2310836" y="-4030"/>
            <a:ext cx="8105236" cy="107721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3200" b="1" dirty="0">
                <a:solidFill>
                  <a:schemeClr val="tx1"/>
                </a:solidFill>
              </a:rPr>
              <a:t>Deterministic simulation agent-based model of control/eradication strategies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03389" y="482775"/>
            <a:ext cx="8569325" cy="6048375"/>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defRPr/>
            </a:pPr>
            <a:endParaRPr lang="en-US" dirty="0"/>
          </a:p>
        </p:txBody>
      </p:sp>
      <p:sp>
        <p:nvSpPr>
          <p:cNvPr id="4" name="TextBox 3"/>
          <p:cNvSpPr txBox="1"/>
          <p:nvPr/>
        </p:nvSpPr>
        <p:spPr>
          <a:xfrm>
            <a:off x="3899756" y="188641"/>
            <a:ext cx="4392488" cy="83099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4"/>
          </a:lnRef>
          <a:fillRef idx="3">
            <a:schemeClr val="accent4"/>
          </a:fillRef>
          <a:effectRef idx="3">
            <a:schemeClr val="accent4"/>
          </a:effectRef>
          <a:fontRef idx="minor">
            <a:schemeClr val="lt1"/>
          </a:fontRef>
        </p:style>
        <p:txBody>
          <a:bodyPr wrap="square">
            <a:spAutoFit/>
          </a:bodyPr>
          <a:lstStyle/>
          <a:p>
            <a:pPr algn="ctr">
              <a:defRPr/>
            </a:pPr>
            <a:r>
              <a:rPr lang="en-US" sz="2400" b="1" dirty="0">
                <a:solidFill>
                  <a:schemeClr val="bg1"/>
                </a:solidFill>
              </a:rPr>
              <a:t> Conclusion and recommendation</a:t>
            </a:r>
            <a:endParaRPr lang="fr-FR" sz="2400" b="1" dirty="0">
              <a:solidFill>
                <a:schemeClr val="bg1"/>
              </a:solidFill>
            </a:endParaRPr>
          </a:p>
        </p:txBody>
      </p:sp>
      <p:sp>
        <p:nvSpPr>
          <p:cNvPr id="2" name="TextBox 1"/>
          <p:cNvSpPr txBox="1"/>
          <p:nvPr/>
        </p:nvSpPr>
        <p:spPr>
          <a:xfrm>
            <a:off x="2316101" y="2073904"/>
            <a:ext cx="7343775" cy="3170099"/>
          </a:xfrm>
          <a:prstGeom prst="rect">
            <a:avLst/>
          </a:prstGeom>
          <a:noFill/>
          <a:ln>
            <a:solidFill>
              <a:schemeClr val="accent4"/>
            </a:solidFill>
          </a:ln>
        </p:spPr>
        <p:txBody>
          <a:bodyPr>
            <a:spAutoFit/>
          </a:bodyPr>
          <a:lstStyle/>
          <a:p>
            <a:pPr marL="342900" indent="-342900" algn="just">
              <a:buFont typeface="Wingdings" panose="05000000000000000000" pitchFamily="2" charset="2"/>
              <a:buChar char="ü"/>
              <a:defRPr/>
            </a:pPr>
            <a:r>
              <a:rPr lang="en-US" sz="2000" dirty="0"/>
              <a:t>Sampling of 50% of adults and elimination of positive reactors to both tests RBT and CFT used in series would be the optimum policy to eradicate the disease in El Oued.</a:t>
            </a:r>
          </a:p>
          <a:p>
            <a:pPr marL="342900" indent="-342900" algn="just">
              <a:buFont typeface="Wingdings" panose="05000000000000000000" pitchFamily="2" charset="2"/>
              <a:buChar char="ü"/>
              <a:defRPr/>
            </a:pPr>
            <a:endParaRPr lang="en-US" sz="2000" dirty="0">
              <a:solidFill>
                <a:srgbClr val="7030A0"/>
              </a:solidFill>
            </a:endParaRPr>
          </a:p>
          <a:p>
            <a:pPr marL="342900" indent="-342900" algn="just">
              <a:buFont typeface="Wingdings" panose="05000000000000000000" pitchFamily="2" charset="2"/>
              <a:buChar char="ü"/>
              <a:defRPr/>
            </a:pPr>
            <a:r>
              <a:rPr lang="en-US" sz="2000" dirty="0"/>
              <a:t>Different models of the dynamic spread of brucellosis should be developed depending on the epidemiological conditions and animal population in each area.</a:t>
            </a:r>
          </a:p>
          <a:p>
            <a:pPr marL="342900" indent="-342900" algn="just">
              <a:buFont typeface="Wingdings" panose="05000000000000000000" pitchFamily="2" charset="2"/>
              <a:buChar char="ü"/>
              <a:defRPr/>
            </a:pPr>
            <a:endParaRPr lang="fr-FR" sz="2000" dirty="0"/>
          </a:p>
          <a:p>
            <a:pPr marL="342900" indent="-342900" algn="just">
              <a:buFont typeface="Wingdings" panose="05000000000000000000" pitchFamily="2" charset="2"/>
              <a:buChar char="ü"/>
              <a:defRPr/>
            </a:pPr>
            <a:r>
              <a:rPr lang="en-US" sz="2000" dirty="0"/>
              <a:t>Application of mathematical modeling and simulation to implement control strategies of animal diseases.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511032" y="1"/>
            <a:ext cx="1804725" cy="584775"/>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wrap="none">
            <a:spAutoFit/>
          </a:bodyPr>
          <a:lstStyle/>
          <a:p>
            <a:pPr>
              <a:defRPr/>
            </a:pPr>
            <a:r>
              <a:rPr lang="fr-FR" sz="3200" b="1" dirty="0"/>
              <a:t>Objective</a:t>
            </a:r>
            <a:endParaRPr lang="en-US" sz="3200" b="1" dirty="0"/>
          </a:p>
        </p:txBody>
      </p:sp>
      <p:sp>
        <p:nvSpPr>
          <p:cNvPr id="6149" name="ZoneTexte 2"/>
          <p:cNvSpPr txBox="1">
            <a:spLocks noChangeArrowheads="1"/>
          </p:cNvSpPr>
          <p:nvPr/>
        </p:nvSpPr>
        <p:spPr bwMode="auto">
          <a:xfrm>
            <a:off x="2432968" y="1166599"/>
            <a:ext cx="7188096" cy="120032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just" eaLnBrk="1" hangingPunct="1"/>
            <a:r>
              <a:rPr lang="en-US" sz="2400" dirty="0"/>
              <a:t>Design a control/eradication policy adjusted to epidemiological and socioeconomic conditions of  El Oued district</a:t>
            </a:r>
          </a:p>
        </p:txBody>
      </p:sp>
      <p:pic>
        <p:nvPicPr>
          <p:cNvPr id="14" name="Picture 2" descr="See the source image">
            <a:extLst>
              <a:ext uri="{FF2B5EF4-FFF2-40B4-BE49-F238E27FC236}">
                <a16:creationId xmlns:a16="http://schemas.microsoft.com/office/drawing/2014/main" id="{7B3E765C-EF90-4DF5-833B-20FE173A80D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3872" y="3019270"/>
            <a:ext cx="2483768" cy="165584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See the source image">
            <a:extLst>
              <a:ext uri="{FF2B5EF4-FFF2-40B4-BE49-F238E27FC236}">
                <a16:creationId xmlns:a16="http://schemas.microsoft.com/office/drawing/2014/main" id="{BC9D0C29-A0F3-4157-9F67-292AFC4504A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30293" y="3019269"/>
            <a:ext cx="2483768" cy="15851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Box 2"/>
          <p:cNvSpPr txBox="1">
            <a:spLocks noChangeArrowheads="1"/>
          </p:cNvSpPr>
          <p:nvPr/>
        </p:nvSpPr>
        <p:spPr bwMode="auto">
          <a:xfrm>
            <a:off x="2944592" y="1490008"/>
            <a:ext cx="630281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ctr" eaLnBrk="1" hangingPunct="1"/>
            <a:r>
              <a:rPr lang="en-US" sz="4000" b="1" dirty="0"/>
              <a:t>Thank you for your attention</a:t>
            </a:r>
          </a:p>
          <a:p>
            <a:pPr algn="ctr" eaLnBrk="1" hangingPunct="1"/>
            <a:r>
              <a:rPr lang="en-US" sz="4000" b="1" dirty="0"/>
              <a:t>Merci de </a:t>
            </a:r>
            <a:r>
              <a:rPr lang="en-US" sz="4000" b="1" dirty="0" err="1"/>
              <a:t>votre</a:t>
            </a:r>
            <a:r>
              <a:rPr lang="en-US" sz="4000" b="1" dirty="0"/>
              <a:t> attention</a:t>
            </a:r>
          </a:p>
          <a:p>
            <a:pPr algn="ctr" eaLnBrk="1" hangingPunct="1"/>
            <a:r>
              <a:rPr lang="ar-SA" sz="4000" b="1" dirty="0"/>
              <a:t>شكرا على حسن إنتباهكم</a:t>
            </a:r>
          </a:p>
        </p:txBody>
      </p:sp>
      <p:sp>
        <p:nvSpPr>
          <p:cNvPr id="4" name="Frame 3"/>
          <p:cNvSpPr/>
          <p:nvPr/>
        </p:nvSpPr>
        <p:spPr>
          <a:xfrm>
            <a:off x="1524000" y="0"/>
            <a:ext cx="9144000" cy="6858000"/>
          </a:xfrm>
          <a:prstGeom prst="frame">
            <a:avLst>
              <a:gd name="adj1" fmla="val 1853"/>
            </a:avLst>
          </a:prstGeom>
          <a:blipFill dpi="0" rotWithShape="1">
            <a:blip r:embed="rId3" cstate="print"/>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1" nodeType="withEffect">
                                  <p:stCondLst>
                                    <p:cond delay="0"/>
                                  </p:stCondLst>
                                  <p:childTnLst>
                                    <p:set>
                                      <p:cBhvr>
                                        <p:cTn id="6" dur="1" fill="hold">
                                          <p:stCondLst>
                                            <p:cond delay="0"/>
                                          </p:stCondLst>
                                        </p:cTn>
                                        <p:tgtEl>
                                          <p:spTgt spid="78850"/>
                                        </p:tgtEl>
                                        <p:attrNameLst>
                                          <p:attrName>style.visibility</p:attrName>
                                        </p:attrNameLst>
                                      </p:cBhvr>
                                      <p:to>
                                        <p:strVal val="visible"/>
                                      </p:to>
                                    </p:set>
                                    <p:animEffect transition="in" filter="wipe(down)">
                                      <p:cBhvr>
                                        <p:cTn id="7" dur="580">
                                          <p:stCondLst>
                                            <p:cond delay="0"/>
                                          </p:stCondLst>
                                        </p:cTn>
                                        <p:tgtEl>
                                          <p:spTgt spid="78850"/>
                                        </p:tgtEl>
                                      </p:cBhvr>
                                    </p:animEffect>
                                    <p:anim calcmode="lin" valueType="num">
                                      <p:cBhvr>
                                        <p:cTn id="8" dur="1822" tmFilter="0,0; 0.14,0.36; 0.43,0.73; 0.71,0.91; 1.0,1.0">
                                          <p:stCondLst>
                                            <p:cond delay="0"/>
                                          </p:stCondLst>
                                        </p:cTn>
                                        <p:tgtEl>
                                          <p:spTgt spid="7885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885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885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885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8850"/>
                                        </p:tgtEl>
                                        <p:attrNameLst>
                                          <p:attrName>ppt_y</p:attrName>
                                        </p:attrNameLst>
                                      </p:cBhvr>
                                      <p:tavLst>
                                        <p:tav tm="0" fmla="#ppt_y-sin(pi*$)/81">
                                          <p:val>
                                            <p:fltVal val="0"/>
                                          </p:val>
                                        </p:tav>
                                        <p:tav tm="100000">
                                          <p:val>
                                            <p:fltVal val="1"/>
                                          </p:val>
                                        </p:tav>
                                      </p:tavLst>
                                    </p:anim>
                                    <p:animScale>
                                      <p:cBhvr>
                                        <p:cTn id="13" dur="26">
                                          <p:stCondLst>
                                            <p:cond delay="650"/>
                                          </p:stCondLst>
                                        </p:cTn>
                                        <p:tgtEl>
                                          <p:spTgt spid="78850"/>
                                        </p:tgtEl>
                                      </p:cBhvr>
                                      <p:to x="100000" y="60000"/>
                                    </p:animScale>
                                    <p:animScale>
                                      <p:cBhvr>
                                        <p:cTn id="14" dur="166" decel="50000">
                                          <p:stCondLst>
                                            <p:cond delay="676"/>
                                          </p:stCondLst>
                                        </p:cTn>
                                        <p:tgtEl>
                                          <p:spTgt spid="78850"/>
                                        </p:tgtEl>
                                      </p:cBhvr>
                                      <p:to x="100000" y="100000"/>
                                    </p:animScale>
                                    <p:animScale>
                                      <p:cBhvr>
                                        <p:cTn id="15" dur="26">
                                          <p:stCondLst>
                                            <p:cond delay="1312"/>
                                          </p:stCondLst>
                                        </p:cTn>
                                        <p:tgtEl>
                                          <p:spTgt spid="78850"/>
                                        </p:tgtEl>
                                      </p:cBhvr>
                                      <p:to x="100000" y="80000"/>
                                    </p:animScale>
                                    <p:animScale>
                                      <p:cBhvr>
                                        <p:cTn id="16" dur="166" decel="50000">
                                          <p:stCondLst>
                                            <p:cond delay="1338"/>
                                          </p:stCondLst>
                                        </p:cTn>
                                        <p:tgtEl>
                                          <p:spTgt spid="78850"/>
                                        </p:tgtEl>
                                      </p:cBhvr>
                                      <p:to x="100000" y="100000"/>
                                    </p:animScale>
                                    <p:animScale>
                                      <p:cBhvr>
                                        <p:cTn id="17" dur="26">
                                          <p:stCondLst>
                                            <p:cond delay="1642"/>
                                          </p:stCondLst>
                                        </p:cTn>
                                        <p:tgtEl>
                                          <p:spTgt spid="78850"/>
                                        </p:tgtEl>
                                      </p:cBhvr>
                                      <p:to x="100000" y="90000"/>
                                    </p:animScale>
                                    <p:animScale>
                                      <p:cBhvr>
                                        <p:cTn id="18" dur="166" decel="50000">
                                          <p:stCondLst>
                                            <p:cond delay="1668"/>
                                          </p:stCondLst>
                                        </p:cTn>
                                        <p:tgtEl>
                                          <p:spTgt spid="78850"/>
                                        </p:tgtEl>
                                      </p:cBhvr>
                                      <p:to x="100000" y="100000"/>
                                    </p:animScale>
                                    <p:animScale>
                                      <p:cBhvr>
                                        <p:cTn id="19" dur="26">
                                          <p:stCondLst>
                                            <p:cond delay="1808"/>
                                          </p:stCondLst>
                                        </p:cTn>
                                        <p:tgtEl>
                                          <p:spTgt spid="78850"/>
                                        </p:tgtEl>
                                      </p:cBhvr>
                                      <p:to x="100000" y="95000"/>
                                    </p:animScale>
                                    <p:animScale>
                                      <p:cBhvr>
                                        <p:cTn id="20" dur="166" decel="50000">
                                          <p:stCondLst>
                                            <p:cond delay="1834"/>
                                          </p:stCondLst>
                                        </p:cTn>
                                        <p:tgtEl>
                                          <p:spTgt spid="788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807968" y="692697"/>
            <a:ext cx="1728192" cy="646331"/>
          </a:xfrm>
          <a:prstGeom prst="rect">
            <a:avLst/>
          </a:prstGeom>
          <a:solidFill>
            <a:schemeClr val="bg1"/>
          </a:solidFill>
          <a:ln>
            <a:solidFill>
              <a:schemeClr val="bg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fr-FR" sz="3600" b="1" dirty="0"/>
              <a:t>Plan</a:t>
            </a:r>
            <a:endParaRPr lang="en-US" b="1" dirty="0"/>
          </a:p>
        </p:txBody>
      </p:sp>
      <p:cxnSp>
        <p:nvCxnSpPr>
          <p:cNvPr id="33" name="Connecteur en angle 32"/>
          <p:cNvCxnSpPr/>
          <p:nvPr/>
        </p:nvCxnSpPr>
        <p:spPr>
          <a:xfrm rot="16200000" flipH="1">
            <a:off x="3210720" y="1758835"/>
            <a:ext cx="1736725" cy="995363"/>
          </a:xfrm>
          <a:prstGeom prst="bentConnector3">
            <a:avLst>
              <a:gd name="adj1" fmla="val 100272"/>
            </a:avLst>
          </a:prstGeom>
        </p:spPr>
        <p:style>
          <a:lnRef idx="3">
            <a:schemeClr val="accent6"/>
          </a:lnRef>
          <a:fillRef idx="0">
            <a:schemeClr val="accent6"/>
          </a:fillRef>
          <a:effectRef idx="2">
            <a:schemeClr val="accent6"/>
          </a:effectRef>
          <a:fontRef idx="minor">
            <a:schemeClr val="tx1"/>
          </a:fontRef>
        </p:style>
      </p:cxnSp>
      <p:cxnSp>
        <p:nvCxnSpPr>
          <p:cNvPr id="35" name="Connecteur en angle 34"/>
          <p:cNvCxnSpPr/>
          <p:nvPr/>
        </p:nvCxnSpPr>
        <p:spPr>
          <a:xfrm rot="16200000" flipH="1">
            <a:off x="3013869" y="3602832"/>
            <a:ext cx="2190750" cy="1033462"/>
          </a:xfrm>
          <a:prstGeom prst="bentConnector3">
            <a:avLst>
              <a:gd name="adj1" fmla="val 100611"/>
            </a:avLst>
          </a:prstGeom>
        </p:spPr>
        <p:style>
          <a:lnRef idx="3">
            <a:schemeClr val="accent6"/>
          </a:lnRef>
          <a:fillRef idx="0">
            <a:schemeClr val="accent6"/>
          </a:fillRef>
          <a:effectRef idx="2">
            <a:schemeClr val="accent6"/>
          </a:effectRef>
          <a:fontRef idx="minor">
            <a:schemeClr val="tx1"/>
          </a:fontRef>
        </p:style>
      </p:cxnSp>
      <p:cxnSp>
        <p:nvCxnSpPr>
          <p:cNvPr id="42" name="Connecteur droit avec flèche 41"/>
          <p:cNvCxnSpPr/>
          <p:nvPr/>
        </p:nvCxnSpPr>
        <p:spPr>
          <a:xfrm>
            <a:off x="4117919" y="3111947"/>
            <a:ext cx="576263"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44" name="Connecteur droit avec flèche 43"/>
          <p:cNvCxnSpPr/>
          <p:nvPr/>
        </p:nvCxnSpPr>
        <p:spPr>
          <a:xfrm>
            <a:off x="4041776" y="5214939"/>
            <a:ext cx="614363" cy="1428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8204" name="Rectangle 2"/>
          <p:cNvSpPr>
            <a:spLocks noChangeArrowheads="1"/>
          </p:cNvSpPr>
          <p:nvPr/>
        </p:nvSpPr>
        <p:spPr bwMode="auto">
          <a:xfrm>
            <a:off x="4872038" y="2765426"/>
            <a:ext cx="56753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eaLnBrk="1" hangingPunct="1"/>
            <a:r>
              <a:rPr lang="en-US" sz="2400" b="1" dirty="0"/>
              <a:t>Deterministic mathematical model of the dynamic spread of brucellosis</a:t>
            </a:r>
          </a:p>
        </p:txBody>
      </p:sp>
      <p:sp>
        <p:nvSpPr>
          <p:cNvPr id="8205" name="Rectangle 3"/>
          <p:cNvSpPr>
            <a:spLocks noChangeArrowheads="1"/>
          </p:cNvSpPr>
          <p:nvPr/>
        </p:nvSpPr>
        <p:spPr bwMode="auto">
          <a:xfrm>
            <a:off x="4872038" y="4797426"/>
            <a:ext cx="56753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just" eaLnBrk="1" hangingPunct="1"/>
            <a:r>
              <a:rPr lang="en-US" sz="2400" b="1" dirty="0"/>
              <a:t>Deterministic simulation agent-based-model (ABM) of control strategies  over 20 years</a:t>
            </a:r>
          </a:p>
        </p:txBody>
      </p:sp>
      <p:cxnSp>
        <p:nvCxnSpPr>
          <p:cNvPr id="13" name="Connecteur en angle 46">
            <a:extLst>
              <a:ext uri="{FF2B5EF4-FFF2-40B4-BE49-F238E27FC236}">
                <a16:creationId xmlns:a16="http://schemas.microsoft.com/office/drawing/2014/main" id="{D36DC144-AF51-45BA-A7D3-27CC37043AFA}"/>
              </a:ext>
            </a:extLst>
          </p:cNvPr>
          <p:cNvCxnSpPr>
            <a:cxnSpLocks/>
          </p:cNvCxnSpPr>
          <p:nvPr/>
        </p:nvCxnSpPr>
        <p:spPr>
          <a:xfrm flipV="1">
            <a:off x="3592514" y="955404"/>
            <a:ext cx="1927423" cy="383624"/>
          </a:xfrm>
          <a:prstGeom prst="bentConnector3">
            <a:avLst>
              <a:gd name="adj1" fmla="val 50000"/>
            </a:avLst>
          </a:prstGeom>
        </p:spPr>
        <p:style>
          <a:lnRef idx="3">
            <a:schemeClr val="accent6"/>
          </a:lnRef>
          <a:fillRef idx="0">
            <a:schemeClr val="accent6"/>
          </a:fillRef>
          <a:effectRef idx="2">
            <a:schemeClr val="accent6"/>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39816" y="1763694"/>
            <a:ext cx="3600400" cy="46166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fr-FR" sz="2400" b="1" dirty="0">
                <a:solidFill>
                  <a:srgbClr val="0070C0"/>
                </a:solidFill>
              </a:rPr>
              <a:t>Materials and Methods</a:t>
            </a:r>
          </a:p>
        </p:txBody>
      </p:sp>
      <p:sp>
        <p:nvSpPr>
          <p:cNvPr id="3" name="TextBox 2"/>
          <p:cNvSpPr txBox="1"/>
          <p:nvPr/>
        </p:nvSpPr>
        <p:spPr>
          <a:xfrm>
            <a:off x="2333312" y="10785"/>
            <a:ext cx="8105236" cy="107721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3200" b="1" dirty="0">
                <a:solidFill>
                  <a:schemeClr val="tx1"/>
                </a:solidFill>
              </a:rPr>
              <a:t>Deterministic mathematical model of the dynamic of spread of brucellosis</a:t>
            </a:r>
          </a:p>
        </p:txBody>
      </p:sp>
      <p:sp>
        <p:nvSpPr>
          <p:cNvPr id="4" name="Rectangle 3"/>
          <p:cNvSpPr/>
          <p:nvPr/>
        </p:nvSpPr>
        <p:spPr>
          <a:xfrm>
            <a:off x="1631504" y="116632"/>
            <a:ext cx="535724" cy="92333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fr-F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p>
        </p:txBody>
      </p:sp>
      <p:sp>
        <p:nvSpPr>
          <p:cNvPr id="5" name="Rectangle 4"/>
          <p:cNvSpPr/>
          <p:nvPr/>
        </p:nvSpPr>
        <p:spPr>
          <a:xfrm>
            <a:off x="1609725" y="2989264"/>
            <a:ext cx="2541588" cy="923925"/>
          </a:xfrm>
          <a:prstGeom prst="rect">
            <a:avLst/>
          </a:prstGeom>
          <a:solidFill>
            <a:schemeClr val="accent3">
              <a:lumMod val="60000"/>
              <a:lumOff val="40000"/>
            </a:schemeClr>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fr-FR" sz="2400" b="1" dirty="0"/>
              <a:t> Animal population </a:t>
            </a:r>
          </a:p>
        </p:txBody>
      </p:sp>
      <p:sp>
        <p:nvSpPr>
          <p:cNvPr id="6" name="Rectangle 5"/>
          <p:cNvSpPr/>
          <p:nvPr/>
        </p:nvSpPr>
        <p:spPr>
          <a:xfrm>
            <a:off x="1662114" y="4365625"/>
            <a:ext cx="2543175" cy="922338"/>
          </a:xfrm>
          <a:prstGeom prst="rect">
            <a:avLst/>
          </a:prstGeom>
          <a:solidFill>
            <a:schemeClr val="bg1"/>
          </a:solidFill>
          <a:ln>
            <a:solidFill>
              <a:schemeClr val="accent3"/>
            </a:solidFill>
          </a:ln>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2400" b="1" dirty="0"/>
              <a:t>Epidemiological</a:t>
            </a:r>
            <a:r>
              <a:rPr lang="fr-FR" sz="2400" b="1" dirty="0"/>
              <a:t> data</a:t>
            </a:r>
          </a:p>
        </p:txBody>
      </p:sp>
      <p:sp>
        <p:nvSpPr>
          <p:cNvPr id="7" name="Rectangle 6"/>
          <p:cNvSpPr/>
          <p:nvPr/>
        </p:nvSpPr>
        <p:spPr>
          <a:xfrm>
            <a:off x="1703512" y="5611640"/>
            <a:ext cx="2520950" cy="1201737"/>
          </a:xfrm>
          <a:prstGeom prst="rect">
            <a:avLst/>
          </a:prstGeom>
          <a:solidFill>
            <a:schemeClr val="bg1"/>
          </a:solidFill>
          <a:ln>
            <a:solidFill>
              <a:schemeClr val="accent3"/>
            </a:solidFill>
          </a:ln>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2000" b="1" i="1" dirty="0"/>
              <a:t>Brucella</a:t>
            </a:r>
            <a:r>
              <a:rPr lang="en-US" sz="2000" b="1" dirty="0"/>
              <a:t> melitensis and brucellosis in small ruminant</a:t>
            </a:r>
            <a:endParaRPr lang="fr-FR" sz="2000" b="1" dirty="0"/>
          </a:p>
        </p:txBody>
      </p:sp>
      <p:sp>
        <p:nvSpPr>
          <p:cNvPr id="11" name="TextBox 10"/>
          <p:cNvSpPr txBox="1"/>
          <p:nvPr/>
        </p:nvSpPr>
        <p:spPr>
          <a:xfrm>
            <a:off x="4762500" y="3487738"/>
            <a:ext cx="5816600" cy="2123658"/>
          </a:xfrm>
          <a:prstGeom prst="rect">
            <a:avLst/>
          </a:prstGeom>
          <a:noFill/>
          <a:ln>
            <a:solidFill>
              <a:schemeClr val="accent3"/>
            </a:solidFill>
          </a:ln>
        </p:spPr>
        <p:txBody>
          <a:bodyPr>
            <a:spAutoFit/>
          </a:bodyPr>
          <a:lstStyle/>
          <a:p>
            <a:pPr marL="285750" indent="-285750">
              <a:buFont typeface="Wingdings" panose="05000000000000000000" pitchFamily="2" charset="2"/>
              <a:buChar char="§"/>
              <a:defRPr/>
            </a:pPr>
            <a:r>
              <a:rPr lang="fr-FR" sz="2400" dirty="0"/>
              <a:t>The </a:t>
            </a:r>
            <a:r>
              <a:rPr lang="en-US" sz="2400" dirty="0"/>
              <a:t>slaughtered</a:t>
            </a:r>
            <a:r>
              <a:rPr lang="fr-FR" sz="2400" dirty="0"/>
              <a:t> </a:t>
            </a:r>
            <a:r>
              <a:rPr lang="en-US" sz="2400" dirty="0"/>
              <a:t>animals</a:t>
            </a:r>
            <a:r>
              <a:rPr lang="fr-FR" sz="2400" dirty="0"/>
              <a:t> (</a:t>
            </a:r>
            <a:r>
              <a:rPr lang="fr-FR" sz="2400" dirty="0">
                <a:solidFill>
                  <a:srgbClr val="FF0000"/>
                </a:solidFill>
              </a:rPr>
              <a:t>C</a:t>
            </a:r>
            <a:r>
              <a:rPr lang="fr-FR" sz="2400" dirty="0"/>
              <a:t>)</a:t>
            </a:r>
          </a:p>
          <a:p>
            <a:pPr>
              <a:defRPr/>
            </a:pPr>
            <a:r>
              <a:rPr lang="fr-FR" dirty="0">
                <a:solidFill>
                  <a:srgbClr val="7030A0"/>
                </a:solidFill>
              </a:rPr>
              <a:t>        </a:t>
            </a:r>
          </a:p>
          <a:p>
            <a:pPr marL="285750" indent="-285750">
              <a:buFont typeface="Wingdings" panose="05000000000000000000" pitchFamily="2" charset="2"/>
              <a:buChar char="§"/>
              <a:defRPr/>
            </a:pPr>
            <a:r>
              <a:rPr lang="en-US" sz="2400" dirty="0"/>
              <a:t>Birth rate (</a:t>
            </a:r>
            <a:r>
              <a:rPr lang="en-US" sz="2400" dirty="0">
                <a:solidFill>
                  <a:srgbClr val="FF0000"/>
                </a:solidFill>
              </a:rPr>
              <a:t>b</a:t>
            </a:r>
            <a:r>
              <a:rPr lang="en-US" sz="2400" dirty="0"/>
              <a:t>) </a:t>
            </a:r>
          </a:p>
          <a:p>
            <a:pPr>
              <a:defRPr/>
            </a:pPr>
            <a:endParaRPr lang="en-US" dirty="0">
              <a:solidFill>
                <a:srgbClr val="7030A0"/>
              </a:solidFill>
            </a:endParaRPr>
          </a:p>
          <a:p>
            <a:pPr marL="285750" indent="-285750">
              <a:buFont typeface="Wingdings" panose="05000000000000000000" pitchFamily="2" charset="2"/>
              <a:buChar char="§"/>
              <a:defRPr/>
            </a:pPr>
            <a:r>
              <a:rPr lang="en-US" sz="2400" dirty="0"/>
              <a:t>Death rate (</a:t>
            </a:r>
            <a:r>
              <a:rPr lang="en-US" sz="2400" dirty="0">
                <a:solidFill>
                  <a:srgbClr val="FF0000"/>
                </a:solidFill>
              </a:rPr>
              <a:t>µ</a:t>
            </a:r>
            <a:r>
              <a:rPr lang="en-US" sz="2400" dirty="0"/>
              <a:t>) = 1/ Life expectancy</a:t>
            </a:r>
          </a:p>
          <a:p>
            <a:pPr>
              <a:defRPr/>
            </a:pPr>
            <a:endParaRPr lang="fr-FR" sz="2400" dirty="0"/>
          </a:p>
        </p:txBody>
      </p:sp>
      <p:sp>
        <p:nvSpPr>
          <p:cNvPr id="14" name="Rectangle: Rounded Corners 13"/>
          <p:cNvSpPr/>
          <p:nvPr/>
        </p:nvSpPr>
        <p:spPr>
          <a:xfrm>
            <a:off x="7752184" y="2582278"/>
            <a:ext cx="2686364" cy="614491"/>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5"/>
          </a:lnRef>
          <a:fillRef idx="1">
            <a:schemeClr val="lt1"/>
          </a:fillRef>
          <a:effectRef idx="0">
            <a:schemeClr val="accent5"/>
          </a:effectRef>
          <a:fontRef idx="minor">
            <a:schemeClr val="dk1"/>
          </a:fontRef>
        </p:style>
        <p:txBody>
          <a:bodyPr anchor="ctr"/>
          <a:lstStyle/>
          <a:p>
            <a:pPr algn="ctr">
              <a:defRPr/>
            </a:pPr>
            <a:r>
              <a:rPr lang="fr-FR" sz="3600" b="1" dirty="0"/>
              <a:t>Data</a:t>
            </a:r>
          </a:p>
        </p:txBody>
      </p:sp>
      <p:sp>
        <p:nvSpPr>
          <p:cNvPr id="16" name="Oval 15"/>
          <p:cNvSpPr/>
          <p:nvPr/>
        </p:nvSpPr>
        <p:spPr>
          <a:xfrm>
            <a:off x="1377242" y="5444156"/>
            <a:ext cx="557242" cy="531458"/>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fr-FR" b="1" dirty="0">
              <a:ln w="9525">
                <a:solidFill>
                  <a:schemeClr val="bg1"/>
                </a:solidFill>
                <a:prstDash val="solid"/>
              </a:ln>
              <a:solidFill>
                <a:srgbClr val="92D050"/>
              </a:solidFill>
              <a:effectLst>
                <a:outerShdw blurRad="12700" dist="38100" dir="2700000" algn="tl" rotWithShape="0">
                  <a:schemeClr val="accent5">
                    <a:lumMod val="60000"/>
                    <a:lumOff val="40000"/>
                  </a:schemeClr>
                </a:outerShdw>
              </a:effectLst>
            </a:endParaRPr>
          </a:p>
          <a:p>
            <a:pPr algn="ctr">
              <a:defRPr/>
            </a:pPr>
            <a:r>
              <a:rPr lang="fr-FR" sz="4000" b="1" dirty="0">
                <a:ln w="12700" cmpd="sng">
                  <a:solidFill>
                    <a:schemeClr val="accent4"/>
                  </a:solidFill>
                  <a:prstDash val="solid"/>
                </a:ln>
                <a:solidFill>
                  <a:srgbClr val="92D050"/>
                </a:solidFill>
              </a:rPr>
              <a:t>3</a:t>
            </a:r>
          </a:p>
          <a:p>
            <a:pPr algn="ctr">
              <a:defRPr/>
            </a:pPr>
            <a:endParaRPr lang="fr-FR" dirty="0">
              <a:solidFill>
                <a:srgbClr val="92D050"/>
              </a:solidFill>
            </a:endParaRPr>
          </a:p>
        </p:txBody>
      </p:sp>
      <p:sp>
        <p:nvSpPr>
          <p:cNvPr id="17" name="Oval 16"/>
          <p:cNvSpPr/>
          <p:nvPr/>
        </p:nvSpPr>
        <p:spPr>
          <a:xfrm>
            <a:off x="1389922" y="2753526"/>
            <a:ext cx="578554" cy="675474"/>
          </a:xfrm>
          <a:prstGeom prst="ellipse">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fr-FR" sz="4000" b="1" dirty="0">
                <a:ln w="12700" cmpd="sng">
                  <a:solidFill>
                    <a:schemeClr val="accent4"/>
                  </a:solidFill>
                  <a:prstDash val="solid"/>
                </a:ln>
                <a:solidFill>
                  <a:srgbClr val="92D050"/>
                </a:solidFill>
              </a:rPr>
              <a:t>1</a:t>
            </a:r>
          </a:p>
        </p:txBody>
      </p:sp>
      <p:pic>
        <p:nvPicPr>
          <p:cNvPr id="44051" name="Picture 4"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446338" y="4249168"/>
            <a:ext cx="974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2" name="Picture 4"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439832" y="5553647"/>
            <a:ext cx="974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Oval 17"/>
          <p:cNvSpPr/>
          <p:nvPr/>
        </p:nvSpPr>
        <p:spPr>
          <a:xfrm>
            <a:off x="1412990" y="3977662"/>
            <a:ext cx="578554" cy="675474"/>
          </a:xfrm>
          <a:prstGeom prst="ellipse">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fr-FR" sz="4000" b="1" dirty="0">
                <a:ln w="12700" cmpd="sng">
                  <a:solidFill>
                    <a:schemeClr val="accent4"/>
                  </a:solidFill>
                  <a:prstDash val="solid"/>
                </a:ln>
                <a:solidFill>
                  <a:srgbClr val="92D050"/>
                </a:solidFill>
              </a:rPr>
              <a:t>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678363" y="3678239"/>
            <a:ext cx="5816600" cy="1235403"/>
          </a:xfrm>
          <a:prstGeom prst="rect">
            <a:avLst/>
          </a:prstGeom>
          <a:noFill/>
          <a:ln>
            <a:solidFill>
              <a:schemeClr val="accent4">
                <a:lumMod val="20000"/>
                <a:lumOff val="80000"/>
              </a:schemeClr>
            </a:solidFill>
          </a:ln>
        </p:spPr>
        <p:txBody>
          <a:bodyPr>
            <a:spAutoFit/>
          </a:bodyPr>
          <a:lstStyle/>
          <a:p>
            <a:pPr marL="342900" indent="-342900">
              <a:buFont typeface="Wingdings" panose="05000000000000000000" pitchFamily="2" charset="2"/>
              <a:buChar char="§"/>
              <a:defRPr/>
            </a:pPr>
            <a:r>
              <a:rPr lang="en-US" sz="2400" dirty="0"/>
              <a:t>TP:3.98% (Ramdani et al., 2022)</a:t>
            </a:r>
          </a:p>
          <a:p>
            <a:pPr marL="342900" indent="-342900">
              <a:lnSpc>
                <a:spcPct val="250000"/>
              </a:lnSpc>
              <a:buFont typeface="Wingdings" panose="05000000000000000000" pitchFamily="2" charset="2"/>
              <a:buChar char="§"/>
              <a:defRPr/>
            </a:pPr>
            <a:r>
              <a:rPr lang="en-US" sz="2400" dirty="0"/>
              <a:t>Vaccination : 2010 to 2017</a:t>
            </a:r>
            <a:endParaRPr lang="fr-FR" sz="2400" dirty="0"/>
          </a:p>
        </p:txBody>
      </p:sp>
      <p:sp>
        <p:nvSpPr>
          <p:cNvPr id="20" name="Rectangle: Rounded Corners 19"/>
          <p:cNvSpPr/>
          <p:nvPr/>
        </p:nvSpPr>
        <p:spPr>
          <a:xfrm>
            <a:off x="7464152" y="2369495"/>
            <a:ext cx="2686364" cy="614491"/>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5"/>
          </a:lnRef>
          <a:fillRef idx="1">
            <a:schemeClr val="lt1"/>
          </a:fillRef>
          <a:effectRef idx="0">
            <a:schemeClr val="accent5"/>
          </a:effectRef>
          <a:fontRef idx="minor">
            <a:schemeClr val="dk1"/>
          </a:fontRef>
        </p:style>
        <p:txBody>
          <a:bodyPr anchor="ctr"/>
          <a:lstStyle/>
          <a:p>
            <a:pPr algn="ctr">
              <a:defRPr/>
            </a:pPr>
            <a:r>
              <a:rPr lang="fr-FR" sz="3600" b="1" dirty="0"/>
              <a:t>Data</a:t>
            </a:r>
          </a:p>
        </p:txBody>
      </p:sp>
      <p:sp>
        <p:nvSpPr>
          <p:cNvPr id="4" name="Rectangle 3"/>
          <p:cNvSpPr/>
          <p:nvPr/>
        </p:nvSpPr>
        <p:spPr>
          <a:xfrm>
            <a:off x="1631504" y="116632"/>
            <a:ext cx="535724" cy="92333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fr-F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p>
        </p:txBody>
      </p:sp>
      <p:sp>
        <p:nvSpPr>
          <p:cNvPr id="17" name="Rectangle 16"/>
          <p:cNvSpPr/>
          <p:nvPr/>
        </p:nvSpPr>
        <p:spPr>
          <a:xfrm>
            <a:off x="1609725" y="2989264"/>
            <a:ext cx="2541588" cy="923925"/>
          </a:xfrm>
          <a:prstGeom prst="rect">
            <a:avLst/>
          </a:prstGeom>
          <a:solidFill>
            <a:schemeClr val="bg1"/>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fr-FR" sz="2400" b="1" dirty="0"/>
              <a:t> Animal population </a:t>
            </a:r>
          </a:p>
        </p:txBody>
      </p:sp>
      <p:sp>
        <p:nvSpPr>
          <p:cNvPr id="18" name="Rectangle 17"/>
          <p:cNvSpPr/>
          <p:nvPr/>
        </p:nvSpPr>
        <p:spPr>
          <a:xfrm>
            <a:off x="1662114" y="4365625"/>
            <a:ext cx="2543175" cy="922338"/>
          </a:xfrm>
          <a:prstGeom prst="rect">
            <a:avLst/>
          </a:prstGeom>
          <a:solidFill>
            <a:schemeClr val="accent3">
              <a:lumMod val="60000"/>
              <a:lumOff val="40000"/>
            </a:schemeClr>
          </a:solidFill>
          <a:ln>
            <a:solidFill>
              <a:schemeClr val="accent3"/>
            </a:solidFill>
          </a:ln>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2400" b="1" dirty="0"/>
              <a:t>Epidemiological</a:t>
            </a:r>
            <a:r>
              <a:rPr lang="fr-FR" sz="2400" b="1" dirty="0"/>
              <a:t> data</a:t>
            </a:r>
          </a:p>
        </p:txBody>
      </p:sp>
      <p:sp>
        <p:nvSpPr>
          <p:cNvPr id="19" name="Rectangle 18"/>
          <p:cNvSpPr/>
          <p:nvPr/>
        </p:nvSpPr>
        <p:spPr>
          <a:xfrm>
            <a:off x="1703512" y="5611640"/>
            <a:ext cx="2520950" cy="1201737"/>
          </a:xfrm>
          <a:prstGeom prst="rect">
            <a:avLst/>
          </a:prstGeom>
          <a:solidFill>
            <a:schemeClr val="bg1"/>
          </a:solidFill>
          <a:ln>
            <a:solidFill>
              <a:schemeClr val="accent3"/>
            </a:solidFill>
          </a:ln>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2000" b="1" i="1" dirty="0"/>
              <a:t>Brucella</a:t>
            </a:r>
            <a:r>
              <a:rPr lang="en-US" sz="2000" b="1" dirty="0"/>
              <a:t> melitensis and brucellosis in small ruminant</a:t>
            </a:r>
            <a:endParaRPr lang="fr-FR" sz="2000" b="1" dirty="0"/>
          </a:p>
        </p:txBody>
      </p:sp>
      <p:sp>
        <p:nvSpPr>
          <p:cNvPr id="21" name="Oval 20"/>
          <p:cNvSpPr/>
          <p:nvPr/>
        </p:nvSpPr>
        <p:spPr>
          <a:xfrm>
            <a:off x="1377242" y="5444156"/>
            <a:ext cx="557242" cy="531458"/>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fr-FR" b="1" dirty="0">
              <a:ln w="9525">
                <a:solidFill>
                  <a:schemeClr val="bg1"/>
                </a:solidFill>
                <a:prstDash val="solid"/>
              </a:ln>
              <a:solidFill>
                <a:srgbClr val="92D050"/>
              </a:solidFill>
              <a:effectLst>
                <a:outerShdw blurRad="12700" dist="38100" dir="2700000" algn="tl" rotWithShape="0">
                  <a:schemeClr val="accent5">
                    <a:lumMod val="60000"/>
                    <a:lumOff val="40000"/>
                  </a:schemeClr>
                </a:outerShdw>
              </a:effectLst>
            </a:endParaRPr>
          </a:p>
          <a:p>
            <a:pPr algn="ctr">
              <a:defRPr/>
            </a:pPr>
            <a:r>
              <a:rPr lang="fr-FR" sz="4000" b="1" dirty="0">
                <a:ln w="12700" cmpd="sng">
                  <a:solidFill>
                    <a:schemeClr val="accent4"/>
                  </a:solidFill>
                  <a:prstDash val="solid"/>
                </a:ln>
                <a:solidFill>
                  <a:srgbClr val="92D050"/>
                </a:solidFill>
              </a:rPr>
              <a:t>3</a:t>
            </a:r>
          </a:p>
          <a:p>
            <a:pPr algn="ctr">
              <a:defRPr/>
            </a:pPr>
            <a:endParaRPr lang="fr-FR" dirty="0">
              <a:solidFill>
                <a:srgbClr val="92D050"/>
              </a:solidFill>
            </a:endParaRPr>
          </a:p>
        </p:txBody>
      </p:sp>
      <p:sp>
        <p:nvSpPr>
          <p:cNvPr id="22" name="Oval 21"/>
          <p:cNvSpPr/>
          <p:nvPr/>
        </p:nvSpPr>
        <p:spPr>
          <a:xfrm>
            <a:off x="1389922" y="2753526"/>
            <a:ext cx="578554" cy="675474"/>
          </a:xfrm>
          <a:prstGeom prst="ellipse">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fr-FR" sz="4000" b="1" dirty="0">
                <a:ln w="12700" cmpd="sng">
                  <a:solidFill>
                    <a:schemeClr val="accent4"/>
                  </a:solidFill>
                  <a:prstDash val="solid"/>
                </a:ln>
                <a:solidFill>
                  <a:srgbClr val="92D050"/>
                </a:solidFill>
              </a:rPr>
              <a:t>1</a:t>
            </a:r>
          </a:p>
        </p:txBody>
      </p:sp>
      <p:pic>
        <p:nvPicPr>
          <p:cNvPr id="29" name="Picture 4"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446338" y="4249168"/>
            <a:ext cx="974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4"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439832" y="5553647"/>
            <a:ext cx="974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Oval 30"/>
          <p:cNvSpPr/>
          <p:nvPr/>
        </p:nvSpPr>
        <p:spPr>
          <a:xfrm>
            <a:off x="1412990" y="3977662"/>
            <a:ext cx="578554" cy="675474"/>
          </a:xfrm>
          <a:prstGeom prst="ellipse">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fr-FR" sz="4000" b="1" dirty="0">
                <a:ln w="12700" cmpd="sng">
                  <a:solidFill>
                    <a:schemeClr val="accent4"/>
                  </a:solidFill>
                  <a:prstDash val="solid"/>
                </a:ln>
                <a:solidFill>
                  <a:srgbClr val="92D050"/>
                </a:solidFill>
              </a:rPr>
              <a:t>2</a:t>
            </a:r>
          </a:p>
        </p:txBody>
      </p:sp>
      <p:sp>
        <p:nvSpPr>
          <p:cNvPr id="3" name="TextBox 2">
            <a:extLst>
              <a:ext uri="{FF2B5EF4-FFF2-40B4-BE49-F238E27FC236}">
                <a16:creationId xmlns:a16="http://schemas.microsoft.com/office/drawing/2014/main" id="{E37EDCF6-ECBD-263E-D017-480F82D6B826}"/>
              </a:ext>
            </a:extLst>
          </p:cNvPr>
          <p:cNvSpPr txBox="1"/>
          <p:nvPr/>
        </p:nvSpPr>
        <p:spPr>
          <a:xfrm>
            <a:off x="4439816" y="1763694"/>
            <a:ext cx="3600400" cy="46166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fr-FR" sz="2400" b="1" dirty="0">
                <a:solidFill>
                  <a:srgbClr val="0070C0"/>
                </a:solidFill>
              </a:rPr>
              <a:t>Materials and Methods</a:t>
            </a:r>
          </a:p>
        </p:txBody>
      </p:sp>
      <p:sp>
        <p:nvSpPr>
          <p:cNvPr id="5" name="TextBox 4">
            <a:extLst>
              <a:ext uri="{FF2B5EF4-FFF2-40B4-BE49-F238E27FC236}">
                <a16:creationId xmlns:a16="http://schemas.microsoft.com/office/drawing/2014/main" id="{3FF52069-9C27-BC7F-D5F0-C50DA952D345}"/>
              </a:ext>
            </a:extLst>
          </p:cNvPr>
          <p:cNvSpPr txBox="1"/>
          <p:nvPr/>
        </p:nvSpPr>
        <p:spPr>
          <a:xfrm>
            <a:off x="2333312" y="10785"/>
            <a:ext cx="8105236" cy="107721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3200" b="1" dirty="0">
                <a:solidFill>
                  <a:schemeClr val="tx1"/>
                </a:solidFill>
              </a:rPr>
              <a:t>Deterministic mathematical model of the dynamic of spread of brucellosis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19776" y="1844800"/>
            <a:ext cx="3282672" cy="46166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fr-FR" sz="2400" b="1" dirty="0">
                <a:solidFill>
                  <a:srgbClr val="0070C0"/>
                </a:solidFill>
              </a:rPr>
              <a:t>Materials and Methods</a:t>
            </a:r>
          </a:p>
        </p:txBody>
      </p:sp>
      <p:sp>
        <p:nvSpPr>
          <p:cNvPr id="4" name="Rectangle 3"/>
          <p:cNvSpPr/>
          <p:nvPr/>
        </p:nvSpPr>
        <p:spPr>
          <a:xfrm>
            <a:off x="1631505" y="116632"/>
            <a:ext cx="535723" cy="92333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fr-F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p>
        </p:txBody>
      </p:sp>
      <p:sp>
        <p:nvSpPr>
          <p:cNvPr id="11" name="TextBox 10"/>
          <p:cNvSpPr txBox="1"/>
          <p:nvPr/>
        </p:nvSpPr>
        <p:spPr>
          <a:xfrm>
            <a:off x="4511676" y="3240088"/>
            <a:ext cx="5976813" cy="2154436"/>
          </a:xfrm>
          <a:prstGeom prst="rect">
            <a:avLst/>
          </a:prstGeom>
          <a:noFill/>
          <a:ln>
            <a:solidFill>
              <a:schemeClr val="accent4">
                <a:lumMod val="20000"/>
                <a:lumOff val="80000"/>
              </a:schemeClr>
            </a:solidFill>
          </a:ln>
        </p:spPr>
        <p:txBody>
          <a:bodyPr wrap="square">
            <a:spAutoFit/>
          </a:bodyPr>
          <a:lstStyle/>
          <a:p>
            <a:pPr marL="342900" indent="-342900">
              <a:buFont typeface="Wingdings" panose="05000000000000000000" pitchFamily="2" charset="2"/>
              <a:buChar char="§"/>
              <a:defRPr/>
            </a:pPr>
            <a:r>
              <a:rPr lang="en-US" sz="2000" dirty="0"/>
              <a:t>Infection in utero is neglected</a:t>
            </a:r>
            <a:r>
              <a:rPr lang="en-US" sz="2000" dirty="0">
                <a:sym typeface="Wingdings" panose="05000000000000000000" pitchFamily="2" charset="2"/>
              </a:rPr>
              <a:t> C </a:t>
            </a:r>
            <a:r>
              <a:rPr lang="fr-FR" sz="2000" b="1" dirty="0">
                <a:solidFill>
                  <a:srgbClr val="111111"/>
                </a:solidFill>
                <a:latin typeface="Roboto" panose="02000000000000000000" pitchFamily="2" charset="0"/>
              </a:rPr>
              <a:t>∈ (susceptible)</a:t>
            </a:r>
          </a:p>
          <a:p>
            <a:pPr>
              <a:defRPr/>
            </a:pPr>
            <a:endParaRPr lang="fr-FR" dirty="0">
              <a:solidFill>
                <a:srgbClr val="7030A0"/>
              </a:solidFill>
              <a:latin typeface="+mj-lt"/>
            </a:endParaRPr>
          </a:p>
          <a:p>
            <a:pPr marL="342900" indent="-342900">
              <a:buFont typeface="Wingdings" panose="05000000000000000000" pitchFamily="2" charset="2"/>
              <a:buChar char="§"/>
              <a:defRPr/>
            </a:pPr>
            <a:r>
              <a:rPr lang="en-US" sz="2000" dirty="0">
                <a:solidFill>
                  <a:srgbClr val="111111"/>
                </a:solidFill>
                <a:latin typeface="+mj-lt"/>
              </a:rPr>
              <a:t>Continuity</a:t>
            </a:r>
            <a:r>
              <a:rPr lang="fr-FR" sz="2000" dirty="0">
                <a:solidFill>
                  <a:srgbClr val="111111"/>
                </a:solidFill>
                <a:latin typeface="+mj-lt"/>
              </a:rPr>
              <a:t> of </a:t>
            </a:r>
            <a:r>
              <a:rPr lang="en-US" sz="2000" dirty="0"/>
              <a:t>infectiousness</a:t>
            </a:r>
            <a:r>
              <a:rPr lang="fr-FR" sz="2000" dirty="0"/>
              <a:t> of </a:t>
            </a:r>
            <a:r>
              <a:rPr lang="en-US" sz="2000" dirty="0"/>
              <a:t>infected</a:t>
            </a:r>
            <a:r>
              <a:rPr lang="fr-FR" sz="2000" dirty="0"/>
              <a:t> </a:t>
            </a:r>
            <a:r>
              <a:rPr lang="en-US" sz="2000" dirty="0"/>
              <a:t>animals </a:t>
            </a:r>
            <a:r>
              <a:rPr lang="en-US" sz="2000" dirty="0">
                <a:sym typeface="Wingdings" panose="05000000000000000000" pitchFamily="2" charset="2"/>
              </a:rPr>
              <a:t></a:t>
            </a:r>
          </a:p>
          <a:p>
            <a:pPr>
              <a:defRPr/>
            </a:pPr>
            <a:r>
              <a:rPr lang="en-US" sz="2000" dirty="0">
                <a:sym typeface="Wingdings" panose="05000000000000000000" pitchFamily="2" charset="2"/>
              </a:rPr>
              <a:t>                            No immunity</a:t>
            </a:r>
            <a:r>
              <a:rPr lang="en-US" sz="2000" dirty="0"/>
              <a:t> </a:t>
            </a:r>
          </a:p>
          <a:p>
            <a:pPr>
              <a:defRPr/>
            </a:pPr>
            <a:endParaRPr lang="en-US" dirty="0">
              <a:solidFill>
                <a:srgbClr val="7030A0"/>
              </a:solidFill>
              <a:latin typeface="+mj-lt"/>
            </a:endParaRPr>
          </a:p>
          <a:p>
            <a:pPr marL="342900" indent="-342900">
              <a:buFont typeface="Wingdings" panose="05000000000000000000" pitchFamily="2" charset="2"/>
              <a:buChar char="§"/>
              <a:defRPr/>
            </a:pPr>
            <a:r>
              <a:rPr lang="en-US" sz="2000" dirty="0">
                <a:solidFill>
                  <a:srgbClr val="111111"/>
                </a:solidFill>
                <a:latin typeface="+mj-lt"/>
              </a:rPr>
              <a:t>Neglect of environmental transmission</a:t>
            </a:r>
          </a:p>
          <a:p>
            <a:pPr>
              <a:defRPr/>
            </a:pPr>
            <a:r>
              <a:rPr lang="fr-FR" dirty="0">
                <a:solidFill>
                  <a:srgbClr val="7030A0"/>
                </a:solidFill>
                <a:latin typeface="+mj-lt"/>
              </a:rPr>
              <a:t>     </a:t>
            </a:r>
            <a:endParaRPr lang="en-US" dirty="0">
              <a:solidFill>
                <a:srgbClr val="7030A0"/>
              </a:solidFill>
              <a:latin typeface="+mj-lt"/>
            </a:endParaRPr>
          </a:p>
        </p:txBody>
      </p:sp>
      <p:sp>
        <p:nvSpPr>
          <p:cNvPr id="17" name="Rectangle: Rounded Corners 16"/>
          <p:cNvSpPr/>
          <p:nvPr/>
        </p:nvSpPr>
        <p:spPr>
          <a:xfrm>
            <a:off x="7794347" y="2484355"/>
            <a:ext cx="2686364" cy="614491"/>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5"/>
          </a:lnRef>
          <a:fillRef idx="1">
            <a:schemeClr val="lt1"/>
          </a:fillRef>
          <a:effectRef idx="0">
            <a:schemeClr val="accent5"/>
          </a:effectRef>
          <a:fontRef idx="minor">
            <a:schemeClr val="dk1"/>
          </a:fontRef>
        </p:style>
        <p:txBody>
          <a:bodyPr anchor="ctr"/>
          <a:lstStyle/>
          <a:p>
            <a:pPr algn="ctr">
              <a:defRPr/>
            </a:pPr>
            <a:r>
              <a:rPr lang="fr-FR" sz="3600" b="1" dirty="0"/>
              <a:t>Data</a:t>
            </a:r>
          </a:p>
        </p:txBody>
      </p:sp>
      <p:sp>
        <p:nvSpPr>
          <p:cNvPr id="18" name="Rectangle 17"/>
          <p:cNvSpPr/>
          <p:nvPr/>
        </p:nvSpPr>
        <p:spPr>
          <a:xfrm>
            <a:off x="1609725" y="2989264"/>
            <a:ext cx="2541588" cy="923925"/>
          </a:xfrm>
          <a:prstGeom prst="rect">
            <a:avLst/>
          </a:prstGeom>
          <a:ln/>
        </p:spPr>
        <p:style>
          <a:lnRef idx="2">
            <a:schemeClr val="accent3"/>
          </a:lnRef>
          <a:fillRef idx="1">
            <a:schemeClr val="lt1"/>
          </a:fillRef>
          <a:effectRef idx="0">
            <a:schemeClr val="accent3"/>
          </a:effectRef>
          <a:fontRef idx="minor">
            <a:schemeClr val="dk1"/>
          </a:fontRef>
        </p:style>
        <p:txBody>
          <a:bodyPr anchor="ctr"/>
          <a:lstStyle/>
          <a:p>
            <a:pPr algn="ctr">
              <a:defRPr/>
            </a:pPr>
            <a:r>
              <a:rPr lang="fr-FR" sz="2400" b="1" dirty="0"/>
              <a:t> Animal population </a:t>
            </a:r>
          </a:p>
        </p:txBody>
      </p:sp>
      <p:sp>
        <p:nvSpPr>
          <p:cNvPr id="19" name="Rectangle 18"/>
          <p:cNvSpPr/>
          <p:nvPr/>
        </p:nvSpPr>
        <p:spPr>
          <a:xfrm>
            <a:off x="1662114" y="4365625"/>
            <a:ext cx="2543175" cy="922338"/>
          </a:xfrm>
          <a:prstGeom prst="rect">
            <a:avLst/>
          </a:prstGeom>
          <a:solidFill>
            <a:schemeClr val="bg1"/>
          </a:solidFill>
          <a:ln>
            <a:solidFill>
              <a:schemeClr val="accent3"/>
            </a:solidFill>
          </a:ln>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2400" b="1" dirty="0"/>
              <a:t>Epidemiological</a:t>
            </a:r>
            <a:r>
              <a:rPr lang="fr-FR" sz="2400" b="1" dirty="0"/>
              <a:t> data</a:t>
            </a:r>
          </a:p>
        </p:txBody>
      </p:sp>
      <p:sp>
        <p:nvSpPr>
          <p:cNvPr id="26" name="Rectangle 25"/>
          <p:cNvSpPr/>
          <p:nvPr/>
        </p:nvSpPr>
        <p:spPr>
          <a:xfrm>
            <a:off x="1703512" y="5611640"/>
            <a:ext cx="2520950" cy="1201737"/>
          </a:xfrm>
          <a:prstGeom prst="rect">
            <a:avLst/>
          </a:prstGeom>
          <a:solidFill>
            <a:schemeClr val="accent3">
              <a:lumMod val="60000"/>
              <a:lumOff val="40000"/>
            </a:schemeClr>
          </a:solidFill>
          <a:ln>
            <a:solidFill>
              <a:schemeClr val="accent3"/>
            </a:solidFill>
          </a:ln>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2000" b="1" i="1" dirty="0"/>
              <a:t>Brucella</a:t>
            </a:r>
            <a:r>
              <a:rPr lang="en-US" sz="2000" b="1" dirty="0"/>
              <a:t> melitensis and brucellosis in small ruminant</a:t>
            </a:r>
            <a:endParaRPr lang="fr-FR" sz="2000" b="1" dirty="0"/>
          </a:p>
        </p:txBody>
      </p:sp>
      <p:sp>
        <p:nvSpPr>
          <p:cNvPr id="27" name="Oval 26"/>
          <p:cNvSpPr/>
          <p:nvPr/>
        </p:nvSpPr>
        <p:spPr>
          <a:xfrm>
            <a:off x="1377242" y="5444156"/>
            <a:ext cx="557242" cy="531458"/>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fr-FR" b="1" dirty="0">
              <a:ln w="9525">
                <a:solidFill>
                  <a:schemeClr val="bg1"/>
                </a:solidFill>
                <a:prstDash val="solid"/>
              </a:ln>
              <a:solidFill>
                <a:srgbClr val="92D050"/>
              </a:solidFill>
              <a:effectLst>
                <a:outerShdw blurRad="12700" dist="38100" dir="2700000" algn="tl" rotWithShape="0">
                  <a:schemeClr val="accent5">
                    <a:lumMod val="60000"/>
                    <a:lumOff val="40000"/>
                  </a:schemeClr>
                </a:outerShdw>
              </a:effectLst>
            </a:endParaRPr>
          </a:p>
          <a:p>
            <a:pPr algn="ctr">
              <a:defRPr/>
            </a:pPr>
            <a:r>
              <a:rPr lang="fr-FR" sz="4000" b="1" dirty="0">
                <a:ln w="12700" cmpd="sng">
                  <a:solidFill>
                    <a:schemeClr val="accent4"/>
                  </a:solidFill>
                  <a:prstDash val="solid"/>
                </a:ln>
                <a:solidFill>
                  <a:srgbClr val="92D050"/>
                </a:solidFill>
              </a:rPr>
              <a:t>3</a:t>
            </a:r>
          </a:p>
          <a:p>
            <a:pPr algn="ctr">
              <a:defRPr/>
            </a:pPr>
            <a:endParaRPr lang="fr-FR" dirty="0">
              <a:solidFill>
                <a:srgbClr val="92D050"/>
              </a:solidFill>
            </a:endParaRPr>
          </a:p>
        </p:txBody>
      </p:sp>
      <p:sp>
        <p:nvSpPr>
          <p:cNvPr id="28" name="Oval 27"/>
          <p:cNvSpPr/>
          <p:nvPr/>
        </p:nvSpPr>
        <p:spPr>
          <a:xfrm>
            <a:off x="1389922" y="2753526"/>
            <a:ext cx="578554" cy="675474"/>
          </a:xfrm>
          <a:prstGeom prst="ellipse">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fr-FR" sz="4000" b="1" dirty="0">
                <a:ln w="12700" cmpd="sng">
                  <a:solidFill>
                    <a:schemeClr val="accent4"/>
                  </a:solidFill>
                  <a:prstDash val="solid"/>
                </a:ln>
                <a:solidFill>
                  <a:srgbClr val="92D050"/>
                </a:solidFill>
              </a:rPr>
              <a:t>1</a:t>
            </a:r>
          </a:p>
        </p:txBody>
      </p:sp>
      <p:pic>
        <p:nvPicPr>
          <p:cNvPr id="29" name="Picture 4"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446338" y="4249168"/>
            <a:ext cx="974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4"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439832" y="5553647"/>
            <a:ext cx="974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Oval 30"/>
          <p:cNvSpPr/>
          <p:nvPr/>
        </p:nvSpPr>
        <p:spPr>
          <a:xfrm>
            <a:off x="1412990" y="3977662"/>
            <a:ext cx="578554" cy="675474"/>
          </a:xfrm>
          <a:prstGeom prst="ellipse">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fr-FR" sz="4000" b="1" dirty="0">
                <a:ln w="12700" cmpd="sng">
                  <a:solidFill>
                    <a:schemeClr val="accent4"/>
                  </a:solidFill>
                  <a:prstDash val="solid"/>
                </a:ln>
                <a:solidFill>
                  <a:srgbClr val="92D050"/>
                </a:solidFill>
              </a:rPr>
              <a:t>2</a:t>
            </a:r>
          </a:p>
        </p:txBody>
      </p:sp>
      <p:sp>
        <p:nvSpPr>
          <p:cNvPr id="3" name="TextBox 2">
            <a:extLst>
              <a:ext uri="{FF2B5EF4-FFF2-40B4-BE49-F238E27FC236}">
                <a16:creationId xmlns:a16="http://schemas.microsoft.com/office/drawing/2014/main" id="{F136713F-A9EB-24AC-92AE-F94041EDBC0E}"/>
              </a:ext>
            </a:extLst>
          </p:cNvPr>
          <p:cNvSpPr txBox="1"/>
          <p:nvPr/>
        </p:nvSpPr>
        <p:spPr>
          <a:xfrm>
            <a:off x="2333312" y="10785"/>
            <a:ext cx="8105236" cy="107721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3200" b="1" dirty="0">
                <a:solidFill>
                  <a:schemeClr val="tx1"/>
                </a:solidFill>
              </a:rPr>
              <a:t>Deterministic mathematical model of the dynamic of spread of brucellosis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99666" y="1927537"/>
            <a:ext cx="3240360" cy="46166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fr-FR" sz="2400" b="1" dirty="0">
                <a:solidFill>
                  <a:srgbClr val="0070C0"/>
                </a:solidFill>
              </a:rPr>
              <a:t>Materials and Methods</a:t>
            </a:r>
          </a:p>
        </p:txBody>
      </p:sp>
      <p:sp>
        <p:nvSpPr>
          <p:cNvPr id="4" name="Rectangle 3"/>
          <p:cNvSpPr/>
          <p:nvPr/>
        </p:nvSpPr>
        <p:spPr>
          <a:xfrm>
            <a:off x="1631504" y="116632"/>
            <a:ext cx="535724" cy="92333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fr-F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p>
        </p:txBody>
      </p:sp>
      <p:pic>
        <p:nvPicPr>
          <p:cNvPr id="471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8301" y="3544888"/>
            <a:ext cx="4392613"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4" name="TextBox 6"/>
          <p:cNvSpPr txBox="1">
            <a:spLocks noChangeArrowheads="1"/>
          </p:cNvSpPr>
          <p:nvPr/>
        </p:nvSpPr>
        <p:spPr bwMode="auto">
          <a:xfrm>
            <a:off x="1631950" y="2836863"/>
            <a:ext cx="3816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eaLnBrk="1" hangingPunct="1"/>
            <a:r>
              <a:rPr lang="en-US" sz="2000" dirty="0"/>
              <a:t>The model (ODE) for each time t :</a:t>
            </a:r>
          </a:p>
        </p:txBody>
      </p:sp>
      <p:pic>
        <p:nvPicPr>
          <p:cNvPr id="47115"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1289" y="4175968"/>
            <a:ext cx="29718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Rounded Corners 9"/>
          <p:cNvSpPr/>
          <p:nvPr/>
        </p:nvSpPr>
        <p:spPr>
          <a:xfrm>
            <a:off x="6042412" y="2698623"/>
            <a:ext cx="4392613" cy="614491"/>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5"/>
          </a:lnRef>
          <a:fillRef idx="1">
            <a:schemeClr val="lt1"/>
          </a:fillRef>
          <a:effectRef idx="0">
            <a:schemeClr val="accent5"/>
          </a:effectRef>
          <a:fontRef idx="minor">
            <a:schemeClr val="dk1"/>
          </a:fontRef>
        </p:style>
        <p:txBody>
          <a:bodyPr anchor="ctr"/>
          <a:lstStyle/>
          <a:p>
            <a:pPr algn="ctr">
              <a:defRPr/>
            </a:pPr>
            <a:r>
              <a:rPr lang="fr-FR" sz="2800" b="1" dirty="0"/>
              <a:t>SI model formulation</a:t>
            </a:r>
          </a:p>
          <a:p>
            <a:pPr algn="ctr">
              <a:defRPr/>
            </a:pPr>
            <a:endParaRPr lang="fr-FR" b="1" dirty="0">
              <a:solidFill>
                <a:srgbClr val="7030A0"/>
              </a:solidFill>
            </a:endParaRPr>
          </a:p>
        </p:txBody>
      </p:sp>
      <p:sp>
        <p:nvSpPr>
          <p:cNvPr id="3" name="TextBox 2">
            <a:extLst>
              <a:ext uri="{FF2B5EF4-FFF2-40B4-BE49-F238E27FC236}">
                <a16:creationId xmlns:a16="http://schemas.microsoft.com/office/drawing/2014/main" id="{ECB535FC-E016-29C8-7703-7732015B21BC}"/>
              </a:ext>
            </a:extLst>
          </p:cNvPr>
          <p:cNvSpPr txBox="1"/>
          <p:nvPr/>
        </p:nvSpPr>
        <p:spPr>
          <a:xfrm>
            <a:off x="2333312" y="10785"/>
            <a:ext cx="8105236" cy="107721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3200" b="1" dirty="0">
                <a:solidFill>
                  <a:schemeClr val="tx1"/>
                </a:solidFill>
              </a:rPr>
              <a:t>Deterministic mathematical model of the dynamic of spread of brucellosis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31951" y="2697163"/>
            <a:ext cx="5294783" cy="1077218"/>
          </a:xfrm>
          <a:prstGeom prst="rect">
            <a:avLst/>
          </a:prstGeom>
          <a:noFill/>
        </p:spPr>
        <p:txBody>
          <a:bodyPr wrap="none">
            <a:spAutoFit/>
          </a:bodyPr>
          <a:lstStyle/>
          <a:p>
            <a:pPr marL="342900" indent="-342900">
              <a:buFont typeface="Wingdings" panose="05000000000000000000" pitchFamily="2" charset="2"/>
              <a:buChar char="v"/>
              <a:defRPr/>
            </a:pPr>
            <a:r>
              <a:rPr lang="en-US" sz="2400" b="1" dirty="0">
                <a:solidFill>
                  <a:srgbClr val="FF0000"/>
                </a:solidFill>
              </a:rPr>
              <a:t>Disease free equilibrium  </a:t>
            </a:r>
            <a:r>
              <a:rPr lang="fr-FR" sz="2000" b="1" dirty="0">
                <a:sym typeface="Wingdings" panose="05000000000000000000" pitchFamily="2" charset="2"/>
              </a:rPr>
              <a:t>  The model</a:t>
            </a:r>
          </a:p>
          <a:p>
            <a:pPr>
              <a:defRPr/>
            </a:pPr>
            <a:r>
              <a:rPr lang="fr-FR" dirty="0">
                <a:solidFill>
                  <a:srgbClr val="7030A0"/>
                </a:solidFill>
                <a:latin typeface="+mj-lt"/>
              </a:rPr>
              <a:t>       </a:t>
            </a:r>
            <a:endParaRPr lang="fr-FR" sz="2000" b="1" dirty="0">
              <a:sym typeface="Wingdings" panose="05000000000000000000" pitchFamily="2" charset="2"/>
            </a:endParaRPr>
          </a:p>
          <a:p>
            <a:pPr>
              <a:defRPr/>
            </a:pPr>
            <a:r>
              <a:rPr lang="fr-FR" sz="2000" b="1" dirty="0">
                <a:sym typeface="Wingdings" panose="05000000000000000000" pitchFamily="2" charset="2"/>
              </a:rPr>
              <a:t>                                                                NGM:  R0</a:t>
            </a:r>
            <a:endParaRPr lang="en-US" sz="2000" b="1" dirty="0"/>
          </a:p>
        </p:txBody>
      </p:sp>
      <p:pic>
        <p:nvPicPr>
          <p:cNvPr id="48138"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1825" y="2606675"/>
            <a:ext cx="20256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9"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9901" y="3429000"/>
            <a:ext cx="1541463"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40" name="TextBox 16"/>
          <p:cNvSpPr txBox="1">
            <a:spLocks noChangeArrowheads="1"/>
          </p:cNvSpPr>
          <p:nvPr/>
        </p:nvSpPr>
        <p:spPr bwMode="auto">
          <a:xfrm>
            <a:off x="1560514" y="4246564"/>
            <a:ext cx="45354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eaLnBrk="1" hangingPunct="1">
              <a:buFont typeface="Wingdings" panose="05000000000000000000" pitchFamily="2" charset="2"/>
              <a:buChar char="v"/>
            </a:pPr>
            <a:r>
              <a:rPr lang="en-US" sz="2400" b="1" dirty="0">
                <a:solidFill>
                  <a:srgbClr val="FF0000"/>
                </a:solidFill>
              </a:rPr>
              <a:t> Endemic equilibrium state </a:t>
            </a:r>
            <a:r>
              <a:rPr lang="en-US" sz="2400" b="1" dirty="0">
                <a:sym typeface="Wingdings" panose="05000000000000000000" pitchFamily="2" charset="2"/>
              </a:rPr>
              <a:t></a:t>
            </a:r>
          </a:p>
        </p:txBody>
      </p:sp>
      <p:sp>
        <p:nvSpPr>
          <p:cNvPr id="18" name="TextBox 17"/>
          <p:cNvSpPr txBox="1">
            <a:spLocks noRot="1" noChangeAspect="1" noMove="1" noResize="1" noEditPoints="1" noAdjustHandles="1" noChangeArrowheads="1" noChangeShapeType="1" noTextEdit="1"/>
          </p:cNvSpPr>
          <p:nvPr/>
        </p:nvSpPr>
        <p:spPr>
          <a:xfrm>
            <a:off x="5927035" y="4246046"/>
            <a:ext cx="2596083" cy="1888915"/>
          </a:xfrm>
          <a:prstGeom prst="rect">
            <a:avLst/>
          </a:prstGeom>
          <a:blipFill>
            <a:blip r:embed="rId5"/>
            <a:stretch>
              <a:fillRect l="-1408" t="-1942"/>
            </a:stretch>
          </a:blipFill>
        </p:spPr>
        <p:txBody>
          <a:bodyPr/>
          <a:lstStyle/>
          <a:p>
            <a:r>
              <a:rPr lang="en-US">
                <a:noFill/>
              </a:rPr>
              <a:t> </a:t>
            </a:r>
          </a:p>
        </p:txBody>
      </p:sp>
      <p:sp>
        <p:nvSpPr>
          <p:cNvPr id="26" name="TextBox 25"/>
          <p:cNvSpPr txBox="1">
            <a:spLocks noRot="1" noChangeAspect="1" noMove="1" noResize="1" noEditPoints="1" noAdjustHandles="1" noChangeArrowheads="1" noChangeShapeType="1" noTextEdit="1"/>
          </p:cNvSpPr>
          <p:nvPr/>
        </p:nvSpPr>
        <p:spPr>
          <a:xfrm>
            <a:off x="5866022" y="5543916"/>
            <a:ext cx="4603530" cy="536494"/>
          </a:xfrm>
          <a:prstGeom prst="rect">
            <a:avLst/>
          </a:prstGeom>
          <a:blipFill>
            <a:blip r:embed="rId6"/>
            <a:stretch>
              <a:fillRect l="-795" b="-3409"/>
            </a:stretch>
          </a:blipFill>
        </p:spPr>
        <p:txBody>
          <a:bodyPr/>
          <a:lstStyle/>
          <a:p>
            <a:r>
              <a:rPr lang="en-US">
                <a:noFill/>
              </a:rPr>
              <a:t> </a:t>
            </a:r>
          </a:p>
        </p:txBody>
      </p:sp>
      <p:sp>
        <p:nvSpPr>
          <p:cNvPr id="30" name="TextBox 29"/>
          <p:cNvSpPr txBox="1">
            <a:spLocks noRot="1" noChangeAspect="1" noMove="1" noResize="1" noEditPoints="1" noAdjustHandles="1" noChangeArrowheads="1" noChangeShapeType="1" noTextEdit="1"/>
          </p:cNvSpPr>
          <p:nvPr/>
        </p:nvSpPr>
        <p:spPr>
          <a:xfrm>
            <a:off x="5866022" y="6178439"/>
            <a:ext cx="4603530" cy="557012"/>
          </a:xfrm>
          <a:prstGeom prst="rect">
            <a:avLst/>
          </a:prstGeom>
          <a:blipFill>
            <a:blip r:embed="rId7"/>
            <a:stretch>
              <a:fillRect/>
            </a:stretch>
          </a:blipFill>
        </p:spPr>
        <p:txBody>
          <a:bodyPr/>
          <a:lstStyle/>
          <a:p>
            <a:r>
              <a:rPr lang="en-US">
                <a:noFill/>
              </a:rPr>
              <a:t> </a:t>
            </a:r>
          </a:p>
        </p:txBody>
      </p:sp>
      <p:sp>
        <p:nvSpPr>
          <p:cNvPr id="31" name="Rectangle: Rounded Corners 30"/>
          <p:cNvSpPr/>
          <p:nvPr/>
        </p:nvSpPr>
        <p:spPr>
          <a:xfrm>
            <a:off x="6926352" y="1938159"/>
            <a:ext cx="3543200" cy="614491"/>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5"/>
          </a:lnRef>
          <a:fillRef idx="1">
            <a:schemeClr val="lt1"/>
          </a:fillRef>
          <a:effectRef idx="0">
            <a:schemeClr val="accent5"/>
          </a:effectRef>
          <a:fontRef idx="minor">
            <a:schemeClr val="dk1"/>
          </a:fontRef>
        </p:style>
        <p:txBody>
          <a:bodyPr anchor="ctr"/>
          <a:lstStyle/>
          <a:p>
            <a:pPr algn="ctr">
              <a:defRPr/>
            </a:pPr>
            <a:r>
              <a:rPr lang="fr-FR" sz="2800" b="1" dirty="0"/>
              <a:t>SI model formulation</a:t>
            </a:r>
          </a:p>
        </p:txBody>
      </p:sp>
      <p:sp>
        <p:nvSpPr>
          <p:cNvPr id="13" name="TextBox 12"/>
          <p:cNvSpPr txBox="1"/>
          <p:nvPr/>
        </p:nvSpPr>
        <p:spPr>
          <a:xfrm>
            <a:off x="3870243" y="1793645"/>
            <a:ext cx="3240360" cy="46166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fr-FR" sz="2400" b="1" dirty="0">
                <a:solidFill>
                  <a:srgbClr val="0070C0"/>
                </a:solidFill>
              </a:rPr>
              <a:t>Materials and Methods</a:t>
            </a:r>
          </a:p>
        </p:txBody>
      </p:sp>
      <p:sp>
        <p:nvSpPr>
          <p:cNvPr id="14" name="TextBox 13"/>
          <p:cNvSpPr txBox="1"/>
          <p:nvPr/>
        </p:nvSpPr>
        <p:spPr>
          <a:xfrm>
            <a:off x="2202054" y="172257"/>
            <a:ext cx="8105236" cy="107721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3200" b="1" dirty="0">
                <a:solidFill>
                  <a:schemeClr val="tx1"/>
                </a:solidFill>
              </a:rPr>
              <a:t>Deterministic mathematical model of the dynamic of spread of brucellosis</a:t>
            </a:r>
          </a:p>
        </p:txBody>
      </p:sp>
      <p:sp>
        <p:nvSpPr>
          <p:cNvPr id="15" name="Rectangle 14"/>
          <p:cNvSpPr/>
          <p:nvPr/>
        </p:nvSpPr>
        <p:spPr>
          <a:xfrm>
            <a:off x="1631504" y="116632"/>
            <a:ext cx="535724" cy="92333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fr-F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2651</Words>
  <Application>Microsoft Office PowerPoint</Application>
  <PresentationFormat>Widescreen</PresentationFormat>
  <Paragraphs>368</Paragraphs>
  <Slides>30</Slides>
  <Notes>29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Baghdad</vt:lpstr>
      <vt:lpstr>Britannic Bold</vt:lpstr>
      <vt:lpstr>Calibri</vt:lpstr>
      <vt:lpstr>Calibri Light</vt:lpstr>
      <vt:lpstr>Courier New</vt:lpstr>
      <vt:lpstr>Krungthep</vt:lpstr>
      <vt:lpstr>Roboto</vt:lpstr>
      <vt:lpstr>Tahoma</vt:lpstr>
      <vt:lpstr>Times New Roman</vt:lpstr>
      <vt:lpstr>Wingdings</vt: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myriem Rebouh</dc:creator>
  <cp:lastModifiedBy>Nacira Ramdani</cp:lastModifiedBy>
  <cp:revision>18</cp:revision>
  <dcterms:created xsi:type="dcterms:W3CDTF">2024-01-21T17:06:30Z</dcterms:created>
  <dcterms:modified xsi:type="dcterms:W3CDTF">2024-02-09T16:28:02Z</dcterms:modified>
</cp:coreProperties>
</file>