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60" r:id="rId2"/>
    <p:sldId id="287" r:id="rId3"/>
    <p:sldId id="261" r:id="rId4"/>
    <p:sldId id="284" r:id="rId5"/>
    <p:sldId id="298" r:id="rId6"/>
    <p:sldId id="322" r:id="rId7"/>
    <p:sldId id="294" r:id="rId8"/>
    <p:sldId id="305" r:id="rId9"/>
    <p:sldId id="308" r:id="rId10"/>
    <p:sldId id="309" r:id="rId11"/>
    <p:sldId id="304" r:id="rId12"/>
    <p:sldId id="312" r:id="rId13"/>
    <p:sldId id="310" r:id="rId14"/>
    <p:sldId id="313" r:id="rId15"/>
    <p:sldId id="314" r:id="rId16"/>
    <p:sldId id="317" r:id="rId17"/>
    <p:sldId id="316" r:id="rId18"/>
    <p:sldId id="306" r:id="rId19"/>
    <p:sldId id="318" r:id="rId20"/>
    <p:sldId id="319" r:id="rId21"/>
    <p:sldId id="323" r:id="rId22"/>
    <p:sldId id="297" r:id="rId23"/>
    <p:sldId id="320" r:id="rId24"/>
    <p:sldId id="266" r:id="rId25"/>
    <p:sldId id="299" r:id="rId26"/>
    <p:sldId id="277" r:id="rId27"/>
    <p:sldId id="300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6F8C8C-F9ED-456D-B38D-C21E9A799790}" v="68" dt="2023-03-08T20:38:40.952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1" autoAdjust="0"/>
    <p:restoredTop sz="87074" autoAdjust="0"/>
  </p:normalViewPr>
  <p:slideViewPr>
    <p:cSldViewPr snapToGrid="0">
      <p:cViewPr>
        <p:scale>
          <a:sx n="100" d="100"/>
          <a:sy n="100" d="100"/>
        </p:scale>
        <p:origin x="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udet David" userId="8809c96f-66d1-4914-986a-cdffc69dfd98" providerId="ADAL" clId="{C0F19EF6-1D0C-43D9-86E2-F1FFB5A01DA2}"/>
    <pc:docChg chg="undo redo custSel addSld delSld modSld sldOrd">
      <pc:chgData name="Baudet David" userId="8809c96f-66d1-4914-986a-cdffc69dfd98" providerId="ADAL" clId="{C0F19EF6-1D0C-43D9-86E2-F1FFB5A01DA2}" dt="2023-03-07T14:43:15.197" v="5024" actId="20577"/>
      <pc:docMkLst>
        <pc:docMk/>
      </pc:docMkLst>
      <pc:sldChg chg="addSp delSp modSp add mod ord modClrScheme modAnim chgLayout">
        <pc:chgData name="Baudet David" userId="8809c96f-66d1-4914-986a-cdffc69dfd98" providerId="ADAL" clId="{C0F19EF6-1D0C-43D9-86E2-F1FFB5A01DA2}" dt="2023-03-07T10:03:58.737" v="3020" actId="478"/>
        <pc:sldMkLst>
          <pc:docMk/>
          <pc:sldMk cId="1881269870" sldId="257"/>
        </pc:sldMkLst>
        <pc:spChg chg="mod ord">
          <ac:chgData name="Baudet David" userId="8809c96f-66d1-4914-986a-cdffc69dfd98" providerId="ADAL" clId="{C0F19EF6-1D0C-43D9-86E2-F1FFB5A01DA2}" dt="2023-03-07T10:03:54.710" v="3019" actId="700"/>
          <ac:spMkLst>
            <pc:docMk/>
            <pc:sldMk cId="1881269870" sldId="257"/>
            <ac:spMk id="2" creationId="{3FD0697C-1FD1-4500-9147-F1577A356C00}"/>
          </ac:spMkLst>
        </pc:spChg>
        <pc:spChg chg="mod ord">
          <ac:chgData name="Baudet David" userId="8809c96f-66d1-4914-986a-cdffc69dfd98" providerId="ADAL" clId="{C0F19EF6-1D0C-43D9-86E2-F1FFB5A01DA2}" dt="2023-03-07T10:03:54.710" v="3019" actId="700"/>
          <ac:spMkLst>
            <pc:docMk/>
            <pc:sldMk cId="1881269870" sldId="257"/>
            <ac:spMk id="3" creationId="{3AA44228-428B-7C42-A3FB-7AB9B5D5BB45}"/>
          </ac:spMkLst>
        </pc:spChg>
        <pc:spChg chg="add del mod ord">
          <ac:chgData name="Baudet David" userId="8809c96f-66d1-4914-986a-cdffc69dfd98" providerId="ADAL" clId="{C0F19EF6-1D0C-43D9-86E2-F1FFB5A01DA2}" dt="2023-03-07T10:03:58.737" v="3020" actId="478"/>
          <ac:spMkLst>
            <pc:docMk/>
            <pc:sldMk cId="1881269870" sldId="257"/>
            <ac:spMk id="4" creationId="{3AD3F7BA-BC90-E588-0223-B92E3161CF0A}"/>
          </ac:spMkLst>
        </pc:spChg>
        <pc:spChg chg="mod">
          <ac:chgData name="Baudet David" userId="8809c96f-66d1-4914-986a-cdffc69dfd98" providerId="ADAL" clId="{C0F19EF6-1D0C-43D9-86E2-F1FFB5A01DA2}" dt="2023-03-06T09:34:10.576" v="198" actId="1076"/>
          <ac:spMkLst>
            <pc:docMk/>
            <pc:sldMk cId="1881269870" sldId="257"/>
            <ac:spMk id="5" creationId="{EE1B6842-6DBD-4A57-9316-7C8B792B244C}"/>
          </ac:spMkLst>
        </pc:spChg>
        <pc:spChg chg="mod">
          <ac:chgData name="Baudet David" userId="8809c96f-66d1-4914-986a-cdffc69dfd98" providerId="ADAL" clId="{C0F19EF6-1D0C-43D9-86E2-F1FFB5A01DA2}" dt="2023-03-03T10:49:20.713" v="158" actId="1076"/>
          <ac:spMkLst>
            <pc:docMk/>
            <pc:sldMk cId="1881269870" sldId="257"/>
            <ac:spMk id="7" creationId="{21AEC48D-4DFF-43D0-AC12-0FDFB1C61917}"/>
          </ac:spMkLst>
        </pc:spChg>
        <pc:spChg chg="mod">
          <ac:chgData name="Baudet David" userId="8809c96f-66d1-4914-986a-cdffc69dfd98" providerId="ADAL" clId="{C0F19EF6-1D0C-43D9-86E2-F1FFB5A01DA2}" dt="2023-03-03T10:48:39.102" v="138" actId="1076"/>
          <ac:spMkLst>
            <pc:docMk/>
            <pc:sldMk cId="1881269870" sldId="257"/>
            <ac:spMk id="10" creationId="{D7D9EABB-16F5-49D9-AD96-D747610B7AE9}"/>
          </ac:spMkLst>
        </pc:spChg>
        <pc:spChg chg="mod">
          <ac:chgData name="Baudet David" userId="8809c96f-66d1-4914-986a-cdffc69dfd98" providerId="ADAL" clId="{C0F19EF6-1D0C-43D9-86E2-F1FFB5A01DA2}" dt="2023-03-03T10:45:36.110" v="117" actId="14100"/>
          <ac:spMkLst>
            <pc:docMk/>
            <pc:sldMk cId="1881269870" sldId="257"/>
            <ac:spMk id="12" creationId="{AB0F88E0-0B51-4454-ACEE-7DE3E9B47875}"/>
          </ac:spMkLst>
        </pc:spChg>
        <pc:grpChg chg="add mod">
          <ac:chgData name="Baudet David" userId="8809c96f-66d1-4914-986a-cdffc69dfd98" providerId="ADAL" clId="{C0F19EF6-1D0C-43D9-86E2-F1FFB5A01DA2}" dt="2023-03-03T10:48:39.102" v="138" actId="1076"/>
          <ac:grpSpMkLst>
            <pc:docMk/>
            <pc:sldMk cId="1881269870" sldId="257"/>
            <ac:grpSpMk id="8" creationId="{58543486-A41F-FBAE-99C0-833553E9DF96}"/>
          </ac:grpSpMkLst>
        </pc:grpChg>
        <pc:picChg chg="add del mod ord modCrop">
          <ac:chgData name="Baudet David" userId="8809c96f-66d1-4914-986a-cdffc69dfd98" providerId="ADAL" clId="{C0F19EF6-1D0C-43D9-86E2-F1FFB5A01DA2}" dt="2023-03-03T10:45:37.399" v="118" actId="1076"/>
          <ac:picMkLst>
            <pc:docMk/>
            <pc:sldMk cId="1881269870" sldId="257"/>
            <ac:picMk id="6" creationId="{15493C10-0902-9D51-F40D-97BAF29F3710}"/>
          </ac:picMkLst>
        </pc:picChg>
        <pc:picChg chg="del mod">
          <ac:chgData name="Baudet David" userId="8809c96f-66d1-4914-986a-cdffc69dfd98" providerId="ADAL" clId="{C0F19EF6-1D0C-43D9-86E2-F1FFB5A01DA2}" dt="2023-03-03T10:42:45.387" v="51" actId="478"/>
          <ac:picMkLst>
            <pc:docMk/>
            <pc:sldMk cId="1881269870" sldId="257"/>
            <ac:picMk id="2050" creationId="{83A8FED1-0EA6-415C-8909-A30C40B111B7}"/>
          </ac:picMkLst>
        </pc:picChg>
        <pc:picChg chg="mod">
          <ac:chgData name="Baudet David" userId="8809c96f-66d1-4914-986a-cdffc69dfd98" providerId="ADAL" clId="{C0F19EF6-1D0C-43D9-86E2-F1FFB5A01DA2}" dt="2023-03-03T10:49:26.742" v="160" actId="14100"/>
          <ac:picMkLst>
            <pc:docMk/>
            <pc:sldMk cId="1881269870" sldId="257"/>
            <ac:picMk id="2052" creationId="{7C59C557-048A-4326-A327-0C8DC2F1039E}"/>
          </ac:picMkLst>
        </pc:picChg>
        <pc:picChg chg="mod">
          <ac:chgData name="Baudet David" userId="8809c96f-66d1-4914-986a-cdffc69dfd98" providerId="ADAL" clId="{C0F19EF6-1D0C-43D9-86E2-F1FFB5A01DA2}" dt="2023-03-03T10:48:39.102" v="138" actId="1076"/>
          <ac:picMkLst>
            <pc:docMk/>
            <pc:sldMk cId="1881269870" sldId="257"/>
            <ac:picMk id="2058" creationId="{6BDD459A-70BD-4EBD-88D0-6536BF9AF005}"/>
          </ac:picMkLst>
        </pc:picChg>
      </pc:sldChg>
      <pc:sldChg chg="delSp modSp mod">
        <pc:chgData name="Baudet David" userId="8809c96f-66d1-4914-986a-cdffc69dfd98" providerId="ADAL" clId="{C0F19EF6-1D0C-43D9-86E2-F1FFB5A01DA2}" dt="2023-03-06T12:51:04.479" v="1294" actId="1076"/>
        <pc:sldMkLst>
          <pc:docMk/>
          <pc:sldMk cId="2064186018" sldId="260"/>
        </pc:sldMkLst>
        <pc:spChg chg="del">
          <ac:chgData name="Baudet David" userId="8809c96f-66d1-4914-986a-cdffc69dfd98" providerId="ADAL" clId="{C0F19EF6-1D0C-43D9-86E2-F1FFB5A01DA2}" dt="2023-03-03T10:50:43.811" v="163"/>
          <ac:spMkLst>
            <pc:docMk/>
            <pc:sldMk cId="2064186018" sldId="260"/>
            <ac:spMk id="3" creationId="{0B768FF9-30B1-6151-E137-37A25D0935F0}"/>
          </ac:spMkLst>
        </pc:spChg>
        <pc:spChg chg="del">
          <ac:chgData name="Baudet David" userId="8809c96f-66d1-4914-986a-cdffc69dfd98" providerId="ADAL" clId="{C0F19EF6-1D0C-43D9-86E2-F1FFB5A01DA2}" dt="2023-03-03T10:51:00.991" v="164" actId="478"/>
          <ac:spMkLst>
            <pc:docMk/>
            <pc:sldMk cId="2064186018" sldId="260"/>
            <ac:spMk id="4" creationId="{76B060ED-552B-737F-5F66-FD1D0432FB9A}"/>
          </ac:spMkLst>
        </pc:spChg>
        <pc:picChg chg="mod">
          <ac:chgData name="Baudet David" userId="8809c96f-66d1-4914-986a-cdffc69dfd98" providerId="ADAL" clId="{C0F19EF6-1D0C-43D9-86E2-F1FFB5A01DA2}" dt="2023-03-06T12:51:04.479" v="1294" actId="1076"/>
          <ac:picMkLst>
            <pc:docMk/>
            <pc:sldMk cId="2064186018" sldId="260"/>
            <ac:picMk id="10" creationId="{B0760A40-0B4C-9C04-2D05-E04CA19A8514}"/>
          </ac:picMkLst>
        </pc:picChg>
      </pc:sldChg>
      <pc:sldChg chg="addSp delSp modSp mod modClrScheme chgLayout">
        <pc:chgData name="Baudet David" userId="8809c96f-66d1-4914-986a-cdffc69dfd98" providerId="ADAL" clId="{C0F19EF6-1D0C-43D9-86E2-F1FFB5A01DA2}" dt="2023-03-07T10:08:14.788" v="3099" actId="20577"/>
        <pc:sldMkLst>
          <pc:docMk/>
          <pc:sldMk cId="1523063965" sldId="261"/>
        </pc:sldMkLst>
        <pc:spChg chg="add del mod ord">
          <ac:chgData name="Baudet David" userId="8809c96f-66d1-4914-986a-cdffc69dfd98" providerId="ADAL" clId="{C0F19EF6-1D0C-43D9-86E2-F1FFB5A01DA2}" dt="2023-03-07T10:04:11.160" v="3022" actId="478"/>
          <ac:spMkLst>
            <pc:docMk/>
            <pc:sldMk cId="1523063965" sldId="261"/>
            <ac:spMk id="2" creationId="{23DE8587-4C16-FD70-C257-6C27816A3E39}"/>
          </ac:spMkLst>
        </pc:spChg>
        <pc:spChg chg="add del mod ord">
          <ac:chgData name="Baudet David" userId="8809c96f-66d1-4914-986a-cdffc69dfd98" providerId="ADAL" clId="{C0F19EF6-1D0C-43D9-86E2-F1FFB5A01DA2}" dt="2023-03-07T10:04:12.648" v="3023" actId="478"/>
          <ac:spMkLst>
            <pc:docMk/>
            <pc:sldMk cId="1523063965" sldId="261"/>
            <ac:spMk id="3" creationId="{646EABDE-9326-72BE-E7E9-F6B88644073C}"/>
          </ac:spMkLst>
        </pc:spChg>
        <pc:spChg chg="mod">
          <ac:chgData name="Baudet David" userId="8809c96f-66d1-4914-986a-cdffc69dfd98" providerId="ADAL" clId="{C0F19EF6-1D0C-43D9-86E2-F1FFB5A01DA2}" dt="2023-03-06T11:13:02.811" v="1127" actId="1076"/>
          <ac:spMkLst>
            <pc:docMk/>
            <pc:sldMk cId="1523063965" sldId="261"/>
            <ac:spMk id="8" creationId="{A94E0116-D256-3FE9-5958-F061E78BA081}"/>
          </ac:spMkLst>
        </pc:spChg>
        <pc:spChg chg="mod">
          <ac:chgData name="Baudet David" userId="8809c96f-66d1-4914-986a-cdffc69dfd98" providerId="ADAL" clId="{C0F19EF6-1D0C-43D9-86E2-F1FFB5A01DA2}" dt="2023-03-06T11:12:58.203" v="1126" actId="1076"/>
          <ac:spMkLst>
            <pc:docMk/>
            <pc:sldMk cId="1523063965" sldId="261"/>
            <ac:spMk id="11" creationId="{BF24E15B-8366-1C56-EF01-94B7161F8B05}"/>
          </ac:spMkLst>
        </pc:spChg>
        <pc:spChg chg="del mod">
          <ac:chgData name="Baudet David" userId="8809c96f-66d1-4914-986a-cdffc69dfd98" providerId="ADAL" clId="{C0F19EF6-1D0C-43D9-86E2-F1FFB5A01DA2}" dt="2023-03-06T11:11:53.686" v="1086" actId="478"/>
          <ac:spMkLst>
            <pc:docMk/>
            <pc:sldMk cId="1523063965" sldId="261"/>
            <ac:spMk id="13" creationId="{DC49D822-A3E1-6687-4C0B-731DF06F3D63}"/>
          </ac:spMkLst>
        </pc:spChg>
        <pc:spChg chg="mod">
          <ac:chgData name="Baudet David" userId="8809c96f-66d1-4914-986a-cdffc69dfd98" providerId="ADAL" clId="{C0F19EF6-1D0C-43D9-86E2-F1FFB5A01DA2}" dt="2023-03-06T11:12:58.203" v="1126" actId="1076"/>
          <ac:spMkLst>
            <pc:docMk/>
            <pc:sldMk cId="1523063965" sldId="261"/>
            <ac:spMk id="14" creationId="{CE66A4C8-598B-7826-ACDE-F1EC0BED7086}"/>
          </ac:spMkLst>
        </pc:spChg>
        <pc:spChg chg="del">
          <ac:chgData name="Baudet David" userId="8809c96f-66d1-4914-986a-cdffc69dfd98" providerId="ADAL" clId="{C0F19EF6-1D0C-43D9-86E2-F1FFB5A01DA2}" dt="2023-03-03T10:50:43.811" v="163"/>
          <ac:spMkLst>
            <pc:docMk/>
            <pc:sldMk cId="1523063965" sldId="261"/>
            <ac:spMk id="15" creationId="{AEE10D21-B371-8E79-0CDB-0A365F128BEC}"/>
          </ac:spMkLst>
        </pc:spChg>
        <pc:spChg chg="mod ord">
          <ac:chgData name="Baudet David" userId="8809c96f-66d1-4914-986a-cdffc69dfd98" providerId="ADAL" clId="{C0F19EF6-1D0C-43D9-86E2-F1FFB5A01DA2}" dt="2023-03-07T10:04:08.458" v="3021" actId="700"/>
          <ac:spMkLst>
            <pc:docMk/>
            <pc:sldMk cId="1523063965" sldId="261"/>
            <ac:spMk id="16" creationId="{E82681E7-5D60-E9DB-B3B9-09F1067426E3}"/>
          </ac:spMkLst>
        </pc:spChg>
        <pc:spChg chg="add mod">
          <ac:chgData name="Baudet David" userId="8809c96f-66d1-4914-986a-cdffc69dfd98" providerId="ADAL" clId="{C0F19EF6-1D0C-43D9-86E2-F1FFB5A01DA2}" dt="2023-03-07T10:08:14.788" v="3099" actId="20577"/>
          <ac:spMkLst>
            <pc:docMk/>
            <pc:sldMk cId="1523063965" sldId="261"/>
            <ac:spMk id="18" creationId="{C28B647B-72C4-EE45-A1BB-76FF50345694}"/>
          </ac:spMkLst>
        </pc:spChg>
        <pc:picChg chg="mod">
          <ac:chgData name="Baudet David" userId="8809c96f-66d1-4914-986a-cdffc69dfd98" providerId="ADAL" clId="{C0F19EF6-1D0C-43D9-86E2-F1FFB5A01DA2}" dt="2023-03-06T11:12:58.203" v="1126" actId="1076"/>
          <ac:picMkLst>
            <pc:docMk/>
            <pc:sldMk cId="1523063965" sldId="261"/>
            <ac:picMk id="7" creationId="{38E262AB-BA76-0086-66FC-B7C88E69FD41}"/>
          </ac:picMkLst>
        </pc:picChg>
        <pc:cxnChg chg="mod">
          <ac:chgData name="Baudet David" userId="8809c96f-66d1-4914-986a-cdffc69dfd98" providerId="ADAL" clId="{C0F19EF6-1D0C-43D9-86E2-F1FFB5A01DA2}" dt="2023-03-06T11:12:58.203" v="1126" actId="1076"/>
          <ac:cxnSpMkLst>
            <pc:docMk/>
            <pc:sldMk cId="1523063965" sldId="261"/>
            <ac:cxnSpMk id="10" creationId="{6D185F0F-961E-75CF-61B4-CCE03DE90388}"/>
          </ac:cxnSpMkLst>
        </pc:cxnChg>
      </pc:sldChg>
      <pc:sldChg chg="addSp delSp modSp add mod modShow">
        <pc:chgData name="Baudet David" userId="8809c96f-66d1-4914-986a-cdffc69dfd98" providerId="ADAL" clId="{C0F19EF6-1D0C-43D9-86E2-F1FFB5A01DA2}" dt="2023-03-06T16:08:33.215" v="2842" actId="729"/>
        <pc:sldMkLst>
          <pc:docMk/>
          <pc:sldMk cId="3834321040" sldId="277"/>
        </pc:sldMkLst>
        <pc:spChg chg="add del mod">
          <ac:chgData name="Baudet David" userId="8809c96f-66d1-4914-986a-cdffc69dfd98" providerId="ADAL" clId="{C0F19EF6-1D0C-43D9-86E2-F1FFB5A01DA2}" dt="2023-03-06T15:57:51.454" v="2146" actId="478"/>
          <ac:spMkLst>
            <pc:docMk/>
            <pc:sldMk cId="3834321040" sldId="277"/>
            <ac:spMk id="3" creationId="{7D20E830-364F-3708-09DF-1DFDBB544F50}"/>
          </ac:spMkLst>
        </pc:spChg>
        <pc:spChg chg="del">
          <ac:chgData name="Baudet David" userId="8809c96f-66d1-4914-986a-cdffc69dfd98" providerId="ADAL" clId="{C0F19EF6-1D0C-43D9-86E2-F1FFB5A01DA2}" dt="2023-03-06T15:57:48.308" v="2145" actId="478"/>
          <ac:spMkLst>
            <pc:docMk/>
            <pc:sldMk cId="3834321040" sldId="277"/>
            <ac:spMk id="4" creationId="{9C8E6345-610E-8F47-7034-4773015FC252}"/>
          </ac:spMkLst>
        </pc:spChg>
        <pc:spChg chg="mod">
          <ac:chgData name="Baudet David" userId="8809c96f-66d1-4914-986a-cdffc69dfd98" providerId="ADAL" clId="{C0F19EF6-1D0C-43D9-86E2-F1FFB5A01DA2}" dt="2023-03-06T16:06:34.396" v="2798" actId="1076"/>
          <ac:spMkLst>
            <pc:docMk/>
            <pc:sldMk cId="3834321040" sldId="277"/>
            <ac:spMk id="9" creationId="{DB51434C-000A-A48A-471F-A76E601DE889}"/>
          </ac:spMkLst>
        </pc:spChg>
        <pc:graphicFrameChg chg="mod modGraphic">
          <ac:chgData name="Baudet David" userId="8809c96f-66d1-4914-986a-cdffc69dfd98" providerId="ADAL" clId="{C0F19EF6-1D0C-43D9-86E2-F1FFB5A01DA2}" dt="2023-03-06T16:08:15.574" v="2840" actId="13238"/>
          <ac:graphicFrameMkLst>
            <pc:docMk/>
            <pc:sldMk cId="3834321040" sldId="277"/>
            <ac:graphicFrameMk id="5" creationId="{647B8321-DFDA-1ED7-F726-568C76675BD1}"/>
          </ac:graphicFrameMkLst>
        </pc:graphicFrameChg>
      </pc:sldChg>
      <pc:sldChg chg="addSp delSp modSp mod ord modClrScheme modAnim chgLayout modNotesTx">
        <pc:chgData name="Baudet David" userId="8809c96f-66d1-4914-986a-cdffc69dfd98" providerId="ADAL" clId="{C0F19EF6-1D0C-43D9-86E2-F1FFB5A01DA2}" dt="2023-03-07T10:05:05.111" v="3035" actId="1076"/>
        <pc:sldMkLst>
          <pc:docMk/>
          <pc:sldMk cId="3278543840" sldId="280"/>
        </pc:sldMkLst>
        <pc:spChg chg="mod ord">
          <ac:chgData name="Baudet David" userId="8809c96f-66d1-4914-986a-cdffc69dfd98" providerId="ADAL" clId="{C0F19EF6-1D0C-43D9-86E2-F1FFB5A01DA2}" dt="2023-03-07T10:05:05.111" v="3035" actId="1076"/>
          <ac:spMkLst>
            <pc:docMk/>
            <pc:sldMk cId="3278543840" sldId="280"/>
            <ac:spMk id="2" creationId="{1B20EAB2-43ED-CC6D-0E7F-FD2E2CDE8FE1}"/>
          </ac:spMkLst>
        </pc:spChg>
        <pc:spChg chg="add mod topLvl">
          <ac:chgData name="Baudet David" userId="8809c96f-66d1-4914-986a-cdffc69dfd98" providerId="ADAL" clId="{C0F19EF6-1D0C-43D9-86E2-F1FFB5A01DA2}" dt="2023-03-06T15:25:17.508" v="1585" actId="165"/>
          <ac:spMkLst>
            <pc:docMk/>
            <pc:sldMk cId="3278543840" sldId="280"/>
            <ac:spMk id="3" creationId="{322C054F-7E2E-9BCE-22EB-934E339ECB6C}"/>
          </ac:spMkLst>
        </pc:spChg>
        <pc:spChg chg="add mod topLvl">
          <ac:chgData name="Baudet David" userId="8809c96f-66d1-4914-986a-cdffc69dfd98" providerId="ADAL" clId="{C0F19EF6-1D0C-43D9-86E2-F1FFB5A01DA2}" dt="2023-03-06T15:25:37.598" v="1593" actId="20577"/>
          <ac:spMkLst>
            <pc:docMk/>
            <pc:sldMk cId="3278543840" sldId="280"/>
            <ac:spMk id="6" creationId="{B622985D-ADE5-39A7-1AB8-81FCD13ED610}"/>
          </ac:spMkLst>
        </pc:spChg>
        <pc:spChg chg="add del mod ord">
          <ac:chgData name="Baudet David" userId="8809c96f-66d1-4914-986a-cdffc69dfd98" providerId="ADAL" clId="{C0F19EF6-1D0C-43D9-86E2-F1FFB5A01DA2}" dt="2023-03-07T10:05:00.205" v="3034" actId="478"/>
          <ac:spMkLst>
            <pc:docMk/>
            <pc:sldMk cId="3278543840" sldId="280"/>
            <ac:spMk id="8" creationId="{69722C4A-772D-DD72-4933-4B7971348D66}"/>
          </ac:spMkLst>
        </pc:spChg>
        <pc:spChg chg="mod">
          <ac:chgData name="Baudet David" userId="8809c96f-66d1-4914-986a-cdffc69dfd98" providerId="ADAL" clId="{C0F19EF6-1D0C-43D9-86E2-F1FFB5A01DA2}" dt="2023-03-06T09:52:31.890" v="214" actId="1582"/>
          <ac:spMkLst>
            <pc:docMk/>
            <pc:sldMk cId="3278543840" sldId="280"/>
            <ac:spMk id="20" creationId="{828020B5-F9A6-AADF-3EC9-C63AAF8E9948}"/>
          </ac:spMkLst>
        </pc:spChg>
        <pc:spChg chg="mod">
          <ac:chgData name="Baudet David" userId="8809c96f-66d1-4914-986a-cdffc69dfd98" providerId="ADAL" clId="{C0F19EF6-1D0C-43D9-86E2-F1FFB5A01DA2}" dt="2023-03-06T09:52:38.101" v="215" actId="1582"/>
          <ac:spMkLst>
            <pc:docMk/>
            <pc:sldMk cId="3278543840" sldId="280"/>
            <ac:spMk id="24" creationId="{EFDAABD1-2252-020A-D46A-B1C9462CA1AE}"/>
          </ac:spMkLst>
        </pc:spChg>
        <pc:spChg chg="mod">
          <ac:chgData name="Baudet David" userId="8809c96f-66d1-4914-986a-cdffc69dfd98" providerId="ADAL" clId="{C0F19EF6-1D0C-43D9-86E2-F1FFB5A01DA2}" dt="2023-03-06T10:22:18.193" v="306" actId="1076"/>
          <ac:spMkLst>
            <pc:docMk/>
            <pc:sldMk cId="3278543840" sldId="280"/>
            <ac:spMk id="25" creationId="{087CAF69-5226-D08E-D69B-7297761B33D1}"/>
          </ac:spMkLst>
        </pc:spChg>
        <pc:spChg chg="mod">
          <ac:chgData name="Baudet David" userId="8809c96f-66d1-4914-986a-cdffc69dfd98" providerId="ADAL" clId="{C0F19EF6-1D0C-43D9-86E2-F1FFB5A01DA2}" dt="2023-03-06T09:52:47.933" v="216" actId="1582"/>
          <ac:spMkLst>
            <pc:docMk/>
            <pc:sldMk cId="3278543840" sldId="280"/>
            <ac:spMk id="43" creationId="{1469D439-20D4-64BE-105A-931A676BC6A2}"/>
          </ac:spMkLst>
        </pc:spChg>
        <pc:spChg chg="mod ord">
          <ac:chgData name="Baudet David" userId="8809c96f-66d1-4914-986a-cdffc69dfd98" providerId="ADAL" clId="{C0F19EF6-1D0C-43D9-86E2-F1FFB5A01DA2}" dt="2023-03-07T10:04:57.283" v="3033" actId="700"/>
          <ac:spMkLst>
            <pc:docMk/>
            <pc:sldMk cId="3278543840" sldId="280"/>
            <ac:spMk id="47" creationId="{8FCAD9C1-0222-F9D6-2F75-8686A9C098A7}"/>
          </ac:spMkLst>
        </pc:spChg>
        <pc:grpChg chg="add del mod">
          <ac:chgData name="Baudet David" userId="8809c96f-66d1-4914-986a-cdffc69dfd98" providerId="ADAL" clId="{C0F19EF6-1D0C-43D9-86E2-F1FFB5A01DA2}" dt="2023-03-06T15:25:17.508" v="1585" actId="165"/>
          <ac:grpSpMkLst>
            <pc:docMk/>
            <pc:sldMk cId="3278543840" sldId="280"/>
            <ac:grpSpMk id="8" creationId="{B9DE300B-E4AC-5149-E72D-E0CE0F221656}"/>
          </ac:grpSpMkLst>
        </pc:grpChg>
      </pc:sldChg>
      <pc:sldChg chg="delSp del">
        <pc:chgData name="Baudet David" userId="8809c96f-66d1-4914-986a-cdffc69dfd98" providerId="ADAL" clId="{C0F19EF6-1D0C-43D9-86E2-F1FFB5A01DA2}" dt="2023-03-06T12:50:13.656" v="1276" actId="47"/>
        <pc:sldMkLst>
          <pc:docMk/>
          <pc:sldMk cId="2622323465" sldId="281"/>
        </pc:sldMkLst>
        <pc:spChg chg="del">
          <ac:chgData name="Baudet David" userId="8809c96f-66d1-4914-986a-cdffc69dfd98" providerId="ADAL" clId="{C0F19EF6-1D0C-43D9-86E2-F1FFB5A01DA2}" dt="2023-03-03T10:50:43.811" v="163"/>
          <ac:spMkLst>
            <pc:docMk/>
            <pc:sldMk cId="2622323465" sldId="281"/>
            <ac:spMk id="2" creationId="{CEE57A4B-0491-1940-BB38-FFD47282BC3C}"/>
          </ac:spMkLst>
        </pc:spChg>
      </pc:sldChg>
      <pc:sldChg chg="delSp del">
        <pc:chgData name="Baudet David" userId="8809c96f-66d1-4914-986a-cdffc69dfd98" providerId="ADAL" clId="{C0F19EF6-1D0C-43D9-86E2-F1FFB5A01DA2}" dt="2023-03-06T12:50:13.656" v="1276" actId="47"/>
        <pc:sldMkLst>
          <pc:docMk/>
          <pc:sldMk cId="3016358637" sldId="282"/>
        </pc:sldMkLst>
        <pc:spChg chg="del">
          <ac:chgData name="Baudet David" userId="8809c96f-66d1-4914-986a-cdffc69dfd98" providerId="ADAL" clId="{C0F19EF6-1D0C-43D9-86E2-F1FFB5A01DA2}" dt="2023-03-03T10:50:43.811" v="163"/>
          <ac:spMkLst>
            <pc:docMk/>
            <pc:sldMk cId="3016358637" sldId="282"/>
            <ac:spMk id="2" creationId="{CD05D247-C7F6-761C-032E-E228F85B5A00}"/>
          </ac:spMkLst>
        </pc:spChg>
      </pc:sldChg>
      <pc:sldChg chg="delSp del">
        <pc:chgData name="Baudet David" userId="8809c96f-66d1-4914-986a-cdffc69dfd98" providerId="ADAL" clId="{C0F19EF6-1D0C-43D9-86E2-F1FFB5A01DA2}" dt="2023-03-06T15:34:19.088" v="1658" actId="47"/>
        <pc:sldMkLst>
          <pc:docMk/>
          <pc:sldMk cId="1062458529" sldId="283"/>
        </pc:sldMkLst>
        <pc:spChg chg="del">
          <ac:chgData name="Baudet David" userId="8809c96f-66d1-4914-986a-cdffc69dfd98" providerId="ADAL" clId="{C0F19EF6-1D0C-43D9-86E2-F1FFB5A01DA2}" dt="2023-03-03T10:50:43.811" v="163"/>
          <ac:spMkLst>
            <pc:docMk/>
            <pc:sldMk cId="1062458529" sldId="283"/>
            <ac:spMk id="2" creationId="{6C190407-ED61-4185-ABD7-A12869FB43A0}"/>
          </ac:spMkLst>
        </pc:spChg>
      </pc:sldChg>
      <pc:sldChg chg="addSp delSp modSp add del mod modClrScheme delAnim modAnim chgLayout modNotesTx">
        <pc:chgData name="Baudet David" userId="8809c96f-66d1-4914-986a-cdffc69dfd98" providerId="ADAL" clId="{C0F19EF6-1D0C-43D9-86E2-F1FFB5A01DA2}" dt="2023-03-07T14:43:15.197" v="5024" actId="20577"/>
        <pc:sldMkLst>
          <pc:docMk/>
          <pc:sldMk cId="796783791" sldId="284"/>
        </pc:sldMkLst>
        <pc:spChg chg="add mod ord">
          <ac:chgData name="Baudet David" userId="8809c96f-66d1-4914-986a-cdffc69dfd98" providerId="ADAL" clId="{C0F19EF6-1D0C-43D9-86E2-F1FFB5A01DA2}" dt="2023-03-07T10:04:41.506" v="3031" actId="1076"/>
          <ac:spMkLst>
            <pc:docMk/>
            <pc:sldMk cId="796783791" sldId="284"/>
            <ac:spMk id="2" creationId="{C239695D-087B-53F4-04E3-022E3F3710CB}"/>
          </ac:spMkLst>
        </pc:spChg>
        <pc:spChg chg="del">
          <ac:chgData name="Baudet David" userId="8809c96f-66d1-4914-986a-cdffc69dfd98" providerId="ADAL" clId="{C0F19EF6-1D0C-43D9-86E2-F1FFB5A01DA2}" dt="2023-03-03T10:50:43.811" v="163"/>
          <ac:spMkLst>
            <pc:docMk/>
            <pc:sldMk cId="796783791" sldId="284"/>
            <ac:spMk id="2" creationId="{E63AC3C9-A382-6AF2-A62D-3E45277CD532}"/>
          </ac:spMkLst>
        </pc:spChg>
        <pc:spChg chg="mod ord">
          <ac:chgData name="Baudet David" userId="8809c96f-66d1-4914-986a-cdffc69dfd98" providerId="ADAL" clId="{C0F19EF6-1D0C-43D9-86E2-F1FFB5A01DA2}" dt="2023-03-07T10:04:21.518" v="3024" actId="700"/>
          <ac:spMkLst>
            <pc:docMk/>
            <pc:sldMk cId="796783791" sldId="284"/>
            <ac:spMk id="3" creationId="{C4849072-5275-8614-CCBC-245D0ED9AACC}"/>
          </ac:spMkLst>
        </pc:spChg>
        <pc:spChg chg="add del mod">
          <ac:chgData name="Baudet David" userId="8809c96f-66d1-4914-986a-cdffc69dfd98" providerId="ADAL" clId="{C0F19EF6-1D0C-43D9-86E2-F1FFB5A01DA2}" dt="2023-03-07T10:04:31.805" v="3026" actId="478"/>
          <ac:spMkLst>
            <pc:docMk/>
            <pc:sldMk cId="796783791" sldId="284"/>
            <ac:spMk id="4" creationId="{22C663F1-D93E-4E96-B956-1F374CEE1840}"/>
          </ac:spMkLst>
        </pc:spChg>
        <pc:spChg chg="add mod">
          <ac:chgData name="Baudet David" userId="8809c96f-66d1-4914-986a-cdffc69dfd98" providerId="ADAL" clId="{C0F19EF6-1D0C-43D9-86E2-F1FFB5A01DA2}" dt="2023-03-06T09:50:18.033" v="212" actId="1076"/>
          <ac:spMkLst>
            <pc:docMk/>
            <pc:sldMk cId="796783791" sldId="284"/>
            <ac:spMk id="5" creationId="{F706189D-3BB7-6090-69BA-863C835D1DBE}"/>
          </ac:spMkLst>
        </pc:spChg>
        <pc:spChg chg="add del mod ord">
          <ac:chgData name="Baudet David" userId="8809c96f-66d1-4914-986a-cdffc69dfd98" providerId="ADAL" clId="{C0F19EF6-1D0C-43D9-86E2-F1FFB5A01DA2}" dt="2023-03-07T10:04:44.303" v="3032" actId="478"/>
          <ac:spMkLst>
            <pc:docMk/>
            <pc:sldMk cId="796783791" sldId="284"/>
            <ac:spMk id="7" creationId="{4BF9A727-3F8E-EAD4-0E35-9C8558C1552D}"/>
          </ac:spMkLst>
        </pc:spChg>
        <pc:spChg chg="add mod">
          <ac:chgData name="Baudet David" userId="8809c96f-66d1-4914-986a-cdffc69dfd98" providerId="ADAL" clId="{C0F19EF6-1D0C-43D9-86E2-F1FFB5A01DA2}" dt="2023-03-06T14:37:14.074" v="1499" actId="1076"/>
          <ac:spMkLst>
            <pc:docMk/>
            <pc:sldMk cId="796783791" sldId="284"/>
            <ac:spMk id="8" creationId="{9FC95632-7D21-6EBB-C820-FDE8527628AA}"/>
          </ac:spMkLst>
        </pc:spChg>
        <pc:spChg chg="add mod">
          <ac:chgData name="Baudet David" userId="8809c96f-66d1-4914-986a-cdffc69dfd98" providerId="ADAL" clId="{C0F19EF6-1D0C-43D9-86E2-F1FFB5A01DA2}" dt="2023-03-06T11:10:01.179" v="1023" actId="1076"/>
          <ac:spMkLst>
            <pc:docMk/>
            <pc:sldMk cId="796783791" sldId="284"/>
            <ac:spMk id="10" creationId="{FC55A0A0-3BCD-3F33-3493-0FB70FC0E4D0}"/>
          </ac:spMkLst>
        </pc:spChg>
        <pc:spChg chg="add mod">
          <ac:chgData name="Baudet David" userId="8809c96f-66d1-4914-986a-cdffc69dfd98" providerId="ADAL" clId="{C0F19EF6-1D0C-43D9-86E2-F1FFB5A01DA2}" dt="2023-03-07T14:43:15.197" v="5024" actId="20577"/>
          <ac:spMkLst>
            <pc:docMk/>
            <pc:sldMk cId="796783791" sldId="284"/>
            <ac:spMk id="11" creationId="{8CF0AA4F-055C-E847-DAFD-7244C45D0289}"/>
          </ac:spMkLst>
        </pc:spChg>
        <pc:spChg chg="add mod">
          <ac:chgData name="Baudet David" userId="8809c96f-66d1-4914-986a-cdffc69dfd98" providerId="ADAL" clId="{C0F19EF6-1D0C-43D9-86E2-F1FFB5A01DA2}" dt="2023-03-06T11:10:13.963" v="1026" actId="1076"/>
          <ac:spMkLst>
            <pc:docMk/>
            <pc:sldMk cId="796783791" sldId="284"/>
            <ac:spMk id="12" creationId="{FA745838-8147-EA3D-4081-77C661EDAAB6}"/>
          </ac:spMkLst>
        </pc:spChg>
        <pc:spChg chg="add del mod">
          <ac:chgData name="Baudet David" userId="8809c96f-66d1-4914-986a-cdffc69dfd98" providerId="ADAL" clId="{C0F19EF6-1D0C-43D9-86E2-F1FFB5A01DA2}" dt="2023-03-06T09:54:20.259" v="220" actId="478"/>
          <ac:spMkLst>
            <pc:docMk/>
            <pc:sldMk cId="796783791" sldId="284"/>
            <ac:spMk id="14" creationId="{0157D11E-5836-5BF5-33C0-D5EAF82E1498}"/>
          </ac:spMkLst>
        </pc:spChg>
        <pc:spChg chg="add mod">
          <ac:chgData name="Baudet David" userId="8809c96f-66d1-4914-986a-cdffc69dfd98" providerId="ADAL" clId="{C0F19EF6-1D0C-43D9-86E2-F1FFB5A01DA2}" dt="2023-03-06T12:58:34.152" v="1431" actId="13822"/>
          <ac:spMkLst>
            <pc:docMk/>
            <pc:sldMk cId="796783791" sldId="284"/>
            <ac:spMk id="17" creationId="{7A5859AA-FC80-853C-2E1A-3F706848992D}"/>
          </ac:spMkLst>
        </pc:spChg>
        <pc:spChg chg="add mod">
          <ac:chgData name="Baudet David" userId="8809c96f-66d1-4914-986a-cdffc69dfd98" providerId="ADAL" clId="{C0F19EF6-1D0C-43D9-86E2-F1FFB5A01DA2}" dt="2023-03-06T12:58:34.152" v="1431" actId="13822"/>
          <ac:spMkLst>
            <pc:docMk/>
            <pc:sldMk cId="796783791" sldId="284"/>
            <ac:spMk id="18" creationId="{4AD40BA9-13B6-8B44-D7A4-F1B9FB946537}"/>
          </ac:spMkLst>
        </pc:spChg>
        <pc:spChg chg="add mod">
          <ac:chgData name="Baudet David" userId="8809c96f-66d1-4914-986a-cdffc69dfd98" providerId="ADAL" clId="{C0F19EF6-1D0C-43D9-86E2-F1FFB5A01DA2}" dt="2023-03-06T12:58:34.152" v="1431" actId="13822"/>
          <ac:spMkLst>
            <pc:docMk/>
            <pc:sldMk cId="796783791" sldId="284"/>
            <ac:spMk id="19" creationId="{AF183824-C54B-4D45-690F-B188CDD75C3D}"/>
          </ac:spMkLst>
        </pc:spChg>
        <pc:spChg chg="add mod">
          <ac:chgData name="Baudet David" userId="8809c96f-66d1-4914-986a-cdffc69dfd98" providerId="ADAL" clId="{C0F19EF6-1D0C-43D9-86E2-F1FFB5A01DA2}" dt="2023-03-06T12:58:34.152" v="1431" actId="13822"/>
          <ac:spMkLst>
            <pc:docMk/>
            <pc:sldMk cId="796783791" sldId="284"/>
            <ac:spMk id="20" creationId="{246835D6-7A3A-7C88-7FD3-7344015B1E9A}"/>
          </ac:spMkLst>
        </pc:spChg>
        <pc:spChg chg="add del mod">
          <ac:chgData name="Baudet David" userId="8809c96f-66d1-4914-986a-cdffc69dfd98" providerId="ADAL" clId="{C0F19EF6-1D0C-43D9-86E2-F1FFB5A01DA2}" dt="2023-03-06T15:21:45.068" v="1508" actId="478"/>
          <ac:spMkLst>
            <pc:docMk/>
            <pc:sldMk cId="796783791" sldId="284"/>
            <ac:spMk id="47" creationId="{452346E4-AAB0-1373-1590-3C808384929E}"/>
          </ac:spMkLst>
        </pc:spChg>
        <pc:spChg chg="add mod">
          <ac:chgData name="Baudet David" userId="8809c96f-66d1-4914-986a-cdffc69dfd98" providerId="ADAL" clId="{C0F19EF6-1D0C-43D9-86E2-F1FFB5A01DA2}" dt="2023-03-06T15:24:10.087" v="1573" actId="164"/>
          <ac:spMkLst>
            <pc:docMk/>
            <pc:sldMk cId="796783791" sldId="284"/>
            <ac:spMk id="48" creationId="{4EC9DA32-9875-CE07-6C3F-85A50A2C7D35}"/>
          </ac:spMkLst>
        </pc:spChg>
        <pc:spChg chg="add mod">
          <ac:chgData name="Baudet David" userId="8809c96f-66d1-4914-986a-cdffc69dfd98" providerId="ADAL" clId="{C0F19EF6-1D0C-43D9-86E2-F1FFB5A01DA2}" dt="2023-03-06T15:24:10.087" v="1573" actId="164"/>
          <ac:spMkLst>
            <pc:docMk/>
            <pc:sldMk cId="796783791" sldId="284"/>
            <ac:spMk id="49" creationId="{1462C722-7A35-A0BF-82D0-3BE4DBBC7F5A}"/>
          </ac:spMkLst>
        </pc:spChg>
        <pc:spChg chg="add mod">
          <ac:chgData name="Baudet David" userId="8809c96f-66d1-4914-986a-cdffc69dfd98" providerId="ADAL" clId="{C0F19EF6-1D0C-43D9-86E2-F1FFB5A01DA2}" dt="2023-03-06T15:24:10.087" v="1573" actId="164"/>
          <ac:spMkLst>
            <pc:docMk/>
            <pc:sldMk cId="796783791" sldId="284"/>
            <ac:spMk id="50" creationId="{49F4B32C-008F-E8CD-84AD-A5D2DE4BFFFB}"/>
          </ac:spMkLst>
        </pc:spChg>
        <pc:spChg chg="add mod">
          <ac:chgData name="Baudet David" userId="8809c96f-66d1-4914-986a-cdffc69dfd98" providerId="ADAL" clId="{C0F19EF6-1D0C-43D9-86E2-F1FFB5A01DA2}" dt="2023-03-06T15:24:10.087" v="1573" actId="164"/>
          <ac:spMkLst>
            <pc:docMk/>
            <pc:sldMk cId="796783791" sldId="284"/>
            <ac:spMk id="51" creationId="{1A3B8EC9-9C36-75BF-2D93-BEB4442A5027}"/>
          </ac:spMkLst>
        </pc:spChg>
        <pc:spChg chg="add mod">
          <ac:chgData name="Baudet David" userId="8809c96f-66d1-4914-986a-cdffc69dfd98" providerId="ADAL" clId="{C0F19EF6-1D0C-43D9-86E2-F1FFB5A01DA2}" dt="2023-03-06T15:24:10.087" v="1573" actId="164"/>
          <ac:spMkLst>
            <pc:docMk/>
            <pc:sldMk cId="796783791" sldId="284"/>
            <ac:spMk id="52" creationId="{7C3A3042-64B9-E87A-1904-FF7A95AF9E95}"/>
          </ac:spMkLst>
        </pc:spChg>
        <pc:spChg chg="add mod">
          <ac:chgData name="Baudet David" userId="8809c96f-66d1-4914-986a-cdffc69dfd98" providerId="ADAL" clId="{C0F19EF6-1D0C-43D9-86E2-F1FFB5A01DA2}" dt="2023-03-06T15:27:56.009" v="1623" actId="164"/>
          <ac:spMkLst>
            <pc:docMk/>
            <pc:sldMk cId="796783791" sldId="284"/>
            <ac:spMk id="56" creationId="{DE496145-625E-C3FC-A370-EDFC9C9E9769}"/>
          </ac:spMkLst>
        </pc:spChg>
        <pc:spChg chg="add mod">
          <ac:chgData name="Baudet David" userId="8809c96f-66d1-4914-986a-cdffc69dfd98" providerId="ADAL" clId="{C0F19EF6-1D0C-43D9-86E2-F1FFB5A01DA2}" dt="2023-03-06T15:27:56.009" v="1623" actId="164"/>
          <ac:spMkLst>
            <pc:docMk/>
            <pc:sldMk cId="796783791" sldId="284"/>
            <ac:spMk id="57" creationId="{B8832EFA-E35B-CBF8-7C72-5429AFC66D8A}"/>
          </ac:spMkLst>
        </pc:spChg>
        <pc:spChg chg="add mod">
          <ac:chgData name="Baudet David" userId="8809c96f-66d1-4914-986a-cdffc69dfd98" providerId="ADAL" clId="{C0F19EF6-1D0C-43D9-86E2-F1FFB5A01DA2}" dt="2023-03-06T15:27:56.009" v="1623" actId="164"/>
          <ac:spMkLst>
            <pc:docMk/>
            <pc:sldMk cId="796783791" sldId="284"/>
            <ac:spMk id="58" creationId="{E302BF22-95B9-8D5E-4EFD-C5A6668AC93F}"/>
          </ac:spMkLst>
        </pc:spChg>
        <pc:spChg chg="add mod">
          <ac:chgData name="Baudet David" userId="8809c96f-66d1-4914-986a-cdffc69dfd98" providerId="ADAL" clId="{C0F19EF6-1D0C-43D9-86E2-F1FFB5A01DA2}" dt="2023-03-06T15:27:56.009" v="1623" actId="164"/>
          <ac:spMkLst>
            <pc:docMk/>
            <pc:sldMk cId="796783791" sldId="284"/>
            <ac:spMk id="59" creationId="{C71793FE-33E9-5BF4-B897-AFF1C371334C}"/>
          </ac:spMkLst>
        </pc:spChg>
        <pc:grpChg chg="add mod">
          <ac:chgData name="Baudet David" userId="8809c96f-66d1-4914-986a-cdffc69dfd98" providerId="ADAL" clId="{C0F19EF6-1D0C-43D9-86E2-F1FFB5A01DA2}" dt="2023-03-06T15:24:17.426" v="1574" actId="164"/>
          <ac:grpSpMkLst>
            <pc:docMk/>
            <pc:sldMk cId="796783791" sldId="284"/>
            <ac:grpSpMk id="34" creationId="{33EE7728-6401-F61E-2EB8-2FACC4FA3172}"/>
          </ac:grpSpMkLst>
        </pc:grpChg>
        <pc:grpChg chg="add mod">
          <ac:chgData name="Baudet David" userId="8809c96f-66d1-4914-986a-cdffc69dfd98" providerId="ADAL" clId="{C0F19EF6-1D0C-43D9-86E2-F1FFB5A01DA2}" dt="2023-03-06T15:24:10.087" v="1573" actId="164"/>
          <ac:grpSpMkLst>
            <pc:docMk/>
            <pc:sldMk cId="796783791" sldId="284"/>
            <ac:grpSpMk id="53" creationId="{F5928C3E-354D-0F33-329C-244994E5FE6C}"/>
          </ac:grpSpMkLst>
        </pc:grpChg>
        <pc:grpChg chg="add mod">
          <ac:chgData name="Baudet David" userId="8809c96f-66d1-4914-986a-cdffc69dfd98" providerId="ADAL" clId="{C0F19EF6-1D0C-43D9-86E2-F1FFB5A01DA2}" dt="2023-03-06T15:24:17.426" v="1574" actId="164"/>
          <ac:grpSpMkLst>
            <pc:docMk/>
            <pc:sldMk cId="796783791" sldId="284"/>
            <ac:grpSpMk id="54" creationId="{EC988CDB-2BBC-6C57-4D22-720C2E0B0C57}"/>
          </ac:grpSpMkLst>
        </pc:grpChg>
        <pc:grpChg chg="add mod">
          <ac:chgData name="Baudet David" userId="8809c96f-66d1-4914-986a-cdffc69dfd98" providerId="ADAL" clId="{C0F19EF6-1D0C-43D9-86E2-F1FFB5A01DA2}" dt="2023-03-06T15:27:56.009" v="1623" actId="164"/>
          <ac:grpSpMkLst>
            <pc:docMk/>
            <pc:sldMk cId="796783791" sldId="284"/>
            <ac:grpSpMk id="60" creationId="{29703C40-8A9E-DCD4-4FC5-EDAF90CB3E83}"/>
          </ac:grpSpMkLst>
        </pc:grpChg>
        <pc:picChg chg="add mod">
          <ac:chgData name="Baudet David" userId="8809c96f-66d1-4914-986a-cdffc69dfd98" providerId="ADAL" clId="{C0F19EF6-1D0C-43D9-86E2-F1FFB5A01DA2}" dt="2023-03-06T09:50:18.777" v="213" actId="1076"/>
          <ac:picMkLst>
            <pc:docMk/>
            <pc:sldMk cId="796783791" sldId="284"/>
            <ac:picMk id="6" creationId="{10947964-8F63-45DE-2662-41A1CF6E9B20}"/>
          </ac:picMkLst>
        </pc:picChg>
        <pc:picChg chg="add del mod">
          <ac:chgData name="Baudet David" userId="8809c96f-66d1-4914-986a-cdffc69dfd98" providerId="ADAL" clId="{C0F19EF6-1D0C-43D9-86E2-F1FFB5A01DA2}" dt="2023-03-06T14:34:21.770" v="1440" actId="478"/>
          <ac:picMkLst>
            <pc:docMk/>
            <pc:sldMk cId="796783791" sldId="284"/>
            <ac:picMk id="7" creationId="{32F3F0CF-B4DE-6F1E-162F-C2121BDE849C}"/>
          </ac:picMkLst>
        </pc:picChg>
        <pc:picChg chg="add del mod">
          <ac:chgData name="Baudet David" userId="8809c96f-66d1-4914-986a-cdffc69dfd98" providerId="ADAL" clId="{C0F19EF6-1D0C-43D9-86E2-F1FFB5A01DA2}" dt="2023-03-06T12:58:39.880" v="1432" actId="478"/>
          <ac:picMkLst>
            <pc:docMk/>
            <pc:sldMk cId="796783791" sldId="284"/>
            <ac:picMk id="9" creationId="{2FBD6F50-C07E-7A26-C478-F19FE43E5016}"/>
          </ac:picMkLst>
        </pc:picChg>
        <pc:picChg chg="add del mod">
          <ac:chgData name="Baudet David" userId="8809c96f-66d1-4914-986a-cdffc69dfd98" providerId="ADAL" clId="{C0F19EF6-1D0C-43D9-86E2-F1FFB5A01DA2}" dt="2023-03-06T15:26:29.482" v="1601" actId="478"/>
          <ac:picMkLst>
            <pc:docMk/>
            <pc:sldMk cId="796783791" sldId="284"/>
            <ac:picMk id="13" creationId="{A03069D2-0C20-C44E-9120-EE75694D4B35}"/>
          </ac:picMkLst>
        </pc:picChg>
        <pc:picChg chg="add mod">
          <ac:chgData name="Baudet David" userId="8809c96f-66d1-4914-986a-cdffc69dfd98" providerId="ADAL" clId="{C0F19EF6-1D0C-43D9-86E2-F1FFB5A01DA2}" dt="2023-03-06T15:24:17.426" v="1574" actId="164"/>
          <ac:picMkLst>
            <pc:docMk/>
            <pc:sldMk cId="796783791" sldId="284"/>
            <ac:picMk id="16" creationId="{E8015F8F-E8E3-2E59-3F62-F8828E55A312}"/>
          </ac:picMkLst>
        </pc:picChg>
        <pc:picChg chg="add mod modCrop">
          <ac:chgData name="Baudet David" userId="8809c96f-66d1-4914-986a-cdffc69dfd98" providerId="ADAL" clId="{C0F19EF6-1D0C-43D9-86E2-F1FFB5A01DA2}" dt="2023-03-06T15:24:10.087" v="1573" actId="164"/>
          <ac:picMkLst>
            <pc:docMk/>
            <pc:sldMk cId="796783791" sldId="284"/>
            <ac:picMk id="36" creationId="{34CBC546-14AF-3B19-2A86-8434245A7495}"/>
          </ac:picMkLst>
        </pc:picChg>
        <pc:picChg chg="add mod modCrop">
          <ac:chgData name="Baudet David" userId="8809c96f-66d1-4914-986a-cdffc69dfd98" providerId="ADAL" clId="{C0F19EF6-1D0C-43D9-86E2-F1FFB5A01DA2}" dt="2023-03-06T15:24:10.087" v="1573" actId="164"/>
          <ac:picMkLst>
            <pc:docMk/>
            <pc:sldMk cId="796783791" sldId="284"/>
            <ac:picMk id="38" creationId="{45305D8B-0A6C-CA94-030A-F6D4ED8F2468}"/>
          </ac:picMkLst>
        </pc:picChg>
        <pc:picChg chg="add mod modCrop">
          <ac:chgData name="Baudet David" userId="8809c96f-66d1-4914-986a-cdffc69dfd98" providerId="ADAL" clId="{C0F19EF6-1D0C-43D9-86E2-F1FFB5A01DA2}" dt="2023-03-06T15:24:10.087" v="1573" actId="164"/>
          <ac:picMkLst>
            <pc:docMk/>
            <pc:sldMk cId="796783791" sldId="284"/>
            <ac:picMk id="40" creationId="{BA02A802-91D7-F3AA-86CC-3D15D4339C7B}"/>
          </ac:picMkLst>
        </pc:picChg>
        <pc:picChg chg="add mod modCrop">
          <ac:chgData name="Baudet David" userId="8809c96f-66d1-4914-986a-cdffc69dfd98" providerId="ADAL" clId="{C0F19EF6-1D0C-43D9-86E2-F1FFB5A01DA2}" dt="2023-03-06T15:24:10.087" v="1573" actId="164"/>
          <ac:picMkLst>
            <pc:docMk/>
            <pc:sldMk cId="796783791" sldId="284"/>
            <ac:picMk id="42" creationId="{71341E75-1127-16CF-4F76-AB661AB48281}"/>
          </ac:picMkLst>
        </pc:picChg>
        <pc:picChg chg="add mod modCrop">
          <ac:chgData name="Baudet David" userId="8809c96f-66d1-4914-986a-cdffc69dfd98" providerId="ADAL" clId="{C0F19EF6-1D0C-43D9-86E2-F1FFB5A01DA2}" dt="2023-03-06T15:24:10.087" v="1573" actId="164"/>
          <ac:picMkLst>
            <pc:docMk/>
            <pc:sldMk cId="796783791" sldId="284"/>
            <ac:picMk id="44" creationId="{FE0326BD-2C02-7143-D3EE-877C9A349D93}"/>
          </ac:picMkLst>
        </pc:picChg>
        <pc:picChg chg="add mod modCrop">
          <ac:chgData name="Baudet David" userId="8809c96f-66d1-4914-986a-cdffc69dfd98" providerId="ADAL" clId="{C0F19EF6-1D0C-43D9-86E2-F1FFB5A01DA2}" dt="2023-03-06T15:24:10.087" v="1573" actId="164"/>
          <ac:picMkLst>
            <pc:docMk/>
            <pc:sldMk cId="796783791" sldId="284"/>
            <ac:picMk id="46" creationId="{4EFBF045-3B40-37EE-CC76-3419E8C9AE35}"/>
          </ac:picMkLst>
        </pc:picChg>
        <pc:picChg chg="add mod">
          <ac:chgData name="Baudet David" userId="8809c96f-66d1-4914-986a-cdffc69dfd98" providerId="ADAL" clId="{C0F19EF6-1D0C-43D9-86E2-F1FFB5A01DA2}" dt="2023-03-06T15:27:56.009" v="1623" actId="164"/>
          <ac:picMkLst>
            <pc:docMk/>
            <pc:sldMk cId="796783791" sldId="284"/>
            <ac:picMk id="55" creationId="{79A791A8-DA52-F6ED-3EFC-775FBE37EC56}"/>
          </ac:picMkLst>
        </pc:picChg>
        <pc:cxnChg chg="add mod">
          <ac:chgData name="Baudet David" userId="8809c96f-66d1-4914-986a-cdffc69dfd98" providerId="ADAL" clId="{C0F19EF6-1D0C-43D9-86E2-F1FFB5A01DA2}" dt="2023-03-06T12:58:34.152" v="1431" actId="13822"/>
          <ac:cxnSpMkLst>
            <pc:docMk/>
            <pc:sldMk cId="796783791" sldId="284"/>
            <ac:cxnSpMk id="22" creationId="{0587F00F-565F-F651-6B5B-7048E018584D}"/>
          </ac:cxnSpMkLst>
        </pc:cxnChg>
        <pc:cxnChg chg="add mod">
          <ac:chgData name="Baudet David" userId="8809c96f-66d1-4914-986a-cdffc69dfd98" providerId="ADAL" clId="{C0F19EF6-1D0C-43D9-86E2-F1FFB5A01DA2}" dt="2023-03-06T12:58:34.152" v="1431" actId="13822"/>
          <ac:cxnSpMkLst>
            <pc:docMk/>
            <pc:sldMk cId="796783791" sldId="284"/>
            <ac:cxnSpMk id="25" creationId="{9523A681-3709-A1FD-AF8B-BC86A5482FE6}"/>
          </ac:cxnSpMkLst>
        </pc:cxnChg>
        <pc:cxnChg chg="add mod">
          <ac:chgData name="Baudet David" userId="8809c96f-66d1-4914-986a-cdffc69dfd98" providerId="ADAL" clId="{C0F19EF6-1D0C-43D9-86E2-F1FFB5A01DA2}" dt="2023-03-06T12:58:34.152" v="1431" actId="13822"/>
          <ac:cxnSpMkLst>
            <pc:docMk/>
            <pc:sldMk cId="796783791" sldId="284"/>
            <ac:cxnSpMk id="28" creationId="{662571EA-8DB5-7C9B-DFF8-9F97FE8FAB65}"/>
          </ac:cxnSpMkLst>
        </pc:cxnChg>
        <pc:cxnChg chg="add mod">
          <ac:chgData name="Baudet David" userId="8809c96f-66d1-4914-986a-cdffc69dfd98" providerId="ADAL" clId="{C0F19EF6-1D0C-43D9-86E2-F1FFB5A01DA2}" dt="2023-03-06T12:58:34.152" v="1431" actId="13822"/>
          <ac:cxnSpMkLst>
            <pc:docMk/>
            <pc:sldMk cId="796783791" sldId="284"/>
            <ac:cxnSpMk id="29" creationId="{310A009B-BDBA-CE86-674C-3A61A3B2C055}"/>
          </ac:cxnSpMkLst>
        </pc:cxnChg>
        <pc:cxnChg chg="add mod">
          <ac:chgData name="Baudet David" userId="8809c96f-66d1-4914-986a-cdffc69dfd98" providerId="ADAL" clId="{C0F19EF6-1D0C-43D9-86E2-F1FFB5A01DA2}" dt="2023-03-06T12:58:34.152" v="1431" actId="13822"/>
          <ac:cxnSpMkLst>
            <pc:docMk/>
            <pc:sldMk cId="796783791" sldId="284"/>
            <ac:cxnSpMk id="30" creationId="{E59B6021-D425-C82A-8291-275A77111B57}"/>
          </ac:cxnSpMkLst>
        </pc:cxnChg>
      </pc:sldChg>
      <pc:sldChg chg="addSp delSp modSp add del mod modAnim modNotesTx">
        <pc:chgData name="Baudet David" userId="8809c96f-66d1-4914-986a-cdffc69dfd98" providerId="ADAL" clId="{C0F19EF6-1D0C-43D9-86E2-F1FFB5A01DA2}" dt="2023-03-06T12:52:57.909" v="1329" actId="47"/>
        <pc:sldMkLst>
          <pc:docMk/>
          <pc:sldMk cId="1685597736" sldId="285"/>
        </pc:sldMkLst>
        <pc:spChg chg="mod">
          <ac:chgData name="Baudet David" userId="8809c96f-66d1-4914-986a-cdffc69dfd98" providerId="ADAL" clId="{C0F19EF6-1D0C-43D9-86E2-F1FFB5A01DA2}" dt="2023-03-06T12:52:40.872" v="1327" actId="20577"/>
          <ac:spMkLst>
            <pc:docMk/>
            <pc:sldMk cId="1685597736" sldId="285"/>
            <ac:spMk id="2" creationId="{1B20EAB2-43ED-CC6D-0E7F-FD2E2CDE8FE1}"/>
          </ac:spMkLst>
        </pc:spChg>
        <pc:spChg chg="add del mod">
          <ac:chgData name="Baudet David" userId="8809c96f-66d1-4914-986a-cdffc69dfd98" providerId="ADAL" clId="{C0F19EF6-1D0C-43D9-86E2-F1FFB5A01DA2}" dt="2023-03-06T12:52:43.398" v="1328" actId="478"/>
          <ac:spMkLst>
            <pc:docMk/>
            <pc:sldMk cId="1685597736" sldId="285"/>
            <ac:spMk id="11" creationId="{9B71325E-CF40-E0FB-A92D-AA6362771B72}"/>
          </ac:spMkLst>
        </pc:spChg>
        <pc:spChg chg="del">
          <ac:chgData name="Baudet David" userId="8809c96f-66d1-4914-986a-cdffc69dfd98" providerId="ADAL" clId="{C0F19EF6-1D0C-43D9-86E2-F1FFB5A01DA2}" dt="2023-03-06T11:14:06.338" v="1149" actId="478"/>
          <ac:spMkLst>
            <pc:docMk/>
            <pc:sldMk cId="1685597736" sldId="285"/>
            <ac:spMk id="24" creationId="{EFDAABD1-2252-020A-D46A-B1C9462CA1AE}"/>
          </ac:spMkLst>
        </pc:spChg>
        <pc:spChg chg="del">
          <ac:chgData name="Baudet David" userId="8809c96f-66d1-4914-986a-cdffc69dfd98" providerId="ADAL" clId="{C0F19EF6-1D0C-43D9-86E2-F1FFB5A01DA2}" dt="2023-03-06T11:14:06.338" v="1149" actId="478"/>
          <ac:spMkLst>
            <pc:docMk/>
            <pc:sldMk cId="1685597736" sldId="285"/>
            <ac:spMk id="25" creationId="{087CAF69-5226-D08E-D69B-7297761B33D1}"/>
          </ac:spMkLst>
        </pc:spChg>
        <pc:grpChg chg="del">
          <ac:chgData name="Baudet David" userId="8809c96f-66d1-4914-986a-cdffc69dfd98" providerId="ADAL" clId="{C0F19EF6-1D0C-43D9-86E2-F1FFB5A01DA2}" dt="2023-03-06T11:14:06.338" v="1149" actId="478"/>
          <ac:grpSpMkLst>
            <pc:docMk/>
            <pc:sldMk cId="1685597736" sldId="285"/>
            <ac:grpSpMk id="8" creationId="{B9DE300B-E4AC-5149-E72D-E0CE0F221656}"/>
          </ac:grpSpMkLst>
        </pc:grpChg>
        <pc:grpChg chg="del">
          <ac:chgData name="Baudet David" userId="8809c96f-66d1-4914-986a-cdffc69dfd98" providerId="ADAL" clId="{C0F19EF6-1D0C-43D9-86E2-F1FFB5A01DA2}" dt="2023-03-06T11:14:06.338" v="1149" actId="478"/>
          <ac:grpSpMkLst>
            <pc:docMk/>
            <pc:sldMk cId="1685597736" sldId="285"/>
            <ac:grpSpMk id="12" creationId="{AD6CBED4-F329-9C54-55DE-F40CECAD7ED3}"/>
          </ac:grpSpMkLst>
        </pc:grpChg>
        <pc:grpChg chg="del">
          <ac:chgData name="Baudet David" userId="8809c96f-66d1-4914-986a-cdffc69dfd98" providerId="ADAL" clId="{C0F19EF6-1D0C-43D9-86E2-F1FFB5A01DA2}" dt="2023-03-06T11:14:06.338" v="1149" actId="478"/>
          <ac:grpSpMkLst>
            <pc:docMk/>
            <pc:sldMk cId="1685597736" sldId="285"/>
            <ac:grpSpMk id="15" creationId="{F4F2275F-1B73-F4A7-8181-1B57F843AA23}"/>
          </ac:grpSpMkLst>
        </pc:grpChg>
        <pc:grpChg chg="del">
          <ac:chgData name="Baudet David" userId="8809c96f-66d1-4914-986a-cdffc69dfd98" providerId="ADAL" clId="{C0F19EF6-1D0C-43D9-86E2-F1FFB5A01DA2}" dt="2023-03-06T11:14:06.338" v="1149" actId="478"/>
          <ac:grpSpMkLst>
            <pc:docMk/>
            <pc:sldMk cId="1685597736" sldId="285"/>
            <ac:grpSpMk id="19" creationId="{550CFE8B-2ED3-099A-3A02-56815F256D14}"/>
          </ac:grpSpMkLst>
        </pc:grpChg>
        <pc:grpChg chg="del">
          <ac:chgData name="Baudet David" userId="8809c96f-66d1-4914-986a-cdffc69dfd98" providerId="ADAL" clId="{C0F19EF6-1D0C-43D9-86E2-F1FFB5A01DA2}" dt="2023-03-06T11:14:06.338" v="1149" actId="478"/>
          <ac:grpSpMkLst>
            <pc:docMk/>
            <pc:sldMk cId="1685597736" sldId="285"/>
            <ac:grpSpMk id="45" creationId="{B377B660-9DF2-5873-ACE1-25CDADAB804A}"/>
          </ac:grpSpMkLst>
        </pc:grpChg>
        <pc:grpChg chg="del">
          <ac:chgData name="Baudet David" userId="8809c96f-66d1-4914-986a-cdffc69dfd98" providerId="ADAL" clId="{C0F19EF6-1D0C-43D9-86E2-F1FFB5A01DA2}" dt="2023-03-06T11:14:06.338" v="1149" actId="478"/>
          <ac:grpSpMkLst>
            <pc:docMk/>
            <pc:sldMk cId="1685597736" sldId="285"/>
            <ac:grpSpMk id="46" creationId="{47698C3A-8AC1-03FC-A37E-F92AC0780E4F}"/>
          </ac:grpSpMkLst>
        </pc:grpChg>
        <pc:cxnChg chg="del">
          <ac:chgData name="Baudet David" userId="8809c96f-66d1-4914-986a-cdffc69dfd98" providerId="ADAL" clId="{C0F19EF6-1D0C-43D9-86E2-F1FFB5A01DA2}" dt="2023-03-06T11:14:06.338" v="1149" actId="478"/>
          <ac:cxnSpMkLst>
            <pc:docMk/>
            <pc:sldMk cId="1685597736" sldId="285"/>
            <ac:cxnSpMk id="4" creationId="{DEB36A22-0DF8-67BD-AF9D-366883F0D729}"/>
          </ac:cxnSpMkLst>
        </pc:cxnChg>
      </pc:sldChg>
      <pc:sldChg chg="addSp delSp modSp new mod modClrScheme modAnim modShow chgLayout">
        <pc:chgData name="Baudet David" userId="8809c96f-66d1-4914-986a-cdffc69dfd98" providerId="ADAL" clId="{C0F19EF6-1D0C-43D9-86E2-F1FFB5A01DA2}" dt="2023-03-07T10:06:14.433" v="3066" actId="20577"/>
        <pc:sldMkLst>
          <pc:docMk/>
          <pc:sldMk cId="2715784727" sldId="286"/>
        </pc:sldMkLst>
        <pc:spChg chg="add del mod ord">
          <ac:chgData name="Baudet David" userId="8809c96f-66d1-4914-986a-cdffc69dfd98" providerId="ADAL" clId="{C0F19EF6-1D0C-43D9-86E2-F1FFB5A01DA2}" dt="2023-03-07T10:05:33.863" v="3045" actId="700"/>
          <ac:spMkLst>
            <pc:docMk/>
            <pc:sldMk cId="2715784727" sldId="286"/>
            <ac:spMk id="2" creationId="{B4045BC0-F8FE-F1E8-ABB4-704DCAD900D3}"/>
          </ac:spMkLst>
        </pc:spChg>
        <pc:spChg chg="del">
          <ac:chgData name="Baudet David" userId="8809c96f-66d1-4914-986a-cdffc69dfd98" providerId="ADAL" clId="{C0F19EF6-1D0C-43D9-86E2-F1FFB5A01DA2}" dt="2023-03-06T12:44:43.878" v="1154" actId="478"/>
          <ac:spMkLst>
            <pc:docMk/>
            <pc:sldMk cId="2715784727" sldId="286"/>
            <ac:spMk id="2" creationId="{FF5FEADA-E2DC-0980-B926-787FF918A967}"/>
          </ac:spMkLst>
        </pc:spChg>
        <pc:spChg chg="del">
          <ac:chgData name="Baudet David" userId="8809c96f-66d1-4914-986a-cdffc69dfd98" providerId="ADAL" clId="{C0F19EF6-1D0C-43D9-86E2-F1FFB5A01DA2}" dt="2023-03-06T12:44:39.879" v="1152" actId="478"/>
          <ac:spMkLst>
            <pc:docMk/>
            <pc:sldMk cId="2715784727" sldId="286"/>
            <ac:spMk id="3" creationId="{8009CBEC-3429-0B0A-57A9-9F7EF566F7F4}"/>
          </ac:spMkLst>
        </pc:spChg>
        <pc:spChg chg="mod ord">
          <ac:chgData name="Baudet David" userId="8809c96f-66d1-4914-986a-cdffc69dfd98" providerId="ADAL" clId="{C0F19EF6-1D0C-43D9-86E2-F1FFB5A01DA2}" dt="2023-03-07T10:05:45.948" v="3049" actId="700"/>
          <ac:spMkLst>
            <pc:docMk/>
            <pc:sldMk cId="2715784727" sldId="286"/>
            <ac:spMk id="4" creationId="{0191CE0E-6609-4E6D-3E68-0C2D1A805D82}"/>
          </ac:spMkLst>
        </pc:spChg>
        <pc:spChg chg="add del mod">
          <ac:chgData name="Baudet David" userId="8809c96f-66d1-4914-986a-cdffc69dfd98" providerId="ADAL" clId="{C0F19EF6-1D0C-43D9-86E2-F1FFB5A01DA2}" dt="2023-03-07T10:05:38.201" v="3046" actId="478"/>
          <ac:spMkLst>
            <pc:docMk/>
            <pc:sldMk cId="2715784727" sldId="286"/>
            <ac:spMk id="5" creationId="{261F34C4-43DE-F344-79A5-5E241BE8C98B}"/>
          </ac:spMkLst>
        </pc:spChg>
        <pc:spChg chg="add del mod ord">
          <ac:chgData name="Baudet David" userId="8809c96f-66d1-4914-986a-cdffc69dfd98" providerId="ADAL" clId="{C0F19EF6-1D0C-43D9-86E2-F1FFB5A01DA2}" dt="2023-03-07T10:05:53.860" v="3054" actId="478"/>
          <ac:spMkLst>
            <pc:docMk/>
            <pc:sldMk cId="2715784727" sldId="286"/>
            <ac:spMk id="6" creationId="{AF728DB3-A719-14BE-197B-4EB5A7FA7D9D}"/>
          </ac:spMkLst>
        </pc:spChg>
        <pc:spChg chg="add mod">
          <ac:chgData name="Baudet David" userId="8809c96f-66d1-4914-986a-cdffc69dfd98" providerId="ADAL" clId="{C0F19EF6-1D0C-43D9-86E2-F1FFB5A01DA2}" dt="2023-03-06T12:44:40.263" v="1153"/>
          <ac:spMkLst>
            <pc:docMk/>
            <pc:sldMk cId="2715784727" sldId="286"/>
            <ac:spMk id="7" creationId="{836EEA26-093A-3B6C-CB9A-7468AB3214CB}"/>
          </ac:spMkLst>
        </pc:spChg>
        <pc:spChg chg="add mod">
          <ac:chgData name="Baudet David" userId="8809c96f-66d1-4914-986a-cdffc69dfd98" providerId="ADAL" clId="{C0F19EF6-1D0C-43D9-86E2-F1FFB5A01DA2}" dt="2023-03-06T12:44:40.263" v="1153"/>
          <ac:spMkLst>
            <pc:docMk/>
            <pc:sldMk cId="2715784727" sldId="286"/>
            <ac:spMk id="12" creationId="{854C895D-8DA3-5129-B309-2AA067A7F172}"/>
          </ac:spMkLst>
        </pc:spChg>
        <pc:spChg chg="add mod">
          <ac:chgData name="Baudet David" userId="8809c96f-66d1-4914-986a-cdffc69dfd98" providerId="ADAL" clId="{C0F19EF6-1D0C-43D9-86E2-F1FFB5A01DA2}" dt="2023-03-06T12:44:40.263" v="1153"/>
          <ac:spMkLst>
            <pc:docMk/>
            <pc:sldMk cId="2715784727" sldId="286"/>
            <ac:spMk id="13" creationId="{535A626D-B253-5B05-E14A-CC8E92327356}"/>
          </ac:spMkLst>
        </pc:spChg>
        <pc:spChg chg="add mod">
          <ac:chgData name="Baudet David" userId="8809c96f-66d1-4914-986a-cdffc69dfd98" providerId="ADAL" clId="{C0F19EF6-1D0C-43D9-86E2-F1FFB5A01DA2}" dt="2023-03-06T12:44:40.263" v="1153"/>
          <ac:spMkLst>
            <pc:docMk/>
            <pc:sldMk cId="2715784727" sldId="286"/>
            <ac:spMk id="14" creationId="{AE4E685C-1D03-210E-CBB5-5DE9B9335099}"/>
          </ac:spMkLst>
        </pc:spChg>
        <pc:spChg chg="add mod">
          <ac:chgData name="Baudet David" userId="8809c96f-66d1-4914-986a-cdffc69dfd98" providerId="ADAL" clId="{C0F19EF6-1D0C-43D9-86E2-F1FFB5A01DA2}" dt="2023-03-06T12:44:40.263" v="1153"/>
          <ac:spMkLst>
            <pc:docMk/>
            <pc:sldMk cId="2715784727" sldId="286"/>
            <ac:spMk id="17" creationId="{F3F302EE-CD9C-895A-24B7-AB74B7604D8F}"/>
          </ac:spMkLst>
        </pc:spChg>
        <pc:spChg chg="add mod">
          <ac:chgData name="Baudet David" userId="8809c96f-66d1-4914-986a-cdffc69dfd98" providerId="ADAL" clId="{C0F19EF6-1D0C-43D9-86E2-F1FFB5A01DA2}" dt="2023-03-06T12:44:40.263" v="1153"/>
          <ac:spMkLst>
            <pc:docMk/>
            <pc:sldMk cId="2715784727" sldId="286"/>
            <ac:spMk id="18" creationId="{F4807AE5-798B-6FA6-6312-F7797D73DDD9}"/>
          </ac:spMkLst>
        </pc:spChg>
        <pc:spChg chg="add mod">
          <ac:chgData name="Baudet David" userId="8809c96f-66d1-4914-986a-cdffc69dfd98" providerId="ADAL" clId="{C0F19EF6-1D0C-43D9-86E2-F1FFB5A01DA2}" dt="2023-03-06T12:44:40.263" v="1153"/>
          <ac:spMkLst>
            <pc:docMk/>
            <pc:sldMk cId="2715784727" sldId="286"/>
            <ac:spMk id="19" creationId="{00244FED-8F1B-D9F6-5AD0-2773CFE6CC71}"/>
          </ac:spMkLst>
        </pc:spChg>
        <pc:spChg chg="add mod">
          <ac:chgData name="Baudet David" userId="8809c96f-66d1-4914-986a-cdffc69dfd98" providerId="ADAL" clId="{C0F19EF6-1D0C-43D9-86E2-F1FFB5A01DA2}" dt="2023-03-06T12:44:40.263" v="1153"/>
          <ac:spMkLst>
            <pc:docMk/>
            <pc:sldMk cId="2715784727" sldId="286"/>
            <ac:spMk id="26" creationId="{9EB3E5AD-05E3-2522-C1CB-7EF470844BD9}"/>
          </ac:spMkLst>
        </pc:spChg>
        <pc:spChg chg="add mod">
          <ac:chgData name="Baudet David" userId="8809c96f-66d1-4914-986a-cdffc69dfd98" providerId="ADAL" clId="{C0F19EF6-1D0C-43D9-86E2-F1FFB5A01DA2}" dt="2023-03-06T12:44:40.263" v="1153"/>
          <ac:spMkLst>
            <pc:docMk/>
            <pc:sldMk cId="2715784727" sldId="286"/>
            <ac:spMk id="27" creationId="{7A095DD5-0122-56DC-09C5-BD3C792440B6}"/>
          </ac:spMkLst>
        </pc:spChg>
        <pc:spChg chg="add mod">
          <ac:chgData name="Baudet David" userId="8809c96f-66d1-4914-986a-cdffc69dfd98" providerId="ADAL" clId="{C0F19EF6-1D0C-43D9-86E2-F1FFB5A01DA2}" dt="2023-03-06T12:44:40.263" v="1153"/>
          <ac:spMkLst>
            <pc:docMk/>
            <pc:sldMk cId="2715784727" sldId="286"/>
            <ac:spMk id="28" creationId="{13F69679-905D-A131-E44E-E26E49F77F6F}"/>
          </ac:spMkLst>
        </pc:spChg>
        <pc:spChg chg="add mod">
          <ac:chgData name="Baudet David" userId="8809c96f-66d1-4914-986a-cdffc69dfd98" providerId="ADAL" clId="{C0F19EF6-1D0C-43D9-86E2-F1FFB5A01DA2}" dt="2023-03-06T12:44:40.263" v="1153"/>
          <ac:spMkLst>
            <pc:docMk/>
            <pc:sldMk cId="2715784727" sldId="286"/>
            <ac:spMk id="29" creationId="{EA326CB8-5A87-2AF3-4052-723C2DB9F635}"/>
          </ac:spMkLst>
        </pc:spChg>
        <pc:spChg chg="add mod">
          <ac:chgData name="Baudet David" userId="8809c96f-66d1-4914-986a-cdffc69dfd98" providerId="ADAL" clId="{C0F19EF6-1D0C-43D9-86E2-F1FFB5A01DA2}" dt="2023-03-06T12:44:40.263" v="1153"/>
          <ac:spMkLst>
            <pc:docMk/>
            <pc:sldMk cId="2715784727" sldId="286"/>
            <ac:spMk id="30" creationId="{061B7C94-1FEA-462E-5814-12BC879BDB7F}"/>
          </ac:spMkLst>
        </pc:spChg>
        <pc:spChg chg="add mod">
          <ac:chgData name="Baudet David" userId="8809c96f-66d1-4914-986a-cdffc69dfd98" providerId="ADAL" clId="{C0F19EF6-1D0C-43D9-86E2-F1FFB5A01DA2}" dt="2023-03-06T12:44:40.263" v="1153"/>
          <ac:spMkLst>
            <pc:docMk/>
            <pc:sldMk cId="2715784727" sldId="286"/>
            <ac:spMk id="31" creationId="{B313C5A1-E0C6-AF8E-AED8-31C69B5AC0EC}"/>
          </ac:spMkLst>
        </pc:spChg>
        <pc:spChg chg="add mod">
          <ac:chgData name="Baudet David" userId="8809c96f-66d1-4914-986a-cdffc69dfd98" providerId="ADAL" clId="{C0F19EF6-1D0C-43D9-86E2-F1FFB5A01DA2}" dt="2023-03-06T12:44:40.263" v="1153"/>
          <ac:spMkLst>
            <pc:docMk/>
            <pc:sldMk cId="2715784727" sldId="286"/>
            <ac:spMk id="32" creationId="{E722C776-7319-FA64-9EA1-D6A064E5CAD5}"/>
          </ac:spMkLst>
        </pc:spChg>
        <pc:spChg chg="add mod">
          <ac:chgData name="Baudet David" userId="8809c96f-66d1-4914-986a-cdffc69dfd98" providerId="ADAL" clId="{C0F19EF6-1D0C-43D9-86E2-F1FFB5A01DA2}" dt="2023-03-06T12:44:40.263" v="1153"/>
          <ac:spMkLst>
            <pc:docMk/>
            <pc:sldMk cId="2715784727" sldId="286"/>
            <ac:spMk id="33" creationId="{9E01D6F6-DFE0-4DE1-6735-E843CEEB6131}"/>
          </ac:spMkLst>
        </pc:spChg>
        <pc:spChg chg="add mod">
          <ac:chgData name="Baudet David" userId="8809c96f-66d1-4914-986a-cdffc69dfd98" providerId="ADAL" clId="{C0F19EF6-1D0C-43D9-86E2-F1FFB5A01DA2}" dt="2023-03-06T12:44:40.263" v="1153"/>
          <ac:spMkLst>
            <pc:docMk/>
            <pc:sldMk cId="2715784727" sldId="286"/>
            <ac:spMk id="34" creationId="{00A2C4D6-3CDD-6A76-770F-843F3C4BDD9E}"/>
          </ac:spMkLst>
        </pc:spChg>
        <pc:spChg chg="add del mod">
          <ac:chgData name="Baudet David" userId="8809c96f-66d1-4914-986a-cdffc69dfd98" providerId="ADAL" clId="{C0F19EF6-1D0C-43D9-86E2-F1FFB5A01DA2}" dt="2023-03-06T15:42:19.709" v="1702" actId="478"/>
          <ac:spMkLst>
            <pc:docMk/>
            <pc:sldMk cId="2715784727" sldId="286"/>
            <ac:spMk id="35" creationId="{7FAB1099-617C-5199-84D7-C08DD031155F}"/>
          </ac:spMkLst>
        </pc:spChg>
        <pc:spChg chg="add del">
          <ac:chgData name="Baudet David" userId="8809c96f-66d1-4914-986a-cdffc69dfd98" providerId="ADAL" clId="{C0F19EF6-1D0C-43D9-86E2-F1FFB5A01DA2}" dt="2023-03-07T10:05:41.224" v="3048" actId="22"/>
          <ac:spMkLst>
            <pc:docMk/>
            <pc:sldMk cId="2715784727" sldId="286"/>
            <ac:spMk id="35" creationId="{A7FCCC68-0E09-ED5F-D85B-C330216BDABA}"/>
          </ac:spMkLst>
        </pc:spChg>
        <pc:spChg chg="add mod ord">
          <ac:chgData name="Baudet David" userId="8809c96f-66d1-4914-986a-cdffc69dfd98" providerId="ADAL" clId="{C0F19EF6-1D0C-43D9-86E2-F1FFB5A01DA2}" dt="2023-03-07T10:05:50.272" v="3053" actId="27636"/>
          <ac:spMkLst>
            <pc:docMk/>
            <pc:sldMk cId="2715784727" sldId="286"/>
            <ac:spMk id="36" creationId="{53AF63EC-ED17-673E-E81C-7E22894D6130}"/>
          </ac:spMkLst>
        </pc:spChg>
        <pc:spChg chg="add del mod">
          <ac:chgData name="Baudet David" userId="8809c96f-66d1-4914-986a-cdffc69dfd98" providerId="ADAL" clId="{C0F19EF6-1D0C-43D9-86E2-F1FFB5A01DA2}" dt="2023-03-07T10:05:58.727" v="3055" actId="478"/>
          <ac:spMkLst>
            <pc:docMk/>
            <pc:sldMk cId="2715784727" sldId="286"/>
            <ac:spMk id="38" creationId="{994912FC-89C6-8B04-C67E-91F4A16D9E2B}"/>
          </ac:spMkLst>
        </pc:spChg>
        <pc:spChg chg="add mod">
          <ac:chgData name="Baudet David" userId="8809c96f-66d1-4914-986a-cdffc69dfd98" providerId="ADAL" clId="{C0F19EF6-1D0C-43D9-86E2-F1FFB5A01DA2}" dt="2023-03-07T10:06:14.433" v="3066" actId="20577"/>
          <ac:spMkLst>
            <pc:docMk/>
            <pc:sldMk cId="2715784727" sldId="286"/>
            <ac:spMk id="39" creationId="{51D0FBA1-3BD1-2683-4A60-F7CB2E7602B5}"/>
          </ac:spMkLst>
        </pc:spChg>
        <pc:picChg chg="add mod">
          <ac:chgData name="Baudet David" userId="8809c96f-66d1-4914-986a-cdffc69dfd98" providerId="ADAL" clId="{C0F19EF6-1D0C-43D9-86E2-F1FFB5A01DA2}" dt="2023-03-06T12:44:40.263" v="1153"/>
          <ac:picMkLst>
            <pc:docMk/>
            <pc:sldMk cId="2715784727" sldId="286"/>
            <ac:picMk id="8" creationId="{E2052B37-13D2-1078-E40E-BF670C09CCFF}"/>
          </ac:picMkLst>
        </pc:picChg>
        <pc:picChg chg="add mod">
          <ac:chgData name="Baudet David" userId="8809c96f-66d1-4914-986a-cdffc69dfd98" providerId="ADAL" clId="{C0F19EF6-1D0C-43D9-86E2-F1FFB5A01DA2}" dt="2023-03-06T12:44:40.263" v="1153"/>
          <ac:picMkLst>
            <pc:docMk/>
            <pc:sldMk cId="2715784727" sldId="286"/>
            <ac:picMk id="9" creationId="{7CC81E5C-C0A4-3FBA-6ABD-A2E1DB3CF403}"/>
          </ac:picMkLst>
        </pc:picChg>
        <pc:picChg chg="add mod">
          <ac:chgData name="Baudet David" userId="8809c96f-66d1-4914-986a-cdffc69dfd98" providerId="ADAL" clId="{C0F19EF6-1D0C-43D9-86E2-F1FFB5A01DA2}" dt="2023-03-06T12:44:40.263" v="1153"/>
          <ac:picMkLst>
            <pc:docMk/>
            <pc:sldMk cId="2715784727" sldId="286"/>
            <ac:picMk id="10" creationId="{5F9F9B09-B035-8133-B71C-7AFD466562B2}"/>
          </ac:picMkLst>
        </pc:picChg>
        <pc:picChg chg="add mod">
          <ac:chgData name="Baudet David" userId="8809c96f-66d1-4914-986a-cdffc69dfd98" providerId="ADAL" clId="{C0F19EF6-1D0C-43D9-86E2-F1FFB5A01DA2}" dt="2023-03-06T12:44:40.263" v="1153"/>
          <ac:picMkLst>
            <pc:docMk/>
            <pc:sldMk cId="2715784727" sldId="286"/>
            <ac:picMk id="11" creationId="{BB135986-7EE6-233F-CEE9-66F5DA021A37}"/>
          </ac:picMkLst>
        </pc:picChg>
        <pc:picChg chg="add mod">
          <ac:chgData name="Baudet David" userId="8809c96f-66d1-4914-986a-cdffc69dfd98" providerId="ADAL" clId="{C0F19EF6-1D0C-43D9-86E2-F1FFB5A01DA2}" dt="2023-03-06T12:44:40.263" v="1153"/>
          <ac:picMkLst>
            <pc:docMk/>
            <pc:sldMk cId="2715784727" sldId="286"/>
            <ac:picMk id="15" creationId="{6D3649FF-CED0-79D1-2580-A0DD4F044147}"/>
          </ac:picMkLst>
        </pc:picChg>
        <pc:picChg chg="add mod">
          <ac:chgData name="Baudet David" userId="8809c96f-66d1-4914-986a-cdffc69dfd98" providerId="ADAL" clId="{C0F19EF6-1D0C-43D9-86E2-F1FFB5A01DA2}" dt="2023-03-06T12:44:40.263" v="1153"/>
          <ac:picMkLst>
            <pc:docMk/>
            <pc:sldMk cId="2715784727" sldId="286"/>
            <ac:picMk id="16" creationId="{39803F5F-AB92-1315-E570-8FCCAD3D7792}"/>
          </ac:picMkLst>
        </pc:picChg>
        <pc:picChg chg="add mod">
          <ac:chgData name="Baudet David" userId="8809c96f-66d1-4914-986a-cdffc69dfd98" providerId="ADAL" clId="{C0F19EF6-1D0C-43D9-86E2-F1FFB5A01DA2}" dt="2023-03-06T12:44:40.263" v="1153"/>
          <ac:picMkLst>
            <pc:docMk/>
            <pc:sldMk cId="2715784727" sldId="286"/>
            <ac:picMk id="20" creationId="{0DDF8437-E397-D1A0-1811-BF013FEE1D9D}"/>
          </ac:picMkLst>
        </pc:picChg>
        <pc:picChg chg="add mod">
          <ac:chgData name="Baudet David" userId="8809c96f-66d1-4914-986a-cdffc69dfd98" providerId="ADAL" clId="{C0F19EF6-1D0C-43D9-86E2-F1FFB5A01DA2}" dt="2023-03-06T12:44:40.263" v="1153"/>
          <ac:picMkLst>
            <pc:docMk/>
            <pc:sldMk cId="2715784727" sldId="286"/>
            <ac:picMk id="21" creationId="{ED765420-0B94-6860-72CD-A1CE2A9A1B16}"/>
          </ac:picMkLst>
        </pc:picChg>
        <pc:picChg chg="add mod">
          <ac:chgData name="Baudet David" userId="8809c96f-66d1-4914-986a-cdffc69dfd98" providerId="ADAL" clId="{C0F19EF6-1D0C-43D9-86E2-F1FFB5A01DA2}" dt="2023-03-06T12:44:40.263" v="1153"/>
          <ac:picMkLst>
            <pc:docMk/>
            <pc:sldMk cId="2715784727" sldId="286"/>
            <ac:picMk id="22" creationId="{8FA25011-DB2A-3DD6-4670-73F6912FF4C7}"/>
          </ac:picMkLst>
        </pc:picChg>
        <pc:picChg chg="add mod">
          <ac:chgData name="Baudet David" userId="8809c96f-66d1-4914-986a-cdffc69dfd98" providerId="ADAL" clId="{C0F19EF6-1D0C-43D9-86E2-F1FFB5A01DA2}" dt="2023-03-06T12:44:40.263" v="1153"/>
          <ac:picMkLst>
            <pc:docMk/>
            <pc:sldMk cId="2715784727" sldId="286"/>
            <ac:picMk id="23" creationId="{0186CE0A-3367-2329-0576-B4BADF9A7912}"/>
          </ac:picMkLst>
        </pc:picChg>
        <pc:picChg chg="add mod">
          <ac:chgData name="Baudet David" userId="8809c96f-66d1-4914-986a-cdffc69dfd98" providerId="ADAL" clId="{C0F19EF6-1D0C-43D9-86E2-F1FFB5A01DA2}" dt="2023-03-06T12:44:40.263" v="1153"/>
          <ac:picMkLst>
            <pc:docMk/>
            <pc:sldMk cId="2715784727" sldId="286"/>
            <ac:picMk id="24" creationId="{81A1B01D-38E0-214C-2CAC-12028DC4FC69}"/>
          </ac:picMkLst>
        </pc:picChg>
        <pc:picChg chg="add mod">
          <ac:chgData name="Baudet David" userId="8809c96f-66d1-4914-986a-cdffc69dfd98" providerId="ADAL" clId="{C0F19EF6-1D0C-43D9-86E2-F1FFB5A01DA2}" dt="2023-03-06T12:44:40.263" v="1153"/>
          <ac:picMkLst>
            <pc:docMk/>
            <pc:sldMk cId="2715784727" sldId="286"/>
            <ac:picMk id="25" creationId="{FA93F05A-1E8F-6D0B-DE07-FD6AFF18EB40}"/>
          </ac:picMkLst>
        </pc:picChg>
      </pc:sldChg>
      <pc:sldChg chg="addSp delSp modSp add mod modAnim">
        <pc:chgData name="Baudet David" userId="8809c96f-66d1-4914-986a-cdffc69dfd98" providerId="ADAL" clId="{C0F19EF6-1D0C-43D9-86E2-F1FFB5A01DA2}" dt="2023-03-07T09:54:40.100" v="2853" actId="20577"/>
        <pc:sldMkLst>
          <pc:docMk/>
          <pc:sldMk cId="2338680501" sldId="287"/>
        </pc:sldMkLst>
        <pc:spChg chg="del mod">
          <ac:chgData name="Baudet David" userId="8809c96f-66d1-4914-986a-cdffc69dfd98" providerId="ADAL" clId="{C0F19EF6-1D0C-43D9-86E2-F1FFB5A01DA2}" dt="2023-03-06T12:46:42.218" v="1212" actId="478"/>
          <ac:spMkLst>
            <pc:docMk/>
            <pc:sldMk cId="2338680501" sldId="287"/>
            <ac:spMk id="2" creationId="{297BE61A-1132-42E7-A345-8B52FAD17897}"/>
          </ac:spMkLst>
        </pc:spChg>
        <pc:spChg chg="add del mod">
          <ac:chgData name="Baudet David" userId="8809c96f-66d1-4914-986a-cdffc69dfd98" providerId="ADAL" clId="{C0F19EF6-1D0C-43D9-86E2-F1FFB5A01DA2}" dt="2023-03-06T12:46:44.673" v="1213" actId="478"/>
          <ac:spMkLst>
            <pc:docMk/>
            <pc:sldMk cId="2338680501" sldId="287"/>
            <ac:spMk id="11" creationId="{E4074605-2943-B4BE-71A8-4AA72CC59587}"/>
          </ac:spMkLst>
        </pc:spChg>
        <pc:spChg chg="add mod">
          <ac:chgData name="Baudet David" userId="8809c96f-66d1-4914-986a-cdffc69dfd98" providerId="ADAL" clId="{C0F19EF6-1D0C-43D9-86E2-F1FFB5A01DA2}" dt="2023-03-06T15:33:50.446" v="1650" actId="122"/>
          <ac:spMkLst>
            <pc:docMk/>
            <pc:sldMk cId="2338680501" sldId="287"/>
            <ac:spMk id="12" creationId="{085D595D-9922-4E82-40CD-21CD07D3D1FB}"/>
          </ac:spMkLst>
        </pc:spChg>
        <pc:spChg chg="add mod">
          <ac:chgData name="Baudet David" userId="8809c96f-66d1-4914-986a-cdffc69dfd98" providerId="ADAL" clId="{C0F19EF6-1D0C-43D9-86E2-F1FFB5A01DA2}" dt="2023-03-06T15:33:57.134" v="1654" actId="122"/>
          <ac:spMkLst>
            <pc:docMk/>
            <pc:sldMk cId="2338680501" sldId="287"/>
            <ac:spMk id="13" creationId="{BE46C617-BF34-0F52-FD26-5321C1769722}"/>
          </ac:spMkLst>
        </pc:spChg>
        <pc:spChg chg="mod">
          <ac:chgData name="Baudet David" userId="8809c96f-66d1-4914-986a-cdffc69dfd98" providerId="ADAL" clId="{C0F19EF6-1D0C-43D9-86E2-F1FFB5A01DA2}" dt="2023-03-07T09:54:40.100" v="2853" actId="20577"/>
          <ac:spMkLst>
            <pc:docMk/>
            <pc:sldMk cId="2338680501" sldId="287"/>
            <ac:spMk id="17" creationId="{5EEA0D1B-5EB7-4289-B1A8-5BE931475B00}"/>
          </ac:spMkLst>
        </pc:spChg>
        <pc:grpChg chg="mod">
          <ac:chgData name="Baudet David" userId="8809c96f-66d1-4914-986a-cdffc69dfd98" providerId="ADAL" clId="{C0F19EF6-1D0C-43D9-86E2-F1FFB5A01DA2}" dt="2023-03-06T12:48:17.366" v="1267" actId="1076"/>
          <ac:grpSpMkLst>
            <pc:docMk/>
            <pc:sldMk cId="2338680501" sldId="287"/>
            <ac:grpSpMk id="5" creationId="{380E8A27-164D-69BC-E49B-69DD5405449D}"/>
          </ac:grpSpMkLst>
        </pc:grpChg>
        <pc:grpChg chg="mod">
          <ac:chgData name="Baudet David" userId="8809c96f-66d1-4914-986a-cdffc69dfd98" providerId="ADAL" clId="{C0F19EF6-1D0C-43D9-86E2-F1FFB5A01DA2}" dt="2023-03-06T12:48:22.214" v="1270" actId="1076"/>
          <ac:grpSpMkLst>
            <pc:docMk/>
            <pc:sldMk cId="2338680501" sldId="287"/>
            <ac:grpSpMk id="6" creationId="{85EF87B4-CE79-83A8-72DF-661ABA7EA0EA}"/>
          </ac:grpSpMkLst>
        </pc:grpChg>
        <pc:picChg chg="mod">
          <ac:chgData name="Baudet David" userId="8809c96f-66d1-4914-986a-cdffc69dfd98" providerId="ADAL" clId="{C0F19EF6-1D0C-43D9-86E2-F1FFB5A01DA2}" dt="2023-03-06T12:48:14.957" v="1266" actId="1076"/>
          <ac:picMkLst>
            <pc:docMk/>
            <pc:sldMk cId="2338680501" sldId="287"/>
            <ac:picMk id="7" creationId="{4AE52D25-EE21-41FE-8F39-B67A43206CF2}"/>
          </ac:picMkLst>
        </pc:picChg>
        <pc:picChg chg="mod">
          <ac:chgData name="Baudet David" userId="8809c96f-66d1-4914-986a-cdffc69dfd98" providerId="ADAL" clId="{C0F19EF6-1D0C-43D9-86E2-F1FFB5A01DA2}" dt="2023-03-06T12:48:21.086" v="1269" actId="1076"/>
          <ac:picMkLst>
            <pc:docMk/>
            <pc:sldMk cId="2338680501" sldId="287"/>
            <ac:picMk id="9" creationId="{134DE006-6304-4F91-BD27-C18FA532B108}"/>
          </ac:picMkLst>
        </pc:picChg>
      </pc:sldChg>
      <pc:sldChg chg="addSp delSp modSp add mod">
        <pc:chgData name="Baudet David" userId="8809c96f-66d1-4914-986a-cdffc69dfd98" providerId="ADAL" clId="{C0F19EF6-1D0C-43D9-86E2-F1FFB5A01DA2}" dt="2023-03-06T12:51:23.982" v="1302" actId="1076"/>
        <pc:sldMkLst>
          <pc:docMk/>
          <pc:sldMk cId="2500982192" sldId="288"/>
        </pc:sldMkLst>
        <pc:spChg chg="mod">
          <ac:chgData name="Baudet David" userId="8809c96f-66d1-4914-986a-cdffc69dfd98" providerId="ADAL" clId="{C0F19EF6-1D0C-43D9-86E2-F1FFB5A01DA2}" dt="2023-03-06T12:50:25.454" v="1280" actId="113"/>
          <ac:spMkLst>
            <pc:docMk/>
            <pc:sldMk cId="2500982192" sldId="288"/>
            <ac:spMk id="2" creationId="{100B7EA1-36E1-399E-D836-A86275D24A91}"/>
          </ac:spMkLst>
        </pc:spChg>
        <pc:spChg chg="add mod">
          <ac:chgData name="Baudet David" userId="8809c96f-66d1-4914-986a-cdffc69dfd98" providerId="ADAL" clId="{C0F19EF6-1D0C-43D9-86E2-F1FFB5A01DA2}" dt="2023-03-06T12:51:20.238" v="1301" actId="14100"/>
          <ac:spMkLst>
            <pc:docMk/>
            <pc:sldMk cId="2500982192" sldId="288"/>
            <ac:spMk id="8" creationId="{09C16379-7759-4682-F78B-E05E00105E30}"/>
          </ac:spMkLst>
        </pc:spChg>
        <pc:picChg chg="add mod">
          <ac:chgData name="Baudet David" userId="8809c96f-66d1-4914-986a-cdffc69dfd98" providerId="ADAL" clId="{C0F19EF6-1D0C-43D9-86E2-F1FFB5A01DA2}" dt="2023-03-06T12:50:53.349" v="1288" actId="1076"/>
          <ac:picMkLst>
            <pc:docMk/>
            <pc:sldMk cId="2500982192" sldId="288"/>
            <ac:picMk id="4" creationId="{3228DC97-1FBF-025D-282F-132118255160}"/>
          </ac:picMkLst>
        </pc:picChg>
        <pc:picChg chg="del">
          <ac:chgData name="Baudet David" userId="8809c96f-66d1-4914-986a-cdffc69dfd98" providerId="ADAL" clId="{C0F19EF6-1D0C-43D9-86E2-F1FFB5A01DA2}" dt="2023-03-06T12:50:18.759" v="1277" actId="478"/>
          <ac:picMkLst>
            <pc:docMk/>
            <pc:sldMk cId="2500982192" sldId="288"/>
            <ac:picMk id="5" creationId="{2333EC18-6E5C-BF12-CBA0-F2539E912EF9}"/>
          </ac:picMkLst>
        </pc:picChg>
        <pc:picChg chg="add mod">
          <ac:chgData name="Baudet David" userId="8809c96f-66d1-4914-986a-cdffc69dfd98" providerId="ADAL" clId="{C0F19EF6-1D0C-43D9-86E2-F1FFB5A01DA2}" dt="2023-03-06T12:50:51.757" v="1287" actId="1076"/>
          <ac:picMkLst>
            <pc:docMk/>
            <pc:sldMk cId="2500982192" sldId="288"/>
            <ac:picMk id="6" creationId="{FA6B5656-6F32-B740-DFAE-11AE786DB489}"/>
          </ac:picMkLst>
        </pc:picChg>
        <pc:picChg chg="add mod ord">
          <ac:chgData name="Baudet David" userId="8809c96f-66d1-4914-986a-cdffc69dfd98" providerId="ADAL" clId="{C0F19EF6-1D0C-43D9-86E2-F1FFB5A01DA2}" dt="2023-03-06T12:51:23.982" v="1302" actId="1076"/>
          <ac:picMkLst>
            <pc:docMk/>
            <pc:sldMk cId="2500982192" sldId="288"/>
            <ac:picMk id="7" creationId="{0688DB1A-43DB-2FA9-6245-6ED7A6BE0EB2}"/>
          </ac:picMkLst>
        </pc:picChg>
      </pc:sldChg>
      <pc:sldChg chg="add">
        <pc:chgData name="Baudet David" userId="8809c96f-66d1-4914-986a-cdffc69dfd98" providerId="ADAL" clId="{C0F19EF6-1D0C-43D9-86E2-F1FFB5A01DA2}" dt="2023-03-06T12:50:06.130" v="1274"/>
        <pc:sldMkLst>
          <pc:docMk/>
          <pc:sldMk cId="2783185387" sldId="294"/>
        </pc:sldMkLst>
      </pc:sldChg>
      <pc:sldChg chg="addSp delSp modSp add mod ord delAnim modAnim">
        <pc:chgData name="Baudet David" userId="8809c96f-66d1-4914-986a-cdffc69dfd98" providerId="ADAL" clId="{C0F19EF6-1D0C-43D9-86E2-F1FFB5A01DA2}" dt="2023-03-06T15:40:03.661" v="1701"/>
        <pc:sldMkLst>
          <pc:docMk/>
          <pc:sldMk cId="1033867089" sldId="297"/>
        </pc:sldMkLst>
        <pc:spChg chg="add mod">
          <ac:chgData name="Baudet David" userId="8809c96f-66d1-4914-986a-cdffc69dfd98" providerId="ADAL" clId="{C0F19EF6-1D0C-43D9-86E2-F1FFB5A01DA2}" dt="2023-03-06T15:39:45.155" v="1697" actId="1076"/>
          <ac:spMkLst>
            <pc:docMk/>
            <pc:sldMk cId="1033867089" sldId="297"/>
            <ac:spMk id="2" creationId="{81124EF9-73E9-B5F0-5860-6CB96B199182}"/>
          </ac:spMkLst>
        </pc:spChg>
        <pc:spChg chg="mod">
          <ac:chgData name="Baudet David" userId="8809c96f-66d1-4914-986a-cdffc69dfd98" providerId="ADAL" clId="{C0F19EF6-1D0C-43D9-86E2-F1FFB5A01DA2}" dt="2023-03-06T12:49:36.888" v="1273" actId="27636"/>
          <ac:spMkLst>
            <pc:docMk/>
            <pc:sldMk cId="1033867089" sldId="297"/>
            <ac:spMk id="3" creationId="{B0043CEE-9383-9EA7-CB69-25F9A3FE35A1}"/>
          </ac:spMkLst>
        </pc:spChg>
        <pc:spChg chg="add mod">
          <ac:chgData name="Baudet David" userId="8809c96f-66d1-4914-986a-cdffc69dfd98" providerId="ADAL" clId="{C0F19EF6-1D0C-43D9-86E2-F1FFB5A01DA2}" dt="2023-03-06T15:39:55.539" v="1699" actId="1076"/>
          <ac:spMkLst>
            <pc:docMk/>
            <pc:sldMk cId="1033867089" sldId="297"/>
            <ac:spMk id="4" creationId="{43D48EA0-2702-1C44-E44C-426E355297AB}"/>
          </ac:spMkLst>
        </pc:spChg>
        <pc:spChg chg="del">
          <ac:chgData name="Baudet David" userId="8809c96f-66d1-4914-986a-cdffc69dfd98" providerId="ADAL" clId="{C0F19EF6-1D0C-43D9-86E2-F1FFB5A01DA2}" dt="2023-03-06T15:39:30.136" v="1695" actId="478"/>
          <ac:spMkLst>
            <pc:docMk/>
            <pc:sldMk cId="1033867089" sldId="297"/>
            <ac:spMk id="15" creationId="{6A2A3EAA-E2B6-2DE5-7A79-B462C25A3ADA}"/>
          </ac:spMkLst>
        </pc:spChg>
        <pc:spChg chg="del">
          <ac:chgData name="Baudet David" userId="8809c96f-66d1-4914-986a-cdffc69dfd98" providerId="ADAL" clId="{C0F19EF6-1D0C-43D9-86E2-F1FFB5A01DA2}" dt="2023-03-06T15:39:28.219" v="1694" actId="478"/>
          <ac:spMkLst>
            <pc:docMk/>
            <pc:sldMk cId="1033867089" sldId="297"/>
            <ac:spMk id="16" creationId="{F5EBA684-5B25-0BBC-5382-DB401F7F0153}"/>
          </ac:spMkLst>
        </pc:spChg>
        <pc:spChg chg="mod">
          <ac:chgData name="Baudet David" userId="8809c96f-66d1-4914-986a-cdffc69dfd98" providerId="ADAL" clId="{C0F19EF6-1D0C-43D9-86E2-F1FFB5A01DA2}" dt="2023-03-06T15:39:24.093" v="1693" actId="1076"/>
          <ac:spMkLst>
            <pc:docMk/>
            <pc:sldMk cId="1033867089" sldId="297"/>
            <ac:spMk id="17" creationId="{3B7FB842-93EA-7771-522E-C987E6D552AC}"/>
          </ac:spMkLst>
        </pc:spChg>
        <pc:spChg chg="mod">
          <ac:chgData name="Baudet David" userId="8809c96f-66d1-4914-986a-cdffc69dfd98" providerId="ADAL" clId="{C0F19EF6-1D0C-43D9-86E2-F1FFB5A01DA2}" dt="2023-03-06T15:38:58.276" v="1669" actId="1076"/>
          <ac:spMkLst>
            <pc:docMk/>
            <pc:sldMk cId="1033867089" sldId="297"/>
            <ac:spMk id="18" creationId="{22665CA3-E385-1D74-E743-72DB4A435C14}"/>
          </ac:spMkLst>
        </pc:spChg>
      </pc:sldChg>
      <pc:sldChg chg="addSp modSp add mod ord modAnim modNotesTx">
        <pc:chgData name="Baudet David" userId="8809c96f-66d1-4914-986a-cdffc69dfd98" providerId="ADAL" clId="{C0F19EF6-1D0C-43D9-86E2-F1FFB5A01DA2}" dt="2023-03-07T13:41:25" v="4076"/>
        <pc:sldMkLst>
          <pc:docMk/>
          <pc:sldMk cId="1868137886" sldId="298"/>
        </pc:sldMkLst>
        <pc:spChg chg="add mod">
          <ac:chgData name="Baudet David" userId="8809c96f-66d1-4914-986a-cdffc69dfd98" providerId="ADAL" clId="{C0F19EF6-1D0C-43D9-86E2-F1FFB5A01DA2}" dt="2023-03-07T13:41:16.161" v="4075"/>
          <ac:spMkLst>
            <pc:docMk/>
            <pc:sldMk cId="1868137886" sldId="298"/>
            <ac:spMk id="2" creationId="{5A74BBF9-0380-8C07-7414-315D40B268D4}"/>
          </ac:spMkLst>
        </pc:spChg>
        <pc:spChg chg="mod">
          <ac:chgData name="Baudet David" userId="8809c96f-66d1-4914-986a-cdffc69dfd98" providerId="ADAL" clId="{C0F19EF6-1D0C-43D9-86E2-F1FFB5A01DA2}" dt="2023-03-06T12:50:06.206" v="1275" actId="27636"/>
          <ac:spMkLst>
            <pc:docMk/>
            <pc:sldMk cId="1868137886" sldId="298"/>
            <ac:spMk id="3" creationId="{900F925B-7B80-8144-E987-56FD8DCAC1DC}"/>
          </ac:spMkLst>
        </pc:spChg>
        <pc:spChg chg="mod">
          <ac:chgData name="Baudet David" userId="8809c96f-66d1-4914-986a-cdffc69dfd98" providerId="ADAL" clId="{C0F19EF6-1D0C-43D9-86E2-F1FFB5A01DA2}" dt="2023-03-06T15:34:06.526" v="1655" actId="20577"/>
          <ac:spMkLst>
            <pc:docMk/>
            <pc:sldMk cId="1868137886" sldId="298"/>
            <ac:spMk id="4" creationId="{AB86E89E-0959-8663-D447-937AF8DA1AD2}"/>
          </ac:spMkLst>
        </pc:spChg>
        <pc:spChg chg="mod">
          <ac:chgData name="Baudet David" userId="8809c96f-66d1-4914-986a-cdffc69dfd98" providerId="ADAL" clId="{C0F19EF6-1D0C-43D9-86E2-F1FFB5A01DA2}" dt="2023-03-07T09:55:17.140" v="2872" actId="20577"/>
          <ac:spMkLst>
            <pc:docMk/>
            <pc:sldMk cId="1868137886" sldId="298"/>
            <ac:spMk id="24" creationId="{A02CFF14-61E1-F9D5-001A-12EC26DAD38B}"/>
          </ac:spMkLst>
        </pc:spChg>
      </pc:sldChg>
      <pc:sldChg chg="modSp add del mod">
        <pc:chgData name="Baudet David" userId="8809c96f-66d1-4914-986a-cdffc69dfd98" providerId="ADAL" clId="{C0F19EF6-1D0C-43D9-86E2-F1FFB5A01DA2}" dt="2023-03-06T12:50:36.564" v="1284"/>
        <pc:sldMkLst>
          <pc:docMk/>
          <pc:sldMk cId="274113121" sldId="299"/>
        </pc:sldMkLst>
        <pc:spChg chg="mod">
          <ac:chgData name="Baudet David" userId="8809c96f-66d1-4914-986a-cdffc69dfd98" providerId="ADAL" clId="{C0F19EF6-1D0C-43D9-86E2-F1FFB5A01DA2}" dt="2023-03-06T12:50:36.564" v="1284"/>
          <ac:spMkLst>
            <pc:docMk/>
            <pc:sldMk cId="274113121" sldId="299"/>
            <ac:spMk id="3" creationId="{900F925B-7B80-8144-E987-56FD8DCAC1DC}"/>
          </ac:spMkLst>
        </pc:spChg>
      </pc:sldChg>
      <pc:sldChg chg="modSp add mod modShow">
        <pc:chgData name="Baudet David" userId="8809c96f-66d1-4914-986a-cdffc69dfd98" providerId="ADAL" clId="{C0F19EF6-1D0C-43D9-86E2-F1FFB5A01DA2}" dt="2023-03-06T16:08:26.487" v="2841" actId="729"/>
        <pc:sldMkLst>
          <pc:docMk/>
          <pc:sldMk cId="4281440792" sldId="299"/>
        </pc:sldMkLst>
        <pc:spChg chg="mod">
          <ac:chgData name="Baudet David" userId="8809c96f-66d1-4914-986a-cdffc69dfd98" providerId="ADAL" clId="{C0F19EF6-1D0C-43D9-86E2-F1FFB5A01DA2}" dt="2023-03-06T15:53:37.758" v="1726" actId="6549"/>
          <ac:spMkLst>
            <pc:docMk/>
            <pc:sldMk cId="4281440792" sldId="299"/>
            <ac:spMk id="4" creationId="{9C8E6345-610E-8F47-7034-4773015FC252}"/>
          </ac:spMkLst>
        </pc:spChg>
        <pc:spChg chg="mod">
          <ac:chgData name="Baudet David" userId="8809c96f-66d1-4914-986a-cdffc69dfd98" providerId="ADAL" clId="{C0F19EF6-1D0C-43D9-86E2-F1FFB5A01DA2}" dt="2023-03-06T15:57:36.466" v="2144" actId="20577"/>
          <ac:spMkLst>
            <pc:docMk/>
            <pc:sldMk cId="4281440792" sldId="299"/>
            <ac:spMk id="10" creationId="{FA199AAD-DE9E-71AB-EEC0-A94BBB4C7716}"/>
          </ac:spMkLst>
        </pc:spChg>
        <pc:graphicFrameChg chg="mod modGraphic">
          <ac:chgData name="Baudet David" userId="8809c96f-66d1-4914-986a-cdffc69dfd98" providerId="ADAL" clId="{C0F19EF6-1D0C-43D9-86E2-F1FFB5A01DA2}" dt="2023-03-06T16:08:11.950" v="2839" actId="13238"/>
          <ac:graphicFrameMkLst>
            <pc:docMk/>
            <pc:sldMk cId="4281440792" sldId="299"/>
            <ac:graphicFrameMk id="2" creationId="{4A188AB6-0F29-C422-204E-D1ED4033DF09}"/>
          </ac:graphicFrameMkLst>
        </pc:graphicFrameChg>
        <pc:graphicFrameChg chg="mod modGraphic">
          <ac:chgData name="Baudet David" userId="8809c96f-66d1-4914-986a-cdffc69dfd98" providerId="ADAL" clId="{C0F19EF6-1D0C-43D9-86E2-F1FFB5A01DA2}" dt="2023-03-06T16:08:10.165" v="2838" actId="13238"/>
          <ac:graphicFrameMkLst>
            <pc:docMk/>
            <pc:sldMk cId="4281440792" sldId="299"/>
            <ac:graphicFrameMk id="8" creationId="{398390A3-7DD1-D92A-9D6C-3B7AA0959BBB}"/>
          </ac:graphicFrameMkLst>
        </pc:graphicFrameChg>
      </pc:sldChg>
      <pc:sldChg chg="add del">
        <pc:chgData name="Baudet David" userId="8809c96f-66d1-4914-986a-cdffc69dfd98" providerId="ADAL" clId="{C0F19EF6-1D0C-43D9-86E2-F1FFB5A01DA2}" dt="2023-03-06T12:50:36.564" v="1284"/>
        <pc:sldMkLst>
          <pc:docMk/>
          <pc:sldMk cId="2043048686" sldId="300"/>
        </pc:sldMkLst>
      </pc:sldChg>
      <pc:sldChg chg="new del">
        <pc:chgData name="Baudet David" userId="8809c96f-66d1-4914-986a-cdffc69dfd98" providerId="ADAL" clId="{C0F19EF6-1D0C-43D9-86E2-F1FFB5A01DA2}" dt="2023-03-06T16:08:58.361" v="2844" actId="47"/>
        <pc:sldMkLst>
          <pc:docMk/>
          <pc:sldMk cId="3128058874" sldId="300"/>
        </pc:sldMkLst>
      </pc:sldChg>
      <pc:sldChg chg="addSp delSp modSp new mod">
        <pc:chgData name="Baudet David" userId="8809c96f-66d1-4914-986a-cdffc69dfd98" providerId="ADAL" clId="{C0F19EF6-1D0C-43D9-86E2-F1FFB5A01DA2}" dt="2023-03-07T09:43:28.634" v="2851" actId="1076"/>
        <pc:sldMkLst>
          <pc:docMk/>
          <pc:sldMk cId="4239661009" sldId="300"/>
        </pc:sldMkLst>
        <pc:spChg chg="del">
          <ac:chgData name="Baudet David" userId="8809c96f-66d1-4914-986a-cdffc69dfd98" providerId="ADAL" clId="{C0F19EF6-1D0C-43D9-86E2-F1FFB5A01DA2}" dt="2023-03-07T09:43:27.656" v="2850" actId="478"/>
          <ac:spMkLst>
            <pc:docMk/>
            <pc:sldMk cId="4239661009" sldId="300"/>
            <ac:spMk id="2" creationId="{D8FEBA33-1ED8-6A15-6372-D5051F12A4A3}"/>
          </ac:spMkLst>
        </pc:spChg>
        <pc:spChg chg="del">
          <ac:chgData name="Baudet David" userId="8809c96f-66d1-4914-986a-cdffc69dfd98" providerId="ADAL" clId="{C0F19EF6-1D0C-43D9-86E2-F1FFB5A01DA2}" dt="2023-03-07T09:43:26.674" v="2849" actId="478"/>
          <ac:spMkLst>
            <pc:docMk/>
            <pc:sldMk cId="4239661009" sldId="300"/>
            <ac:spMk id="3" creationId="{00AEDAA8-B449-2A8C-7EAD-22AC2F0D080E}"/>
          </ac:spMkLst>
        </pc:spChg>
        <pc:picChg chg="add mod">
          <ac:chgData name="Baudet David" userId="8809c96f-66d1-4914-986a-cdffc69dfd98" providerId="ADAL" clId="{C0F19EF6-1D0C-43D9-86E2-F1FFB5A01DA2}" dt="2023-03-07T09:43:28.634" v="2851" actId="1076"/>
          <ac:picMkLst>
            <pc:docMk/>
            <pc:sldMk cId="4239661009" sldId="300"/>
            <ac:picMk id="5" creationId="{F4D0A1F1-BDB1-5A2F-759D-F30FECC361DA}"/>
          </ac:picMkLst>
        </pc:picChg>
      </pc:sldChg>
      <pc:sldChg chg="addSp delSp modSp add del mod ord modClrScheme chgLayout">
        <pc:chgData name="Baudet David" userId="8809c96f-66d1-4914-986a-cdffc69dfd98" providerId="ADAL" clId="{C0F19EF6-1D0C-43D9-86E2-F1FFB5A01DA2}" dt="2023-03-07T13:41:25.796" v="4077" actId="47"/>
        <pc:sldMkLst>
          <pc:docMk/>
          <pc:sldMk cId="922122670" sldId="301"/>
        </pc:sldMkLst>
        <pc:spChg chg="add mod">
          <ac:chgData name="Baudet David" userId="8809c96f-66d1-4914-986a-cdffc69dfd98" providerId="ADAL" clId="{C0F19EF6-1D0C-43D9-86E2-F1FFB5A01DA2}" dt="2023-03-07T13:09:35.831" v="3441" actId="1076"/>
          <ac:spMkLst>
            <pc:docMk/>
            <pc:sldMk cId="922122670" sldId="301"/>
            <ac:spMk id="2" creationId="{1438F627-42C4-56BB-A1F4-B1C6842F13D3}"/>
          </ac:spMkLst>
        </pc:spChg>
        <pc:spChg chg="mod ord">
          <ac:chgData name="Baudet David" userId="8809c96f-66d1-4914-986a-cdffc69dfd98" providerId="ADAL" clId="{C0F19EF6-1D0C-43D9-86E2-F1FFB5A01DA2}" dt="2023-03-07T10:06:27.700" v="3067" actId="700"/>
          <ac:spMkLst>
            <pc:docMk/>
            <pc:sldMk cId="922122670" sldId="301"/>
            <ac:spMk id="3" creationId="{96951921-C2DB-48E3-B1BB-5E86EE8AD4D9}"/>
          </ac:spMkLst>
        </pc:spChg>
        <pc:spChg chg="mod ord">
          <ac:chgData name="Baudet David" userId="8809c96f-66d1-4914-986a-cdffc69dfd98" providerId="ADAL" clId="{C0F19EF6-1D0C-43D9-86E2-F1FFB5A01DA2}" dt="2023-03-07T10:06:27.700" v="3067" actId="700"/>
          <ac:spMkLst>
            <pc:docMk/>
            <pc:sldMk cId="922122670" sldId="301"/>
            <ac:spMk id="4" creationId="{9E8DB31B-2213-8DA2-D64D-ADE5D1E29758}"/>
          </ac:spMkLst>
        </pc:spChg>
        <pc:spChg chg="add del mod ord">
          <ac:chgData name="Baudet David" userId="8809c96f-66d1-4914-986a-cdffc69dfd98" providerId="ADAL" clId="{C0F19EF6-1D0C-43D9-86E2-F1FFB5A01DA2}" dt="2023-03-07T13:09:32.330" v="3439" actId="478"/>
          <ac:spMkLst>
            <pc:docMk/>
            <pc:sldMk cId="922122670" sldId="301"/>
            <ac:spMk id="8" creationId="{AD3C7003-DA9E-CBFA-3FE8-7274440F4FE5}"/>
          </ac:spMkLst>
        </pc:spChg>
        <pc:spChg chg="mod">
          <ac:chgData name="Baudet David" userId="8809c96f-66d1-4914-986a-cdffc69dfd98" providerId="ADAL" clId="{C0F19EF6-1D0C-43D9-86E2-F1FFB5A01DA2}" dt="2023-03-07T09:56:24.053" v="2928" actId="20577"/>
          <ac:spMkLst>
            <pc:docMk/>
            <pc:sldMk cId="922122670" sldId="301"/>
            <ac:spMk id="12" creationId="{085D595D-9922-4E82-40CD-21CD07D3D1FB}"/>
          </ac:spMkLst>
        </pc:spChg>
      </pc:sldChg>
      <pc:sldChg chg="add del">
        <pc:chgData name="Baudet David" userId="8809c96f-66d1-4914-986a-cdffc69dfd98" providerId="ADAL" clId="{C0F19EF6-1D0C-43D9-86E2-F1FFB5A01DA2}" dt="2023-03-06T12:50:36.564" v="1284"/>
        <pc:sldMkLst>
          <pc:docMk/>
          <pc:sldMk cId="3967674930" sldId="301"/>
        </pc:sldMkLst>
      </pc:sldChg>
      <pc:sldChg chg="addSp modSp add del">
        <pc:chgData name="Baudet David" userId="8809c96f-66d1-4914-986a-cdffc69dfd98" providerId="ADAL" clId="{C0F19EF6-1D0C-43D9-86E2-F1FFB5A01DA2}" dt="2023-03-07T13:08:46.595" v="3438" actId="47"/>
        <pc:sldMkLst>
          <pc:docMk/>
          <pc:sldMk cId="1468933948" sldId="302"/>
        </pc:sldMkLst>
        <pc:spChg chg="mod">
          <ac:chgData name="Baudet David" userId="8809c96f-66d1-4914-986a-cdffc69dfd98" providerId="ADAL" clId="{C0F19EF6-1D0C-43D9-86E2-F1FFB5A01DA2}" dt="2023-03-07T10:35:33.531" v="3101" actId="571"/>
          <ac:spMkLst>
            <pc:docMk/>
            <pc:sldMk cId="1468933948" sldId="302"/>
            <ac:spMk id="4" creationId="{5F489097-84B9-579A-A653-EDC66CAE5A6F}"/>
          </ac:spMkLst>
        </pc:spChg>
        <pc:spChg chg="mod">
          <ac:chgData name="Baudet David" userId="8809c96f-66d1-4914-986a-cdffc69dfd98" providerId="ADAL" clId="{C0F19EF6-1D0C-43D9-86E2-F1FFB5A01DA2}" dt="2023-03-07T10:35:33.531" v="3101" actId="571"/>
          <ac:spMkLst>
            <pc:docMk/>
            <pc:sldMk cId="1468933948" sldId="302"/>
            <ac:spMk id="8" creationId="{D271F5EC-91D6-5972-E7B4-C9A7FF52E5D5}"/>
          </ac:spMkLst>
        </pc:spChg>
        <pc:grpChg chg="add mod">
          <ac:chgData name="Baudet David" userId="8809c96f-66d1-4914-986a-cdffc69dfd98" providerId="ADAL" clId="{C0F19EF6-1D0C-43D9-86E2-F1FFB5A01DA2}" dt="2023-03-07T10:35:33.531" v="3101" actId="571"/>
          <ac:grpSpMkLst>
            <pc:docMk/>
            <pc:sldMk cId="1468933948" sldId="302"/>
            <ac:grpSpMk id="2" creationId="{1177B47D-54F6-B54F-EC26-A8BE6CB1D27E}"/>
          </ac:grpSpMkLst>
        </pc:grpChg>
        <pc:grpChg chg="add mod">
          <ac:chgData name="Baudet David" userId="8809c96f-66d1-4914-986a-cdffc69dfd98" providerId="ADAL" clId="{C0F19EF6-1D0C-43D9-86E2-F1FFB5A01DA2}" dt="2023-03-07T10:35:33.531" v="3101" actId="571"/>
          <ac:grpSpMkLst>
            <pc:docMk/>
            <pc:sldMk cId="1468933948" sldId="302"/>
            <ac:grpSpMk id="5" creationId="{36EEDB4B-F303-C2A5-C513-02C44D7CD118}"/>
          </ac:grpSpMkLst>
        </pc:grpChg>
        <pc:picChg chg="mod">
          <ac:chgData name="Baudet David" userId="8809c96f-66d1-4914-986a-cdffc69dfd98" providerId="ADAL" clId="{C0F19EF6-1D0C-43D9-86E2-F1FFB5A01DA2}" dt="2023-03-07T10:35:33.531" v="3101" actId="571"/>
          <ac:picMkLst>
            <pc:docMk/>
            <pc:sldMk cId="1468933948" sldId="302"/>
            <ac:picMk id="3" creationId="{E70A3B6C-235C-3158-B074-3DCAE27F6676}"/>
          </ac:picMkLst>
        </pc:picChg>
        <pc:picChg chg="mod">
          <ac:chgData name="Baudet David" userId="8809c96f-66d1-4914-986a-cdffc69dfd98" providerId="ADAL" clId="{C0F19EF6-1D0C-43D9-86E2-F1FFB5A01DA2}" dt="2023-03-07T10:35:33.531" v="3101" actId="571"/>
          <ac:picMkLst>
            <pc:docMk/>
            <pc:sldMk cId="1468933948" sldId="302"/>
            <ac:picMk id="6" creationId="{E3D4CFAC-9EE2-575D-06B2-88AD95BBAB41}"/>
          </ac:picMkLst>
        </pc:picChg>
      </pc:sldChg>
      <pc:sldChg chg="addSp delSp modSp new del mod modAnim modNotesTx">
        <pc:chgData name="Baudet David" userId="8809c96f-66d1-4914-986a-cdffc69dfd98" providerId="ADAL" clId="{C0F19EF6-1D0C-43D9-86E2-F1FFB5A01DA2}" dt="2023-03-07T13:46:29.437" v="4136" actId="47"/>
        <pc:sldMkLst>
          <pc:docMk/>
          <pc:sldMk cId="863679622" sldId="303"/>
        </pc:sldMkLst>
        <pc:spChg chg="del">
          <ac:chgData name="Baudet David" userId="8809c96f-66d1-4914-986a-cdffc69dfd98" providerId="ADAL" clId="{C0F19EF6-1D0C-43D9-86E2-F1FFB5A01DA2}" dt="2023-03-07T10:35:39.852" v="3104" actId="478"/>
          <ac:spMkLst>
            <pc:docMk/>
            <pc:sldMk cId="863679622" sldId="303"/>
            <ac:spMk id="3" creationId="{4618DC27-08BC-8903-AAD4-1F434A072E57}"/>
          </ac:spMkLst>
        </pc:spChg>
        <pc:spChg chg="del">
          <ac:chgData name="Baudet David" userId="8809c96f-66d1-4914-986a-cdffc69dfd98" providerId="ADAL" clId="{C0F19EF6-1D0C-43D9-86E2-F1FFB5A01DA2}" dt="2023-03-07T10:35:38.511" v="3103" actId="478"/>
          <ac:spMkLst>
            <pc:docMk/>
            <pc:sldMk cId="863679622" sldId="303"/>
            <ac:spMk id="4" creationId="{CEFB0ED8-343F-EB92-724D-E4DB6B16206E}"/>
          </ac:spMkLst>
        </pc:spChg>
        <pc:spChg chg="mod">
          <ac:chgData name="Baudet David" userId="8809c96f-66d1-4914-986a-cdffc69dfd98" providerId="ADAL" clId="{C0F19EF6-1D0C-43D9-86E2-F1FFB5A01DA2}" dt="2023-03-07T10:35:36.290" v="3102"/>
          <ac:spMkLst>
            <pc:docMk/>
            <pc:sldMk cId="863679622" sldId="303"/>
            <ac:spMk id="7" creationId="{580E3C96-E8D5-1186-7552-72EFFFC97D69}"/>
          </ac:spMkLst>
        </pc:spChg>
        <pc:spChg chg="mod">
          <ac:chgData name="Baudet David" userId="8809c96f-66d1-4914-986a-cdffc69dfd98" providerId="ADAL" clId="{C0F19EF6-1D0C-43D9-86E2-F1FFB5A01DA2}" dt="2023-03-07T10:35:36.290" v="3102"/>
          <ac:spMkLst>
            <pc:docMk/>
            <pc:sldMk cId="863679622" sldId="303"/>
            <ac:spMk id="10" creationId="{309D513C-34F2-1457-8C1E-FCDB48DB4407}"/>
          </ac:spMkLst>
        </pc:spChg>
        <pc:spChg chg="mod">
          <ac:chgData name="Baudet David" userId="8809c96f-66d1-4914-986a-cdffc69dfd98" providerId="ADAL" clId="{C0F19EF6-1D0C-43D9-86E2-F1FFB5A01DA2}" dt="2023-03-07T10:35:36.290" v="3102"/>
          <ac:spMkLst>
            <pc:docMk/>
            <pc:sldMk cId="863679622" sldId="303"/>
            <ac:spMk id="13" creationId="{915B46EF-D208-D8E6-EDB8-63B3EED5276C}"/>
          </ac:spMkLst>
        </pc:spChg>
        <pc:spChg chg="mod">
          <ac:chgData name="Baudet David" userId="8809c96f-66d1-4914-986a-cdffc69dfd98" providerId="ADAL" clId="{C0F19EF6-1D0C-43D9-86E2-F1FFB5A01DA2}" dt="2023-03-07T10:36:25.885" v="3109"/>
          <ac:spMkLst>
            <pc:docMk/>
            <pc:sldMk cId="863679622" sldId="303"/>
            <ac:spMk id="16" creationId="{95F2FAC4-D50C-F708-E4FA-B25744CE2EC0}"/>
          </ac:spMkLst>
        </pc:spChg>
        <pc:spChg chg="mod">
          <ac:chgData name="Baudet David" userId="8809c96f-66d1-4914-986a-cdffc69dfd98" providerId="ADAL" clId="{C0F19EF6-1D0C-43D9-86E2-F1FFB5A01DA2}" dt="2023-03-07T12:43:38.869" v="3216"/>
          <ac:spMkLst>
            <pc:docMk/>
            <pc:sldMk cId="863679622" sldId="303"/>
            <ac:spMk id="32" creationId="{A8271A5E-6127-98B8-F47A-5894F1942C44}"/>
          </ac:spMkLst>
        </pc:spChg>
        <pc:spChg chg="mod">
          <ac:chgData name="Baudet David" userId="8809c96f-66d1-4914-986a-cdffc69dfd98" providerId="ADAL" clId="{C0F19EF6-1D0C-43D9-86E2-F1FFB5A01DA2}" dt="2023-03-07T12:43:38.869" v="3216"/>
          <ac:spMkLst>
            <pc:docMk/>
            <pc:sldMk cId="863679622" sldId="303"/>
            <ac:spMk id="35" creationId="{849AD1D2-C477-2E32-22CE-5240878FD6D0}"/>
          </ac:spMkLst>
        </pc:spChg>
        <pc:spChg chg="mod">
          <ac:chgData name="Baudet David" userId="8809c96f-66d1-4914-986a-cdffc69dfd98" providerId="ADAL" clId="{C0F19EF6-1D0C-43D9-86E2-F1FFB5A01DA2}" dt="2023-03-07T12:43:38.869" v="3216"/>
          <ac:spMkLst>
            <pc:docMk/>
            <pc:sldMk cId="863679622" sldId="303"/>
            <ac:spMk id="38" creationId="{0CA3A243-3BD3-4563-8901-663DB1351104}"/>
          </ac:spMkLst>
        </pc:spChg>
        <pc:spChg chg="mod">
          <ac:chgData name="Baudet David" userId="8809c96f-66d1-4914-986a-cdffc69dfd98" providerId="ADAL" clId="{C0F19EF6-1D0C-43D9-86E2-F1FFB5A01DA2}" dt="2023-03-07T12:44:05.125" v="3225"/>
          <ac:spMkLst>
            <pc:docMk/>
            <pc:sldMk cId="863679622" sldId="303"/>
            <ac:spMk id="41" creationId="{A8FE8718-3378-74E4-E73F-72EF94C49558}"/>
          </ac:spMkLst>
        </pc:spChg>
        <pc:spChg chg="add mod">
          <ac:chgData name="Baudet David" userId="8809c96f-66d1-4914-986a-cdffc69dfd98" providerId="ADAL" clId="{C0F19EF6-1D0C-43D9-86E2-F1FFB5A01DA2}" dt="2023-03-07T12:45:38.854" v="3248" actId="1076"/>
          <ac:spMkLst>
            <pc:docMk/>
            <pc:sldMk cId="863679622" sldId="303"/>
            <ac:spMk id="42" creationId="{C346171B-B20E-2E10-639A-7CCCB5CA2E98}"/>
          </ac:spMkLst>
        </pc:spChg>
        <pc:spChg chg="add mod">
          <ac:chgData name="Baudet David" userId="8809c96f-66d1-4914-986a-cdffc69dfd98" providerId="ADAL" clId="{C0F19EF6-1D0C-43D9-86E2-F1FFB5A01DA2}" dt="2023-03-07T12:45:33.679" v="3245" actId="1076"/>
          <ac:spMkLst>
            <pc:docMk/>
            <pc:sldMk cId="863679622" sldId="303"/>
            <ac:spMk id="43" creationId="{93AD0DA3-1C24-483B-1151-07EDEE17EDB8}"/>
          </ac:spMkLst>
        </pc:spChg>
        <pc:spChg chg="add mod">
          <ac:chgData name="Baudet David" userId="8809c96f-66d1-4914-986a-cdffc69dfd98" providerId="ADAL" clId="{C0F19EF6-1D0C-43D9-86E2-F1FFB5A01DA2}" dt="2023-03-07T12:46:05.134" v="3270" actId="1076"/>
          <ac:spMkLst>
            <pc:docMk/>
            <pc:sldMk cId="863679622" sldId="303"/>
            <ac:spMk id="44" creationId="{A4DDBC45-404E-B3EE-E8BC-48519A1F209D}"/>
          </ac:spMkLst>
        </pc:spChg>
        <pc:spChg chg="add mod">
          <ac:chgData name="Baudet David" userId="8809c96f-66d1-4914-986a-cdffc69dfd98" providerId="ADAL" clId="{C0F19EF6-1D0C-43D9-86E2-F1FFB5A01DA2}" dt="2023-03-07T13:33:59.017" v="4047" actId="20577"/>
          <ac:spMkLst>
            <pc:docMk/>
            <pc:sldMk cId="863679622" sldId="303"/>
            <ac:spMk id="45" creationId="{0BBB92C4-5BC0-461B-C6DE-2393CB486E26}"/>
          </ac:spMkLst>
        </pc:spChg>
        <pc:spChg chg="add del mod">
          <ac:chgData name="Baudet David" userId="8809c96f-66d1-4914-986a-cdffc69dfd98" providerId="ADAL" clId="{C0F19EF6-1D0C-43D9-86E2-F1FFB5A01DA2}" dt="2023-03-07T13:34:26.392" v="4054" actId="478"/>
          <ac:spMkLst>
            <pc:docMk/>
            <pc:sldMk cId="863679622" sldId="303"/>
            <ac:spMk id="47" creationId="{AECC5407-3AB9-678C-32EE-12711C9B199B}"/>
          </ac:spMkLst>
        </pc:spChg>
        <pc:grpChg chg="add del mod">
          <ac:chgData name="Baudet David" userId="8809c96f-66d1-4914-986a-cdffc69dfd98" providerId="ADAL" clId="{C0F19EF6-1D0C-43D9-86E2-F1FFB5A01DA2}" dt="2023-03-07T12:43:40.359" v="3218" actId="478"/>
          <ac:grpSpMkLst>
            <pc:docMk/>
            <pc:sldMk cId="863679622" sldId="303"/>
            <ac:grpSpMk id="5" creationId="{3BF785F1-A364-743A-0241-E7C246C7EB0E}"/>
          </ac:grpSpMkLst>
        </pc:grpChg>
        <pc:grpChg chg="add del mod">
          <ac:chgData name="Baudet David" userId="8809c96f-66d1-4914-986a-cdffc69dfd98" providerId="ADAL" clId="{C0F19EF6-1D0C-43D9-86E2-F1FFB5A01DA2}" dt="2023-03-07T12:43:40.071" v="3217" actId="478"/>
          <ac:grpSpMkLst>
            <pc:docMk/>
            <pc:sldMk cId="863679622" sldId="303"/>
            <ac:grpSpMk id="8" creationId="{C8F28963-72E7-2988-C4F1-37EE76257BAA}"/>
          </ac:grpSpMkLst>
        </pc:grpChg>
        <pc:grpChg chg="add del mod">
          <ac:chgData name="Baudet David" userId="8809c96f-66d1-4914-986a-cdffc69dfd98" providerId="ADAL" clId="{C0F19EF6-1D0C-43D9-86E2-F1FFB5A01DA2}" dt="2023-03-07T12:35:51.447" v="3172" actId="478"/>
          <ac:grpSpMkLst>
            <pc:docMk/>
            <pc:sldMk cId="863679622" sldId="303"/>
            <ac:grpSpMk id="11" creationId="{C8856194-F2EE-1B4F-156C-F61EF19E4300}"/>
          </ac:grpSpMkLst>
        </pc:grpChg>
        <pc:grpChg chg="add del mod">
          <ac:chgData name="Baudet David" userId="8809c96f-66d1-4914-986a-cdffc69dfd98" providerId="ADAL" clId="{C0F19EF6-1D0C-43D9-86E2-F1FFB5A01DA2}" dt="2023-03-07T12:34:53.388" v="3150" actId="478"/>
          <ac:grpSpMkLst>
            <pc:docMk/>
            <pc:sldMk cId="863679622" sldId="303"/>
            <ac:grpSpMk id="14" creationId="{1FCFE09F-66C1-342F-5AAF-26758B146A89}"/>
          </ac:grpSpMkLst>
        </pc:grpChg>
        <pc:grpChg chg="add mod">
          <ac:chgData name="Baudet David" userId="8809c96f-66d1-4914-986a-cdffc69dfd98" providerId="ADAL" clId="{C0F19EF6-1D0C-43D9-86E2-F1FFB5A01DA2}" dt="2023-03-07T12:45:35.919" v="3246" actId="1076"/>
          <ac:grpSpMkLst>
            <pc:docMk/>
            <pc:sldMk cId="863679622" sldId="303"/>
            <ac:grpSpMk id="30" creationId="{41AD1B3E-91CD-37E8-24C4-26B5B41D4BEB}"/>
          </ac:grpSpMkLst>
        </pc:grpChg>
        <pc:grpChg chg="add mod">
          <ac:chgData name="Baudet David" userId="8809c96f-66d1-4914-986a-cdffc69dfd98" providerId="ADAL" clId="{C0F19EF6-1D0C-43D9-86E2-F1FFB5A01DA2}" dt="2023-03-07T12:45:37.503" v="3247" actId="1076"/>
          <ac:grpSpMkLst>
            <pc:docMk/>
            <pc:sldMk cId="863679622" sldId="303"/>
            <ac:grpSpMk id="33" creationId="{2D0C9B9E-1A3D-E437-A566-5FAD8378E3FE}"/>
          </ac:grpSpMkLst>
        </pc:grpChg>
        <pc:grpChg chg="add mod">
          <ac:chgData name="Baudet David" userId="8809c96f-66d1-4914-986a-cdffc69dfd98" providerId="ADAL" clId="{C0F19EF6-1D0C-43D9-86E2-F1FFB5A01DA2}" dt="2023-03-07T12:45:45.927" v="3249" actId="1076"/>
          <ac:grpSpMkLst>
            <pc:docMk/>
            <pc:sldMk cId="863679622" sldId="303"/>
            <ac:grpSpMk id="36" creationId="{B8744572-2779-732B-082B-9512456F88EB}"/>
          </ac:grpSpMkLst>
        </pc:grpChg>
        <pc:grpChg chg="add mod">
          <ac:chgData name="Baudet David" userId="8809c96f-66d1-4914-986a-cdffc69dfd98" providerId="ADAL" clId="{C0F19EF6-1D0C-43D9-86E2-F1FFB5A01DA2}" dt="2023-03-07T12:45:47.223" v="3250" actId="1076"/>
          <ac:grpSpMkLst>
            <pc:docMk/>
            <pc:sldMk cId="863679622" sldId="303"/>
            <ac:grpSpMk id="39" creationId="{75957A95-67B8-278B-E9EF-BF41CB301EBC}"/>
          </ac:grpSpMkLst>
        </pc:grpChg>
        <pc:picChg chg="mod">
          <ac:chgData name="Baudet David" userId="8809c96f-66d1-4914-986a-cdffc69dfd98" providerId="ADAL" clId="{C0F19EF6-1D0C-43D9-86E2-F1FFB5A01DA2}" dt="2023-03-07T10:35:36.290" v="3102"/>
          <ac:picMkLst>
            <pc:docMk/>
            <pc:sldMk cId="863679622" sldId="303"/>
            <ac:picMk id="6" creationId="{3B823444-FAC6-FCCF-F623-4D3D23CE793F}"/>
          </ac:picMkLst>
        </pc:picChg>
        <pc:picChg chg="mod">
          <ac:chgData name="Baudet David" userId="8809c96f-66d1-4914-986a-cdffc69dfd98" providerId="ADAL" clId="{C0F19EF6-1D0C-43D9-86E2-F1FFB5A01DA2}" dt="2023-03-07T10:35:36.290" v="3102"/>
          <ac:picMkLst>
            <pc:docMk/>
            <pc:sldMk cId="863679622" sldId="303"/>
            <ac:picMk id="9" creationId="{B0AB0FB9-96C4-7D66-D4D4-4EBAF5BF446F}"/>
          </ac:picMkLst>
        </pc:picChg>
        <pc:picChg chg="mod">
          <ac:chgData name="Baudet David" userId="8809c96f-66d1-4914-986a-cdffc69dfd98" providerId="ADAL" clId="{C0F19EF6-1D0C-43D9-86E2-F1FFB5A01DA2}" dt="2023-03-07T10:35:36.290" v="3102"/>
          <ac:picMkLst>
            <pc:docMk/>
            <pc:sldMk cId="863679622" sldId="303"/>
            <ac:picMk id="12" creationId="{2DDA457D-77AB-16C3-5A54-D77D528BB5D2}"/>
          </ac:picMkLst>
        </pc:picChg>
        <pc:picChg chg="mod">
          <ac:chgData name="Baudet David" userId="8809c96f-66d1-4914-986a-cdffc69dfd98" providerId="ADAL" clId="{C0F19EF6-1D0C-43D9-86E2-F1FFB5A01DA2}" dt="2023-03-07T10:36:25.885" v="3109"/>
          <ac:picMkLst>
            <pc:docMk/>
            <pc:sldMk cId="863679622" sldId="303"/>
            <ac:picMk id="15" creationId="{234D7B2C-D30F-3C17-B467-7F60E91CC120}"/>
          </ac:picMkLst>
        </pc:picChg>
        <pc:picChg chg="add del mod">
          <ac:chgData name="Baudet David" userId="8809c96f-66d1-4914-986a-cdffc69dfd98" providerId="ADAL" clId="{C0F19EF6-1D0C-43D9-86E2-F1FFB5A01DA2}" dt="2023-03-07T12:34:48.938" v="3145" actId="22"/>
          <ac:picMkLst>
            <pc:docMk/>
            <pc:sldMk cId="863679622" sldId="303"/>
            <ac:picMk id="18" creationId="{332BABCF-4FDA-8DA8-1002-25B6FE6BE5E2}"/>
          </ac:picMkLst>
        </pc:picChg>
        <pc:picChg chg="add del mod ord">
          <ac:chgData name="Baudet David" userId="8809c96f-66d1-4914-986a-cdffc69dfd98" providerId="ADAL" clId="{C0F19EF6-1D0C-43D9-86E2-F1FFB5A01DA2}" dt="2023-03-07T12:37:41.367" v="3196" actId="478"/>
          <ac:picMkLst>
            <pc:docMk/>
            <pc:sldMk cId="863679622" sldId="303"/>
            <ac:picMk id="20" creationId="{B27D9C65-1D98-EDEF-37FD-5E597189C0C0}"/>
          </ac:picMkLst>
        </pc:picChg>
        <pc:picChg chg="add del mod">
          <ac:chgData name="Baudet David" userId="8809c96f-66d1-4914-986a-cdffc69dfd98" providerId="ADAL" clId="{C0F19EF6-1D0C-43D9-86E2-F1FFB5A01DA2}" dt="2023-03-07T12:43:32.051" v="3215" actId="478"/>
          <ac:picMkLst>
            <pc:docMk/>
            <pc:sldMk cId="863679622" sldId="303"/>
            <ac:picMk id="22" creationId="{C3D2FD97-2CEC-03DB-F2FA-4E13153BB3BD}"/>
          </ac:picMkLst>
        </pc:picChg>
        <pc:picChg chg="add del mod">
          <ac:chgData name="Baudet David" userId="8809c96f-66d1-4914-986a-cdffc69dfd98" providerId="ADAL" clId="{C0F19EF6-1D0C-43D9-86E2-F1FFB5A01DA2}" dt="2023-03-07T12:43:32.051" v="3215" actId="478"/>
          <ac:picMkLst>
            <pc:docMk/>
            <pc:sldMk cId="863679622" sldId="303"/>
            <ac:picMk id="24" creationId="{6730A165-FE67-26CE-E20D-03212A458BBB}"/>
          </ac:picMkLst>
        </pc:picChg>
        <pc:picChg chg="add del mod">
          <ac:chgData name="Baudet David" userId="8809c96f-66d1-4914-986a-cdffc69dfd98" providerId="ADAL" clId="{C0F19EF6-1D0C-43D9-86E2-F1FFB5A01DA2}" dt="2023-03-07T12:43:32.051" v="3215" actId="478"/>
          <ac:picMkLst>
            <pc:docMk/>
            <pc:sldMk cId="863679622" sldId="303"/>
            <ac:picMk id="26" creationId="{730931C6-80E0-EBC1-BE03-C8195410568C}"/>
          </ac:picMkLst>
        </pc:picChg>
        <pc:picChg chg="add del mod">
          <ac:chgData name="Baudet David" userId="8809c96f-66d1-4914-986a-cdffc69dfd98" providerId="ADAL" clId="{C0F19EF6-1D0C-43D9-86E2-F1FFB5A01DA2}" dt="2023-03-07T12:43:32.051" v="3215" actId="478"/>
          <ac:picMkLst>
            <pc:docMk/>
            <pc:sldMk cId="863679622" sldId="303"/>
            <ac:picMk id="27" creationId="{8D3AE58F-EF2E-8C3B-E754-FAD8DFA0FDE7}"/>
          </ac:picMkLst>
        </pc:picChg>
        <pc:picChg chg="add del mod">
          <ac:chgData name="Baudet David" userId="8809c96f-66d1-4914-986a-cdffc69dfd98" providerId="ADAL" clId="{C0F19EF6-1D0C-43D9-86E2-F1FFB5A01DA2}" dt="2023-03-07T12:43:18.712" v="3210" actId="478"/>
          <ac:picMkLst>
            <pc:docMk/>
            <pc:sldMk cId="863679622" sldId="303"/>
            <ac:picMk id="29" creationId="{D63C6B8F-57AD-6466-F178-BAEF71E36C77}"/>
          </ac:picMkLst>
        </pc:picChg>
        <pc:picChg chg="mod">
          <ac:chgData name="Baudet David" userId="8809c96f-66d1-4914-986a-cdffc69dfd98" providerId="ADAL" clId="{C0F19EF6-1D0C-43D9-86E2-F1FFB5A01DA2}" dt="2023-03-07T12:43:38.869" v="3216"/>
          <ac:picMkLst>
            <pc:docMk/>
            <pc:sldMk cId="863679622" sldId="303"/>
            <ac:picMk id="31" creationId="{46340F19-D8B2-73F2-AD92-1056D2C5D0F9}"/>
          </ac:picMkLst>
        </pc:picChg>
        <pc:picChg chg="mod">
          <ac:chgData name="Baudet David" userId="8809c96f-66d1-4914-986a-cdffc69dfd98" providerId="ADAL" clId="{C0F19EF6-1D0C-43D9-86E2-F1FFB5A01DA2}" dt="2023-03-07T12:43:38.869" v="3216"/>
          <ac:picMkLst>
            <pc:docMk/>
            <pc:sldMk cId="863679622" sldId="303"/>
            <ac:picMk id="34" creationId="{6447649C-94E3-7258-B420-894EF6B3F928}"/>
          </ac:picMkLst>
        </pc:picChg>
        <pc:picChg chg="mod">
          <ac:chgData name="Baudet David" userId="8809c96f-66d1-4914-986a-cdffc69dfd98" providerId="ADAL" clId="{C0F19EF6-1D0C-43D9-86E2-F1FFB5A01DA2}" dt="2023-03-07T12:43:38.869" v="3216"/>
          <ac:picMkLst>
            <pc:docMk/>
            <pc:sldMk cId="863679622" sldId="303"/>
            <ac:picMk id="37" creationId="{52B72159-381C-2771-B93D-BBED64EC0629}"/>
          </ac:picMkLst>
        </pc:picChg>
        <pc:picChg chg="mod">
          <ac:chgData name="Baudet David" userId="8809c96f-66d1-4914-986a-cdffc69dfd98" providerId="ADAL" clId="{C0F19EF6-1D0C-43D9-86E2-F1FFB5A01DA2}" dt="2023-03-07T12:44:05.125" v="3225"/>
          <ac:picMkLst>
            <pc:docMk/>
            <pc:sldMk cId="863679622" sldId="303"/>
            <ac:picMk id="40" creationId="{0AF3CEE5-E091-71AC-2D8C-93D99EF3FB97}"/>
          </ac:picMkLst>
        </pc:picChg>
      </pc:sldChg>
      <pc:sldChg chg="addSp delSp modSp new mod modShow">
        <pc:chgData name="Baudet David" userId="8809c96f-66d1-4914-986a-cdffc69dfd98" providerId="ADAL" clId="{C0F19EF6-1D0C-43D9-86E2-F1FFB5A01DA2}" dt="2023-03-07T13:56:42.977" v="4248" actId="1076"/>
        <pc:sldMkLst>
          <pc:docMk/>
          <pc:sldMk cId="3014868406" sldId="304"/>
        </pc:sldMkLst>
        <pc:spChg chg="mod">
          <ac:chgData name="Baudet David" userId="8809c96f-66d1-4914-986a-cdffc69dfd98" providerId="ADAL" clId="{C0F19EF6-1D0C-43D9-86E2-F1FFB5A01DA2}" dt="2023-03-07T13:23:36.264" v="3674" actId="1076"/>
          <ac:spMkLst>
            <pc:docMk/>
            <pc:sldMk cId="3014868406" sldId="304"/>
            <ac:spMk id="2" creationId="{28084A4E-904E-E577-8C96-719274F92CE1}"/>
          </ac:spMkLst>
        </pc:spChg>
        <pc:spChg chg="del">
          <ac:chgData name="Baudet David" userId="8809c96f-66d1-4914-986a-cdffc69dfd98" providerId="ADAL" clId="{C0F19EF6-1D0C-43D9-86E2-F1FFB5A01DA2}" dt="2023-03-07T12:38:15.908" v="3204" actId="478"/>
          <ac:spMkLst>
            <pc:docMk/>
            <pc:sldMk cId="3014868406" sldId="304"/>
            <ac:spMk id="3" creationId="{868CDCEE-E436-A1E9-FA10-4C1EA6ED37CE}"/>
          </ac:spMkLst>
        </pc:spChg>
        <pc:spChg chg="del">
          <ac:chgData name="Baudet David" userId="8809c96f-66d1-4914-986a-cdffc69dfd98" providerId="ADAL" clId="{C0F19EF6-1D0C-43D9-86E2-F1FFB5A01DA2}" dt="2023-03-07T12:38:14.648" v="3203" actId="478"/>
          <ac:spMkLst>
            <pc:docMk/>
            <pc:sldMk cId="3014868406" sldId="304"/>
            <ac:spMk id="4" creationId="{BF33D60F-3484-D272-2B7F-66159796F686}"/>
          </ac:spMkLst>
        </pc:spChg>
        <pc:spChg chg="add mod">
          <ac:chgData name="Baudet David" userId="8809c96f-66d1-4914-986a-cdffc69dfd98" providerId="ADAL" clId="{C0F19EF6-1D0C-43D9-86E2-F1FFB5A01DA2}" dt="2023-03-07T13:56:42.977" v="4248" actId="1076"/>
          <ac:spMkLst>
            <pc:docMk/>
            <pc:sldMk cId="3014868406" sldId="304"/>
            <ac:spMk id="18" creationId="{729699F3-3B5C-B0CF-D895-73F28378E2A2}"/>
          </ac:spMkLst>
        </pc:spChg>
        <pc:graphicFrameChg chg="add mod modGraphic">
          <ac:chgData name="Baudet David" userId="8809c96f-66d1-4914-986a-cdffc69dfd98" providerId="ADAL" clId="{C0F19EF6-1D0C-43D9-86E2-F1FFB5A01DA2}" dt="2023-03-07T13:56:40.116" v="4247" actId="2165"/>
          <ac:graphicFrameMkLst>
            <pc:docMk/>
            <pc:sldMk cId="3014868406" sldId="304"/>
            <ac:graphicFrameMk id="13" creationId="{6508A0C7-5426-C173-82ED-CBD76C6D9DA7}"/>
          </ac:graphicFrameMkLst>
        </pc:graphicFrameChg>
        <pc:picChg chg="add mod">
          <ac:chgData name="Baudet David" userId="8809c96f-66d1-4914-986a-cdffc69dfd98" providerId="ADAL" clId="{C0F19EF6-1D0C-43D9-86E2-F1FFB5A01DA2}" dt="2023-03-07T13:56:29.553" v="4246" actId="1076"/>
          <ac:picMkLst>
            <pc:docMk/>
            <pc:sldMk cId="3014868406" sldId="304"/>
            <ac:picMk id="6" creationId="{5B22A340-6F4F-0F8C-E6DD-EC8E6A9ACB7D}"/>
          </ac:picMkLst>
        </pc:picChg>
        <pc:picChg chg="add del mod ord">
          <ac:chgData name="Baudet David" userId="8809c96f-66d1-4914-986a-cdffc69dfd98" providerId="ADAL" clId="{C0F19EF6-1D0C-43D9-86E2-F1FFB5A01DA2}" dt="2023-03-07T13:56:26.407" v="4244" actId="478"/>
          <ac:picMkLst>
            <pc:docMk/>
            <pc:sldMk cId="3014868406" sldId="304"/>
            <ac:picMk id="8" creationId="{D0CDF990-CD6A-0CF5-2A7B-DC61882A7E50}"/>
          </ac:picMkLst>
        </pc:picChg>
        <pc:picChg chg="add del mod">
          <ac:chgData name="Baudet David" userId="8809c96f-66d1-4914-986a-cdffc69dfd98" providerId="ADAL" clId="{C0F19EF6-1D0C-43D9-86E2-F1FFB5A01DA2}" dt="2023-03-07T13:02:47.921" v="3276" actId="478"/>
          <ac:picMkLst>
            <pc:docMk/>
            <pc:sldMk cId="3014868406" sldId="304"/>
            <ac:picMk id="10" creationId="{1EEA20A8-0313-FDC9-86D3-55AEA099E97D}"/>
          </ac:picMkLst>
        </pc:picChg>
        <pc:picChg chg="add del mod">
          <ac:chgData name="Baudet David" userId="8809c96f-66d1-4914-986a-cdffc69dfd98" providerId="ADAL" clId="{C0F19EF6-1D0C-43D9-86E2-F1FFB5A01DA2}" dt="2023-03-07T13:07:10.274" v="3428" actId="478"/>
          <ac:picMkLst>
            <pc:docMk/>
            <pc:sldMk cId="3014868406" sldId="304"/>
            <ac:picMk id="12" creationId="{C173E89D-3FD2-9D59-356E-4FA29CB6C818}"/>
          </ac:picMkLst>
        </pc:picChg>
        <pc:picChg chg="add del mod">
          <ac:chgData name="Baudet David" userId="8809c96f-66d1-4914-986a-cdffc69dfd98" providerId="ADAL" clId="{C0F19EF6-1D0C-43D9-86E2-F1FFB5A01DA2}" dt="2023-03-07T13:21:52.318" v="3668" actId="478"/>
          <ac:picMkLst>
            <pc:docMk/>
            <pc:sldMk cId="3014868406" sldId="304"/>
            <ac:picMk id="15" creationId="{99B769C4-1A90-FC87-41E9-686F7E29A5D4}"/>
          </ac:picMkLst>
        </pc:picChg>
        <pc:cxnChg chg="add del mod">
          <ac:chgData name="Baudet David" userId="8809c96f-66d1-4914-986a-cdffc69dfd98" providerId="ADAL" clId="{C0F19EF6-1D0C-43D9-86E2-F1FFB5A01DA2}" dt="2023-03-07T13:56:27.309" v="4245" actId="478"/>
          <ac:cxnSpMkLst>
            <pc:docMk/>
            <pc:sldMk cId="3014868406" sldId="304"/>
            <ac:cxnSpMk id="17" creationId="{110D16FD-70E2-22F2-F011-D164E146DB85}"/>
          </ac:cxnSpMkLst>
        </pc:cxnChg>
      </pc:sldChg>
      <pc:sldChg chg="addSp delSp modSp new mod modShow">
        <pc:chgData name="Baudet David" userId="8809c96f-66d1-4914-986a-cdffc69dfd98" providerId="ADAL" clId="{C0F19EF6-1D0C-43D9-86E2-F1FFB5A01DA2}" dt="2023-03-07T13:19:14.236" v="3642" actId="478"/>
        <pc:sldMkLst>
          <pc:docMk/>
          <pc:sldMk cId="761703726" sldId="305"/>
        </pc:sldMkLst>
        <pc:spChg chg="del">
          <ac:chgData name="Baudet David" userId="8809c96f-66d1-4914-986a-cdffc69dfd98" providerId="ADAL" clId="{C0F19EF6-1D0C-43D9-86E2-F1FFB5A01DA2}" dt="2023-03-07T13:10:42.610" v="3443" actId="478"/>
          <ac:spMkLst>
            <pc:docMk/>
            <pc:sldMk cId="761703726" sldId="305"/>
            <ac:spMk id="3" creationId="{31F86FDB-4BE9-D899-34B1-1E194D44B9E6}"/>
          </ac:spMkLst>
        </pc:spChg>
        <pc:spChg chg="del">
          <ac:chgData name="Baudet David" userId="8809c96f-66d1-4914-986a-cdffc69dfd98" providerId="ADAL" clId="{C0F19EF6-1D0C-43D9-86E2-F1FFB5A01DA2}" dt="2023-03-07T13:10:42.227" v="3442" actId="478"/>
          <ac:spMkLst>
            <pc:docMk/>
            <pc:sldMk cId="761703726" sldId="305"/>
            <ac:spMk id="4" creationId="{9459E749-9EFD-A354-CCF7-2148F850165D}"/>
          </ac:spMkLst>
        </pc:spChg>
        <pc:spChg chg="add mod">
          <ac:chgData name="Baudet David" userId="8809c96f-66d1-4914-986a-cdffc69dfd98" providerId="ADAL" clId="{C0F19EF6-1D0C-43D9-86E2-F1FFB5A01DA2}" dt="2023-03-07T13:14:37.600" v="3523" actId="1076"/>
          <ac:spMkLst>
            <pc:docMk/>
            <pc:sldMk cId="761703726" sldId="305"/>
            <ac:spMk id="7" creationId="{205A89C2-304D-BF88-6C2C-86A93481D2F2}"/>
          </ac:spMkLst>
        </pc:spChg>
        <pc:spChg chg="add del">
          <ac:chgData name="Baudet David" userId="8809c96f-66d1-4914-986a-cdffc69dfd98" providerId="ADAL" clId="{C0F19EF6-1D0C-43D9-86E2-F1FFB5A01DA2}" dt="2023-03-07T13:18:06.824" v="3597" actId="478"/>
          <ac:spMkLst>
            <pc:docMk/>
            <pc:sldMk cId="761703726" sldId="305"/>
            <ac:spMk id="10" creationId="{B1D7F032-BF15-C7F2-EB60-25EC059A2910}"/>
          </ac:spMkLst>
        </pc:spChg>
        <pc:spChg chg="add del">
          <ac:chgData name="Baudet David" userId="8809c96f-66d1-4914-986a-cdffc69dfd98" providerId="ADAL" clId="{C0F19EF6-1D0C-43D9-86E2-F1FFB5A01DA2}" dt="2023-03-07T13:19:14.236" v="3642" actId="478"/>
          <ac:spMkLst>
            <pc:docMk/>
            <pc:sldMk cId="761703726" sldId="305"/>
            <ac:spMk id="11" creationId="{A213E0D3-8C1C-409C-FDFE-F44584232347}"/>
          </ac:spMkLst>
        </pc:spChg>
        <pc:graphicFrameChg chg="add mod modGraphic">
          <ac:chgData name="Baudet David" userId="8809c96f-66d1-4914-986a-cdffc69dfd98" providerId="ADAL" clId="{C0F19EF6-1D0C-43D9-86E2-F1FFB5A01DA2}" dt="2023-03-07T13:19:10.040" v="3641" actId="20577"/>
          <ac:graphicFrameMkLst>
            <pc:docMk/>
            <pc:sldMk cId="761703726" sldId="305"/>
            <ac:graphicFrameMk id="6" creationId="{C9683F7C-B427-B237-2FC4-C10568DDF030}"/>
          </ac:graphicFrameMkLst>
        </pc:graphicFrameChg>
        <pc:picChg chg="add mod">
          <ac:chgData name="Baudet David" userId="8809c96f-66d1-4914-986a-cdffc69dfd98" providerId="ADAL" clId="{C0F19EF6-1D0C-43D9-86E2-F1FFB5A01DA2}" dt="2023-03-07T13:14:31.504" v="3521" actId="1076"/>
          <ac:picMkLst>
            <pc:docMk/>
            <pc:sldMk cId="761703726" sldId="305"/>
            <ac:picMk id="5" creationId="{36CB488D-6BC9-C3D2-B2F5-788E9A32B53B}"/>
          </ac:picMkLst>
        </pc:picChg>
        <pc:picChg chg="add del mod">
          <ac:chgData name="Baudet David" userId="8809c96f-66d1-4914-986a-cdffc69dfd98" providerId="ADAL" clId="{C0F19EF6-1D0C-43D9-86E2-F1FFB5A01DA2}" dt="2023-03-07T13:16:09.839" v="3546" actId="478"/>
          <ac:picMkLst>
            <pc:docMk/>
            <pc:sldMk cId="761703726" sldId="305"/>
            <ac:picMk id="9" creationId="{14D43CF4-6CAB-0E36-BEFA-B6FFFE44A792}"/>
          </ac:picMkLst>
        </pc:picChg>
      </pc:sldChg>
      <pc:sldChg chg="addSp delSp modSp new mod modShow">
        <pc:chgData name="Baudet David" userId="8809c96f-66d1-4914-986a-cdffc69dfd98" providerId="ADAL" clId="{C0F19EF6-1D0C-43D9-86E2-F1FFB5A01DA2}" dt="2023-03-07T14:18:30.149" v="4658" actId="21"/>
        <pc:sldMkLst>
          <pc:docMk/>
          <pc:sldMk cId="2865921895" sldId="306"/>
        </pc:sldMkLst>
        <pc:spChg chg="del">
          <ac:chgData name="Baudet David" userId="8809c96f-66d1-4914-986a-cdffc69dfd98" providerId="ADAL" clId="{C0F19EF6-1D0C-43D9-86E2-F1FFB5A01DA2}" dt="2023-03-07T14:12:43.619" v="4612" actId="478"/>
          <ac:spMkLst>
            <pc:docMk/>
            <pc:sldMk cId="2865921895" sldId="306"/>
            <ac:spMk id="3" creationId="{325FFA26-8DE6-76A4-E90A-5964AE1955CF}"/>
          </ac:spMkLst>
        </pc:spChg>
        <pc:spChg chg="del">
          <ac:chgData name="Baudet David" userId="8809c96f-66d1-4914-986a-cdffc69dfd98" providerId="ADAL" clId="{C0F19EF6-1D0C-43D9-86E2-F1FFB5A01DA2}" dt="2023-03-07T14:12:44.570" v="4613" actId="478"/>
          <ac:spMkLst>
            <pc:docMk/>
            <pc:sldMk cId="2865921895" sldId="306"/>
            <ac:spMk id="4" creationId="{C7E53762-9241-2EF7-8183-155A459049B8}"/>
          </ac:spMkLst>
        </pc:spChg>
        <pc:graphicFrameChg chg="add mod modGraphic">
          <ac:chgData name="Baudet David" userId="8809c96f-66d1-4914-986a-cdffc69dfd98" providerId="ADAL" clId="{C0F19EF6-1D0C-43D9-86E2-F1FFB5A01DA2}" dt="2023-03-07T14:18:25.564" v="4657" actId="20577"/>
          <ac:graphicFrameMkLst>
            <pc:docMk/>
            <pc:sldMk cId="2865921895" sldId="306"/>
            <ac:graphicFrameMk id="7" creationId="{0A815C53-A4A8-41D2-FFCC-5608C57849E3}"/>
          </ac:graphicFrameMkLst>
        </pc:graphicFrameChg>
        <pc:picChg chg="add mod">
          <ac:chgData name="Baudet David" userId="8809c96f-66d1-4914-986a-cdffc69dfd98" providerId="ADAL" clId="{C0F19EF6-1D0C-43D9-86E2-F1FFB5A01DA2}" dt="2023-03-07T14:12:45.937" v="4614" actId="1076"/>
          <ac:picMkLst>
            <pc:docMk/>
            <pc:sldMk cId="2865921895" sldId="306"/>
            <ac:picMk id="6" creationId="{FB4ECA3F-967A-9415-2190-1964141ACAD1}"/>
          </ac:picMkLst>
        </pc:picChg>
        <pc:picChg chg="add del mod">
          <ac:chgData name="Baudet David" userId="8809c96f-66d1-4914-986a-cdffc69dfd98" providerId="ADAL" clId="{C0F19EF6-1D0C-43D9-86E2-F1FFB5A01DA2}" dt="2023-03-07T14:18:30.149" v="4658" actId="21"/>
          <ac:picMkLst>
            <pc:docMk/>
            <pc:sldMk cId="2865921895" sldId="306"/>
            <ac:picMk id="8" creationId="{6370473C-5F4E-BD6D-B5A6-F750B31E0221}"/>
          </ac:picMkLst>
        </pc:picChg>
      </pc:sldChg>
      <pc:sldChg chg="addSp modSp add del mod modAnim modNotesTx">
        <pc:chgData name="Baudet David" userId="8809c96f-66d1-4914-986a-cdffc69dfd98" providerId="ADAL" clId="{C0F19EF6-1D0C-43D9-86E2-F1FFB5A01DA2}" dt="2023-03-07T13:46:33.917" v="4139" actId="47"/>
        <pc:sldMkLst>
          <pc:docMk/>
          <pc:sldMk cId="353182184" sldId="307"/>
        </pc:sldMkLst>
        <pc:spChg chg="add mod">
          <ac:chgData name="Baudet David" userId="8809c96f-66d1-4914-986a-cdffc69dfd98" providerId="ADAL" clId="{C0F19EF6-1D0C-43D9-86E2-F1FFB5A01DA2}" dt="2023-03-07T13:31:05.265" v="3950" actId="207"/>
          <ac:spMkLst>
            <pc:docMk/>
            <pc:sldMk cId="353182184" sldId="307"/>
            <ac:spMk id="3" creationId="{E02F11FB-24C6-263D-EB4C-C72AC87D3A1D}"/>
          </ac:spMkLst>
        </pc:spChg>
        <pc:spChg chg="add mod">
          <ac:chgData name="Baudet David" userId="8809c96f-66d1-4914-986a-cdffc69dfd98" providerId="ADAL" clId="{C0F19EF6-1D0C-43D9-86E2-F1FFB5A01DA2}" dt="2023-03-07T13:34:58.013" v="4074" actId="20577"/>
          <ac:spMkLst>
            <pc:docMk/>
            <pc:sldMk cId="353182184" sldId="307"/>
            <ac:spMk id="4" creationId="{0231088D-F4C3-87E5-51A0-97ACA013018D}"/>
          </ac:spMkLst>
        </pc:spChg>
        <pc:spChg chg="mod">
          <ac:chgData name="Baudet David" userId="8809c96f-66d1-4914-986a-cdffc69dfd98" providerId="ADAL" clId="{C0F19EF6-1D0C-43D9-86E2-F1FFB5A01DA2}" dt="2023-03-07T13:25:54.056" v="3705" actId="14100"/>
          <ac:spMkLst>
            <pc:docMk/>
            <pc:sldMk cId="353182184" sldId="307"/>
            <ac:spMk id="42" creationId="{C346171B-B20E-2E10-639A-7CCCB5CA2E98}"/>
          </ac:spMkLst>
        </pc:spChg>
      </pc:sldChg>
      <pc:sldChg chg="addSp delSp modSp add mod ord modAnim modNotesTx">
        <pc:chgData name="Baudet David" userId="8809c96f-66d1-4914-986a-cdffc69dfd98" providerId="ADAL" clId="{C0F19EF6-1D0C-43D9-86E2-F1FFB5A01DA2}" dt="2023-03-07T13:43:59.537" v="4115" actId="20577"/>
        <pc:sldMkLst>
          <pc:docMk/>
          <pc:sldMk cId="1305140356" sldId="308"/>
        </pc:sldMkLst>
        <pc:spChg chg="add mod">
          <ac:chgData name="Baudet David" userId="8809c96f-66d1-4914-986a-cdffc69dfd98" providerId="ADAL" clId="{C0F19EF6-1D0C-43D9-86E2-F1FFB5A01DA2}" dt="2023-03-07T13:42:30.299" v="4092"/>
          <ac:spMkLst>
            <pc:docMk/>
            <pc:sldMk cId="1305140356" sldId="308"/>
            <ac:spMk id="2" creationId="{5B842B24-B171-B03D-170B-0BFE66D1A5C8}"/>
          </ac:spMkLst>
        </pc:spChg>
        <pc:spChg chg="add mod">
          <ac:chgData name="Baudet David" userId="8809c96f-66d1-4914-986a-cdffc69dfd98" providerId="ADAL" clId="{C0F19EF6-1D0C-43D9-86E2-F1FFB5A01DA2}" dt="2023-03-07T13:43:04.849" v="4100" actId="1076"/>
          <ac:spMkLst>
            <pc:docMk/>
            <pc:sldMk cId="1305140356" sldId="308"/>
            <ac:spMk id="3" creationId="{8719A430-D93B-65F3-5F19-6F0750265706}"/>
          </ac:spMkLst>
        </pc:spChg>
        <pc:spChg chg="add mod">
          <ac:chgData name="Baudet David" userId="8809c96f-66d1-4914-986a-cdffc69dfd98" providerId="ADAL" clId="{C0F19EF6-1D0C-43D9-86E2-F1FFB5A01DA2}" dt="2023-03-07T13:43:16.818" v="4108" actId="1076"/>
          <ac:spMkLst>
            <pc:docMk/>
            <pc:sldMk cId="1305140356" sldId="308"/>
            <ac:spMk id="4" creationId="{2DB9C3A1-8C42-0AB4-0582-2F2687C928E5}"/>
          </ac:spMkLst>
        </pc:spChg>
        <pc:spChg chg="add mod">
          <ac:chgData name="Baudet David" userId="8809c96f-66d1-4914-986a-cdffc69dfd98" providerId="ADAL" clId="{C0F19EF6-1D0C-43D9-86E2-F1FFB5A01DA2}" dt="2023-03-07T13:43:59.537" v="4115" actId="20577"/>
          <ac:spMkLst>
            <pc:docMk/>
            <pc:sldMk cId="1305140356" sldId="308"/>
            <ac:spMk id="5" creationId="{5B514A2D-0D90-9EFD-64F2-0EF4FEB1FF95}"/>
          </ac:spMkLst>
        </pc:spChg>
        <pc:spChg chg="del">
          <ac:chgData name="Baudet David" userId="8809c96f-66d1-4914-986a-cdffc69dfd98" providerId="ADAL" clId="{C0F19EF6-1D0C-43D9-86E2-F1FFB5A01DA2}" dt="2023-03-07T13:42:12.383" v="4087" actId="478"/>
          <ac:spMkLst>
            <pc:docMk/>
            <pc:sldMk cId="1305140356" sldId="308"/>
            <ac:spMk id="23" creationId="{7E49D3C6-61C8-E9FE-F5CE-A0C42CFA000C}"/>
          </ac:spMkLst>
        </pc:spChg>
        <pc:spChg chg="del">
          <ac:chgData name="Baudet David" userId="8809c96f-66d1-4914-986a-cdffc69dfd98" providerId="ADAL" clId="{C0F19EF6-1D0C-43D9-86E2-F1FFB5A01DA2}" dt="2023-03-07T13:42:19.401" v="4091" actId="478"/>
          <ac:spMkLst>
            <pc:docMk/>
            <pc:sldMk cId="1305140356" sldId="308"/>
            <ac:spMk id="26" creationId="{073DD3BC-887E-E8DA-7C41-8474A754C9FF}"/>
          </ac:spMkLst>
        </pc:spChg>
        <pc:spChg chg="mod">
          <ac:chgData name="Baudet David" userId="8809c96f-66d1-4914-986a-cdffc69dfd98" providerId="ADAL" clId="{C0F19EF6-1D0C-43D9-86E2-F1FFB5A01DA2}" dt="2023-03-07T13:42:46.785" v="4098" actId="6549"/>
          <ac:spMkLst>
            <pc:docMk/>
            <pc:sldMk cId="1305140356" sldId="308"/>
            <ac:spMk id="31" creationId="{54B042B5-E290-D0C7-1665-56D5E2FAF129}"/>
          </ac:spMkLst>
        </pc:spChg>
        <pc:spChg chg="del mod">
          <ac:chgData name="Baudet David" userId="8809c96f-66d1-4914-986a-cdffc69dfd98" providerId="ADAL" clId="{C0F19EF6-1D0C-43D9-86E2-F1FFB5A01DA2}" dt="2023-03-07T13:42:14.062" v="4089" actId="478"/>
          <ac:spMkLst>
            <pc:docMk/>
            <pc:sldMk cId="1305140356" sldId="308"/>
            <ac:spMk id="35" creationId="{9C0C25E6-ADFF-36A5-FEFD-E32FE7B5DC60}"/>
          </ac:spMkLst>
        </pc:spChg>
        <pc:spChg chg="del">
          <ac:chgData name="Baudet David" userId="8809c96f-66d1-4914-986a-cdffc69dfd98" providerId="ADAL" clId="{C0F19EF6-1D0C-43D9-86E2-F1FFB5A01DA2}" dt="2023-03-07T13:42:10.948" v="4085" actId="478"/>
          <ac:spMkLst>
            <pc:docMk/>
            <pc:sldMk cId="1305140356" sldId="308"/>
            <ac:spMk id="37" creationId="{9BE7BACE-6011-CEAA-2471-EE6A7FE3C2FB}"/>
          </ac:spMkLst>
        </pc:spChg>
        <pc:spChg chg="del">
          <ac:chgData name="Baudet David" userId="8809c96f-66d1-4914-986a-cdffc69dfd98" providerId="ADAL" clId="{C0F19EF6-1D0C-43D9-86E2-F1FFB5A01DA2}" dt="2023-03-07T13:42:08.869" v="4084" actId="478"/>
          <ac:spMkLst>
            <pc:docMk/>
            <pc:sldMk cId="1305140356" sldId="308"/>
            <ac:spMk id="40" creationId="{10DB5086-9213-E709-AEB8-6D142294F99F}"/>
          </ac:spMkLst>
        </pc:spChg>
        <pc:spChg chg="mod">
          <ac:chgData name="Baudet David" userId="8809c96f-66d1-4914-986a-cdffc69dfd98" providerId="ADAL" clId="{C0F19EF6-1D0C-43D9-86E2-F1FFB5A01DA2}" dt="2023-03-07T13:43:46.529" v="4111" actId="1076"/>
          <ac:spMkLst>
            <pc:docMk/>
            <pc:sldMk cId="1305140356" sldId="308"/>
            <ac:spMk id="42" creationId="{27E0FB3D-0734-7AAD-4FCF-D807F33ADC19}"/>
          </ac:spMkLst>
        </pc:spChg>
        <pc:spChg chg="del">
          <ac:chgData name="Baudet David" userId="8809c96f-66d1-4914-986a-cdffc69dfd98" providerId="ADAL" clId="{C0F19EF6-1D0C-43D9-86E2-F1FFB5A01DA2}" dt="2023-03-07T13:42:11.766" v="4086" actId="478"/>
          <ac:spMkLst>
            <pc:docMk/>
            <pc:sldMk cId="1305140356" sldId="308"/>
            <ac:spMk id="43" creationId="{FC418BF4-3CD6-6941-8481-EAC653E41C5F}"/>
          </ac:spMkLst>
        </pc:spChg>
        <pc:spChg chg="del">
          <ac:chgData name="Baudet David" userId="8809c96f-66d1-4914-986a-cdffc69dfd98" providerId="ADAL" clId="{C0F19EF6-1D0C-43D9-86E2-F1FFB5A01DA2}" dt="2023-03-07T13:42:07.856" v="4083" actId="478"/>
          <ac:spMkLst>
            <pc:docMk/>
            <pc:sldMk cId="1305140356" sldId="308"/>
            <ac:spMk id="45" creationId="{C9212E7D-DFE7-2D1D-C37D-487630BC5725}"/>
          </ac:spMkLst>
        </pc:spChg>
        <pc:spChg chg="del">
          <ac:chgData name="Baudet David" userId="8809c96f-66d1-4914-986a-cdffc69dfd98" providerId="ADAL" clId="{C0F19EF6-1D0C-43D9-86E2-F1FFB5A01DA2}" dt="2023-03-07T13:42:06.267" v="4082" actId="478"/>
          <ac:spMkLst>
            <pc:docMk/>
            <pc:sldMk cId="1305140356" sldId="308"/>
            <ac:spMk id="46" creationId="{1D70858D-50B0-49C0-CAEB-80E7FA7CA043}"/>
          </ac:spMkLst>
        </pc:spChg>
      </pc:sldChg>
      <pc:sldChg chg="addSp delSp modSp add del mod delAnim modAnim">
        <pc:chgData name="Baudet David" userId="8809c96f-66d1-4914-986a-cdffc69dfd98" providerId="ADAL" clId="{C0F19EF6-1D0C-43D9-86E2-F1FFB5A01DA2}" dt="2023-03-07T13:49:20.936" v="4173" actId="21"/>
        <pc:sldMkLst>
          <pc:docMk/>
          <pc:sldMk cId="868761531" sldId="309"/>
        </pc:sldMkLst>
        <pc:spChg chg="add mod">
          <ac:chgData name="Baudet David" userId="8809c96f-66d1-4914-986a-cdffc69dfd98" providerId="ADAL" clId="{C0F19EF6-1D0C-43D9-86E2-F1FFB5A01DA2}" dt="2023-03-07T13:44:30.264" v="4123" actId="113"/>
          <ac:spMkLst>
            <pc:docMk/>
            <pc:sldMk cId="868761531" sldId="309"/>
            <ac:spMk id="6" creationId="{F2162C20-8B07-7E4C-2060-E52FD3702983}"/>
          </ac:spMkLst>
        </pc:spChg>
        <pc:spChg chg="add mod">
          <ac:chgData name="Baudet David" userId="8809c96f-66d1-4914-986a-cdffc69dfd98" providerId="ADAL" clId="{C0F19EF6-1D0C-43D9-86E2-F1FFB5A01DA2}" dt="2023-03-07T13:45:16.602" v="4135" actId="20577"/>
          <ac:spMkLst>
            <pc:docMk/>
            <pc:sldMk cId="868761531" sldId="309"/>
            <ac:spMk id="8" creationId="{B6CA7071-B8BD-CE25-496A-7571416C26B4}"/>
          </ac:spMkLst>
        </pc:spChg>
        <pc:spChg chg="add del mod">
          <ac:chgData name="Baudet David" userId="8809c96f-66d1-4914-986a-cdffc69dfd98" providerId="ADAL" clId="{C0F19EF6-1D0C-43D9-86E2-F1FFB5A01DA2}" dt="2023-03-07T13:49:20.936" v="4173" actId="21"/>
          <ac:spMkLst>
            <pc:docMk/>
            <pc:sldMk cId="868761531" sldId="309"/>
            <ac:spMk id="10" creationId="{9F83A499-C855-EEE7-0854-87811B89ED34}"/>
          </ac:spMkLst>
        </pc:spChg>
        <pc:spChg chg="mod">
          <ac:chgData name="Baudet David" userId="8809c96f-66d1-4914-986a-cdffc69dfd98" providerId="ADAL" clId="{C0F19EF6-1D0C-43D9-86E2-F1FFB5A01DA2}" dt="2023-03-07T13:44:56.977" v="4129" actId="14100"/>
          <ac:spMkLst>
            <pc:docMk/>
            <pc:sldMk cId="868761531" sldId="309"/>
            <ac:spMk id="39" creationId="{8EA98536-6EE9-6A7A-C4A1-C2914ACA61C0}"/>
          </ac:spMkLst>
        </pc:spChg>
        <pc:grpChg chg="mod">
          <ac:chgData name="Baudet David" userId="8809c96f-66d1-4914-986a-cdffc69dfd98" providerId="ADAL" clId="{C0F19EF6-1D0C-43D9-86E2-F1FFB5A01DA2}" dt="2023-03-07T13:44:53.566" v="4128" actId="1076"/>
          <ac:grpSpMkLst>
            <pc:docMk/>
            <pc:sldMk cId="868761531" sldId="309"/>
            <ac:grpSpMk id="33" creationId="{C5FC2609-AD14-565F-4759-F7AD79B87CFA}"/>
          </ac:grpSpMkLst>
        </pc:grpChg>
      </pc:sldChg>
      <pc:sldChg chg="addSp delSp modSp add mod ord delAnim modAnim">
        <pc:chgData name="Baudet David" userId="8809c96f-66d1-4914-986a-cdffc69dfd98" providerId="ADAL" clId="{C0F19EF6-1D0C-43D9-86E2-F1FFB5A01DA2}" dt="2023-03-07T14:26:18.001" v="5009" actId="6549"/>
        <pc:sldMkLst>
          <pc:docMk/>
          <pc:sldMk cId="1355283249" sldId="310"/>
        </pc:sldMkLst>
        <pc:spChg chg="mod">
          <ac:chgData name="Baudet David" userId="8809c96f-66d1-4914-986a-cdffc69dfd98" providerId="ADAL" clId="{C0F19EF6-1D0C-43D9-86E2-F1FFB5A01DA2}" dt="2023-03-07T14:24:08" v="4824" actId="20577"/>
          <ac:spMkLst>
            <pc:docMk/>
            <pc:sldMk cId="1355283249" sldId="310"/>
            <ac:spMk id="2" creationId="{5B842B24-B171-B03D-170B-0BFE66D1A5C8}"/>
          </ac:spMkLst>
        </pc:spChg>
        <pc:spChg chg="mod">
          <ac:chgData name="Baudet David" userId="8809c96f-66d1-4914-986a-cdffc69dfd98" providerId="ADAL" clId="{C0F19EF6-1D0C-43D9-86E2-F1FFB5A01DA2}" dt="2023-03-07T13:54:32.715" v="4240" actId="1076"/>
          <ac:spMkLst>
            <pc:docMk/>
            <pc:sldMk cId="1355283249" sldId="310"/>
            <ac:spMk id="3" creationId="{8719A430-D93B-65F3-5F19-6F0750265706}"/>
          </ac:spMkLst>
        </pc:spChg>
        <pc:spChg chg="mod ord">
          <ac:chgData name="Baudet David" userId="8809c96f-66d1-4914-986a-cdffc69dfd98" providerId="ADAL" clId="{C0F19EF6-1D0C-43D9-86E2-F1FFB5A01DA2}" dt="2023-03-07T13:54:32.715" v="4240" actId="1076"/>
          <ac:spMkLst>
            <pc:docMk/>
            <pc:sldMk cId="1355283249" sldId="310"/>
            <ac:spMk id="4" creationId="{2DB9C3A1-8C42-0AB4-0582-2F2687C928E5}"/>
          </ac:spMkLst>
        </pc:spChg>
        <pc:spChg chg="del mod">
          <ac:chgData name="Baudet David" userId="8809c96f-66d1-4914-986a-cdffc69dfd98" providerId="ADAL" clId="{C0F19EF6-1D0C-43D9-86E2-F1FFB5A01DA2}" dt="2023-03-07T13:48:32.772" v="4164" actId="478"/>
          <ac:spMkLst>
            <pc:docMk/>
            <pc:sldMk cId="1355283249" sldId="310"/>
            <ac:spMk id="5" creationId="{5B514A2D-0D90-9EFD-64F2-0EF4FEB1FF95}"/>
          </ac:spMkLst>
        </pc:spChg>
        <pc:spChg chg="add mod">
          <ac:chgData name="Baudet David" userId="8809c96f-66d1-4914-986a-cdffc69dfd98" providerId="ADAL" clId="{C0F19EF6-1D0C-43D9-86E2-F1FFB5A01DA2}" dt="2023-03-07T13:54:32.715" v="4240" actId="1076"/>
          <ac:spMkLst>
            <pc:docMk/>
            <pc:sldMk cId="1355283249" sldId="310"/>
            <ac:spMk id="6" creationId="{F1B79D69-0BAD-17EA-11C8-DD11C0BABF1B}"/>
          </ac:spMkLst>
        </pc:spChg>
        <pc:spChg chg="add del mod">
          <ac:chgData name="Baudet David" userId="8809c96f-66d1-4914-986a-cdffc69dfd98" providerId="ADAL" clId="{C0F19EF6-1D0C-43D9-86E2-F1FFB5A01DA2}" dt="2023-03-07T13:50:38.396" v="4200" actId="478"/>
          <ac:spMkLst>
            <pc:docMk/>
            <pc:sldMk cId="1355283249" sldId="310"/>
            <ac:spMk id="8" creationId="{62C6D9F0-DAE4-BD4B-64EE-0B3EB1436B4D}"/>
          </ac:spMkLst>
        </pc:spChg>
        <pc:spChg chg="add del mod">
          <ac:chgData name="Baudet David" userId="8809c96f-66d1-4914-986a-cdffc69dfd98" providerId="ADAL" clId="{C0F19EF6-1D0C-43D9-86E2-F1FFB5A01DA2}" dt="2023-03-07T13:50:37.841" v="4199" actId="478"/>
          <ac:spMkLst>
            <pc:docMk/>
            <pc:sldMk cId="1355283249" sldId="310"/>
            <ac:spMk id="10" creationId="{B23FE4EF-2FBC-05C1-5A24-F307B0014101}"/>
          </ac:spMkLst>
        </pc:spChg>
        <pc:spChg chg="add mod">
          <ac:chgData name="Baudet David" userId="8809c96f-66d1-4914-986a-cdffc69dfd98" providerId="ADAL" clId="{C0F19EF6-1D0C-43D9-86E2-F1FFB5A01DA2}" dt="2023-03-07T13:54:32.715" v="4240" actId="1076"/>
          <ac:spMkLst>
            <pc:docMk/>
            <pc:sldMk cId="1355283249" sldId="310"/>
            <ac:spMk id="13" creationId="{BE601BD7-3F54-835D-1FC8-26AA58F2CD99}"/>
          </ac:spMkLst>
        </pc:spChg>
        <pc:spChg chg="add mod">
          <ac:chgData name="Baudet David" userId="8809c96f-66d1-4914-986a-cdffc69dfd98" providerId="ADAL" clId="{C0F19EF6-1D0C-43D9-86E2-F1FFB5A01DA2}" dt="2023-03-07T14:26:18.001" v="5009" actId="6549"/>
          <ac:spMkLst>
            <pc:docMk/>
            <pc:sldMk cId="1355283249" sldId="310"/>
            <ac:spMk id="20" creationId="{62427296-4CEA-6228-6F19-A1596DF4CB8A}"/>
          </ac:spMkLst>
        </pc:spChg>
        <pc:spChg chg="add del mod">
          <ac:chgData name="Baudet David" userId="8809c96f-66d1-4914-986a-cdffc69dfd98" providerId="ADAL" clId="{C0F19EF6-1D0C-43D9-86E2-F1FFB5A01DA2}" dt="2023-03-07T13:58:34.093" v="4548" actId="478"/>
          <ac:spMkLst>
            <pc:docMk/>
            <pc:sldMk cId="1355283249" sldId="310"/>
            <ac:spMk id="21" creationId="{0B3C39C3-04BF-7B54-D14F-2A18136B134E}"/>
          </ac:spMkLst>
        </pc:spChg>
        <pc:spChg chg="add del mod">
          <ac:chgData name="Baudet David" userId="8809c96f-66d1-4914-986a-cdffc69dfd98" providerId="ADAL" clId="{C0F19EF6-1D0C-43D9-86E2-F1FFB5A01DA2}" dt="2023-03-07T13:54:32.715" v="4240" actId="1076"/>
          <ac:spMkLst>
            <pc:docMk/>
            <pc:sldMk cId="1355283249" sldId="310"/>
            <ac:spMk id="39" creationId="{8EA98536-6EE9-6A7A-C4A1-C2914ACA61C0}"/>
          </ac:spMkLst>
        </pc:spChg>
        <pc:spChg chg="add del mod">
          <ac:chgData name="Baudet David" userId="8809c96f-66d1-4914-986a-cdffc69dfd98" providerId="ADAL" clId="{C0F19EF6-1D0C-43D9-86E2-F1FFB5A01DA2}" dt="2023-03-07T13:54:32.715" v="4240" actId="1076"/>
          <ac:spMkLst>
            <pc:docMk/>
            <pc:sldMk cId="1355283249" sldId="310"/>
            <ac:spMk id="42" creationId="{27E0FB3D-0734-7AAD-4FCF-D807F33ADC19}"/>
          </ac:spMkLst>
        </pc:spChg>
        <pc:grpChg chg="mod">
          <ac:chgData name="Baudet David" userId="8809c96f-66d1-4914-986a-cdffc69dfd98" providerId="ADAL" clId="{C0F19EF6-1D0C-43D9-86E2-F1FFB5A01DA2}" dt="2023-03-07T13:54:32.715" v="4240" actId="1076"/>
          <ac:grpSpMkLst>
            <pc:docMk/>
            <pc:sldMk cId="1355283249" sldId="310"/>
            <ac:grpSpMk id="15" creationId="{AE5549B8-4425-6C86-9461-57FC9DA3A36B}"/>
          </ac:grpSpMkLst>
        </pc:grpChg>
        <pc:grpChg chg="mod">
          <ac:chgData name="Baudet David" userId="8809c96f-66d1-4914-986a-cdffc69dfd98" providerId="ADAL" clId="{C0F19EF6-1D0C-43D9-86E2-F1FFB5A01DA2}" dt="2023-03-07T13:54:32.715" v="4240" actId="1076"/>
          <ac:grpSpMkLst>
            <pc:docMk/>
            <pc:sldMk cId="1355283249" sldId="310"/>
            <ac:grpSpMk id="16" creationId="{10F30938-D81B-9420-3C3D-7B8A8CA28752}"/>
          </ac:grpSpMkLst>
        </pc:grpChg>
        <pc:grpChg chg="mod">
          <ac:chgData name="Baudet David" userId="8809c96f-66d1-4914-986a-cdffc69dfd98" providerId="ADAL" clId="{C0F19EF6-1D0C-43D9-86E2-F1FFB5A01DA2}" dt="2023-03-07T13:54:32.715" v="4240" actId="1076"/>
          <ac:grpSpMkLst>
            <pc:docMk/>
            <pc:sldMk cId="1355283249" sldId="310"/>
            <ac:grpSpMk id="32" creationId="{5F159310-2255-B4AA-8DC1-78339792106A}"/>
          </ac:grpSpMkLst>
        </pc:grpChg>
        <pc:grpChg chg="mod">
          <ac:chgData name="Baudet David" userId="8809c96f-66d1-4914-986a-cdffc69dfd98" providerId="ADAL" clId="{C0F19EF6-1D0C-43D9-86E2-F1FFB5A01DA2}" dt="2023-03-07T13:54:32.715" v="4240" actId="1076"/>
          <ac:grpSpMkLst>
            <pc:docMk/>
            <pc:sldMk cId="1355283249" sldId="310"/>
            <ac:grpSpMk id="33" creationId="{C5FC2609-AD14-565F-4759-F7AD79B87CFA}"/>
          </ac:grpSpMkLst>
        </pc:grpChg>
        <pc:grpChg chg="mod">
          <ac:chgData name="Baudet David" userId="8809c96f-66d1-4914-986a-cdffc69dfd98" providerId="ADAL" clId="{C0F19EF6-1D0C-43D9-86E2-F1FFB5A01DA2}" dt="2023-03-07T13:54:32.715" v="4240" actId="1076"/>
          <ac:grpSpMkLst>
            <pc:docMk/>
            <pc:sldMk cId="1355283249" sldId="310"/>
            <ac:grpSpMk id="34" creationId="{08EB3CF4-5A48-731C-C6D0-E7DA0D4AB1CF}"/>
          </ac:grpSpMkLst>
        </pc:grpChg>
      </pc:sldChg>
      <pc:sldChg chg="add del ord replId">
        <pc:chgData name="Baudet David" userId="8809c96f-66d1-4914-986a-cdffc69dfd98" providerId="ADAL" clId="{C0F19EF6-1D0C-43D9-86E2-F1FFB5A01DA2}" dt="2023-03-07T13:52:00.179" v="4215" actId="47"/>
        <pc:sldMkLst>
          <pc:docMk/>
          <pc:sldMk cId="627104125" sldId="311"/>
        </pc:sldMkLst>
      </pc:sldChg>
      <pc:sldChg chg="addSp delSp modSp add mod ord">
        <pc:chgData name="Baudet David" userId="8809c96f-66d1-4914-986a-cdffc69dfd98" providerId="ADAL" clId="{C0F19EF6-1D0C-43D9-86E2-F1FFB5A01DA2}" dt="2023-03-07T14:24:12.744" v="4826" actId="20577"/>
        <pc:sldMkLst>
          <pc:docMk/>
          <pc:sldMk cId="504506986" sldId="312"/>
        </pc:sldMkLst>
        <pc:spChg chg="del">
          <ac:chgData name="Baudet David" userId="8809c96f-66d1-4914-986a-cdffc69dfd98" providerId="ADAL" clId="{C0F19EF6-1D0C-43D9-86E2-F1FFB5A01DA2}" dt="2023-03-07T13:53:31.496" v="4231" actId="478"/>
          <ac:spMkLst>
            <pc:docMk/>
            <pc:sldMk cId="504506986" sldId="312"/>
            <ac:spMk id="2" creationId="{5B842B24-B171-B03D-170B-0BFE66D1A5C8}"/>
          </ac:spMkLst>
        </pc:spChg>
        <pc:spChg chg="add del mod">
          <ac:chgData name="Baudet David" userId="8809c96f-66d1-4914-986a-cdffc69dfd98" providerId="ADAL" clId="{C0F19EF6-1D0C-43D9-86E2-F1FFB5A01DA2}" dt="2023-03-07T13:53:33.002" v="4233" actId="478"/>
          <ac:spMkLst>
            <pc:docMk/>
            <pc:sldMk cId="504506986" sldId="312"/>
            <ac:spMk id="8" creationId="{C8881B49-8EF8-7581-07B5-3AE4CCD60DE4}"/>
          </ac:spMkLst>
        </pc:spChg>
        <pc:spChg chg="add mod">
          <ac:chgData name="Baudet David" userId="8809c96f-66d1-4914-986a-cdffc69dfd98" providerId="ADAL" clId="{C0F19EF6-1D0C-43D9-86E2-F1FFB5A01DA2}" dt="2023-03-07T14:24:12.744" v="4826" actId="20577"/>
          <ac:spMkLst>
            <pc:docMk/>
            <pc:sldMk cId="504506986" sldId="312"/>
            <ac:spMk id="10" creationId="{BDE3263E-463C-91A6-527A-0D2C901F459E}"/>
          </ac:spMkLst>
        </pc:spChg>
      </pc:sldChg>
      <pc:sldChg chg="delSp modSp add mod ord">
        <pc:chgData name="Baudet David" userId="8809c96f-66d1-4914-986a-cdffc69dfd98" providerId="ADAL" clId="{C0F19EF6-1D0C-43D9-86E2-F1FFB5A01DA2}" dt="2023-03-07T14:13:00.386" v="4616" actId="1076"/>
        <pc:sldMkLst>
          <pc:docMk/>
          <pc:sldMk cId="732133239" sldId="313"/>
        </pc:sldMkLst>
        <pc:spChg chg="mod">
          <ac:chgData name="Baudet David" userId="8809c96f-66d1-4914-986a-cdffc69dfd98" providerId="ADAL" clId="{C0F19EF6-1D0C-43D9-86E2-F1FFB5A01DA2}" dt="2023-03-07T14:13:00.386" v="4616" actId="1076"/>
          <ac:spMkLst>
            <pc:docMk/>
            <pc:sldMk cId="732133239" sldId="313"/>
            <ac:spMk id="18" creationId="{729699F3-3B5C-B0CF-D895-73F28378E2A2}"/>
          </ac:spMkLst>
        </pc:spChg>
        <pc:graphicFrameChg chg="modGraphic">
          <ac:chgData name="Baudet David" userId="8809c96f-66d1-4914-986a-cdffc69dfd98" providerId="ADAL" clId="{C0F19EF6-1D0C-43D9-86E2-F1FFB5A01DA2}" dt="2023-03-07T13:56:51.575" v="4252" actId="2165"/>
          <ac:graphicFrameMkLst>
            <pc:docMk/>
            <pc:sldMk cId="732133239" sldId="313"/>
            <ac:graphicFrameMk id="13" creationId="{6508A0C7-5426-C173-82ED-CBD76C6D9DA7}"/>
          </ac:graphicFrameMkLst>
        </pc:graphicFrameChg>
        <pc:picChg chg="del">
          <ac:chgData name="Baudet David" userId="8809c96f-66d1-4914-986a-cdffc69dfd98" providerId="ADAL" clId="{C0F19EF6-1D0C-43D9-86E2-F1FFB5A01DA2}" dt="2023-03-07T13:56:44.741" v="4249" actId="478"/>
          <ac:picMkLst>
            <pc:docMk/>
            <pc:sldMk cId="732133239" sldId="313"/>
            <ac:picMk id="6" creationId="{5B22A340-6F4F-0F8C-E6DD-EC8E6A9ACB7D}"/>
          </ac:picMkLst>
        </pc:picChg>
        <pc:picChg chg="mod">
          <ac:chgData name="Baudet David" userId="8809c96f-66d1-4914-986a-cdffc69dfd98" providerId="ADAL" clId="{C0F19EF6-1D0C-43D9-86E2-F1FFB5A01DA2}" dt="2023-03-07T13:56:47.049" v="4251" actId="1076"/>
          <ac:picMkLst>
            <pc:docMk/>
            <pc:sldMk cId="732133239" sldId="313"/>
            <ac:picMk id="8" creationId="{D0CDF990-CD6A-0CF5-2A7B-DC61882A7E50}"/>
          </ac:picMkLst>
        </pc:picChg>
        <pc:cxnChg chg="del">
          <ac:chgData name="Baudet David" userId="8809c96f-66d1-4914-986a-cdffc69dfd98" providerId="ADAL" clId="{C0F19EF6-1D0C-43D9-86E2-F1FFB5A01DA2}" dt="2023-03-07T13:56:45.482" v="4250" actId="478"/>
          <ac:cxnSpMkLst>
            <pc:docMk/>
            <pc:sldMk cId="732133239" sldId="313"/>
            <ac:cxnSpMk id="17" creationId="{110D16FD-70E2-22F2-F011-D164E146DB85}"/>
          </ac:cxnSpMkLst>
        </pc:cxnChg>
      </pc:sldChg>
      <pc:sldChg chg="addSp delSp modSp add mod modAnim">
        <pc:chgData name="Baudet David" userId="8809c96f-66d1-4914-986a-cdffc69dfd98" providerId="ADAL" clId="{C0F19EF6-1D0C-43D9-86E2-F1FFB5A01DA2}" dt="2023-03-07T14:23:23.497" v="4774" actId="14100"/>
        <pc:sldMkLst>
          <pc:docMk/>
          <pc:sldMk cId="823287550" sldId="314"/>
        </pc:sldMkLst>
        <pc:spChg chg="mod">
          <ac:chgData name="Baudet David" userId="8809c96f-66d1-4914-986a-cdffc69dfd98" providerId="ADAL" clId="{C0F19EF6-1D0C-43D9-86E2-F1FFB5A01DA2}" dt="2023-03-07T14:19:37.991" v="4687" actId="20577"/>
          <ac:spMkLst>
            <pc:docMk/>
            <pc:sldMk cId="823287550" sldId="314"/>
            <ac:spMk id="2" creationId="{5B842B24-B171-B03D-170B-0BFE66D1A5C8}"/>
          </ac:spMkLst>
        </pc:spChg>
        <pc:spChg chg="mod">
          <ac:chgData name="Baudet David" userId="8809c96f-66d1-4914-986a-cdffc69dfd98" providerId="ADAL" clId="{C0F19EF6-1D0C-43D9-86E2-F1FFB5A01DA2}" dt="2023-03-07T14:09:28.180" v="4602" actId="1076"/>
          <ac:spMkLst>
            <pc:docMk/>
            <pc:sldMk cId="823287550" sldId="314"/>
            <ac:spMk id="3" creationId="{8719A430-D93B-65F3-5F19-6F0750265706}"/>
          </ac:spMkLst>
        </pc:spChg>
        <pc:spChg chg="mod">
          <ac:chgData name="Baudet David" userId="8809c96f-66d1-4914-986a-cdffc69dfd98" providerId="ADAL" clId="{C0F19EF6-1D0C-43D9-86E2-F1FFB5A01DA2}" dt="2023-03-07T14:09:28.180" v="4602" actId="1076"/>
          <ac:spMkLst>
            <pc:docMk/>
            <pc:sldMk cId="823287550" sldId="314"/>
            <ac:spMk id="4" creationId="{2DB9C3A1-8C42-0AB4-0582-2F2687C928E5}"/>
          </ac:spMkLst>
        </pc:spChg>
        <pc:spChg chg="mod">
          <ac:chgData name="Baudet David" userId="8809c96f-66d1-4914-986a-cdffc69dfd98" providerId="ADAL" clId="{C0F19EF6-1D0C-43D9-86E2-F1FFB5A01DA2}" dt="2023-03-07T14:09:28.180" v="4602" actId="1076"/>
          <ac:spMkLst>
            <pc:docMk/>
            <pc:sldMk cId="823287550" sldId="314"/>
            <ac:spMk id="5" creationId="{5B514A2D-0D90-9EFD-64F2-0EF4FEB1FF95}"/>
          </ac:spMkLst>
        </pc:spChg>
        <pc:spChg chg="add mod">
          <ac:chgData name="Baudet David" userId="8809c96f-66d1-4914-986a-cdffc69dfd98" providerId="ADAL" clId="{C0F19EF6-1D0C-43D9-86E2-F1FFB5A01DA2}" dt="2023-03-07T14:23:23.497" v="4774" actId="14100"/>
          <ac:spMkLst>
            <pc:docMk/>
            <pc:sldMk cId="823287550" sldId="314"/>
            <ac:spMk id="8" creationId="{D16B43F2-C6F6-2755-03BF-46603EA805EA}"/>
          </ac:spMkLst>
        </pc:spChg>
        <pc:spChg chg="add mod">
          <ac:chgData name="Baudet David" userId="8809c96f-66d1-4914-986a-cdffc69dfd98" providerId="ADAL" clId="{C0F19EF6-1D0C-43D9-86E2-F1FFB5A01DA2}" dt="2023-03-07T14:09:28.180" v="4602" actId="1076"/>
          <ac:spMkLst>
            <pc:docMk/>
            <pc:sldMk cId="823287550" sldId="314"/>
            <ac:spMk id="10" creationId="{401D8C58-CC68-10EB-0B59-740438705D68}"/>
          </ac:spMkLst>
        </pc:spChg>
        <pc:spChg chg="add del mod">
          <ac:chgData name="Baudet David" userId="8809c96f-66d1-4914-986a-cdffc69dfd98" providerId="ADAL" clId="{C0F19EF6-1D0C-43D9-86E2-F1FFB5A01DA2}" dt="2023-03-07T14:09:07.041" v="4596" actId="478"/>
          <ac:spMkLst>
            <pc:docMk/>
            <pc:sldMk cId="823287550" sldId="314"/>
            <ac:spMk id="13" creationId="{0FB7D8D8-C61A-76F8-6A34-FE8692688F12}"/>
          </ac:spMkLst>
        </pc:spChg>
        <pc:spChg chg="add mod">
          <ac:chgData name="Baudet David" userId="8809c96f-66d1-4914-986a-cdffc69dfd98" providerId="ADAL" clId="{C0F19EF6-1D0C-43D9-86E2-F1FFB5A01DA2}" dt="2023-03-07T14:08:44.998" v="4591" actId="6549"/>
          <ac:spMkLst>
            <pc:docMk/>
            <pc:sldMk cId="823287550" sldId="314"/>
            <ac:spMk id="19" creationId="{FE6AC1D2-46C8-B01B-2813-ADF6D2219E24}"/>
          </ac:spMkLst>
        </pc:spChg>
        <pc:spChg chg="add mod">
          <ac:chgData name="Baudet David" userId="8809c96f-66d1-4914-986a-cdffc69dfd98" providerId="ADAL" clId="{C0F19EF6-1D0C-43D9-86E2-F1FFB5A01DA2}" dt="2023-03-07T14:20:11.538" v="4738" actId="1076"/>
          <ac:spMkLst>
            <pc:docMk/>
            <pc:sldMk cId="823287550" sldId="314"/>
            <ac:spMk id="20" creationId="{FEEF83FA-605F-99EF-F69D-BC570341A304}"/>
          </ac:spMkLst>
        </pc:spChg>
        <pc:spChg chg="del">
          <ac:chgData name="Baudet David" userId="8809c96f-66d1-4914-986a-cdffc69dfd98" providerId="ADAL" clId="{C0F19EF6-1D0C-43D9-86E2-F1FFB5A01DA2}" dt="2023-03-07T14:08:50.305" v="4593" actId="478"/>
          <ac:spMkLst>
            <pc:docMk/>
            <pc:sldMk cId="823287550" sldId="314"/>
            <ac:spMk id="31" creationId="{54B042B5-E290-D0C7-1665-56D5E2FAF129}"/>
          </ac:spMkLst>
        </pc:spChg>
        <pc:spChg chg="del">
          <ac:chgData name="Baudet David" userId="8809c96f-66d1-4914-986a-cdffc69dfd98" providerId="ADAL" clId="{C0F19EF6-1D0C-43D9-86E2-F1FFB5A01DA2}" dt="2023-03-07T14:08:00.938" v="4573" actId="478"/>
          <ac:spMkLst>
            <pc:docMk/>
            <pc:sldMk cId="823287550" sldId="314"/>
            <ac:spMk id="39" creationId="{8EA98536-6EE9-6A7A-C4A1-C2914ACA61C0}"/>
          </ac:spMkLst>
        </pc:spChg>
        <pc:spChg chg="del">
          <ac:chgData name="Baudet David" userId="8809c96f-66d1-4914-986a-cdffc69dfd98" providerId="ADAL" clId="{C0F19EF6-1D0C-43D9-86E2-F1FFB5A01DA2}" dt="2023-03-07T14:08:01.401" v="4574" actId="478"/>
          <ac:spMkLst>
            <pc:docMk/>
            <pc:sldMk cId="823287550" sldId="314"/>
            <ac:spMk id="42" creationId="{27E0FB3D-0734-7AAD-4FCF-D807F33ADC19}"/>
          </ac:spMkLst>
        </pc:spChg>
        <pc:grpChg chg="mod">
          <ac:chgData name="Baudet David" userId="8809c96f-66d1-4914-986a-cdffc69dfd98" providerId="ADAL" clId="{C0F19EF6-1D0C-43D9-86E2-F1FFB5A01DA2}" dt="2023-03-07T14:09:28.180" v="4602" actId="1076"/>
          <ac:grpSpMkLst>
            <pc:docMk/>
            <pc:sldMk cId="823287550" sldId="314"/>
            <ac:grpSpMk id="15" creationId="{AE5549B8-4425-6C86-9461-57FC9DA3A36B}"/>
          </ac:grpSpMkLst>
        </pc:grpChg>
        <pc:grpChg chg="mod">
          <ac:chgData name="Baudet David" userId="8809c96f-66d1-4914-986a-cdffc69dfd98" providerId="ADAL" clId="{C0F19EF6-1D0C-43D9-86E2-F1FFB5A01DA2}" dt="2023-03-07T14:09:28.180" v="4602" actId="1076"/>
          <ac:grpSpMkLst>
            <pc:docMk/>
            <pc:sldMk cId="823287550" sldId="314"/>
            <ac:grpSpMk id="16" creationId="{10F30938-D81B-9420-3C3D-7B8A8CA28752}"/>
          </ac:grpSpMkLst>
        </pc:grpChg>
        <pc:grpChg chg="mod">
          <ac:chgData name="Baudet David" userId="8809c96f-66d1-4914-986a-cdffc69dfd98" providerId="ADAL" clId="{C0F19EF6-1D0C-43D9-86E2-F1FFB5A01DA2}" dt="2023-03-07T14:09:28.180" v="4602" actId="1076"/>
          <ac:grpSpMkLst>
            <pc:docMk/>
            <pc:sldMk cId="823287550" sldId="314"/>
            <ac:grpSpMk id="32" creationId="{5F159310-2255-B4AA-8DC1-78339792106A}"/>
          </ac:grpSpMkLst>
        </pc:grpChg>
        <pc:grpChg chg="mod">
          <ac:chgData name="Baudet David" userId="8809c96f-66d1-4914-986a-cdffc69dfd98" providerId="ADAL" clId="{C0F19EF6-1D0C-43D9-86E2-F1FFB5A01DA2}" dt="2023-03-07T14:09:28.180" v="4602" actId="1076"/>
          <ac:grpSpMkLst>
            <pc:docMk/>
            <pc:sldMk cId="823287550" sldId="314"/>
            <ac:grpSpMk id="33" creationId="{C5FC2609-AD14-565F-4759-F7AD79B87CFA}"/>
          </ac:grpSpMkLst>
        </pc:grpChg>
        <pc:grpChg chg="mod">
          <ac:chgData name="Baudet David" userId="8809c96f-66d1-4914-986a-cdffc69dfd98" providerId="ADAL" clId="{C0F19EF6-1D0C-43D9-86E2-F1FFB5A01DA2}" dt="2023-03-07T14:09:28.180" v="4602" actId="1076"/>
          <ac:grpSpMkLst>
            <pc:docMk/>
            <pc:sldMk cId="823287550" sldId="314"/>
            <ac:grpSpMk id="34" creationId="{08EB3CF4-5A48-731C-C6D0-E7DA0D4AB1CF}"/>
          </ac:grpSpMkLst>
        </pc:grpChg>
      </pc:sldChg>
      <pc:sldChg chg="add del">
        <pc:chgData name="Baudet David" userId="8809c96f-66d1-4914-986a-cdffc69dfd98" providerId="ADAL" clId="{C0F19EF6-1D0C-43D9-86E2-F1FFB5A01DA2}" dt="2023-03-07T14:07:31.126" v="4569"/>
        <pc:sldMkLst>
          <pc:docMk/>
          <pc:sldMk cId="4250538392" sldId="314"/>
        </pc:sldMkLst>
      </pc:sldChg>
      <pc:sldChg chg="addSp delSp modSp add del mod delAnim modAnim">
        <pc:chgData name="Baudet David" userId="8809c96f-66d1-4914-986a-cdffc69dfd98" providerId="ADAL" clId="{C0F19EF6-1D0C-43D9-86E2-F1FFB5A01DA2}" dt="2023-03-07T14:09:00.207" v="4595" actId="47"/>
        <pc:sldMkLst>
          <pc:docMk/>
          <pc:sldMk cId="2907855048" sldId="315"/>
        </pc:sldMkLst>
        <pc:spChg chg="del">
          <ac:chgData name="Baudet David" userId="8809c96f-66d1-4914-986a-cdffc69dfd98" providerId="ADAL" clId="{C0F19EF6-1D0C-43D9-86E2-F1FFB5A01DA2}" dt="2023-03-07T14:08:31.840" v="4587" actId="478"/>
          <ac:spMkLst>
            <pc:docMk/>
            <pc:sldMk cId="2907855048" sldId="315"/>
            <ac:spMk id="13" creationId="{0FB7D8D8-C61A-76F8-6A34-FE8692688F12}"/>
          </ac:spMkLst>
        </pc:spChg>
        <pc:spChg chg="add mod">
          <ac:chgData name="Baudet David" userId="8809c96f-66d1-4914-986a-cdffc69dfd98" providerId="ADAL" clId="{C0F19EF6-1D0C-43D9-86E2-F1FFB5A01DA2}" dt="2023-03-07T14:08:41.117" v="4589"/>
          <ac:spMkLst>
            <pc:docMk/>
            <pc:sldMk cId="2907855048" sldId="315"/>
            <ac:spMk id="19" creationId="{46FB32E1-A522-E218-0F8B-679B88AC29AF}"/>
          </ac:spMkLst>
        </pc:spChg>
        <pc:spChg chg="del">
          <ac:chgData name="Baudet David" userId="8809c96f-66d1-4914-986a-cdffc69dfd98" providerId="ADAL" clId="{C0F19EF6-1D0C-43D9-86E2-F1FFB5A01DA2}" dt="2023-03-07T14:08:35.156" v="4588" actId="478"/>
          <ac:spMkLst>
            <pc:docMk/>
            <pc:sldMk cId="2907855048" sldId="315"/>
            <ac:spMk id="31" creationId="{54B042B5-E290-D0C7-1665-56D5E2FAF129}"/>
          </ac:spMkLst>
        </pc:spChg>
      </pc:sldChg>
      <pc:sldChg chg="addSp delSp modSp add mod">
        <pc:chgData name="Baudet David" userId="8809c96f-66d1-4914-986a-cdffc69dfd98" providerId="ADAL" clId="{C0F19EF6-1D0C-43D9-86E2-F1FFB5A01DA2}" dt="2023-03-07T14:26:01.631" v="4963" actId="20577"/>
        <pc:sldMkLst>
          <pc:docMk/>
          <pc:sldMk cId="1677624636" sldId="316"/>
        </pc:sldMkLst>
        <pc:spChg chg="mod">
          <ac:chgData name="Baudet David" userId="8809c96f-66d1-4914-986a-cdffc69dfd98" providerId="ADAL" clId="{C0F19EF6-1D0C-43D9-86E2-F1FFB5A01DA2}" dt="2023-03-07T14:24:17.624" v="4827"/>
          <ac:spMkLst>
            <pc:docMk/>
            <pc:sldMk cId="1677624636" sldId="316"/>
            <ac:spMk id="2" creationId="{5B842B24-B171-B03D-170B-0BFE66D1A5C8}"/>
          </ac:spMkLst>
        </pc:spChg>
        <pc:spChg chg="mod">
          <ac:chgData name="Baudet David" userId="8809c96f-66d1-4914-986a-cdffc69dfd98" providerId="ADAL" clId="{C0F19EF6-1D0C-43D9-86E2-F1FFB5A01DA2}" dt="2023-03-07T14:22:59.245" v="4771" actId="1076"/>
          <ac:spMkLst>
            <pc:docMk/>
            <pc:sldMk cId="1677624636" sldId="316"/>
            <ac:spMk id="3" creationId="{8719A430-D93B-65F3-5F19-6F0750265706}"/>
          </ac:spMkLst>
        </pc:spChg>
        <pc:spChg chg="mod ord">
          <ac:chgData name="Baudet David" userId="8809c96f-66d1-4914-986a-cdffc69dfd98" providerId="ADAL" clId="{C0F19EF6-1D0C-43D9-86E2-F1FFB5A01DA2}" dt="2023-03-07T14:22:59.245" v="4771" actId="1076"/>
          <ac:spMkLst>
            <pc:docMk/>
            <pc:sldMk cId="1677624636" sldId="316"/>
            <ac:spMk id="4" creationId="{2DB9C3A1-8C42-0AB4-0582-2F2687C928E5}"/>
          </ac:spMkLst>
        </pc:spChg>
        <pc:spChg chg="del mod">
          <ac:chgData name="Baudet David" userId="8809c96f-66d1-4914-986a-cdffc69dfd98" providerId="ADAL" clId="{C0F19EF6-1D0C-43D9-86E2-F1FFB5A01DA2}" dt="2023-03-07T14:21:40.147" v="4749" actId="478"/>
          <ac:spMkLst>
            <pc:docMk/>
            <pc:sldMk cId="1677624636" sldId="316"/>
            <ac:spMk id="5" creationId="{5B514A2D-0D90-9EFD-64F2-0EF4FEB1FF95}"/>
          </ac:spMkLst>
        </pc:spChg>
        <pc:spChg chg="mod">
          <ac:chgData name="Baudet David" userId="8809c96f-66d1-4914-986a-cdffc69dfd98" providerId="ADAL" clId="{C0F19EF6-1D0C-43D9-86E2-F1FFB5A01DA2}" dt="2023-03-07T14:22:59.245" v="4771" actId="1076"/>
          <ac:spMkLst>
            <pc:docMk/>
            <pc:sldMk cId="1677624636" sldId="316"/>
            <ac:spMk id="8" creationId="{D16B43F2-C6F6-2755-03BF-46603EA805EA}"/>
          </ac:spMkLst>
        </pc:spChg>
        <pc:spChg chg="mod">
          <ac:chgData name="Baudet David" userId="8809c96f-66d1-4914-986a-cdffc69dfd98" providerId="ADAL" clId="{C0F19EF6-1D0C-43D9-86E2-F1FFB5A01DA2}" dt="2023-03-07T14:22:59.245" v="4771" actId="1076"/>
          <ac:spMkLst>
            <pc:docMk/>
            <pc:sldMk cId="1677624636" sldId="316"/>
            <ac:spMk id="10" creationId="{401D8C58-CC68-10EB-0B59-740438705D68}"/>
          </ac:spMkLst>
        </pc:spChg>
        <pc:spChg chg="mod">
          <ac:chgData name="Baudet David" userId="8809c96f-66d1-4914-986a-cdffc69dfd98" providerId="ADAL" clId="{C0F19EF6-1D0C-43D9-86E2-F1FFB5A01DA2}" dt="2023-03-07T14:23:41.121" v="4778" actId="14100"/>
          <ac:spMkLst>
            <pc:docMk/>
            <pc:sldMk cId="1677624636" sldId="316"/>
            <ac:spMk id="13" creationId="{0FB7D8D8-C61A-76F8-6A34-FE8692688F12}"/>
          </ac:spMkLst>
        </pc:spChg>
        <pc:spChg chg="add mod">
          <ac:chgData name="Baudet David" userId="8809c96f-66d1-4914-986a-cdffc69dfd98" providerId="ADAL" clId="{C0F19EF6-1D0C-43D9-86E2-F1FFB5A01DA2}" dt="2023-03-07T14:22:59.245" v="4771" actId="1076"/>
          <ac:spMkLst>
            <pc:docMk/>
            <pc:sldMk cId="1677624636" sldId="316"/>
            <ac:spMk id="20" creationId="{0DEF3F60-F82F-C28B-8E80-9A573208E4B9}"/>
          </ac:spMkLst>
        </pc:spChg>
        <pc:spChg chg="add mod">
          <ac:chgData name="Baudet David" userId="8809c96f-66d1-4914-986a-cdffc69dfd98" providerId="ADAL" clId="{C0F19EF6-1D0C-43D9-86E2-F1FFB5A01DA2}" dt="2023-03-07T14:26:01.631" v="4963" actId="20577"/>
          <ac:spMkLst>
            <pc:docMk/>
            <pc:sldMk cId="1677624636" sldId="316"/>
            <ac:spMk id="21" creationId="{938B011D-24C4-D231-3055-4EB9B17E32A6}"/>
          </ac:spMkLst>
        </pc:spChg>
        <pc:grpChg chg="mod">
          <ac:chgData name="Baudet David" userId="8809c96f-66d1-4914-986a-cdffc69dfd98" providerId="ADAL" clId="{C0F19EF6-1D0C-43D9-86E2-F1FFB5A01DA2}" dt="2023-03-07T14:22:59.245" v="4771" actId="1076"/>
          <ac:grpSpMkLst>
            <pc:docMk/>
            <pc:sldMk cId="1677624636" sldId="316"/>
            <ac:grpSpMk id="15" creationId="{AE5549B8-4425-6C86-9461-57FC9DA3A36B}"/>
          </ac:grpSpMkLst>
        </pc:grpChg>
        <pc:grpChg chg="mod">
          <ac:chgData name="Baudet David" userId="8809c96f-66d1-4914-986a-cdffc69dfd98" providerId="ADAL" clId="{C0F19EF6-1D0C-43D9-86E2-F1FFB5A01DA2}" dt="2023-03-07T14:22:59.245" v="4771" actId="1076"/>
          <ac:grpSpMkLst>
            <pc:docMk/>
            <pc:sldMk cId="1677624636" sldId="316"/>
            <ac:grpSpMk id="16" creationId="{10F30938-D81B-9420-3C3D-7B8A8CA28752}"/>
          </ac:grpSpMkLst>
        </pc:grpChg>
        <pc:grpChg chg="mod">
          <ac:chgData name="Baudet David" userId="8809c96f-66d1-4914-986a-cdffc69dfd98" providerId="ADAL" clId="{C0F19EF6-1D0C-43D9-86E2-F1FFB5A01DA2}" dt="2023-03-07T14:22:59.245" v="4771" actId="1076"/>
          <ac:grpSpMkLst>
            <pc:docMk/>
            <pc:sldMk cId="1677624636" sldId="316"/>
            <ac:grpSpMk id="32" creationId="{5F159310-2255-B4AA-8DC1-78339792106A}"/>
          </ac:grpSpMkLst>
        </pc:grpChg>
        <pc:grpChg chg="mod">
          <ac:chgData name="Baudet David" userId="8809c96f-66d1-4914-986a-cdffc69dfd98" providerId="ADAL" clId="{C0F19EF6-1D0C-43D9-86E2-F1FFB5A01DA2}" dt="2023-03-07T14:22:59.245" v="4771" actId="1076"/>
          <ac:grpSpMkLst>
            <pc:docMk/>
            <pc:sldMk cId="1677624636" sldId="316"/>
            <ac:grpSpMk id="33" creationId="{C5FC2609-AD14-565F-4759-F7AD79B87CFA}"/>
          </ac:grpSpMkLst>
        </pc:grpChg>
        <pc:grpChg chg="mod">
          <ac:chgData name="Baudet David" userId="8809c96f-66d1-4914-986a-cdffc69dfd98" providerId="ADAL" clId="{C0F19EF6-1D0C-43D9-86E2-F1FFB5A01DA2}" dt="2023-03-07T14:22:59.245" v="4771" actId="1076"/>
          <ac:grpSpMkLst>
            <pc:docMk/>
            <pc:sldMk cId="1677624636" sldId="316"/>
            <ac:grpSpMk id="34" creationId="{08EB3CF4-5A48-731C-C6D0-E7DA0D4AB1CF}"/>
          </ac:grpSpMkLst>
        </pc:grpChg>
      </pc:sldChg>
      <pc:sldChg chg="addSp delSp modSp new mod modShow">
        <pc:chgData name="Baudet David" userId="8809c96f-66d1-4914-986a-cdffc69dfd98" providerId="ADAL" clId="{C0F19EF6-1D0C-43D9-86E2-F1FFB5A01DA2}" dt="2023-03-07T14:19:07.946" v="4684" actId="478"/>
        <pc:sldMkLst>
          <pc:docMk/>
          <pc:sldMk cId="2221339096" sldId="317"/>
        </pc:sldMkLst>
        <pc:spChg chg="del">
          <ac:chgData name="Baudet David" userId="8809c96f-66d1-4914-986a-cdffc69dfd98" providerId="ADAL" clId="{C0F19EF6-1D0C-43D9-86E2-F1FFB5A01DA2}" dt="2023-03-07T14:12:04.154" v="4604" actId="478"/>
          <ac:spMkLst>
            <pc:docMk/>
            <pc:sldMk cId="2221339096" sldId="317"/>
            <ac:spMk id="3" creationId="{86F49981-9EF8-92A1-78BF-25338047E1CF}"/>
          </ac:spMkLst>
        </pc:spChg>
        <pc:spChg chg="del">
          <ac:chgData name="Baudet David" userId="8809c96f-66d1-4914-986a-cdffc69dfd98" providerId="ADAL" clId="{C0F19EF6-1D0C-43D9-86E2-F1FFB5A01DA2}" dt="2023-03-07T14:12:04.539" v="4605" actId="478"/>
          <ac:spMkLst>
            <pc:docMk/>
            <pc:sldMk cId="2221339096" sldId="317"/>
            <ac:spMk id="4" creationId="{AA9AA6EB-096F-F14F-A62E-A4101168C4D1}"/>
          </ac:spMkLst>
        </pc:spChg>
        <pc:spChg chg="add mod">
          <ac:chgData name="Baudet David" userId="8809c96f-66d1-4914-986a-cdffc69dfd98" providerId="ADAL" clId="{C0F19EF6-1D0C-43D9-86E2-F1FFB5A01DA2}" dt="2023-03-07T14:13:10.389" v="4618" actId="20577"/>
          <ac:spMkLst>
            <pc:docMk/>
            <pc:sldMk cId="2221339096" sldId="317"/>
            <ac:spMk id="8" creationId="{07ADB5AC-3693-AED1-A8F5-8F3426C0CF7C}"/>
          </ac:spMkLst>
        </pc:spChg>
        <pc:graphicFrameChg chg="add mod modGraphic">
          <ac:chgData name="Baudet David" userId="8809c96f-66d1-4914-986a-cdffc69dfd98" providerId="ADAL" clId="{C0F19EF6-1D0C-43D9-86E2-F1FFB5A01DA2}" dt="2023-03-07T14:19:06.721" v="4683" actId="20577"/>
          <ac:graphicFrameMkLst>
            <pc:docMk/>
            <pc:sldMk cId="2221339096" sldId="317"/>
            <ac:graphicFrameMk id="7" creationId="{67ABBC8F-143B-E747-9961-ECBF92271BA4}"/>
          </ac:graphicFrameMkLst>
        </pc:graphicFrameChg>
        <pc:picChg chg="add mod">
          <ac:chgData name="Baudet David" userId="8809c96f-66d1-4914-986a-cdffc69dfd98" providerId="ADAL" clId="{C0F19EF6-1D0C-43D9-86E2-F1FFB5A01DA2}" dt="2023-03-07T14:12:09.273" v="4608" actId="1076"/>
          <ac:picMkLst>
            <pc:docMk/>
            <pc:sldMk cId="2221339096" sldId="317"/>
            <ac:picMk id="6" creationId="{472813AA-C34E-D0C0-6B8D-C62FE6C34335}"/>
          </ac:picMkLst>
        </pc:picChg>
        <pc:picChg chg="add del">
          <ac:chgData name="Baudet David" userId="8809c96f-66d1-4914-986a-cdffc69dfd98" providerId="ADAL" clId="{C0F19EF6-1D0C-43D9-86E2-F1FFB5A01DA2}" dt="2023-03-07T14:16:26.243" v="4631" actId="21"/>
          <ac:picMkLst>
            <pc:docMk/>
            <pc:sldMk cId="2221339096" sldId="317"/>
            <ac:picMk id="10" creationId="{97220BF5-722F-B813-09D2-D5E95A45211F}"/>
          </ac:picMkLst>
        </pc:picChg>
        <pc:picChg chg="add del mod">
          <ac:chgData name="Baudet David" userId="8809c96f-66d1-4914-986a-cdffc69dfd98" providerId="ADAL" clId="{C0F19EF6-1D0C-43D9-86E2-F1FFB5A01DA2}" dt="2023-03-07T14:19:07.946" v="4684" actId="478"/>
          <ac:picMkLst>
            <pc:docMk/>
            <pc:sldMk cId="2221339096" sldId="317"/>
            <ac:picMk id="11" creationId="{6A4C9497-AF3E-F15C-2A7B-F8E90E2FEEA9}"/>
          </ac:picMkLst>
        </pc:picChg>
      </pc:sldChg>
      <pc:sldChg chg="addSp delSp modSp new mod modShow">
        <pc:chgData name="Baudet David" userId="8809c96f-66d1-4914-986a-cdffc69dfd98" providerId="ADAL" clId="{C0F19EF6-1D0C-43D9-86E2-F1FFB5A01DA2}" dt="2023-03-07T14:27:36.197" v="5016" actId="14100"/>
        <pc:sldMkLst>
          <pc:docMk/>
          <pc:sldMk cId="2383967742" sldId="318"/>
        </pc:sldMkLst>
        <pc:spChg chg="del">
          <ac:chgData name="Baudet David" userId="8809c96f-66d1-4914-986a-cdffc69dfd98" providerId="ADAL" clId="{C0F19EF6-1D0C-43D9-86E2-F1FFB5A01DA2}" dt="2023-03-07T14:27:18.701" v="5012" actId="478"/>
          <ac:spMkLst>
            <pc:docMk/>
            <pc:sldMk cId="2383967742" sldId="318"/>
            <ac:spMk id="3" creationId="{7D1B4883-691C-B5B7-FAB0-52CA7160F101}"/>
          </ac:spMkLst>
        </pc:spChg>
        <pc:spChg chg="del">
          <ac:chgData name="Baudet David" userId="8809c96f-66d1-4914-986a-cdffc69dfd98" providerId="ADAL" clId="{C0F19EF6-1D0C-43D9-86E2-F1FFB5A01DA2}" dt="2023-03-07T14:27:18.701" v="5012" actId="478"/>
          <ac:spMkLst>
            <pc:docMk/>
            <pc:sldMk cId="2383967742" sldId="318"/>
            <ac:spMk id="4" creationId="{849B6811-CBFD-BA14-A25E-85E919404F04}"/>
          </ac:spMkLst>
        </pc:spChg>
        <pc:graphicFrameChg chg="add mod modGraphic">
          <ac:chgData name="Baudet David" userId="8809c96f-66d1-4914-986a-cdffc69dfd98" providerId="ADAL" clId="{C0F19EF6-1D0C-43D9-86E2-F1FFB5A01DA2}" dt="2023-03-07T14:27:36.197" v="5016" actId="14100"/>
          <ac:graphicFrameMkLst>
            <pc:docMk/>
            <pc:sldMk cId="2383967742" sldId="318"/>
            <ac:graphicFrameMk id="5" creationId="{12FC6C7B-EBAB-BD00-FBFF-768FBBCDA7B9}"/>
          </ac:graphicFrameMkLst>
        </pc:graphicFrameChg>
      </pc:sldChg>
    </pc:docChg>
  </pc:docChgLst>
  <pc:docChgLst>
    <pc:chgData name="Baudet David" userId="8809c96f-66d1-4914-986a-cdffc69dfd98" providerId="ADAL" clId="{516F8C8C-F9ED-456D-B38D-C21E9A799790}"/>
    <pc:docChg chg="undo custSel addSld delSld modSld sldOrd">
      <pc:chgData name="Baudet David" userId="8809c96f-66d1-4914-986a-cdffc69dfd98" providerId="ADAL" clId="{516F8C8C-F9ED-456D-B38D-C21E9A799790}" dt="2023-03-08T20:38:40.952" v="2860"/>
      <pc:docMkLst>
        <pc:docMk/>
      </pc:docMkLst>
      <pc:sldChg chg="del mod modShow">
        <pc:chgData name="Baudet David" userId="8809c96f-66d1-4914-986a-cdffc69dfd98" providerId="ADAL" clId="{516F8C8C-F9ED-456D-B38D-C21E9A799790}" dt="2023-03-08T10:16:20.553" v="1536" actId="2696"/>
        <pc:sldMkLst>
          <pc:docMk/>
          <pc:sldMk cId="1881269870" sldId="257"/>
        </pc:sldMkLst>
      </pc:sldChg>
      <pc:sldChg chg="addSp delSp modSp mod">
        <pc:chgData name="Baudet David" userId="8809c96f-66d1-4914-986a-cdffc69dfd98" providerId="ADAL" clId="{516F8C8C-F9ED-456D-B38D-C21E9A799790}" dt="2023-03-08T17:08:12.949" v="2752" actId="1076"/>
        <pc:sldMkLst>
          <pc:docMk/>
          <pc:sldMk cId="2064186018" sldId="260"/>
        </pc:sldMkLst>
        <pc:spChg chg="del">
          <ac:chgData name="Baudet David" userId="8809c96f-66d1-4914-986a-cdffc69dfd98" providerId="ADAL" clId="{516F8C8C-F9ED-456D-B38D-C21E9A799790}" dt="2023-03-07T16:23:01.939" v="23" actId="478"/>
          <ac:spMkLst>
            <pc:docMk/>
            <pc:sldMk cId="2064186018" sldId="260"/>
            <ac:spMk id="3" creationId="{1763A536-075E-3730-8DF8-DBA0EFC2D68B}"/>
          </ac:spMkLst>
        </pc:spChg>
        <pc:spChg chg="add mod">
          <ac:chgData name="Baudet David" userId="8809c96f-66d1-4914-986a-cdffc69dfd98" providerId="ADAL" clId="{516F8C8C-F9ED-456D-B38D-C21E9A799790}" dt="2023-03-07T16:32:38.916" v="111" actId="1076"/>
          <ac:spMkLst>
            <pc:docMk/>
            <pc:sldMk cId="2064186018" sldId="260"/>
            <ac:spMk id="4" creationId="{C39F8458-795E-251D-58FE-BF6E59A7D949}"/>
          </ac:spMkLst>
        </pc:spChg>
        <pc:spChg chg="mod">
          <ac:chgData name="Baudet David" userId="8809c96f-66d1-4914-986a-cdffc69dfd98" providerId="ADAL" clId="{516F8C8C-F9ED-456D-B38D-C21E9A799790}" dt="2023-03-07T16:22:08.473" v="22" actId="27636"/>
          <ac:spMkLst>
            <pc:docMk/>
            <pc:sldMk cId="2064186018" sldId="260"/>
            <ac:spMk id="8" creationId="{4D680305-55BF-2A99-E254-555F680A6EFC}"/>
          </ac:spMkLst>
        </pc:spChg>
        <pc:picChg chg="mod">
          <ac:chgData name="Baudet David" userId="8809c96f-66d1-4914-986a-cdffc69dfd98" providerId="ADAL" clId="{516F8C8C-F9ED-456D-B38D-C21E9A799790}" dt="2023-03-08T17:08:12.949" v="2752" actId="1076"/>
          <ac:picMkLst>
            <pc:docMk/>
            <pc:sldMk cId="2064186018" sldId="260"/>
            <ac:picMk id="9" creationId="{327BC398-8272-86FA-CFF6-932E22A74C58}"/>
          </ac:picMkLst>
        </pc:picChg>
      </pc:sldChg>
      <pc:sldChg chg="addSp modSp add mod">
        <pc:chgData name="Baudet David" userId="8809c96f-66d1-4914-986a-cdffc69dfd98" providerId="ADAL" clId="{516F8C8C-F9ED-456D-B38D-C21E9A799790}" dt="2023-03-08T17:08:42.962" v="2768" actId="1076"/>
        <pc:sldMkLst>
          <pc:docMk/>
          <pc:sldMk cId="3159845990" sldId="266"/>
        </pc:sldMkLst>
        <pc:spChg chg="mod">
          <ac:chgData name="Baudet David" userId="8809c96f-66d1-4914-986a-cdffc69dfd98" providerId="ADAL" clId="{516F8C8C-F9ED-456D-B38D-C21E9A799790}" dt="2023-03-08T17:06:53.988" v="2700" actId="20577"/>
          <ac:spMkLst>
            <pc:docMk/>
            <pc:sldMk cId="3159845990" sldId="266"/>
            <ac:spMk id="2" creationId="{00000000-0000-0000-0000-000000000000}"/>
          </ac:spMkLst>
        </pc:spChg>
        <pc:spChg chg="add mod">
          <ac:chgData name="Baudet David" userId="8809c96f-66d1-4914-986a-cdffc69dfd98" providerId="ADAL" clId="{516F8C8C-F9ED-456D-B38D-C21E9A799790}" dt="2023-03-08T17:07:14.939" v="2704" actId="208"/>
          <ac:spMkLst>
            <pc:docMk/>
            <pc:sldMk cId="3159845990" sldId="266"/>
            <ac:spMk id="3" creationId="{94B8B2A2-71A6-EB21-C59A-3E8C9B13E0B5}"/>
          </ac:spMkLst>
        </pc:spChg>
        <pc:spChg chg="add mod">
          <ac:chgData name="Baudet David" userId="8809c96f-66d1-4914-986a-cdffc69dfd98" providerId="ADAL" clId="{516F8C8C-F9ED-456D-B38D-C21E9A799790}" dt="2023-03-08T17:07:27.574" v="2708" actId="571"/>
          <ac:spMkLst>
            <pc:docMk/>
            <pc:sldMk cId="3159845990" sldId="266"/>
            <ac:spMk id="4" creationId="{40C3E9FF-642F-AD01-FFF1-276AE72B00DD}"/>
          </ac:spMkLst>
        </pc:spChg>
        <pc:spChg chg="add mod">
          <ac:chgData name="Baudet David" userId="8809c96f-66d1-4914-986a-cdffc69dfd98" providerId="ADAL" clId="{516F8C8C-F9ED-456D-B38D-C21E9A799790}" dt="2023-03-08T17:08:03.369" v="2750" actId="1076"/>
          <ac:spMkLst>
            <pc:docMk/>
            <pc:sldMk cId="3159845990" sldId="266"/>
            <ac:spMk id="5" creationId="{85DCC6EB-05B9-0ED7-EA81-05860CC0E006}"/>
          </ac:spMkLst>
        </pc:spChg>
        <pc:picChg chg="add mod">
          <ac:chgData name="Baudet David" userId="8809c96f-66d1-4914-986a-cdffc69dfd98" providerId="ADAL" clId="{516F8C8C-F9ED-456D-B38D-C21E9A799790}" dt="2023-03-08T17:08:42.962" v="2768" actId="1076"/>
          <ac:picMkLst>
            <pc:docMk/>
            <pc:sldMk cId="3159845990" sldId="266"/>
            <ac:picMk id="6" creationId="{CAF29784-FB7D-3EAC-925E-B32D0F2D757A}"/>
          </ac:picMkLst>
        </pc:picChg>
        <pc:picChg chg="mod ord">
          <ac:chgData name="Baudet David" userId="8809c96f-66d1-4914-986a-cdffc69dfd98" providerId="ADAL" clId="{516F8C8C-F9ED-456D-B38D-C21E9A799790}" dt="2023-03-08T17:08:40.211" v="2766" actId="1076"/>
          <ac:picMkLst>
            <pc:docMk/>
            <pc:sldMk cId="3159845990" sldId="266"/>
            <ac:picMk id="7" creationId="{F0F13EC4-5289-3C08-890F-0BC60680DBA9}"/>
          </ac:picMkLst>
        </pc:picChg>
        <pc:picChg chg="add mod">
          <ac:chgData name="Baudet David" userId="8809c96f-66d1-4914-986a-cdffc69dfd98" providerId="ADAL" clId="{516F8C8C-F9ED-456D-B38D-C21E9A799790}" dt="2023-03-08T17:08:36.821" v="2764" actId="1076"/>
          <ac:picMkLst>
            <pc:docMk/>
            <pc:sldMk cId="3159845990" sldId="266"/>
            <ac:picMk id="8" creationId="{B72540E6-4A3E-B903-C59B-C79CA5F002D5}"/>
          </ac:picMkLst>
        </pc:picChg>
      </pc:sldChg>
      <pc:sldChg chg="addSp modSp del mod modAnim modShow">
        <pc:chgData name="Baudet David" userId="8809c96f-66d1-4914-986a-cdffc69dfd98" providerId="ADAL" clId="{516F8C8C-F9ED-456D-B38D-C21E9A799790}" dt="2023-03-08T10:16:52.377" v="1554" actId="2696"/>
        <pc:sldMkLst>
          <pc:docMk/>
          <pc:sldMk cId="3278543840" sldId="280"/>
        </pc:sldMkLst>
        <pc:spChg chg="mod">
          <ac:chgData name="Baudet David" userId="8809c96f-66d1-4914-986a-cdffc69dfd98" providerId="ADAL" clId="{516F8C8C-F9ED-456D-B38D-C21E9A799790}" dt="2023-03-07T16:32:42.350" v="113" actId="1076"/>
          <ac:spMkLst>
            <pc:docMk/>
            <pc:sldMk cId="3278543840" sldId="280"/>
            <ac:spMk id="6" creationId="{B622985D-ADE5-39A7-1AB8-81FCD13ED610}"/>
          </ac:spMkLst>
        </pc:spChg>
        <pc:spChg chg="add mod">
          <ac:chgData name="Baudet David" userId="8809c96f-66d1-4914-986a-cdffc69dfd98" providerId="ADAL" clId="{516F8C8C-F9ED-456D-B38D-C21E9A799790}" dt="2023-03-07T16:32:26.772" v="106" actId="571"/>
          <ac:spMkLst>
            <pc:docMk/>
            <pc:sldMk cId="3278543840" sldId="280"/>
            <ac:spMk id="8" creationId="{EB882E37-F7F6-B464-C37F-6A5F4533B85A}"/>
          </ac:spMkLst>
        </pc:spChg>
      </pc:sldChg>
      <pc:sldChg chg="modSp">
        <pc:chgData name="Baudet David" userId="8809c96f-66d1-4914-986a-cdffc69dfd98" providerId="ADAL" clId="{516F8C8C-F9ED-456D-B38D-C21E9A799790}" dt="2023-03-08T08:09:27.157" v="687" actId="20577"/>
        <pc:sldMkLst>
          <pc:docMk/>
          <pc:sldMk cId="796783791" sldId="284"/>
        </pc:sldMkLst>
        <pc:spChg chg="mod">
          <ac:chgData name="Baudet David" userId="8809c96f-66d1-4914-986a-cdffc69dfd98" providerId="ADAL" clId="{516F8C8C-F9ED-456D-B38D-C21E9A799790}" dt="2023-03-08T08:09:27.157" v="687" actId="20577"/>
          <ac:spMkLst>
            <pc:docMk/>
            <pc:sldMk cId="796783791" sldId="284"/>
            <ac:spMk id="8" creationId="{9FC95632-7D21-6EBB-C820-FDE8527628AA}"/>
          </ac:spMkLst>
        </pc:spChg>
        <pc:spChg chg="mod">
          <ac:chgData name="Baudet David" userId="8809c96f-66d1-4914-986a-cdffc69dfd98" providerId="ADAL" clId="{516F8C8C-F9ED-456D-B38D-C21E9A799790}" dt="2023-03-08T08:03:59.725" v="682" actId="6549"/>
          <ac:spMkLst>
            <pc:docMk/>
            <pc:sldMk cId="796783791" sldId="284"/>
            <ac:spMk id="10" creationId="{FC55A0A0-3BCD-3F33-3493-0FB70FC0E4D0}"/>
          </ac:spMkLst>
        </pc:spChg>
      </pc:sldChg>
      <pc:sldChg chg="del">
        <pc:chgData name="Baudet David" userId="8809c96f-66d1-4914-986a-cdffc69dfd98" providerId="ADAL" clId="{516F8C8C-F9ED-456D-B38D-C21E9A799790}" dt="2023-03-08T09:47:36.904" v="1235" actId="2696"/>
        <pc:sldMkLst>
          <pc:docMk/>
          <pc:sldMk cId="2715784727" sldId="286"/>
        </pc:sldMkLst>
      </pc:sldChg>
      <pc:sldChg chg="addSp delSp modSp mod ord modClrScheme modAnim chgLayout">
        <pc:chgData name="Baudet David" userId="8809c96f-66d1-4914-986a-cdffc69dfd98" providerId="ADAL" clId="{516F8C8C-F9ED-456D-B38D-C21E9A799790}" dt="2023-03-08T16:07:47.756" v="2586"/>
        <pc:sldMkLst>
          <pc:docMk/>
          <pc:sldMk cId="2338680501" sldId="287"/>
        </pc:sldMkLst>
        <pc:spChg chg="add del mod ord">
          <ac:chgData name="Baudet David" userId="8809c96f-66d1-4914-986a-cdffc69dfd98" providerId="ADAL" clId="{516F8C8C-F9ED-456D-B38D-C21E9A799790}" dt="2023-03-07T19:56:31.168" v="118" actId="478"/>
          <ac:spMkLst>
            <pc:docMk/>
            <pc:sldMk cId="2338680501" sldId="287"/>
            <ac:spMk id="2" creationId="{F43430EC-B45D-D3F6-43EA-1C0F2BC4D638}"/>
          </ac:spMkLst>
        </pc:spChg>
        <pc:spChg chg="mod ord">
          <ac:chgData name="Baudet David" userId="8809c96f-66d1-4914-986a-cdffc69dfd98" providerId="ADAL" clId="{516F8C8C-F9ED-456D-B38D-C21E9A799790}" dt="2023-03-07T19:56:28.500" v="116" actId="700"/>
          <ac:spMkLst>
            <pc:docMk/>
            <pc:sldMk cId="2338680501" sldId="287"/>
            <ac:spMk id="3" creationId="{96951921-C2DB-48E3-B1BB-5E86EE8AD4D9}"/>
          </ac:spMkLst>
        </pc:spChg>
        <pc:spChg chg="mod ord">
          <ac:chgData name="Baudet David" userId="8809c96f-66d1-4914-986a-cdffc69dfd98" providerId="ADAL" clId="{516F8C8C-F9ED-456D-B38D-C21E9A799790}" dt="2023-03-07T19:56:28.500" v="116" actId="700"/>
          <ac:spMkLst>
            <pc:docMk/>
            <pc:sldMk cId="2338680501" sldId="287"/>
            <ac:spMk id="4" creationId="{9E8DB31B-2213-8DA2-D64D-ADE5D1E29758}"/>
          </ac:spMkLst>
        </pc:spChg>
        <pc:spChg chg="del mod topLvl">
          <ac:chgData name="Baudet David" userId="8809c96f-66d1-4914-986a-cdffc69dfd98" providerId="ADAL" clId="{516F8C8C-F9ED-456D-B38D-C21E9A799790}" dt="2023-03-08T08:44:22.086" v="701" actId="478"/>
          <ac:spMkLst>
            <pc:docMk/>
            <pc:sldMk cId="2338680501" sldId="287"/>
            <ac:spMk id="11" creationId="{E554FBDA-E845-AC3B-A2F9-847F77782F89}"/>
          </ac:spMkLst>
        </pc:spChg>
        <pc:spChg chg="mod">
          <ac:chgData name="Baudet David" userId="8809c96f-66d1-4914-986a-cdffc69dfd98" providerId="ADAL" clId="{516F8C8C-F9ED-456D-B38D-C21E9A799790}" dt="2023-03-08T16:07:43.243" v="2585" actId="1076"/>
          <ac:spMkLst>
            <pc:docMk/>
            <pc:sldMk cId="2338680501" sldId="287"/>
            <ac:spMk id="12" creationId="{085D595D-9922-4E82-40CD-21CD07D3D1FB}"/>
          </ac:spMkLst>
        </pc:spChg>
        <pc:spChg chg="add mod">
          <ac:chgData name="Baudet David" userId="8809c96f-66d1-4914-986a-cdffc69dfd98" providerId="ADAL" clId="{516F8C8C-F9ED-456D-B38D-C21E9A799790}" dt="2023-03-08T16:07:42.775" v="2584" actId="571"/>
          <ac:spMkLst>
            <pc:docMk/>
            <pc:sldMk cId="2338680501" sldId="287"/>
            <ac:spMk id="15" creationId="{7A274987-680D-97C4-74EC-129B277DE088}"/>
          </ac:spMkLst>
        </pc:spChg>
        <pc:spChg chg="add mod">
          <ac:chgData name="Baudet David" userId="8809c96f-66d1-4914-986a-cdffc69dfd98" providerId="ADAL" clId="{516F8C8C-F9ED-456D-B38D-C21E9A799790}" dt="2023-03-08T16:07:42.775" v="2584" actId="571"/>
          <ac:spMkLst>
            <pc:docMk/>
            <pc:sldMk cId="2338680501" sldId="287"/>
            <ac:spMk id="19" creationId="{C1C34E66-FC2A-1AE3-C271-1C0ED3EC265C}"/>
          </ac:spMkLst>
        </pc:spChg>
        <pc:grpChg chg="add del mod">
          <ac:chgData name="Baudet David" userId="8809c96f-66d1-4914-986a-cdffc69dfd98" providerId="ADAL" clId="{516F8C8C-F9ED-456D-B38D-C21E9A799790}" dt="2023-03-08T08:44:22.086" v="701" actId="478"/>
          <ac:grpSpMkLst>
            <pc:docMk/>
            <pc:sldMk cId="2338680501" sldId="287"/>
            <ac:grpSpMk id="2" creationId="{7017BD0F-3EE6-2F54-AD1D-D79DA0C1EAE5}"/>
          </ac:grpSpMkLst>
        </pc:grpChg>
        <pc:picChg chg="del">
          <ac:chgData name="Baudet David" userId="8809c96f-66d1-4914-986a-cdffc69dfd98" providerId="ADAL" clId="{516F8C8C-F9ED-456D-B38D-C21E9A799790}" dt="2023-03-08T08:44:17.836" v="699" actId="478"/>
          <ac:picMkLst>
            <pc:docMk/>
            <pc:sldMk cId="2338680501" sldId="287"/>
            <ac:picMk id="7" creationId="{4AE52D25-EE21-41FE-8F39-B67A43206CF2}"/>
          </ac:picMkLst>
        </pc:picChg>
        <pc:picChg chg="mod topLvl">
          <ac:chgData name="Baudet David" userId="8809c96f-66d1-4914-986a-cdffc69dfd98" providerId="ADAL" clId="{516F8C8C-F9ED-456D-B38D-C21E9A799790}" dt="2023-03-08T08:44:25.899" v="703" actId="1076"/>
          <ac:picMkLst>
            <pc:docMk/>
            <pc:sldMk cId="2338680501" sldId="287"/>
            <ac:picMk id="8" creationId="{C8BFA435-3BC3-06D3-85CD-4FDE71729392}"/>
          </ac:picMkLst>
        </pc:picChg>
      </pc:sldChg>
      <pc:sldChg chg="del">
        <pc:chgData name="Baudet David" userId="8809c96f-66d1-4914-986a-cdffc69dfd98" providerId="ADAL" clId="{516F8C8C-F9ED-456D-B38D-C21E9A799790}" dt="2023-03-08T13:34:37.714" v="2581" actId="47"/>
        <pc:sldMkLst>
          <pc:docMk/>
          <pc:sldMk cId="2500982192" sldId="288"/>
        </pc:sldMkLst>
      </pc:sldChg>
      <pc:sldChg chg="addSp delSp modSp mod">
        <pc:chgData name="Baudet David" userId="8809c96f-66d1-4914-986a-cdffc69dfd98" providerId="ADAL" clId="{516F8C8C-F9ED-456D-B38D-C21E9A799790}" dt="2023-03-08T16:09:03.397" v="2682" actId="478"/>
        <pc:sldMkLst>
          <pc:docMk/>
          <pc:sldMk cId="1868137886" sldId="298"/>
        </pc:sldMkLst>
        <pc:spChg chg="mod">
          <ac:chgData name="Baudet David" userId="8809c96f-66d1-4914-986a-cdffc69dfd98" providerId="ADAL" clId="{516F8C8C-F9ED-456D-B38D-C21E9A799790}" dt="2023-03-08T10:24:39.078" v="1795" actId="113"/>
          <ac:spMkLst>
            <pc:docMk/>
            <pc:sldMk cId="1868137886" sldId="298"/>
            <ac:spMk id="3" creationId="{900F925B-7B80-8144-E987-56FD8DCAC1DC}"/>
          </ac:spMkLst>
        </pc:spChg>
        <pc:spChg chg="mod">
          <ac:chgData name="Baudet David" userId="8809c96f-66d1-4914-986a-cdffc69dfd98" providerId="ADAL" clId="{516F8C8C-F9ED-456D-B38D-C21E9A799790}" dt="2023-03-07T20:12:05.033" v="680" actId="20577"/>
          <ac:spMkLst>
            <pc:docMk/>
            <pc:sldMk cId="1868137886" sldId="298"/>
            <ac:spMk id="4" creationId="{AB86E89E-0959-8663-D447-937AF8DA1AD2}"/>
          </ac:spMkLst>
        </pc:spChg>
        <pc:spChg chg="mod">
          <ac:chgData name="Baudet David" userId="8809c96f-66d1-4914-986a-cdffc69dfd98" providerId="ADAL" clId="{516F8C8C-F9ED-456D-B38D-C21E9A799790}" dt="2023-03-08T10:19:09.619" v="1599" actId="571"/>
          <ac:spMkLst>
            <pc:docMk/>
            <pc:sldMk cId="1868137886" sldId="298"/>
            <ac:spMk id="31" creationId="{FFD8C56F-71F6-4C92-BED7-F8969AD939C6}"/>
          </ac:spMkLst>
        </pc:spChg>
        <pc:spChg chg="mod">
          <ac:chgData name="Baudet David" userId="8809c96f-66d1-4914-986a-cdffc69dfd98" providerId="ADAL" clId="{516F8C8C-F9ED-456D-B38D-C21E9A799790}" dt="2023-03-08T10:19:09.619" v="1599" actId="571"/>
          <ac:spMkLst>
            <pc:docMk/>
            <pc:sldMk cId="1868137886" sldId="298"/>
            <ac:spMk id="34" creationId="{9894A967-4884-6A77-DEB8-0F9FB91832B0}"/>
          </ac:spMkLst>
        </pc:spChg>
        <pc:spChg chg="mod">
          <ac:chgData name="Baudet David" userId="8809c96f-66d1-4914-986a-cdffc69dfd98" providerId="ADAL" clId="{516F8C8C-F9ED-456D-B38D-C21E9A799790}" dt="2023-03-08T10:19:09.619" v="1599" actId="571"/>
          <ac:spMkLst>
            <pc:docMk/>
            <pc:sldMk cId="1868137886" sldId="298"/>
            <ac:spMk id="37" creationId="{5F1F1B84-1E80-FA35-76EC-2EE8CFA0A8D6}"/>
          </ac:spMkLst>
        </pc:spChg>
        <pc:grpChg chg="mod">
          <ac:chgData name="Baudet David" userId="8809c96f-66d1-4914-986a-cdffc69dfd98" providerId="ADAL" clId="{516F8C8C-F9ED-456D-B38D-C21E9A799790}" dt="2023-03-08T10:19:07.885" v="1598" actId="1076"/>
          <ac:grpSpMkLst>
            <pc:docMk/>
            <pc:sldMk cId="1868137886" sldId="298"/>
            <ac:grpSpMk id="15" creationId="{5394DE3B-B17A-C61F-5B20-68FCEEE4A9EA}"/>
          </ac:grpSpMkLst>
        </pc:grpChg>
        <pc:grpChg chg="add del mod">
          <ac:chgData name="Baudet David" userId="8809c96f-66d1-4914-986a-cdffc69dfd98" providerId="ADAL" clId="{516F8C8C-F9ED-456D-B38D-C21E9A799790}" dt="2023-03-08T16:08:59.286" v="2680" actId="478"/>
          <ac:grpSpMkLst>
            <pc:docMk/>
            <pc:sldMk cId="1868137886" sldId="298"/>
            <ac:grpSpMk id="29" creationId="{18D1D381-0A07-1EED-34D7-2A15A3F16EA3}"/>
          </ac:grpSpMkLst>
        </pc:grpChg>
        <pc:grpChg chg="add del mod">
          <ac:chgData name="Baudet David" userId="8809c96f-66d1-4914-986a-cdffc69dfd98" providerId="ADAL" clId="{516F8C8C-F9ED-456D-B38D-C21E9A799790}" dt="2023-03-08T16:09:01.369" v="2681" actId="478"/>
          <ac:grpSpMkLst>
            <pc:docMk/>
            <pc:sldMk cId="1868137886" sldId="298"/>
            <ac:grpSpMk id="32" creationId="{41D4EE5F-8BD2-F124-8313-1B3C023B6170}"/>
          </ac:grpSpMkLst>
        </pc:grpChg>
        <pc:grpChg chg="add del mod">
          <ac:chgData name="Baudet David" userId="8809c96f-66d1-4914-986a-cdffc69dfd98" providerId="ADAL" clId="{516F8C8C-F9ED-456D-B38D-C21E9A799790}" dt="2023-03-08T16:09:03.397" v="2682" actId="478"/>
          <ac:grpSpMkLst>
            <pc:docMk/>
            <pc:sldMk cId="1868137886" sldId="298"/>
            <ac:grpSpMk id="35" creationId="{F43D42CB-ACED-FCE4-B4DD-A84158230868}"/>
          </ac:grpSpMkLst>
        </pc:grpChg>
        <pc:picChg chg="mod">
          <ac:chgData name="Baudet David" userId="8809c96f-66d1-4914-986a-cdffc69dfd98" providerId="ADAL" clId="{516F8C8C-F9ED-456D-B38D-C21E9A799790}" dt="2023-03-08T10:19:09.619" v="1599" actId="571"/>
          <ac:picMkLst>
            <pc:docMk/>
            <pc:sldMk cId="1868137886" sldId="298"/>
            <ac:picMk id="30" creationId="{F59D73E6-68CC-2604-2B22-799D5FEE622B}"/>
          </ac:picMkLst>
        </pc:picChg>
        <pc:picChg chg="mod">
          <ac:chgData name="Baudet David" userId="8809c96f-66d1-4914-986a-cdffc69dfd98" providerId="ADAL" clId="{516F8C8C-F9ED-456D-B38D-C21E9A799790}" dt="2023-03-08T10:19:09.619" v="1599" actId="571"/>
          <ac:picMkLst>
            <pc:docMk/>
            <pc:sldMk cId="1868137886" sldId="298"/>
            <ac:picMk id="33" creationId="{47CD7E84-03DD-9CE2-654A-36F219CC84E2}"/>
          </ac:picMkLst>
        </pc:picChg>
        <pc:picChg chg="mod">
          <ac:chgData name="Baudet David" userId="8809c96f-66d1-4914-986a-cdffc69dfd98" providerId="ADAL" clId="{516F8C8C-F9ED-456D-B38D-C21E9A799790}" dt="2023-03-08T10:19:09.619" v="1599" actId="571"/>
          <ac:picMkLst>
            <pc:docMk/>
            <pc:sldMk cId="1868137886" sldId="298"/>
            <ac:picMk id="36" creationId="{B47E7F39-2B95-2FCB-CABD-2721FF53FF01}"/>
          </ac:picMkLst>
        </pc:picChg>
      </pc:sldChg>
      <pc:sldChg chg="mod modShow">
        <pc:chgData name="Baudet David" userId="8809c96f-66d1-4914-986a-cdffc69dfd98" providerId="ADAL" clId="{516F8C8C-F9ED-456D-B38D-C21E9A799790}" dt="2023-03-07T20:20:00.898" v="681" actId="729"/>
        <pc:sldMkLst>
          <pc:docMk/>
          <pc:sldMk cId="4239661009" sldId="300"/>
        </pc:sldMkLst>
      </pc:sldChg>
      <pc:sldChg chg="modSp mod">
        <pc:chgData name="Baudet David" userId="8809c96f-66d1-4914-986a-cdffc69dfd98" providerId="ADAL" clId="{516F8C8C-F9ED-456D-B38D-C21E9A799790}" dt="2023-03-08T09:51:16.369" v="1373" actId="20577"/>
        <pc:sldMkLst>
          <pc:docMk/>
          <pc:sldMk cId="1355283249" sldId="310"/>
        </pc:sldMkLst>
        <pc:spChg chg="mod">
          <ac:chgData name="Baudet David" userId="8809c96f-66d1-4914-986a-cdffc69dfd98" providerId="ADAL" clId="{516F8C8C-F9ED-456D-B38D-C21E9A799790}" dt="2023-03-08T09:51:16.369" v="1373" actId="20577"/>
          <ac:spMkLst>
            <pc:docMk/>
            <pc:sldMk cId="1355283249" sldId="310"/>
            <ac:spMk id="4" creationId="{2DB9C3A1-8C42-0AB4-0582-2F2687C928E5}"/>
          </ac:spMkLst>
        </pc:spChg>
        <pc:spChg chg="mod">
          <ac:chgData name="Baudet David" userId="8809c96f-66d1-4914-986a-cdffc69dfd98" providerId="ADAL" clId="{516F8C8C-F9ED-456D-B38D-C21E9A799790}" dt="2023-03-08T09:51:11.955" v="1361" actId="20577"/>
          <ac:spMkLst>
            <pc:docMk/>
            <pc:sldMk cId="1355283249" sldId="310"/>
            <ac:spMk id="13" creationId="{BE601BD7-3F54-835D-1FC8-26AA58F2CD99}"/>
          </ac:spMkLst>
        </pc:spChg>
      </pc:sldChg>
      <pc:sldChg chg="modSp mod">
        <pc:chgData name="Baudet David" userId="8809c96f-66d1-4914-986a-cdffc69dfd98" providerId="ADAL" clId="{516F8C8C-F9ED-456D-B38D-C21E9A799790}" dt="2023-03-08T09:51:00.905" v="1348" actId="20577"/>
        <pc:sldMkLst>
          <pc:docMk/>
          <pc:sldMk cId="504506986" sldId="312"/>
        </pc:sldMkLst>
        <pc:spChg chg="mod">
          <ac:chgData name="Baudet David" userId="8809c96f-66d1-4914-986a-cdffc69dfd98" providerId="ADAL" clId="{516F8C8C-F9ED-456D-B38D-C21E9A799790}" dt="2023-03-08T09:50:56.256" v="1335" actId="20577"/>
          <ac:spMkLst>
            <pc:docMk/>
            <pc:sldMk cId="504506986" sldId="312"/>
            <ac:spMk id="4" creationId="{2DB9C3A1-8C42-0AB4-0582-2F2687C928E5}"/>
          </ac:spMkLst>
        </pc:spChg>
        <pc:spChg chg="mod">
          <ac:chgData name="Baudet David" userId="8809c96f-66d1-4914-986a-cdffc69dfd98" providerId="ADAL" clId="{516F8C8C-F9ED-456D-B38D-C21E9A799790}" dt="2023-03-08T09:51:00.905" v="1348" actId="20577"/>
          <ac:spMkLst>
            <pc:docMk/>
            <pc:sldMk cId="504506986" sldId="312"/>
            <ac:spMk id="13" creationId="{BE601BD7-3F54-835D-1FC8-26AA58F2CD99}"/>
          </ac:spMkLst>
        </pc:spChg>
      </pc:sldChg>
      <pc:sldChg chg="modSp mod">
        <pc:chgData name="Baudet David" userId="8809c96f-66d1-4914-986a-cdffc69dfd98" providerId="ADAL" clId="{516F8C8C-F9ED-456D-B38D-C21E9A799790}" dt="2023-03-08T20:38:09.348" v="2852" actId="1076"/>
        <pc:sldMkLst>
          <pc:docMk/>
          <pc:sldMk cId="732133239" sldId="313"/>
        </pc:sldMkLst>
        <pc:graphicFrameChg chg="mod">
          <ac:chgData name="Baudet David" userId="8809c96f-66d1-4914-986a-cdffc69dfd98" providerId="ADAL" clId="{516F8C8C-F9ED-456D-B38D-C21E9A799790}" dt="2023-03-08T20:38:09.348" v="2852" actId="1076"/>
          <ac:graphicFrameMkLst>
            <pc:docMk/>
            <pc:sldMk cId="732133239" sldId="313"/>
            <ac:graphicFrameMk id="13" creationId="{6508A0C7-5426-C173-82ED-CBD76C6D9DA7}"/>
          </ac:graphicFrameMkLst>
        </pc:graphicFrameChg>
      </pc:sldChg>
      <pc:sldChg chg="modSp mod">
        <pc:chgData name="Baudet David" userId="8809c96f-66d1-4914-986a-cdffc69dfd98" providerId="ADAL" clId="{516F8C8C-F9ED-456D-B38D-C21E9A799790}" dt="2023-03-08T20:30:54.001" v="2775" actId="20577"/>
        <pc:sldMkLst>
          <pc:docMk/>
          <pc:sldMk cId="1677624636" sldId="316"/>
        </pc:sldMkLst>
        <pc:spChg chg="mod">
          <ac:chgData name="Baudet David" userId="8809c96f-66d1-4914-986a-cdffc69dfd98" providerId="ADAL" clId="{516F8C8C-F9ED-456D-B38D-C21E9A799790}" dt="2023-03-08T20:30:49.802" v="2772" actId="20577"/>
          <ac:spMkLst>
            <pc:docMk/>
            <pc:sldMk cId="1677624636" sldId="316"/>
            <ac:spMk id="4" creationId="{2DB9C3A1-8C42-0AB4-0582-2F2687C928E5}"/>
          </ac:spMkLst>
        </pc:spChg>
        <pc:spChg chg="mod">
          <ac:chgData name="Baudet David" userId="8809c96f-66d1-4914-986a-cdffc69dfd98" providerId="ADAL" clId="{516F8C8C-F9ED-456D-B38D-C21E9A799790}" dt="2023-03-08T20:30:54.001" v="2775" actId="20577"/>
          <ac:spMkLst>
            <pc:docMk/>
            <pc:sldMk cId="1677624636" sldId="316"/>
            <ac:spMk id="20" creationId="{0DEF3F60-F82F-C28B-8E80-9A573208E4B9}"/>
          </ac:spMkLst>
        </pc:spChg>
      </pc:sldChg>
      <pc:sldChg chg="modSp mod">
        <pc:chgData name="Baudet David" userId="8809c96f-66d1-4914-986a-cdffc69dfd98" providerId="ADAL" clId="{516F8C8C-F9ED-456D-B38D-C21E9A799790}" dt="2023-03-08T08:23:11.031" v="698" actId="1076"/>
        <pc:sldMkLst>
          <pc:docMk/>
          <pc:sldMk cId="2383967742" sldId="318"/>
        </pc:sldMkLst>
        <pc:graphicFrameChg chg="mod modGraphic">
          <ac:chgData name="Baudet David" userId="8809c96f-66d1-4914-986a-cdffc69dfd98" providerId="ADAL" clId="{516F8C8C-F9ED-456D-B38D-C21E9A799790}" dt="2023-03-08T08:23:11.031" v="698" actId="1076"/>
          <ac:graphicFrameMkLst>
            <pc:docMk/>
            <pc:sldMk cId="2383967742" sldId="318"/>
            <ac:graphicFrameMk id="5" creationId="{12FC6C7B-EBAB-BD00-FBFF-768FBBCDA7B9}"/>
          </ac:graphicFrameMkLst>
        </pc:graphicFrameChg>
      </pc:sldChg>
      <pc:sldChg chg="addSp delSp modSp new mod addAnim delAnim modAnim">
        <pc:chgData name="Baudet David" userId="8809c96f-66d1-4914-986a-cdffc69dfd98" providerId="ADAL" clId="{516F8C8C-F9ED-456D-B38D-C21E9A799790}" dt="2023-03-08T20:38:40.952" v="2860"/>
        <pc:sldMkLst>
          <pc:docMk/>
          <pc:sldMk cId="2277255689" sldId="319"/>
        </pc:sldMkLst>
        <pc:spChg chg="mod">
          <ac:chgData name="Baudet David" userId="8809c96f-66d1-4914-986a-cdffc69dfd98" providerId="ADAL" clId="{516F8C8C-F9ED-456D-B38D-C21E9A799790}" dt="2023-03-08T10:56:57.525" v="2368" actId="6549"/>
          <ac:spMkLst>
            <pc:docMk/>
            <pc:sldMk cId="2277255689" sldId="319"/>
            <ac:spMk id="3" creationId="{16772BC2-9CF9-575D-5778-4D941C27DEF4}"/>
          </ac:spMkLst>
        </pc:spChg>
        <pc:spChg chg="mod">
          <ac:chgData name="Baudet David" userId="8809c96f-66d1-4914-986a-cdffc69dfd98" providerId="ADAL" clId="{516F8C8C-F9ED-456D-B38D-C21E9A799790}" dt="2023-03-07T20:01:12.188" v="623" actId="20577"/>
          <ac:spMkLst>
            <pc:docMk/>
            <pc:sldMk cId="2277255689" sldId="319"/>
            <ac:spMk id="4" creationId="{786F0826-4AC4-D896-7620-F16C63B8573E}"/>
          </ac:spMkLst>
        </pc:spChg>
        <pc:spChg chg="add mod">
          <ac:chgData name="Baudet David" userId="8809c96f-66d1-4914-986a-cdffc69dfd98" providerId="ADAL" clId="{516F8C8C-F9ED-456D-B38D-C21E9A799790}" dt="2023-03-08T20:38:26.092" v="2858" actId="14100"/>
          <ac:spMkLst>
            <pc:docMk/>
            <pc:sldMk cId="2277255689" sldId="319"/>
            <ac:spMk id="11" creationId="{C75E6D39-CADE-3CCE-D186-136784901DBA}"/>
          </ac:spMkLst>
        </pc:spChg>
        <pc:graphicFrameChg chg="add del mod">
          <ac:chgData name="Baudet David" userId="8809c96f-66d1-4914-986a-cdffc69dfd98" providerId="ADAL" clId="{516F8C8C-F9ED-456D-B38D-C21E9A799790}" dt="2023-03-08T10:56:24.666" v="2365" actId="478"/>
          <ac:graphicFrameMkLst>
            <pc:docMk/>
            <pc:sldMk cId="2277255689" sldId="319"/>
            <ac:graphicFrameMk id="5" creationId="{C6D954BC-8C82-DC75-5D3C-F11133EEA08A}"/>
          </ac:graphicFrameMkLst>
        </pc:graphicFrameChg>
        <pc:graphicFrameChg chg="add del mod">
          <ac:chgData name="Baudet David" userId="8809c96f-66d1-4914-986a-cdffc69dfd98" providerId="ADAL" clId="{516F8C8C-F9ED-456D-B38D-C21E9A799790}" dt="2023-03-08T10:55:37.657" v="2363"/>
          <ac:graphicFrameMkLst>
            <pc:docMk/>
            <pc:sldMk cId="2277255689" sldId="319"/>
            <ac:graphicFrameMk id="6" creationId="{B6CA07A1-ADEB-DA78-32B4-4655CE35F3CC}"/>
          </ac:graphicFrameMkLst>
        </pc:graphicFrameChg>
        <pc:graphicFrameChg chg="add mod modGraphic">
          <ac:chgData name="Baudet David" userId="8809c96f-66d1-4914-986a-cdffc69dfd98" providerId="ADAL" clId="{516F8C8C-F9ED-456D-B38D-C21E9A799790}" dt="2023-03-08T20:38:17.355" v="2855" actId="1076"/>
          <ac:graphicFrameMkLst>
            <pc:docMk/>
            <pc:sldMk cId="2277255689" sldId="319"/>
            <ac:graphicFrameMk id="7" creationId="{F21A3BBA-8536-EB0D-29A8-C795B07EFABE}"/>
          </ac:graphicFrameMkLst>
        </pc:graphicFrameChg>
        <pc:graphicFrameChg chg="add del mod">
          <ac:chgData name="Baudet David" userId="8809c96f-66d1-4914-986a-cdffc69dfd98" providerId="ADAL" clId="{516F8C8C-F9ED-456D-B38D-C21E9A799790}" dt="2023-03-08T20:35:30.049" v="2810" actId="478"/>
          <ac:graphicFrameMkLst>
            <pc:docMk/>
            <pc:sldMk cId="2277255689" sldId="319"/>
            <ac:graphicFrameMk id="10" creationId="{234857F8-6FFF-DCB9-2294-ED04C6F7FF47}"/>
          </ac:graphicFrameMkLst>
        </pc:graphicFrameChg>
        <pc:picChg chg="add del">
          <ac:chgData name="Baudet David" userId="8809c96f-66d1-4914-986a-cdffc69dfd98" providerId="ADAL" clId="{516F8C8C-F9ED-456D-B38D-C21E9A799790}" dt="2023-03-08T11:02:43.321" v="2577" actId="478"/>
          <ac:picMkLst>
            <pc:docMk/>
            <pc:sldMk cId="2277255689" sldId="319"/>
            <ac:picMk id="9" creationId="{56015384-1F5B-5EA1-9F10-7D3067F518FF}"/>
          </ac:picMkLst>
        </pc:picChg>
      </pc:sldChg>
      <pc:sldChg chg="addSp delSp modSp new mod">
        <pc:chgData name="Baudet David" userId="8809c96f-66d1-4914-986a-cdffc69dfd98" providerId="ADAL" clId="{516F8C8C-F9ED-456D-B38D-C21E9A799790}" dt="2023-03-08T10:44:22.146" v="2255" actId="478"/>
        <pc:sldMkLst>
          <pc:docMk/>
          <pc:sldMk cId="3231681254" sldId="320"/>
        </pc:sldMkLst>
        <pc:spChg chg="mod">
          <ac:chgData name="Baudet David" userId="8809c96f-66d1-4914-986a-cdffc69dfd98" providerId="ADAL" clId="{516F8C8C-F9ED-456D-B38D-C21E9A799790}" dt="2023-03-08T09:53:54.704" v="1507" actId="20577"/>
          <ac:spMkLst>
            <pc:docMk/>
            <pc:sldMk cId="3231681254" sldId="320"/>
            <ac:spMk id="3" creationId="{B34ACA2E-4C21-411E-9C8E-D9F3AF71E296}"/>
          </ac:spMkLst>
        </pc:spChg>
        <pc:spChg chg="mod">
          <ac:chgData name="Baudet David" userId="8809c96f-66d1-4914-986a-cdffc69dfd98" providerId="ADAL" clId="{516F8C8C-F9ED-456D-B38D-C21E9A799790}" dt="2023-03-08T08:56:51.989" v="888" actId="20577"/>
          <ac:spMkLst>
            <pc:docMk/>
            <pc:sldMk cId="3231681254" sldId="320"/>
            <ac:spMk id="4" creationId="{96CD994C-E66D-4F2D-3668-84B6313CC824}"/>
          </ac:spMkLst>
        </pc:spChg>
        <pc:picChg chg="add del mod">
          <ac:chgData name="Baudet David" userId="8809c96f-66d1-4914-986a-cdffc69dfd98" providerId="ADAL" clId="{516F8C8C-F9ED-456D-B38D-C21E9A799790}" dt="2023-03-08T10:44:22.146" v="2255" actId="478"/>
          <ac:picMkLst>
            <pc:docMk/>
            <pc:sldMk cId="3231681254" sldId="320"/>
            <ac:picMk id="6" creationId="{1421E4C6-079B-3F83-76B0-87D76B9D3E0E}"/>
          </ac:picMkLst>
        </pc:picChg>
      </pc:sldChg>
      <pc:sldChg chg="addSp delSp modSp new del mod modClrScheme chgLayout">
        <pc:chgData name="Baudet David" userId="8809c96f-66d1-4914-986a-cdffc69dfd98" providerId="ADAL" clId="{516F8C8C-F9ED-456D-B38D-C21E9A799790}" dt="2023-03-08T10:44:46.615" v="2256" actId="47"/>
        <pc:sldMkLst>
          <pc:docMk/>
          <pc:sldMk cId="3271552962" sldId="321"/>
        </pc:sldMkLst>
        <pc:spChg chg="mod ord">
          <ac:chgData name="Baudet David" userId="8809c96f-66d1-4914-986a-cdffc69dfd98" providerId="ADAL" clId="{516F8C8C-F9ED-456D-B38D-C21E9A799790}" dt="2023-03-08T09:43:28.675" v="1079" actId="700"/>
          <ac:spMkLst>
            <pc:docMk/>
            <pc:sldMk cId="3271552962" sldId="321"/>
            <ac:spMk id="2" creationId="{070CA931-D4C6-0591-0594-71381D6E9769}"/>
          </ac:spMkLst>
        </pc:spChg>
        <pc:spChg chg="del mod ord">
          <ac:chgData name="Baudet David" userId="8809c96f-66d1-4914-986a-cdffc69dfd98" providerId="ADAL" clId="{516F8C8C-F9ED-456D-B38D-C21E9A799790}" dt="2023-03-08T09:43:28.675" v="1079" actId="700"/>
          <ac:spMkLst>
            <pc:docMk/>
            <pc:sldMk cId="3271552962" sldId="321"/>
            <ac:spMk id="3" creationId="{F8A081C1-C06E-C0BB-BA82-CE65A8E789BB}"/>
          </ac:spMkLst>
        </pc:spChg>
        <pc:spChg chg="del mod ord">
          <ac:chgData name="Baudet David" userId="8809c96f-66d1-4914-986a-cdffc69dfd98" providerId="ADAL" clId="{516F8C8C-F9ED-456D-B38D-C21E9A799790}" dt="2023-03-08T09:43:28.675" v="1079" actId="700"/>
          <ac:spMkLst>
            <pc:docMk/>
            <pc:sldMk cId="3271552962" sldId="321"/>
            <ac:spMk id="4" creationId="{419F9663-F3D2-09C9-62C7-D3A1E326978C}"/>
          </ac:spMkLst>
        </pc:spChg>
        <pc:spChg chg="add del mod ord">
          <ac:chgData name="Baudet David" userId="8809c96f-66d1-4914-986a-cdffc69dfd98" providerId="ADAL" clId="{516F8C8C-F9ED-456D-B38D-C21E9A799790}" dt="2023-03-08T10:16:01.229" v="1533" actId="478"/>
          <ac:spMkLst>
            <pc:docMk/>
            <pc:sldMk cId="3271552962" sldId="321"/>
            <ac:spMk id="5" creationId="{330447B3-BD2B-0F8A-662D-E769BE808346}"/>
          </ac:spMkLst>
        </pc:spChg>
        <pc:spChg chg="add mod ord">
          <ac:chgData name="Baudet David" userId="8809c96f-66d1-4914-986a-cdffc69dfd98" providerId="ADAL" clId="{516F8C8C-F9ED-456D-B38D-C21E9A799790}" dt="2023-03-08T10:16:36.567" v="1553" actId="5793"/>
          <ac:spMkLst>
            <pc:docMk/>
            <pc:sldMk cId="3271552962" sldId="321"/>
            <ac:spMk id="6" creationId="{FD89436F-0505-2EB7-9869-60939E08BB48}"/>
          </ac:spMkLst>
        </pc:spChg>
        <pc:spChg chg="add del mod">
          <ac:chgData name="Baudet David" userId="8809c96f-66d1-4914-986a-cdffc69dfd98" providerId="ADAL" clId="{516F8C8C-F9ED-456D-B38D-C21E9A799790}" dt="2023-03-08T10:16:03.639" v="1535" actId="478"/>
          <ac:spMkLst>
            <pc:docMk/>
            <pc:sldMk cId="3271552962" sldId="321"/>
            <ac:spMk id="8" creationId="{D2421407-1FF7-04A9-061B-67000154FC9C}"/>
          </ac:spMkLst>
        </pc:spChg>
      </pc:sldChg>
      <pc:sldChg chg="addSp delSp modSp new mod ord modAnim">
        <pc:chgData name="Baudet David" userId="8809c96f-66d1-4914-986a-cdffc69dfd98" providerId="ADAL" clId="{516F8C8C-F9ED-456D-B38D-C21E9A799790}" dt="2023-03-08T16:57:20.939" v="2692" actId="20577"/>
        <pc:sldMkLst>
          <pc:docMk/>
          <pc:sldMk cId="3061687883" sldId="322"/>
        </pc:sldMkLst>
        <pc:spChg chg="mod">
          <ac:chgData name="Baudet David" userId="8809c96f-66d1-4914-986a-cdffc69dfd98" providerId="ADAL" clId="{516F8C8C-F9ED-456D-B38D-C21E9A799790}" dt="2023-03-08T16:57:20.939" v="2692" actId="20577"/>
          <ac:spMkLst>
            <pc:docMk/>
            <pc:sldMk cId="3061687883" sldId="322"/>
            <ac:spMk id="3" creationId="{D926187C-B011-A39D-1D6B-DF1F7CE04CC7}"/>
          </ac:spMkLst>
        </pc:spChg>
        <pc:spChg chg="mod">
          <ac:chgData name="Baudet David" userId="8809c96f-66d1-4914-986a-cdffc69dfd98" providerId="ADAL" clId="{516F8C8C-F9ED-456D-B38D-C21E9A799790}" dt="2023-03-08T10:24:45.679" v="1796" actId="113"/>
          <ac:spMkLst>
            <pc:docMk/>
            <pc:sldMk cId="3061687883" sldId="322"/>
            <ac:spMk id="4" creationId="{503D1220-1591-86BA-F9DB-23970CABF695}"/>
          </ac:spMkLst>
        </pc:spChg>
        <pc:spChg chg="add del mod">
          <ac:chgData name="Baudet David" userId="8809c96f-66d1-4914-986a-cdffc69dfd98" providerId="ADAL" clId="{516F8C8C-F9ED-456D-B38D-C21E9A799790}" dt="2023-03-08T10:34:44.071" v="2090" actId="478"/>
          <ac:spMkLst>
            <pc:docMk/>
            <pc:sldMk cId="3061687883" sldId="322"/>
            <ac:spMk id="5" creationId="{750B7249-78E2-EB55-E498-6EC4DEAFC081}"/>
          </ac:spMkLst>
        </pc:spChg>
        <pc:spChg chg="add mod">
          <ac:chgData name="Baudet David" userId="8809c96f-66d1-4914-986a-cdffc69dfd98" providerId="ADAL" clId="{516F8C8C-F9ED-456D-B38D-C21E9A799790}" dt="2023-03-08T10:35:07.547" v="2094" actId="1076"/>
          <ac:spMkLst>
            <pc:docMk/>
            <pc:sldMk cId="3061687883" sldId="322"/>
            <ac:spMk id="8" creationId="{0A2B80EB-460D-CEF1-DE18-E5BA394B1680}"/>
          </ac:spMkLst>
        </pc:spChg>
        <pc:spChg chg="add mod">
          <ac:chgData name="Baudet David" userId="8809c96f-66d1-4914-986a-cdffc69dfd98" providerId="ADAL" clId="{516F8C8C-F9ED-456D-B38D-C21E9A799790}" dt="2023-03-08T16:08:47.361" v="2677" actId="27636"/>
          <ac:spMkLst>
            <pc:docMk/>
            <pc:sldMk cId="3061687883" sldId="322"/>
            <ac:spMk id="9" creationId="{E60B114C-5DBE-9C91-98C1-FA4F6A16EF23}"/>
          </ac:spMkLst>
        </pc:spChg>
        <pc:picChg chg="add mod ord">
          <ac:chgData name="Baudet David" userId="8809c96f-66d1-4914-986a-cdffc69dfd98" providerId="ADAL" clId="{516F8C8C-F9ED-456D-B38D-C21E9A799790}" dt="2023-03-08T10:35:04.074" v="2093" actId="1076"/>
          <ac:picMkLst>
            <pc:docMk/>
            <pc:sldMk cId="3061687883" sldId="322"/>
            <ac:picMk id="7" creationId="{33F972A8-499D-175F-721C-167D284BDA94}"/>
          </ac:picMkLst>
        </pc:picChg>
      </pc:sldChg>
      <pc:sldChg chg="add">
        <pc:chgData name="Baudet David" userId="8809c96f-66d1-4914-986a-cdffc69dfd98" providerId="ADAL" clId="{516F8C8C-F9ED-456D-B38D-C21E9A799790}" dt="2023-03-08T10:45:20.866" v="2257" actId="2890"/>
        <pc:sldMkLst>
          <pc:docMk/>
          <pc:sldMk cId="3930309988" sldId="323"/>
        </pc:sldMkLst>
      </pc:sldChg>
      <pc:sldChg chg="add del">
        <pc:chgData name="Baudet David" userId="8809c96f-66d1-4914-986a-cdffc69dfd98" providerId="ADAL" clId="{516F8C8C-F9ED-456D-B38D-C21E9A799790}" dt="2023-03-08T10:46:02.162" v="2263" actId="47"/>
        <pc:sldMkLst>
          <pc:docMk/>
          <pc:sldMk cId="1032594034" sldId="324"/>
        </pc:sldMkLst>
      </pc:sldChg>
      <pc:sldChg chg="new del">
        <pc:chgData name="Baudet David" userId="8809c96f-66d1-4914-986a-cdffc69dfd98" providerId="ADAL" clId="{516F8C8C-F9ED-456D-B38D-C21E9A799790}" dt="2023-03-08T17:06:47.881" v="2695" actId="2696"/>
        <pc:sldMkLst>
          <pc:docMk/>
          <pc:sldMk cId="1655347715" sldId="324"/>
        </pc:sldMkLst>
      </pc:sldChg>
      <pc:sldChg chg="new del">
        <pc:chgData name="Baudet David" userId="8809c96f-66d1-4914-986a-cdffc69dfd98" providerId="ADAL" clId="{516F8C8C-F9ED-456D-B38D-C21E9A799790}" dt="2023-03-08T10:45:29.147" v="2259" actId="2696"/>
        <pc:sldMkLst>
          <pc:docMk/>
          <pc:sldMk cId="1992543933" sldId="324"/>
        </pc:sldMkLst>
      </pc:sldChg>
      <pc:sldMasterChg chg="delSldLayout">
        <pc:chgData name="Baudet David" userId="8809c96f-66d1-4914-986a-cdffc69dfd98" providerId="ADAL" clId="{516F8C8C-F9ED-456D-B38D-C21E9A799790}" dt="2023-03-08T13:34:37.714" v="2581" actId="47"/>
        <pc:sldMasterMkLst>
          <pc:docMk/>
          <pc:sldMasterMk cId="214250249" sldId="2147483648"/>
        </pc:sldMasterMkLst>
        <pc:sldLayoutChg chg="del">
          <pc:chgData name="Baudet David" userId="8809c96f-66d1-4914-986a-cdffc69dfd98" providerId="ADAL" clId="{516F8C8C-F9ED-456D-B38D-C21E9A799790}" dt="2023-03-08T13:34:37.714" v="2581" actId="47"/>
          <pc:sldLayoutMkLst>
            <pc:docMk/>
            <pc:sldMasterMk cId="214250249" sldId="2147483648"/>
            <pc:sldLayoutMk cId="2619549258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92C94-49D6-4931-8BFE-63CEF1564181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1EBF-3B5F-4AF4-931C-BA2D38AAD1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57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PAGE DE SOUS-SECTION / Page avec p</a:t>
            </a:r>
            <a:r>
              <a:rPr lang="fr-FR" baseline="0" dirty="0"/>
              <a:t>ossibilité d'insertion d'un titre de sous-chapitre et d'un petit texte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86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954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These sociologists generally focused on the concept of </a:t>
            </a:r>
            <a:r>
              <a:rPr lang="en-US" b="0" i="0" dirty="0">
                <a:effectLst/>
                <a:latin typeface="Arial" panose="020B0604020202020204" pitchFamily="34" charset="0"/>
              </a:rPr>
              <a:t>‘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social generations</a:t>
            </a:r>
            <a:r>
              <a:rPr lang="en-US" b="0" i="0" dirty="0">
                <a:effectLst/>
                <a:latin typeface="Arial" panose="020B0604020202020204" pitchFamily="34" charset="0"/>
              </a:rPr>
              <a:t>’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(also called cohorts), which included groups people born around the same time on the premise that because of their common historical</a:t>
            </a:r>
            <a:r>
              <a:rPr lang="en-US" b="0" i="0" dirty="0">
                <a:effectLst/>
                <a:latin typeface="Arial" panose="020B0604020202020204" pitchFamily="34" charset="0"/>
              </a:rPr>
              <a:t>–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biographical past, they would have a shared world view and a generational consciousness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097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These sociologists generally focused on the concept of </a:t>
            </a:r>
            <a:r>
              <a:rPr lang="en-US" b="0" i="0" dirty="0">
                <a:effectLst/>
                <a:latin typeface="Arial" panose="020B0604020202020204" pitchFamily="34" charset="0"/>
              </a:rPr>
              <a:t>‘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social generations</a:t>
            </a:r>
            <a:r>
              <a:rPr lang="en-US" b="0" i="0" dirty="0">
                <a:effectLst/>
                <a:latin typeface="Arial" panose="020B0604020202020204" pitchFamily="34" charset="0"/>
              </a:rPr>
              <a:t>’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(also called cohorts), which included groups people born around the same time on the premise that because of their common historical</a:t>
            </a:r>
            <a:r>
              <a:rPr lang="en-US" b="0" i="0" dirty="0">
                <a:effectLst/>
                <a:latin typeface="Arial" panose="020B0604020202020204" pitchFamily="34" charset="0"/>
              </a:rPr>
              <a:t>–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biographical past, they would have a shared world view and a generational consciousness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108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105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These sociologists generally focused on the concept of </a:t>
            </a:r>
            <a:r>
              <a:rPr lang="en-US" b="0" i="0" dirty="0">
                <a:effectLst/>
                <a:latin typeface="Arial" panose="020B0604020202020204" pitchFamily="34" charset="0"/>
              </a:rPr>
              <a:t>‘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social generations</a:t>
            </a:r>
            <a:r>
              <a:rPr lang="en-US" b="0" i="0" dirty="0">
                <a:effectLst/>
                <a:latin typeface="Arial" panose="020B0604020202020204" pitchFamily="34" charset="0"/>
              </a:rPr>
              <a:t>’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(also called cohorts), which included groups people born around the same time on the premise that because of their common historical</a:t>
            </a:r>
            <a:r>
              <a:rPr lang="en-US" b="0" i="0" dirty="0">
                <a:effectLst/>
                <a:latin typeface="Arial" panose="020B0604020202020204" pitchFamily="34" charset="0"/>
              </a:rPr>
              <a:t>–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biographical past, they would have a shared world view and a generational consciousness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07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These sociologists generally focused on the concept of </a:t>
            </a:r>
            <a:r>
              <a:rPr lang="en-US" b="0" i="0" dirty="0">
                <a:effectLst/>
                <a:latin typeface="Arial" panose="020B0604020202020204" pitchFamily="34" charset="0"/>
              </a:rPr>
              <a:t>‘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social generations</a:t>
            </a:r>
            <a:r>
              <a:rPr lang="en-US" b="0" i="0" dirty="0">
                <a:effectLst/>
                <a:latin typeface="Arial" panose="020B0604020202020204" pitchFamily="34" charset="0"/>
              </a:rPr>
              <a:t>’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(also called cohorts), which included groups people born around the same time on the premise that because of their common historical</a:t>
            </a:r>
            <a:r>
              <a:rPr lang="en-US" b="0" i="0" dirty="0">
                <a:effectLst/>
                <a:latin typeface="Arial" panose="020B0604020202020204" pitchFamily="34" charset="0"/>
              </a:rPr>
              <a:t>–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biographical past, they would have a shared world view and a generational consciousness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394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PAGE DE FIN 2 /</a:t>
            </a:r>
            <a:r>
              <a:rPr lang="fr-FR" baseline="0"/>
              <a:t> Possibilité de personnaliser le texte et d'insérer un contact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802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10881-4249-4BEF-A397-1CF8CC6573D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611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i="0" dirty="0">
                <a:effectLst/>
                <a:cs typeface="Times New Roman" panose="02020603050405020304" pitchFamily="18" charset="0"/>
              </a:rPr>
              <a:t>What do you know about your parents ? </a:t>
            </a:r>
            <a:r>
              <a:rPr lang="en-US" sz="2400" dirty="0">
                <a:cs typeface="Times New Roman" panose="02020603050405020304" pitchFamily="18" charset="0"/>
              </a:rPr>
              <a:t>Grand-parents ? 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Little information about grand-parents’ personal life from WWII is recalled by grand-kids </a:t>
            </a:r>
            <a:r>
              <a:rPr lang="en-US" sz="1600" dirty="0">
                <a:cs typeface="Times New Roman" panose="02020603050405020304" pitchFamily="18" charset="0"/>
              </a:rPr>
              <a:t>(Cordonnier et al., 2021; Stone et al., 2014)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273C2-F5A7-4F6E-A1ED-6D3EA5307B0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82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effectLst/>
                <a:latin typeface="Arial" panose="020B0604020202020204" pitchFamily="34" charset="0"/>
              </a:rPr>
              <a:t>Meso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level through the role of families and how the family values and representations act as a memory and information filter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14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	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Narratives are both the process by which identity is created and a reflection of that identity.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07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Exploratory</a:t>
            </a:r>
            <a:r>
              <a:rPr lang="fr-FR" dirty="0"/>
              <a:t> </a:t>
            </a:r>
          </a:p>
          <a:p>
            <a:r>
              <a:rPr lang="fr-FR" dirty="0" err="1"/>
              <a:t>Which</a:t>
            </a:r>
            <a:r>
              <a:rPr lang="fr-FR" dirty="0"/>
              <a:t> variables are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taken</a:t>
            </a:r>
            <a:r>
              <a:rPr lang="fr-FR" dirty="0"/>
              <a:t> in </a:t>
            </a:r>
            <a:r>
              <a:rPr lang="fr-FR" dirty="0" err="1"/>
              <a:t>account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617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97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809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These sociologists generally focused on the concept of </a:t>
            </a:r>
            <a:r>
              <a:rPr lang="en-US" b="0" i="0" dirty="0">
                <a:effectLst/>
                <a:latin typeface="Arial" panose="020B0604020202020204" pitchFamily="34" charset="0"/>
              </a:rPr>
              <a:t>‘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social generations</a:t>
            </a:r>
            <a:r>
              <a:rPr lang="en-US" b="0" i="0" dirty="0">
                <a:effectLst/>
                <a:latin typeface="Arial" panose="020B0604020202020204" pitchFamily="34" charset="0"/>
              </a:rPr>
              <a:t>’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(also called cohorts), which included groups people born around the same time on the premise that because of their common historical</a:t>
            </a:r>
            <a:r>
              <a:rPr lang="en-US" b="0" i="0" dirty="0">
                <a:effectLst/>
                <a:latin typeface="Arial" panose="020B0604020202020204" pitchFamily="34" charset="0"/>
              </a:rPr>
              <a:t>–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biographical past, they would have a shared world view and a generational consciousness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35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These sociologists generally focused on the concept of </a:t>
            </a:r>
            <a:r>
              <a:rPr lang="en-US" b="0" i="0" dirty="0">
                <a:effectLst/>
                <a:latin typeface="Arial" panose="020B0604020202020204" pitchFamily="34" charset="0"/>
              </a:rPr>
              <a:t>‘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social generations</a:t>
            </a:r>
            <a:r>
              <a:rPr lang="en-US" b="0" i="0" dirty="0">
                <a:effectLst/>
                <a:latin typeface="Arial" panose="020B0604020202020204" pitchFamily="34" charset="0"/>
              </a:rPr>
              <a:t>’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(also called cohorts), which included groups people born around the same time on the premise that because of their common historical</a:t>
            </a:r>
            <a:r>
              <a:rPr lang="en-US" b="0" i="0" dirty="0">
                <a:effectLst/>
                <a:latin typeface="Arial" panose="020B0604020202020204" pitchFamily="34" charset="0"/>
              </a:rPr>
              <a:t>–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biographical past, they would have a shared world view and a generational consciousness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05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C41C4-2DA5-7C99-1A15-08F72A6DF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DA818-C0ED-F340-9773-AF9324223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61E2B-2491-9764-A392-DE967D673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3630-D2F9-48ED-9F8A-99D144DE26EF}" type="datetime1">
              <a:rPr lang="fr-FR" smtClean="0"/>
              <a:t>08/03/2023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D4544-B322-1EE9-5C03-5C047DC17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243F2-34B5-C891-E6CC-8E00CC022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7F57-A01D-491B-9F0A-E563D6C868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24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7F11B-6B33-582D-73C1-BEFC7B8AD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20A8FE-414B-3E19-3FB4-C2BCD87FC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6C4CF-EEB5-9047-483F-0BEE0B29C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C792-30B7-47BC-B2F3-E76023B0988A}" type="datetime1">
              <a:rPr lang="fr-FR" smtClean="0"/>
              <a:t>08/03/2023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16565-089D-B6D4-B6C0-E2254783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08DBF-8BBB-9574-0E99-68ABB729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7F57-A01D-491B-9F0A-E563D6C868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10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F363E8-AA4B-EEA3-09D8-809D1A1C8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48486-3D6B-3CFE-EF62-D338078D3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3886C-1FA9-83B4-DF38-41EA2AB5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DE78-749A-4A2C-83C6-A4AB57ABEB4C}" type="datetime1">
              <a:rPr lang="fr-FR" smtClean="0"/>
              <a:t>08/03/2023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7D247-1CE7-3200-2560-34460B18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45791-FA88-F44D-9ADE-EA83BA49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7F57-A01D-491B-9F0A-E563D6C868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110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1" y="0"/>
            <a:ext cx="9465831" cy="6858000"/>
            <a:chOff x="0" y="0"/>
            <a:chExt cx="7099373" cy="5143500"/>
          </a:xfrm>
        </p:grpSpPr>
        <p:sp>
          <p:nvSpPr>
            <p:cNvPr id="14" name="Triangle rectangle 13"/>
            <p:cNvSpPr/>
            <p:nvPr userDrawn="1"/>
          </p:nvSpPr>
          <p:spPr>
            <a:xfrm flipV="1">
              <a:off x="1" y="0"/>
              <a:ext cx="4757430" cy="2395700"/>
            </a:xfrm>
            <a:prstGeom prst="rtTriangle">
              <a:avLst/>
            </a:pr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3" name="Triangle rectangle 12"/>
            <p:cNvSpPr/>
            <p:nvPr userDrawn="1"/>
          </p:nvSpPr>
          <p:spPr>
            <a:xfrm>
              <a:off x="0" y="1568468"/>
              <a:ext cx="7099373" cy="3575032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DC7C-C616-4EC0-8062-E177B3112468}" type="datetime1">
              <a:rPr lang="fr-FR" smtClean="0"/>
              <a:t>08/03/2023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9600" y="4380101"/>
            <a:ext cx="7496437" cy="756465"/>
          </a:xfrm>
        </p:spPr>
        <p:txBody>
          <a:bodyPr>
            <a:normAutofit/>
          </a:bodyPr>
          <a:lstStyle>
            <a:lvl1pPr algn="l">
              <a:defRPr sz="4267" b="1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241368"/>
            <a:ext cx="7496437" cy="648648"/>
          </a:xfr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609585" indent="0" algn="ctr">
              <a:buNone/>
              <a:defRPr sz="3200"/>
            </a:lvl2pPr>
            <a:lvl3pPr marL="1219170" indent="0" algn="ctr">
              <a:buNone/>
              <a:defRPr sz="3200"/>
            </a:lvl3pPr>
            <a:lvl4pPr marL="1828754" indent="0" algn="ctr">
              <a:buNone/>
              <a:defRPr sz="3200"/>
            </a:lvl4pPr>
            <a:lvl5pPr marL="2438339" indent="0" algn="ctr">
              <a:buNone/>
              <a:defRPr sz="32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2" name="Image 11" descr="GIGA_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67" y="203253"/>
            <a:ext cx="1452943" cy="46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B7C1-DA36-4032-BA1A-D26212E3C4BC}" type="datetime1">
              <a:rPr lang="fr-FR" smtClean="0"/>
              <a:t>08/03/2023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1700303"/>
            <a:ext cx="10972800" cy="457085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09600" y="854234"/>
            <a:ext cx="10185561" cy="756465"/>
          </a:xfrm>
        </p:spPr>
        <p:txBody>
          <a:bodyPr>
            <a:normAutofit/>
          </a:bodyPr>
          <a:lstStyle>
            <a:lvl1pPr algn="l">
              <a:defRPr sz="4267" b="0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10" name="Image 9" descr="GIGA__logo_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696" y="261332"/>
            <a:ext cx="349461" cy="4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ô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3028391"/>
            <a:ext cx="12193880" cy="3830235"/>
            <a:chOff x="0" y="2271293"/>
            <a:chExt cx="9145410" cy="2872676"/>
          </a:xfrm>
        </p:grpSpPr>
        <p:sp>
          <p:nvSpPr>
            <p:cNvPr id="7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9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0" name="Triangle isocèle 9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2400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2347782" y="2247987"/>
            <a:ext cx="7496437" cy="1573773"/>
          </a:xfrm>
        </p:spPr>
        <p:txBody>
          <a:bodyPr>
            <a:noAutofit/>
          </a:bodyPr>
          <a:lstStyle>
            <a:lvl1pPr algn="ctr">
              <a:defRPr sz="3200" b="0">
                <a:solidFill>
                  <a:srgbClr val="5FA4B0"/>
                </a:solidFill>
              </a:defRPr>
            </a:lvl1pPr>
          </a:lstStyle>
          <a:p>
            <a:r>
              <a:rPr lang="fr-FR"/>
              <a:t>Merci de votre attention/</a:t>
            </a:r>
            <a:br>
              <a:rPr lang="fr-FR"/>
            </a:br>
            <a:r>
              <a:rPr lang="fr-FR"/>
              <a:t>Questions-suggestions/...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437598" y="5269631"/>
            <a:ext cx="3286981" cy="1167784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609585" indent="0" algn="r">
              <a:buNone/>
              <a:defRPr sz="1867"/>
            </a:lvl2pPr>
            <a:lvl3pPr marL="1219170" indent="0" algn="r">
              <a:buNone/>
              <a:defRPr sz="1867"/>
            </a:lvl3pPr>
            <a:lvl4pPr marL="1828754" indent="0" algn="r">
              <a:buNone/>
              <a:defRPr sz="1867"/>
            </a:lvl4pPr>
            <a:lvl5pPr marL="2438339" indent="0" algn="r">
              <a:buNone/>
              <a:defRPr sz="1867"/>
            </a:lvl5pPr>
          </a:lstStyle>
          <a:p>
            <a:pPr lvl="0"/>
            <a:r>
              <a:rPr lang="fr-FR" sz="1867">
                <a:solidFill>
                  <a:srgbClr val="5FA4B0"/>
                </a:solidFill>
              </a:rPr>
              <a:t>Contact</a:t>
            </a:r>
            <a:endParaRPr lang="fr-FR"/>
          </a:p>
          <a:p>
            <a:pPr lvl="0"/>
            <a:r>
              <a:rPr lang="fr-FR"/>
              <a:t>À compléter</a:t>
            </a:r>
          </a:p>
        </p:txBody>
      </p:sp>
      <p:pic>
        <p:nvPicPr>
          <p:cNvPr id="13" name="Image 12" descr="GIGA_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29" y="470367"/>
            <a:ext cx="22531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0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269F-3BA1-9CCE-5981-FB4C3E81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682D4-5CCC-90AA-2C7A-1770B734C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0327B-033D-4F36-6311-9AE271C1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9228-CEFF-470D-B6FA-33B7BBB2A974}" type="datetime1">
              <a:rPr lang="fr-FR" smtClean="0"/>
              <a:t>08/03/2023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200BF-052E-5CE9-125C-1AF594961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546EA-2E1A-972C-4D8D-CDAA8A98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7F57-A01D-491B-9F0A-E563D6C868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87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E92EE-E0E2-6550-B92E-BD9ECD17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0E23D-83EE-5DDD-DFD4-B64F41AD3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9D82E-4846-8E4A-BD32-6E902B59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949-9190-4B84-A969-2401F5CB05A3}" type="datetime1">
              <a:rPr lang="fr-FR" smtClean="0"/>
              <a:t>08/03/2023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8B706-2B32-51DE-3CD7-103F27AF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5E238-C77D-C13A-58E9-0E3AB6E3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7F57-A01D-491B-9F0A-E563D6C868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09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D6FB6-C518-9E5C-E626-CB0E4AE3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3170B-7754-913E-AF61-E9808CB87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4E98D-5542-8628-C12F-A6BDB1770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AC3FD-D3B2-3423-AB5C-489389A48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E6F8-098B-4894-9F95-2FE9819003B4}" type="datetime1">
              <a:rPr lang="fr-FR" smtClean="0"/>
              <a:t>08/03/2023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96F86-21D7-2F2A-4F44-FF675E0D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B65D6-03C9-3BF4-4D65-682033F0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7F57-A01D-491B-9F0A-E563D6C868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4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C709-5300-06BB-813A-388B05629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94D8F-6287-5E95-E298-3D100481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A3668-B17D-609A-0B89-0C38B4406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4B076-3BD0-07FA-465A-917E853B8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DC72E4-4719-24D3-1E5A-3ED1C4317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11EB97-A894-A826-B275-008B0457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BE79-0CBB-4CBE-8CA4-3CD57DD498AD}" type="datetime1">
              <a:rPr lang="fr-FR" smtClean="0"/>
              <a:t>08/03/2023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9A888A-1C5C-6548-8686-260ACD38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460649-949C-8A42-770D-2CA1F8F0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7F57-A01D-491B-9F0A-E563D6C868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92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B5CB-CE2B-1FD3-0177-F807249BF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C51AF-3A5E-C6C6-D99A-7462CB632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C81F-056D-4FD8-B6AF-9736F3FCC0BF}" type="datetime1">
              <a:rPr lang="fr-FR" smtClean="0"/>
              <a:t>08/03/2023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91E81-D3B2-4A4C-152C-125761BC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14B1E-F523-97C3-B2A4-D217D89C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7F57-A01D-491B-9F0A-E563D6C868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65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F3D61-19D9-C354-8E26-2D81AB198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08BD-BA50-4653-8009-A417FEB429B4}" type="datetime1">
              <a:rPr lang="fr-FR" smtClean="0"/>
              <a:t>08/03/2023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38058-D21E-FADE-35FC-A347054A0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63EA9-424A-1DE4-A96D-4740F1FC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7F57-A01D-491B-9F0A-E563D6C868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71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DF96-4F35-E622-CFDB-A1AC2B12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424F2-6270-466E-1E26-054024725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C8B9B-11B3-10F0-D56D-B945DF32A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20592-8DAF-1E42-0C7E-25D73BB8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177E-EA9B-45F1-9E04-59F9D7E38A68}" type="datetime1">
              <a:rPr lang="fr-FR" smtClean="0"/>
              <a:t>08/03/2023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962A6-95C1-FDB3-0E1C-5F3CFB5D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90170-02E7-92DF-BCAB-BA965153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7F57-A01D-491B-9F0A-E563D6C868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07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A2AF-1815-63F6-AD19-7D6D68D9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82FC8C-86D2-B9DF-9125-0C87B6310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30E91-2690-466D-CA26-D50B793DE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05C81-D23F-B901-0A3F-177AD6A2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8CB0-C704-46C7-B79A-B861034E1C66}" type="datetime1">
              <a:rPr lang="fr-FR" smtClean="0"/>
              <a:t>08/03/2023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109BE-3A71-FF57-45BB-9F648EF2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9C242-EED5-8686-E182-A313941DC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7F57-A01D-491B-9F0A-E563D6C868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17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7C00CA-5840-CC4F-27E7-6C29D401A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FE64E-6968-464A-3C5D-18F0EBD43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8751F-1CB7-FAF7-2570-59AC13B98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685E9-9367-44FE-991C-05EE3513EFB6}" type="datetime1">
              <a:rPr lang="fr-FR" smtClean="0"/>
              <a:t>08/03/2023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BDC51-A063-AB3A-DD61-8CF6A4E86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9D269-DBAA-0CD8-A37D-7E43043B3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7F57-A01D-491B-9F0A-E563D6C868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5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0CD304B-82EC-45E4-7392-815A45BF9804}"/>
              </a:ext>
            </a:extLst>
          </p:cNvPr>
          <p:cNvGrpSpPr/>
          <p:nvPr/>
        </p:nvGrpSpPr>
        <p:grpSpPr>
          <a:xfrm>
            <a:off x="587955" y="5272842"/>
            <a:ext cx="7496437" cy="1068180"/>
            <a:chOff x="315141" y="3793881"/>
            <a:chExt cx="5622328" cy="801135"/>
          </a:xfrm>
        </p:grpSpPr>
        <p:sp>
          <p:nvSpPr>
            <p:cNvPr id="7" name="Titre 1">
              <a:extLst>
                <a:ext uri="{FF2B5EF4-FFF2-40B4-BE49-F238E27FC236}">
                  <a16:creationId xmlns:a16="http://schemas.microsoft.com/office/drawing/2014/main" id="{A0FB8A7C-1C55-A66C-77DE-E8983CEEA181}"/>
                </a:ext>
              </a:extLst>
            </p:cNvPr>
            <p:cNvSpPr txBox="1">
              <a:spLocks/>
            </p:cNvSpPr>
            <p:nvPr/>
          </p:nvSpPr>
          <p:spPr>
            <a:xfrm>
              <a:off x="315141" y="3793881"/>
              <a:ext cx="5622328" cy="567349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rgbClr val="5FA4B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4267" dirty="0">
                  <a:solidFill>
                    <a:schemeClr val="tx1"/>
                  </a:solidFill>
                </a:rPr>
                <a:t>David Baudet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80305-55BF-2A99-E254-555F680A6EFC}"/>
                </a:ext>
              </a:extLst>
            </p:cNvPr>
            <p:cNvSpPr txBox="1"/>
            <p:nvPr/>
          </p:nvSpPr>
          <p:spPr>
            <a:xfrm>
              <a:off x="315141" y="4211775"/>
              <a:ext cx="2179512" cy="383241"/>
            </a:xfrm>
            <a:prstGeom prst="rect">
              <a:avLst/>
            </a:prstGeom>
          </p:spPr>
          <p:txBody>
            <a:bodyPr vert="horz" wrap="square" lIns="121920" tIns="60960" rIns="121920" bIns="60960" rtlCol="0" anchor="ctr">
              <a:normAutofit/>
            </a:bodyPr>
            <a:lstStyle/>
            <a:p>
              <a:r>
                <a:rPr lang="fr-FR" sz="1867" dirty="0" err="1"/>
                <a:t>Ph.D</a:t>
              </a:r>
              <a:r>
                <a:rPr lang="fr-FR" sz="1867" dirty="0"/>
                <a:t>. Candidate 2022-2026</a:t>
              </a:r>
            </a:p>
          </p:txBody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327BC398-8272-86FA-CFF6-932E22A74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243" y="6175313"/>
            <a:ext cx="2090580" cy="4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upright=Article à illustrer Organisation">
            <a:extLst>
              <a:ext uri="{FF2B5EF4-FFF2-40B4-BE49-F238E27FC236}">
                <a16:creationId xmlns:a16="http://schemas.microsoft.com/office/drawing/2014/main" id="{DAEF85A6-88B6-0B03-AA81-A37CCFFD3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2"/>
          <a:stretch/>
        </p:blipFill>
        <p:spPr bwMode="auto">
          <a:xfrm>
            <a:off x="11067551" y="6175314"/>
            <a:ext cx="936813" cy="52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FF18FF-3043-E200-5DB2-553B5C959750}"/>
              </a:ext>
            </a:extLst>
          </p:cNvPr>
          <p:cNvSpPr txBox="1"/>
          <p:nvPr/>
        </p:nvSpPr>
        <p:spPr>
          <a:xfrm>
            <a:off x="3044339" y="2068990"/>
            <a:ext cx="6383731" cy="1983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normAutofit lnSpcReduction="10000"/>
          </a:bodyPr>
          <a:lstStyle/>
          <a:p>
            <a:pPr algn="ctr"/>
            <a:r>
              <a:rPr lang="fr-FR" sz="4267" b="1" dirty="0" err="1">
                <a:latin typeface="+mj-lt"/>
              </a:rPr>
              <a:t>Intergenerational</a:t>
            </a:r>
            <a:r>
              <a:rPr lang="fr-FR" sz="4267" b="1" dirty="0">
                <a:latin typeface="+mj-lt"/>
              </a:rPr>
              <a:t> transmission of memory </a:t>
            </a:r>
            <a:r>
              <a:rPr lang="fr-FR" sz="4267" b="1" dirty="0" err="1">
                <a:latin typeface="+mj-lt"/>
              </a:rPr>
              <a:t>within</a:t>
            </a:r>
            <a:r>
              <a:rPr lang="fr-FR" sz="4267" b="1" dirty="0">
                <a:latin typeface="+mj-lt"/>
              </a:rPr>
              <a:t> </a:t>
            </a:r>
            <a:r>
              <a:rPr lang="fr-FR" sz="4267" b="1" dirty="0" err="1">
                <a:latin typeface="+mj-lt"/>
              </a:rPr>
              <a:t>families</a:t>
            </a:r>
            <a:endParaRPr lang="fr-FR" sz="4267" b="1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E3768-CDE0-AE78-811C-096003627B44}"/>
              </a:ext>
            </a:extLst>
          </p:cNvPr>
          <p:cNvSpPr/>
          <p:nvPr/>
        </p:nvSpPr>
        <p:spPr>
          <a:xfrm>
            <a:off x="10024260" y="125047"/>
            <a:ext cx="1855125" cy="844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pic>
        <p:nvPicPr>
          <p:cNvPr id="10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B0760A40-0B4C-9C04-2D05-E04CA19A8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260" y="140022"/>
            <a:ext cx="2248899" cy="6925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0ACF88-EC12-93BF-B49E-AF7581D6EBF5}"/>
              </a:ext>
            </a:extLst>
          </p:cNvPr>
          <p:cNvSpPr txBox="1"/>
          <p:nvPr/>
        </p:nvSpPr>
        <p:spPr>
          <a:xfrm>
            <a:off x="3063001" y="4152101"/>
            <a:ext cx="6383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Shared</a:t>
            </a:r>
            <a:r>
              <a:rPr lang="fr-FR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Memories</a:t>
            </a:r>
            <a:r>
              <a:rPr lang="fr-FR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Family to Collective and Past to Future</a:t>
            </a:r>
          </a:p>
          <a:p>
            <a:pPr algn="ctr"/>
            <a:r>
              <a:rPr lang="fr-FR" dirty="0">
                <a:solidFill>
                  <a:srgbClr val="000000"/>
                </a:solidFill>
                <a:cs typeface="Calibri" panose="020F0502020204030204" pitchFamily="34" charset="0"/>
              </a:rPr>
              <a:t>ICPS2023</a:t>
            </a:r>
          </a:p>
          <a:p>
            <a:pPr algn="ctr"/>
            <a:r>
              <a:rPr lang="fr-FR" sz="1600" dirty="0">
                <a:solidFill>
                  <a:srgbClr val="000000"/>
                </a:solidFill>
                <a:cs typeface="Calibri" panose="020F0502020204030204" pitchFamily="34" charset="0"/>
              </a:rPr>
              <a:t>10/03/2023</a:t>
            </a:r>
            <a:endParaRPr lang="fr-FR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9F8458-795E-251D-58FE-BF6E59A7D949}"/>
              </a:ext>
            </a:extLst>
          </p:cNvPr>
          <p:cNvSpPr txBox="1"/>
          <p:nvPr/>
        </p:nvSpPr>
        <p:spPr>
          <a:xfrm>
            <a:off x="587955" y="6162359"/>
            <a:ext cx="5437460" cy="51098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/>
          </a:bodyPr>
          <a:lstStyle/>
          <a:p>
            <a:r>
              <a:rPr lang="fr-FR" sz="1400" dirty="0"/>
              <a:t>Principal </a:t>
            </a:r>
            <a:r>
              <a:rPr lang="fr-FR" sz="1400" dirty="0" err="1"/>
              <a:t>Investigators</a:t>
            </a:r>
            <a:r>
              <a:rPr lang="fr-FR" sz="1400" dirty="0"/>
              <a:t>: Christine Bastin &amp; Aline Cordonnier </a:t>
            </a:r>
          </a:p>
        </p:txBody>
      </p:sp>
    </p:spTree>
    <p:extLst>
      <p:ext uri="{BB962C8B-B14F-4D97-AF65-F5344CB8AC3E}">
        <p14:creationId xmlns:p14="http://schemas.microsoft.com/office/powerpoint/2010/main" val="20641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E5549B8-4425-6C86-9461-57FC9DA3A36B}"/>
              </a:ext>
            </a:extLst>
          </p:cNvPr>
          <p:cNvGrpSpPr/>
          <p:nvPr/>
        </p:nvGrpSpPr>
        <p:grpSpPr>
          <a:xfrm>
            <a:off x="2157295" y="2983316"/>
            <a:ext cx="1910712" cy="522961"/>
            <a:chOff x="2712889" y="4013637"/>
            <a:chExt cx="1910712" cy="5229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B84C9593-DB7E-6648-98B9-733D2D3146CF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ADCE1B-016E-E811-F680-C4672304F96B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F30938-D81B-9420-3C3D-7B8A8CA28752}"/>
              </a:ext>
            </a:extLst>
          </p:cNvPr>
          <p:cNvGrpSpPr/>
          <p:nvPr/>
        </p:nvGrpSpPr>
        <p:grpSpPr>
          <a:xfrm>
            <a:off x="6953079" y="2906502"/>
            <a:ext cx="1910712" cy="522961"/>
            <a:chOff x="2712889" y="4013637"/>
            <a:chExt cx="1910712" cy="522961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72DD8D10-38B6-A124-BE4C-6A6EBEDBD18D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FA7DF8-0F8F-8451-C790-D647381F338C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159310-2255-B4AA-8DC1-78339792106A}"/>
              </a:ext>
            </a:extLst>
          </p:cNvPr>
          <p:cNvGrpSpPr/>
          <p:nvPr/>
        </p:nvGrpSpPr>
        <p:grpSpPr>
          <a:xfrm>
            <a:off x="237565" y="2678494"/>
            <a:ext cx="1712259" cy="1479281"/>
            <a:chOff x="237565" y="3969760"/>
            <a:chExt cx="1712258" cy="1479279"/>
          </a:xfrm>
        </p:grpSpPr>
        <p:pic>
          <p:nvPicPr>
            <p:cNvPr id="7" name="Graphic 6" descr="Old woman with white hair">
              <a:extLst>
                <a:ext uri="{FF2B5EF4-FFF2-40B4-BE49-F238E27FC236}">
                  <a16:creationId xmlns:a16="http://schemas.microsoft.com/office/drawing/2014/main" id="{9CAF7778-8996-F1F5-E7DC-380295473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1428" t="1" r="-1067" b="77549"/>
            <a:stretch/>
          </p:blipFill>
          <p:spPr>
            <a:xfrm>
              <a:off x="237565" y="3969760"/>
              <a:ext cx="1538931" cy="110994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AE131D-48C0-BB83-FCD1-D384EE87F3E6}"/>
                </a:ext>
              </a:extLst>
            </p:cNvPr>
            <p:cNvSpPr txBox="1"/>
            <p:nvPr/>
          </p:nvSpPr>
          <p:spPr>
            <a:xfrm>
              <a:off x="838199" y="5079707"/>
              <a:ext cx="1111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G1</a:t>
              </a:r>
              <a:endParaRPr lang="fr-BE" b="1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FC2609-AD14-565F-4759-F7AD79B87CFA}"/>
              </a:ext>
            </a:extLst>
          </p:cNvPr>
          <p:cNvGrpSpPr/>
          <p:nvPr/>
        </p:nvGrpSpPr>
        <p:grpSpPr>
          <a:xfrm>
            <a:off x="4681859" y="2678829"/>
            <a:ext cx="1739117" cy="1473744"/>
            <a:chOff x="4681855" y="3970094"/>
            <a:chExt cx="1739116" cy="1473743"/>
          </a:xfrm>
        </p:grpSpPr>
        <p:pic>
          <p:nvPicPr>
            <p:cNvPr id="9" name="Graphic 8" descr="Woman wearing a suit">
              <a:extLst>
                <a:ext uri="{FF2B5EF4-FFF2-40B4-BE49-F238E27FC236}">
                  <a16:creationId xmlns:a16="http://schemas.microsoft.com/office/drawing/2014/main" id="{B9A1379F-7AF5-86F6-36C2-409C98854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42181" b="79246"/>
            <a:stretch/>
          </p:blipFill>
          <p:spPr>
            <a:xfrm>
              <a:off x="4681855" y="3970094"/>
              <a:ext cx="1483990" cy="110994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151E18-D08A-07EB-AC26-16A072796E06}"/>
                </a:ext>
              </a:extLst>
            </p:cNvPr>
            <p:cNvSpPr txBox="1"/>
            <p:nvPr/>
          </p:nvSpPr>
          <p:spPr>
            <a:xfrm>
              <a:off x="5309348" y="5074505"/>
              <a:ext cx="1111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G2</a:t>
              </a:r>
              <a:endParaRPr lang="fr-BE" b="1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EB3CF4-5A48-731C-C6D0-E7DA0D4AB1CF}"/>
              </a:ext>
            </a:extLst>
          </p:cNvPr>
          <p:cNvGrpSpPr/>
          <p:nvPr/>
        </p:nvGrpSpPr>
        <p:grpSpPr>
          <a:xfrm>
            <a:off x="9236384" y="2577353"/>
            <a:ext cx="1420781" cy="1496081"/>
            <a:chOff x="9287930" y="3969760"/>
            <a:chExt cx="1420781" cy="1496082"/>
          </a:xfrm>
        </p:grpSpPr>
        <p:pic>
          <p:nvPicPr>
            <p:cNvPr id="11" name="Graphic 10" descr="Man with a prosthetic arm">
              <a:extLst>
                <a:ext uri="{FF2B5EF4-FFF2-40B4-BE49-F238E27FC236}">
                  <a16:creationId xmlns:a16="http://schemas.microsoft.com/office/drawing/2014/main" id="{54670896-8614-40B7-7A9C-8A17E9B68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8747" r="5518" b="48423"/>
            <a:stretch/>
          </p:blipFill>
          <p:spPr>
            <a:xfrm>
              <a:off x="9287930" y="3969760"/>
              <a:ext cx="1166624" cy="11099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5D1C85-014E-9532-D259-53335A5B6B23}"/>
                </a:ext>
              </a:extLst>
            </p:cNvPr>
            <p:cNvSpPr txBox="1"/>
            <p:nvPr/>
          </p:nvSpPr>
          <p:spPr>
            <a:xfrm>
              <a:off x="9597089" y="5096510"/>
              <a:ext cx="1111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G3</a:t>
              </a:r>
              <a:endParaRPr lang="fr-BE" b="1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4B042B5-E290-D0C7-1665-56D5E2FAF129}"/>
              </a:ext>
            </a:extLst>
          </p:cNvPr>
          <p:cNvSpPr txBox="1"/>
          <p:nvPr/>
        </p:nvSpPr>
        <p:spPr>
          <a:xfrm>
            <a:off x="9329075" y="1064612"/>
            <a:ext cx="265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6"/>
                </a:solidFill>
              </a:rPr>
              <a:t>top-down</a:t>
            </a:r>
            <a:r>
              <a:rPr lang="fr-FR" b="1" dirty="0">
                <a:solidFill>
                  <a:schemeClr val="accent6"/>
                </a:solidFill>
              </a:rPr>
              <a:t> </a:t>
            </a:r>
            <a:r>
              <a:rPr lang="fr-FR" dirty="0">
                <a:solidFill>
                  <a:schemeClr val="accent6"/>
                </a:solidFill>
              </a:rPr>
              <a:t>perception</a:t>
            </a:r>
            <a:endParaRPr lang="fr-BE" dirty="0">
              <a:solidFill>
                <a:schemeClr val="accent6"/>
              </a:solidFill>
            </a:endParaRPr>
          </a:p>
        </p:txBody>
      </p:sp>
      <p:sp>
        <p:nvSpPr>
          <p:cNvPr id="39" name="Arrow: Curved Down 38">
            <a:extLst>
              <a:ext uri="{FF2B5EF4-FFF2-40B4-BE49-F238E27FC236}">
                <a16:creationId xmlns:a16="http://schemas.microsoft.com/office/drawing/2014/main" id="{8EA98536-6EE9-6A7A-C4A1-C2914ACA61C0}"/>
              </a:ext>
            </a:extLst>
          </p:cNvPr>
          <p:cNvSpPr/>
          <p:nvPr/>
        </p:nvSpPr>
        <p:spPr>
          <a:xfrm>
            <a:off x="1462842" y="1710943"/>
            <a:ext cx="4216021" cy="979857"/>
          </a:xfrm>
          <a:prstGeom prst="curvedDownArrow">
            <a:avLst>
              <a:gd name="adj1" fmla="val 15402"/>
              <a:gd name="adj2" fmla="val 52069"/>
              <a:gd name="adj3" fmla="val 2229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2" name="Arrow: Curved Down 41">
            <a:extLst>
              <a:ext uri="{FF2B5EF4-FFF2-40B4-BE49-F238E27FC236}">
                <a16:creationId xmlns:a16="http://schemas.microsoft.com/office/drawing/2014/main" id="{27E0FB3D-0734-7AAD-4FCF-D807F33ADC19}"/>
              </a:ext>
            </a:extLst>
          </p:cNvPr>
          <p:cNvSpPr/>
          <p:nvPr/>
        </p:nvSpPr>
        <p:spPr>
          <a:xfrm>
            <a:off x="5865164" y="1710943"/>
            <a:ext cx="4216021" cy="1058448"/>
          </a:xfrm>
          <a:prstGeom prst="curvedDownArrow">
            <a:avLst>
              <a:gd name="adj1" fmla="val 50000"/>
              <a:gd name="adj2" fmla="val 141160"/>
              <a:gd name="adj3" fmla="val 3938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B842B24-B171-B03D-170B-0BFE66D1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4913"/>
            <a:ext cx="10185561" cy="756465"/>
          </a:xfrm>
        </p:spPr>
        <p:txBody>
          <a:bodyPr/>
          <a:lstStyle/>
          <a:p>
            <a:r>
              <a:rPr lang="fr-FR" dirty="0" err="1"/>
              <a:t>Cohort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 ?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9A430-D93B-65F3-5F19-6F0750265706}"/>
              </a:ext>
            </a:extLst>
          </p:cNvPr>
          <p:cNvSpPr txBox="1"/>
          <p:nvPr/>
        </p:nvSpPr>
        <p:spPr>
          <a:xfrm>
            <a:off x="5278540" y="1460453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vs.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9C3A1-8C42-0AB4-0582-2F2687C928E5}"/>
              </a:ext>
            </a:extLst>
          </p:cNvPr>
          <p:cNvSpPr txBox="1"/>
          <p:nvPr/>
        </p:nvSpPr>
        <p:spPr>
          <a:xfrm>
            <a:off x="2824727" y="1031378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G1G2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14A2D-0D90-9EFD-64F2-0EF4FEB1FF95}"/>
              </a:ext>
            </a:extLst>
          </p:cNvPr>
          <p:cNvSpPr txBox="1"/>
          <p:nvPr/>
        </p:nvSpPr>
        <p:spPr>
          <a:xfrm>
            <a:off x="7191398" y="1031378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G2G3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162C20-8B07-7E4C-2060-E52FD3702983}"/>
              </a:ext>
            </a:extLst>
          </p:cNvPr>
          <p:cNvSpPr txBox="1"/>
          <p:nvPr/>
        </p:nvSpPr>
        <p:spPr>
          <a:xfrm>
            <a:off x="1834969" y="4493080"/>
            <a:ext cx="7494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G2 report transmitting more to G3 than G1 report transmitting to G2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A7071-B8BD-CE25-496A-7571416C26B4}"/>
              </a:ext>
            </a:extLst>
          </p:cNvPr>
          <p:cNvSpPr txBox="1"/>
          <p:nvPr/>
        </p:nvSpPr>
        <p:spPr>
          <a:xfrm>
            <a:off x="3838567" y="5256985"/>
            <a:ext cx="421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Effect of age ? </a:t>
            </a:r>
          </a:p>
          <a:p>
            <a:pPr algn="ctr"/>
            <a:r>
              <a:rPr lang="en-US" b="1" dirty="0"/>
              <a:t>Social generation ?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9D275FC-BB2E-764F-B23E-848DF127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76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84A4E-904E-E577-8C96-719274F9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0125" y="6051550"/>
            <a:ext cx="2743200" cy="365125"/>
          </a:xfrm>
        </p:spPr>
        <p:txBody>
          <a:bodyPr/>
          <a:lstStyle/>
          <a:p>
            <a:fld id="{439CFB3C-5329-804D-A21F-9A0246BF7AB4}" type="slidenum">
              <a:rPr lang="fr-FR" smtClean="0"/>
              <a:t>11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22A340-6F4F-0F8C-E6DD-EC8E6A9AC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387" y="250825"/>
            <a:ext cx="4981575" cy="4591050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6508A0C7-5426-C173-82ED-CBD76C6D9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758889"/>
              </p:ext>
            </p:extLst>
          </p:nvPr>
        </p:nvGraphicFramePr>
        <p:xfrm>
          <a:off x="828675" y="4939030"/>
          <a:ext cx="97790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0029">
                  <a:extLst>
                    <a:ext uri="{9D8B030D-6E8A-4147-A177-3AD203B41FA5}">
                      <a16:colId xmlns:a16="http://schemas.microsoft.com/office/drawing/2014/main" val="1711001066"/>
                    </a:ext>
                  </a:extLst>
                </a:gridCol>
                <a:gridCol w="1451571">
                  <a:extLst>
                    <a:ext uri="{9D8B030D-6E8A-4147-A177-3AD203B41FA5}">
                      <a16:colId xmlns:a16="http://schemas.microsoft.com/office/drawing/2014/main" val="355909466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403287968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68907295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357150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Contrast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Estimate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95% 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ε²</a:t>
                      </a:r>
                      <a:r>
                        <a:rPr lang="en-US" sz="1800" b="1" i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3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/>
                        <a:t>G2</a:t>
                      </a:r>
                      <a:r>
                        <a:rPr lang="fr-FR" u="sng" dirty="0"/>
                        <a:t>G3</a:t>
                      </a:r>
                      <a:r>
                        <a:rPr lang="fr-FR" dirty="0"/>
                        <a:t> vs. </a:t>
                      </a:r>
                      <a:r>
                        <a:rPr lang="fr-FR" b="1" u="sng" dirty="0"/>
                        <a:t>G1</a:t>
                      </a:r>
                      <a:r>
                        <a:rPr lang="fr-FR" u="sng" dirty="0"/>
                        <a:t>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-7.04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[-11.65, -2.43]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</a:rPr>
                        <a:t>0.02 [0.00, 0.07]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894198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9699F3-3B5C-B0CF-D895-73F28378E2A2}"/>
              </a:ext>
            </a:extLst>
          </p:cNvPr>
          <p:cNvSpPr txBox="1">
            <a:spLocks/>
          </p:cNvSpPr>
          <p:nvPr/>
        </p:nvSpPr>
        <p:spPr>
          <a:xfrm>
            <a:off x="942960" y="5791538"/>
            <a:ext cx="9664715" cy="520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i="1" dirty="0"/>
              <a:t>Note</a:t>
            </a:r>
            <a:r>
              <a:rPr lang="fr-FR" sz="1400" dirty="0"/>
              <a:t>. First </a:t>
            </a:r>
            <a:r>
              <a:rPr lang="fr-FR" sz="1400" dirty="0" err="1"/>
              <a:t>generation</a:t>
            </a:r>
            <a:r>
              <a:rPr lang="fr-FR" sz="1400" dirty="0"/>
              <a:t> in a duo (e.g. </a:t>
            </a:r>
            <a:r>
              <a:rPr lang="fr-FR" sz="1400" b="1" dirty="0"/>
              <a:t>G1</a:t>
            </a:r>
            <a:r>
              <a:rPr lang="fr-FR" sz="1400" dirty="0"/>
              <a:t>G2) </a:t>
            </a:r>
            <a:r>
              <a:rPr lang="fr-FR" sz="1400" dirty="0" err="1"/>
              <a:t>is</a:t>
            </a:r>
            <a:r>
              <a:rPr lang="fr-FR" sz="1400" dirty="0"/>
              <a:t> the one rating the transmission to the </a:t>
            </a:r>
            <a:r>
              <a:rPr lang="fr-FR" sz="1400" dirty="0" err="1"/>
              <a:t>other</a:t>
            </a:r>
            <a:r>
              <a:rPr lang="fr-FR" sz="1400" dirty="0"/>
              <a:t> </a:t>
            </a:r>
            <a:r>
              <a:rPr lang="fr-FR" sz="1400" dirty="0" err="1"/>
              <a:t>generation</a:t>
            </a:r>
            <a:r>
              <a:rPr lang="fr-FR" sz="1400" dirty="0"/>
              <a:t>. </a:t>
            </a:r>
            <a:r>
              <a:rPr lang="fr-FR" sz="1400" dirty="0" err="1"/>
              <a:t>Underlined</a:t>
            </a:r>
            <a:r>
              <a:rPr lang="fr-FR" sz="1400" dirty="0"/>
              <a:t> combinations are top-down transmissions.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01486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E5549B8-4425-6C86-9461-57FC9DA3A36B}"/>
              </a:ext>
            </a:extLst>
          </p:cNvPr>
          <p:cNvGrpSpPr/>
          <p:nvPr/>
        </p:nvGrpSpPr>
        <p:grpSpPr>
          <a:xfrm>
            <a:off x="2157295" y="3640541"/>
            <a:ext cx="1910712" cy="522961"/>
            <a:chOff x="2712889" y="4013637"/>
            <a:chExt cx="1910712" cy="5229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B84C9593-DB7E-6648-98B9-733D2D3146CF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ADCE1B-016E-E811-F680-C4672304F96B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F30938-D81B-9420-3C3D-7B8A8CA28752}"/>
              </a:ext>
            </a:extLst>
          </p:cNvPr>
          <p:cNvGrpSpPr/>
          <p:nvPr/>
        </p:nvGrpSpPr>
        <p:grpSpPr>
          <a:xfrm>
            <a:off x="6953079" y="3563727"/>
            <a:ext cx="1910712" cy="522961"/>
            <a:chOff x="2712889" y="4013637"/>
            <a:chExt cx="1910712" cy="522961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72DD8D10-38B6-A124-BE4C-6A6EBEDBD18D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FA7DF8-0F8F-8451-C790-D647381F338C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159310-2255-B4AA-8DC1-78339792106A}"/>
              </a:ext>
            </a:extLst>
          </p:cNvPr>
          <p:cNvGrpSpPr/>
          <p:nvPr/>
        </p:nvGrpSpPr>
        <p:grpSpPr>
          <a:xfrm>
            <a:off x="237565" y="3335719"/>
            <a:ext cx="1712259" cy="1479281"/>
            <a:chOff x="237565" y="3969760"/>
            <a:chExt cx="1712258" cy="1479279"/>
          </a:xfrm>
        </p:grpSpPr>
        <p:pic>
          <p:nvPicPr>
            <p:cNvPr id="7" name="Graphic 6" descr="Old woman with white hair">
              <a:extLst>
                <a:ext uri="{FF2B5EF4-FFF2-40B4-BE49-F238E27FC236}">
                  <a16:creationId xmlns:a16="http://schemas.microsoft.com/office/drawing/2014/main" id="{9CAF7778-8996-F1F5-E7DC-380295473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1428" t="1" r="-1067" b="77549"/>
            <a:stretch/>
          </p:blipFill>
          <p:spPr>
            <a:xfrm>
              <a:off x="237565" y="3969760"/>
              <a:ext cx="1538931" cy="110994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AE131D-48C0-BB83-FCD1-D384EE87F3E6}"/>
                </a:ext>
              </a:extLst>
            </p:cNvPr>
            <p:cNvSpPr txBox="1"/>
            <p:nvPr/>
          </p:nvSpPr>
          <p:spPr>
            <a:xfrm>
              <a:off x="838199" y="5079707"/>
              <a:ext cx="1111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G1</a:t>
              </a:r>
              <a:endParaRPr lang="fr-BE" b="1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FC2609-AD14-565F-4759-F7AD79B87CFA}"/>
              </a:ext>
            </a:extLst>
          </p:cNvPr>
          <p:cNvGrpSpPr/>
          <p:nvPr/>
        </p:nvGrpSpPr>
        <p:grpSpPr>
          <a:xfrm>
            <a:off x="4681859" y="3336054"/>
            <a:ext cx="1739117" cy="1473744"/>
            <a:chOff x="4681855" y="3970094"/>
            <a:chExt cx="1739116" cy="1473743"/>
          </a:xfrm>
        </p:grpSpPr>
        <p:pic>
          <p:nvPicPr>
            <p:cNvPr id="9" name="Graphic 8" descr="Woman wearing a suit">
              <a:extLst>
                <a:ext uri="{FF2B5EF4-FFF2-40B4-BE49-F238E27FC236}">
                  <a16:creationId xmlns:a16="http://schemas.microsoft.com/office/drawing/2014/main" id="{B9A1379F-7AF5-86F6-36C2-409C98854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42181" b="79246"/>
            <a:stretch/>
          </p:blipFill>
          <p:spPr>
            <a:xfrm>
              <a:off x="4681855" y="3970094"/>
              <a:ext cx="1483990" cy="110994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151E18-D08A-07EB-AC26-16A072796E06}"/>
                </a:ext>
              </a:extLst>
            </p:cNvPr>
            <p:cNvSpPr txBox="1"/>
            <p:nvPr/>
          </p:nvSpPr>
          <p:spPr>
            <a:xfrm>
              <a:off x="5309348" y="5074505"/>
              <a:ext cx="1111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G2</a:t>
              </a:r>
              <a:endParaRPr lang="fr-BE" b="1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EB3CF4-5A48-731C-C6D0-E7DA0D4AB1CF}"/>
              </a:ext>
            </a:extLst>
          </p:cNvPr>
          <p:cNvGrpSpPr/>
          <p:nvPr/>
        </p:nvGrpSpPr>
        <p:grpSpPr>
          <a:xfrm>
            <a:off x="9236384" y="3234578"/>
            <a:ext cx="1420781" cy="1496081"/>
            <a:chOff x="9287930" y="3969760"/>
            <a:chExt cx="1420781" cy="1496082"/>
          </a:xfrm>
        </p:grpSpPr>
        <p:pic>
          <p:nvPicPr>
            <p:cNvPr id="11" name="Graphic 10" descr="Man with a prosthetic arm">
              <a:extLst>
                <a:ext uri="{FF2B5EF4-FFF2-40B4-BE49-F238E27FC236}">
                  <a16:creationId xmlns:a16="http://schemas.microsoft.com/office/drawing/2014/main" id="{54670896-8614-40B7-7A9C-8A17E9B68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8747" r="5518" b="48423"/>
            <a:stretch/>
          </p:blipFill>
          <p:spPr>
            <a:xfrm>
              <a:off x="9287930" y="3969760"/>
              <a:ext cx="1166624" cy="11099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5D1C85-014E-9532-D259-53335A5B6B23}"/>
                </a:ext>
              </a:extLst>
            </p:cNvPr>
            <p:cNvSpPr txBox="1"/>
            <p:nvPr/>
          </p:nvSpPr>
          <p:spPr>
            <a:xfrm>
              <a:off x="9597089" y="5096510"/>
              <a:ext cx="1111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G3</a:t>
              </a:r>
              <a:endParaRPr lang="fr-BE" b="1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4B042B5-E290-D0C7-1665-56D5E2FAF129}"/>
              </a:ext>
            </a:extLst>
          </p:cNvPr>
          <p:cNvSpPr txBox="1"/>
          <p:nvPr/>
        </p:nvSpPr>
        <p:spPr>
          <a:xfrm>
            <a:off x="9329075" y="1064612"/>
            <a:ext cx="265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6"/>
                </a:solidFill>
              </a:rPr>
              <a:t>top-down</a:t>
            </a:r>
            <a:r>
              <a:rPr lang="fr-FR" b="1" dirty="0">
                <a:solidFill>
                  <a:schemeClr val="accent6"/>
                </a:solidFill>
              </a:rPr>
              <a:t> </a:t>
            </a:r>
            <a:r>
              <a:rPr lang="fr-FR" dirty="0">
                <a:solidFill>
                  <a:schemeClr val="accent6"/>
                </a:solidFill>
              </a:rPr>
              <a:t>perception</a:t>
            </a:r>
            <a:endParaRPr lang="fr-BE" dirty="0">
              <a:solidFill>
                <a:schemeClr val="accent6"/>
              </a:solidFill>
            </a:endParaRPr>
          </a:p>
        </p:txBody>
      </p:sp>
      <p:sp>
        <p:nvSpPr>
          <p:cNvPr id="39" name="Arrow: Curved Down 38">
            <a:extLst>
              <a:ext uri="{FF2B5EF4-FFF2-40B4-BE49-F238E27FC236}">
                <a16:creationId xmlns:a16="http://schemas.microsoft.com/office/drawing/2014/main" id="{8EA98536-6EE9-6A7A-C4A1-C2914ACA61C0}"/>
              </a:ext>
            </a:extLst>
          </p:cNvPr>
          <p:cNvSpPr/>
          <p:nvPr/>
        </p:nvSpPr>
        <p:spPr>
          <a:xfrm>
            <a:off x="1462842" y="2368168"/>
            <a:ext cx="4329167" cy="967551"/>
          </a:xfrm>
          <a:prstGeom prst="curvedDownArrow">
            <a:avLst>
              <a:gd name="adj1" fmla="val 50000"/>
              <a:gd name="adj2" fmla="val 44910"/>
              <a:gd name="adj3" fmla="val 1326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2" name="Arrow: Curved Down 41">
            <a:extLst>
              <a:ext uri="{FF2B5EF4-FFF2-40B4-BE49-F238E27FC236}">
                <a16:creationId xmlns:a16="http://schemas.microsoft.com/office/drawing/2014/main" id="{27E0FB3D-0734-7AAD-4FCF-D807F33ADC19}"/>
              </a:ext>
            </a:extLst>
          </p:cNvPr>
          <p:cNvSpPr/>
          <p:nvPr/>
        </p:nvSpPr>
        <p:spPr>
          <a:xfrm>
            <a:off x="5309352" y="2368168"/>
            <a:ext cx="4771833" cy="979857"/>
          </a:xfrm>
          <a:prstGeom prst="curvedDownArrow">
            <a:avLst>
              <a:gd name="adj1" fmla="val 50000"/>
              <a:gd name="adj2" fmla="val 141160"/>
              <a:gd name="adj3" fmla="val 3938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9A430-D93B-65F3-5F19-6F0750265706}"/>
              </a:ext>
            </a:extLst>
          </p:cNvPr>
          <p:cNvSpPr txBox="1"/>
          <p:nvPr/>
        </p:nvSpPr>
        <p:spPr>
          <a:xfrm>
            <a:off x="5283200" y="2133879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vs.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9C3A1-8C42-0AB4-0582-2F2687C928E5}"/>
              </a:ext>
            </a:extLst>
          </p:cNvPr>
          <p:cNvSpPr txBox="1"/>
          <p:nvPr/>
        </p:nvSpPr>
        <p:spPr>
          <a:xfrm>
            <a:off x="4436838" y="2795469"/>
            <a:ext cx="3258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1 </a:t>
            </a:r>
            <a:r>
              <a:rPr lang="fr-FR" sz="3200" b="1" dirty="0" err="1"/>
              <a:t>generation</a:t>
            </a:r>
            <a:endParaRPr lang="fr-FR" sz="3200" b="1" dirty="0"/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F1B79D69-0BAD-17EA-11C8-DD11C0BABF1B}"/>
              </a:ext>
            </a:extLst>
          </p:cNvPr>
          <p:cNvSpPr/>
          <p:nvPr/>
        </p:nvSpPr>
        <p:spPr>
          <a:xfrm>
            <a:off x="838199" y="1829574"/>
            <a:ext cx="9564809" cy="1035673"/>
          </a:xfrm>
          <a:prstGeom prst="curvedDownArrow">
            <a:avLst>
              <a:gd name="adj1" fmla="val 51793"/>
              <a:gd name="adj2" fmla="val 107445"/>
              <a:gd name="adj3" fmla="val 3398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601BD7-3F54-835D-1FC8-26AA58F2CD99}"/>
              </a:ext>
            </a:extLst>
          </p:cNvPr>
          <p:cNvSpPr txBox="1"/>
          <p:nvPr/>
        </p:nvSpPr>
        <p:spPr>
          <a:xfrm>
            <a:off x="3991388" y="1340923"/>
            <a:ext cx="3258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2 </a:t>
            </a:r>
            <a:r>
              <a:rPr lang="fr-FR" sz="3200" b="1" dirty="0" err="1"/>
              <a:t>generations</a:t>
            </a:r>
            <a:endParaRPr lang="fr-FR" sz="3200" b="1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DE3263E-463C-91A6-527A-0D2C901F459E}"/>
              </a:ext>
            </a:extLst>
          </p:cNvPr>
          <p:cNvSpPr txBox="1">
            <a:spLocks/>
          </p:cNvSpPr>
          <p:nvPr/>
        </p:nvSpPr>
        <p:spPr>
          <a:xfrm>
            <a:off x="647700" y="274913"/>
            <a:ext cx="10185561" cy="756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0" kern="1200">
                <a:solidFill>
                  <a:srgbClr val="5FA4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Effect</a:t>
            </a:r>
            <a:r>
              <a:rPr lang="fr-FR" dirty="0"/>
              <a:t> of </a:t>
            </a:r>
            <a:r>
              <a:rPr lang="fr-FR" dirty="0" err="1"/>
              <a:t>generation</a:t>
            </a:r>
            <a:r>
              <a:rPr lang="fr-FR" dirty="0"/>
              <a:t> gap?  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464894D-7169-0418-01EB-F04EA7F4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5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E5549B8-4425-6C86-9461-57FC9DA3A36B}"/>
              </a:ext>
            </a:extLst>
          </p:cNvPr>
          <p:cNvGrpSpPr/>
          <p:nvPr/>
        </p:nvGrpSpPr>
        <p:grpSpPr>
          <a:xfrm>
            <a:off x="2333391" y="3364230"/>
            <a:ext cx="1910712" cy="522961"/>
            <a:chOff x="2712889" y="4013637"/>
            <a:chExt cx="1910712" cy="5229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B84C9593-DB7E-6648-98B9-733D2D3146CF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ADCE1B-016E-E811-F680-C4672304F96B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F30938-D81B-9420-3C3D-7B8A8CA28752}"/>
              </a:ext>
            </a:extLst>
          </p:cNvPr>
          <p:cNvGrpSpPr/>
          <p:nvPr/>
        </p:nvGrpSpPr>
        <p:grpSpPr>
          <a:xfrm>
            <a:off x="7129175" y="3287416"/>
            <a:ext cx="1910712" cy="522961"/>
            <a:chOff x="2712889" y="4013637"/>
            <a:chExt cx="1910712" cy="522961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72DD8D10-38B6-A124-BE4C-6A6EBEDBD18D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FA7DF8-0F8F-8451-C790-D647381F338C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159310-2255-B4AA-8DC1-78339792106A}"/>
              </a:ext>
            </a:extLst>
          </p:cNvPr>
          <p:cNvGrpSpPr/>
          <p:nvPr/>
        </p:nvGrpSpPr>
        <p:grpSpPr>
          <a:xfrm>
            <a:off x="413661" y="3059408"/>
            <a:ext cx="1712259" cy="1479281"/>
            <a:chOff x="237565" y="3969760"/>
            <a:chExt cx="1712258" cy="1479279"/>
          </a:xfrm>
        </p:grpSpPr>
        <p:pic>
          <p:nvPicPr>
            <p:cNvPr id="7" name="Graphic 6" descr="Old woman with white hair">
              <a:extLst>
                <a:ext uri="{FF2B5EF4-FFF2-40B4-BE49-F238E27FC236}">
                  <a16:creationId xmlns:a16="http://schemas.microsoft.com/office/drawing/2014/main" id="{9CAF7778-8996-F1F5-E7DC-380295473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1428" t="1" r="-1067" b="77549"/>
            <a:stretch/>
          </p:blipFill>
          <p:spPr>
            <a:xfrm>
              <a:off x="237565" y="3969760"/>
              <a:ext cx="1538931" cy="110994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AE131D-48C0-BB83-FCD1-D384EE87F3E6}"/>
                </a:ext>
              </a:extLst>
            </p:cNvPr>
            <p:cNvSpPr txBox="1"/>
            <p:nvPr/>
          </p:nvSpPr>
          <p:spPr>
            <a:xfrm>
              <a:off x="838199" y="5079707"/>
              <a:ext cx="1111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G1</a:t>
              </a:r>
              <a:endParaRPr lang="fr-BE" b="1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FC2609-AD14-565F-4759-F7AD79B87CFA}"/>
              </a:ext>
            </a:extLst>
          </p:cNvPr>
          <p:cNvGrpSpPr/>
          <p:nvPr/>
        </p:nvGrpSpPr>
        <p:grpSpPr>
          <a:xfrm>
            <a:off x="4857955" y="3059743"/>
            <a:ext cx="1739117" cy="1473744"/>
            <a:chOff x="4681855" y="3970094"/>
            <a:chExt cx="1739116" cy="1473743"/>
          </a:xfrm>
        </p:grpSpPr>
        <p:pic>
          <p:nvPicPr>
            <p:cNvPr id="9" name="Graphic 8" descr="Woman wearing a suit">
              <a:extLst>
                <a:ext uri="{FF2B5EF4-FFF2-40B4-BE49-F238E27FC236}">
                  <a16:creationId xmlns:a16="http://schemas.microsoft.com/office/drawing/2014/main" id="{B9A1379F-7AF5-86F6-36C2-409C98854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42181" b="79246"/>
            <a:stretch/>
          </p:blipFill>
          <p:spPr>
            <a:xfrm>
              <a:off x="4681855" y="3970094"/>
              <a:ext cx="1483990" cy="110994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151E18-D08A-07EB-AC26-16A072796E06}"/>
                </a:ext>
              </a:extLst>
            </p:cNvPr>
            <p:cNvSpPr txBox="1"/>
            <p:nvPr/>
          </p:nvSpPr>
          <p:spPr>
            <a:xfrm>
              <a:off x="5309348" y="5074505"/>
              <a:ext cx="1111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G2</a:t>
              </a:r>
              <a:endParaRPr lang="fr-BE" b="1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EB3CF4-5A48-731C-C6D0-E7DA0D4AB1CF}"/>
              </a:ext>
            </a:extLst>
          </p:cNvPr>
          <p:cNvGrpSpPr/>
          <p:nvPr/>
        </p:nvGrpSpPr>
        <p:grpSpPr>
          <a:xfrm>
            <a:off x="9412480" y="2958267"/>
            <a:ext cx="1420781" cy="1496081"/>
            <a:chOff x="9287930" y="3969760"/>
            <a:chExt cx="1420781" cy="1496082"/>
          </a:xfrm>
        </p:grpSpPr>
        <p:pic>
          <p:nvPicPr>
            <p:cNvPr id="11" name="Graphic 10" descr="Man with a prosthetic arm">
              <a:extLst>
                <a:ext uri="{FF2B5EF4-FFF2-40B4-BE49-F238E27FC236}">
                  <a16:creationId xmlns:a16="http://schemas.microsoft.com/office/drawing/2014/main" id="{54670896-8614-40B7-7A9C-8A17E9B68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8747" r="5518" b="48423"/>
            <a:stretch/>
          </p:blipFill>
          <p:spPr>
            <a:xfrm>
              <a:off x="9287930" y="3969760"/>
              <a:ext cx="1166624" cy="11099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5D1C85-014E-9532-D259-53335A5B6B23}"/>
                </a:ext>
              </a:extLst>
            </p:cNvPr>
            <p:cNvSpPr txBox="1"/>
            <p:nvPr/>
          </p:nvSpPr>
          <p:spPr>
            <a:xfrm>
              <a:off x="9597089" y="5096510"/>
              <a:ext cx="1111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G3</a:t>
              </a:r>
              <a:endParaRPr lang="fr-BE" b="1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4B042B5-E290-D0C7-1665-56D5E2FAF129}"/>
              </a:ext>
            </a:extLst>
          </p:cNvPr>
          <p:cNvSpPr txBox="1"/>
          <p:nvPr/>
        </p:nvSpPr>
        <p:spPr>
          <a:xfrm>
            <a:off x="9329075" y="1064612"/>
            <a:ext cx="265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6"/>
                </a:solidFill>
              </a:rPr>
              <a:t>top-down</a:t>
            </a:r>
            <a:r>
              <a:rPr lang="fr-FR" b="1" dirty="0">
                <a:solidFill>
                  <a:schemeClr val="accent6"/>
                </a:solidFill>
              </a:rPr>
              <a:t> </a:t>
            </a:r>
            <a:r>
              <a:rPr lang="fr-FR" dirty="0">
                <a:solidFill>
                  <a:schemeClr val="accent6"/>
                </a:solidFill>
              </a:rPr>
              <a:t>perception</a:t>
            </a:r>
            <a:endParaRPr lang="fr-BE" dirty="0">
              <a:solidFill>
                <a:schemeClr val="accent6"/>
              </a:solidFill>
            </a:endParaRPr>
          </a:p>
        </p:txBody>
      </p:sp>
      <p:sp>
        <p:nvSpPr>
          <p:cNvPr id="39" name="Arrow: Curved Down 38">
            <a:extLst>
              <a:ext uri="{FF2B5EF4-FFF2-40B4-BE49-F238E27FC236}">
                <a16:creationId xmlns:a16="http://schemas.microsoft.com/office/drawing/2014/main" id="{8EA98536-6EE9-6A7A-C4A1-C2914ACA61C0}"/>
              </a:ext>
            </a:extLst>
          </p:cNvPr>
          <p:cNvSpPr/>
          <p:nvPr/>
        </p:nvSpPr>
        <p:spPr>
          <a:xfrm>
            <a:off x="1638938" y="2091857"/>
            <a:ext cx="4329167" cy="967551"/>
          </a:xfrm>
          <a:prstGeom prst="curvedDownArrow">
            <a:avLst>
              <a:gd name="adj1" fmla="val 50000"/>
              <a:gd name="adj2" fmla="val 44910"/>
              <a:gd name="adj3" fmla="val 1326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2" name="Arrow: Curved Down 41">
            <a:extLst>
              <a:ext uri="{FF2B5EF4-FFF2-40B4-BE49-F238E27FC236}">
                <a16:creationId xmlns:a16="http://schemas.microsoft.com/office/drawing/2014/main" id="{27E0FB3D-0734-7AAD-4FCF-D807F33ADC19}"/>
              </a:ext>
            </a:extLst>
          </p:cNvPr>
          <p:cNvSpPr/>
          <p:nvPr/>
        </p:nvSpPr>
        <p:spPr>
          <a:xfrm>
            <a:off x="5485448" y="2091857"/>
            <a:ext cx="4771833" cy="979857"/>
          </a:xfrm>
          <a:prstGeom prst="curvedDownArrow">
            <a:avLst>
              <a:gd name="adj1" fmla="val 50000"/>
              <a:gd name="adj2" fmla="val 141160"/>
              <a:gd name="adj3" fmla="val 3938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B842B24-B171-B03D-170B-0BFE66D1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4913"/>
            <a:ext cx="10185561" cy="756465"/>
          </a:xfrm>
        </p:spPr>
        <p:txBody>
          <a:bodyPr/>
          <a:lstStyle/>
          <a:p>
            <a:r>
              <a:rPr lang="fr-FR" dirty="0" err="1"/>
              <a:t>Effect</a:t>
            </a:r>
            <a:r>
              <a:rPr lang="fr-FR" dirty="0"/>
              <a:t> of </a:t>
            </a:r>
            <a:r>
              <a:rPr lang="fr-FR" dirty="0" err="1"/>
              <a:t>generation</a:t>
            </a:r>
            <a:r>
              <a:rPr lang="fr-FR" dirty="0"/>
              <a:t> gap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9A430-D93B-65F3-5F19-6F0750265706}"/>
              </a:ext>
            </a:extLst>
          </p:cNvPr>
          <p:cNvSpPr txBox="1"/>
          <p:nvPr/>
        </p:nvSpPr>
        <p:spPr>
          <a:xfrm>
            <a:off x="5459296" y="1857568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vs.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9C3A1-8C42-0AB4-0582-2F2687C928E5}"/>
              </a:ext>
            </a:extLst>
          </p:cNvPr>
          <p:cNvSpPr txBox="1"/>
          <p:nvPr/>
        </p:nvSpPr>
        <p:spPr>
          <a:xfrm>
            <a:off x="4612934" y="2519158"/>
            <a:ext cx="3258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1 </a:t>
            </a:r>
            <a:r>
              <a:rPr lang="fr-FR" sz="3200" b="1" dirty="0" err="1"/>
              <a:t>generation</a:t>
            </a:r>
            <a:endParaRPr lang="fr-FR" sz="3200" b="1" dirty="0"/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F1B79D69-0BAD-17EA-11C8-DD11C0BABF1B}"/>
              </a:ext>
            </a:extLst>
          </p:cNvPr>
          <p:cNvSpPr/>
          <p:nvPr/>
        </p:nvSpPr>
        <p:spPr>
          <a:xfrm>
            <a:off x="1014296" y="1553264"/>
            <a:ext cx="9242986" cy="979858"/>
          </a:xfrm>
          <a:prstGeom prst="curvedDownArrow">
            <a:avLst>
              <a:gd name="adj1" fmla="val 16068"/>
              <a:gd name="adj2" fmla="val 34697"/>
              <a:gd name="adj3" fmla="val 1007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601BD7-3F54-835D-1FC8-26AA58F2CD99}"/>
              </a:ext>
            </a:extLst>
          </p:cNvPr>
          <p:cNvSpPr txBox="1"/>
          <p:nvPr/>
        </p:nvSpPr>
        <p:spPr>
          <a:xfrm>
            <a:off x="4167484" y="1064612"/>
            <a:ext cx="3258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2 </a:t>
            </a:r>
            <a:r>
              <a:rPr lang="fr-FR" sz="3200" b="1" dirty="0" err="1"/>
              <a:t>generations</a:t>
            </a:r>
            <a:endParaRPr lang="fr-FR" sz="3200" b="1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4BDA6B1-111B-185D-2F14-90155035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13</a:t>
            </a:fld>
            <a:endParaRPr lang="fr-F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427296-4CEA-6228-6F19-A1596DF4CB8A}"/>
              </a:ext>
            </a:extLst>
          </p:cNvPr>
          <p:cNvSpPr txBox="1"/>
          <p:nvPr/>
        </p:nvSpPr>
        <p:spPr>
          <a:xfrm>
            <a:off x="1856496" y="4795988"/>
            <a:ext cx="7494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Greater reports of transmitted memory when only one generation gap, compared to two generations </a:t>
            </a:r>
            <a:r>
              <a:rPr lang="en-US" sz="1200" b="1" dirty="0"/>
              <a:t>(Cordonnier et al., 2021)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552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CDF990-CD6A-0CF5-2A7B-DC61882A7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6" y="250825"/>
            <a:ext cx="4981575" cy="45910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84A4E-904E-E577-8C96-719274F9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0125" y="6051550"/>
            <a:ext cx="2743200" cy="365125"/>
          </a:xfrm>
        </p:spPr>
        <p:txBody>
          <a:bodyPr/>
          <a:lstStyle/>
          <a:p>
            <a:fld id="{439CFB3C-5329-804D-A21F-9A0246BF7AB4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6508A0C7-5426-C173-82ED-CBD76C6D9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3061"/>
              </p:ext>
            </p:extLst>
          </p:nvPr>
        </p:nvGraphicFramePr>
        <p:xfrm>
          <a:off x="828675" y="4939030"/>
          <a:ext cx="97790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0029">
                  <a:extLst>
                    <a:ext uri="{9D8B030D-6E8A-4147-A177-3AD203B41FA5}">
                      <a16:colId xmlns:a16="http://schemas.microsoft.com/office/drawing/2014/main" val="1711001066"/>
                    </a:ext>
                  </a:extLst>
                </a:gridCol>
                <a:gridCol w="1451571">
                  <a:extLst>
                    <a:ext uri="{9D8B030D-6E8A-4147-A177-3AD203B41FA5}">
                      <a16:colId xmlns:a16="http://schemas.microsoft.com/office/drawing/2014/main" val="355909466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403287968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68907295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357150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Contrast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Estimate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95% 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ε²</a:t>
                      </a:r>
                      <a:r>
                        <a:rPr lang="en-US" sz="1800" b="1" i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3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/>
                        <a:t>G1</a:t>
                      </a:r>
                      <a:r>
                        <a:rPr lang="fr-FR" u="sng" dirty="0"/>
                        <a:t>G3 </a:t>
                      </a:r>
                      <a:r>
                        <a:rPr lang="fr-FR" dirty="0"/>
                        <a:t>vs. </a:t>
                      </a:r>
                      <a:r>
                        <a:rPr lang="fr-FR" b="1" u="sng" dirty="0"/>
                        <a:t>G1</a:t>
                      </a:r>
                      <a:r>
                        <a:rPr lang="fr-FR" u="sng" dirty="0"/>
                        <a:t>G2</a:t>
                      </a:r>
                      <a:r>
                        <a:rPr lang="fr-FR" dirty="0"/>
                        <a:t> &amp; </a:t>
                      </a:r>
                      <a:r>
                        <a:rPr lang="fr-FR" b="1" u="sng" dirty="0"/>
                        <a:t>G2</a:t>
                      </a:r>
                      <a:r>
                        <a:rPr lang="fr-FR" u="sng" dirty="0"/>
                        <a:t>G3</a:t>
                      </a:r>
                      <a:r>
                        <a:rPr lang="fr-FR" dirty="0"/>
                        <a:t> </a:t>
                      </a:r>
                      <a:endParaRPr lang="fr-FR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[13.08, 18.72]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&lt; 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</a:rPr>
                        <a:t>0.15 [0.11, 0.20]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55287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9699F3-3B5C-B0CF-D895-73F28378E2A2}"/>
              </a:ext>
            </a:extLst>
          </p:cNvPr>
          <p:cNvSpPr txBox="1">
            <a:spLocks/>
          </p:cNvSpPr>
          <p:nvPr/>
        </p:nvSpPr>
        <p:spPr>
          <a:xfrm>
            <a:off x="885817" y="5714089"/>
            <a:ext cx="9664715" cy="520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i="1" dirty="0"/>
              <a:t>Note</a:t>
            </a:r>
            <a:r>
              <a:rPr lang="fr-FR" sz="1400" dirty="0"/>
              <a:t>. First </a:t>
            </a:r>
            <a:r>
              <a:rPr lang="fr-FR" sz="1400" dirty="0" err="1"/>
              <a:t>generation</a:t>
            </a:r>
            <a:r>
              <a:rPr lang="fr-FR" sz="1400" dirty="0"/>
              <a:t> in a duo (e.g. </a:t>
            </a:r>
            <a:r>
              <a:rPr lang="fr-FR" sz="1400" b="1" dirty="0"/>
              <a:t>G1</a:t>
            </a:r>
            <a:r>
              <a:rPr lang="fr-FR" sz="1400" dirty="0"/>
              <a:t>G2) </a:t>
            </a:r>
            <a:r>
              <a:rPr lang="fr-FR" sz="1400" dirty="0" err="1"/>
              <a:t>is</a:t>
            </a:r>
            <a:r>
              <a:rPr lang="fr-FR" sz="1400" dirty="0"/>
              <a:t> the one rating the transmission to the </a:t>
            </a:r>
            <a:r>
              <a:rPr lang="fr-FR" sz="1400" dirty="0" err="1"/>
              <a:t>other</a:t>
            </a:r>
            <a:r>
              <a:rPr lang="fr-FR" sz="1400" dirty="0"/>
              <a:t> </a:t>
            </a:r>
            <a:r>
              <a:rPr lang="fr-FR" sz="1400" dirty="0" err="1"/>
              <a:t>generation</a:t>
            </a:r>
            <a:r>
              <a:rPr lang="fr-FR" sz="1400" dirty="0"/>
              <a:t>. </a:t>
            </a:r>
            <a:r>
              <a:rPr lang="fr-FR" sz="1400" dirty="0" err="1"/>
              <a:t>Underlined</a:t>
            </a:r>
            <a:r>
              <a:rPr lang="fr-FR" sz="1400" dirty="0"/>
              <a:t> combinations are top-down transmissions.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7321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E5549B8-4425-6C86-9461-57FC9DA3A36B}"/>
              </a:ext>
            </a:extLst>
          </p:cNvPr>
          <p:cNvGrpSpPr/>
          <p:nvPr/>
        </p:nvGrpSpPr>
        <p:grpSpPr>
          <a:xfrm>
            <a:off x="2290645" y="1571507"/>
            <a:ext cx="1910712" cy="522961"/>
            <a:chOff x="2712889" y="4013637"/>
            <a:chExt cx="1910712" cy="5229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B84C9593-DB7E-6648-98B9-733D2D3146CF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ADCE1B-016E-E811-F680-C4672304F96B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F30938-D81B-9420-3C3D-7B8A8CA28752}"/>
              </a:ext>
            </a:extLst>
          </p:cNvPr>
          <p:cNvGrpSpPr/>
          <p:nvPr/>
        </p:nvGrpSpPr>
        <p:grpSpPr>
          <a:xfrm>
            <a:off x="7086429" y="1494693"/>
            <a:ext cx="1910712" cy="522961"/>
            <a:chOff x="2712889" y="4013637"/>
            <a:chExt cx="1910712" cy="522961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72DD8D10-38B6-A124-BE4C-6A6EBEDBD18D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FA7DF8-0F8F-8451-C790-D647381F338C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159310-2255-B4AA-8DC1-78339792106A}"/>
              </a:ext>
            </a:extLst>
          </p:cNvPr>
          <p:cNvGrpSpPr/>
          <p:nvPr/>
        </p:nvGrpSpPr>
        <p:grpSpPr>
          <a:xfrm>
            <a:off x="370915" y="1266685"/>
            <a:ext cx="1712259" cy="1479281"/>
            <a:chOff x="237565" y="3969760"/>
            <a:chExt cx="1712258" cy="1479279"/>
          </a:xfrm>
        </p:grpSpPr>
        <p:pic>
          <p:nvPicPr>
            <p:cNvPr id="7" name="Graphic 6" descr="Old woman with white hair">
              <a:extLst>
                <a:ext uri="{FF2B5EF4-FFF2-40B4-BE49-F238E27FC236}">
                  <a16:creationId xmlns:a16="http://schemas.microsoft.com/office/drawing/2014/main" id="{9CAF7778-8996-F1F5-E7DC-380295473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1428" t="1" r="-1067" b="77549"/>
            <a:stretch/>
          </p:blipFill>
          <p:spPr>
            <a:xfrm>
              <a:off x="237565" y="3969760"/>
              <a:ext cx="1538931" cy="110994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AE131D-48C0-BB83-FCD1-D384EE87F3E6}"/>
                </a:ext>
              </a:extLst>
            </p:cNvPr>
            <p:cNvSpPr txBox="1"/>
            <p:nvPr/>
          </p:nvSpPr>
          <p:spPr>
            <a:xfrm>
              <a:off x="838199" y="5079707"/>
              <a:ext cx="1111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G1</a:t>
              </a:r>
              <a:endParaRPr lang="fr-BE" b="1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FC2609-AD14-565F-4759-F7AD79B87CFA}"/>
              </a:ext>
            </a:extLst>
          </p:cNvPr>
          <p:cNvGrpSpPr/>
          <p:nvPr/>
        </p:nvGrpSpPr>
        <p:grpSpPr>
          <a:xfrm>
            <a:off x="4815209" y="1267020"/>
            <a:ext cx="1739117" cy="1473744"/>
            <a:chOff x="4681855" y="3970094"/>
            <a:chExt cx="1739116" cy="1473743"/>
          </a:xfrm>
        </p:grpSpPr>
        <p:pic>
          <p:nvPicPr>
            <p:cNvPr id="9" name="Graphic 8" descr="Woman wearing a suit">
              <a:extLst>
                <a:ext uri="{FF2B5EF4-FFF2-40B4-BE49-F238E27FC236}">
                  <a16:creationId xmlns:a16="http://schemas.microsoft.com/office/drawing/2014/main" id="{B9A1379F-7AF5-86F6-36C2-409C98854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42181" b="79246"/>
            <a:stretch/>
          </p:blipFill>
          <p:spPr>
            <a:xfrm>
              <a:off x="4681855" y="3970094"/>
              <a:ext cx="1483990" cy="110994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151E18-D08A-07EB-AC26-16A072796E06}"/>
                </a:ext>
              </a:extLst>
            </p:cNvPr>
            <p:cNvSpPr txBox="1"/>
            <p:nvPr/>
          </p:nvSpPr>
          <p:spPr>
            <a:xfrm>
              <a:off x="5309348" y="5074505"/>
              <a:ext cx="1111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G2</a:t>
              </a:r>
              <a:endParaRPr lang="fr-BE" b="1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EB3CF4-5A48-731C-C6D0-E7DA0D4AB1CF}"/>
              </a:ext>
            </a:extLst>
          </p:cNvPr>
          <p:cNvGrpSpPr/>
          <p:nvPr/>
        </p:nvGrpSpPr>
        <p:grpSpPr>
          <a:xfrm>
            <a:off x="9369734" y="1165544"/>
            <a:ext cx="1420781" cy="1496081"/>
            <a:chOff x="9287930" y="3969760"/>
            <a:chExt cx="1420781" cy="1496082"/>
          </a:xfrm>
        </p:grpSpPr>
        <p:pic>
          <p:nvPicPr>
            <p:cNvPr id="11" name="Graphic 10" descr="Man with a prosthetic arm">
              <a:extLst>
                <a:ext uri="{FF2B5EF4-FFF2-40B4-BE49-F238E27FC236}">
                  <a16:creationId xmlns:a16="http://schemas.microsoft.com/office/drawing/2014/main" id="{54670896-8614-40B7-7A9C-8A17E9B68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8747" r="5518" b="48423"/>
            <a:stretch/>
          </p:blipFill>
          <p:spPr>
            <a:xfrm>
              <a:off x="9287930" y="3969760"/>
              <a:ext cx="1166624" cy="11099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5D1C85-014E-9532-D259-53335A5B6B23}"/>
                </a:ext>
              </a:extLst>
            </p:cNvPr>
            <p:cNvSpPr txBox="1"/>
            <p:nvPr/>
          </p:nvSpPr>
          <p:spPr>
            <a:xfrm>
              <a:off x="9597089" y="5096510"/>
              <a:ext cx="1111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G3</a:t>
              </a:r>
              <a:endParaRPr lang="fr-BE" b="1"/>
            </a:p>
          </p:txBody>
        </p:sp>
      </p:grpSp>
      <p:sp>
        <p:nvSpPr>
          <p:cNvPr id="2" name="Title 3">
            <a:extLst>
              <a:ext uri="{FF2B5EF4-FFF2-40B4-BE49-F238E27FC236}">
                <a16:creationId xmlns:a16="http://schemas.microsoft.com/office/drawing/2014/main" id="{5B842B24-B171-B03D-170B-0BFE66D1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4913"/>
            <a:ext cx="10185561" cy="756465"/>
          </a:xfrm>
        </p:spPr>
        <p:txBody>
          <a:bodyPr/>
          <a:lstStyle/>
          <a:p>
            <a:r>
              <a:rPr lang="fr-FR" dirty="0" err="1"/>
              <a:t>Cohort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9A430-D93B-65F3-5F19-6F0750265706}"/>
              </a:ext>
            </a:extLst>
          </p:cNvPr>
          <p:cNvSpPr txBox="1"/>
          <p:nvPr/>
        </p:nvSpPr>
        <p:spPr>
          <a:xfrm>
            <a:off x="5342598" y="286045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vs.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9C3A1-8C42-0AB4-0582-2F2687C928E5}"/>
              </a:ext>
            </a:extLst>
          </p:cNvPr>
          <p:cNvSpPr txBox="1"/>
          <p:nvPr/>
        </p:nvSpPr>
        <p:spPr>
          <a:xfrm>
            <a:off x="2742091" y="2839893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G2G1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14A2D-0D90-9EFD-64F2-0EF4FEB1FF95}"/>
              </a:ext>
            </a:extLst>
          </p:cNvPr>
          <p:cNvSpPr txBox="1"/>
          <p:nvPr/>
        </p:nvSpPr>
        <p:spPr>
          <a:xfrm>
            <a:off x="7371541" y="2832544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G3G2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647CA-8EEA-6347-2B92-DE7C09B2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15</a:t>
            </a:fld>
            <a:endParaRPr lang="fr-FR"/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D16B43F2-C6F6-2755-03BF-46603EA805EA}"/>
              </a:ext>
            </a:extLst>
          </p:cNvPr>
          <p:cNvSpPr/>
          <p:nvPr/>
        </p:nvSpPr>
        <p:spPr>
          <a:xfrm flipH="1" flipV="1">
            <a:off x="1366755" y="2688142"/>
            <a:ext cx="3863787" cy="940547"/>
          </a:xfrm>
          <a:prstGeom prst="curvedDownArrow">
            <a:avLst>
              <a:gd name="adj1" fmla="val 3069"/>
              <a:gd name="adj2" fmla="val 27681"/>
              <a:gd name="adj3" fmla="val 11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401D8C58-CC68-10EB-0B59-740438705D68}"/>
              </a:ext>
            </a:extLst>
          </p:cNvPr>
          <p:cNvSpPr/>
          <p:nvPr/>
        </p:nvSpPr>
        <p:spPr>
          <a:xfrm flipH="1" flipV="1">
            <a:off x="5998514" y="2671627"/>
            <a:ext cx="3863787" cy="9405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6AC1D2-46C8-B01B-2813-ADF6D2219E24}"/>
              </a:ext>
            </a:extLst>
          </p:cNvPr>
          <p:cNvSpPr txBox="1"/>
          <p:nvPr/>
        </p:nvSpPr>
        <p:spPr>
          <a:xfrm>
            <a:off x="9631607" y="5446889"/>
            <a:ext cx="265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Bottom-up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dirty="0">
                <a:solidFill>
                  <a:schemeClr val="accent1"/>
                </a:solidFill>
              </a:rPr>
              <a:t>transmission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EF83FA-605F-99EF-F69D-BC570341A304}"/>
              </a:ext>
            </a:extLst>
          </p:cNvPr>
          <p:cNvSpPr txBox="1"/>
          <p:nvPr/>
        </p:nvSpPr>
        <p:spPr>
          <a:xfrm>
            <a:off x="1875628" y="4280977"/>
            <a:ext cx="7494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G3 report receiving more from G2 than G2 report receiving from G1</a:t>
            </a:r>
          </a:p>
        </p:txBody>
      </p:sp>
    </p:spTree>
    <p:extLst>
      <p:ext uri="{BB962C8B-B14F-4D97-AF65-F5344CB8AC3E}">
        <p14:creationId xmlns:p14="http://schemas.microsoft.com/office/powerpoint/2010/main" val="82328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4F815E-B42A-D92D-21D5-566B27DC5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16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813AA-C34E-D0C0-6B8D-C62FE6C34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537" y="200025"/>
            <a:ext cx="4981575" cy="4591050"/>
          </a:xfrm>
          <a:prstGeom prst="rect">
            <a:avLst/>
          </a:prstGeom>
        </p:spPr>
      </p:pic>
      <p:graphicFrame>
        <p:nvGraphicFramePr>
          <p:cNvPr id="7" name="Table 13">
            <a:extLst>
              <a:ext uri="{FF2B5EF4-FFF2-40B4-BE49-F238E27FC236}">
                <a16:creationId xmlns:a16="http://schemas.microsoft.com/office/drawing/2014/main" id="{67ABBC8F-143B-E747-9961-ECBF92271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740644"/>
              </p:ext>
            </p:extLst>
          </p:nvPr>
        </p:nvGraphicFramePr>
        <p:xfrm>
          <a:off x="828675" y="4939030"/>
          <a:ext cx="97790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0029">
                  <a:extLst>
                    <a:ext uri="{9D8B030D-6E8A-4147-A177-3AD203B41FA5}">
                      <a16:colId xmlns:a16="http://schemas.microsoft.com/office/drawing/2014/main" val="1711001066"/>
                    </a:ext>
                  </a:extLst>
                </a:gridCol>
                <a:gridCol w="1451571">
                  <a:extLst>
                    <a:ext uri="{9D8B030D-6E8A-4147-A177-3AD203B41FA5}">
                      <a16:colId xmlns:a16="http://schemas.microsoft.com/office/drawing/2014/main" val="355909466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403287968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68907295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357150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Contrast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Estimate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95% 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ε²</a:t>
                      </a:r>
                      <a:r>
                        <a:rPr lang="en-US" sz="1800" b="1" i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3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u="none" dirty="0"/>
                        <a:t>G3</a:t>
                      </a:r>
                      <a:r>
                        <a:rPr lang="fr-FR" u="none" dirty="0"/>
                        <a:t>G2 vs. </a:t>
                      </a:r>
                      <a:r>
                        <a:rPr lang="fr-FR" b="1" u="none" dirty="0"/>
                        <a:t>G2</a:t>
                      </a:r>
                      <a:r>
                        <a:rPr lang="fr-FR" u="none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-8.46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[-13.93, -2.99]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</a:rPr>
                        <a:t>0.04 [0.00, 0.10]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894198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ADB5AC-3693-AED1-A8F5-8F3426C0CF7C}"/>
              </a:ext>
            </a:extLst>
          </p:cNvPr>
          <p:cNvSpPr txBox="1">
            <a:spLocks/>
          </p:cNvSpPr>
          <p:nvPr/>
        </p:nvSpPr>
        <p:spPr>
          <a:xfrm>
            <a:off x="885817" y="5714089"/>
            <a:ext cx="9664715" cy="520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i="1" dirty="0"/>
              <a:t>Note</a:t>
            </a:r>
            <a:r>
              <a:rPr lang="fr-FR" sz="1400" dirty="0"/>
              <a:t>. First </a:t>
            </a:r>
            <a:r>
              <a:rPr lang="fr-FR" sz="1400" dirty="0" err="1"/>
              <a:t>generation</a:t>
            </a:r>
            <a:r>
              <a:rPr lang="fr-FR" sz="1400" dirty="0"/>
              <a:t> in a duo (e.g. </a:t>
            </a:r>
            <a:r>
              <a:rPr lang="fr-FR" sz="1400" b="1" dirty="0"/>
              <a:t>G1</a:t>
            </a:r>
            <a:r>
              <a:rPr lang="fr-FR" sz="1400" dirty="0"/>
              <a:t>G2) </a:t>
            </a:r>
            <a:r>
              <a:rPr lang="fr-FR" sz="1400" dirty="0" err="1"/>
              <a:t>is</a:t>
            </a:r>
            <a:r>
              <a:rPr lang="fr-FR" sz="1400" dirty="0"/>
              <a:t> the one rating the transmission to the </a:t>
            </a:r>
            <a:r>
              <a:rPr lang="fr-FR" sz="1400" dirty="0" err="1"/>
              <a:t>other</a:t>
            </a:r>
            <a:r>
              <a:rPr lang="fr-FR" sz="1400" dirty="0"/>
              <a:t> </a:t>
            </a:r>
            <a:r>
              <a:rPr lang="fr-FR" sz="1400" dirty="0" err="1"/>
              <a:t>generation</a:t>
            </a:r>
            <a:r>
              <a:rPr lang="fr-FR" sz="1400" dirty="0"/>
              <a:t>. 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22133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E5549B8-4425-6C86-9461-57FC9DA3A36B}"/>
              </a:ext>
            </a:extLst>
          </p:cNvPr>
          <p:cNvGrpSpPr/>
          <p:nvPr/>
        </p:nvGrpSpPr>
        <p:grpSpPr>
          <a:xfrm>
            <a:off x="2333391" y="1310026"/>
            <a:ext cx="1910712" cy="522961"/>
            <a:chOff x="2712889" y="4013637"/>
            <a:chExt cx="1910712" cy="5229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B84C9593-DB7E-6648-98B9-733D2D3146CF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ADCE1B-016E-E811-F680-C4672304F96B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F30938-D81B-9420-3C3D-7B8A8CA28752}"/>
              </a:ext>
            </a:extLst>
          </p:cNvPr>
          <p:cNvGrpSpPr/>
          <p:nvPr/>
        </p:nvGrpSpPr>
        <p:grpSpPr>
          <a:xfrm>
            <a:off x="7129175" y="1233212"/>
            <a:ext cx="1910712" cy="522961"/>
            <a:chOff x="2712889" y="4013637"/>
            <a:chExt cx="1910712" cy="522961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72DD8D10-38B6-A124-BE4C-6A6EBEDBD18D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FA7DF8-0F8F-8451-C790-D647381F338C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159310-2255-B4AA-8DC1-78339792106A}"/>
              </a:ext>
            </a:extLst>
          </p:cNvPr>
          <p:cNvGrpSpPr/>
          <p:nvPr/>
        </p:nvGrpSpPr>
        <p:grpSpPr>
          <a:xfrm>
            <a:off x="413661" y="1005204"/>
            <a:ext cx="1712259" cy="1479281"/>
            <a:chOff x="237565" y="3969760"/>
            <a:chExt cx="1712258" cy="1479279"/>
          </a:xfrm>
        </p:grpSpPr>
        <p:pic>
          <p:nvPicPr>
            <p:cNvPr id="7" name="Graphic 6" descr="Old woman with white hair">
              <a:extLst>
                <a:ext uri="{FF2B5EF4-FFF2-40B4-BE49-F238E27FC236}">
                  <a16:creationId xmlns:a16="http://schemas.microsoft.com/office/drawing/2014/main" id="{9CAF7778-8996-F1F5-E7DC-380295473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1428" t="1" r="-1067" b="77549"/>
            <a:stretch/>
          </p:blipFill>
          <p:spPr>
            <a:xfrm>
              <a:off x="237565" y="3969760"/>
              <a:ext cx="1538931" cy="110994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AE131D-48C0-BB83-FCD1-D384EE87F3E6}"/>
                </a:ext>
              </a:extLst>
            </p:cNvPr>
            <p:cNvSpPr txBox="1"/>
            <p:nvPr/>
          </p:nvSpPr>
          <p:spPr>
            <a:xfrm>
              <a:off x="838199" y="5079707"/>
              <a:ext cx="1111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G1</a:t>
              </a:r>
              <a:endParaRPr lang="fr-BE" b="1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FC2609-AD14-565F-4759-F7AD79B87CFA}"/>
              </a:ext>
            </a:extLst>
          </p:cNvPr>
          <p:cNvGrpSpPr/>
          <p:nvPr/>
        </p:nvGrpSpPr>
        <p:grpSpPr>
          <a:xfrm>
            <a:off x="4857955" y="1005539"/>
            <a:ext cx="1739117" cy="1473744"/>
            <a:chOff x="4681855" y="3970094"/>
            <a:chExt cx="1739116" cy="1473743"/>
          </a:xfrm>
        </p:grpSpPr>
        <p:pic>
          <p:nvPicPr>
            <p:cNvPr id="9" name="Graphic 8" descr="Woman wearing a suit">
              <a:extLst>
                <a:ext uri="{FF2B5EF4-FFF2-40B4-BE49-F238E27FC236}">
                  <a16:creationId xmlns:a16="http://schemas.microsoft.com/office/drawing/2014/main" id="{B9A1379F-7AF5-86F6-36C2-409C98854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42181" b="79246"/>
            <a:stretch/>
          </p:blipFill>
          <p:spPr>
            <a:xfrm>
              <a:off x="4681855" y="3970094"/>
              <a:ext cx="1483990" cy="110994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151E18-D08A-07EB-AC26-16A072796E06}"/>
                </a:ext>
              </a:extLst>
            </p:cNvPr>
            <p:cNvSpPr txBox="1"/>
            <p:nvPr/>
          </p:nvSpPr>
          <p:spPr>
            <a:xfrm>
              <a:off x="5309348" y="5074505"/>
              <a:ext cx="1111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G2</a:t>
              </a:r>
              <a:endParaRPr lang="fr-BE" b="1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EB3CF4-5A48-731C-C6D0-E7DA0D4AB1CF}"/>
              </a:ext>
            </a:extLst>
          </p:cNvPr>
          <p:cNvGrpSpPr/>
          <p:nvPr/>
        </p:nvGrpSpPr>
        <p:grpSpPr>
          <a:xfrm>
            <a:off x="9412480" y="904063"/>
            <a:ext cx="1420781" cy="1496081"/>
            <a:chOff x="9287930" y="3969760"/>
            <a:chExt cx="1420781" cy="1496082"/>
          </a:xfrm>
        </p:grpSpPr>
        <p:pic>
          <p:nvPicPr>
            <p:cNvPr id="11" name="Graphic 10" descr="Man with a prosthetic arm">
              <a:extLst>
                <a:ext uri="{FF2B5EF4-FFF2-40B4-BE49-F238E27FC236}">
                  <a16:creationId xmlns:a16="http://schemas.microsoft.com/office/drawing/2014/main" id="{54670896-8614-40B7-7A9C-8A17E9B68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8747" r="5518" b="48423"/>
            <a:stretch/>
          </p:blipFill>
          <p:spPr>
            <a:xfrm>
              <a:off x="9287930" y="3969760"/>
              <a:ext cx="1166624" cy="11099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5D1C85-014E-9532-D259-53335A5B6B23}"/>
                </a:ext>
              </a:extLst>
            </p:cNvPr>
            <p:cNvSpPr txBox="1"/>
            <p:nvPr/>
          </p:nvSpPr>
          <p:spPr>
            <a:xfrm>
              <a:off x="9597089" y="5096510"/>
              <a:ext cx="1111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G3</a:t>
              </a:r>
              <a:endParaRPr lang="fr-BE" b="1"/>
            </a:p>
          </p:txBody>
        </p:sp>
      </p:grpSp>
      <p:sp>
        <p:nvSpPr>
          <p:cNvPr id="2" name="Title 3">
            <a:extLst>
              <a:ext uri="{FF2B5EF4-FFF2-40B4-BE49-F238E27FC236}">
                <a16:creationId xmlns:a16="http://schemas.microsoft.com/office/drawing/2014/main" id="{5B842B24-B171-B03D-170B-0BFE66D1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4913"/>
            <a:ext cx="10185561" cy="756465"/>
          </a:xfrm>
        </p:spPr>
        <p:txBody>
          <a:bodyPr/>
          <a:lstStyle/>
          <a:p>
            <a:r>
              <a:rPr lang="fr-FR" dirty="0" err="1"/>
              <a:t>Effect</a:t>
            </a:r>
            <a:r>
              <a:rPr lang="fr-FR" dirty="0"/>
              <a:t> of </a:t>
            </a:r>
            <a:r>
              <a:rPr lang="fr-FR" dirty="0" err="1"/>
              <a:t>generation</a:t>
            </a:r>
            <a:r>
              <a:rPr lang="fr-FR" dirty="0"/>
              <a:t> gap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9A430-D93B-65F3-5F19-6F0750265706}"/>
              </a:ext>
            </a:extLst>
          </p:cNvPr>
          <p:cNvSpPr txBox="1"/>
          <p:nvPr/>
        </p:nvSpPr>
        <p:spPr>
          <a:xfrm>
            <a:off x="5377228" y="3097907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vs.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647CA-8EEA-6347-2B92-DE7C09B2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17</a:t>
            </a:fld>
            <a:endParaRPr lang="fr-FR"/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D16B43F2-C6F6-2755-03BF-46603EA805EA}"/>
              </a:ext>
            </a:extLst>
          </p:cNvPr>
          <p:cNvSpPr/>
          <p:nvPr/>
        </p:nvSpPr>
        <p:spPr>
          <a:xfrm flipH="1" flipV="1">
            <a:off x="1409501" y="2426661"/>
            <a:ext cx="3863787" cy="9405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401D8C58-CC68-10EB-0B59-740438705D68}"/>
              </a:ext>
            </a:extLst>
          </p:cNvPr>
          <p:cNvSpPr/>
          <p:nvPr/>
        </p:nvSpPr>
        <p:spPr>
          <a:xfrm flipH="1" flipV="1">
            <a:off x="6041260" y="2410146"/>
            <a:ext cx="3863787" cy="9405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0FB7D8D8-C61A-76F8-6A34-FE8692688F12}"/>
              </a:ext>
            </a:extLst>
          </p:cNvPr>
          <p:cNvSpPr/>
          <p:nvPr/>
        </p:nvSpPr>
        <p:spPr>
          <a:xfrm flipH="1" flipV="1">
            <a:off x="841933" y="2789245"/>
            <a:ext cx="9516035" cy="940547"/>
          </a:xfrm>
          <a:prstGeom prst="curvedDownArrow">
            <a:avLst>
              <a:gd name="adj1" fmla="val 8863"/>
              <a:gd name="adj2" fmla="val 31210"/>
              <a:gd name="adj3" fmla="val 12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6AC1D2-46C8-B01B-2813-ADF6D2219E24}"/>
              </a:ext>
            </a:extLst>
          </p:cNvPr>
          <p:cNvSpPr txBox="1"/>
          <p:nvPr/>
        </p:nvSpPr>
        <p:spPr>
          <a:xfrm>
            <a:off x="9631607" y="5446889"/>
            <a:ext cx="265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Bottom-up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dirty="0">
                <a:solidFill>
                  <a:schemeClr val="accent1"/>
                </a:solidFill>
              </a:rPr>
              <a:t>transmission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9C3A1-8C42-0AB4-0582-2F2687C928E5}"/>
              </a:ext>
            </a:extLst>
          </p:cNvPr>
          <p:cNvSpPr txBox="1"/>
          <p:nvPr/>
        </p:nvSpPr>
        <p:spPr>
          <a:xfrm>
            <a:off x="4405200" y="2479283"/>
            <a:ext cx="3272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1 </a:t>
            </a:r>
            <a:r>
              <a:rPr lang="fr-FR" sz="3200" b="1" dirty="0" err="1"/>
              <a:t>generation</a:t>
            </a:r>
            <a:endParaRPr lang="fr-FR" sz="3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EF3F60-F82F-C28B-8E80-9A573208E4B9}"/>
              </a:ext>
            </a:extLst>
          </p:cNvPr>
          <p:cNvSpPr txBox="1"/>
          <p:nvPr/>
        </p:nvSpPr>
        <p:spPr>
          <a:xfrm>
            <a:off x="4464760" y="3724889"/>
            <a:ext cx="248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2 </a:t>
            </a:r>
            <a:r>
              <a:rPr lang="fr-FR" sz="3200" b="1" dirty="0" err="1"/>
              <a:t>generations</a:t>
            </a:r>
            <a:endParaRPr lang="fr-FR" sz="3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8B011D-24C4-D231-3055-4EB9B17E32A6}"/>
              </a:ext>
            </a:extLst>
          </p:cNvPr>
          <p:cNvSpPr txBox="1"/>
          <p:nvPr/>
        </p:nvSpPr>
        <p:spPr>
          <a:xfrm>
            <a:off x="1856496" y="4795988"/>
            <a:ext cx="7494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Greater reports of received memory when only one generation gap, compared to two generations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776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41E01D-85AC-594A-8B7C-73AFEE50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18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4ECA3F-967A-9415-2190-1964141AC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212" y="333375"/>
            <a:ext cx="4981575" cy="4591050"/>
          </a:xfrm>
          <a:prstGeom prst="rect">
            <a:avLst/>
          </a:prstGeom>
        </p:spPr>
      </p:pic>
      <p:graphicFrame>
        <p:nvGraphicFramePr>
          <p:cNvPr id="7" name="Table 13">
            <a:extLst>
              <a:ext uri="{FF2B5EF4-FFF2-40B4-BE49-F238E27FC236}">
                <a16:creationId xmlns:a16="http://schemas.microsoft.com/office/drawing/2014/main" id="{0A815C53-A4A8-41D2-FFCC-5608C5784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186182"/>
              </p:ext>
            </p:extLst>
          </p:nvPr>
        </p:nvGraphicFramePr>
        <p:xfrm>
          <a:off x="828675" y="4939030"/>
          <a:ext cx="97790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0029">
                  <a:extLst>
                    <a:ext uri="{9D8B030D-6E8A-4147-A177-3AD203B41FA5}">
                      <a16:colId xmlns:a16="http://schemas.microsoft.com/office/drawing/2014/main" val="1711001066"/>
                    </a:ext>
                  </a:extLst>
                </a:gridCol>
                <a:gridCol w="1451571">
                  <a:extLst>
                    <a:ext uri="{9D8B030D-6E8A-4147-A177-3AD203B41FA5}">
                      <a16:colId xmlns:a16="http://schemas.microsoft.com/office/drawing/2014/main" val="355909466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403287968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68907295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357150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Contrast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Estimate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95% 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ε²</a:t>
                      </a:r>
                      <a:r>
                        <a:rPr lang="en-US" sz="1800" b="1" i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3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/>
                        <a:t>G1</a:t>
                      </a:r>
                      <a:r>
                        <a:rPr lang="fr-FR" u="sng" dirty="0"/>
                        <a:t>G3 </a:t>
                      </a:r>
                      <a:r>
                        <a:rPr lang="fr-FR" dirty="0"/>
                        <a:t>vs. </a:t>
                      </a:r>
                      <a:r>
                        <a:rPr lang="fr-FR" b="1" u="sng" dirty="0"/>
                        <a:t>G1</a:t>
                      </a:r>
                      <a:r>
                        <a:rPr lang="fr-FR" u="sng" dirty="0"/>
                        <a:t>G2</a:t>
                      </a:r>
                      <a:r>
                        <a:rPr lang="fr-FR" dirty="0"/>
                        <a:t> &amp; </a:t>
                      </a:r>
                      <a:r>
                        <a:rPr lang="fr-FR" b="1" u="sng" dirty="0"/>
                        <a:t>G2</a:t>
                      </a:r>
                      <a:r>
                        <a:rPr lang="fr-FR" u="sng" dirty="0"/>
                        <a:t>G3</a:t>
                      </a:r>
                      <a:r>
                        <a:rPr lang="fr-FR" dirty="0"/>
                        <a:t> </a:t>
                      </a:r>
                      <a:endParaRPr lang="fr-FR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[0.87, 8.82]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&lt; .017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</a:rPr>
                        <a:t>0.007 [0.00, 0.02]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55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9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46F653-1AAF-E7EC-6EE5-4ADA4AB7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19</a:t>
            </a:fld>
            <a:endParaRPr lang="fr-FR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FC6C7B-EBAB-BD00-FBFF-768FBBCDA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631204"/>
              </p:ext>
            </p:extLst>
          </p:nvPr>
        </p:nvGraphicFramePr>
        <p:xfrm>
          <a:off x="1314449" y="666750"/>
          <a:ext cx="8924925" cy="5095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604">
                  <a:extLst>
                    <a:ext uri="{9D8B030D-6E8A-4147-A177-3AD203B41FA5}">
                      <a16:colId xmlns:a16="http://schemas.microsoft.com/office/drawing/2014/main" val="4285229500"/>
                    </a:ext>
                  </a:extLst>
                </a:gridCol>
                <a:gridCol w="2036819">
                  <a:extLst>
                    <a:ext uri="{9D8B030D-6E8A-4147-A177-3AD203B41FA5}">
                      <a16:colId xmlns:a16="http://schemas.microsoft.com/office/drawing/2014/main" val="1529253642"/>
                    </a:ext>
                  </a:extLst>
                </a:gridCol>
                <a:gridCol w="861170">
                  <a:extLst>
                    <a:ext uri="{9D8B030D-6E8A-4147-A177-3AD203B41FA5}">
                      <a16:colId xmlns:a16="http://schemas.microsoft.com/office/drawing/2014/main" val="560188495"/>
                    </a:ext>
                  </a:extLst>
                </a:gridCol>
                <a:gridCol w="1524293">
                  <a:extLst>
                    <a:ext uri="{9D8B030D-6E8A-4147-A177-3AD203B41FA5}">
                      <a16:colId xmlns:a16="http://schemas.microsoft.com/office/drawing/2014/main" val="3855911304"/>
                    </a:ext>
                  </a:extLst>
                </a:gridCol>
                <a:gridCol w="861170">
                  <a:extLst>
                    <a:ext uri="{9D8B030D-6E8A-4147-A177-3AD203B41FA5}">
                      <a16:colId xmlns:a16="http://schemas.microsoft.com/office/drawing/2014/main" val="3574162535"/>
                    </a:ext>
                  </a:extLst>
                </a:gridCol>
                <a:gridCol w="1550869">
                  <a:extLst>
                    <a:ext uri="{9D8B030D-6E8A-4147-A177-3AD203B41FA5}">
                      <a16:colId xmlns:a16="http://schemas.microsoft.com/office/drawing/2014/main" val="1134378023"/>
                    </a:ext>
                  </a:extLst>
                </a:gridCol>
              </a:tblGrid>
              <a:tr h="3079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Variable 1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Variable 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Correlation (Pearson)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Correlation (Pearson)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439398070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IOS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Frequency de communication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G2G1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0.33 [0.132, 0.508]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G1G2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0.44 [0.292, 0.572]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4275487579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IOS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Importance of 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0.29 [0.088, 0.474]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0.23 [0.056, 0.84]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210616025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Importance of 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Frequency de communication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0.08 [-0.135, 0.284]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0.16 [-0.008, 0.328]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1838170888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Frequency de communication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0.53 [0.364, 0.669]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0.42 [0.270, 0.556]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1766663575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Transmission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Importance of transmission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0.20 [-0.12, 0.393]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0.23 [0.063, 0.390]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3962437388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Transmission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IOS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0.27 [0.060, 0.452]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0.43 [0.273, 0.558]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357005198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IOS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Frequency de communication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G3G1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0.75 [0.617, 0.837]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G1G3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0.63 [0.510, 0.722]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3133429590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IOS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Importance of 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0.33 [0.142, 0.500]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0.17 [-0.0005, 0.335]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1616756178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Importance of 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Frequency de communication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0.57 [0.380, 0.712]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0.08 [-0.095, 0.248]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915110562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Frequency de communication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0.59 [0.409, 0.728]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0.58 [0.450, 0.683]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1266683032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Importance of 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0.35 [0.122, 0.546]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0.33 [0.166, 0.476]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742430425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Transmission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IOS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0.57 [0.376, 0.709]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0.67 [0.563, 0.756]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10262783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IOS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Frequency de communication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G3G2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0.6 [0.455, 0.715]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G2G3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0.52 [0.393, 0.625]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2549793866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IOS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Importance of 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0.27 [0.723, 0.455]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0.12 [-0.036, 0.275]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2766184857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Importance of 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Frequency de communication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0.25 [0.055, 0.431]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0.16 [-0.0003, 0.307]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3115193784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Frequency de communication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0.53 [0.365, 0.658]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0.35 [0.199, 0.478]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2700130261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Importance of 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0.24 [0.039, 0.418]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0.24 [0.080, 0.379]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1038568954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Transmission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IOS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0.32 [0.128, 0.490]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0.33 [0.182, 0.463]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254646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6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DB31B-2213-8DA2-D64D-ADE5D1E2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55E-D328-4C13-B3A4-F72BDDB61892}" type="slidenum">
              <a:rPr lang="fr-FR" smtClean="0"/>
              <a:t>2</a:t>
            </a:fld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951921-C2DB-48E3-B1BB-5E86EE8AD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9" name="Graphique 8" descr="Écolière contour">
            <a:extLst>
              <a:ext uri="{FF2B5EF4-FFF2-40B4-BE49-F238E27FC236}">
                <a16:creationId xmlns:a16="http://schemas.microsoft.com/office/drawing/2014/main" id="{134DE006-6304-4F91-BD27-C18FA532B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4350" y="4310290"/>
            <a:ext cx="1824486" cy="18244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80E8A27-164D-69BC-E49B-69DD5405449D}"/>
              </a:ext>
            </a:extLst>
          </p:cNvPr>
          <p:cNvGrpSpPr/>
          <p:nvPr/>
        </p:nvGrpSpPr>
        <p:grpSpPr>
          <a:xfrm>
            <a:off x="2690600" y="694480"/>
            <a:ext cx="3755993" cy="3220933"/>
            <a:chOff x="2372308" y="1598827"/>
            <a:chExt cx="3755993" cy="3220933"/>
          </a:xfrm>
        </p:grpSpPr>
        <p:sp>
          <p:nvSpPr>
            <p:cNvPr id="10" name="Bulle narrative : ronde 9">
              <a:extLst>
                <a:ext uri="{FF2B5EF4-FFF2-40B4-BE49-F238E27FC236}">
                  <a16:creationId xmlns:a16="http://schemas.microsoft.com/office/drawing/2014/main" id="{61021086-833C-4341-821C-07767F7E2910}"/>
                </a:ext>
              </a:extLst>
            </p:cNvPr>
            <p:cNvSpPr/>
            <p:nvPr/>
          </p:nvSpPr>
          <p:spPr>
            <a:xfrm>
              <a:off x="2372308" y="1598827"/>
              <a:ext cx="3755993" cy="3220933"/>
            </a:xfrm>
            <a:prstGeom prst="wedgeEllipseCallout">
              <a:avLst>
                <a:gd name="adj1" fmla="val -57415"/>
                <a:gd name="adj2" fmla="val 4782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Graphique 13" descr="Visage surpris à remplissage uni avec un remplissage uni">
              <a:extLst>
                <a:ext uri="{FF2B5EF4-FFF2-40B4-BE49-F238E27FC236}">
                  <a16:creationId xmlns:a16="http://schemas.microsoft.com/office/drawing/2014/main" id="{78FDD590-64B1-4B36-8DB7-854F6727F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82472" y="2198172"/>
              <a:ext cx="914400" cy="914400"/>
            </a:xfrm>
            <a:prstGeom prst="rect">
              <a:avLst/>
            </a:prstGeom>
          </p:spPr>
        </p:pic>
        <p:pic>
          <p:nvPicPr>
            <p:cNvPr id="18" name="Graphique 17" descr="Verre de lait cassé et renversé avec un remplissage uni">
              <a:extLst>
                <a:ext uri="{FF2B5EF4-FFF2-40B4-BE49-F238E27FC236}">
                  <a16:creationId xmlns:a16="http://schemas.microsoft.com/office/drawing/2014/main" id="{6BE8EF6E-026D-4746-B404-F1E9C331A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45351" y="3162856"/>
              <a:ext cx="914400" cy="914400"/>
            </a:xfrm>
            <a:prstGeom prst="rect">
              <a:avLst/>
            </a:prstGeom>
          </p:spPr>
        </p:pic>
        <p:pic>
          <p:nvPicPr>
            <p:cNvPr id="20" name="Graphique 19" descr="Scène en banlieue avec un remplissage uni">
              <a:extLst>
                <a:ext uri="{FF2B5EF4-FFF2-40B4-BE49-F238E27FC236}">
                  <a16:creationId xmlns:a16="http://schemas.microsoft.com/office/drawing/2014/main" id="{5E642605-969A-494E-ADD0-BCB4CCA42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41429" y="3162856"/>
              <a:ext cx="1074387" cy="1074387"/>
            </a:xfrm>
            <a:prstGeom prst="rect">
              <a:avLst/>
            </a:prstGeom>
          </p:spPr>
        </p:pic>
        <p:pic>
          <p:nvPicPr>
            <p:cNvPr id="22" name="Graphique 21" descr="Musique avec un remplissage uni">
              <a:extLst>
                <a:ext uri="{FF2B5EF4-FFF2-40B4-BE49-F238E27FC236}">
                  <a16:creationId xmlns:a16="http://schemas.microsoft.com/office/drawing/2014/main" id="{F8964A5F-F53D-4D70-BE50-B6BFA3D36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920251" y="1963740"/>
              <a:ext cx="412050" cy="412050"/>
            </a:xfrm>
            <a:prstGeom prst="rect">
              <a:avLst/>
            </a:prstGeom>
          </p:spPr>
        </p:pic>
        <p:pic>
          <p:nvPicPr>
            <p:cNvPr id="24" name="Graphique 23" descr="Œil avec un remplissage uni">
              <a:extLst>
                <a:ext uri="{FF2B5EF4-FFF2-40B4-BE49-F238E27FC236}">
                  <a16:creationId xmlns:a16="http://schemas.microsoft.com/office/drawing/2014/main" id="{79929C9F-4B76-4C56-A2F9-FBC0A57D3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766760" y="3209069"/>
              <a:ext cx="492106" cy="492106"/>
            </a:xfrm>
            <a:prstGeom prst="rect">
              <a:avLst/>
            </a:prstGeom>
          </p:spPr>
        </p:pic>
        <p:pic>
          <p:nvPicPr>
            <p:cNvPr id="26" name="Graphique 25" descr="Nez avec un remplissage uni">
              <a:extLst>
                <a:ext uri="{FF2B5EF4-FFF2-40B4-BE49-F238E27FC236}">
                  <a16:creationId xmlns:a16="http://schemas.microsoft.com/office/drawing/2014/main" id="{6ECF9482-9669-4589-8853-F45323A70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195355" y="2390775"/>
              <a:ext cx="370200" cy="3702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5EF87B4-CE79-83A8-72DF-661ABA7EA0EA}"/>
              </a:ext>
            </a:extLst>
          </p:cNvPr>
          <p:cNvGrpSpPr/>
          <p:nvPr/>
        </p:nvGrpSpPr>
        <p:grpSpPr>
          <a:xfrm>
            <a:off x="7645909" y="2016178"/>
            <a:ext cx="4134557" cy="3220933"/>
            <a:chOff x="7860592" y="1737765"/>
            <a:chExt cx="4134557" cy="3220933"/>
          </a:xfrm>
        </p:grpSpPr>
        <p:pic>
          <p:nvPicPr>
            <p:cNvPr id="16" name="Graphique 15" descr="Maison avec un remplissage uni">
              <a:extLst>
                <a:ext uri="{FF2B5EF4-FFF2-40B4-BE49-F238E27FC236}">
                  <a16:creationId xmlns:a16="http://schemas.microsoft.com/office/drawing/2014/main" id="{27C62025-6256-493A-874A-0309408C2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60366" y="2591499"/>
              <a:ext cx="1142714" cy="1142714"/>
            </a:xfrm>
            <a:prstGeom prst="rect">
              <a:avLst/>
            </a:prstGeom>
          </p:spPr>
        </p:pic>
        <p:sp>
          <p:nvSpPr>
            <p:cNvPr id="28" name="Phylactère : pensées 27">
              <a:extLst>
                <a:ext uri="{FF2B5EF4-FFF2-40B4-BE49-F238E27FC236}">
                  <a16:creationId xmlns:a16="http://schemas.microsoft.com/office/drawing/2014/main" id="{1ADDAC16-9263-4508-AA52-AC60D44D3166}"/>
                </a:ext>
              </a:extLst>
            </p:cNvPr>
            <p:cNvSpPr/>
            <p:nvPr/>
          </p:nvSpPr>
          <p:spPr>
            <a:xfrm>
              <a:off x="7860592" y="1737765"/>
              <a:ext cx="4134557" cy="3220933"/>
            </a:xfrm>
            <a:prstGeom prst="cloudCallout">
              <a:avLst>
                <a:gd name="adj1" fmla="val -61513"/>
                <a:gd name="adj2" fmla="val 4251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" name="Graphique 29" descr="Visage confus avec remplissage solide avec un remplissage uni">
              <a:extLst>
                <a:ext uri="{FF2B5EF4-FFF2-40B4-BE49-F238E27FC236}">
                  <a16:creationId xmlns:a16="http://schemas.microsoft.com/office/drawing/2014/main" id="{0A56B37A-AFCB-4C59-8117-93ED7161F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574634" y="3594523"/>
              <a:ext cx="674053" cy="674053"/>
            </a:xfrm>
            <a:prstGeom prst="rect">
              <a:avLst/>
            </a:prstGeom>
          </p:spPr>
        </p:pic>
        <p:pic>
          <p:nvPicPr>
            <p:cNvPr id="31" name="Graphique 30" descr="Œil avec un remplissage uni">
              <a:extLst>
                <a:ext uri="{FF2B5EF4-FFF2-40B4-BE49-F238E27FC236}">
                  <a16:creationId xmlns:a16="http://schemas.microsoft.com/office/drawing/2014/main" id="{3638CA40-1E5D-4DD6-9A64-2A3C3E865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002854" y="2420091"/>
              <a:ext cx="492106" cy="492106"/>
            </a:xfrm>
            <a:prstGeom prst="rect">
              <a:avLst/>
            </a:prstGeom>
          </p:spPr>
        </p:pic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5EEA0D1B-5EB7-4289-B1A8-5BE931475B00}"/>
              </a:ext>
            </a:extLst>
          </p:cNvPr>
          <p:cNvSpPr txBox="1"/>
          <p:nvPr/>
        </p:nvSpPr>
        <p:spPr>
          <a:xfrm>
            <a:off x="308184" y="6356350"/>
            <a:ext cx="69361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effectLst/>
              </a:rPr>
              <a:t>Stone et al. (2014), Cordonnier et al. (2021), </a:t>
            </a:r>
            <a:r>
              <a:rPr lang="en-US" sz="1400" b="0" i="0" dirty="0" err="1">
                <a:effectLst/>
              </a:rPr>
              <a:t>Fivush</a:t>
            </a:r>
            <a:r>
              <a:rPr lang="en-US" sz="1400" b="0" i="0" dirty="0">
                <a:effectLst/>
              </a:rPr>
              <a:t> et al. (2019), </a:t>
            </a:r>
            <a:r>
              <a:rPr lang="en-US" sz="1400" b="0" i="0" dirty="0" err="1">
                <a:effectLst/>
              </a:rPr>
              <a:t>Svob</a:t>
            </a:r>
            <a:r>
              <a:rPr lang="en-US" sz="1400" b="0" i="0" dirty="0">
                <a:effectLst/>
              </a:rPr>
              <a:t> et al. (2012; 2016)</a:t>
            </a:r>
            <a:endParaRPr lang="fr-FR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5D595D-9922-4E82-40CD-21CD07D3D1FB}"/>
              </a:ext>
            </a:extLst>
          </p:cNvPr>
          <p:cNvSpPr txBox="1"/>
          <p:nvPr/>
        </p:nvSpPr>
        <p:spPr>
          <a:xfrm>
            <a:off x="360253" y="308065"/>
            <a:ext cx="3523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What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transmitted</a:t>
            </a:r>
            <a:r>
              <a:rPr lang="fr-FR" sz="2800" dirty="0"/>
              <a:t>?</a:t>
            </a:r>
          </a:p>
          <a:p>
            <a:pPr algn="ctr"/>
            <a:r>
              <a:rPr lang="fr-FR" sz="2800" dirty="0" err="1"/>
              <a:t>Why</a:t>
            </a:r>
            <a:r>
              <a:rPr lang="fr-FR" sz="2800" dirty="0"/>
              <a:t> 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6C617-BF34-0F52-FD26-5321C1769722}"/>
              </a:ext>
            </a:extLst>
          </p:cNvPr>
          <p:cNvSpPr txBox="1"/>
          <p:nvPr/>
        </p:nvSpPr>
        <p:spPr>
          <a:xfrm>
            <a:off x="8826893" y="5615826"/>
            <a:ext cx="3061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What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remembered</a:t>
            </a:r>
            <a:r>
              <a:rPr lang="fr-FR" sz="2400" dirty="0"/>
              <a:t>?</a:t>
            </a:r>
          </a:p>
          <a:p>
            <a:pPr algn="ctr"/>
            <a:r>
              <a:rPr lang="fr-FR" sz="2400" dirty="0" err="1"/>
              <a:t>Why</a:t>
            </a:r>
            <a:r>
              <a:rPr lang="fr-FR" sz="2400" dirty="0"/>
              <a:t> ?  </a:t>
            </a:r>
          </a:p>
        </p:txBody>
      </p:sp>
      <p:pic>
        <p:nvPicPr>
          <p:cNvPr id="8" name="Graphic 7" descr="Old woman with white hair">
            <a:extLst>
              <a:ext uri="{FF2B5EF4-FFF2-40B4-BE49-F238E27FC236}">
                <a16:creationId xmlns:a16="http://schemas.microsoft.com/office/drawing/2014/main" id="{C8BFA435-3BC3-06D3-85CD-4FDE7172939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-1428" t="1" r="-1067" b="77549"/>
          <a:stretch/>
        </p:blipFill>
        <p:spPr>
          <a:xfrm>
            <a:off x="345156" y="3238231"/>
            <a:ext cx="2147378" cy="15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ACCA85-10E4-27E7-ADE1-FAD0B387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20</a:t>
            </a:fld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72BC2-9CF9-575D-5778-4D941C27D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8098"/>
            <a:ext cx="10972800" cy="4570853"/>
          </a:xfrm>
        </p:spPr>
        <p:txBody>
          <a:bodyPr>
            <a:normAutofit/>
          </a:bodyPr>
          <a:lstStyle/>
          <a:p>
            <a:r>
              <a:rPr lang="fr-FR" sz="3200" dirty="0" err="1"/>
              <a:t>Correlations</a:t>
            </a:r>
            <a:r>
              <a:rPr lang="fr-FR" sz="3200" dirty="0"/>
              <a:t> </a:t>
            </a:r>
            <a:r>
              <a:rPr lang="fr-FR" sz="3200" dirty="0" err="1"/>
              <a:t>between</a:t>
            </a:r>
            <a:r>
              <a:rPr lang="fr-FR" sz="3200" dirty="0"/>
              <a:t> </a:t>
            </a:r>
            <a:r>
              <a:rPr lang="fr-FR" sz="3200" dirty="0" err="1"/>
              <a:t>different</a:t>
            </a:r>
            <a:r>
              <a:rPr lang="fr-FR" sz="3200" dirty="0"/>
              <a:t> </a:t>
            </a:r>
            <a:r>
              <a:rPr lang="fr-FR" sz="3200" dirty="0" err="1"/>
              <a:t>measures</a:t>
            </a:r>
            <a:r>
              <a:rPr lang="fr-FR" sz="3200" dirty="0"/>
              <a:t> :</a:t>
            </a:r>
          </a:p>
          <a:p>
            <a:pPr lvl="1"/>
            <a:r>
              <a:rPr lang="fr-FR" sz="2666" dirty="0"/>
              <a:t>transmission and feeling of </a:t>
            </a:r>
            <a:r>
              <a:rPr lang="fr-FR" sz="2666" dirty="0" err="1"/>
              <a:t>proximity</a:t>
            </a:r>
            <a:r>
              <a:rPr lang="fr-FR" sz="2666" dirty="0"/>
              <a:t> </a:t>
            </a:r>
            <a:r>
              <a:rPr lang="fr-FR" sz="1266" dirty="0"/>
              <a:t>(IOS, Aron et al., 1992)</a:t>
            </a:r>
          </a:p>
          <a:p>
            <a:pPr lvl="1"/>
            <a:r>
              <a:rPr lang="fr-FR" sz="2670" dirty="0"/>
              <a:t>transmission and </a:t>
            </a:r>
            <a:r>
              <a:rPr lang="fr-FR" sz="2670" dirty="0" err="1"/>
              <a:t>frequency</a:t>
            </a:r>
            <a:r>
              <a:rPr lang="fr-FR" sz="2670" dirty="0"/>
              <a:t> of communication</a:t>
            </a:r>
          </a:p>
          <a:p>
            <a:pPr lvl="1"/>
            <a:r>
              <a:rPr lang="fr-FR" sz="2670" dirty="0" err="1"/>
              <a:t>different</a:t>
            </a:r>
            <a:r>
              <a:rPr lang="fr-FR" sz="2670" dirty="0"/>
              <a:t> types of </a:t>
            </a:r>
            <a:r>
              <a:rPr lang="fr-FR" sz="2670" dirty="0" err="1"/>
              <a:t>event</a:t>
            </a:r>
            <a:r>
              <a:rPr lang="fr-FR" sz="2670" dirty="0"/>
              <a:t> (public vs. </a:t>
            </a:r>
            <a:r>
              <a:rPr lang="fr-FR" sz="2670" dirty="0" err="1"/>
              <a:t>personal</a:t>
            </a:r>
            <a:r>
              <a:rPr lang="fr-FR" sz="2670" dirty="0"/>
              <a:t>)</a:t>
            </a:r>
          </a:p>
          <a:p>
            <a:pPr lvl="1"/>
            <a:r>
              <a:rPr lang="fr-FR" sz="2670" dirty="0"/>
              <a:t>….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6F0826-4AC4-D896-7620-F16C63B8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Lots of data… </a:t>
            </a:r>
            <a:endParaRPr lang="fr-BE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21A3BBA-8536-EB0D-29A8-C795B07EF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644848"/>
              </p:ext>
            </p:extLst>
          </p:nvPr>
        </p:nvGraphicFramePr>
        <p:xfrm>
          <a:off x="2354342" y="3630894"/>
          <a:ext cx="6696075" cy="26496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0539">
                  <a:extLst>
                    <a:ext uri="{9D8B030D-6E8A-4147-A177-3AD203B41FA5}">
                      <a16:colId xmlns:a16="http://schemas.microsoft.com/office/drawing/2014/main" val="3208768804"/>
                    </a:ext>
                  </a:extLst>
                </a:gridCol>
                <a:gridCol w="1469257">
                  <a:extLst>
                    <a:ext uri="{9D8B030D-6E8A-4147-A177-3AD203B41FA5}">
                      <a16:colId xmlns:a16="http://schemas.microsoft.com/office/drawing/2014/main" val="2767826060"/>
                    </a:ext>
                  </a:extLst>
                </a:gridCol>
                <a:gridCol w="1469257">
                  <a:extLst>
                    <a:ext uri="{9D8B030D-6E8A-4147-A177-3AD203B41FA5}">
                      <a16:colId xmlns:a16="http://schemas.microsoft.com/office/drawing/2014/main" val="2012520728"/>
                    </a:ext>
                  </a:extLst>
                </a:gridCol>
                <a:gridCol w="2217022">
                  <a:extLst>
                    <a:ext uri="{9D8B030D-6E8A-4147-A177-3AD203B41FA5}">
                      <a16:colId xmlns:a16="http://schemas.microsoft.com/office/drawing/2014/main" val="3675688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Variable1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Variable2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Combination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Spearman </a:t>
                      </a:r>
                      <a:r>
                        <a:rPr lang="el-GR" dirty="0"/>
                        <a:t>ρ</a:t>
                      </a:r>
                      <a:endParaRPr lang="fr-BE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7584156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Transmission</a:t>
                      </a:r>
                      <a:endParaRPr lang="fr-BE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fr-FR" dirty="0"/>
                        <a:t>Feeling of </a:t>
                      </a:r>
                      <a:r>
                        <a:rPr lang="fr-FR" dirty="0" err="1"/>
                        <a:t>closeness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/>
                        <a:t>G1</a:t>
                      </a:r>
                      <a:r>
                        <a:rPr lang="fr-FR" u="sng" dirty="0"/>
                        <a:t>G2</a:t>
                      </a:r>
                      <a:endParaRPr lang="fr-BE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0.43 [0.273, 0.558]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18412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/>
                        <a:t>G1</a:t>
                      </a:r>
                      <a:r>
                        <a:rPr lang="fr-FR" u="sng" dirty="0"/>
                        <a:t>G3</a:t>
                      </a:r>
                      <a:endParaRPr lang="fr-BE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0.67 [0.563, 0.756]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259108"/>
                  </a:ext>
                </a:extLst>
              </a:tr>
              <a:tr h="384284">
                <a:tc v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/>
                        <a:t>G2</a:t>
                      </a:r>
                      <a:r>
                        <a:rPr lang="fr-FR" u="sng" dirty="0"/>
                        <a:t>G3</a:t>
                      </a:r>
                      <a:endParaRPr lang="fr-BE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0.33 [0.182, 0.463]</a:t>
                      </a:r>
                      <a:endParaRPr lang="fr-B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3439341"/>
                  </a:ext>
                </a:extLst>
              </a:tr>
              <a:tr h="384284">
                <a:tc v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none" dirty="0"/>
                        <a:t>G2</a:t>
                      </a:r>
                      <a:r>
                        <a:rPr lang="fr-FR" u="none" dirty="0"/>
                        <a:t>G1</a:t>
                      </a:r>
                      <a:endParaRPr lang="fr-BE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</a:rPr>
                        <a:t>0.27 [0.060, 0.452]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903997"/>
                  </a:ext>
                </a:extLst>
              </a:tr>
              <a:tr h="384284">
                <a:tc v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none" dirty="0"/>
                        <a:t>G3</a:t>
                      </a:r>
                      <a:r>
                        <a:rPr lang="fr-FR" u="none" dirty="0"/>
                        <a:t>G2</a:t>
                      </a:r>
                      <a:endParaRPr lang="fr-BE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</a:rPr>
                        <a:t>0.32 [0.128, 0.490]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024171"/>
                  </a:ext>
                </a:extLst>
              </a:tr>
              <a:tr h="384284">
                <a:tc v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none" dirty="0"/>
                        <a:t>G3</a:t>
                      </a:r>
                      <a:r>
                        <a:rPr lang="fr-FR" u="none" dirty="0"/>
                        <a:t>G1</a:t>
                      </a:r>
                      <a:endParaRPr lang="fr-BE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>
                          <a:effectLst/>
                        </a:rPr>
                        <a:t>0.57 [0.376, 0.709]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2952719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75E6D39-CADE-3CCE-D186-136784901DBA}"/>
              </a:ext>
            </a:extLst>
          </p:cNvPr>
          <p:cNvSpPr txBox="1">
            <a:spLocks/>
          </p:cNvSpPr>
          <p:nvPr/>
        </p:nvSpPr>
        <p:spPr>
          <a:xfrm>
            <a:off x="2354342" y="6280550"/>
            <a:ext cx="6696075" cy="520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i="1" dirty="0"/>
              <a:t>Note</a:t>
            </a:r>
            <a:r>
              <a:rPr lang="fr-FR" sz="1400" dirty="0"/>
              <a:t>. First </a:t>
            </a:r>
            <a:r>
              <a:rPr lang="fr-FR" sz="1400" dirty="0" err="1"/>
              <a:t>generation</a:t>
            </a:r>
            <a:r>
              <a:rPr lang="fr-FR" sz="1400" dirty="0"/>
              <a:t> in a duo (e.g. </a:t>
            </a:r>
            <a:r>
              <a:rPr lang="fr-FR" sz="1400" b="1" dirty="0"/>
              <a:t>G1</a:t>
            </a:r>
            <a:r>
              <a:rPr lang="fr-FR" sz="1400" dirty="0"/>
              <a:t>G2) </a:t>
            </a:r>
            <a:r>
              <a:rPr lang="fr-FR" sz="1400" dirty="0" err="1"/>
              <a:t>is</a:t>
            </a:r>
            <a:r>
              <a:rPr lang="fr-FR" sz="1400" dirty="0"/>
              <a:t> the one rating the transmission to the </a:t>
            </a:r>
            <a:r>
              <a:rPr lang="fr-FR" sz="1400" dirty="0" err="1"/>
              <a:t>other</a:t>
            </a:r>
            <a:r>
              <a:rPr lang="fr-FR" sz="1400" dirty="0"/>
              <a:t> </a:t>
            </a:r>
            <a:r>
              <a:rPr lang="fr-FR" sz="1400" dirty="0" err="1"/>
              <a:t>generation</a:t>
            </a:r>
            <a:r>
              <a:rPr lang="fr-FR" sz="1400" dirty="0"/>
              <a:t>. </a:t>
            </a:r>
            <a:r>
              <a:rPr lang="fr-FR" sz="1400" dirty="0" err="1"/>
              <a:t>Underlined</a:t>
            </a:r>
            <a:r>
              <a:rPr lang="fr-FR" sz="1400" dirty="0"/>
              <a:t> combinations are top-down transmissions.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2772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ACCA85-10E4-27E7-ADE1-FAD0B387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21</a:t>
            </a:fld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72BC2-9CF9-575D-5778-4D941C27D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8098"/>
            <a:ext cx="10972800" cy="4570853"/>
          </a:xfrm>
        </p:spPr>
        <p:txBody>
          <a:bodyPr>
            <a:normAutofit/>
          </a:bodyPr>
          <a:lstStyle/>
          <a:p>
            <a:r>
              <a:rPr lang="fr-FR" sz="3200" dirty="0" err="1"/>
              <a:t>Correlations</a:t>
            </a:r>
            <a:r>
              <a:rPr lang="fr-FR" sz="3200" dirty="0"/>
              <a:t> </a:t>
            </a:r>
            <a:r>
              <a:rPr lang="fr-FR" sz="3200" dirty="0" err="1"/>
              <a:t>between</a:t>
            </a:r>
            <a:r>
              <a:rPr lang="fr-FR" sz="3200" dirty="0"/>
              <a:t> </a:t>
            </a:r>
            <a:r>
              <a:rPr lang="fr-FR" sz="3200" dirty="0" err="1"/>
              <a:t>different</a:t>
            </a:r>
            <a:r>
              <a:rPr lang="fr-FR" sz="3200" dirty="0"/>
              <a:t> </a:t>
            </a:r>
            <a:r>
              <a:rPr lang="fr-FR" sz="3200" dirty="0" err="1"/>
              <a:t>measures</a:t>
            </a:r>
            <a:r>
              <a:rPr lang="fr-FR" sz="3200" dirty="0"/>
              <a:t> :</a:t>
            </a:r>
          </a:p>
          <a:p>
            <a:pPr lvl="1"/>
            <a:r>
              <a:rPr lang="fr-FR" sz="2666" dirty="0"/>
              <a:t>transmission and feeling of </a:t>
            </a:r>
            <a:r>
              <a:rPr lang="fr-FR" sz="2666" dirty="0" err="1"/>
              <a:t>proximity</a:t>
            </a:r>
            <a:r>
              <a:rPr lang="fr-FR" sz="2666" dirty="0"/>
              <a:t> </a:t>
            </a:r>
            <a:r>
              <a:rPr lang="fr-FR" sz="1266" dirty="0"/>
              <a:t>(IOS, Aron et al., 1992)</a:t>
            </a:r>
          </a:p>
          <a:p>
            <a:pPr lvl="1"/>
            <a:r>
              <a:rPr lang="fr-FR" sz="2670" dirty="0"/>
              <a:t>transmission and </a:t>
            </a:r>
            <a:r>
              <a:rPr lang="fr-FR" sz="2670" dirty="0" err="1"/>
              <a:t>frequency</a:t>
            </a:r>
            <a:r>
              <a:rPr lang="fr-FR" sz="2670" dirty="0"/>
              <a:t> of communication</a:t>
            </a:r>
          </a:p>
          <a:p>
            <a:pPr lvl="1"/>
            <a:r>
              <a:rPr lang="fr-FR" sz="2670" dirty="0" err="1"/>
              <a:t>different</a:t>
            </a:r>
            <a:r>
              <a:rPr lang="fr-FR" sz="2670" dirty="0"/>
              <a:t> types of </a:t>
            </a:r>
            <a:r>
              <a:rPr lang="fr-FR" sz="2670" dirty="0" err="1"/>
              <a:t>event</a:t>
            </a:r>
            <a:r>
              <a:rPr lang="fr-FR" sz="2670" dirty="0"/>
              <a:t> (public vs. </a:t>
            </a:r>
            <a:r>
              <a:rPr lang="fr-FR" sz="2670" dirty="0" err="1"/>
              <a:t>personal</a:t>
            </a:r>
            <a:r>
              <a:rPr lang="fr-FR" sz="2670" dirty="0"/>
              <a:t>)</a:t>
            </a:r>
          </a:p>
          <a:p>
            <a:pPr lvl="1"/>
            <a:r>
              <a:rPr lang="fr-FR" sz="2670" dirty="0"/>
              <a:t>….</a:t>
            </a:r>
          </a:p>
          <a:p>
            <a:r>
              <a:rPr lang="fr-FR" sz="3200" dirty="0" err="1"/>
              <a:t>Many</a:t>
            </a:r>
            <a:r>
              <a:rPr lang="fr-FR" sz="3200" dirty="0"/>
              <a:t> variables to </a:t>
            </a:r>
            <a:r>
              <a:rPr lang="fr-FR" sz="3200" dirty="0" err="1"/>
              <a:t>take</a:t>
            </a:r>
            <a:r>
              <a:rPr lang="fr-FR" sz="3200" dirty="0"/>
              <a:t> in </a:t>
            </a:r>
            <a:r>
              <a:rPr lang="fr-FR" sz="3200" dirty="0" err="1"/>
              <a:t>account</a:t>
            </a:r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Continue to explore</a:t>
            </a:r>
          </a:p>
          <a:p>
            <a:pPr lvl="1"/>
            <a:endParaRPr lang="fr-FR" sz="2670" dirty="0"/>
          </a:p>
          <a:p>
            <a:pPr lvl="1"/>
            <a:endParaRPr lang="fr-FR" sz="900" dirty="0"/>
          </a:p>
          <a:p>
            <a:pPr lvl="1"/>
            <a:endParaRPr lang="fr-FR" sz="1266" dirty="0"/>
          </a:p>
          <a:p>
            <a:pPr lvl="1"/>
            <a:endParaRPr lang="fr-FR" sz="1266" dirty="0"/>
          </a:p>
          <a:p>
            <a:endParaRPr lang="fr-BE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6F0826-4AC4-D896-7620-F16C63B8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Lots of data…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3030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043CEE-9383-9EA7-CB69-25F9A3FE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4 main </a:t>
            </a:r>
            <a:r>
              <a:rPr lang="fr-FR" dirty="0" err="1"/>
              <a:t>studies</a:t>
            </a:r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0EDE6-44AC-3E1D-9A02-43324FAEA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7809"/>
            <a:ext cx="1418200" cy="988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1FCBAF-44C3-1567-832A-C0BB5049E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813" y="1639249"/>
            <a:ext cx="1618375" cy="1325563"/>
          </a:xfrm>
          <a:prstGeom prst="rect">
            <a:avLst/>
          </a:prstGeom>
        </p:spPr>
      </p:pic>
      <p:pic>
        <p:nvPicPr>
          <p:cNvPr id="7" name="Graphic 6" descr="Comment Important outline">
            <a:extLst>
              <a:ext uri="{FF2B5EF4-FFF2-40B4-BE49-F238E27FC236}">
                <a16:creationId xmlns:a16="http://schemas.microsoft.com/office/drawing/2014/main" id="{6CDFACBC-E51A-BFE0-E895-BCF56FE4C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10368" y="4573679"/>
            <a:ext cx="1112349" cy="1112349"/>
          </a:xfrm>
          <a:prstGeom prst="rect">
            <a:avLst/>
          </a:prstGeom>
        </p:spPr>
      </p:pic>
      <p:pic>
        <p:nvPicPr>
          <p:cNvPr id="8" name="Image 19">
            <a:extLst>
              <a:ext uri="{FF2B5EF4-FFF2-40B4-BE49-F238E27FC236}">
                <a16:creationId xmlns:a16="http://schemas.microsoft.com/office/drawing/2014/main" id="{55DF638D-48B1-6F08-72A5-AEE757A74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079" y="4705785"/>
            <a:ext cx="770027" cy="80931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Image 24">
            <a:extLst>
              <a:ext uri="{FF2B5EF4-FFF2-40B4-BE49-F238E27FC236}">
                <a16:creationId xmlns:a16="http://schemas.microsoft.com/office/drawing/2014/main" id="{8EA0D668-1410-4632-320F-D39292128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259" y="4705787"/>
            <a:ext cx="770027" cy="80704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Graphic 9" descr="Comment Important outline">
            <a:extLst>
              <a:ext uri="{FF2B5EF4-FFF2-40B4-BE49-F238E27FC236}">
                <a16:creationId xmlns:a16="http://schemas.microsoft.com/office/drawing/2014/main" id="{A3CF3508-04B8-9A29-0A12-E29E6199A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191727" y="4572308"/>
            <a:ext cx="1112349" cy="1112349"/>
          </a:xfrm>
          <a:prstGeom prst="rect">
            <a:avLst/>
          </a:prstGeom>
        </p:spPr>
      </p:pic>
      <p:pic>
        <p:nvPicPr>
          <p:cNvPr id="11" name="Image 19">
            <a:extLst>
              <a:ext uri="{FF2B5EF4-FFF2-40B4-BE49-F238E27FC236}">
                <a16:creationId xmlns:a16="http://schemas.microsoft.com/office/drawing/2014/main" id="{CE3BAF83-7B8F-9D98-A929-812348698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6385" y="4747170"/>
            <a:ext cx="725601" cy="76262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Image 24">
            <a:extLst>
              <a:ext uri="{FF2B5EF4-FFF2-40B4-BE49-F238E27FC236}">
                <a16:creationId xmlns:a16="http://schemas.microsoft.com/office/drawing/2014/main" id="{7BB46D13-7124-9FDB-5455-0AF30F1774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773" y="4697825"/>
            <a:ext cx="770027" cy="80704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294C3D-975C-6655-9C59-F2BB4ACBDBC9}"/>
              </a:ext>
            </a:extLst>
          </p:cNvPr>
          <p:cNvSpPr txBox="1"/>
          <p:nvPr/>
        </p:nvSpPr>
        <p:spPr>
          <a:xfrm>
            <a:off x="723402" y="2029827"/>
            <a:ext cx="6097772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/>
              <a:t>Top-down (transmission)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905528-BAB9-0A0E-A6B9-C455ACAD25E1}"/>
              </a:ext>
            </a:extLst>
          </p:cNvPr>
          <p:cNvSpPr txBox="1"/>
          <p:nvPr/>
        </p:nvSpPr>
        <p:spPr>
          <a:xfrm>
            <a:off x="8704826" y="208598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/>
              <a:t>Bottom-up (</a:t>
            </a:r>
            <a:r>
              <a:rPr lang="fr-FR" b="1" err="1"/>
              <a:t>vicarious</a:t>
            </a:r>
            <a:r>
              <a:rPr lang="fr-FR" b="1"/>
              <a:t> memory)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7FB842-93EA-7771-522E-C987E6D552AC}"/>
              </a:ext>
            </a:extLst>
          </p:cNvPr>
          <p:cNvSpPr txBox="1"/>
          <p:nvPr/>
        </p:nvSpPr>
        <p:spPr>
          <a:xfrm>
            <a:off x="3500267" y="4040893"/>
            <a:ext cx="2184946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err="1"/>
              <a:t>Emotional</a:t>
            </a:r>
            <a:r>
              <a:rPr lang="fr-FR" b="1" dirty="0"/>
              <a:t> </a:t>
            </a:r>
            <a:r>
              <a:rPr lang="fr-FR" b="1" dirty="0" err="1"/>
              <a:t>events</a:t>
            </a:r>
            <a:endParaRPr lang="fr-FR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665CA3-E385-1D74-E743-72DB4A435C14}"/>
              </a:ext>
            </a:extLst>
          </p:cNvPr>
          <p:cNvSpPr txBox="1"/>
          <p:nvPr/>
        </p:nvSpPr>
        <p:spPr>
          <a:xfrm>
            <a:off x="773039" y="4039689"/>
            <a:ext cx="195156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Important </a:t>
            </a:r>
            <a:r>
              <a:rPr lang="fr-FR" b="1" dirty="0" err="1"/>
              <a:t>event</a:t>
            </a:r>
            <a:endParaRPr lang="fr-FR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2434BB-F8FC-96EA-D5C1-278455BFE16F}"/>
              </a:ext>
            </a:extLst>
          </p:cNvPr>
          <p:cNvCxnSpPr/>
          <p:nvPr/>
        </p:nvCxnSpPr>
        <p:spPr>
          <a:xfrm>
            <a:off x="6432699" y="1807810"/>
            <a:ext cx="0" cy="38768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BFB3B55-A476-FA52-9DFD-D90E39FB5FC5}"/>
              </a:ext>
            </a:extLst>
          </p:cNvPr>
          <p:cNvSpPr txBox="1"/>
          <p:nvPr/>
        </p:nvSpPr>
        <p:spPr>
          <a:xfrm>
            <a:off x="1172287" y="5897355"/>
            <a:ext cx="76284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/>
              <a:t>(1)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9A4078-3307-CFD3-C7A9-A02AC08C5ACE}"/>
              </a:ext>
            </a:extLst>
          </p:cNvPr>
          <p:cNvSpPr txBox="1"/>
          <p:nvPr/>
        </p:nvSpPr>
        <p:spPr>
          <a:xfrm>
            <a:off x="4211320" y="5901201"/>
            <a:ext cx="76284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/>
              <a:t>(2)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C6CF95-EEE4-6559-1242-D9DD39201EE3}"/>
              </a:ext>
            </a:extLst>
          </p:cNvPr>
          <p:cNvSpPr txBox="1"/>
          <p:nvPr/>
        </p:nvSpPr>
        <p:spPr>
          <a:xfrm>
            <a:off x="7381579" y="5918510"/>
            <a:ext cx="76284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/>
              <a:t>(3)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4BD50B-B7C1-D35B-0205-6304B863054D}"/>
              </a:ext>
            </a:extLst>
          </p:cNvPr>
          <p:cNvSpPr txBox="1"/>
          <p:nvPr/>
        </p:nvSpPr>
        <p:spPr>
          <a:xfrm>
            <a:off x="10321984" y="5918510"/>
            <a:ext cx="76284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/>
              <a:t>(4)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6356DE-0209-8342-55B7-0387705D899E}"/>
              </a:ext>
            </a:extLst>
          </p:cNvPr>
          <p:cNvSpPr/>
          <p:nvPr/>
        </p:nvSpPr>
        <p:spPr>
          <a:xfrm rot="2771270">
            <a:off x="1346822" y="630617"/>
            <a:ext cx="2386271" cy="57492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C25D8A-F1BA-B425-B099-5D1F13FAF122}"/>
              </a:ext>
            </a:extLst>
          </p:cNvPr>
          <p:cNvSpPr txBox="1"/>
          <p:nvPr/>
        </p:nvSpPr>
        <p:spPr>
          <a:xfrm>
            <a:off x="1230525" y="2915157"/>
            <a:ext cx="2708160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>
                <a:solidFill>
                  <a:srgbClr val="FF0000"/>
                </a:solidFill>
              </a:rPr>
              <a:t>In </a:t>
            </a:r>
            <a:r>
              <a:rPr lang="fr-FR" sz="3200" b="1" err="1">
                <a:solidFill>
                  <a:srgbClr val="FF0000"/>
                </a:solidFill>
              </a:rPr>
              <a:t>progress</a:t>
            </a:r>
            <a:r>
              <a:rPr lang="fr-FR" sz="3200" b="1">
                <a:solidFill>
                  <a:srgbClr val="FF0000"/>
                </a:solidFill>
              </a:rPr>
              <a:t>…</a:t>
            </a:r>
            <a:endParaRPr lang="fr-FR" b="1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124EF9-73E9-B5F0-5860-6CB96B199182}"/>
              </a:ext>
            </a:extLst>
          </p:cNvPr>
          <p:cNvSpPr txBox="1"/>
          <p:nvPr/>
        </p:nvSpPr>
        <p:spPr>
          <a:xfrm>
            <a:off x="9393067" y="4039689"/>
            <a:ext cx="2184946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err="1"/>
              <a:t>Emotional</a:t>
            </a:r>
            <a:r>
              <a:rPr lang="fr-FR" b="1" dirty="0"/>
              <a:t> </a:t>
            </a:r>
            <a:r>
              <a:rPr lang="fr-FR" b="1" dirty="0" err="1"/>
              <a:t>events</a:t>
            </a:r>
            <a:endParaRPr lang="fr-FR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48EA0-2702-1C44-E44C-426E355297AB}"/>
              </a:ext>
            </a:extLst>
          </p:cNvPr>
          <p:cNvSpPr txBox="1"/>
          <p:nvPr/>
        </p:nvSpPr>
        <p:spPr>
          <a:xfrm>
            <a:off x="6821174" y="4039688"/>
            <a:ext cx="195156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Important </a:t>
            </a:r>
            <a:r>
              <a:rPr lang="fr-FR" b="1" dirty="0" err="1"/>
              <a:t>event</a:t>
            </a:r>
            <a:endParaRPr lang="fr-FR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27DF2A-DFC8-5013-ACD2-6B13A924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8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F331F0-81AF-DEC4-49B7-3475B349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23</a:t>
            </a:fld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ACA2E-4C21-411E-9C8E-D9F3AF71E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2703"/>
            <a:ext cx="10972800" cy="4570853"/>
          </a:xfrm>
        </p:spPr>
        <p:txBody>
          <a:bodyPr>
            <a:normAutofit/>
          </a:bodyPr>
          <a:lstStyle/>
          <a:p>
            <a:r>
              <a:rPr lang="fr-FR" sz="3200" dirty="0"/>
              <a:t>Put back memory in </a:t>
            </a:r>
            <a:r>
              <a:rPr lang="fr-FR" sz="3200" dirty="0" err="1"/>
              <a:t>its</a:t>
            </a:r>
            <a:r>
              <a:rPr lang="fr-FR" sz="3200" dirty="0"/>
              <a:t> social </a:t>
            </a:r>
            <a:r>
              <a:rPr lang="fr-FR" sz="3200" dirty="0" err="1"/>
              <a:t>context</a:t>
            </a:r>
            <a:endParaRPr lang="fr-FR" sz="3200" dirty="0"/>
          </a:p>
          <a:p>
            <a:endParaRPr lang="fr-BE" sz="3200" dirty="0"/>
          </a:p>
          <a:p>
            <a:r>
              <a:rPr lang="fr-BE" sz="3200" dirty="0" err="1"/>
              <a:t>Create</a:t>
            </a:r>
            <a:r>
              <a:rPr lang="fr-BE" sz="3200" dirty="0"/>
              <a:t> a bridge </a:t>
            </a:r>
            <a:r>
              <a:rPr lang="fr-BE" sz="3200" dirty="0" err="1"/>
              <a:t>between</a:t>
            </a:r>
            <a:r>
              <a:rPr lang="fr-BE" sz="3200" dirty="0"/>
              <a:t> collective and </a:t>
            </a:r>
            <a:r>
              <a:rPr lang="fr-BE" sz="3200" dirty="0" err="1"/>
              <a:t>individual</a:t>
            </a:r>
            <a:r>
              <a:rPr lang="fr-BE" sz="3200" dirty="0"/>
              <a:t> memory</a:t>
            </a:r>
          </a:p>
          <a:p>
            <a:endParaRPr lang="fr-BE" sz="3200" dirty="0"/>
          </a:p>
          <a:p>
            <a:r>
              <a:rPr lang="fr-BE" sz="3200" dirty="0" err="1"/>
              <a:t>What</a:t>
            </a:r>
            <a:r>
              <a:rPr lang="fr-BE" sz="3200" dirty="0"/>
              <a:t> </a:t>
            </a:r>
            <a:r>
              <a:rPr lang="fr-BE" sz="3200" dirty="0" err="1"/>
              <a:t>is</a:t>
            </a:r>
            <a:r>
              <a:rPr lang="fr-BE" sz="3200" dirty="0"/>
              <a:t> </a:t>
            </a:r>
            <a:r>
              <a:rPr lang="fr-BE" sz="3200" dirty="0" err="1"/>
              <a:t>transmitted</a:t>
            </a:r>
            <a:r>
              <a:rPr lang="fr-BE" sz="3200" dirty="0"/>
              <a:t> ? </a:t>
            </a:r>
          </a:p>
          <a:p>
            <a:pPr lvl="1"/>
            <a:r>
              <a:rPr lang="fr-BE" sz="2666" dirty="0" err="1"/>
              <a:t>Why</a:t>
            </a:r>
            <a:r>
              <a:rPr lang="fr-BE" sz="2666" dirty="0"/>
              <a:t> 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CD994C-E66D-4F2D-3668-84B6313CC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are </a:t>
            </a:r>
            <a:r>
              <a:rPr lang="fr-FR" dirty="0" err="1"/>
              <a:t>trying</a:t>
            </a:r>
            <a:r>
              <a:rPr lang="fr-FR" dirty="0"/>
              <a:t> to do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16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cs typeface="Calibri"/>
              </a:rPr>
              <a:t>Thanks</a:t>
            </a:r>
            <a:r>
              <a:rPr lang="fr-FR" b="1" dirty="0">
                <a:cs typeface="Calibri"/>
              </a:rPr>
              <a:t> for </a:t>
            </a:r>
            <a:r>
              <a:rPr lang="fr-FR" b="1" dirty="0" err="1">
                <a:cs typeface="Calibri"/>
              </a:rPr>
              <a:t>your</a:t>
            </a:r>
            <a:r>
              <a:rPr lang="fr-FR" b="1" dirty="0">
                <a:cs typeface="Calibri"/>
              </a:rPr>
              <a:t> attention 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B8B2A2-71A6-EB21-C59A-3E8C9B13E0B5}"/>
              </a:ext>
            </a:extLst>
          </p:cNvPr>
          <p:cNvSpPr/>
          <p:nvPr/>
        </p:nvSpPr>
        <p:spPr>
          <a:xfrm>
            <a:off x="4800600" y="304800"/>
            <a:ext cx="2571750" cy="88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F13EC4-5289-3C08-890F-0BC60680D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75" y="304800"/>
            <a:ext cx="2819400" cy="868196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0C3E9FF-642F-AD01-FFF1-276AE72B00DD}"/>
              </a:ext>
            </a:extLst>
          </p:cNvPr>
          <p:cNvSpPr txBox="1">
            <a:spLocks/>
          </p:cNvSpPr>
          <p:nvPr/>
        </p:nvSpPr>
        <p:spPr>
          <a:xfrm>
            <a:off x="2347781" y="2247987"/>
            <a:ext cx="7496437" cy="157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rgbClr val="5FA4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cs typeface="Calibri"/>
              </a:rPr>
              <a:t>Thanks for your attention !</a:t>
            </a:r>
            <a:endParaRPr lang="fr-FR" b="1" dirty="0">
              <a:cs typeface="Calibri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5DCC6EB-05B9-0ED7-EA81-05860CC0E006}"/>
              </a:ext>
            </a:extLst>
          </p:cNvPr>
          <p:cNvSpPr txBox="1">
            <a:spLocks/>
          </p:cNvSpPr>
          <p:nvPr/>
        </p:nvSpPr>
        <p:spPr>
          <a:xfrm>
            <a:off x="5433881" y="4819614"/>
            <a:ext cx="7496437" cy="157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rgbClr val="5FA4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tx1"/>
                </a:solidFill>
                <a:cs typeface="Calibri"/>
              </a:rPr>
              <a:t>david.baudet@uliege.be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AF29784-FB7D-3EAC-925E-B32D0F2D7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04800"/>
            <a:ext cx="2690944" cy="62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upright=Article à illustrer Organisation">
            <a:extLst>
              <a:ext uri="{FF2B5EF4-FFF2-40B4-BE49-F238E27FC236}">
                <a16:creationId xmlns:a16="http://schemas.microsoft.com/office/drawing/2014/main" id="{B72540E6-4A3E-B903-C59B-C79CA5F00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2"/>
          <a:stretch/>
        </p:blipFill>
        <p:spPr bwMode="auto">
          <a:xfrm>
            <a:off x="10076951" y="187233"/>
            <a:ext cx="1579691" cy="87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8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8E6345-610E-8F47-7034-4773015FC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873" y="794327"/>
            <a:ext cx="3971635" cy="4619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b="1" dirty="0" err="1"/>
              <a:t>Demographics</a:t>
            </a:r>
            <a:endParaRPr lang="fr-FR" sz="20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27C710-8AA5-77FE-77A0-A30057BFAC5A}"/>
              </a:ext>
            </a:extLst>
          </p:cNvPr>
          <p:cNvSpPr txBox="1">
            <a:spLocks/>
          </p:cNvSpPr>
          <p:nvPr/>
        </p:nvSpPr>
        <p:spPr>
          <a:xfrm>
            <a:off x="1103260" y="6017193"/>
            <a:ext cx="9664715" cy="520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i="1" dirty="0"/>
              <a:t>Note</a:t>
            </a:r>
            <a:r>
              <a:rPr lang="fr-FR" sz="1400" dirty="0"/>
              <a:t>. First </a:t>
            </a:r>
            <a:r>
              <a:rPr lang="fr-FR" sz="1400" dirty="0" err="1"/>
              <a:t>generation</a:t>
            </a:r>
            <a:r>
              <a:rPr lang="fr-FR" sz="1400" dirty="0"/>
              <a:t> in a duo (e.g. </a:t>
            </a:r>
            <a:r>
              <a:rPr lang="fr-FR" sz="1400" b="1" dirty="0"/>
              <a:t>G1</a:t>
            </a:r>
            <a:r>
              <a:rPr lang="fr-FR" sz="1400" dirty="0"/>
              <a:t>G2) </a:t>
            </a:r>
            <a:r>
              <a:rPr lang="fr-FR" sz="1400" dirty="0" err="1"/>
              <a:t>is</a:t>
            </a:r>
            <a:r>
              <a:rPr lang="fr-FR" sz="1400" dirty="0"/>
              <a:t> the one rating the transmission to the </a:t>
            </a:r>
            <a:r>
              <a:rPr lang="fr-FR" sz="1400" dirty="0" err="1"/>
              <a:t>other</a:t>
            </a:r>
            <a:r>
              <a:rPr lang="fr-FR" sz="1400" dirty="0"/>
              <a:t> </a:t>
            </a:r>
            <a:r>
              <a:rPr lang="fr-FR" sz="1400" dirty="0" err="1"/>
              <a:t>generation</a:t>
            </a:r>
            <a:r>
              <a:rPr lang="fr-FR" sz="1400" dirty="0"/>
              <a:t>. </a:t>
            </a:r>
            <a:r>
              <a:rPr lang="fr-FR" sz="1400" dirty="0" err="1"/>
              <a:t>Underlined</a:t>
            </a:r>
            <a:r>
              <a:rPr lang="fr-FR" sz="1400" dirty="0"/>
              <a:t> combinations are top-down transmissions.</a:t>
            </a:r>
            <a:endParaRPr lang="fr-FR" sz="1400" i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199AAD-DE9E-71AB-EEC0-A94BBB4C7716}"/>
              </a:ext>
            </a:extLst>
          </p:cNvPr>
          <p:cNvSpPr txBox="1">
            <a:spLocks/>
          </p:cNvSpPr>
          <p:nvPr/>
        </p:nvSpPr>
        <p:spPr>
          <a:xfrm>
            <a:off x="4110182" y="2967020"/>
            <a:ext cx="3971635" cy="4619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/>
              <a:t>General </a:t>
            </a:r>
            <a:r>
              <a:rPr lang="fr-FR" b="1" dirty="0" err="1"/>
              <a:t>tranmission</a:t>
            </a:r>
            <a:endParaRPr lang="fr-FR" sz="20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A188AB6-0F29-C422-204E-D1ED4033D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834405"/>
              </p:ext>
            </p:extLst>
          </p:nvPr>
        </p:nvGraphicFramePr>
        <p:xfrm>
          <a:off x="1932262" y="1323446"/>
          <a:ext cx="8327474" cy="14174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4995">
                  <a:extLst>
                    <a:ext uri="{9D8B030D-6E8A-4147-A177-3AD203B41FA5}">
                      <a16:colId xmlns:a16="http://schemas.microsoft.com/office/drawing/2014/main" val="690597884"/>
                    </a:ext>
                  </a:extLst>
                </a:gridCol>
                <a:gridCol w="679794">
                  <a:extLst>
                    <a:ext uri="{9D8B030D-6E8A-4147-A177-3AD203B41FA5}">
                      <a16:colId xmlns:a16="http://schemas.microsoft.com/office/drawing/2014/main" val="496563411"/>
                    </a:ext>
                  </a:extLst>
                </a:gridCol>
                <a:gridCol w="1297788">
                  <a:extLst>
                    <a:ext uri="{9D8B030D-6E8A-4147-A177-3AD203B41FA5}">
                      <a16:colId xmlns:a16="http://schemas.microsoft.com/office/drawing/2014/main" val="2029319547"/>
                    </a:ext>
                  </a:extLst>
                </a:gridCol>
                <a:gridCol w="885792">
                  <a:extLst>
                    <a:ext uri="{9D8B030D-6E8A-4147-A177-3AD203B41FA5}">
                      <a16:colId xmlns:a16="http://schemas.microsoft.com/office/drawing/2014/main" val="330268628"/>
                    </a:ext>
                  </a:extLst>
                </a:gridCol>
                <a:gridCol w="1344138">
                  <a:extLst>
                    <a:ext uri="{9D8B030D-6E8A-4147-A177-3AD203B41FA5}">
                      <a16:colId xmlns:a16="http://schemas.microsoft.com/office/drawing/2014/main" val="2301885154"/>
                    </a:ext>
                  </a:extLst>
                </a:gridCol>
                <a:gridCol w="988791">
                  <a:extLst>
                    <a:ext uri="{9D8B030D-6E8A-4147-A177-3AD203B41FA5}">
                      <a16:colId xmlns:a16="http://schemas.microsoft.com/office/drawing/2014/main" val="633674140"/>
                    </a:ext>
                  </a:extLst>
                </a:gridCol>
                <a:gridCol w="1297788">
                  <a:extLst>
                    <a:ext uri="{9D8B030D-6E8A-4147-A177-3AD203B41FA5}">
                      <a16:colId xmlns:a16="http://schemas.microsoft.com/office/drawing/2014/main" val="3173350005"/>
                    </a:ext>
                  </a:extLst>
                </a:gridCol>
                <a:gridCol w="1318388">
                  <a:extLst>
                    <a:ext uri="{9D8B030D-6E8A-4147-A177-3AD203B41FA5}">
                      <a16:colId xmlns:a16="http://schemas.microsoft.com/office/drawing/2014/main" val="2805967495"/>
                    </a:ext>
                  </a:extLst>
                </a:gridCol>
              </a:tblGrid>
              <a:tr h="354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Gen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Count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Age_M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Women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Alive_parent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Dead_Gp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FreqGen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FreqWomen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3468370"/>
                  </a:ext>
                </a:extLst>
              </a:tr>
              <a:tr h="354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71.11 (6.11)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011690"/>
                  </a:ext>
                </a:extLst>
              </a:tr>
              <a:tr h="354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56.4 (10.84)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7661318"/>
                  </a:ext>
                </a:extLst>
              </a:tr>
              <a:tr h="354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26.885 (5.66)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0.71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1678915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398390A3-7DD1-D92A-9D6C-3B7AA0959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677532"/>
              </p:ext>
            </p:extLst>
          </p:nvPr>
        </p:nvGraphicFramePr>
        <p:xfrm>
          <a:off x="2209800" y="3429000"/>
          <a:ext cx="7874000" cy="24180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68500">
                  <a:extLst>
                    <a:ext uri="{9D8B030D-6E8A-4147-A177-3AD203B41FA5}">
                      <a16:colId xmlns:a16="http://schemas.microsoft.com/office/drawing/2014/main" val="2440450087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1256458186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49541922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4090663808"/>
                    </a:ext>
                  </a:extLst>
                </a:gridCol>
              </a:tblGrid>
              <a:tr h="772133"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effectLst/>
                        </a:rPr>
                        <a:t>Comb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</a:rPr>
                        <a:t>Total transmission (SD)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</a:rPr>
                        <a:t>Relation (IOS)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</a:rPr>
                        <a:t>Frequency of interaction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4907583"/>
                  </a:ext>
                </a:extLst>
              </a:tr>
              <a:tr h="271361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effectLst/>
                        </a:rPr>
                        <a:t>G1</a:t>
                      </a:r>
                      <a:r>
                        <a:rPr lang="fr-FR" u="sng" dirty="0">
                          <a:effectLst/>
                        </a:rPr>
                        <a:t>G2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53.66 (27.99)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7.16 (2.29)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72.80 (21.17)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5473846"/>
                  </a:ext>
                </a:extLst>
              </a:tr>
              <a:tr h="271361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effectLst/>
                        </a:rPr>
                        <a:t>G1</a:t>
                      </a:r>
                      <a:r>
                        <a:rPr lang="fr-FR" u="sng" dirty="0">
                          <a:effectLst/>
                        </a:rPr>
                        <a:t>G3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41.28 (30.05)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5.73 (2.84)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58.72 (26.65)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254002"/>
                  </a:ext>
                </a:extLst>
              </a:tr>
              <a:tr h="271361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effectLst/>
                        </a:rPr>
                        <a:t>G2</a:t>
                      </a:r>
                      <a:r>
                        <a:rPr lang="fr-FR" dirty="0">
                          <a:effectLst/>
                        </a:rPr>
                        <a:t>G1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45.46 (31.45)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5.94 (2.77)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64.10 (27.00)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1131382"/>
                  </a:ext>
                </a:extLst>
              </a:tr>
              <a:tr h="271361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>
                          <a:effectLst/>
                        </a:rPr>
                        <a:t>G2</a:t>
                      </a:r>
                      <a:r>
                        <a:rPr lang="fr-FR" u="sng" dirty="0">
                          <a:effectLst/>
                        </a:rPr>
                        <a:t>G3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60.70 (28.53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8.36 (2.02)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85.55 (19.50)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7760877"/>
                  </a:ext>
                </a:extLst>
              </a:tr>
              <a:tr h="271361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effectLst/>
                        </a:rPr>
                        <a:t>G3</a:t>
                      </a:r>
                      <a:r>
                        <a:rPr lang="fr-FR" dirty="0">
                          <a:effectLst/>
                        </a:rPr>
                        <a:t>G1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44.44 (30.07)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5.11 (3.37)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57.69 (23.54)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9745018"/>
                  </a:ext>
                </a:extLst>
              </a:tr>
              <a:tr h="271361">
                <a:tc>
                  <a:txBody>
                    <a:bodyPr/>
                    <a:lstStyle/>
                    <a:p>
                      <a:pPr algn="ctr"/>
                      <a:r>
                        <a:rPr lang="fr-FR" b="1" u="none" dirty="0">
                          <a:effectLst/>
                        </a:rPr>
                        <a:t>G3</a:t>
                      </a:r>
                      <a:r>
                        <a:rPr lang="fr-FR" dirty="0">
                          <a:effectLst/>
                        </a:rPr>
                        <a:t>G2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53.92 (30.57)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7.63 (2.62)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80.51 (22.61)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732154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7DBC74-BDDA-F333-F4CE-CD09F0E1F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7F57-A01D-491B-9F0A-E563D6C868A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440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362CB3-3C02-8907-B530-E7AE7F1D8C4F}"/>
              </a:ext>
            </a:extLst>
          </p:cNvPr>
          <p:cNvSpPr txBox="1">
            <a:spLocks/>
          </p:cNvSpPr>
          <p:nvPr/>
        </p:nvSpPr>
        <p:spPr>
          <a:xfrm>
            <a:off x="4548622" y="3168988"/>
            <a:ext cx="2429496" cy="520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51434C-000A-A48A-471F-A76E601DE889}"/>
              </a:ext>
            </a:extLst>
          </p:cNvPr>
          <p:cNvSpPr txBox="1">
            <a:spLocks/>
          </p:cNvSpPr>
          <p:nvPr/>
        </p:nvSpPr>
        <p:spPr>
          <a:xfrm>
            <a:off x="346029" y="5346119"/>
            <a:ext cx="11996061" cy="520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i="1" dirty="0"/>
              <a:t>Note</a:t>
            </a:r>
            <a:r>
              <a:rPr lang="fr-FR" sz="1400" dirty="0"/>
              <a:t>. First </a:t>
            </a:r>
            <a:r>
              <a:rPr lang="fr-FR" sz="1400" dirty="0" err="1"/>
              <a:t>generation</a:t>
            </a:r>
            <a:r>
              <a:rPr lang="fr-FR" sz="1400" dirty="0"/>
              <a:t> in a duo (e.g. </a:t>
            </a:r>
            <a:r>
              <a:rPr lang="fr-FR" sz="1400" b="1" dirty="0"/>
              <a:t>G1</a:t>
            </a:r>
            <a:r>
              <a:rPr lang="fr-FR" sz="1400" dirty="0"/>
              <a:t>G2) </a:t>
            </a:r>
            <a:r>
              <a:rPr lang="fr-FR" sz="1400" dirty="0" err="1"/>
              <a:t>is</a:t>
            </a:r>
            <a:r>
              <a:rPr lang="fr-FR" sz="1400" dirty="0"/>
              <a:t> the one rating the transmission to the </a:t>
            </a:r>
            <a:r>
              <a:rPr lang="fr-FR" sz="1400" dirty="0" err="1"/>
              <a:t>other</a:t>
            </a:r>
            <a:r>
              <a:rPr lang="fr-FR" sz="1400" dirty="0"/>
              <a:t> </a:t>
            </a:r>
            <a:r>
              <a:rPr lang="fr-FR" sz="1400" dirty="0" err="1"/>
              <a:t>generation</a:t>
            </a:r>
            <a:r>
              <a:rPr lang="fr-FR" sz="1400" dirty="0"/>
              <a:t>. </a:t>
            </a:r>
            <a:r>
              <a:rPr lang="fr-FR" sz="1400" dirty="0" err="1"/>
              <a:t>Underlined</a:t>
            </a:r>
            <a:r>
              <a:rPr lang="fr-FR" sz="1400" dirty="0"/>
              <a:t> combinations are top-down transmissions.</a:t>
            </a:r>
            <a:endParaRPr lang="fr-FR" sz="1400" i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7B8321-DFDA-1ED7-F726-568C76675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218859"/>
              </p:ext>
            </p:extLst>
          </p:nvPr>
        </p:nvGraphicFramePr>
        <p:xfrm>
          <a:off x="107037" y="1104900"/>
          <a:ext cx="11996061" cy="42088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8413">
                  <a:extLst>
                    <a:ext uri="{9D8B030D-6E8A-4147-A177-3AD203B41FA5}">
                      <a16:colId xmlns:a16="http://schemas.microsoft.com/office/drawing/2014/main" val="3427072109"/>
                    </a:ext>
                  </a:extLst>
                </a:gridCol>
                <a:gridCol w="825071">
                  <a:extLst>
                    <a:ext uri="{9D8B030D-6E8A-4147-A177-3AD203B41FA5}">
                      <a16:colId xmlns:a16="http://schemas.microsoft.com/office/drawing/2014/main" val="2229838054"/>
                    </a:ext>
                  </a:extLst>
                </a:gridCol>
                <a:gridCol w="964111">
                  <a:extLst>
                    <a:ext uri="{9D8B030D-6E8A-4147-A177-3AD203B41FA5}">
                      <a16:colId xmlns:a16="http://schemas.microsoft.com/office/drawing/2014/main" val="3271243548"/>
                    </a:ext>
                  </a:extLst>
                </a:gridCol>
                <a:gridCol w="1034274">
                  <a:extLst>
                    <a:ext uri="{9D8B030D-6E8A-4147-A177-3AD203B41FA5}">
                      <a16:colId xmlns:a16="http://schemas.microsoft.com/office/drawing/2014/main" val="610981867"/>
                    </a:ext>
                  </a:extLst>
                </a:gridCol>
                <a:gridCol w="1034274">
                  <a:extLst>
                    <a:ext uri="{9D8B030D-6E8A-4147-A177-3AD203B41FA5}">
                      <a16:colId xmlns:a16="http://schemas.microsoft.com/office/drawing/2014/main" val="2486611657"/>
                    </a:ext>
                  </a:extLst>
                </a:gridCol>
                <a:gridCol w="1034274">
                  <a:extLst>
                    <a:ext uri="{9D8B030D-6E8A-4147-A177-3AD203B41FA5}">
                      <a16:colId xmlns:a16="http://schemas.microsoft.com/office/drawing/2014/main" val="3645296943"/>
                    </a:ext>
                  </a:extLst>
                </a:gridCol>
                <a:gridCol w="1034274">
                  <a:extLst>
                    <a:ext uri="{9D8B030D-6E8A-4147-A177-3AD203B41FA5}">
                      <a16:colId xmlns:a16="http://schemas.microsoft.com/office/drawing/2014/main" val="579823571"/>
                    </a:ext>
                  </a:extLst>
                </a:gridCol>
                <a:gridCol w="1034274">
                  <a:extLst>
                    <a:ext uri="{9D8B030D-6E8A-4147-A177-3AD203B41FA5}">
                      <a16:colId xmlns:a16="http://schemas.microsoft.com/office/drawing/2014/main" val="1564512783"/>
                    </a:ext>
                  </a:extLst>
                </a:gridCol>
                <a:gridCol w="1034274">
                  <a:extLst>
                    <a:ext uri="{9D8B030D-6E8A-4147-A177-3AD203B41FA5}">
                      <a16:colId xmlns:a16="http://schemas.microsoft.com/office/drawing/2014/main" val="2835080342"/>
                    </a:ext>
                  </a:extLst>
                </a:gridCol>
                <a:gridCol w="1034274">
                  <a:extLst>
                    <a:ext uri="{9D8B030D-6E8A-4147-A177-3AD203B41FA5}">
                      <a16:colId xmlns:a16="http://schemas.microsoft.com/office/drawing/2014/main" val="3350830702"/>
                    </a:ext>
                  </a:extLst>
                </a:gridCol>
                <a:gridCol w="1034274">
                  <a:extLst>
                    <a:ext uri="{9D8B030D-6E8A-4147-A177-3AD203B41FA5}">
                      <a16:colId xmlns:a16="http://schemas.microsoft.com/office/drawing/2014/main" val="559851751"/>
                    </a:ext>
                  </a:extLst>
                </a:gridCol>
                <a:gridCol w="1034274">
                  <a:extLst>
                    <a:ext uri="{9D8B030D-6E8A-4147-A177-3AD203B41FA5}">
                      <a16:colId xmlns:a16="http://schemas.microsoft.com/office/drawing/2014/main" val="1330177002"/>
                    </a:ext>
                  </a:extLst>
                </a:gridCol>
              </a:tblGrid>
              <a:tr h="487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Comb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Public (SD)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Personal</a:t>
                      </a:r>
                    </a:p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(SD)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Before Birth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After Birth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Recent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Public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Public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Public 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Personal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Personal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Personal 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extLst>
                  <a:ext uri="{0D108BD9-81ED-4DB2-BD59-A6C34878D82A}">
                    <a16:rowId xmlns:a16="http://schemas.microsoft.com/office/drawing/2014/main" val="27168849"/>
                  </a:ext>
                </a:extLst>
              </a:tr>
              <a:tr h="619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G1</a:t>
                      </a:r>
                      <a:r>
                        <a:rPr lang="en-US" sz="1600" u="sng" strike="noStrike" dirty="0">
                          <a:effectLst/>
                        </a:rPr>
                        <a:t>G2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48.53 (29.09)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58.78 (25.88)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39.98 (29.97)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53.09 (24.62)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67.90 (25.12)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31.37 (25.75)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46.58 (25.06)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67.64 (24.35)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48.59 (25.45)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59.60 (22.44)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68.15 (25.97)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extLst>
                  <a:ext uri="{0D108BD9-81ED-4DB2-BD59-A6C34878D82A}">
                    <a16:rowId xmlns:a16="http://schemas.microsoft.com/office/drawing/2014/main" val="330102841"/>
                  </a:ext>
                </a:extLst>
              </a:tr>
              <a:tr h="619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G1</a:t>
                      </a:r>
                      <a:r>
                        <a:rPr lang="en-US" sz="1600" u="sng" strike="noStrike" dirty="0">
                          <a:effectLst/>
                        </a:rPr>
                        <a:t>G3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37.85 (30.07)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44.70 (29.67)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33.27 (28.58)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39.66 (28.56)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50.90 (30.38)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29.40 (27.60)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35.99 (28.71)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48.16 (30.94)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37.14 (29.13)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43.33 (28.04)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53.64 (29.67)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extLst>
                  <a:ext uri="{0D108BD9-81ED-4DB2-BD59-A6C34878D82A}">
                    <a16:rowId xmlns:a16="http://schemas.microsoft.com/office/drawing/2014/main" val="3988433395"/>
                  </a:ext>
                </a:extLst>
              </a:tr>
              <a:tr h="619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G2</a:t>
                      </a:r>
                      <a:r>
                        <a:rPr lang="en-US" sz="1600" u="none" strike="noStrike" dirty="0">
                          <a:effectLst/>
                        </a:rPr>
                        <a:t>G1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39.66 (31.45)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51.26 (30.43)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37.53 (29.08)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40.51 (27.81)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58.34 (33.24)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30.66 (27.97)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32.43 (27.01)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55.91 (32.80)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44.40 (28.70)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48.60 (26.34)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60.78 (33.68)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extLst>
                  <a:ext uri="{0D108BD9-81ED-4DB2-BD59-A6C34878D82A}">
                    <a16:rowId xmlns:a16="http://schemas.microsoft.com/office/drawing/2014/main" val="2260375020"/>
                  </a:ext>
                </a:extLst>
              </a:tr>
              <a:tr h="619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G2</a:t>
                      </a:r>
                      <a:r>
                        <a:rPr lang="en-US" sz="1600" u="sng" strike="noStrike" dirty="0">
                          <a:effectLst/>
                        </a:rPr>
                        <a:t>G3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54.94 (29.86)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66.45 (25.91)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47.59 (27.65)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60.60 (25.69)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73.90 (25.97)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41.27 (27.69)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52.23 (27.90)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71.34 (25.99)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53.90 (26.21)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68.98 (20.13)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76.46 (25.78)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extLst>
                  <a:ext uri="{0D108BD9-81ED-4DB2-BD59-A6C34878D82A}">
                    <a16:rowId xmlns:a16="http://schemas.microsoft.com/office/drawing/2014/main" val="1538130987"/>
                  </a:ext>
                </a:extLst>
              </a:tr>
              <a:tr h="619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G3</a:t>
                      </a:r>
                      <a:r>
                        <a:rPr lang="en-US" sz="1600" u="none" strike="noStrike" dirty="0">
                          <a:effectLst/>
                        </a:rPr>
                        <a:t>G1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37.12 (29.25)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51.76 (29.16)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45.28 (30.67)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33.62 (22.57)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54.42 (32.53)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35.51 (28.10)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25.90 (19.10)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49.96 (33.76)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55.06 (30.20)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41.34 (23.25)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58.88 (30.85)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extLst>
                  <a:ext uri="{0D108BD9-81ED-4DB2-BD59-A6C34878D82A}">
                    <a16:rowId xmlns:a16="http://schemas.microsoft.com/office/drawing/2014/main" val="718639926"/>
                  </a:ext>
                </a:extLst>
              </a:tr>
              <a:tr h="619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G3</a:t>
                      </a:r>
                      <a:r>
                        <a:rPr lang="en-US" sz="1600" u="none" strike="noStrike" dirty="0">
                          <a:effectLst/>
                        </a:rPr>
                        <a:t>G2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45.60 (30.79)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62.24 (28.02)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39.90 (27.80)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49.35 (26.42)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72.52 (27.84)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29.84 (25.54)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39.47 (26.18)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67.50 (27.44)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49.95 (26.42)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59.23 (22.81)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77.53 (27.48)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5" marR="5465" marT="5465" marB="0" anchor="ctr"/>
                </a:tc>
                <a:extLst>
                  <a:ext uri="{0D108BD9-81ED-4DB2-BD59-A6C34878D82A}">
                    <a16:rowId xmlns:a16="http://schemas.microsoft.com/office/drawing/2014/main" val="52325243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69A0D4-DADA-1E0F-FEDB-2F330A26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7F57-A01D-491B-9F0A-E563D6C868A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321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AF40-ABC3-2128-1866-0CA733E4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7F57-A01D-491B-9F0A-E563D6C868AD}" type="slidenum">
              <a:rPr lang="fr-FR" smtClean="0"/>
              <a:t>27</a:t>
            </a:fld>
            <a:endParaRPr lang="fr-FR"/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F4D0A1F1-BDB1-5A2F-759D-F30FECC36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91" y="1053572"/>
            <a:ext cx="5804218" cy="47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6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E262AB-BA76-0086-66FC-B7C88E69F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46" y="318146"/>
            <a:ext cx="3853972" cy="5583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E0116-D256-3FE9-5958-F061E78BA081}"/>
              </a:ext>
            </a:extLst>
          </p:cNvPr>
          <p:cNvSpPr txBox="1"/>
          <p:nvPr/>
        </p:nvSpPr>
        <p:spPr>
          <a:xfrm>
            <a:off x="-83636" y="5902026"/>
            <a:ext cx="26883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0" i="0" dirty="0">
                <a:effectLst/>
                <a:latin typeface="Arial" panose="020B0604020202020204" pitchFamily="34" charset="0"/>
              </a:rPr>
              <a:t>From Cordonnier et al., (2022)</a:t>
            </a:r>
            <a:endParaRPr lang="fr-FR" sz="11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185F0F-961E-75CF-61B4-CCE03DE90388}"/>
              </a:ext>
            </a:extLst>
          </p:cNvPr>
          <p:cNvCxnSpPr>
            <a:cxnSpLocks/>
          </p:cNvCxnSpPr>
          <p:nvPr/>
        </p:nvCxnSpPr>
        <p:spPr>
          <a:xfrm flipH="1">
            <a:off x="3590430" y="3092330"/>
            <a:ext cx="2296961" cy="0"/>
          </a:xfrm>
          <a:prstGeom prst="straightConnector1">
            <a:avLst/>
          </a:prstGeom>
          <a:ln w="142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F24E15B-8366-1C56-EF01-94B7161F8B05}"/>
              </a:ext>
            </a:extLst>
          </p:cNvPr>
          <p:cNvSpPr/>
          <p:nvPr/>
        </p:nvSpPr>
        <p:spPr>
          <a:xfrm>
            <a:off x="1690519" y="2692541"/>
            <a:ext cx="1791478" cy="835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66A4C8-598B-7826-ACDE-F1EC0BED7086}"/>
              </a:ext>
            </a:extLst>
          </p:cNvPr>
          <p:cNvSpPr txBox="1"/>
          <p:nvPr/>
        </p:nvSpPr>
        <p:spPr>
          <a:xfrm>
            <a:off x="5887391" y="1728748"/>
            <a:ext cx="444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 err="1"/>
              <a:t>Filter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collective and </a:t>
            </a:r>
            <a:r>
              <a:rPr lang="fr-FR" dirty="0" err="1"/>
              <a:t>invididual</a:t>
            </a:r>
            <a:r>
              <a:rPr lang="fr-FR" dirty="0"/>
              <a:t> memory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82681E7-5D60-E9DB-B3B9-09F10674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7F57-A01D-491B-9F0A-E563D6C868AD}" type="slidenum">
              <a:rPr lang="fr-FR" smtClean="0"/>
              <a:t>3</a:t>
            </a:fld>
            <a:endParaRPr lang="fr-F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8B647B-72C4-EE45-A1BB-76FF50345694}"/>
              </a:ext>
            </a:extLst>
          </p:cNvPr>
          <p:cNvSpPr txBox="1"/>
          <p:nvPr/>
        </p:nvSpPr>
        <p:spPr>
          <a:xfrm>
            <a:off x="4918752" y="3809582"/>
            <a:ext cx="6097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dirty="0">
                <a:effectLst/>
              </a:rPr>
              <a:t>“family narratives are a</a:t>
            </a:r>
            <a:r>
              <a:rPr lang="fr-FR" dirty="0">
                <a:latin typeface="Times New Roman" panose="02020603050405020304" pitchFamily="18" charset="0"/>
              </a:rPr>
              <a:t> </a:t>
            </a:r>
            <a:r>
              <a:rPr lang="en-US" b="0" i="1" dirty="0">
                <a:effectLst/>
              </a:rPr>
              <a:t>window into how families construct a shared sense of history, understand and validate each others’ emotions and create a sense of who they are as a family, and as individuals, in the present</a:t>
            </a:r>
            <a:r>
              <a:rPr lang="en-US" dirty="0"/>
              <a:t>” </a:t>
            </a:r>
            <a:r>
              <a:rPr lang="en-US" sz="1200" dirty="0"/>
              <a:t>(</a:t>
            </a:r>
            <a:r>
              <a:rPr lang="en-US" sz="1200" dirty="0" err="1"/>
              <a:t>Fivush</a:t>
            </a:r>
            <a:r>
              <a:rPr lang="en-US" sz="1200" dirty="0"/>
              <a:t> et al., 2010)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30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849072-5275-8614-CCBC-245D0ED9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7F57-A01D-491B-9F0A-E563D6C868AD}" type="slidenum">
              <a:rPr lang="fr-FR" smtClean="0"/>
              <a:t>4</a:t>
            </a:fld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9695D-087B-53F4-04E3-022E3F37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03" y="484663"/>
            <a:ext cx="10185561" cy="756465"/>
          </a:xfrm>
        </p:spPr>
        <p:txBody>
          <a:bodyPr>
            <a:normAutofit/>
          </a:bodyPr>
          <a:lstStyle/>
          <a:p>
            <a:r>
              <a:rPr lang="fr-FR" dirty="0"/>
              <a:t>Family and transmission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706189D-3BB7-6090-69BA-863C835D1DBE}"/>
              </a:ext>
            </a:extLst>
          </p:cNvPr>
          <p:cNvSpPr txBox="1">
            <a:spLocks/>
          </p:cNvSpPr>
          <p:nvPr/>
        </p:nvSpPr>
        <p:spPr>
          <a:xfrm>
            <a:off x="372249" y="1317451"/>
            <a:ext cx="4861054" cy="8689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Conversation roles</a:t>
            </a:r>
            <a:r>
              <a:rPr lang="fr-FR" sz="2400" baseline="30000" dirty="0"/>
              <a:t>1</a:t>
            </a:r>
            <a:r>
              <a:rPr lang="fr-FR" sz="2400" dirty="0"/>
              <a:t>,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very</a:t>
            </a:r>
            <a:r>
              <a:rPr lang="fr-FR" sz="2400" dirty="0"/>
              <a:t> </a:t>
            </a:r>
            <a:r>
              <a:rPr lang="fr-FR" sz="2400" dirty="0" err="1"/>
              <a:t>young</a:t>
            </a:r>
            <a:r>
              <a:rPr lang="fr-FR" sz="2400" dirty="0"/>
              <a:t> age</a:t>
            </a:r>
            <a:r>
              <a:rPr lang="fr-FR" sz="2400" baseline="30000" dirty="0"/>
              <a:t>2</a:t>
            </a:r>
          </a:p>
        </p:txBody>
      </p:sp>
      <p:pic>
        <p:nvPicPr>
          <p:cNvPr id="6" name="Picture 4" descr="Je suis avec toi tous les jours – Fêtons nos aînés ! – SAINT-JEAN-BAPTISTE  EN LA FENÊTRE DE THEUX">
            <a:extLst>
              <a:ext uri="{FF2B5EF4-FFF2-40B4-BE49-F238E27FC236}">
                <a16:creationId xmlns:a16="http://schemas.microsoft.com/office/drawing/2014/main" id="{10947964-8F63-45DE-2662-41A1CF6E9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62" y="1757362"/>
            <a:ext cx="1677485" cy="115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FC95632-7D21-6EBB-C820-FDE8527628AA}"/>
              </a:ext>
            </a:extLst>
          </p:cNvPr>
          <p:cNvSpPr txBox="1">
            <a:spLocks/>
          </p:cNvSpPr>
          <p:nvPr/>
        </p:nvSpPr>
        <p:spPr>
          <a:xfrm>
            <a:off x="6903588" y="4231022"/>
            <a:ext cx="2372509" cy="868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err="1"/>
              <a:t>Sense</a:t>
            </a:r>
            <a:r>
              <a:rPr lang="fr-FR" sz="2400" dirty="0"/>
              <a:t> of belonging</a:t>
            </a:r>
            <a:r>
              <a:rPr lang="fr-FR" sz="2400" baseline="30000" dirty="0"/>
              <a:t>5</a:t>
            </a:r>
            <a:r>
              <a:rPr lang="fr-FR" sz="2400" dirty="0"/>
              <a:t> and individuality</a:t>
            </a:r>
            <a:r>
              <a:rPr lang="fr-FR" sz="2400" baseline="30000" dirty="0"/>
              <a:t>2</a:t>
            </a:r>
            <a:r>
              <a:rPr lang="fr-FR" sz="2400" dirty="0"/>
              <a:t>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C55A0A0-3BCD-3F33-3493-0FB70FC0E4D0}"/>
              </a:ext>
            </a:extLst>
          </p:cNvPr>
          <p:cNvSpPr txBox="1">
            <a:spLocks/>
          </p:cNvSpPr>
          <p:nvPr/>
        </p:nvSpPr>
        <p:spPr>
          <a:xfrm>
            <a:off x="8064136" y="1612927"/>
            <a:ext cx="2938502" cy="643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err="1"/>
              <a:t>Shared</a:t>
            </a:r>
            <a:r>
              <a:rPr lang="fr-FR" sz="2400" dirty="0"/>
              <a:t> </a:t>
            </a:r>
            <a:r>
              <a:rPr lang="fr-FR" sz="2400" dirty="0" err="1"/>
              <a:t>history</a:t>
            </a:r>
            <a:r>
              <a:rPr lang="fr-FR" sz="2400" baseline="30000" dirty="0"/>
              <a:t> 2</a:t>
            </a:r>
            <a:r>
              <a:rPr lang="fr-FR" sz="2400" dirty="0"/>
              <a:t>, </a:t>
            </a:r>
            <a:r>
              <a:rPr lang="fr-FR" sz="2400" dirty="0" err="1"/>
              <a:t>origin</a:t>
            </a:r>
            <a:r>
              <a:rPr lang="fr-FR" sz="2400" dirty="0"/>
              <a:t> of </a:t>
            </a:r>
            <a:r>
              <a:rPr lang="fr-FR" sz="2400" dirty="0" err="1"/>
              <a:t>autobiographical</a:t>
            </a:r>
            <a:r>
              <a:rPr lang="fr-FR" sz="2400" dirty="0"/>
              <a:t> memory</a:t>
            </a:r>
            <a:r>
              <a:rPr lang="fr-FR" sz="2400" baseline="30000" dirty="0"/>
              <a:t>3,4</a:t>
            </a:r>
            <a:endParaRPr lang="fr-FR" sz="2400" dirty="0"/>
          </a:p>
        </p:txBody>
      </p:sp>
      <p:sp>
        <p:nvSpPr>
          <p:cNvPr id="11" name="ZoneTexte 11">
            <a:extLst>
              <a:ext uri="{FF2B5EF4-FFF2-40B4-BE49-F238E27FC236}">
                <a16:creationId xmlns:a16="http://schemas.microsoft.com/office/drawing/2014/main" id="{8CF0AA4F-055C-E847-DAFD-7244C45D0289}"/>
              </a:ext>
            </a:extLst>
          </p:cNvPr>
          <p:cNvSpPr txBox="1"/>
          <p:nvPr/>
        </p:nvSpPr>
        <p:spPr>
          <a:xfrm>
            <a:off x="73969" y="6428580"/>
            <a:ext cx="6539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van der </a:t>
            </a:r>
            <a:r>
              <a:rPr lang="en-US" sz="1100" dirty="0" err="1"/>
              <a:t>Haegen</a:t>
            </a:r>
            <a:r>
              <a:rPr lang="en-US" sz="1100" dirty="0"/>
              <a:t> et al. (2022)</a:t>
            </a:r>
            <a:r>
              <a:rPr lang="en-US" sz="1100" baseline="30000" dirty="0"/>
              <a:t>1</a:t>
            </a:r>
            <a:r>
              <a:rPr lang="en-US" sz="1100" dirty="0"/>
              <a:t>, </a:t>
            </a:r>
            <a:r>
              <a:rPr lang="en-US" sz="1100" dirty="0" err="1"/>
              <a:t>Fivush</a:t>
            </a:r>
            <a:r>
              <a:rPr lang="en-US" sz="1100" dirty="0"/>
              <a:t> et al., (2009)</a:t>
            </a:r>
            <a:r>
              <a:rPr lang="fr-FR" sz="1100" baseline="30000" dirty="0"/>
              <a:t>2</a:t>
            </a:r>
            <a:r>
              <a:rPr lang="en-US" sz="1100" dirty="0"/>
              <a:t>, Farrant &amp; Reese (2000)</a:t>
            </a:r>
            <a:r>
              <a:rPr lang="fr-FR" sz="1100" baseline="30000" dirty="0"/>
              <a:t>3</a:t>
            </a:r>
            <a:r>
              <a:rPr lang="en-US" sz="1100" dirty="0"/>
              <a:t>, Reese (2002)</a:t>
            </a:r>
            <a:r>
              <a:rPr lang="en-US" sz="1100" baseline="30000" dirty="0"/>
              <a:t>4</a:t>
            </a:r>
            <a:r>
              <a:rPr lang="en-US" sz="1100" dirty="0"/>
              <a:t>,  </a:t>
            </a:r>
            <a:r>
              <a:rPr lang="en-US" sz="1100" dirty="0" err="1"/>
              <a:t>Fivush</a:t>
            </a:r>
            <a:r>
              <a:rPr lang="en-US" sz="1100" dirty="0"/>
              <a:t> et al.  (2019)</a:t>
            </a:r>
            <a:r>
              <a:rPr lang="en-US" sz="1100" baseline="30000" dirty="0"/>
              <a:t>5</a:t>
            </a:r>
            <a:r>
              <a:rPr lang="en-US" sz="1100" dirty="0"/>
              <a:t>, </a:t>
            </a:r>
            <a:r>
              <a:rPr lang="en-US" sz="1100" dirty="0" err="1"/>
              <a:t>Fivush</a:t>
            </a:r>
            <a:r>
              <a:rPr lang="en-US" sz="1100" dirty="0"/>
              <a:t> et al., (2010), Chen et al. (</a:t>
            </a:r>
            <a:r>
              <a:rPr lang="en-US" sz="1100"/>
              <a:t>2021)</a:t>
            </a:r>
            <a:r>
              <a:rPr lang="en-US" sz="1100" baseline="30000"/>
              <a:t>7</a:t>
            </a:r>
            <a:r>
              <a:rPr lang="en-US" sz="1100" b="0" i="0">
                <a:effectLst/>
              </a:rPr>
              <a:t> , Merril</a:t>
            </a:r>
            <a:r>
              <a:rPr lang="en-US" sz="1100" b="0" i="0" dirty="0">
                <a:effectLst/>
              </a:rPr>
              <a:t> et al. (2018)</a:t>
            </a:r>
            <a:endParaRPr lang="en-US" sz="1100" baseline="30000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FA745838-8147-EA3D-4081-77C661EDAAB6}"/>
              </a:ext>
            </a:extLst>
          </p:cNvPr>
          <p:cNvSpPr txBox="1">
            <a:spLocks/>
          </p:cNvSpPr>
          <p:nvPr/>
        </p:nvSpPr>
        <p:spPr>
          <a:xfrm>
            <a:off x="588063" y="3948637"/>
            <a:ext cx="2755900" cy="11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Identity, </a:t>
            </a:r>
            <a:r>
              <a:rPr lang="fr-FR" sz="2400" dirty="0" err="1"/>
              <a:t>well-being</a:t>
            </a:r>
            <a:r>
              <a:rPr lang="fr-FR" sz="2400" dirty="0"/>
              <a:t>, </a:t>
            </a:r>
            <a:r>
              <a:rPr lang="fr-FR" sz="2400" dirty="0" err="1"/>
              <a:t>finding</a:t>
            </a:r>
            <a:r>
              <a:rPr lang="fr-FR" sz="2400" dirty="0"/>
              <a:t> meaning</a:t>
            </a:r>
            <a:r>
              <a:rPr lang="fr-FR" sz="2400" baseline="30000" dirty="0"/>
              <a:t>6,7,8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C988CDB-2BBC-6C57-4D22-720C2E0B0C57}"/>
              </a:ext>
            </a:extLst>
          </p:cNvPr>
          <p:cNvGrpSpPr/>
          <p:nvPr/>
        </p:nvGrpSpPr>
        <p:grpSpPr>
          <a:xfrm>
            <a:off x="6369982" y="1665394"/>
            <a:ext cx="1575722" cy="1575722"/>
            <a:chOff x="6369982" y="1665394"/>
            <a:chExt cx="1575722" cy="1575722"/>
          </a:xfrm>
        </p:grpSpPr>
        <p:pic>
          <p:nvPicPr>
            <p:cNvPr id="16" name="Graphic 15" descr="Tree With Roots outline">
              <a:extLst>
                <a:ext uri="{FF2B5EF4-FFF2-40B4-BE49-F238E27FC236}">
                  <a16:creationId xmlns:a16="http://schemas.microsoft.com/office/drawing/2014/main" id="{E8015F8F-E8E3-2E59-3F62-F8828E55A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69982" y="1665394"/>
              <a:ext cx="1575722" cy="1575722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3EE7728-6401-F61E-2EB8-2FACC4FA3172}"/>
                </a:ext>
              </a:extLst>
            </p:cNvPr>
            <p:cNvGrpSpPr/>
            <p:nvPr/>
          </p:nvGrpSpPr>
          <p:grpSpPr>
            <a:xfrm>
              <a:off x="6450904" y="1964368"/>
              <a:ext cx="1420728" cy="851165"/>
              <a:chOff x="5923593" y="3517304"/>
              <a:chExt cx="1420728" cy="851165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A5859AA-FC80-853C-2E1A-3F706848992D}"/>
                  </a:ext>
                </a:extLst>
              </p:cNvPr>
              <p:cNvSpPr/>
              <p:nvPr/>
            </p:nvSpPr>
            <p:spPr>
              <a:xfrm>
                <a:off x="5923593" y="3517304"/>
                <a:ext cx="376519" cy="290245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AD40BA9-13B6-8B44-D7A4-F1B9FB946537}"/>
                  </a:ext>
                </a:extLst>
              </p:cNvPr>
              <p:cNvSpPr/>
              <p:nvPr/>
            </p:nvSpPr>
            <p:spPr>
              <a:xfrm>
                <a:off x="6292271" y="4078224"/>
                <a:ext cx="691469" cy="290245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F183824-C54B-4D45-690F-B188CDD75C3D}"/>
                  </a:ext>
                </a:extLst>
              </p:cNvPr>
              <p:cNvSpPr/>
              <p:nvPr/>
            </p:nvSpPr>
            <p:spPr>
              <a:xfrm>
                <a:off x="6442273" y="3523205"/>
                <a:ext cx="376519" cy="290245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46835D6-7A3A-7C88-7FD3-7344015B1E9A}"/>
                  </a:ext>
                </a:extLst>
              </p:cNvPr>
              <p:cNvSpPr/>
              <p:nvPr/>
            </p:nvSpPr>
            <p:spPr>
              <a:xfrm>
                <a:off x="6967802" y="3517304"/>
                <a:ext cx="376519" cy="290245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587F00F-565F-F651-6B5B-7048E018584D}"/>
                  </a:ext>
                </a:extLst>
              </p:cNvPr>
              <p:cNvCxnSpPr>
                <a:cxnSpLocks/>
                <a:stCxn id="17" idx="2"/>
              </p:cNvCxnSpPr>
              <p:nvPr/>
            </p:nvCxnSpPr>
            <p:spPr>
              <a:xfrm flipH="1">
                <a:off x="6111852" y="3807549"/>
                <a:ext cx="1" cy="176486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523A681-3709-A1FD-AF8B-BC86A5482F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08427" y="3984035"/>
                <a:ext cx="1059159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62571EA-8DB5-7C9B-DFF8-9F97FE8FAB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56061" y="3817072"/>
                <a:ext cx="1" cy="176486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10A009B-BDBA-CE86-674C-3A61A3B2C0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23989" y="3817072"/>
                <a:ext cx="1" cy="176486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59B6021-D425-C82A-8291-275A77111B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7077" y="3988682"/>
                <a:ext cx="0" cy="81037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5928C3E-354D-0F33-329C-244994E5FE6C}"/>
              </a:ext>
            </a:extLst>
          </p:cNvPr>
          <p:cNvGrpSpPr/>
          <p:nvPr/>
        </p:nvGrpSpPr>
        <p:grpSpPr>
          <a:xfrm>
            <a:off x="8836581" y="3241116"/>
            <a:ext cx="3373416" cy="2903503"/>
            <a:chOff x="8836581" y="3241116"/>
            <a:chExt cx="3373416" cy="2903503"/>
          </a:xfrm>
        </p:grpSpPr>
        <p:pic>
          <p:nvPicPr>
            <p:cNvPr id="36" name="Graphic 35" descr="Man wearing a hoodie">
              <a:extLst>
                <a:ext uri="{FF2B5EF4-FFF2-40B4-BE49-F238E27FC236}">
                  <a16:creationId xmlns:a16="http://schemas.microsoft.com/office/drawing/2014/main" id="{34CBC546-14AF-3B19-2A86-8434245A7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49876"/>
            <a:stretch/>
          </p:blipFill>
          <p:spPr>
            <a:xfrm>
              <a:off x="8836581" y="4798180"/>
              <a:ext cx="952085" cy="643370"/>
            </a:xfrm>
            <a:prstGeom prst="rect">
              <a:avLst/>
            </a:prstGeom>
          </p:spPr>
        </p:pic>
        <p:pic>
          <p:nvPicPr>
            <p:cNvPr id="38" name="Graphic 37" descr="Woman with long wavy hair">
              <a:extLst>
                <a:ext uri="{FF2B5EF4-FFF2-40B4-BE49-F238E27FC236}">
                  <a16:creationId xmlns:a16="http://schemas.microsoft.com/office/drawing/2014/main" id="{45305D8B-0A6C-CA94-030A-F6D4ED8F24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b="50688"/>
            <a:stretch/>
          </p:blipFill>
          <p:spPr>
            <a:xfrm>
              <a:off x="8964185" y="3288765"/>
              <a:ext cx="930928" cy="643371"/>
            </a:xfrm>
            <a:prstGeom prst="rect">
              <a:avLst/>
            </a:prstGeom>
          </p:spPr>
        </p:pic>
        <p:pic>
          <p:nvPicPr>
            <p:cNvPr id="40" name="Graphic 39" descr="Man in business attire">
              <a:extLst>
                <a:ext uri="{FF2B5EF4-FFF2-40B4-BE49-F238E27FC236}">
                  <a16:creationId xmlns:a16="http://schemas.microsoft.com/office/drawing/2014/main" id="{BA02A802-91D7-F3AA-86CC-3D15D4339C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4225" r="12254" b="50688"/>
            <a:stretch/>
          </p:blipFill>
          <p:spPr>
            <a:xfrm>
              <a:off x="9862001" y="4194745"/>
              <a:ext cx="1200150" cy="868928"/>
            </a:xfrm>
            <a:prstGeom prst="rect">
              <a:avLst/>
            </a:prstGeom>
          </p:spPr>
        </p:pic>
        <p:pic>
          <p:nvPicPr>
            <p:cNvPr id="42" name="Graphic 41" descr="Man with facial hair">
              <a:extLst>
                <a:ext uri="{FF2B5EF4-FFF2-40B4-BE49-F238E27FC236}">
                  <a16:creationId xmlns:a16="http://schemas.microsoft.com/office/drawing/2014/main" id="{71341E75-1127-16CF-4F76-AB661AB48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8696" b="51216"/>
            <a:stretch/>
          </p:blipFill>
          <p:spPr>
            <a:xfrm>
              <a:off x="10788998" y="5501249"/>
              <a:ext cx="888613" cy="643370"/>
            </a:xfrm>
            <a:prstGeom prst="rect">
              <a:avLst/>
            </a:prstGeom>
          </p:spPr>
        </p:pic>
        <p:pic>
          <p:nvPicPr>
            <p:cNvPr id="44" name="Graphic 43" descr="A woman with ponytail hair">
              <a:extLst>
                <a:ext uri="{FF2B5EF4-FFF2-40B4-BE49-F238E27FC236}">
                  <a16:creationId xmlns:a16="http://schemas.microsoft.com/office/drawing/2014/main" id="{FE0326BD-2C02-7143-D3EE-877C9A349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b="51986"/>
            <a:stretch/>
          </p:blipFill>
          <p:spPr>
            <a:xfrm>
              <a:off x="11321384" y="4363766"/>
              <a:ext cx="888613" cy="643370"/>
            </a:xfrm>
            <a:prstGeom prst="rect">
              <a:avLst/>
            </a:prstGeom>
          </p:spPr>
        </p:pic>
        <p:pic>
          <p:nvPicPr>
            <p:cNvPr id="46" name="Graphic 45" descr="Woman wearing a cardigan">
              <a:extLst>
                <a:ext uri="{FF2B5EF4-FFF2-40B4-BE49-F238E27FC236}">
                  <a16:creationId xmlns:a16="http://schemas.microsoft.com/office/drawing/2014/main" id="{4EFBF045-3B40-37EE-CC76-3419E8C9A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13418" r="15190" b="48460"/>
            <a:stretch/>
          </p:blipFill>
          <p:spPr>
            <a:xfrm>
              <a:off x="10913593" y="3241116"/>
              <a:ext cx="639425" cy="643370"/>
            </a:xfrm>
            <a:prstGeom prst="rect">
              <a:avLst/>
            </a:prstGeom>
          </p:spPr>
        </p:pic>
        <p:sp>
          <p:nvSpPr>
            <p:cNvPr id="48" name="Arrow: Left-Right 47">
              <a:extLst>
                <a:ext uri="{FF2B5EF4-FFF2-40B4-BE49-F238E27FC236}">
                  <a16:creationId xmlns:a16="http://schemas.microsoft.com/office/drawing/2014/main" id="{4EC9DA32-9875-CE07-6C3F-85A50A2C7D35}"/>
                </a:ext>
              </a:extLst>
            </p:cNvPr>
            <p:cNvSpPr/>
            <p:nvPr/>
          </p:nvSpPr>
          <p:spPr>
            <a:xfrm rot="1744241">
              <a:off x="9612890" y="4071253"/>
              <a:ext cx="564444" cy="230390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Arrow: Left-Right 48">
              <a:extLst>
                <a:ext uri="{FF2B5EF4-FFF2-40B4-BE49-F238E27FC236}">
                  <a16:creationId xmlns:a16="http://schemas.microsoft.com/office/drawing/2014/main" id="{1462C722-7A35-A0BF-82D0-3BE4DBBC7F5A}"/>
                </a:ext>
              </a:extLst>
            </p:cNvPr>
            <p:cNvSpPr/>
            <p:nvPr/>
          </p:nvSpPr>
          <p:spPr>
            <a:xfrm rot="8287435">
              <a:off x="10720416" y="4043514"/>
              <a:ext cx="564444" cy="230390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Arrow: Left-Right 49">
              <a:extLst>
                <a:ext uri="{FF2B5EF4-FFF2-40B4-BE49-F238E27FC236}">
                  <a16:creationId xmlns:a16="http://schemas.microsoft.com/office/drawing/2014/main" id="{49F4B32C-008F-E8CD-84AD-A5D2DE4BFFFB}"/>
                </a:ext>
              </a:extLst>
            </p:cNvPr>
            <p:cNvSpPr/>
            <p:nvPr/>
          </p:nvSpPr>
          <p:spPr>
            <a:xfrm rot="2901564">
              <a:off x="10515820" y="5263592"/>
              <a:ext cx="564444" cy="230390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Arrow: Left-Right 50">
              <a:extLst>
                <a:ext uri="{FF2B5EF4-FFF2-40B4-BE49-F238E27FC236}">
                  <a16:creationId xmlns:a16="http://schemas.microsoft.com/office/drawing/2014/main" id="{1A3B8EC9-9C36-75BF-2D93-BEB4442A5027}"/>
                </a:ext>
              </a:extLst>
            </p:cNvPr>
            <p:cNvSpPr/>
            <p:nvPr/>
          </p:nvSpPr>
          <p:spPr>
            <a:xfrm>
              <a:off x="10853264" y="4619055"/>
              <a:ext cx="564444" cy="230390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Arrow: Left-Right 51">
              <a:extLst>
                <a:ext uri="{FF2B5EF4-FFF2-40B4-BE49-F238E27FC236}">
                  <a16:creationId xmlns:a16="http://schemas.microsoft.com/office/drawing/2014/main" id="{7C3A3042-64B9-E87A-1904-FF7A95AF9E95}"/>
                </a:ext>
              </a:extLst>
            </p:cNvPr>
            <p:cNvSpPr/>
            <p:nvPr/>
          </p:nvSpPr>
          <p:spPr>
            <a:xfrm rot="20276169">
              <a:off x="9612890" y="4782986"/>
              <a:ext cx="564444" cy="230390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9703C40-8A9E-DCD4-4FC5-EDAF90CB3E83}"/>
              </a:ext>
            </a:extLst>
          </p:cNvPr>
          <p:cNvGrpSpPr/>
          <p:nvPr/>
        </p:nvGrpSpPr>
        <p:grpSpPr>
          <a:xfrm>
            <a:off x="3466944" y="4220113"/>
            <a:ext cx="2533087" cy="1140323"/>
            <a:chOff x="3466944" y="4220113"/>
            <a:chExt cx="2533087" cy="1140323"/>
          </a:xfrm>
        </p:grpSpPr>
        <p:pic>
          <p:nvPicPr>
            <p:cNvPr id="55" name="Graphic 54" descr="Man in business attire">
              <a:extLst>
                <a:ext uri="{FF2B5EF4-FFF2-40B4-BE49-F238E27FC236}">
                  <a16:creationId xmlns:a16="http://schemas.microsoft.com/office/drawing/2014/main" id="{79A791A8-DA52-F6ED-3EFC-775FBE37E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4225" r="12254" b="50688"/>
            <a:stretch/>
          </p:blipFill>
          <p:spPr>
            <a:xfrm>
              <a:off x="4076806" y="4363716"/>
              <a:ext cx="1200150" cy="868928"/>
            </a:xfrm>
            <a:prstGeom prst="rect">
              <a:avLst/>
            </a:prstGeom>
          </p:spPr>
        </p:pic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DE496145-625E-C3FC-A370-EDFC9C9E9769}"/>
                </a:ext>
              </a:extLst>
            </p:cNvPr>
            <p:cNvSpPr/>
            <p:nvPr/>
          </p:nvSpPr>
          <p:spPr>
            <a:xfrm rot="1782104">
              <a:off x="3615979" y="4220113"/>
              <a:ext cx="605280" cy="26649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Arrow: Right 56">
              <a:extLst>
                <a:ext uri="{FF2B5EF4-FFF2-40B4-BE49-F238E27FC236}">
                  <a16:creationId xmlns:a16="http://schemas.microsoft.com/office/drawing/2014/main" id="{B8832EFA-E35B-CBF8-7C72-5429AFC66D8A}"/>
                </a:ext>
              </a:extLst>
            </p:cNvPr>
            <p:cNvSpPr/>
            <p:nvPr/>
          </p:nvSpPr>
          <p:spPr>
            <a:xfrm rot="727569">
              <a:off x="3466944" y="4604463"/>
              <a:ext cx="605280" cy="26649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E302BF22-95B9-8D5E-4EFD-C5A6668AC93F}"/>
                </a:ext>
              </a:extLst>
            </p:cNvPr>
            <p:cNvSpPr/>
            <p:nvPr/>
          </p:nvSpPr>
          <p:spPr>
            <a:xfrm rot="20836521">
              <a:off x="3481215" y="5093941"/>
              <a:ext cx="605280" cy="26649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C71793FE-33E9-5BF4-B897-AFF1C371334C}"/>
                </a:ext>
              </a:extLst>
            </p:cNvPr>
            <p:cNvSpPr/>
            <p:nvPr/>
          </p:nvSpPr>
          <p:spPr>
            <a:xfrm>
              <a:off x="5179951" y="4619056"/>
              <a:ext cx="820080" cy="465294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9678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0F925B-7B80-8144-E987-56FD8DCA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« </a:t>
            </a:r>
            <a:r>
              <a:rPr lang="fr-FR" b="1" dirty="0" err="1"/>
              <a:t>Study</a:t>
            </a:r>
            <a:r>
              <a:rPr lang="fr-FR" b="1" dirty="0"/>
              <a:t> 0 »</a:t>
            </a:r>
            <a:endParaRPr lang="fr-BE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86E89E-0959-8663-D447-937AF8DA1AD2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267" dirty="0"/>
              <a:t>Online questionnaire </a:t>
            </a:r>
            <a:r>
              <a:rPr lang="fr-FR" sz="1800" dirty="0"/>
              <a:t>(</a:t>
            </a:r>
            <a:r>
              <a:rPr lang="fr-FR" sz="1800" dirty="0" err="1"/>
              <a:t>Qualtrics</a:t>
            </a:r>
            <a:r>
              <a:rPr lang="fr-FR" sz="1800" dirty="0"/>
              <a:t>©, 2022)</a:t>
            </a:r>
          </a:p>
          <a:p>
            <a:r>
              <a:rPr lang="fr-FR" sz="1800" dirty="0"/>
              <a:t>380 </a:t>
            </a:r>
            <a:r>
              <a:rPr lang="fr-FR" sz="1800" dirty="0" err="1"/>
              <a:t>respondents</a:t>
            </a:r>
            <a:r>
              <a:rPr lang="fr-FR" sz="1400" dirty="0"/>
              <a:t> </a:t>
            </a:r>
            <a:endParaRPr lang="fr-BE" sz="3867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8C5560-5518-CE0E-1D4D-C3BC3275FB91}"/>
              </a:ext>
            </a:extLst>
          </p:cNvPr>
          <p:cNvGrpSpPr/>
          <p:nvPr/>
        </p:nvGrpSpPr>
        <p:grpSpPr>
          <a:xfrm>
            <a:off x="2208843" y="4375723"/>
            <a:ext cx="1910712" cy="522961"/>
            <a:chOff x="2712889" y="4013637"/>
            <a:chExt cx="1910712" cy="522961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396F9A29-DC72-E8D5-8649-EA20E9546E1D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B5EDBF-5641-9BCB-9564-91552CD46570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0E696C-7A7E-4A07-A045-CD1F373FE050}"/>
              </a:ext>
            </a:extLst>
          </p:cNvPr>
          <p:cNvGrpSpPr/>
          <p:nvPr/>
        </p:nvGrpSpPr>
        <p:grpSpPr>
          <a:xfrm>
            <a:off x="7004625" y="4298907"/>
            <a:ext cx="1910712" cy="522961"/>
            <a:chOff x="2712889" y="4013637"/>
            <a:chExt cx="1910712" cy="522961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C0E7603E-718D-206B-FB12-A667D81B7CD1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6AAA2D-7C00-F03B-EFB0-F5FA2FA002FD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2CD21887-0287-FDAD-C5C2-EC28CB13AB84}"/>
              </a:ext>
            </a:extLst>
          </p:cNvPr>
          <p:cNvSpPr/>
          <p:nvPr/>
        </p:nvSpPr>
        <p:spPr>
          <a:xfrm>
            <a:off x="1445560" y="3097445"/>
            <a:ext cx="3863789" cy="872316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7BC4BAFF-9705-5D97-4091-DF343CB5BC90}"/>
              </a:ext>
            </a:extLst>
          </p:cNvPr>
          <p:cNvSpPr/>
          <p:nvPr/>
        </p:nvSpPr>
        <p:spPr>
          <a:xfrm>
            <a:off x="5916707" y="3059038"/>
            <a:ext cx="3863789" cy="872316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339E3C7F-4AFE-AF91-206B-0F5A1B3B1913}"/>
              </a:ext>
            </a:extLst>
          </p:cNvPr>
          <p:cNvSpPr/>
          <p:nvPr/>
        </p:nvSpPr>
        <p:spPr>
          <a:xfrm flipH="1" flipV="1">
            <a:off x="1233401" y="5461544"/>
            <a:ext cx="3863787" cy="9405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94DE3B-B17A-C61F-5B20-68FCEEE4A9EA}"/>
              </a:ext>
            </a:extLst>
          </p:cNvPr>
          <p:cNvGrpSpPr/>
          <p:nvPr/>
        </p:nvGrpSpPr>
        <p:grpSpPr>
          <a:xfrm>
            <a:off x="237565" y="3969760"/>
            <a:ext cx="1712259" cy="1479281"/>
            <a:chOff x="237565" y="3969760"/>
            <a:chExt cx="1712258" cy="1479279"/>
          </a:xfrm>
        </p:grpSpPr>
        <p:pic>
          <p:nvPicPr>
            <p:cNvPr id="16" name="Graphic 15" descr="Old woman with white hair">
              <a:extLst>
                <a:ext uri="{FF2B5EF4-FFF2-40B4-BE49-F238E27FC236}">
                  <a16:creationId xmlns:a16="http://schemas.microsoft.com/office/drawing/2014/main" id="{1FF15782-58BF-8BDB-AC25-6AA05BDAE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1428" t="1" r="-1067" b="77549"/>
            <a:stretch/>
          </p:blipFill>
          <p:spPr>
            <a:xfrm>
              <a:off x="237565" y="3969760"/>
              <a:ext cx="1538931" cy="110994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6A5EDB-1C11-30F0-9B6B-BBC179564CF9}"/>
                </a:ext>
              </a:extLst>
            </p:cNvPr>
            <p:cNvSpPr txBox="1"/>
            <p:nvPr/>
          </p:nvSpPr>
          <p:spPr>
            <a:xfrm>
              <a:off x="838199" y="5079707"/>
              <a:ext cx="1111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G1</a:t>
              </a:r>
              <a:endParaRPr lang="fr-BE" b="1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4BDCE6-F06F-92A0-98F1-D5E45465EB20}"/>
              </a:ext>
            </a:extLst>
          </p:cNvPr>
          <p:cNvGrpSpPr/>
          <p:nvPr/>
        </p:nvGrpSpPr>
        <p:grpSpPr>
          <a:xfrm>
            <a:off x="4681855" y="3970097"/>
            <a:ext cx="1739116" cy="1473744"/>
            <a:chOff x="4681855" y="3970094"/>
            <a:chExt cx="1739116" cy="1473743"/>
          </a:xfrm>
        </p:grpSpPr>
        <p:pic>
          <p:nvPicPr>
            <p:cNvPr id="19" name="Graphic 18" descr="Woman wearing a suit">
              <a:extLst>
                <a:ext uri="{FF2B5EF4-FFF2-40B4-BE49-F238E27FC236}">
                  <a16:creationId xmlns:a16="http://schemas.microsoft.com/office/drawing/2014/main" id="{59FA2DB9-FF7D-D81D-862C-54D8AB8E05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42181" b="79246"/>
            <a:stretch/>
          </p:blipFill>
          <p:spPr>
            <a:xfrm>
              <a:off x="4681855" y="3970094"/>
              <a:ext cx="1483990" cy="110994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C82AA6-E479-9C3B-DAFA-824A63FA4583}"/>
                </a:ext>
              </a:extLst>
            </p:cNvPr>
            <p:cNvSpPr txBox="1"/>
            <p:nvPr/>
          </p:nvSpPr>
          <p:spPr>
            <a:xfrm>
              <a:off x="5309348" y="5074505"/>
              <a:ext cx="1111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G2</a:t>
              </a:r>
              <a:endParaRPr lang="fr-BE" b="1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60AE6B-1F5C-AE33-D134-E0AB0E8FD321}"/>
              </a:ext>
            </a:extLst>
          </p:cNvPr>
          <p:cNvGrpSpPr/>
          <p:nvPr/>
        </p:nvGrpSpPr>
        <p:grpSpPr>
          <a:xfrm>
            <a:off x="9287931" y="3969760"/>
            <a:ext cx="1420781" cy="1496081"/>
            <a:chOff x="9287930" y="3969760"/>
            <a:chExt cx="1420781" cy="1496082"/>
          </a:xfrm>
        </p:grpSpPr>
        <p:pic>
          <p:nvPicPr>
            <p:cNvPr id="22" name="Graphic 21" descr="Man with a prosthetic arm">
              <a:extLst>
                <a:ext uri="{FF2B5EF4-FFF2-40B4-BE49-F238E27FC236}">
                  <a16:creationId xmlns:a16="http://schemas.microsoft.com/office/drawing/2014/main" id="{D3CD72E1-24B3-F50C-E7AA-24410EA56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8747" r="5518" b="48423"/>
            <a:stretch/>
          </p:blipFill>
          <p:spPr>
            <a:xfrm>
              <a:off x="9287930" y="3969760"/>
              <a:ext cx="1166624" cy="110994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9F4342-87EA-94BE-CFDA-8ED2123B7BE8}"/>
                </a:ext>
              </a:extLst>
            </p:cNvPr>
            <p:cNvSpPr txBox="1"/>
            <p:nvPr/>
          </p:nvSpPr>
          <p:spPr>
            <a:xfrm>
              <a:off x="9597089" y="5096510"/>
              <a:ext cx="1111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G3</a:t>
              </a:r>
              <a:endParaRPr lang="fr-BE" b="1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02CFF14-61E1-F9D5-001A-12EC26DAD38B}"/>
              </a:ext>
            </a:extLst>
          </p:cNvPr>
          <p:cNvSpPr txBox="1"/>
          <p:nvPr/>
        </p:nvSpPr>
        <p:spPr>
          <a:xfrm>
            <a:off x="9001299" y="2684591"/>
            <a:ext cx="265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 </a:t>
            </a:r>
            <a:r>
              <a:rPr lang="fr-FR" b="1" u="sng" dirty="0">
                <a:solidFill>
                  <a:schemeClr val="accent6"/>
                </a:solidFill>
              </a:rPr>
              <a:t>Top-down</a:t>
            </a:r>
            <a:r>
              <a:rPr lang="fr-FR" b="1" dirty="0">
                <a:solidFill>
                  <a:schemeClr val="accent6"/>
                </a:solidFill>
              </a:rPr>
              <a:t> </a:t>
            </a:r>
            <a:r>
              <a:rPr lang="fr-FR" dirty="0">
                <a:solidFill>
                  <a:schemeClr val="accent6"/>
                </a:solidFill>
              </a:rPr>
              <a:t>perception of</a:t>
            </a:r>
            <a:r>
              <a:rPr lang="fr-FR" b="1" dirty="0">
                <a:solidFill>
                  <a:schemeClr val="accent6"/>
                </a:solidFill>
              </a:rPr>
              <a:t> </a:t>
            </a:r>
            <a:r>
              <a:rPr lang="fr-FR" dirty="0">
                <a:solidFill>
                  <a:schemeClr val="accent6"/>
                </a:solidFill>
              </a:rPr>
              <a:t>transmission</a:t>
            </a:r>
            <a:endParaRPr lang="fr-BE" dirty="0">
              <a:solidFill>
                <a:schemeClr val="accent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7E0D81-CC3E-287A-655D-DD4F6EC30129}"/>
              </a:ext>
            </a:extLst>
          </p:cNvPr>
          <p:cNvSpPr txBox="1"/>
          <p:nvPr/>
        </p:nvSpPr>
        <p:spPr>
          <a:xfrm>
            <a:off x="9631607" y="5446889"/>
            <a:ext cx="265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Bottom-up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dirty="0">
                <a:solidFill>
                  <a:schemeClr val="accent1"/>
                </a:solidFill>
              </a:rPr>
              <a:t>perception of transmission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ED1599D2-FDBC-9F1E-242B-02B1BE1FA83C}"/>
              </a:ext>
            </a:extLst>
          </p:cNvPr>
          <p:cNvSpPr/>
          <p:nvPr/>
        </p:nvSpPr>
        <p:spPr>
          <a:xfrm flipH="1" flipV="1">
            <a:off x="5865160" y="5445029"/>
            <a:ext cx="3863787" cy="9405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7" name="Arrow: Curved Down 26">
            <a:extLst>
              <a:ext uri="{FF2B5EF4-FFF2-40B4-BE49-F238E27FC236}">
                <a16:creationId xmlns:a16="http://schemas.microsoft.com/office/drawing/2014/main" id="{40D784AF-2325-3588-2E60-89F9050B4D38}"/>
              </a:ext>
            </a:extLst>
          </p:cNvPr>
          <p:cNvSpPr/>
          <p:nvPr/>
        </p:nvSpPr>
        <p:spPr>
          <a:xfrm flipH="1" flipV="1">
            <a:off x="665833" y="5824128"/>
            <a:ext cx="9516035" cy="940547"/>
          </a:xfrm>
          <a:prstGeom prst="curvedDownArrow">
            <a:avLst>
              <a:gd name="adj1" fmla="val 25000"/>
              <a:gd name="adj2" fmla="val 5960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8" name="Arrow: Curved Down 27">
            <a:extLst>
              <a:ext uri="{FF2B5EF4-FFF2-40B4-BE49-F238E27FC236}">
                <a16:creationId xmlns:a16="http://schemas.microsoft.com/office/drawing/2014/main" id="{4C889E78-3679-F016-555D-B4F9FB3E9AF5}"/>
              </a:ext>
            </a:extLst>
          </p:cNvPr>
          <p:cNvSpPr/>
          <p:nvPr/>
        </p:nvSpPr>
        <p:spPr>
          <a:xfrm>
            <a:off x="838200" y="2618635"/>
            <a:ext cx="9280315" cy="1060387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4BBF9-0380-8C07-7414-315D40B268D4}"/>
              </a:ext>
            </a:extLst>
          </p:cNvPr>
          <p:cNvSpPr txBox="1"/>
          <p:nvPr/>
        </p:nvSpPr>
        <p:spPr>
          <a:xfrm>
            <a:off x="6396327" y="878825"/>
            <a:ext cx="3755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Important variables </a:t>
            </a:r>
            <a:r>
              <a:rPr lang="fr-FR" sz="2800" b="1" dirty="0" err="1">
                <a:solidFill>
                  <a:srgbClr val="FF0000"/>
                </a:solidFill>
              </a:rPr>
              <a:t>affecting</a:t>
            </a:r>
            <a:r>
              <a:rPr lang="fr-FR" sz="2800" b="1" dirty="0">
                <a:solidFill>
                  <a:srgbClr val="FF0000"/>
                </a:solidFill>
              </a:rPr>
              <a:t> transmission 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3C2A0-D9BA-F690-BB08-D97A0047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1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4" grpId="0"/>
      <p:bldP spid="25" grpId="0"/>
      <p:bldP spid="26" grpId="0" animBg="1"/>
      <p:bldP spid="27" grpId="0" animBg="1"/>
      <p:bldP spid="2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F972A8-499D-175F-721C-167D284BD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97" y="1096349"/>
            <a:ext cx="381053" cy="12087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D18654-6434-CBDB-B7B8-49A9FCBEE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6</a:t>
            </a:fld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6187C-B011-A39D-1D6B-DF1F7CE04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4" y="1266998"/>
            <a:ext cx="10972800" cy="3285953"/>
          </a:xfrm>
        </p:spPr>
        <p:txBody>
          <a:bodyPr>
            <a:normAutofit/>
          </a:bodyPr>
          <a:lstStyle/>
          <a:p>
            <a:r>
              <a:rPr lang="fr-FR" sz="2400" dirty="0"/>
              <a:t>« How </a:t>
            </a:r>
            <a:r>
              <a:rPr lang="fr-FR" sz="2400" dirty="0" err="1"/>
              <a:t>frequently</a:t>
            </a:r>
            <a:r>
              <a:rPr lang="fr-FR" sz="2400" dirty="0"/>
              <a:t> do </a:t>
            </a:r>
            <a:r>
              <a:rPr lang="fr-FR" sz="2400" dirty="0" err="1"/>
              <a:t>you</a:t>
            </a:r>
            <a:r>
              <a:rPr lang="fr-FR" sz="2400" dirty="0"/>
              <a:t> talk about </a:t>
            </a:r>
            <a:r>
              <a:rPr lang="fr-FR" sz="2400" dirty="0" err="1"/>
              <a:t>personal</a:t>
            </a:r>
            <a:r>
              <a:rPr lang="fr-FR" sz="2400" dirty="0"/>
              <a:t> </a:t>
            </a:r>
            <a:r>
              <a:rPr lang="fr-FR" sz="2400" dirty="0" err="1"/>
              <a:t>events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your</a:t>
            </a:r>
            <a:r>
              <a:rPr lang="fr-FR" sz="2400" dirty="0"/>
              <a:t> </a:t>
            </a:r>
            <a:r>
              <a:rPr lang="fr-FR" sz="2400" dirty="0" err="1"/>
              <a:t>child</a:t>
            </a:r>
            <a:r>
              <a:rPr lang="fr-FR" sz="2400" dirty="0"/>
              <a:t>? »</a:t>
            </a:r>
            <a:r>
              <a:rPr lang="fr-FR" sz="2400" i="1" dirty="0"/>
              <a:t> (top-down)</a:t>
            </a:r>
          </a:p>
          <a:p>
            <a:r>
              <a:rPr lang="fr-FR" sz="2400" dirty="0"/>
              <a:t>« How </a:t>
            </a:r>
            <a:r>
              <a:rPr lang="fr-FR" sz="2400" dirty="0" err="1"/>
              <a:t>frequently</a:t>
            </a:r>
            <a:r>
              <a:rPr lang="fr-FR" sz="2400" dirty="0"/>
              <a:t> </a:t>
            </a:r>
            <a:r>
              <a:rPr lang="fr-FR" sz="2400" dirty="0" err="1"/>
              <a:t>does</a:t>
            </a:r>
            <a:r>
              <a:rPr lang="fr-FR" sz="2400" dirty="0"/>
              <a:t> </a:t>
            </a:r>
            <a:r>
              <a:rPr lang="fr-FR" sz="2400" dirty="0" err="1"/>
              <a:t>this</a:t>
            </a:r>
            <a:r>
              <a:rPr lang="fr-FR" sz="2400" dirty="0"/>
              <a:t> parent talk to </a:t>
            </a:r>
            <a:r>
              <a:rPr lang="fr-FR" sz="2400" dirty="0" err="1"/>
              <a:t>you</a:t>
            </a:r>
            <a:r>
              <a:rPr lang="fr-FR" sz="2400" dirty="0"/>
              <a:t> about public </a:t>
            </a:r>
            <a:r>
              <a:rPr lang="fr-FR" sz="2400" dirty="0" err="1"/>
              <a:t>events</a:t>
            </a:r>
            <a:r>
              <a:rPr lang="fr-FR" sz="2400" dirty="0"/>
              <a:t>? » </a:t>
            </a:r>
            <a:r>
              <a:rPr lang="fr-FR" sz="2400" i="1" dirty="0"/>
              <a:t>(</a:t>
            </a:r>
            <a:r>
              <a:rPr lang="fr-FR" sz="2400" i="1" dirty="0" err="1"/>
              <a:t>bottom</a:t>
            </a:r>
            <a:r>
              <a:rPr lang="fr-FR" sz="2400" i="1" dirty="0"/>
              <a:t>-up)</a:t>
            </a:r>
          </a:p>
          <a:p>
            <a:pPr marL="0" indent="0">
              <a:buNone/>
            </a:pPr>
            <a:endParaRPr lang="fr-FR" sz="500" dirty="0"/>
          </a:p>
          <a:p>
            <a:r>
              <a:rPr lang="fr-FR" sz="2400" dirty="0"/>
              <a:t>Importance of transmission</a:t>
            </a:r>
          </a:p>
          <a:p>
            <a:pPr marL="0" indent="0">
              <a:buNone/>
            </a:pPr>
            <a:endParaRPr lang="fr-FR" sz="500" dirty="0"/>
          </a:p>
          <a:p>
            <a:r>
              <a:rPr lang="fr-FR" sz="2400" dirty="0" err="1"/>
              <a:t>Interpersonal</a:t>
            </a:r>
            <a:r>
              <a:rPr lang="fr-FR" sz="2400" dirty="0"/>
              <a:t> </a:t>
            </a:r>
            <a:r>
              <a:rPr lang="fr-FR" sz="2400" dirty="0" err="1"/>
              <a:t>closeness</a:t>
            </a:r>
            <a:r>
              <a:rPr lang="fr-FR" sz="2400" dirty="0"/>
              <a:t>: </a:t>
            </a:r>
            <a:r>
              <a:rPr lang="en-GB" sz="2400" dirty="0"/>
              <a:t>Inclusion of Other in the Self Scale </a:t>
            </a:r>
            <a:r>
              <a:rPr lang="en-GB" sz="1600" dirty="0"/>
              <a:t>(Aron et al., 1992)	</a:t>
            </a:r>
          </a:p>
          <a:p>
            <a:pPr lvl="1"/>
            <a:r>
              <a:rPr lang="en-GB" sz="1866" dirty="0"/>
              <a:t>For family and transmitter/receiver</a:t>
            </a:r>
          </a:p>
          <a:p>
            <a:endParaRPr lang="en-GB" sz="500" dirty="0"/>
          </a:p>
          <a:p>
            <a:r>
              <a:rPr lang="en-GB" sz="2400" dirty="0"/>
              <a:t>Frequency of interaction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3D1220-1591-86BA-F9DB-23970CAB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435134"/>
            <a:ext cx="10185561" cy="756465"/>
          </a:xfrm>
        </p:spPr>
        <p:txBody>
          <a:bodyPr/>
          <a:lstStyle/>
          <a:p>
            <a:r>
              <a:rPr lang="fr-FR" b="1" dirty="0"/>
              <a:t>Method</a:t>
            </a:r>
            <a:endParaRPr lang="fr-BE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B80EB-460D-CEF1-DE18-E5BA394B1680}"/>
              </a:ext>
            </a:extLst>
          </p:cNvPr>
          <p:cNvSpPr txBox="1"/>
          <p:nvPr/>
        </p:nvSpPr>
        <p:spPr>
          <a:xfrm>
            <a:off x="619125" y="1096349"/>
            <a:ext cx="430887" cy="12070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600" dirty="0"/>
              <a:t>Transmission</a:t>
            </a:r>
            <a:endParaRPr lang="fr-BE" sz="1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0B114C-5DBE-9C91-98C1-FA4F6A16EF23}"/>
              </a:ext>
            </a:extLst>
          </p:cNvPr>
          <p:cNvSpPr txBox="1">
            <a:spLocks/>
          </p:cNvSpPr>
          <p:nvPr/>
        </p:nvSpPr>
        <p:spPr>
          <a:xfrm>
            <a:off x="1152523" y="4552951"/>
            <a:ext cx="10972800" cy="21685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/>
              <a:t>For :</a:t>
            </a:r>
          </a:p>
          <a:p>
            <a:r>
              <a:rPr lang="fr-FR" sz="2400" dirty="0" err="1"/>
              <a:t>Both</a:t>
            </a:r>
            <a:r>
              <a:rPr lang="fr-FR" sz="2400" dirty="0"/>
              <a:t> perspective (</a:t>
            </a:r>
            <a:r>
              <a:rPr lang="fr-FR" sz="2400" dirty="0" err="1"/>
              <a:t>bottom</a:t>
            </a:r>
            <a:r>
              <a:rPr lang="fr-FR" sz="2400" dirty="0"/>
              <a:t>-up and top-down)</a:t>
            </a:r>
          </a:p>
          <a:p>
            <a:r>
              <a:rPr lang="fr-FR" sz="2400" dirty="0" err="1"/>
              <a:t>Two-generation</a:t>
            </a:r>
            <a:r>
              <a:rPr lang="fr-FR" sz="2400" dirty="0"/>
              <a:t> gap vs. One-</a:t>
            </a:r>
            <a:r>
              <a:rPr lang="fr-FR" sz="2400" dirty="0" err="1"/>
              <a:t>generation</a:t>
            </a:r>
            <a:r>
              <a:rPr lang="fr-FR" sz="2400" dirty="0"/>
              <a:t> gap</a:t>
            </a:r>
          </a:p>
          <a:p>
            <a:r>
              <a:rPr lang="fr-FR" sz="2400" dirty="0"/>
              <a:t>Public and </a:t>
            </a:r>
            <a:r>
              <a:rPr lang="fr-FR" sz="2400" dirty="0" err="1"/>
              <a:t>personal</a:t>
            </a:r>
            <a:r>
              <a:rPr lang="fr-FR" sz="2400" dirty="0"/>
              <a:t> </a:t>
            </a:r>
            <a:r>
              <a:rPr lang="fr-FR" sz="2400" dirty="0" err="1"/>
              <a:t>events</a:t>
            </a:r>
            <a:endParaRPr lang="fr-FR" sz="2400" dirty="0"/>
          </a:p>
          <a:p>
            <a:r>
              <a:rPr lang="fr-FR" sz="2400" dirty="0"/>
              <a:t>Events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occurred</a:t>
            </a:r>
            <a:r>
              <a:rPr lang="fr-FR" sz="2400" dirty="0"/>
              <a:t> </a:t>
            </a:r>
            <a:r>
              <a:rPr lang="fr-FR" sz="2400" dirty="0" err="1"/>
              <a:t>before</a:t>
            </a:r>
            <a:r>
              <a:rPr lang="fr-FR" sz="2400" dirty="0"/>
              <a:t> / </a:t>
            </a:r>
            <a:r>
              <a:rPr lang="fr-FR" sz="2400" dirty="0" err="1"/>
              <a:t>after</a:t>
            </a:r>
            <a:r>
              <a:rPr lang="fr-FR" sz="2400" dirty="0"/>
              <a:t> </a:t>
            </a:r>
            <a:r>
              <a:rPr lang="fr-FR" sz="2400" dirty="0" err="1"/>
              <a:t>receiver’s</a:t>
            </a:r>
            <a:r>
              <a:rPr lang="fr-FR" sz="2400" dirty="0"/>
              <a:t> </a:t>
            </a:r>
            <a:r>
              <a:rPr lang="fr-FR" sz="2400" dirty="0" err="1"/>
              <a:t>birth</a:t>
            </a:r>
            <a:r>
              <a:rPr lang="fr-FR" sz="2400" dirty="0"/>
              <a:t> and </a:t>
            </a:r>
            <a:r>
              <a:rPr lang="fr-FR" sz="2400" dirty="0" err="1"/>
              <a:t>recent</a:t>
            </a:r>
            <a:r>
              <a:rPr lang="fr-FR" sz="2400" dirty="0"/>
              <a:t> </a:t>
            </a:r>
            <a:r>
              <a:rPr lang="fr-FR" sz="2400" dirty="0" err="1"/>
              <a:t>events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6168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E5549B8-4425-6C86-9461-57FC9DA3A36B}"/>
              </a:ext>
            </a:extLst>
          </p:cNvPr>
          <p:cNvGrpSpPr/>
          <p:nvPr/>
        </p:nvGrpSpPr>
        <p:grpSpPr>
          <a:xfrm>
            <a:off x="2157295" y="2983316"/>
            <a:ext cx="1910712" cy="522961"/>
            <a:chOff x="2712889" y="4013637"/>
            <a:chExt cx="1910712" cy="5229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B84C9593-DB7E-6648-98B9-733D2D3146CF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ADCE1B-016E-E811-F680-C4672304F96B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F30938-D81B-9420-3C3D-7B8A8CA28752}"/>
              </a:ext>
            </a:extLst>
          </p:cNvPr>
          <p:cNvGrpSpPr/>
          <p:nvPr/>
        </p:nvGrpSpPr>
        <p:grpSpPr>
          <a:xfrm>
            <a:off x="6953079" y="2906502"/>
            <a:ext cx="1910712" cy="522961"/>
            <a:chOff x="2712889" y="4013637"/>
            <a:chExt cx="1910712" cy="522961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72DD8D10-38B6-A124-BE4C-6A6EBEDBD18D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FA7DF8-0F8F-8451-C790-D647381F338C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159310-2255-B4AA-8DC1-78339792106A}"/>
              </a:ext>
            </a:extLst>
          </p:cNvPr>
          <p:cNvGrpSpPr/>
          <p:nvPr/>
        </p:nvGrpSpPr>
        <p:grpSpPr>
          <a:xfrm>
            <a:off x="237565" y="2678494"/>
            <a:ext cx="1712259" cy="1479281"/>
            <a:chOff x="237565" y="3969760"/>
            <a:chExt cx="1712258" cy="1479279"/>
          </a:xfrm>
        </p:grpSpPr>
        <p:pic>
          <p:nvPicPr>
            <p:cNvPr id="7" name="Graphic 6" descr="Old woman with white hair">
              <a:extLst>
                <a:ext uri="{FF2B5EF4-FFF2-40B4-BE49-F238E27FC236}">
                  <a16:creationId xmlns:a16="http://schemas.microsoft.com/office/drawing/2014/main" id="{9CAF7778-8996-F1F5-E7DC-380295473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1428" t="1" r="-1067" b="77549"/>
            <a:stretch/>
          </p:blipFill>
          <p:spPr>
            <a:xfrm>
              <a:off x="237565" y="3969760"/>
              <a:ext cx="1538931" cy="110994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AE131D-48C0-BB83-FCD1-D384EE87F3E6}"/>
                </a:ext>
              </a:extLst>
            </p:cNvPr>
            <p:cNvSpPr txBox="1"/>
            <p:nvPr/>
          </p:nvSpPr>
          <p:spPr>
            <a:xfrm>
              <a:off x="838199" y="5079707"/>
              <a:ext cx="1111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G1</a:t>
              </a:r>
              <a:endParaRPr lang="fr-BE" b="1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FC2609-AD14-565F-4759-F7AD79B87CFA}"/>
              </a:ext>
            </a:extLst>
          </p:cNvPr>
          <p:cNvGrpSpPr/>
          <p:nvPr/>
        </p:nvGrpSpPr>
        <p:grpSpPr>
          <a:xfrm>
            <a:off x="4681859" y="2678829"/>
            <a:ext cx="1739117" cy="1473744"/>
            <a:chOff x="4681855" y="3970094"/>
            <a:chExt cx="1739116" cy="1473743"/>
          </a:xfrm>
        </p:grpSpPr>
        <p:pic>
          <p:nvPicPr>
            <p:cNvPr id="9" name="Graphic 8" descr="Woman wearing a suit">
              <a:extLst>
                <a:ext uri="{FF2B5EF4-FFF2-40B4-BE49-F238E27FC236}">
                  <a16:creationId xmlns:a16="http://schemas.microsoft.com/office/drawing/2014/main" id="{B9A1379F-7AF5-86F6-36C2-409C98854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42181" b="79246"/>
            <a:stretch/>
          </p:blipFill>
          <p:spPr>
            <a:xfrm>
              <a:off x="4681855" y="3970094"/>
              <a:ext cx="1483990" cy="110994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151E18-D08A-07EB-AC26-16A072796E06}"/>
                </a:ext>
              </a:extLst>
            </p:cNvPr>
            <p:cNvSpPr txBox="1"/>
            <p:nvPr/>
          </p:nvSpPr>
          <p:spPr>
            <a:xfrm>
              <a:off x="5309348" y="5074505"/>
              <a:ext cx="1111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G2</a:t>
              </a:r>
              <a:endParaRPr lang="fr-BE" b="1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EB3CF4-5A48-731C-C6D0-E7DA0D4AB1CF}"/>
              </a:ext>
            </a:extLst>
          </p:cNvPr>
          <p:cNvGrpSpPr/>
          <p:nvPr/>
        </p:nvGrpSpPr>
        <p:grpSpPr>
          <a:xfrm>
            <a:off x="9236384" y="2577353"/>
            <a:ext cx="1420781" cy="1496081"/>
            <a:chOff x="9287930" y="3969760"/>
            <a:chExt cx="1420781" cy="1496082"/>
          </a:xfrm>
        </p:grpSpPr>
        <p:pic>
          <p:nvPicPr>
            <p:cNvPr id="11" name="Graphic 10" descr="Man with a prosthetic arm">
              <a:extLst>
                <a:ext uri="{FF2B5EF4-FFF2-40B4-BE49-F238E27FC236}">
                  <a16:creationId xmlns:a16="http://schemas.microsoft.com/office/drawing/2014/main" id="{54670896-8614-40B7-7A9C-8A17E9B68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8747" r="5518" b="48423"/>
            <a:stretch/>
          </p:blipFill>
          <p:spPr>
            <a:xfrm>
              <a:off x="9287930" y="3969760"/>
              <a:ext cx="1166624" cy="11099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5D1C85-014E-9532-D259-53335A5B6B23}"/>
                </a:ext>
              </a:extLst>
            </p:cNvPr>
            <p:cNvSpPr txBox="1"/>
            <p:nvPr/>
          </p:nvSpPr>
          <p:spPr>
            <a:xfrm>
              <a:off x="9597089" y="5096510"/>
              <a:ext cx="1111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G3</a:t>
              </a:r>
              <a:endParaRPr lang="fr-BE" b="1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4B042B5-E290-D0C7-1665-56D5E2FAF129}"/>
              </a:ext>
            </a:extLst>
          </p:cNvPr>
          <p:cNvSpPr txBox="1"/>
          <p:nvPr/>
        </p:nvSpPr>
        <p:spPr>
          <a:xfrm>
            <a:off x="9545542" y="1589556"/>
            <a:ext cx="265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accent6"/>
                </a:solidFill>
              </a:rPr>
              <a:t>Perception</a:t>
            </a:r>
            <a:r>
              <a:rPr lang="fr-FR" b="1">
                <a:solidFill>
                  <a:schemeClr val="accent6"/>
                </a:solidFill>
              </a:rPr>
              <a:t> </a:t>
            </a:r>
            <a:r>
              <a:rPr lang="fr-FR" b="1" u="sng">
                <a:solidFill>
                  <a:schemeClr val="accent6"/>
                </a:solidFill>
              </a:rPr>
              <a:t>top-down</a:t>
            </a:r>
            <a:r>
              <a:rPr lang="fr-FR" b="1">
                <a:solidFill>
                  <a:schemeClr val="accent6"/>
                </a:solidFill>
              </a:rPr>
              <a:t> </a:t>
            </a:r>
            <a:r>
              <a:rPr lang="fr-FR">
                <a:solidFill>
                  <a:schemeClr val="accent6"/>
                </a:solidFill>
              </a:rPr>
              <a:t>of</a:t>
            </a:r>
            <a:r>
              <a:rPr lang="fr-FR" b="1">
                <a:solidFill>
                  <a:schemeClr val="accent6"/>
                </a:solidFill>
              </a:rPr>
              <a:t> </a:t>
            </a:r>
            <a:r>
              <a:rPr lang="fr-FR">
                <a:solidFill>
                  <a:schemeClr val="accent6"/>
                </a:solidFill>
              </a:rPr>
              <a:t>perception</a:t>
            </a:r>
            <a:endParaRPr lang="fr-BE">
              <a:solidFill>
                <a:schemeClr val="accent6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0C25E6-ADFF-36A5-FEFD-E32FE7B5DC60}"/>
              </a:ext>
            </a:extLst>
          </p:cNvPr>
          <p:cNvSpPr txBox="1"/>
          <p:nvPr/>
        </p:nvSpPr>
        <p:spPr>
          <a:xfrm>
            <a:off x="9499990" y="5384209"/>
            <a:ext cx="265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accent1"/>
                </a:solidFill>
              </a:rPr>
              <a:t>Perception</a:t>
            </a:r>
            <a:r>
              <a:rPr lang="fr-FR" b="1">
                <a:solidFill>
                  <a:schemeClr val="accent1"/>
                </a:solidFill>
              </a:rPr>
              <a:t> </a:t>
            </a:r>
            <a:r>
              <a:rPr lang="fr-FR" b="1" u="sng" err="1">
                <a:solidFill>
                  <a:schemeClr val="accent1"/>
                </a:solidFill>
              </a:rPr>
              <a:t>bottom</a:t>
            </a:r>
            <a:r>
              <a:rPr lang="fr-FR" b="1" u="sng">
                <a:solidFill>
                  <a:schemeClr val="accent1"/>
                </a:solidFill>
              </a:rPr>
              <a:t>-up</a:t>
            </a:r>
            <a:r>
              <a:rPr lang="fr-FR" b="1">
                <a:solidFill>
                  <a:schemeClr val="accent1"/>
                </a:solidFill>
              </a:rPr>
              <a:t> </a:t>
            </a:r>
            <a:r>
              <a:rPr lang="fr-FR">
                <a:solidFill>
                  <a:schemeClr val="accent1"/>
                </a:solidFill>
              </a:rPr>
              <a:t>of</a:t>
            </a:r>
            <a:r>
              <a:rPr lang="fr-FR" b="1">
                <a:solidFill>
                  <a:schemeClr val="accent1"/>
                </a:solidFill>
              </a:rPr>
              <a:t> </a:t>
            </a:r>
            <a:r>
              <a:rPr lang="fr-FR">
                <a:solidFill>
                  <a:schemeClr val="accent1"/>
                </a:solidFill>
              </a:rPr>
              <a:t>perception</a:t>
            </a:r>
            <a:endParaRPr lang="fr-BE">
              <a:solidFill>
                <a:schemeClr val="accent1"/>
              </a:solidFill>
            </a:endParaRPr>
          </a:p>
        </p:txBody>
      </p:sp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7E49D3C6-61C8-E9FE-F5CE-A0C42CFA000C}"/>
              </a:ext>
            </a:extLst>
          </p:cNvPr>
          <p:cNvSpPr/>
          <p:nvPr/>
        </p:nvSpPr>
        <p:spPr>
          <a:xfrm flipH="1" flipV="1">
            <a:off x="665833" y="4501287"/>
            <a:ext cx="9516035" cy="940547"/>
          </a:xfrm>
          <a:prstGeom prst="curvedDownArrow">
            <a:avLst>
              <a:gd name="adj1" fmla="val 25000"/>
              <a:gd name="adj2" fmla="val 5960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073DD3BC-887E-E8DA-7C41-8474A754C9FF}"/>
              </a:ext>
            </a:extLst>
          </p:cNvPr>
          <p:cNvSpPr/>
          <p:nvPr/>
        </p:nvSpPr>
        <p:spPr>
          <a:xfrm>
            <a:off x="783692" y="1220721"/>
            <a:ext cx="9280315" cy="1060387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7" name="Arrow: Curved Down 36">
            <a:extLst>
              <a:ext uri="{FF2B5EF4-FFF2-40B4-BE49-F238E27FC236}">
                <a16:creationId xmlns:a16="http://schemas.microsoft.com/office/drawing/2014/main" id="{9BE7BACE-6011-CEAA-2471-EE6A7FE3C2FB}"/>
              </a:ext>
            </a:extLst>
          </p:cNvPr>
          <p:cNvSpPr/>
          <p:nvPr/>
        </p:nvSpPr>
        <p:spPr>
          <a:xfrm flipH="1" flipV="1">
            <a:off x="1323471" y="3967901"/>
            <a:ext cx="3863787" cy="940547"/>
          </a:xfrm>
          <a:prstGeom prst="curvedDownArrow">
            <a:avLst>
              <a:gd name="adj1" fmla="val 811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9" name="Arrow: Curved Down 38">
            <a:extLst>
              <a:ext uri="{FF2B5EF4-FFF2-40B4-BE49-F238E27FC236}">
                <a16:creationId xmlns:a16="http://schemas.microsoft.com/office/drawing/2014/main" id="{8EA98536-6EE9-6A7A-C4A1-C2914ACA61C0}"/>
              </a:ext>
            </a:extLst>
          </p:cNvPr>
          <p:cNvSpPr/>
          <p:nvPr/>
        </p:nvSpPr>
        <p:spPr>
          <a:xfrm>
            <a:off x="1462842" y="1710943"/>
            <a:ext cx="4216021" cy="1058448"/>
          </a:xfrm>
          <a:prstGeom prst="curvedDownArrow">
            <a:avLst>
              <a:gd name="adj1" fmla="val 50000"/>
              <a:gd name="adj2" fmla="val 141160"/>
              <a:gd name="adj3" fmla="val 3938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DB5086-9213-E709-AEB8-6D142294F99F}"/>
              </a:ext>
            </a:extLst>
          </p:cNvPr>
          <p:cNvSpPr txBox="1"/>
          <p:nvPr/>
        </p:nvSpPr>
        <p:spPr>
          <a:xfrm>
            <a:off x="1147355" y="946477"/>
            <a:ext cx="421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G1 reports transmitting more to G2 than G2 reports receiving from G1 </a:t>
            </a:r>
          </a:p>
        </p:txBody>
      </p:sp>
      <p:sp>
        <p:nvSpPr>
          <p:cNvPr id="42" name="Arrow: Curved Down 41">
            <a:extLst>
              <a:ext uri="{FF2B5EF4-FFF2-40B4-BE49-F238E27FC236}">
                <a16:creationId xmlns:a16="http://schemas.microsoft.com/office/drawing/2014/main" id="{27E0FB3D-0734-7AAD-4FCF-D807F33ADC19}"/>
              </a:ext>
            </a:extLst>
          </p:cNvPr>
          <p:cNvSpPr/>
          <p:nvPr/>
        </p:nvSpPr>
        <p:spPr>
          <a:xfrm>
            <a:off x="5885332" y="1592031"/>
            <a:ext cx="4216021" cy="1058448"/>
          </a:xfrm>
          <a:prstGeom prst="curvedDownArrow">
            <a:avLst>
              <a:gd name="adj1" fmla="val 50000"/>
              <a:gd name="adj2" fmla="val 141160"/>
              <a:gd name="adj3" fmla="val 3938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3" name="Arrow: Curved Down 42">
            <a:extLst>
              <a:ext uri="{FF2B5EF4-FFF2-40B4-BE49-F238E27FC236}">
                <a16:creationId xmlns:a16="http://schemas.microsoft.com/office/drawing/2014/main" id="{FC418BF4-3CD6-6941-8481-EAC653E41C5F}"/>
              </a:ext>
            </a:extLst>
          </p:cNvPr>
          <p:cNvSpPr/>
          <p:nvPr/>
        </p:nvSpPr>
        <p:spPr>
          <a:xfrm flipH="1" flipV="1">
            <a:off x="5885332" y="3999419"/>
            <a:ext cx="3863787" cy="940547"/>
          </a:xfrm>
          <a:prstGeom prst="curvedDownArrow">
            <a:avLst>
              <a:gd name="adj1" fmla="val 811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9212E7D-DFE7-2D1D-C37D-487630BC5725}"/>
              </a:ext>
            </a:extLst>
          </p:cNvPr>
          <p:cNvSpPr txBox="1"/>
          <p:nvPr/>
        </p:nvSpPr>
        <p:spPr>
          <a:xfrm>
            <a:off x="5800424" y="823004"/>
            <a:ext cx="421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G2 reports transmitting more to G3 than G3 reports receiving from G2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70858D-50B0-49C0-CAEB-80E7FA7CA043}"/>
              </a:ext>
            </a:extLst>
          </p:cNvPr>
          <p:cNvSpPr txBox="1"/>
          <p:nvPr/>
        </p:nvSpPr>
        <p:spPr>
          <a:xfrm>
            <a:off x="3475666" y="1754417"/>
            <a:ext cx="421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No difference between bottom-up vs. top-down between G1 and G3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FD3F3C-9171-3BD4-8305-F34AD64D2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1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37" grpId="0" animBg="1"/>
      <p:bldP spid="37" grpId="1" animBg="1"/>
      <p:bldP spid="39" grpId="0" animBg="1"/>
      <p:bldP spid="39" grpId="1" animBg="1"/>
      <p:bldP spid="40" grpId="0"/>
      <p:bldP spid="40" grpId="1"/>
      <p:bldP spid="42" grpId="0" animBg="1"/>
      <p:bldP spid="42" grpId="1" animBg="1"/>
      <p:bldP spid="43" grpId="0" animBg="1"/>
      <p:bldP spid="43" grpId="1" animBg="1"/>
      <p:bldP spid="45" grpId="0"/>
      <p:bldP spid="45" grpId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359D1A-4583-2BA5-9208-76B380A2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36CB488D-6BC9-C3D2-B2F5-788E9A32B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146049"/>
            <a:ext cx="5531009" cy="4527230"/>
          </a:xfrm>
          <a:prstGeom prst="rect">
            <a:avLst/>
          </a:prstGeom>
        </p:spPr>
      </p:pic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C9683F7C-B427-B237-2FC4-C10568DDF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895462"/>
              </p:ext>
            </p:extLst>
          </p:nvPr>
        </p:nvGraphicFramePr>
        <p:xfrm>
          <a:off x="988975" y="4703412"/>
          <a:ext cx="97790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0029">
                  <a:extLst>
                    <a:ext uri="{9D8B030D-6E8A-4147-A177-3AD203B41FA5}">
                      <a16:colId xmlns:a16="http://schemas.microsoft.com/office/drawing/2014/main" val="1711001066"/>
                    </a:ext>
                  </a:extLst>
                </a:gridCol>
                <a:gridCol w="1451571">
                  <a:extLst>
                    <a:ext uri="{9D8B030D-6E8A-4147-A177-3AD203B41FA5}">
                      <a16:colId xmlns:a16="http://schemas.microsoft.com/office/drawing/2014/main" val="355909466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403287968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68907295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357150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Estimate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95% 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ε²</a:t>
                      </a:r>
                      <a:r>
                        <a:rPr lang="en-US" sz="1800" b="1" i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3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/>
                        <a:t>G1</a:t>
                      </a:r>
                      <a:r>
                        <a:rPr lang="fr-FR" u="sng" dirty="0"/>
                        <a:t>G2</a:t>
                      </a:r>
                      <a:r>
                        <a:rPr lang="fr-FR" dirty="0"/>
                        <a:t> vs. </a:t>
                      </a:r>
                      <a:r>
                        <a:rPr lang="fr-FR" b="1" dirty="0"/>
                        <a:t>G2</a:t>
                      </a:r>
                      <a:r>
                        <a:rPr lang="fr-FR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-8.19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[-13.44, -2.95]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.002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</a:rPr>
                        <a:t>0.04 [0.00, 0.10]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894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/>
                        <a:t>G2</a:t>
                      </a:r>
                      <a:r>
                        <a:rPr lang="fr-FR" u="sng" dirty="0"/>
                        <a:t>G3</a:t>
                      </a:r>
                      <a:r>
                        <a:rPr lang="fr-FR" dirty="0"/>
                        <a:t> vs. </a:t>
                      </a:r>
                      <a:r>
                        <a:rPr lang="fr-FR" b="1" dirty="0"/>
                        <a:t>G3</a:t>
                      </a:r>
                      <a:r>
                        <a:rPr lang="fr-FR" dirty="0"/>
                        <a:t>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-6.78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[-11.48, -2.08]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.005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</a:rPr>
                        <a:t>0.03 [0.00, 0.08]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55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/>
                        <a:t>G1</a:t>
                      </a:r>
                      <a:r>
                        <a:rPr lang="fr-FR" u="sng" dirty="0"/>
                        <a:t>G3</a:t>
                      </a:r>
                      <a:r>
                        <a:rPr lang="fr-FR" dirty="0"/>
                        <a:t> vs. </a:t>
                      </a:r>
                      <a:r>
                        <a:rPr lang="fr-FR" b="1" dirty="0"/>
                        <a:t>G3</a:t>
                      </a:r>
                      <a:r>
                        <a:rPr lang="fr-FR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[-3.44, 9.76]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0.349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0.00 [0.00, 0.00]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883589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5A89C2-304D-BF88-6C2C-86A93481D2F2}"/>
              </a:ext>
            </a:extLst>
          </p:cNvPr>
          <p:cNvSpPr txBox="1">
            <a:spLocks/>
          </p:cNvSpPr>
          <p:nvPr/>
        </p:nvSpPr>
        <p:spPr>
          <a:xfrm>
            <a:off x="988975" y="6186772"/>
            <a:ext cx="9664715" cy="520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i="1" dirty="0"/>
              <a:t>Note</a:t>
            </a:r>
            <a:r>
              <a:rPr lang="fr-FR" sz="1400" dirty="0"/>
              <a:t>. First </a:t>
            </a:r>
            <a:r>
              <a:rPr lang="fr-FR" sz="1400" dirty="0" err="1"/>
              <a:t>generation</a:t>
            </a:r>
            <a:r>
              <a:rPr lang="fr-FR" sz="1400" dirty="0"/>
              <a:t> in a duo (e.g. </a:t>
            </a:r>
            <a:r>
              <a:rPr lang="fr-FR" sz="1400" b="1" dirty="0"/>
              <a:t>G1</a:t>
            </a:r>
            <a:r>
              <a:rPr lang="fr-FR" sz="1400" dirty="0"/>
              <a:t>G2) </a:t>
            </a:r>
            <a:r>
              <a:rPr lang="fr-FR" sz="1400" dirty="0" err="1"/>
              <a:t>is</a:t>
            </a:r>
            <a:r>
              <a:rPr lang="fr-FR" sz="1400" dirty="0"/>
              <a:t> the one rating the transmission to the </a:t>
            </a:r>
            <a:r>
              <a:rPr lang="fr-FR" sz="1400" dirty="0" err="1"/>
              <a:t>other</a:t>
            </a:r>
            <a:r>
              <a:rPr lang="fr-FR" sz="1400" dirty="0"/>
              <a:t> </a:t>
            </a:r>
            <a:r>
              <a:rPr lang="fr-FR" sz="1400" dirty="0" err="1"/>
              <a:t>generation</a:t>
            </a:r>
            <a:r>
              <a:rPr lang="fr-FR" sz="1400" dirty="0"/>
              <a:t>. </a:t>
            </a:r>
            <a:r>
              <a:rPr lang="fr-FR" sz="1400" dirty="0" err="1"/>
              <a:t>Underlined</a:t>
            </a:r>
            <a:r>
              <a:rPr lang="fr-FR" sz="1400" dirty="0"/>
              <a:t> combinations are top-down transmissions.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7617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E5549B8-4425-6C86-9461-57FC9DA3A36B}"/>
              </a:ext>
            </a:extLst>
          </p:cNvPr>
          <p:cNvGrpSpPr/>
          <p:nvPr/>
        </p:nvGrpSpPr>
        <p:grpSpPr>
          <a:xfrm>
            <a:off x="2157295" y="2983316"/>
            <a:ext cx="1910712" cy="522961"/>
            <a:chOff x="2712889" y="4013637"/>
            <a:chExt cx="1910712" cy="5229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B84C9593-DB7E-6648-98B9-733D2D3146CF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ADCE1B-016E-E811-F680-C4672304F96B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F30938-D81B-9420-3C3D-7B8A8CA28752}"/>
              </a:ext>
            </a:extLst>
          </p:cNvPr>
          <p:cNvGrpSpPr/>
          <p:nvPr/>
        </p:nvGrpSpPr>
        <p:grpSpPr>
          <a:xfrm>
            <a:off x="6953079" y="2906502"/>
            <a:ext cx="1910712" cy="522961"/>
            <a:chOff x="2712889" y="4013637"/>
            <a:chExt cx="1910712" cy="522961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72DD8D10-38B6-A124-BE4C-6A6EBEDBD18D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FA7DF8-0F8F-8451-C790-D647381F338C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159310-2255-B4AA-8DC1-78339792106A}"/>
              </a:ext>
            </a:extLst>
          </p:cNvPr>
          <p:cNvGrpSpPr/>
          <p:nvPr/>
        </p:nvGrpSpPr>
        <p:grpSpPr>
          <a:xfrm>
            <a:off x="237565" y="2678494"/>
            <a:ext cx="1712259" cy="1479281"/>
            <a:chOff x="237565" y="3969760"/>
            <a:chExt cx="1712258" cy="1479279"/>
          </a:xfrm>
        </p:grpSpPr>
        <p:pic>
          <p:nvPicPr>
            <p:cNvPr id="7" name="Graphic 6" descr="Old woman with white hair">
              <a:extLst>
                <a:ext uri="{FF2B5EF4-FFF2-40B4-BE49-F238E27FC236}">
                  <a16:creationId xmlns:a16="http://schemas.microsoft.com/office/drawing/2014/main" id="{9CAF7778-8996-F1F5-E7DC-380295473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1428" t="1" r="-1067" b="77549"/>
            <a:stretch/>
          </p:blipFill>
          <p:spPr>
            <a:xfrm>
              <a:off x="237565" y="3969760"/>
              <a:ext cx="1538931" cy="110994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AE131D-48C0-BB83-FCD1-D384EE87F3E6}"/>
                </a:ext>
              </a:extLst>
            </p:cNvPr>
            <p:cNvSpPr txBox="1"/>
            <p:nvPr/>
          </p:nvSpPr>
          <p:spPr>
            <a:xfrm>
              <a:off x="838199" y="5079707"/>
              <a:ext cx="1111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G1</a:t>
              </a:r>
              <a:endParaRPr lang="fr-BE" b="1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FC2609-AD14-565F-4759-F7AD79B87CFA}"/>
              </a:ext>
            </a:extLst>
          </p:cNvPr>
          <p:cNvGrpSpPr/>
          <p:nvPr/>
        </p:nvGrpSpPr>
        <p:grpSpPr>
          <a:xfrm>
            <a:off x="4681859" y="2678829"/>
            <a:ext cx="1739117" cy="1473744"/>
            <a:chOff x="4681855" y="3970094"/>
            <a:chExt cx="1739116" cy="1473743"/>
          </a:xfrm>
        </p:grpSpPr>
        <p:pic>
          <p:nvPicPr>
            <p:cNvPr id="9" name="Graphic 8" descr="Woman wearing a suit">
              <a:extLst>
                <a:ext uri="{FF2B5EF4-FFF2-40B4-BE49-F238E27FC236}">
                  <a16:creationId xmlns:a16="http://schemas.microsoft.com/office/drawing/2014/main" id="{B9A1379F-7AF5-86F6-36C2-409C98854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42181" b="79246"/>
            <a:stretch/>
          </p:blipFill>
          <p:spPr>
            <a:xfrm>
              <a:off x="4681855" y="3970094"/>
              <a:ext cx="1483990" cy="110994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151E18-D08A-07EB-AC26-16A072796E06}"/>
                </a:ext>
              </a:extLst>
            </p:cNvPr>
            <p:cNvSpPr txBox="1"/>
            <p:nvPr/>
          </p:nvSpPr>
          <p:spPr>
            <a:xfrm>
              <a:off x="5309348" y="5074505"/>
              <a:ext cx="1111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G2</a:t>
              </a:r>
              <a:endParaRPr lang="fr-BE" b="1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EB3CF4-5A48-731C-C6D0-E7DA0D4AB1CF}"/>
              </a:ext>
            </a:extLst>
          </p:cNvPr>
          <p:cNvGrpSpPr/>
          <p:nvPr/>
        </p:nvGrpSpPr>
        <p:grpSpPr>
          <a:xfrm>
            <a:off x="9236384" y="2577353"/>
            <a:ext cx="1420781" cy="1496081"/>
            <a:chOff x="9287930" y="3969760"/>
            <a:chExt cx="1420781" cy="1496082"/>
          </a:xfrm>
        </p:grpSpPr>
        <p:pic>
          <p:nvPicPr>
            <p:cNvPr id="11" name="Graphic 10" descr="Man with a prosthetic arm">
              <a:extLst>
                <a:ext uri="{FF2B5EF4-FFF2-40B4-BE49-F238E27FC236}">
                  <a16:creationId xmlns:a16="http://schemas.microsoft.com/office/drawing/2014/main" id="{54670896-8614-40B7-7A9C-8A17E9B68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8747" r="5518" b="48423"/>
            <a:stretch/>
          </p:blipFill>
          <p:spPr>
            <a:xfrm>
              <a:off x="9287930" y="3969760"/>
              <a:ext cx="1166624" cy="11099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5D1C85-014E-9532-D259-53335A5B6B23}"/>
                </a:ext>
              </a:extLst>
            </p:cNvPr>
            <p:cNvSpPr txBox="1"/>
            <p:nvPr/>
          </p:nvSpPr>
          <p:spPr>
            <a:xfrm>
              <a:off x="9597089" y="5096510"/>
              <a:ext cx="1111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G3</a:t>
              </a:r>
              <a:endParaRPr lang="fr-BE" b="1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4B042B5-E290-D0C7-1665-56D5E2FAF129}"/>
              </a:ext>
            </a:extLst>
          </p:cNvPr>
          <p:cNvSpPr txBox="1"/>
          <p:nvPr/>
        </p:nvSpPr>
        <p:spPr>
          <a:xfrm>
            <a:off x="9329075" y="1064612"/>
            <a:ext cx="265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6"/>
                </a:solidFill>
              </a:rPr>
              <a:t>top-down</a:t>
            </a:r>
            <a:r>
              <a:rPr lang="fr-FR" b="1" dirty="0">
                <a:solidFill>
                  <a:schemeClr val="accent6"/>
                </a:solidFill>
              </a:rPr>
              <a:t> </a:t>
            </a:r>
            <a:r>
              <a:rPr lang="fr-FR" dirty="0">
                <a:solidFill>
                  <a:schemeClr val="accent6"/>
                </a:solidFill>
              </a:rPr>
              <a:t>perception</a:t>
            </a:r>
            <a:endParaRPr lang="fr-BE" dirty="0">
              <a:solidFill>
                <a:schemeClr val="accent6"/>
              </a:solidFill>
            </a:endParaRPr>
          </a:p>
        </p:txBody>
      </p:sp>
      <p:sp>
        <p:nvSpPr>
          <p:cNvPr id="39" name="Arrow: Curved Down 38">
            <a:extLst>
              <a:ext uri="{FF2B5EF4-FFF2-40B4-BE49-F238E27FC236}">
                <a16:creationId xmlns:a16="http://schemas.microsoft.com/office/drawing/2014/main" id="{8EA98536-6EE9-6A7A-C4A1-C2914ACA61C0}"/>
              </a:ext>
            </a:extLst>
          </p:cNvPr>
          <p:cNvSpPr/>
          <p:nvPr/>
        </p:nvSpPr>
        <p:spPr>
          <a:xfrm>
            <a:off x="1462842" y="1710943"/>
            <a:ext cx="4216021" cy="1058448"/>
          </a:xfrm>
          <a:prstGeom prst="curvedDownArrow">
            <a:avLst>
              <a:gd name="adj1" fmla="val 50000"/>
              <a:gd name="adj2" fmla="val 141160"/>
              <a:gd name="adj3" fmla="val 3938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2" name="Arrow: Curved Down 41">
            <a:extLst>
              <a:ext uri="{FF2B5EF4-FFF2-40B4-BE49-F238E27FC236}">
                <a16:creationId xmlns:a16="http://schemas.microsoft.com/office/drawing/2014/main" id="{27E0FB3D-0734-7AAD-4FCF-D807F33ADC19}"/>
              </a:ext>
            </a:extLst>
          </p:cNvPr>
          <p:cNvSpPr/>
          <p:nvPr/>
        </p:nvSpPr>
        <p:spPr>
          <a:xfrm>
            <a:off x="5865164" y="1710943"/>
            <a:ext cx="4216021" cy="1058448"/>
          </a:xfrm>
          <a:prstGeom prst="curvedDownArrow">
            <a:avLst>
              <a:gd name="adj1" fmla="val 50000"/>
              <a:gd name="adj2" fmla="val 141160"/>
              <a:gd name="adj3" fmla="val 3938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B842B24-B171-B03D-170B-0BFE66D1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4913"/>
            <a:ext cx="10185561" cy="756465"/>
          </a:xfrm>
        </p:spPr>
        <p:txBody>
          <a:bodyPr/>
          <a:lstStyle/>
          <a:p>
            <a:r>
              <a:rPr lang="fr-FR" dirty="0" err="1"/>
              <a:t>Cohort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 ?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9A430-D93B-65F3-5F19-6F0750265706}"/>
              </a:ext>
            </a:extLst>
          </p:cNvPr>
          <p:cNvSpPr txBox="1"/>
          <p:nvPr/>
        </p:nvSpPr>
        <p:spPr>
          <a:xfrm>
            <a:off x="5278540" y="1460453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vs.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9C3A1-8C42-0AB4-0582-2F2687C928E5}"/>
              </a:ext>
            </a:extLst>
          </p:cNvPr>
          <p:cNvSpPr txBox="1"/>
          <p:nvPr/>
        </p:nvSpPr>
        <p:spPr>
          <a:xfrm>
            <a:off x="2824727" y="1031378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G1G2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14A2D-0D90-9EFD-64F2-0EF4FEB1FF95}"/>
              </a:ext>
            </a:extLst>
          </p:cNvPr>
          <p:cNvSpPr txBox="1"/>
          <p:nvPr/>
        </p:nvSpPr>
        <p:spPr>
          <a:xfrm>
            <a:off x="7191398" y="1031378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G2G3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647CA-8EEA-6347-2B92-DE7C09B2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1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5995</TotalTime>
  <Words>2360</Words>
  <Application>Microsoft Office PowerPoint</Application>
  <PresentationFormat>Widescreen</PresentationFormat>
  <Paragraphs>537</Paragraphs>
  <Slides>27</Slides>
  <Notes>17</Notes>
  <HiddenSlides>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-apple-system</vt:lpstr>
      <vt:lpstr>Arial</vt:lpstr>
      <vt:lpstr>Calibri</vt:lpstr>
      <vt:lpstr>Calibri Light</vt:lpstr>
      <vt:lpstr>Lucida Grande</vt:lpstr>
      <vt:lpstr>Times New Roman</vt:lpstr>
      <vt:lpstr>Office Theme</vt:lpstr>
      <vt:lpstr>PowerPoint Presentation</vt:lpstr>
      <vt:lpstr>PowerPoint Presentation</vt:lpstr>
      <vt:lpstr>PowerPoint Presentation</vt:lpstr>
      <vt:lpstr>Family and transmission</vt:lpstr>
      <vt:lpstr>« Study 0 »</vt:lpstr>
      <vt:lpstr>Method</vt:lpstr>
      <vt:lpstr>PowerPoint Presentation</vt:lpstr>
      <vt:lpstr>PowerPoint Presentation</vt:lpstr>
      <vt:lpstr>Cohort effect ?  </vt:lpstr>
      <vt:lpstr>Cohort effect ?  </vt:lpstr>
      <vt:lpstr>PowerPoint Presentation</vt:lpstr>
      <vt:lpstr>PowerPoint Presentation</vt:lpstr>
      <vt:lpstr>Effect of generation gap  </vt:lpstr>
      <vt:lpstr>PowerPoint Presentation</vt:lpstr>
      <vt:lpstr>Cohort effect  </vt:lpstr>
      <vt:lpstr>PowerPoint Presentation</vt:lpstr>
      <vt:lpstr>Effect of generation gap </vt:lpstr>
      <vt:lpstr>PowerPoint Presentation</vt:lpstr>
      <vt:lpstr>PowerPoint Presentation</vt:lpstr>
      <vt:lpstr>Lots of data… </vt:lpstr>
      <vt:lpstr>Lots of data… </vt:lpstr>
      <vt:lpstr>4 main studies</vt:lpstr>
      <vt:lpstr>What we are trying to do</vt:lpstr>
      <vt:lpstr>Thanks for your attention !</vt:lpstr>
      <vt:lpstr>PowerPoint Presentation</vt:lpstr>
      <vt:lpstr>PowerPoint Presentation</vt:lpstr>
      <vt:lpstr>PowerPoint Presentation</vt:lpstr>
    </vt:vector>
  </TitlesOfParts>
  <Company>Université de Liège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Baudet David</dc:creator>
  <cp:lastModifiedBy>Baudet David</cp:lastModifiedBy>
  <cp:revision>1</cp:revision>
  <dcterms:created xsi:type="dcterms:W3CDTF">2023-03-03T09:56:41Z</dcterms:created>
  <dcterms:modified xsi:type="dcterms:W3CDTF">2023-03-08T20:38:45Z</dcterms:modified>
</cp:coreProperties>
</file>