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1" r:id="rId4"/>
    <p:sldId id="262" r:id="rId5"/>
    <p:sldId id="264" r:id="rId6"/>
    <p:sldId id="265" r:id="rId7"/>
    <p:sldId id="266" r:id="rId8"/>
    <p:sldId id="269" r:id="rId9"/>
    <p:sldId id="268" r:id="rId10"/>
    <p:sldId id="263" r:id="rId11"/>
    <p:sldId id="272" r:id="rId12"/>
    <p:sldId id="271" r:id="rId13"/>
    <p:sldId id="273" r:id="rId14"/>
    <p:sldId id="270" r:id="rId15"/>
    <p:sldId id="274" r:id="rId16"/>
    <p:sldId id="275" r:id="rId17"/>
    <p:sldId id="2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3EEA64-B6FA-4D9D-84A2-BBEE96686C98}" v="1985" dt="2024-02-06T19:13:46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28" autoAdjust="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ran Guillaume" userId="e604d9e4-bbd5-4caf-a55a-256e7c31a5d5" providerId="ADAL" clId="{D33EEA64-B6FA-4D9D-84A2-BBEE96686C98}"/>
    <pc:docChg chg="undo redo custSel addSld delSld modSld sldOrd">
      <pc:chgData name="Abran Guillaume" userId="e604d9e4-bbd5-4caf-a55a-256e7c31a5d5" providerId="ADAL" clId="{D33EEA64-B6FA-4D9D-84A2-BBEE96686C98}" dt="2024-02-06T19:13:46.297" v="9049" actId="20577"/>
      <pc:docMkLst>
        <pc:docMk/>
      </pc:docMkLst>
      <pc:sldChg chg="addSp delSp modSp mod setBg delAnim modAnim">
        <pc:chgData name="Abran Guillaume" userId="e604d9e4-bbd5-4caf-a55a-256e7c31a5d5" providerId="ADAL" clId="{D33EEA64-B6FA-4D9D-84A2-BBEE96686C98}" dt="2024-01-16T14:58:16.753" v="2853" actId="1076"/>
        <pc:sldMkLst>
          <pc:docMk/>
          <pc:sldMk cId="4266183952" sldId="257"/>
        </pc:sldMkLst>
        <pc:spChg chg="mod">
          <ac:chgData name="Abran Guillaume" userId="e604d9e4-bbd5-4caf-a55a-256e7c31a5d5" providerId="ADAL" clId="{D33EEA64-B6FA-4D9D-84A2-BBEE96686C98}" dt="2024-01-16T10:26:51.118" v="650" actId="1076"/>
          <ac:spMkLst>
            <pc:docMk/>
            <pc:sldMk cId="4266183952" sldId="257"/>
            <ac:spMk id="2" creationId="{ABB10799-255B-4A7A-8A2A-9F7F5F4435AB}"/>
          </ac:spMkLst>
        </pc:spChg>
        <pc:spChg chg="del">
          <ac:chgData name="Abran Guillaume" userId="e604d9e4-bbd5-4caf-a55a-256e7c31a5d5" providerId="ADAL" clId="{D33EEA64-B6FA-4D9D-84A2-BBEE96686C98}" dt="2024-01-16T09:26:57.289" v="2"/>
          <ac:spMkLst>
            <pc:docMk/>
            <pc:sldMk cId="4266183952" sldId="257"/>
            <ac:spMk id="3" creationId="{708257B6-D3B5-A867-6C51-276FB0865FC2}"/>
          </ac:spMkLst>
        </pc:spChg>
        <pc:spChg chg="add del mod">
          <ac:chgData name="Abran Guillaume" userId="e604d9e4-bbd5-4caf-a55a-256e7c31a5d5" providerId="ADAL" clId="{D33EEA64-B6FA-4D9D-84A2-BBEE96686C98}" dt="2024-01-16T09:28:14.279" v="7"/>
          <ac:spMkLst>
            <pc:docMk/>
            <pc:sldMk cId="4266183952" sldId="257"/>
            <ac:spMk id="6" creationId="{AAA08562-4626-608F-8958-12D6A5BBF0AA}"/>
          </ac:spMkLst>
        </pc:spChg>
        <pc:spChg chg="add del mod">
          <ac:chgData name="Abran Guillaume" userId="e604d9e4-bbd5-4caf-a55a-256e7c31a5d5" providerId="ADAL" clId="{D33EEA64-B6FA-4D9D-84A2-BBEE96686C98}" dt="2024-01-16T09:29:23.838" v="9" actId="931"/>
          <ac:spMkLst>
            <pc:docMk/>
            <pc:sldMk cId="4266183952" sldId="257"/>
            <ac:spMk id="9" creationId="{89AA8479-A397-77F2-1389-52E6ECC69C1A}"/>
          </ac:spMkLst>
        </pc:spChg>
        <pc:spChg chg="add del mod">
          <ac:chgData name="Abran Guillaume" userId="e604d9e4-bbd5-4caf-a55a-256e7c31a5d5" providerId="ADAL" clId="{D33EEA64-B6FA-4D9D-84A2-BBEE96686C98}" dt="2024-01-16T09:30:00.855" v="16" actId="478"/>
          <ac:spMkLst>
            <pc:docMk/>
            <pc:sldMk cId="4266183952" sldId="257"/>
            <ac:spMk id="12" creationId="{E80B1084-E20A-3994-0AD6-233B0679E73C}"/>
          </ac:spMkLst>
        </pc:spChg>
        <pc:spChg chg="add mod">
          <ac:chgData name="Abran Guillaume" userId="e604d9e4-bbd5-4caf-a55a-256e7c31a5d5" providerId="ADAL" clId="{D33EEA64-B6FA-4D9D-84A2-BBEE96686C98}" dt="2024-01-16T09:33:46.477" v="85" actId="1076"/>
          <ac:spMkLst>
            <pc:docMk/>
            <pc:sldMk cId="4266183952" sldId="257"/>
            <ac:spMk id="13" creationId="{48FBF2A0-3AF8-76FE-DD8C-FB71511672D2}"/>
          </ac:spMkLst>
        </pc:spChg>
        <pc:spChg chg="add mod">
          <ac:chgData name="Abran Guillaume" userId="e604d9e4-bbd5-4caf-a55a-256e7c31a5d5" providerId="ADAL" clId="{D33EEA64-B6FA-4D9D-84A2-BBEE96686C98}" dt="2024-01-16T14:57:43.719" v="2840" actId="20577"/>
          <ac:spMkLst>
            <pc:docMk/>
            <pc:sldMk cId="4266183952" sldId="257"/>
            <ac:spMk id="14" creationId="{4817A66E-DA6C-B787-F40C-B046FA5EA983}"/>
          </ac:spMkLst>
        </pc:spChg>
        <pc:spChg chg="add mod">
          <ac:chgData name="Abran Guillaume" userId="e604d9e4-bbd5-4caf-a55a-256e7c31a5d5" providerId="ADAL" clId="{D33EEA64-B6FA-4D9D-84A2-BBEE96686C98}" dt="2024-01-16T14:57:48.016" v="2842" actId="1076"/>
          <ac:spMkLst>
            <pc:docMk/>
            <pc:sldMk cId="4266183952" sldId="257"/>
            <ac:spMk id="15" creationId="{E8152018-6A3A-42B9-21A3-FD4E9CD89218}"/>
          </ac:spMkLst>
        </pc:spChg>
        <pc:spChg chg="add del">
          <ac:chgData name="Abran Guillaume" userId="e604d9e4-bbd5-4caf-a55a-256e7c31a5d5" providerId="ADAL" clId="{D33EEA64-B6FA-4D9D-84A2-BBEE96686C98}" dt="2024-01-16T09:29:33.217" v="11" actId="26606"/>
          <ac:spMkLst>
            <pc:docMk/>
            <pc:sldMk cId="4266183952" sldId="257"/>
            <ac:spMk id="16" creationId="{A4AC5506-6312-4701-8D3C-40187889A947}"/>
          </ac:spMkLst>
        </pc:spChg>
        <pc:spChg chg="add mod">
          <ac:chgData name="Abran Guillaume" userId="e604d9e4-bbd5-4caf-a55a-256e7c31a5d5" providerId="ADAL" clId="{D33EEA64-B6FA-4D9D-84A2-BBEE96686C98}" dt="2024-01-16T14:57:52.456" v="2843" actId="1076"/>
          <ac:spMkLst>
            <pc:docMk/>
            <pc:sldMk cId="4266183952" sldId="257"/>
            <ac:spMk id="17" creationId="{C8EBE514-43A1-9146-9CA4-9F928E0B9674}"/>
          </ac:spMkLst>
        </pc:spChg>
        <pc:spChg chg="add del mod">
          <ac:chgData name="Abran Guillaume" userId="e604d9e4-bbd5-4caf-a55a-256e7c31a5d5" providerId="ADAL" clId="{D33EEA64-B6FA-4D9D-84A2-BBEE96686C98}" dt="2024-01-16T09:37:23.407" v="125"/>
          <ac:spMkLst>
            <pc:docMk/>
            <pc:sldMk cId="4266183952" sldId="257"/>
            <ac:spMk id="18" creationId="{06AFFDD8-61D4-3B9C-5C3C-94370EA35A8F}"/>
          </ac:spMkLst>
        </pc:spChg>
        <pc:spChg chg="add del mod">
          <ac:chgData name="Abran Guillaume" userId="e604d9e4-bbd5-4caf-a55a-256e7c31a5d5" providerId="ADAL" clId="{D33EEA64-B6FA-4D9D-84A2-BBEE96686C98}" dt="2024-01-16T09:39:52.445" v="206" actId="478"/>
          <ac:spMkLst>
            <pc:docMk/>
            <pc:sldMk cId="4266183952" sldId="257"/>
            <ac:spMk id="19" creationId="{00611830-E684-831D-4FA6-3A9192C6CEEF}"/>
          </ac:spMkLst>
        </pc:spChg>
        <pc:spChg chg="add del mod">
          <ac:chgData name="Abran Guillaume" userId="e604d9e4-bbd5-4caf-a55a-256e7c31a5d5" providerId="ADAL" clId="{D33EEA64-B6FA-4D9D-84A2-BBEE96686C98}" dt="2024-01-16T09:39:51.154" v="205" actId="478"/>
          <ac:spMkLst>
            <pc:docMk/>
            <pc:sldMk cId="4266183952" sldId="257"/>
            <ac:spMk id="20" creationId="{1CBD5F04-0E15-526B-5E78-2BD7DF2DF8D0}"/>
          </ac:spMkLst>
        </pc:spChg>
        <pc:spChg chg="add del mod">
          <ac:chgData name="Abran Guillaume" userId="e604d9e4-bbd5-4caf-a55a-256e7c31a5d5" providerId="ADAL" clId="{D33EEA64-B6FA-4D9D-84A2-BBEE96686C98}" dt="2024-01-16T09:39:49.867" v="204" actId="478"/>
          <ac:spMkLst>
            <pc:docMk/>
            <pc:sldMk cId="4266183952" sldId="257"/>
            <ac:spMk id="21" creationId="{D66B4269-5F43-9D65-0581-4C8C4BC487AD}"/>
          </ac:spMkLst>
        </pc:spChg>
        <pc:spChg chg="add del mod">
          <ac:chgData name="Abran Guillaume" userId="e604d9e4-bbd5-4caf-a55a-256e7c31a5d5" providerId="ADAL" clId="{D33EEA64-B6FA-4D9D-84A2-BBEE96686C98}" dt="2024-01-16T09:49:43.451" v="230" actId="931"/>
          <ac:spMkLst>
            <pc:docMk/>
            <pc:sldMk cId="4266183952" sldId="257"/>
            <ac:spMk id="23" creationId="{A1A9708C-AA0B-68F1-D4CB-D1C884803C91}"/>
          </ac:spMkLst>
        </pc:spChg>
        <pc:spChg chg="add mod">
          <ac:chgData name="Abran Guillaume" userId="e604d9e4-bbd5-4caf-a55a-256e7c31a5d5" providerId="ADAL" clId="{D33EEA64-B6FA-4D9D-84A2-BBEE96686C98}" dt="2024-01-16T09:54:07.764" v="252" actId="2085"/>
          <ac:spMkLst>
            <pc:docMk/>
            <pc:sldMk cId="4266183952" sldId="257"/>
            <ac:spMk id="28" creationId="{EBF39B44-4617-DBD3-EEEE-46CBA5A46EE2}"/>
          </ac:spMkLst>
        </pc:spChg>
        <pc:spChg chg="add mod">
          <ac:chgData name="Abran Guillaume" userId="e604d9e4-bbd5-4caf-a55a-256e7c31a5d5" providerId="ADAL" clId="{D33EEA64-B6FA-4D9D-84A2-BBEE96686C98}" dt="2024-01-16T14:58:16.753" v="2853" actId="1076"/>
          <ac:spMkLst>
            <pc:docMk/>
            <pc:sldMk cId="4266183952" sldId="257"/>
            <ac:spMk id="32" creationId="{19A0DBA6-195D-0932-C6F5-8BF587B24B47}"/>
          </ac:spMkLst>
        </pc:spChg>
        <pc:picChg chg="add del mod">
          <ac:chgData name="Abran Guillaume" userId="e604d9e4-bbd5-4caf-a55a-256e7c31a5d5" providerId="ADAL" clId="{D33EEA64-B6FA-4D9D-84A2-BBEE96686C98}" dt="2024-01-16T09:28:12.845" v="6" actId="478"/>
          <ac:picMkLst>
            <pc:docMk/>
            <pc:sldMk cId="4266183952" sldId="257"/>
            <ac:picMk id="4" creationId="{54ED4CA8-8BAD-A2DF-5097-63FDAC0A38A2}"/>
          </ac:picMkLst>
        </pc:picChg>
        <pc:picChg chg="add del mod">
          <ac:chgData name="Abran Guillaume" userId="e604d9e4-bbd5-4caf-a55a-256e7c31a5d5" providerId="ADAL" clId="{D33EEA64-B6FA-4D9D-84A2-BBEE96686C98}" dt="2024-01-16T09:28:17.319" v="8" actId="21"/>
          <ac:picMkLst>
            <pc:docMk/>
            <pc:sldMk cId="4266183952" sldId="257"/>
            <ac:picMk id="7" creationId="{46EEE0D1-876A-6166-4514-F4F3920223E3}"/>
          </ac:picMkLst>
        </pc:picChg>
        <pc:picChg chg="add del mod">
          <ac:chgData name="Abran Guillaume" userId="e604d9e4-bbd5-4caf-a55a-256e7c31a5d5" providerId="ADAL" clId="{D33EEA64-B6FA-4D9D-84A2-BBEE96686C98}" dt="2024-01-16T09:49:32.643" v="229" actId="478"/>
          <ac:picMkLst>
            <pc:docMk/>
            <pc:sldMk cId="4266183952" sldId="257"/>
            <ac:picMk id="11" creationId="{09B2340C-2896-B2E4-EC54-D3968E377D14}"/>
          </ac:picMkLst>
        </pc:picChg>
        <pc:picChg chg="add mod">
          <ac:chgData name="Abran Guillaume" userId="e604d9e4-bbd5-4caf-a55a-256e7c31a5d5" providerId="ADAL" clId="{D33EEA64-B6FA-4D9D-84A2-BBEE96686C98}" dt="2024-01-16T09:49:53.290" v="233" actId="1076"/>
          <ac:picMkLst>
            <pc:docMk/>
            <pc:sldMk cId="4266183952" sldId="257"/>
            <ac:picMk id="25" creationId="{A10A8E0E-2644-DC16-F95E-BB234CF5FA78}"/>
          </ac:picMkLst>
        </pc:picChg>
        <pc:picChg chg="add del mod">
          <ac:chgData name="Abran Guillaume" userId="e604d9e4-bbd5-4caf-a55a-256e7c31a5d5" providerId="ADAL" clId="{D33EEA64-B6FA-4D9D-84A2-BBEE96686C98}" dt="2024-01-16T09:50:24.504" v="241" actId="478"/>
          <ac:picMkLst>
            <pc:docMk/>
            <pc:sldMk cId="4266183952" sldId="257"/>
            <ac:picMk id="26" creationId="{8DA94612-ADD8-D2FF-7736-8F7A226173A5}"/>
          </ac:picMkLst>
        </pc:picChg>
        <pc:picChg chg="add del mod">
          <ac:chgData name="Abran Guillaume" userId="e604d9e4-bbd5-4caf-a55a-256e7c31a5d5" providerId="ADAL" clId="{D33EEA64-B6FA-4D9D-84A2-BBEE96686C98}" dt="2024-01-16T09:55:06.287" v="253" actId="478"/>
          <ac:picMkLst>
            <pc:docMk/>
            <pc:sldMk cId="4266183952" sldId="257"/>
            <ac:picMk id="27" creationId="{A5052551-7A27-76B9-A1D9-5D3F204D765C}"/>
          </ac:picMkLst>
        </pc:picChg>
        <pc:picChg chg="add del mod">
          <ac:chgData name="Abran Guillaume" userId="e604d9e4-bbd5-4caf-a55a-256e7c31a5d5" providerId="ADAL" clId="{D33EEA64-B6FA-4D9D-84A2-BBEE96686C98}" dt="2024-01-16T09:56:54.417" v="270" actId="478"/>
          <ac:picMkLst>
            <pc:docMk/>
            <pc:sldMk cId="4266183952" sldId="257"/>
            <ac:picMk id="29" creationId="{98D5F58F-EB63-9DCD-E2E8-3CD4CDC8E98C}"/>
          </ac:picMkLst>
        </pc:picChg>
        <pc:picChg chg="add del mod">
          <ac:chgData name="Abran Guillaume" userId="e604d9e4-bbd5-4caf-a55a-256e7c31a5d5" providerId="ADAL" clId="{D33EEA64-B6FA-4D9D-84A2-BBEE96686C98}" dt="2024-01-16T09:56:55.419" v="272" actId="478"/>
          <ac:picMkLst>
            <pc:docMk/>
            <pc:sldMk cId="4266183952" sldId="257"/>
            <ac:picMk id="30" creationId="{CB85F036-6C9F-3967-95C4-F1BE57263729}"/>
          </ac:picMkLst>
        </pc:picChg>
        <pc:picChg chg="add mod">
          <ac:chgData name="Abran Guillaume" userId="e604d9e4-bbd5-4caf-a55a-256e7c31a5d5" providerId="ADAL" clId="{D33EEA64-B6FA-4D9D-84A2-BBEE96686C98}" dt="2024-01-16T09:57:12.001" v="275" actId="1076"/>
          <ac:picMkLst>
            <pc:docMk/>
            <pc:sldMk cId="4266183952" sldId="257"/>
            <ac:picMk id="31" creationId="{45C84457-6A69-1325-9C48-DB344C8D3A21}"/>
          </ac:picMkLst>
        </pc:picChg>
      </pc:sldChg>
      <pc:sldChg chg="addSp delSp modSp new mod ord setBg modAnim">
        <pc:chgData name="Abran Guillaume" userId="e604d9e4-bbd5-4caf-a55a-256e7c31a5d5" providerId="ADAL" clId="{D33EEA64-B6FA-4D9D-84A2-BBEE96686C98}" dt="2024-02-06T16:22:58.267" v="9044"/>
        <pc:sldMkLst>
          <pc:docMk/>
          <pc:sldMk cId="2309010917" sldId="258"/>
        </pc:sldMkLst>
        <pc:spChg chg="mod ord">
          <ac:chgData name="Abran Guillaume" userId="e604d9e4-bbd5-4caf-a55a-256e7c31a5d5" providerId="ADAL" clId="{D33EEA64-B6FA-4D9D-84A2-BBEE96686C98}" dt="2024-01-16T10:26:54.469" v="652" actId="1076"/>
          <ac:spMkLst>
            <pc:docMk/>
            <pc:sldMk cId="2309010917" sldId="258"/>
            <ac:spMk id="2" creationId="{F4C1C38C-B4B0-ECD6-A3D3-B76C7E55A67E}"/>
          </ac:spMkLst>
        </pc:spChg>
        <pc:spChg chg="del">
          <ac:chgData name="Abran Guillaume" userId="e604d9e4-bbd5-4caf-a55a-256e7c31a5d5" providerId="ADAL" clId="{D33EEA64-B6FA-4D9D-84A2-BBEE96686C98}" dt="2024-01-16T10:12:31.751" v="322" actId="931"/>
          <ac:spMkLst>
            <pc:docMk/>
            <pc:sldMk cId="2309010917" sldId="258"/>
            <ac:spMk id="3" creationId="{00F287FB-923D-E3C1-0287-3EB6E0BA753D}"/>
          </ac:spMkLst>
        </pc:spChg>
        <pc:spChg chg="add del mod">
          <ac:chgData name="Abran Guillaume" userId="e604d9e4-bbd5-4caf-a55a-256e7c31a5d5" providerId="ADAL" clId="{D33EEA64-B6FA-4D9D-84A2-BBEE96686C98}" dt="2024-01-16T10:12:39.145" v="324" actId="931"/>
          <ac:spMkLst>
            <pc:docMk/>
            <pc:sldMk cId="2309010917" sldId="258"/>
            <ac:spMk id="7" creationId="{E0D8D7C8-8FAA-5D1A-FE92-16E04B37CB58}"/>
          </ac:spMkLst>
        </pc:spChg>
        <pc:spChg chg="add mod">
          <ac:chgData name="Abran Guillaume" userId="e604d9e4-bbd5-4caf-a55a-256e7c31a5d5" providerId="ADAL" clId="{D33EEA64-B6FA-4D9D-84A2-BBEE96686C98}" dt="2024-01-16T10:20:18.939" v="639" actId="208"/>
          <ac:spMkLst>
            <pc:docMk/>
            <pc:sldMk cId="2309010917" sldId="258"/>
            <ac:spMk id="10" creationId="{18A98558-6AEE-C3B1-B288-5F97AB16A93A}"/>
          </ac:spMkLst>
        </pc:spChg>
        <pc:spChg chg="add del">
          <ac:chgData name="Abran Guillaume" userId="e604d9e4-bbd5-4caf-a55a-256e7c31a5d5" providerId="ADAL" clId="{D33EEA64-B6FA-4D9D-84A2-BBEE96686C98}" dt="2024-01-16T10:13:13.254" v="338" actId="26606"/>
          <ac:spMkLst>
            <pc:docMk/>
            <pc:sldMk cId="2309010917" sldId="258"/>
            <ac:spMk id="12" creationId="{3382F9A7-A8CA-CC23-F341-D08F3115E29B}"/>
          </ac:spMkLst>
        </pc:spChg>
        <pc:spChg chg="add del">
          <ac:chgData name="Abran Guillaume" userId="e604d9e4-bbd5-4caf-a55a-256e7c31a5d5" providerId="ADAL" clId="{D33EEA64-B6FA-4D9D-84A2-BBEE96686C98}" dt="2024-01-16T10:12:51.408" v="328" actId="26606"/>
          <ac:spMkLst>
            <pc:docMk/>
            <pc:sldMk cId="2309010917" sldId="258"/>
            <ac:spMk id="13" creationId="{D03A2FD3-0A88-08A1-5B84-ABE903359C2C}"/>
          </ac:spMkLst>
        </pc:spChg>
        <pc:spChg chg="add del">
          <ac:chgData name="Abran Guillaume" userId="e604d9e4-bbd5-4caf-a55a-256e7c31a5d5" providerId="ADAL" clId="{D33EEA64-B6FA-4D9D-84A2-BBEE96686C98}" dt="2024-01-16T10:12:55.221" v="330" actId="26606"/>
          <ac:spMkLst>
            <pc:docMk/>
            <pc:sldMk cId="2309010917" sldId="258"/>
            <ac:spMk id="14" creationId="{37C89E4B-3C9F-44B9-8B86-D9E3D112D8EC}"/>
          </ac:spMkLst>
        </pc:spChg>
        <pc:spChg chg="add mod">
          <ac:chgData name="Abran Guillaume" userId="e604d9e4-bbd5-4caf-a55a-256e7c31a5d5" providerId="ADAL" clId="{D33EEA64-B6FA-4D9D-84A2-BBEE96686C98}" dt="2024-01-16T10:17:00.712" v="466" actId="790"/>
          <ac:spMkLst>
            <pc:docMk/>
            <pc:sldMk cId="2309010917" sldId="258"/>
            <ac:spMk id="15" creationId="{E7A22FBA-859C-EE42-BB38-E2BB9DD2755D}"/>
          </ac:spMkLst>
        </pc:spChg>
        <pc:spChg chg="add del">
          <ac:chgData name="Abran Guillaume" userId="e604d9e4-bbd5-4caf-a55a-256e7c31a5d5" providerId="ADAL" clId="{D33EEA64-B6FA-4D9D-84A2-BBEE96686C98}" dt="2024-01-16T10:12:51.408" v="328" actId="26606"/>
          <ac:spMkLst>
            <pc:docMk/>
            <pc:sldMk cId="2309010917" sldId="258"/>
            <ac:spMk id="16" creationId="{F13C74B1-5B17-4795-BED0-7140497B445A}"/>
          </ac:spMkLst>
        </pc:spChg>
        <pc:spChg chg="add mod">
          <ac:chgData name="Abran Guillaume" userId="e604d9e4-bbd5-4caf-a55a-256e7c31a5d5" providerId="ADAL" clId="{D33EEA64-B6FA-4D9D-84A2-BBEE96686C98}" dt="2024-01-16T10:26:10.256" v="645" actId="1582"/>
          <ac:spMkLst>
            <pc:docMk/>
            <pc:sldMk cId="2309010917" sldId="258"/>
            <ac:spMk id="17" creationId="{6A988B08-002F-B4C0-8185-2F42941CAD6E}"/>
          </ac:spMkLst>
        </pc:spChg>
        <pc:spChg chg="add del">
          <ac:chgData name="Abran Guillaume" userId="e604d9e4-bbd5-4caf-a55a-256e7c31a5d5" providerId="ADAL" clId="{D33EEA64-B6FA-4D9D-84A2-BBEE96686C98}" dt="2024-01-16T10:12:51.408" v="328" actId="26606"/>
          <ac:spMkLst>
            <pc:docMk/>
            <pc:sldMk cId="2309010917" sldId="258"/>
            <ac:spMk id="18" creationId="{D4974D33-8DC5-464E-8C6D-BE58F0669C17}"/>
          </ac:spMkLst>
        </pc:spChg>
        <pc:spChg chg="add del">
          <ac:chgData name="Abran Guillaume" userId="e604d9e4-bbd5-4caf-a55a-256e7c31a5d5" providerId="ADAL" clId="{D33EEA64-B6FA-4D9D-84A2-BBEE96686C98}" dt="2024-01-16T10:12:57.914" v="332" actId="26606"/>
          <ac:spMkLst>
            <pc:docMk/>
            <pc:sldMk cId="2309010917" sldId="258"/>
            <ac:spMk id="23" creationId="{6753252F-4873-4F63-801D-CC719279A7D5}"/>
          </ac:spMkLst>
        </pc:spChg>
        <pc:spChg chg="add del">
          <ac:chgData name="Abran Guillaume" userId="e604d9e4-bbd5-4caf-a55a-256e7c31a5d5" providerId="ADAL" clId="{D33EEA64-B6FA-4D9D-84A2-BBEE96686C98}" dt="2024-01-16T10:12:57.914" v="332" actId="26606"/>
          <ac:spMkLst>
            <pc:docMk/>
            <pc:sldMk cId="2309010917" sldId="258"/>
            <ac:spMk id="24" creationId="{047C8CCB-F95D-4249-92DD-651249D3535A}"/>
          </ac:spMkLst>
        </pc:spChg>
        <pc:picChg chg="add del mod">
          <ac:chgData name="Abran Guillaume" userId="e604d9e4-bbd5-4caf-a55a-256e7c31a5d5" providerId="ADAL" clId="{D33EEA64-B6FA-4D9D-84A2-BBEE96686C98}" dt="2024-01-16T10:12:33.234" v="323" actId="478"/>
          <ac:picMkLst>
            <pc:docMk/>
            <pc:sldMk cId="2309010917" sldId="258"/>
            <ac:picMk id="5" creationId="{88BFB0A9-CF1A-5347-71FA-56A46EFB9D9C}"/>
          </ac:picMkLst>
        </pc:picChg>
        <pc:picChg chg="add mod">
          <ac:chgData name="Abran Guillaume" userId="e604d9e4-bbd5-4caf-a55a-256e7c31a5d5" providerId="ADAL" clId="{D33EEA64-B6FA-4D9D-84A2-BBEE96686C98}" dt="2024-01-16T10:16:16.414" v="367" actId="14100"/>
          <ac:picMkLst>
            <pc:docMk/>
            <pc:sldMk cId="2309010917" sldId="258"/>
            <ac:picMk id="9" creationId="{466CEA60-8699-223B-50DC-5EF6F79F05E7}"/>
          </ac:picMkLst>
        </pc:picChg>
        <pc:cxnChg chg="add del">
          <ac:chgData name="Abran Guillaume" userId="e604d9e4-bbd5-4caf-a55a-256e7c31a5d5" providerId="ADAL" clId="{D33EEA64-B6FA-4D9D-84A2-BBEE96686C98}" dt="2024-01-16T10:13:13.254" v="338" actId="26606"/>
          <ac:cxnSpMkLst>
            <pc:docMk/>
            <pc:sldMk cId="2309010917" sldId="258"/>
            <ac:cxnSpMk id="11" creationId="{1503BFE4-729B-D9D0-C17B-501E6AF1127A}"/>
          </ac:cxnSpMkLst>
        </pc:cxnChg>
        <pc:cxnChg chg="add del">
          <ac:chgData name="Abran Guillaume" userId="e604d9e4-bbd5-4caf-a55a-256e7c31a5d5" providerId="ADAL" clId="{D33EEA64-B6FA-4D9D-84A2-BBEE96686C98}" dt="2024-01-16T10:12:55.221" v="330" actId="26606"/>
          <ac:cxnSpMkLst>
            <pc:docMk/>
            <pc:sldMk cId="2309010917" sldId="258"/>
            <ac:cxnSpMk id="20" creationId="{AA2EAA10-076F-46BD-8F0F-B9A2FB77A85C}"/>
          </ac:cxnSpMkLst>
        </pc:cxnChg>
        <pc:cxnChg chg="add del">
          <ac:chgData name="Abran Guillaume" userId="e604d9e4-bbd5-4caf-a55a-256e7c31a5d5" providerId="ADAL" clId="{D33EEA64-B6FA-4D9D-84A2-BBEE96686C98}" dt="2024-01-16T10:12:55.221" v="330" actId="26606"/>
          <ac:cxnSpMkLst>
            <pc:docMk/>
            <pc:sldMk cId="2309010917" sldId="258"/>
            <ac:cxnSpMk id="21" creationId="{D891E407-403B-4764-86C9-33A56D3BCAA3}"/>
          </ac:cxnSpMkLst>
        </pc:cxnChg>
      </pc:sldChg>
      <pc:sldChg chg="addSp delSp modSp new del mod setBg modNotesTx">
        <pc:chgData name="Abran Guillaume" userId="e604d9e4-bbd5-4caf-a55a-256e7c31a5d5" providerId="ADAL" clId="{D33EEA64-B6FA-4D9D-84A2-BBEE96686C98}" dt="2024-01-16T10:49:18.234" v="1022" actId="47"/>
        <pc:sldMkLst>
          <pc:docMk/>
          <pc:sldMk cId="1684569289" sldId="259"/>
        </pc:sldMkLst>
        <pc:spChg chg="mod">
          <ac:chgData name="Abran Guillaume" userId="e604d9e4-bbd5-4caf-a55a-256e7c31a5d5" providerId="ADAL" clId="{D33EEA64-B6FA-4D9D-84A2-BBEE96686C98}" dt="2024-01-16T10:46:14.735" v="986" actId="115"/>
          <ac:spMkLst>
            <pc:docMk/>
            <pc:sldMk cId="1684569289" sldId="259"/>
            <ac:spMk id="2" creationId="{20B27F81-F68D-B9F4-69A0-0D2770C29500}"/>
          </ac:spMkLst>
        </pc:spChg>
        <pc:spChg chg="del">
          <ac:chgData name="Abran Guillaume" userId="e604d9e4-bbd5-4caf-a55a-256e7c31a5d5" providerId="ADAL" clId="{D33EEA64-B6FA-4D9D-84A2-BBEE96686C98}" dt="2024-01-16T10:32:49.006" v="704" actId="931"/>
          <ac:spMkLst>
            <pc:docMk/>
            <pc:sldMk cId="1684569289" sldId="259"/>
            <ac:spMk id="3" creationId="{8604A7AD-4315-949C-0CEE-230FE059F0B3}"/>
          </ac:spMkLst>
        </pc:spChg>
        <pc:spChg chg="add del mod">
          <ac:chgData name="Abran Guillaume" userId="e604d9e4-bbd5-4caf-a55a-256e7c31a5d5" providerId="ADAL" clId="{D33EEA64-B6FA-4D9D-84A2-BBEE96686C98}" dt="2024-01-16T10:33:08.290" v="706" actId="931"/>
          <ac:spMkLst>
            <pc:docMk/>
            <pc:sldMk cId="1684569289" sldId="259"/>
            <ac:spMk id="7" creationId="{B5EAF4DB-736E-3173-9852-C7D2C64A13D5}"/>
          </ac:spMkLst>
        </pc:spChg>
        <pc:spChg chg="add mod">
          <ac:chgData name="Abran Guillaume" userId="e604d9e4-bbd5-4caf-a55a-256e7c31a5d5" providerId="ADAL" clId="{D33EEA64-B6FA-4D9D-84A2-BBEE96686C98}" dt="2024-01-16T10:33:51.180" v="711" actId="20577"/>
          <ac:spMkLst>
            <pc:docMk/>
            <pc:sldMk cId="1684569289" sldId="259"/>
            <ac:spMk id="10" creationId="{C2C50614-EEDA-010E-FDE3-D84BED56B89F}"/>
          </ac:spMkLst>
        </pc:spChg>
        <pc:spChg chg="add mod">
          <ac:chgData name="Abran Guillaume" userId="e604d9e4-bbd5-4caf-a55a-256e7c31a5d5" providerId="ADAL" clId="{D33EEA64-B6FA-4D9D-84A2-BBEE96686C98}" dt="2024-01-16T10:34:02.621" v="713" actId="20577"/>
          <ac:spMkLst>
            <pc:docMk/>
            <pc:sldMk cId="1684569289" sldId="259"/>
            <ac:spMk id="11" creationId="{CBB7F89F-B172-402C-01D1-F3F4A65C479B}"/>
          </ac:spMkLst>
        </pc:spChg>
        <pc:spChg chg="add mod">
          <ac:chgData name="Abran Guillaume" userId="e604d9e4-bbd5-4caf-a55a-256e7c31a5d5" providerId="ADAL" clId="{D33EEA64-B6FA-4D9D-84A2-BBEE96686C98}" dt="2024-01-16T10:41:41.563" v="955" actId="688"/>
          <ac:spMkLst>
            <pc:docMk/>
            <pc:sldMk cId="1684569289" sldId="259"/>
            <ac:spMk id="12" creationId="{B5569632-25D8-B37F-FBC1-8F1DC83674B2}"/>
          </ac:spMkLst>
        </pc:spChg>
        <pc:spChg chg="add mod">
          <ac:chgData name="Abran Guillaume" userId="e604d9e4-bbd5-4caf-a55a-256e7c31a5d5" providerId="ADAL" clId="{D33EEA64-B6FA-4D9D-84A2-BBEE96686C98}" dt="2024-01-16T10:42:39.482" v="973" actId="20577"/>
          <ac:spMkLst>
            <pc:docMk/>
            <pc:sldMk cId="1684569289" sldId="259"/>
            <ac:spMk id="13" creationId="{2CF6AB73-21A3-8918-78CB-983E7AB05E7A}"/>
          </ac:spMkLst>
        </pc:spChg>
        <pc:spChg chg="add mod">
          <ac:chgData name="Abran Guillaume" userId="e604d9e4-bbd5-4caf-a55a-256e7c31a5d5" providerId="ADAL" clId="{D33EEA64-B6FA-4D9D-84A2-BBEE96686C98}" dt="2024-01-16T10:40:01.650" v="875" actId="1076"/>
          <ac:spMkLst>
            <pc:docMk/>
            <pc:sldMk cId="1684569289" sldId="259"/>
            <ac:spMk id="14" creationId="{FA767D91-1583-6CA1-B8F7-11B05A5F38BC}"/>
          </ac:spMkLst>
        </pc:spChg>
        <pc:spChg chg="add mod">
          <ac:chgData name="Abran Guillaume" userId="e604d9e4-bbd5-4caf-a55a-256e7c31a5d5" providerId="ADAL" clId="{D33EEA64-B6FA-4D9D-84A2-BBEE96686C98}" dt="2024-01-16T10:41:43.915" v="956" actId="1076"/>
          <ac:spMkLst>
            <pc:docMk/>
            <pc:sldMk cId="1684569289" sldId="259"/>
            <ac:spMk id="15" creationId="{21A26F79-4188-E2E7-DBF5-7010EAD80352}"/>
          </ac:spMkLst>
        </pc:spChg>
        <pc:spChg chg="add">
          <ac:chgData name="Abran Guillaume" userId="e604d9e4-bbd5-4caf-a55a-256e7c31a5d5" providerId="ADAL" clId="{D33EEA64-B6FA-4D9D-84A2-BBEE96686C98}" dt="2024-01-16T10:33:18.598" v="709" actId="26606"/>
          <ac:spMkLst>
            <pc:docMk/>
            <pc:sldMk cId="1684569289" sldId="259"/>
            <ac:spMk id="16" creationId="{2B97F24A-32CE-4C1C-A50D-3016B394DCFB}"/>
          </ac:spMkLst>
        </pc:spChg>
        <pc:spChg chg="add mod">
          <ac:chgData name="Abran Guillaume" userId="e604d9e4-bbd5-4caf-a55a-256e7c31a5d5" providerId="ADAL" clId="{D33EEA64-B6FA-4D9D-84A2-BBEE96686C98}" dt="2024-01-16T10:47:44.723" v="1015"/>
          <ac:spMkLst>
            <pc:docMk/>
            <pc:sldMk cId="1684569289" sldId="259"/>
            <ac:spMk id="17" creationId="{5BE7393D-B124-5A9F-2D0B-83541875ECB2}"/>
          </ac:spMkLst>
        </pc:spChg>
        <pc:spChg chg="add">
          <ac:chgData name="Abran Guillaume" userId="e604d9e4-bbd5-4caf-a55a-256e7c31a5d5" providerId="ADAL" clId="{D33EEA64-B6FA-4D9D-84A2-BBEE96686C98}" dt="2024-01-16T10:33:18.598" v="709" actId="26606"/>
          <ac:spMkLst>
            <pc:docMk/>
            <pc:sldMk cId="1684569289" sldId="259"/>
            <ac:spMk id="18" creationId="{CD8B4F24-440B-49E9-B85D-733523DC064B}"/>
          </ac:spMkLst>
        </pc:spChg>
        <pc:picChg chg="add del mod">
          <ac:chgData name="Abran Guillaume" userId="e604d9e4-bbd5-4caf-a55a-256e7c31a5d5" providerId="ADAL" clId="{D33EEA64-B6FA-4D9D-84A2-BBEE96686C98}" dt="2024-01-16T10:33:02.073" v="705" actId="478"/>
          <ac:picMkLst>
            <pc:docMk/>
            <pc:sldMk cId="1684569289" sldId="259"/>
            <ac:picMk id="5" creationId="{CE1C7EB1-A332-D373-ECD1-7543968F31A1}"/>
          </ac:picMkLst>
        </pc:picChg>
        <pc:picChg chg="add mod">
          <ac:chgData name="Abran Guillaume" userId="e604d9e4-bbd5-4caf-a55a-256e7c31a5d5" providerId="ADAL" clId="{D33EEA64-B6FA-4D9D-84A2-BBEE96686C98}" dt="2024-01-16T10:41:17.069" v="949" actId="1076"/>
          <ac:picMkLst>
            <pc:docMk/>
            <pc:sldMk cId="1684569289" sldId="259"/>
            <ac:picMk id="9" creationId="{21C5C16C-5174-5738-EF9F-646BC5395415}"/>
          </ac:picMkLst>
        </pc:picChg>
      </pc:sldChg>
      <pc:sldChg chg="delSp add del setBg delDesignElem">
        <pc:chgData name="Abran Guillaume" userId="e604d9e4-bbd5-4caf-a55a-256e7c31a5d5" providerId="ADAL" clId="{D33EEA64-B6FA-4D9D-84A2-BBEE96686C98}" dt="2024-01-16T10:46:59.810" v="990" actId="47"/>
        <pc:sldMkLst>
          <pc:docMk/>
          <pc:sldMk cId="3297070648" sldId="260"/>
        </pc:sldMkLst>
        <pc:spChg chg="del">
          <ac:chgData name="Abran Guillaume" userId="e604d9e4-bbd5-4caf-a55a-256e7c31a5d5" providerId="ADAL" clId="{D33EEA64-B6FA-4D9D-84A2-BBEE96686C98}" dt="2024-01-16T10:46:44.827" v="988"/>
          <ac:spMkLst>
            <pc:docMk/>
            <pc:sldMk cId="3297070648" sldId="260"/>
            <ac:spMk id="16" creationId="{2B97F24A-32CE-4C1C-A50D-3016B394DCFB}"/>
          </ac:spMkLst>
        </pc:spChg>
        <pc:spChg chg="del">
          <ac:chgData name="Abran Guillaume" userId="e604d9e4-bbd5-4caf-a55a-256e7c31a5d5" providerId="ADAL" clId="{D33EEA64-B6FA-4D9D-84A2-BBEE96686C98}" dt="2024-01-16T10:46:44.827" v="988"/>
          <ac:spMkLst>
            <pc:docMk/>
            <pc:sldMk cId="3297070648" sldId="260"/>
            <ac:spMk id="18" creationId="{CD8B4F24-440B-49E9-B85D-733523DC064B}"/>
          </ac:spMkLst>
        </pc:spChg>
      </pc:sldChg>
      <pc:sldChg chg="addSp delSp modSp add mod modAnim">
        <pc:chgData name="Abran Guillaume" userId="e604d9e4-bbd5-4caf-a55a-256e7c31a5d5" providerId="ADAL" clId="{D33EEA64-B6FA-4D9D-84A2-BBEE96686C98}" dt="2024-02-06T16:20:49.462" v="9042" actId="1076"/>
        <pc:sldMkLst>
          <pc:docMk/>
          <pc:sldMk cId="1893859840" sldId="261"/>
        </pc:sldMkLst>
        <pc:spChg chg="add del mod">
          <ac:chgData name="Abran Guillaume" userId="e604d9e4-bbd5-4caf-a55a-256e7c31a5d5" providerId="ADAL" clId="{D33EEA64-B6FA-4D9D-84A2-BBEE96686C98}" dt="2024-01-16T10:47:42.443" v="1014" actId="21"/>
          <ac:spMkLst>
            <pc:docMk/>
            <pc:sldMk cId="1893859840" sldId="261"/>
            <ac:spMk id="3" creationId="{5BE7393D-B124-5A9F-2D0B-83541875ECB2}"/>
          </ac:spMkLst>
        </pc:spChg>
        <pc:spChg chg="add mod">
          <ac:chgData name="Abran Guillaume" userId="e604d9e4-bbd5-4caf-a55a-256e7c31a5d5" providerId="ADAL" clId="{D33EEA64-B6FA-4D9D-84A2-BBEE96686C98}" dt="2024-01-16T13:39:02.419" v="1618" actId="20577"/>
          <ac:spMkLst>
            <pc:docMk/>
            <pc:sldMk cId="1893859840" sldId="261"/>
            <ac:spMk id="4" creationId="{F67BBB76-4F91-7642-75F0-4154CB346F40}"/>
          </ac:spMkLst>
        </pc:spChg>
        <pc:spChg chg="mod ord">
          <ac:chgData name="Abran Guillaume" userId="e604d9e4-bbd5-4caf-a55a-256e7c31a5d5" providerId="ADAL" clId="{D33EEA64-B6FA-4D9D-84A2-BBEE96686C98}" dt="2024-01-16T13:42:07.885" v="1652" actId="1076"/>
          <ac:spMkLst>
            <pc:docMk/>
            <pc:sldMk cId="1893859840" sldId="261"/>
            <ac:spMk id="10" creationId="{C2C50614-EEDA-010E-FDE3-D84BED56B89F}"/>
          </ac:spMkLst>
        </pc:spChg>
        <pc:spChg chg="mod ord">
          <ac:chgData name="Abran Guillaume" userId="e604d9e4-bbd5-4caf-a55a-256e7c31a5d5" providerId="ADAL" clId="{D33EEA64-B6FA-4D9D-84A2-BBEE96686C98}" dt="2024-01-16T13:41:39.580" v="1646" actId="1076"/>
          <ac:spMkLst>
            <pc:docMk/>
            <pc:sldMk cId="1893859840" sldId="261"/>
            <ac:spMk id="11" creationId="{CBB7F89F-B172-402C-01D1-F3F4A65C479B}"/>
          </ac:spMkLst>
        </pc:spChg>
        <pc:spChg chg="mod ord">
          <ac:chgData name="Abran Guillaume" userId="e604d9e4-bbd5-4caf-a55a-256e7c31a5d5" providerId="ADAL" clId="{D33EEA64-B6FA-4D9D-84A2-BBEE96686C98}" dt="2024-01-16T13:41:41.284" v="1647" actId="1076"/>
          <ac:spMkLst>
            <pc:docMk/>
            <pc:sldMk cId="1893859840" sldId="261"/>
            <ac:spMk id="12" creationId="{B5569632-25D8-B37F-FBC1-8F1DC83674B2}"/>
          </ac:spMkLst>
        </pc:spChg>
        <pc:spChg chg="mod">
          <ac:chgData name="Abran Guillaume" userId="e604d9e4-bbd5-4caf-a55a-256e7c31a5d5" providerId="ADAL" clId="{D33EEA64-B6FA-4D9D-84A2-BBEE96686C98}" dt="2024-01-16T14:42:19" v="2659" actId="20577"/>
          <ac:spMkLst>
            <pc:docMk/>
            <pc:sldMk cId="1893859840" sldId="261"/>
            <ac:spMk id="13" creationId="{2CF6AB73-21A3-8918-78CB-983E7AB05E7A}"/>
          </ac:spMkLst>
        </pc:spChg>
        <pc:spChg chg="mod ord">
          <ac:chgData name="Abran Guillaume" userId="e604d9e4-bbd5-4caf-a55a-256e7c31a5d5" providerId="ADAL" clId="{D33EEA64-B6FA-4D9D-84A2-BBEE96686C98}" dt="2024-01-16T13:41:44.548" v="1648" actId="1076"/>
          <ac:spMkLst>
            <pc:docMk/>
            <pc:sldMk cId="1893859840" sldId="261"/>
            <ac:spMk id="14" creationId="{FA767D91-1583-6CA1-B8F7-11B05A5F38BC}"/>
          </ac:spMkLst>
        </pc:spChg>
        <pc:spChg chg="mod ord">
          <ac:chgData name="Abran Guillaume" userId="e604d9e4-bbd5-4caf-a55a-256e7c31a5d5" providerId="ADAL" clId="{D33EEA64-B6FA-4D9D-84A2-BBEE96686C98}" dt="2024-01-16T13:41:57.637" v="1650" actId="1076"/>
          <ac:spMkLst>
            <pc:docMk/>
            <pc:sldMk cId="1893859840" sldId="261"/>
            <ac:spMk id="15" creationId="{21A26F79-4188-E2E7-DBF5-7010EAD80352}"/>
          </ac:spMkLst>
        </pc:spChg>
        <pc:picChg chg="add del">
          <ac:chgData name="Abran Guillaume" userId="e604d9e4-bbd5-4caf-a55a-256e7c31a5d5" providerId="ADAL" clId="{D33EEA64-B6FA-4D9D-84A2-BBEE96686C98}" dt="2024-01-16T13:37:45.317" v="1591" actId="478"/>
          <ac:picMkLst>
            <pc:docMk/>
            <pc:sldMk cId="1893859840" sldId="261"/>
            <ac:picMk id="6" creationId="{6C6EA9CB-F1B6-994B-C7E5-4A0E21AE7302}"/>
          </ac:picMkLst>
        </pc:picChg>
        <pc:picChg chg="add mod">
          <ac:chgData name="Abran Guillaume" userId="e604d9e4-bbd5-4caf-a55a-256e7c31a5d5" providerId="ADAL" clId="{D33EEA64-B6FA-4D9D-84A2-BBEE96686C98}" dt="2024-01-16T13:39:44.300" v="1626" actId="1076"/>
          <ac:picMkLst>
            <pc:docMk/>
            <pc:sldMk cId="1893859840" sldId="261"/>
            <ac:picMk id="8" creationId="{A80CF3F4-7EE5-FC14-CC3E-C0E493C4C437}"/>
          </ac:picMkLst>
        </pc:picChg>
        <pc:picChg chg="del mod">
          <ac:chgData name="Abran Guillaume" userId="e604d9e4-bbd5-4caf-a55a-256e7c31a5d5" providerId="ADAL" clId="{D33EEA64-B6FA-4D9D-84A2-BBEE96686C98}" dt="2024-01-16T13:38:20.262" v="1592" actId="478"/>
          <ac:picMkLst>
            <pc:docMk/>
            <pc:sldMk cId="1893859840" sldId="261"/>
            <ac:picMk id="9" creationId="{21C5C16C-5174-5738-EF9F-646BC5395415}"/>
          </ac:picMkLst>
        </pc:picChg>
        <pc:picChg chg="add mod">
          <ac:chgData name="Abran Guillaume" userId="e604d9e4-bbd5-4caf-a55a-256e7c31a5d5" providerId="ADAL" clId="{D33EEA64-B6FA-4D9D-84A2-BBEE96686C98}" dt="2024-02-06T16:20:49.462" v="9042" actId="1076"/>
          <ac:picMkLst>
            <pc:docMk/>
            <pc:sldMk cId="1893859840" sldId="261"/>
            <ac:picMk id="19" creationId="{B71FF97B-6D11-00EA-23C9-669638079091}"/>
          </ac:picMkLst>
        </pc:picChg>
      </pc:sldChg>
      <pc:sldChg chg="addSp delSp modSp mod modNotesTx">
        <pc:chgData name="Abran Guillaume" userId="e604d9e4-bbd5-4caf-a55a-256e7c31a5d5" providerId="ADAL" clId="{D33EEA64-B6FA-4D9D-84A2-BBEE96686C98}" dt="2024-02-06T13:50:34.506" v="9020" actId="14100"/>
        <pc:sldMkLst>
          <pc:docMk/>
          <pc:sldMk cId="2556756303" sldId="262"/>
        </pc:sldMkLst>
        <pc:spChg chg="mod">
          <ac:chgData name="Abran Guillaume" userId="e604d9e4-bbd5-4caf-a55a-256e7c31a5d5" providerId="ADAL" clId="{D33EEA64-B6FA-4D9D-84A2-BBEE96686C98}" dt="2024-01-16T10:57:38.397" v="1100" actId="26606"/>
          <ac:spMkLst>
            <pc:docMk/>
            <pc:sldMk cId="2556756303" sldId="262"/>
            <ac:spMk id="2" creationId="{20B27F81-F68D-B9F4-69A0-0D2770C29500}"/>
          </ac:spMkLst>
        </pc:spChg>
        <pc:spChg chg="mod">
          <ac:chgData name="Abran Guillaume" userId="e604d9e4-bbd5-4caf-a55a-256e7c31a5d5" providerId="ADAL" clId="{D33EEA64-B6FA-4D9D-84A2-BBEE96686C98}" dt="2024-02-06T13:50:34.506" v="9020" actId="14100"/>
          <ac:spMkLst>
            <pc:docMk/>
            <pc:sldMk cId="2556756303" sldId="262"/>
            <ac:spMk id="4" creationId="{F67BBB76-4F91-7642-75F0-4154CB346F40}"/>
          </ac:spMkLst>
        </pc:spChg>
        <pc:spChg chg="add del mod">
          <ac:chgData name="Abran Guillaume" userId="e604d9e4-bbd5-4caf-a55a-256e7c31a5d5" providerId="ADAL" clId="{D33EEA64-B6FA-4D9D-84A2-BBEE96686C98}" dt="2024-01-16T10:56:43.810" v="1074" actId="478"/>
          <ac:spMkLst>
            <pc:docMk/>
            <pc:sldMk cId="2556756303" sldId="262"/>
            <ac:spMk id="5" creationId="{5DA7E51E-077B-799C-8911-DA96EF700CBB}"/>
          </ac:spMkLst>
        </pc:spChg>
        <pc:spChg chg="add mod">
          <ac:chgData name="Abran Guillaume" userId="e604d9e4-bbd5-4caf-a55a-256e7c31a5d5" providerId="ADAL" clId="{D33EEA64-B6FA-4D9D-84A2-BBEE96686C98}" dt="2024-01-16T10:58:02.060" v="1107" actId="1582"/>
          <ac:spMkLst>
            <pc:docMk/>
            <pc:sldMk cId="2556756303" sldId="262"/>
            <ac:spMk id="6" creationId="{B112AB38-52DD-A70F-3F58-608B947CF26D}"/>
          </ac:spMkLst>
        </pc:spChg>
        <pc:spChg chg="add del">
          <ac:chgData name="Abran Guillaume" userId="e604d9e4-bbd5-4caf-a55a-256e7c31a5d5" providerId="ADAL" clId="{D33EEA64-B6FA-4D9D-84A2-BBEE96686C98}" dt="2024-01-16T10:58:41.884" v="1109" actId="22"/>
          <ac:spMkLst>
            <pc:docMk/>
            <pc:sldMk cId="2556756303" sldId="262"/>
            <ac:spMk id="8" creationId="{5409EC5D-C60A-4887-A5F8-E6988F4723AC}"/>
          </ac:spMkLst>
        </pc:spChg>
        <pc:spChg chg="del">
          <ac:chgData name="Abran Guillaume" userId="e604d9e4-bbd5-4caf-a55a-256e7c31a5d5" providerId="ADAL" clId="{D33EEA64-B6FA-4D9D-84A2-BBEE96686C98}" dt="2024-01-16T10:56:50.674" v="1078" actId="478"/>
          <ac:spMkLst>
            <pc:docMk/>
            <pc:sldMk cId="2556756303" sldId="262"/>
            <ac:spMk id="10" creationId="{C2C50614-EEDA-010E-FDE3-D84BED56B89F}"/>
          </ac:spMkLst>
        </pc:spChg>
        <pc:spChg chg="del">
          <ac:chgData name="Abran Guillaume" userId="e604d9e4-bbd5-4caf-a55a-256e7c31a5d5" providerId="ADAL" clId="{D33EEA64-B6FA-4D9D-84A2-BBEE96686C98}" dt="2024-01-16T10:56:48.113" v="1077" actId="478"/>
          <ac:spMkLst>
            <pc:docMk/>
            <pc:sldMk cId="2556756303" sldId="262"/>
            <ac:spMk id="11" creationId="{CBB7F89F-B172-402C-01D1-F3F4A65C479B}"/>
          </ac:spMkLst>
        </pc:spChg>
        <pc:spChg chg="del">
          <ac:chgData name="Abran Guillaume" userId="e604d9e4-bbd5-4caf-a55a-256e7c31a5d5" providerId="ADAL" clId="{D33EEA64-B6FA-4D9D-84A2-BBEE96686C98}" dt="2024-01-16T10:56:45.115" v="1075" actId="478"/>
          <ac:spMkLst>
            <pc:docMk/>
            <pc:sldMk cId="2556756303" sldId="262"/>
            <ac:spMk id="12" creationId="{B5569632-25D8-B37F-FBC1-8F1DC83674B2}"/>
          </ac:spMkLst>
        </pc:spChg>
        <pc:spChg chg="del">
          <ac:chgData name="Abran Guillaume" userId="e604d9e4-bbd5-4caf-a55a-256e7c31a5d5" providerId="ADAL" clId="{D33EEA64-B6FA-4D9D-84A2-BBEE96686C98}" dt="2024-01-16T10:56:40.059" v="1073" actId="478"/>
          <ac:spMkLst>
            <pc:docMk/>
            <pc:sldMk cId="2556756303" sldId="262"/>
            <ac:spMk id="13" creationId="{2CF6AB73-21A3-8918-78CB-983E7AB05E7A}"/>
          </ac:spMkLst>
        </pc:spChg>
        <pc:spChg chg="del">
          <ac:chgData name="Abran Guillaume" userId="e604d9e4-bbd5-4caf-a55a-256e7c31a5d5" providerId="ADAL" clId="{D33EEA64-B6FA-4D9D-84A2-BBEE96686C98}" dt="2024-01-16T10:56:46.380" v="1076" actId="478"/>
          <ac:spMkLst>
            <pc:docMk/>
            <pc:sldMk cId="2556756303" sldId="262"/>
            <ac:spMk id="14" creationId="{FA767D91-1583-6CA1-B8F7-11B05A5F38BC}"/>
          </ac:spMkLst>
        </pc:spChg>
        <pc:spChg chg="del">
          <ac:chgData name="Abran Guillaume" userId="e604d9e4-bbd5-4caf-a55a-256e7c31a5d5" providerId="ADAL" clId="{D33EEA64-B6FA-4D9D-84A2-BBEE96686C98}" dt="2024-01-16T10:56:52.679" v="1079" actId="478"/>
          <ac:spMkLst>
            <pc:docMk/>
            <pc:sldMk cId="2556756303" sldId="262"/>
            <ac:spMk id="15" creationId="{21A26F79-4188-E2E7-DBF5-7010EAD80352}"/>
          </ac:spMkLst>
        </pc:spChg>
        <pc:spChg chg="del">
          <ac:chgData name="Abran Guillaume" userId="e604d9e4-bbd5-4caf-a55a-256e7c31a5d5" providerId="ADAL" clId="{D33EEA64-B6FA-4D9D-84A2-BBEE96686C98}" dt="2024-01-16T10:57:22.175" v="1083" actId="26606"/>
          <ac:spMkLst>
            <pc:docMk/>
            <pc:sldMk cId="2556756303" sldId="262"/>
            <ac:spMk id="16" creationId="{2B97F24A-32CE-4C1C-A50D-3016B394DCFB}"/>
          </ac:spMkLst>
        </pc:spChg>
        <pc:spChg chg="add mod">
          <ac:chgData name="Abran Guillaume" userId="e604d9e4-bbd5-4caf-a55a-256e7c31a5d5" providerId="ADAL" clId="{D33EEA64-B6FA-4D9D-84A2-BBEE96686C98}" dt="2024-01-16T11:02:28.312" v="1487" actId="1076"/>
          <ac:spMkLst>
            <pc:docMk/>
            <pc:sldMk cId="2556756303" sldId="262"/>
            <ac:spMk id="17" creationId="{65B4DAF2-7370-A1C7-8E3C-B14AF80D92FA}"/>
          </ac:spMkLst>
        </pc:spChg>
        <pc:spChg chg="del">
          <ac:chgData name="Abran Guillaume" userId="e604d9e4-bbd5-4caf-a55a-256e7c31a5d5" providerId="ADAL" clId="{D33EEA64-B6FA-4D9D-84A2-BBEE96686C98}" dt="2024-01-16T10:57:22.175" v="1083" actId="26606"/>
          <ac:spMkLst>
            <pc:docMk/>
            <pc:sldMk cId="2556756303" sldId="262"/>
            <ac:spMk id="18" creationId="{CD8B4F24-440B-49E9-B85D-733523DC064B}"/>
          </ac:spMkLst>
        </pc:spChg>
        <pc:spChg chg="add del">
          <ac:chgData name="Abran Guillaume" userId="e604d9e4-bbd5-4caf-a55a-256e7c31a5d5" providerId="ADAL" clId="{D33EEA64-B6FA-4D9D-84A2-BBEE96686C98}" dt="2024-01-16T10:57:38.397" v="1100" actId="26606"/>
          <ac:spMkLst>
            <pc:docMk/>
            <pc:sldMk cId="2556756303" sldId="262"/>
            <ac:spMk id="23" creationId="{2B97F24A-32CE-4C1C-A50D-3016B394DCFB}"/>
          </ac:spMkLst>
        </pc:spChg>
        <pc:spChg chg="add del">
          <ac:chgData name="Abran Guillaume" userId="e604d9e4-bbd5-4caf-a55a-256e7c31a5d5" providerId="ADAL" clId="{D33EEA64-B6FA-4D9D-84A2-BBEE96686C98}" dt="2024-01-16T10:57:38.397" v="1100" actId="26606"/>
          <ac:spMkLst>
            <pc:docMk/>
            <pc:sldMk cId="2556756303" sldId="262"/>
            <ac:spMk id="25" creationId="{CD8B4F24-440B-49E9-B85D-733523DC064B}"/>
          </ac:spMkLst>
        </pc:spChg>
        <pc:spChg chg="add del">
          <ac:chgData name="Abran Guillaume" userId="e604d9e4-bbd5-4caf-a55a-256e7c31a5d5" providerId="ADAL" clId="{D33EEA64-B6FA-4D9D-84A2-BBEE96686C98}" dt="2024-01-16T10:57:38.391" v="1099" actId="26606"/>
          <ac:spMkLst>
            <pc:docMk/>
            <pc:sldMk cId="2556756303" sldId="262"/>
            <ac:spMk id="30" creationId="{2B97F24A-32CE-4C1C-A50D-3016B394DCFB}"/>
          </ac:spMkLst>
        </pc:spChg>
        <pc:spChg chg="add del">
          <ac:chgData name="Abran Guillaume" userId="e604d9e4-bbd5-4caf-a55a-256e7c31a5d5" providerId="ADAL" clId="{D33EEA64-B6FA-4D9D-84A2-BBEE96686C98}" dt="2024-01-16T10:57:38.391" v="1099" actId="26606"/>
          <ac:spMkLst>
            <pc:docMk/>
            <pc:sldMk cId="2556756303" sldId="262"/>
            <ac:spMk id="32" creationId="{6357EC4F-235E-4222-A36F-C7878ACE37F2}"/>
          </ac:spMkLst>
        </pc:spChg>
        <pc:spChg chg="add">
          <ac:chgData name="Abran Guillaume" userId="e604d9e4-bbd5-4caf-a55a-256e7c31a5d5" providerId="ADAL" clId="{D33EEA64-B6FA-4D9D-84A2-BBEE96686C98}" dt="2024-01-16T10:57:38.397" v="1100" actId="26606"/>
          <ac:spMkLst>
            <pc:docMk/>
            <pc:sldMk cId="2556756303" sldId="262"/>
            <ac:spMk id="34" creationId="{743AA782-23D1-4521-8CAD-47662984AA08}"/>
          </ac:spMkLst>
        </pc:spChg>
        <pc:spChg chg="add">
          <ac:chgData name="Abran Guillaume" userId="e604d9e4-bbd5-4caf-a55a-256e7c31a5d5" providerId="ADAL" clId="{D33EEA64-B6FA-4D9D-84A2-BBEE96686C98}" dt="2024-01-16T10:57:38.397" v="1100" actId="26606"/>
          <ac:spMkLst>
            <pc:docMk/>
            <pc:sldMk cId="2556756303" sldId="262"/>
            <ac:spMk id="35" creationId="{71877DBC-BB60-40F0-AC93-2ACDBAAE60CE}"/>
          </ac:spMkLst>
        </pc:spChg>
        <pc:picChg chg="mod ord">
          <ac:chgData name="Abran Guillaume" userId="e604d9e4-bbd5-4caf-a55a-256e7c31a5d5" providerId="ADAL" clId="{D33EEA64-B6FA-4D9D-84A2-BBEE96686C98}" dt="2024-01-16T10:57:45.976" v="1103" actId="14100"/>
          <ac:picMkLst>
            <pc:docMk/>
            <pc:sldMk cId="2556756303" sldId="262"/>
            <ac:picMk id="9" creationId="{21C5C16C-5174-5738-EF9F-646BC5395415}"/>
          </ac:picMkLst>
        </pc:picChg>
      </pc:sldChg>
      <pc:sldChg chg="del">
        <pc:chgData name="Abran Guillaume" userId="e604d9e4-bbd5-4caf-a55a-256e7c31a5d5" providerId="ADAL" clId="{D33EEA64-B6FA-4D9D-84A2-BBEE96686C98}" dt="2024-01-16T10:50:12.974" v="1044" actId="47"/>
        <pc:sldMkLst>
          <pc:docMk/>
          <pc:sldMk cId="3434541616" sldId="262"/>
        </pc:sldMkLst>
      </pc:sldChg>
      <pc:sldChg chg="addSp delSp modSp new mod ord setBg modAnim">
        <pc:chgData name="Abran Guillaume" userId="e604d9e4-bbd5-4caf-a55a-256e7c31a5d5" providerId="ADAL" clId="{D33EEA64-B6FA-4D9D-84A2-BBEE96686C98}" dt="2024-02-06T16:18:12.537" v="9024" actId="20577"/>
        <pc:sldMkLst>
          <pc:docMk/>
          <pc:sldMk cId="2164702331" sldId="263"/>
        </pc:sldMkLst>
        <pc:spChg chg="del">
          <ac:chgData name="Abran Guillaume" userId="e604d9e4-bbd5-4caf-a55a-256e7c31a5d5" providerId="ADAL" clId="{D33EEA64-B6FA-4D9D-84A2-BBEE96686C98}" dt="2024-01-16T13:29:48.455" v="1503" actId="478"/>
          <ac:spMkLst>
            <pc:docMk/>
            <pc:sldMk cId="2164702331" sldId="263"/>
            <ac:spMk id="2" creationId="{9A8ED20B-CB62-5297-0136-5D39400B4734}"/>
          </ac:spMkLst>
        </pc:spChg>
        <pc:spChg chg="del">
          <ac:chgData name="Abran Guillaume" userId="e604d9e4-bbd5-4caf-a55a-256e7c31a5d5" providerId="ADAL" clId="{D33EEA64-B6FA-4D9D-84A2-BBEE96686C98}" dt="2024-01-16T13:29:53.489" v="1504" actId="478"/>
          <ac:spMkLst>
            <pc:docMk/>
            <pc:sldMk cId="2164702331" sldId="263"/>
            <ac:spMk id="3" creationId="{85B844B1-7036-E803-1427-5B99E7E59624}"/>
          </ac:spMkLst>
        </pc:spChg>
        <pc:spChg chg="add mod ord">
          <ac:chgData name="Abran Guillaume" userId="e604d9e4-bbd5-4caf-a55a-256e7c31a5d5" providerId="ADAL" clId="{D33EEA64-B6FA-4D9D-84A2-BBEE96686C98}" dt="2024-01-16T14:48:22.602" v="2836" actId="1076"/>
          <ac:spMkLst>
            <pc:docMk/>
            <pc:sldMk cId="2164702331" sldId="263"/>
            <ac:spMk id="6" creationId="{58F482AE-57B9-B9E1-3E93-31CAE7B44A17}"/>
          </ac:spMkLst>
        </pc:spChg>
        <pc:spChg chg="add del">
          <ac:chgData name="Abran Guillaume" userId="e604d9e4-bbd5-4caf-a55a-256e7c31a5d5" providerId="ADAL" clId="{D33EEA64-B6FA-4D9D-84A2-BBEE96686C98}" dt="2024-01-16T13:32:49.785" v="1566" actId="26606"/>
          <ac:spMkLst>
            <pc:docMk/>
            <pc:sldMk cId="2164702331" sldId="263"/>
            <ac:spMk id="13" creationId="{9825EEB4-E185-4371-A8FF-AF57010F7B03}"/>
          </ac:spMkLst>
        </pc:spChg>
        <pc:spChg chg="add mod">
          <ac:chgData name="Abran Guillaume" userId="e604d9e4-bbd5-4caf-a55a-256e7c31a5d5" providerId="ADAL" clId="{D33EEA64-B6FA-4D9D-84A2-BBEE96686C98}" dt="2024-01-25T14:38:10.817" v="4553" actId="14100"/>
          <ac:spMkLst>
            <pc:docMk/>
            <pc:sldMk cId="2164702331" sldId="263"/>
            <ac:spMk id="14" creationId="{B9846E5D-571D-969D-58C6-B54251E55C2B}"/>
          </ac:spMkLst>
        </pc:spChg>
        <pc:spChg chg="add del">
          <ac:chgData name="Abran Guillaume" userId="e604d9e4-bbd5-4caf-a55a-256e7c31a5d5" providerId="ADAL" clId="{D33EEA64-B6FA-4D9D-84A2-BBEE96686C98}" dt="2024-01-16T13:32:49.785" v="1566" actId="26606"/>
          <ac:spMkLst>
            <pc:docMk/>
            <pc:sldMk cId="2164702331" sldId="263"/>
            <ac:spMk id="15" creationId="{8EA2E5B2-7E46-41D7-993E-1472B65EDE2D}"/>
          </ac:spMkLst>
        </pc:spChg>
        <pc:spChg chg="add mod">
          <ac:chgData name="Abran Guillaume" userId="e604d9e4-bbd5-4caf-a55a-256e7c31a5d5" providerId="ADAL" clId="{D33EEA64-B6FA-4D9D-84A2-BBEE96686C98}" dt="2024-01-25T14:39:00.591" v="4561" actId="1076"/>
          <ac:spMkLst>
            <pc:docMk/>
            <pc:sldMk cId="2164702331" sldId="263"/>
            <ac:spMk id="16" creationId="{23895CA5-E980-FB7E-3E82-371B71424CE2}"/>
          </ac:spMkLst>
        </pc:spChg>
        <pc:spChg chg="add del">
          <ac:chgData name="Abran Guillaume" userId="e604d9e4-bbd5-4caf-a55a-256e7c31a5d5" providerId="ADAL" clId="{D33EEA64-B6FA-4D9D-84A2-BBEE96686C98}" dt="2024-01-16T13:32:49.785" v="1566" actId="26606"/>
          <ac:spMkLst>
            <pc:docMk/>
            <pc:sldMk cId="2164702331" sldId="263"/>
            <ac:spMk id="17" creationId="{789E161B-D345-4E9F-985D-649330815F57}"/>
          </ac:spMkLst>
        </pc:spChg>
        <pc:spChg chg="add mod">
          <ac:chgData name="Abran Guillaume" userId="e604d9e4-bbd5-4caf-a55a-256e7c31a5d5" providerId="ADAL" clId="{D33EEA64-B6FA-4D9D-84A2-BBEE96686C98}" dt="2024-02-06T16:18:12.537" v="9024" actId="20577"/>
          <ac:spMkLst>
            <pc:docMk/>
            <pc:sldMk cId="2164702331" sldId="263"/>
            <ac:spMk id="18" creationId="{D9441DAC-925E-DBFC-7180-68F5B7AE133A}"/>
          </ac:spMkLst>
        </pc:spChg>
        <pc:spChg chg="add mod">
          <ac:chgData name="Abran Guillaume" userId="e604d9e4-bbd5-4caf-a55a-256e7c31a5d5" providerId="ADAL" clId="{D33EEA64-B6FA-4D9D-84A2-BBEE96686C98}" dt="2024-01-16T15:18:30.156" v="3399" actId="14100"/>
          <ac:spMkLst>
            <pc:docMk/>
            <pc:sldMk cId="2164702331" sldId="263"/>
            <ac:spMk id="19" creationId="{CAE4B040-F5B1-66F2-FF4A-1E291A157316}"/>
          </ac:spMkLst>
        </pc:spChg>
        <pc:picChg chg="add mod">
          <ac:chgData name="Abran Guillaume" userId="e604d9e4-bbd5-4caf-a55a-256e7c31a5d5" providerId="ADAL" clId="{D33EEA64-B6FA-4D9D-84A2-BBEE96686C98}" dt="2024-01-16T15:07:05.407" v="3078" actId="1076"/>
          <ac:picMkLst>
            <pc:docMk/>
            <pc:sldMk cId="2164702331" sldId="263"/>
            <ac:picMk id="4" creationId="{86BB27CD-55F1-F49C-E62F-5E36C2D13C53}"/>
          </ac:picMkLst>
        </pc:picChg>
        <pc:picChg chg="add mod">
          <ac:chgData name="Abran Guillaume" userId="e604d9e4-bbd5-4caf-a55a-256e7c31a5d5" providerId="ADAL" clId="{D33EEA64-B6FA-4D9D-84A2-BBEE96686C98}" dt="2024-01-16T15:14:47.805" v="3297" actId="1076"/>
          <ac:picMkLst>
            <pc:docMk/>
            <pc:sldMk cId="2164702331" sldId="263"/>
            <ac:picMk id="5" creationId="{C7686499-20F9-FD5F-F813-5A930DF7E158}"/>
          </ac:picMkLst>
        </pc:picChg>
        <pc:picChg chg="add del mod">
          <ac:chgData name="Abran Guillaume" userId="e604d9e4-bbd5-4caf-a55a-256e7c31a5d5" providerId="ADAL" clId="{D33EEA64-B6FA-4D9D-84A2-BBEE96686C98}" dt="2024-01-16T13:32:52.308" v="1567" actId="478"/>
          <ac:picMkLst>
            <pc:docMk/>
            <pc:sldMk cId="2164702331" sldId="263"/>
            <ac:picMk id="8" creationId="{877C6FFE-7E30-A161-1CDF-A509F199FBC4}"/>
          </ac:picMkLst>
        </pc:picChg>
        <pc:picChg chg="add mod">
          <ac:chgData name="Abran Guillaume" userId="e604d9e4-bbd5-4caf-a55a-256e7c31a5d5" providerId="ADAL" clId="{D33EEA64-B6FA-4D9D-84A2-BBEE96686C98}" dt="2024-01-16T15:15:38.611" v="3309" actId="1076"/>
          <ac:picMkLst>
            <pc:docMk/>
            <pc:sldMk cId="2164702331" sldId="263"/>
            <ac:picMk id="10" creationId="{C2E8522D-A963-F929-268E-9CD03BB32160}"/>
          </ac:picMkLst>
        </pc:picChg>
        <pc:picChg chg="add mod">
          <ac:chgData name="Abran Guillaume" userId="e604d9e4-bbd5-4caf-a55a-256e7c31a5d5" providerId="ADAL" clId="{D33EEA64-B6FA-4D9D-84A2-BBEE96686C98}" dt="2024-01-16T15:15:26.509" v="3304" actId="14100"/>
          <ac:picMkLst>
            <pc:docMk/>
            <pc:sldMk cId="2164702331" sldId="263"/>
            <ac:picMk id="12" creationId="{C28D8787-EBFD-F637-B1D6-2827D66C1BB6}"/>
          </ac:picMkLst>
        </pc:picChg>
      </pc:sldChg>
      <pc:sldChg chg="addSp delSp modSp new mod modAnim">
        <pc:chgData name="Abran Guillaume" userId="e604d9e4-bbd5-4caf-a55a-256e7c31a5d5" providerId="ADAL" clId="{D33EEA64-B6FA-4D9D-84A2-BBEE96686C98}" dt="2024-01-16T15:04:43.433" v="3046" actId="122"/>
        <pc:sldMkLst>
          <pc:docMk/>
          <pc:sldMk cId="179611391" sldId="264"/>
        </pc:sldMkLst>
        <pc:spChg chg="mod">
          <ac:chgData name="Abran Guillaume" userId="e604d9e4-bbd5-4caf-a55a-256e7c31a5d5" providerId="ADAL" clId="{D33EEA64-B6FA-4D9D-84A2-BBEE96686C98}" dt="2024-01-16T14:39:50.043" v="2610" actId="1076"/>
          <ac:spMkLst>
            <pc:docMk/>
            <pc:sldMk cId="179611391" sldId="264"/>
            <ac:spMk id="2" creationId="{57F924C9-4C57-A45E-85C6-0D09B47CE0E2}"/>
          </ac:spMkLst>
        </pc:spChg>
        <pc:spChg chg="del mod">
          <ac:chgData name="Abran Guillaume" userId="e604d9e4-bbd5-4caf-a55a-256e7c31a5d5" providerId="ADAL" clId="{D33EEA64-B6FA-4D9D-84A2-BBEE96686C98}" dt="2024-01-16T14:16:00.985" v="2004" actId="478"/>
          <ac:spMkLst>
            <pc:docMk/>
            <pc:sldMk cId="179611391" sldId="264"/>
            <ac:spMk id="3" creationId="{147451DC-6C2A-BD1D-626E-F94AE7208384}"/>
          </ac:spMkLst>
        </pc:spChg>
        <pc:spChg chg="add del mod">
          <ac:chgData name="Abran Guillaume" userId="e604d9e4-bbd5-4caf-a55a-256e7c31a5d5" providerId="ADAL" clId="{D33EEA64-B6FA-4D9D-84A2-BBEE96686C98}" dt="2024-01-16T14:16:02.206" v="2005" actId="478"/>
          <ac:spMkLst>
            <pc:docMk/>
            <pc:sldMk cId="179611391" sldId="264"/>
            <ac:spMk id="5" creationId="{846EC6B9-24B4-408D-D08A-F6C8FAF6FC57}"/>
          </ac:spMkLst>
        </pc:spChg>
        <pc:spChg chg="add mod">
          <ac:chgData name="Abran Guillaume" userId="e604d9e4-bbd5-4caf-a55a-256e7c31a5d5" providerId="ADAL" clId="{D33EEA64-B6FA-4D9D-84A2-BBEE96686C98}" dt="2024-01-16T14:39:27.667" v="2608" actId="1076"/>
          <ac:spMkLst>
            <pc:docMk/>
            <pc:sldMk cId="179611391" sldId="264"/>
            <ac:spMk id="6" creationId="{A39544D3-A217-BE1A-35D3-8B5EB753DB04}"/>
          </ac:spMkLst>
        </pc:spChg>
        <pc:spChg chg="add mod">
          <ac:chgData name="Abran Guillaume" userId="e604d9e4-bbd5-4caf-a55a-256e7c31a5d5" providerId="ADAL" clId="{D33EEA64-B6FA-4D9D-84A2-BBEE96686C98}" dt="2024-01-16T14:19:34.063" v="2211" actId="790"/>
          <ac:spMkLst>
            <pc:docMk/>
            <pc:sldMk cId="179611391" sldId="264"/>
            <ac:spMk id="7" creationId="{46F07C5E-3B38-D346-AD06-2AEC2092A22F}"/>
          </ac:spMkLst>
        </pc:spChg>
        <pc:spChg chg="add mod">
          <ac:chgData name="Abran Guillaume" userId="e604d9e4-bbd5-4caf-a55a-256e7c31a5d5" providerId="ADAL" clId="{D33EEA64-B6FA-4D9D-84A2-BBEE96686C98}" dt="2024-01-16T14:36:05.413" v="2513" actId="1076"/>
          <ac:spMkLst>
            <pc:docMk/>
            <pc:sldMk cId="179611391" sldId="264"/>
            <ac:spMk id="8" creationId="{86211970-B4AF-134E-11FE-8FF84BF77866}"/>
          </ac:spMkLst>
        </pc:spChg>
        <pc:spChg chg="add mod">
          <ac:chgData name="Abran Guillaume" userId="e604d9e4-bbd5-4caf-a55a-256e7c31a5d5" providerId="ADAL" clId="{D33EEA64-B6FA-4D9D-84A2-BBEE96686C98}" dt="2024-01-16T14:19:47.848" v="2215" actId="208"/>
          <ac:spMkLst>
            <pc:docMk/>
            <pc:sldMk cId="179611391" sldId="264"/>
            <ac:spMk id="9" creationId="{3759D4F2-8229-BFFF-D3F5-7F1E3F1C8FA4}"/>
          </ac:spMkLst>
        </pc:spChg>
        <pc:spChg chg="add mod">
          <ac:chgData name="Abran Guillaume" userId="e604d9e4-bbd5-4caf-a55a-256e7c31a5d5" providerId="ADAL" clId="{D33EEA64-B6FA-4D9D-84A2-BBEE96686C98}" dt="2024-01-16T14:20:07.669" v="2219" actId="255"/>
          <ac:spMkLst>
            <pc:docMk/>
            <pc:sldMk cId="179611391" sldId="264"/>
            <ac:spMk id="10" creationId="{8BC54EC4-E39C-F10D-5E15-4C1501BB6083}"/>
          </ac:spMkLst>
        </pc:spChg>
        <pc:spChg chg="add mod">
          <ac:chgData name="Abran Guillaume" userId="e604d9e4-bbd5-4caf-a55a-256e7c31a5d5" providerId="ADAL" clId="{D33EEA64-B6FA-4D9D-84A2-BBEE96686C98}" dt="2024-01-16T14:20:02.693" v="2218" actId="255"/>
          <ac:spMkLst>
            <pc:docMk/>
            <pc:sldMk cId="179611391" sldId="264"/>
            <ac:spMk id="11" creationId="{B0EEF195-E499-DB88-69D0-2A15351B4F37}"/>
          </ac:spMkLst>
        </pc:spChg>
        <pc:spChg chg="add mod">
          <ac:chgData name="Abran Guillaume" userId="e604d9e4-bbd5-4caf-a55a-256e7c31a5d5" providerId="ADAL" clId="{D33EEA64-B6FA-4D9D-84A2-BBEE96686C98}" dt="2024-01-16T14:19:45.043" v="2214" actId="208"/>
          <ac:spMkLst>
            <pc:docMk/>
            <pc:sldMk cId="179611391" sldId="264"/>
            <ac:spMk id="12" creationId="{F0E51BD7-82D0-D2FC-E360-18602EA52005}"/>
          </ac:spMkLst>
        </pc:spChg>
        <pc:spChg chg="add mod">
          <ac:chgData name="Abran Guillaume" userId="e604d9e4-bbd5-4caf-a55a-256e7c31a5d5" providerId="ADAL" clId="{D33EEA64-B6FA-4D9D-84A2-BBEE96686C98}" dt="2024-01-16T14:42:07.666" v="2640" actId="20577"/>
          <ac:spMkLst>
            <pc:docMk/>
            <pc:sldMk cId="179611391" sldId="264"/>
            <ac:spMk id="13" creationId="{3FB78C92-AB7B-32A0-24A1-7AFCEB8F9D3B}"/>
          </ac:spMkLst>
        </pc:spChg>
        <pc:spChg chg="add mod">
          <ac:chgData name="Abran Guillaume" userId="e604d9e4-bbd5-4caf-a55a-256e7c31a5d5" providerId="ADAL" clId="{D33EEA64-B6FA-4D9D-84A2-BBEE96686C98}" dt="2024-01-16T14:42:04.646" v="2639" actId="20577"/>
          <ac:spMkLst>
            <pc:docMk/>
            <pc:sldMk cId="179611391" sldId="264"/>
            <ac:spMk id="14" creationId="{E53B3E3D-41F8-8065-A0C9-E40099AF9AC1}"/>
          </ac:spMkLst>
        </pc:spChg>
        <pc:spChg chg="add mod ord">
          <ac:chgData name="Abran Guillaume" userId="e604d9e4-bbd5-4caf-a55a-256e7c31a5d5" providerId="ADAL" clId="{D33EEA64-B6FA-4D9D-84A2-BBEE96686C98}" dt="2024-01-16T15:04:43.433" v="3046" actId="122"/>
          <ac:spMkLst>
            <pc:docMk/>
            <pc:sldMk cId="179611391" sldId="264"/>
            <ac:spMk id="37" creationId="{3065FD80-A362-A368-3368-F771ED26E956}"/>
          </ac:spMkLst>
        </pc:spChg>
        <pc:cxnChg chg="add mod">
          <ac:chgData name="Abran Guillaume" userId="e604d9e4-bbd5-4caf-a55a-256e7c31a5d5" providerId="ADAL" clId="{D33EEA64-B6FA-4D9D-84A2-BBEE96686C98}" dt="2024-01-16T14:39:27.667" v="2608" actId="1076"/>
          <ac:cxnSpMkLst>
            <pc:docMk/>
            <pc:sldMk cId="179611391" sldId="264"/>
            <ac:cxnSpMk id="16" creationId="{215E6FB7-284D-EF7C-1125-7B71F96E0CBE}"/>
          </ac:cxnSpMkLst>
        </pc:cxnChg>
        <pc:cxnChg chg="add mod">
          <ac:chgData name="Abran Guillaume" userId="e604d9e4-bbd5-4caf-a55a-256e7c31a5d5" providerId="ADAL" clId="{D33EEA64-B6FA-4D9D-84A2-BBEE96686C98}" dt="2024-01-16T14:39:27.667" v="2608" actId="1076"/>
          <ac:cxnSpMkLst>
            <pc:docMk/>
            <pc:sldMk cId="179611391" sldId="264"/>
            <ac:cxnSpMk id="18" creationId="{A22FEA1A-DAA6-C0B8-718F-7B27A9A76968}"/>
          </ac:cxnSpMkLst>
        </pc:cxnChg>
        <pc:cxnChg chg="add mod">
          <ac:chgData name="Abran Guillaume" userId="e604d9e4-bbd5-4caf-a55a-256e7c31a5d5" providerId="ADAL" clId="{D33EEA64-B6FA-4D9D-84A2-BBEE96686C98}" dt="2024-01-16T14:36:13.382" v="2515" actId="13822"/>
          <ac:cxnSpMkLst>
            <pc:docMk/>
            <pc:sldMk cId="179611391" sldId="264"/>
            <ac:cxnSpMk id="22" creationId="{124F27CE-06F2-28BB-4CAD-528146B3AB51}"/>
          </ac:cxnSpMkLst>
        </pc:cxnChg>
        <pc:cxnChg chg="add mod">
          <ac:chgData name="Abran Guillaume" userId="e604d9e4-bbd5-4caf-a55a-256e7c31a5d5" providerId="ADAL" clId="{D33EEA64-B6FA-4D9D-84A2-BBEE96686C98}" dt="2024-01-16T14:36:19.053" v="2517" actId="13822"/>
          <ac:cxnSpMkLst>
            <pc:docMk/>
            <pc:sldMk cId="179611391" sldId="264"/>
            <ac:cxnSpMk id="24" creationId="{45F76381-4563-6BE8-E4B9-D3F336FF5918}"/>
          </ac:cxnSpMkLst>
        </pc:cxnChg>
        <pc:cxnChg chg="add mod">
          <ac:chgData name="Abran Guillaume" userId="e604d9e4-bbd5-4caf-a55a-256e7c31a5d5" providerId="ADAL" clId="{D33EEA64-B6FA-4D9D-84A2-BBEE96686C98}" dt="2024-01-16T14:36:24.845" v="2519" actId="13822"/>
          <ac:cxnSpMkLst>
            <pc:docMk/>
            <pc:sldMk cId="179611391" sldId="264"/>
            <ac:cxnSpMk id="26" creationId="{23BB4C61-D12F-671A-8462-42D8466F5163}"/>
          </ac:cxnSpMkLst>
        </pc:cxnChg>
        <pc:cxnChg chg="add mod">
          <ac:chgData name="Abran Guillaume" userId="e604d9e4-bbd5-4caf-a55a-256e7c31a5d5" providerId="ADAL" clId="{D33EEA64-B6FA-4D9D-84A2-BBEE96686C98}" dt="2024-01-16T14:36:30.869" v="2521" actId="13822"/>
          <ac:cxnSpMkLst>
            <pc:docMk/>
            <pc:sldMk cId="179611391" sldId="264"/>
            <ac:cxnSpMk id="28" creationId="{86637520-0F79-5F70-8929-14ABDC1DAFE8}"/>
          </ac:cxnSpMkLst>
        </pc:cxnChg>
        <pc:cxnChg chg="add mod">
          <ac:chgData name="Abran Guillaume" userId="e604d9e4-bbd5-4caf-a55a-256e7c31a5d5" providerId="ADAL" clId="{D33EEA64-B6FA-4D9D-84A2-BBEE96686C98}" dt="2024-01-16T14:36:37.606" v="2523" actId="13822"/>
          <ac:cxnSpMkLst>
            <pc:docMk/>
            <pc:sldMk cId="179611391" sldId="264"/>
            <ac:cxnSpMk id="30" creationId="{1C501BB2-D3F7-5503-7B4A-80D0CDE8B450}"/>
          </ac:cxnSpMkLst>
        </pc:cxnChg>
        <pc:cxnChg chg="add mod">
          <ac:chgData name="Abran Guillaume" userId="e604d9e4-bbd5-4caf-a55a-256e7c31a5d5" providerId="ADAL" clId="{D33EEA64-B6FA-4D9D-84A2-BBEE96686C98}" dt="2024-01-16T14:36:42.510" v="2525" actId="13822"/>
          <ac:cxnSpMkLst>
            <pc:docMk/>
            <pc:sldMk cId="179611391" sldId="264"/>
            <ac:cxnSpMk id="32" creationId="{5B7C6203-013B-3FEF-57C5-7E8D31C24F02}"/>
          </ac:cxnSpMkLst>
        </pc:cxnChg>
      </pc:sldChg>
      <pc:sldChg chg="addSp delSp modSp new mod modAnim">
        <pc:chgData name="Abran Guillaume" userId="e604d9e4-bbd5-4caf-a55a-256e7c31a5d5" providerId="ADAL" clId="{D33EEA64-B6FA-4D9D-84A2-BBEE96686C98}" dt="2024-01-16T14:46:14.284" v="2776"/>
        <pc:sldMkLst>
          <pc:docMk/>
          <pc:sldMk cId="3735029968" sldId="265"/>
        </pc:sldMkLst>
        <pc:spChg chg="del mod">
          <ac:chgData name="Abran Guillaume" userId="e604d9e4-bbd5-4caf-a55a-256e7c31a5d5" providerId="ADAL" clId="{D33EEA64-B6FA-4D9D-84A2-BBEE96686C98}" dt="2024-01-16T14:40:17.125" v="2613" actId="478"/>
          <ac:spMkLst>
            <pc:docMk/>
            <pc:sldMk cId="3735029968" sldId="265"/>
            <ac:spMk id="2" creationId="{FF177C05-A455-121E-5F05-C5A00EC008FB}"/>
          </ac:spMkLst>
        </pc:spChg>
        <pc:spChg chg="del">
          <ac:chgData name="Abran Guillaume" userId="e604d9e4-bbd5-4caf-a55a-256e7c31a5d5" providerId="ADAL" clId="{D33EEA64-B6FA-4D9D-84A2-BBEE96686C98}" dt="2024-01-16T14:40:18.119" v="2614" actId="478"/>
          <ac:spMkLst>
            <pc:docMk/>
            <pc:sldMk cId="3735029968" sldId="265"/>
            <ac:spMk id="3" creationId="{7AD81E8D-316B-E403-377C-A63F4CED28DA}"/>
          </ac:spMkLst>
        </pc:spChg>
        <pc:spChg chg="add del mod">
          <ac:chgData name="Abran Guillaume" userId="e604d9e4-bbd5-4caf-a55a-256e7c31a5d5" providerId="ADAL" clId="{D33EEA64-B6FA-4D9D-84A2-BBEE96686C98}" dt="2024-01-16T14:41:55.542" v="2638"/>
          <ac:spMkLst>
            <pc:docMk/>
            <pc:sldMk cId="3735029968" sldId="265"/>
            <ac:spMk id="8" creationId="{7F80CE10-CB58-A22F-AE84-6B96D340C542}"/>
          </ac:spMkLst>
        </pc:spChg>
        <pc:spChg chg="add mod">
          <ac:chgData name="Abran Guillaume" userId="e604d9e4-bbd5-4caf-a55a-256e7c31a5d5" providerId="ADAL" clId="{D33EEA64-B6FA-4D9D-84A2-BBEE96686C98}" dt="2024-01-16T14:44:22.179" v="2725" actId="790"/>
          <ac:spMkLst>
            <pc:docMk/>
            <pc:sldMk cId="3735029968" sldId="265"/>
            <ac:spMk id="9" creationId="{14DA8A16-2317-FA10-FFC3-8704A3F1D04F}"/>
          </ac:spMkLst>
        </pc:spChg>
        <pc:spChg chg="add mod">
          <ac:chgData name="Abran Guillaume" userId="e604d9e4-bbd5-4caf-a55a-256e7c31a5d5" providerId="ADAL" clId="{D33EEA64-B6FA-4D9D-84A2-BBEE96686C98}" dt="2024-01-16T14:45:56.411" v="2771" actId="790"/>
          <ac:spMkLst>
            <pc:docMk/>
            <pc:sldMk cId="3735029968" sldId="265"/>
            <ac:spMk id="10" creationId="{B8009DD9-F45F-8009-3CB2-82ADF81D33A1}"/>
          </ac:spMkLst>
        </pc:spChg>
        <pc:spChg chg="add mod">
          <ac:chgData name="Abran Guillaume" userId="e604d9e4-bbd5-4caf-a55a-256e7c31a5d5" providerId="ADAL" clId="{D33EEA64-B6FA-4D9D-84A2-BBEE96686C98}" dt="2024-01-16T14:45:52.563" v="2770" actId="790"/>
          <ac:spMkLst>
            <pc:docMk/>
            <pc:sldMk cId="3735029968" sldId="265"/>
            <ac:spMk id="11" creationId="{1418211C-43F1-5342-2994-96AA40ED0575}"/>
          </ac:spMkLst>
        </pc:spChg>
        <pc:picChg chg="add mod">
          <ac:chgData name="Abran Guillaume" userId="e604d9e4-bbd5-4caf-a55a-256e7c31a5d5" providerId="ADAL" clId="{D33EEA64-B6FA-4D9D-84A2-BBEE96686C98}" dt="2024-01-16T14:45:24.697" v="2764" actId="1076"/>
          <ac:picMkLst>
            <pc:docMk/>
            <pc:sldMk cId="3735029968" sldId="265"/>
            <ac:picMk id="5" creationId="{CB4936B5-C8D0-AF6F-6B72-8D1EB70E194E}"/>
          </ac:picMkLst>
        </pc:picChg>
        <pc:picChg chg="add mod">
          <ac:chgData name="Abran Guillaume" userId="e604d9e4-bbd5-4caf-a55a-256e7c31a5d5" providerId="ADAL" clId="{D33EEA64-B6FA-4D9D-84A2-BBEE96686C98}" dt="2024-01-16T14:44:32.035" v="2726" actId="1076"/>
          <ac:picMkLst>
            <pc:docMk/>
            <pc:sldMk cId="3735029968" sldId="265"/>
            <ac:picMk id="7" creationId="{5680CD52-2E3D-D17B-D2D2-E4F6FD113301}"/>
          </ac:picMkLst>
        </pc:picChg>
      </pc:sldChg>
      <pc:sldChg chg="addSp delSp modSp new mod setBg modAnim">
        <pc:chgData name="Abran Guillaume" userId="e604d9e4-bbd5-4caf-a55a-256e7c31a5d5" providerId="ADAL" clId="{D33EEA64-B6FA-4D9D-84A2-BBEE96686C98}" dt="2024-02-01T11:48:16.637" v="8890" actId="1076"/>
        <pc:sldMkLst>
          <pc:docMk/>
          <pc:sldMk cId="3462054901" sldId="266"/>
        </pc:sldMkLst>
        <pc:spChg chg="mod">
          <ac:chgData name="Abran Guillaume" userId="e604d9e4-bbd5-4caf-a55a-256e7c31a5d5" providerId="ADAL" clId="{D33EEA64-B6FA-4D9D-84A2-BBEE96686C98}" dt="2024-01-17T13:08:20.478" v="4180" actId="20577"/>
          <ac:spMkLst>
            <pc:docMk/>
            <pc:sldMk cId="3462054901" sldId="266"/>
            <ac:spMk id="2" creationId="{C6726266-7460-7217-A2F2-6C18327EB6B2}"/>
          </ac:spMkLst>
        </pc:spChg>
        <pc:spChg chg="del mod">
          <ac:chgData name="Abran Guillaume" userId="e604d9e4-bbd5-4caf-a55a-256e7c31a5d5" providerId="ADAL" clId="{D33EEA64-B6FA-4D9D-84A2-BBEE96686C98}" dt="2024-01-17T13:03:20.707" v="4004" actId="478"/>
          <ac:spMkLst>
            <pc:docMk/>
            <pc:sldMk cId="3462054901" sldId="266"/>
            <ac:spMk id="3" creationId="{CA5E1B7D-2ACE-52EF-793B-83FB71F2F65D}"/>
          </ac:spMkLst>
        </pc:spChg>
        <pc:spChg chg="add">
          <ac:chgData name="Abran Guillaume" userId="e604d9e4-bbd5-4caf-a55a-256e7c31a5d5" providerId="ADAL" clId="{D33EEA64-B6FA-4D9D-84A2-BBEE96686C98}" dt="2024-01-16T16:57:34.594" v="3515" actId="26606"/>
          <ac:spMkLst>
            <pc:docMk/>
            <pc:sldMk cId="3462054901" sldId="266"/>
            <ac:spMk id="9" creationId="{45D37F4E-DDB4-456B-97E0-9937730A039F}"/>
          </ac:spMkLst>
        </pc:spChg>
        <pc:spChg chg="add mod">
          <ac:chgData name="Abran Guillaume" userId="e604d9e4-bbd5-4caf-a55a-256e7c31a5d5" providerId="ADAL" clId="{D33EEA64-B6FA-4D9D-84A2-BBEE96686C98}" dt="2024-01-17T13:06:10.462" v="4096" actId="790"/>
          <ac:spMkLst>
            <pc:docMk/>
            <pc:sldMk cId="3462054901" sldId="266"/>
            <ac:spMk id="10" creationId="{51E974EA-99F4-A6E7-FF60-AD98ED90B503}"/>
          </ac:spMkLst>
        </pc:spChg>
        <pc:spChg chg="add">
          <ac:chgData name="Abran Guillaume" userId="e604d9e4-bbd5-4caf-a55a-256e7c31a5d5" providerId="ADAL" clId="{D33EEA64-B6FA-4D9D-84A2-BBEE96686C98}" dt="2024-01-16T16:57:34.594" v="3515" actId="26606"/>
          <ac:spMkLst>
            <pc:docMk/>
            <pc:sldMk cId="3462054901" sldId="266"/>
            <ac:spMk id="11" creationId="{B2DD41CD-8F47-4F56-AD12-4E2FF7696987}"/>
          </ac:spMkLst>
        </pc:spChg>
        <pc:spChg chg="add mod">
          <ac:chgData name="Abran Guillaume" userId="e604d9e4-bbd5-4caf-a55a-256e7c31a5d5" providerId="ADAL" clId="{D33EEA64-B6FA-4D9D-84A2-BBEE96686C98}" dt="2024-01-18T14:55:39.107" v="4354" actId="14100"/>
          <ac:spMkLst>
            <pc:docMk/>
            <pc:sldMk cId="3462054901" sldId="266"/>
            <ac:spMk id="12" creationId="{FD4A7E02-D87F-F0C9-634F-F7D59B36515D}"/>
          </ac:spMkLst>
        </pc:spChg>
        <pc:spChg chg="add mod">
          <ac:chgData name="Abran Guillaume" userId="e604d9e4-bbd5-4caf-a55a-256e7c31a5d5" providerId="ADAL" clId="{D33EEA64-B6FA-4D9D-84A2-BBEE96686C98}" dt="2024-01-18T14:55:35.550" v="4352" actId="14100"/>
          <ac:spMkLst>
            <pc:docMk/>
            <pc:sldMk cId="3462054901" sldId="266"/>
            <ac:spMk id="13" creationId="{513B46C1-6411-041A-EB11-DB47530F6228}"/>
          </ac:spMkLst>
        </pc:spChg>
        <pc:spChg chg="add mod">
          <ac:chgData name="Abran Guillaume" userId="e604d9e4-bbd5-4caf-a55a-256e7c31a5d5" providerId="ADAL" clId="{D33EEA64-B6FA-4D9D-84A2-BBEE96686C98}" dt="2024-01-17T13:05:59.007" v="4094" actId="790"/>
          <ac:spMkLst>
            <pc:docMk/>
            <pc:sldMk cId="3462054901" sldId="266"/>
            <ac:spMk id="14" creationId="{32377A70-6809-AF57-D41F-1ED0ADBD77B4}"/>
          </ac:spMkLst>
        </pc:spChg>
        <pc:spChg chg="add mod">
          <ac:chgData name="Abran Guillaume" userId="e604d9e4-bbd5-4caf-a55a-256e7c31a5d5" providerId="ADAL" clId="{D33EEA64-B6FA-4D9D-84A2-BBEE96686C98}" dt="2024-01-17T13:02:23.378" v="3961"/>
          <ac:spMkLst>
            <pc:docMk/>
            <pc:sldMk cId="3462054901" sldId="266"/>
            <ac:spMk id="15" creationId="{18281BAB-7264-E961-B44A-757B5A21DC99}"/>
          </ac:spMkLst>
        </pc:spChg>
        <pc:spChg chg="add mod">
          <ac:chgData name="Abran Guillaume" userId="e604d9e4-bbd5-4caf-a55a-256e7c31a5d5" providerId="ADAL" clId="{D33EEA64-B6FA-4D9D-84A2-BBEE96686C98}" dt="2024-01-18T14:55:32.159" v="4350" actId="14100"/>
          <ac:spMkLst>
            <pc:docMk/>
            <pc:sldMk cId="3462054901" sldId="266"/>
            <ac:spMk id="16" creationId="{544F2EC4-4688-55DC-B93B-2CC45BEB8670}"/>
          </ac:spMkLst>
        </pc:spChg>
        <pc:spChg chg="add mod">
          <ac:chgData name="Abran Guillaume" userId="e604d9e4-bbd5-4caf-a55a-256e7c31a5d5" providerId="ADAL" clId="{D33EEA64-B6FA-4D9D-84A2-BBEE96686C98}" dt="2024-01-18T14:55:49.234" v="4357" actId="122"/>
          <ac:spMkLst>
            <pc:docMk/>
            <pc:sldMk cId="3462054901" sldId="266"/>
            <ac:spMk id="17" creationId="{F9C7FD9C-901F-41D4-E1F1-39A3A1AB6426}"/>
          </ac:spMkLst>
        </pc:spChg>
        <pc:spChg chg="add del mod">
          <ac:chgData name="Abran Guillaume" userId="e604d9e4-bbd5-4caf-a55a-256e7c31a5d5" providerId="ADAL" clId="{D33EEA64-B6FA-4D9D-84A2-BBEE96686C98}" dt="2024-01-17T13:03:23.886" v="4005" actId="478"/>
          <ac:spMkLst>
            <pc:docMk/>
            <pc:sldMk cId="3462054901" sldId="266"/>
            <ac:spMk id="19" creationId="{2C5CAD96-755E-2319-E40A-C944CDB93470}"/>
          </ac:spMkLst>
        </pc:spChg>
        <pc:spChg chg="add mod">
          <ac:chgData name="Abran Guillaume" userId="e604d9e4-bbd5-4caf-a55a-256e7c31a5d5" providerId="ADAL" clId="{D33EEA64-B6FA-4D9D-84A2-BBEE96686C98}" dt="2024-01-17T13:06:25.528" v="4098" actId="1582"/>
          <ac:spMkLst>
            <pc:docMk/>
            <pc:sldMk cId="3462054901" sldId="266"/>
            <ac:spMk id="30" creationId="{5D6E9D55-340A-BB76-39F5-004A0BCD1C41}"/>
          </ac:spMkLst>
        </pc:spChg>
        <pc:spChg chg="add mod">
          <ac:chgData name="Abran Guillaume" userId="e604d9e4-bbd5-4caf-a55a-256e7c31a5d5" providerId="ADAL" clId="{D33EEA64-B6FA-4D9D-84A2-BBEE96686C98}" dt="2024-01-18T14:57:22.840" v="4378" actId="1076"/>
          <ac:spMkLst>
            <pc:docMk/>
            <pc:sldMk cId="3462054901" sldId="266"/>
            <ac:spMk id="31" creationId="{2EA63750-CEB9-8E6B-C0D6-0B06B1DF14E6}"/>
          </ac:spMkLst>
        </pc:spChg>
        <pc:spChg chg="add mod">
          <ac:chgData name="Abran Guillaume" userId="e604d9e4-bbd5-4caf-a55a-256e7c31a5d5" providerId="ADAL" clId="{D33EEA64-B6FA-4D9D-84A2-BBEE96686C98}" dt="2024-01-18T14:57:10.444" v="4373" actId="790"/>
          <ac:spMkLst>
            <pc:docMk/>
            <pc:sldMk cId="3462054901" sldId="266"/>
            <ac:spMk id="32" creationId="{8CC4B362-5A01-B987-0574-EF26031CDE16}"/>
          </ac:spMkLst>
        </pc:spChg>
        <pc:spChg chg="add mod">
          <ac:chgData name="Abran Guillaume" userId="e604d9e4-bbd5-4caf-a55a-256e7c31a5d5" providerId="ADAL" clId="{D33EEA64-B6FA-4D9D-84A2-BBEE96686C98}" dt="2024-01-18T14:56:33.132" v="4365" actId="208"/>
          <ac:spMkLst>
            <pc:docMk/>
            <pc:sldMk cId="3462054901" sldId="266"/>
            <ac:spMk id="33" creationId="{3840F2CA-81D4-302F-7A4E-2B79527C6AF1}"/>
          </ac:spMkLst>
        </pc:spChg>
        <pc:picChg chg="add mod">
          <ac:chgData name="Abran Guillaume" userId="e604d9e4-bbd5-4caf-a55a-256e7c31a5d5" providerId="ADAL" clId="{D33EEA64-B6FA-4D9D-84A2-BBEE96686C98}" dt="2024-02-01T11:48:16.637" v="8890" actId="1076"/>
          <ac:picMkLst>
            <pc:docMk/>
            <pc:sldMk cId="3462054901" sldId="266"/>
            <ac:picMk id="3" creationId="{D1119A54-F2BE-AE60-B892-CF619BFD476F}"/>
          </ac:picMkLst>
        </pc:picChg>
        <pc:picChg chg="add del mod">
          <ac:chgData name="Abran Guillaume" userId="e604d9e4-bbd5-4caf-a55a-256e7c31a5d5" providerId="ADAL" clId="{D33EEA64-B6FA-4D9D-84A2-BBEE96686C98}" dt="2024-02-01T11:48:04.320" v="8884" actId="478"/>
          <ac:picMkLst>
            <pc:docMk/>
            <pc:sldMk cId="3462054901" sldId="266"/>
            <ac:picMk id="4" creationId="{9C7DB606-24C2-F12E-B40B-4B5F244B4759}"/>
          </ac:picMkLst>
        </pc:picChg>
        <pc:picChg chg="add del mod">
          <ac:chgData name="Abran Guillaume" userId="e604d9e4-bbd5-4caf-a55a-256e7c31a5d5" providerId="ADAL" clId="{D33EEA64-B6FA-4D9D-84A2-BBEE96686C98}" dt="2024-01-17T09:59:34.652" v="3797" actId="478"/>
          <ac:picMkLst>
            <pc:docMk/>
            <pc:sldMk cId="3462054901" sldId="266"/>
            <ac:picMk id="6" creationId="{20135482-2733-DF4B-A2B8-B6E13FC55E2C}"/>
          </ac:picMkLst>
        </pc:picChg>
        <pc:picChg chg="add del">
          <ac:chgData name="Abran Guillaume" userId="e604d9e4-bbd5-4caf-a55a-256e7c31a5d5" providerId="ADAL" clId="{D33EEA64-B6FA-4D9D-84A2-BBEE96686C98}" dt="2024-01-17T09:59:57.058" v="3799" actId="478"/>
          <ac:picMkLst>
            <pc:docMk/>
            <pc:sldMk cId="3462054901" sldId="266"/>
            <ac:picMk id="8" creationId="{E79139D5-9607-A53C-B04E-E5EF9C884CE5}"/>
          </ac:picMkLst>
        </pc:picChg>
        <pc:cxnChg chg="add mod">
          <ac:chgData name="Abran Guillaume" userId="e604d9e4-bbd5-4caf-a55a-256e7c31a5d5" providerId="ADAL" clId="{D33EEA64-B6FA-4D9D-84A2-BBEE96686C98}" dt="2024-01-18T14:55:39.107" v="4354" actId="14100"/>
          <ac:cxnSpMkLst>
            <pc:docMk/>
            <pc:sldMk cId="3462054901" sldId="266"/>
            <ac:cxnSpMk id="21" creationId="{89AF8299-CC61-9E5C-0A74-B6B92D169AAD}"/>
          </ac:cxnSpMkLst>
        </pc:cxnChg>
        <pc:cxnChg chg="add mod">
          <ac:chgData name="Abran Guillaume" userId="e604d9e4-bbd5-4caf-a55a-256e7c31a5d5" providerId="ADAL" clId="{D33EEA64-B6FA-4D9D-84A2-BBEE96686C98}" dt="2024-01-18T14:55:35.550" v="4352" actId="14100"/>
          <ac:cxnSpMkLst>
            <pc:docMk/>
            <pc:sldMk cId="3462054901" sldId="266"/>
            <ac:cxnSpMk id="23" creationId="{B70D26D8-7724-D9A7-A41C-D0BEBEFF5B1D}"/>
          </ac:cxnSpMkLst>
        </pc:cxnChg>
        <pc:cxnChg chg="add mod">
          <ac:chgData name="Abran Guillaume" userId="e604d9e4-bbd5-4caf-a55a-256e7c31a5d5" providerId="ADAL" clId="{D33EEA64-B6FA-4D9D-84A2-BBEE96686C98}" dt="2024-01-18T14:55:32.159" v="4350" actId="14100"/>
          <ac:cxnSpMkLst>
            <pc:docMk/>
            <pc:sldMk cId="3462054901" sldId="266"/>
            <ac:cxnSpMk id="25" creationId="{8EEC2006-22BF-EFFF-C6D1-10E9E598B94C}"/>
          </ac:cxnSpMkLst>
        </pc:cxnChg>
        <pc:cxnChg chg="add mod">
          <ac:chgData name="Abran Guillaume" userId="e604d9e4-bbd5-4caf-a55a-256e7c31a5d5" providerId="ADAL" clId="{D33EEA64-B6FA-4D9D-84A2-BBEE96686C98}" dt="2024-01-18T14:55:30.243" v="4349" actId="14100"/>
          <ac:cxnSpMkLst>
            <pc:docMk/>
            <pc:sldMk cId="3462054901" sldId="266"/>
            <ac:cxnSpMk id="27" creationId="{F84AFAF5-0C3A-5F53-0137-9DE726C23937}"/>
          </ac:cxnSpMkLst>
        </pc:cxnChg>
        <pc:cxnChg chg="add mod">
          <ac:chgData name="Abran Guillaume" userId="e604d9e4-bbd5-4caf-a55a-256e7c31a5d5" providerId="ADAL" clId="{D33EEA64-B6FA-4D9D-84A2-BBEE96686C98}" dt="2024-01-17T13:04:47.167" v="4025" actId="13822"/>
          <ac:cxnSpMkLst>
            <pc:docMk/>
            <pc:sldMk cId="3462054901" sldId="266"/>
            <ac:cxnSpMk id="29" creationId="{03AD3145-3004-D52C-E700-29C2C4128FBC}"/>
          </ac:cxnSpMkLst>
        </pc:cxnChg>
        <pc:cxnChg chg="add mod">
          <ac:chgData name="Abran Guillaume" userId="e604d9e4-bbd5-4caf-a55a-256e7c31a5d5" providerId="ADAL" clId="{D33EEA64-B6FA-4D9D-84A2-BBEE96686C98}" dt="2024-01-18T14:56:44.376" v="4369" actId="13822"/>
          <ac:cxnSpMkLst>
            <pc:docMk/>
            <pc:sldMk cId="3462054901" sldId="266"/>
            <ac:cxnSpMk id="41" creationId="{D21905D5-A07B-0618-A5FF-914C38379B89}"/>
          </ac:cxnSpMkLst>
        </pc:cxnChg>
        <pc:cxnChg chg="add mod">
          <ac:chgData name="Abran Guillaume" userId="e604d9e4-bbd5-4caf-a55a-256e7c31a5d5" providerId="ADAL" clId="{D33EEA64-B6FA-4D9D-84A2-BBEE96686C98}" dt="2024-01-18T14:56:49.871" v="4371" actId="13822"/>
          <ac:cxnSpMkLst>
            <pc:docMk/>
            <pc:sldMk cId="3462054901" sldId="266"/>
            <ac:cxnSpMk id="43" creationId="{D0400C35-5AA8-D347-964C-872324A201E4}"/>
          </ac:cxnSpMkLst>
        </pc:cxnChg>
      </pc:sldChg>
      <pc:sldChg chg="new del">
        <pc:chgData name="Abran Guillaume" userId="e604d9e4-bbd5-4caf-a55a-256e7c31a5d5" providerId="ADAL" clId="{D33EEA64-B6FA-4D9D-84A2-BBEE96686C98}" dt="2024-01-18T14:58:09.096" v="4381" actId="47"/>
        <pc:sldMkLst>
          <pc:docMk/>
          <pc:sldMk cId="504574158" sldId="267"/>
        </pc:sldMkLst>
      </pc:sldChg>
      <pc:sldChg chg="addSp delSp modSp add mod modAnim">
        <pc:chgData name="Abran Guillaume" userId="e604d9e4-bbd5-4caf-a55a-256e7c31a5d5" providerId="ADAL" clId="{D33EEA64-B6FA-4D9D-84A2-BBEE96686C98}" dt="2024-01-25T15:43:45.665" v="5213"/>
        <pc:sldMkLst>
          <pc:docMk/>
          <pc:sldMk cId="1130860479" sldId="268"/>
        </pc:sldMkLst>
        <pc:spChg chg="mod">
          <ac:chgData name="Abran Guillaume" userId="e604d9e4-bbd5-4caf-a55a-256e7c31a5d5" providerId="ADAL" clId="{D33EEA64-B6FA-4D9D-84A2-BBEE96686C98}" dt="2024-01-25T14:37:17.868" v="4540" actId="20577"/>
          <ac:spMkLst>
            <pc:docMk/>
            <pc:sldMk cId="1130860479" sldId="268"/>
            <ac:spMk id="2" creationId="{C6726266-7460-7217-A2F2-6C18327EB6B2}"/>
          </ac:spMkLst>
        </pc:spChg>
        <pc:spChg chg="add mod">
          <ac:chgData name="Abran Guillaume" userId="e604d9e4-bbd5-4caf-a55a-256e7c31a5d5" providerId="ADAL" clId="{D33EEA64-B6FA-4D9D-84A2-BBEE96686C98}" dt="2024-01-25T15:03:51.319" v="4755" actId="20577"/>
          <ac:spMkLst>
            <pc:docMk/>
            <pc:sldMk cId="1130860479" sldId="268"/>
            <ac:spMk id="4" creationId="{D21014DD-36AD-4A4F-B02A-8193F7DE7802}"/>
          </ac:spMkLst>
        </pc:spChg>
        <pc:spChg chg="add del mod">
          <ac:chgData name="Abran Guillaume" userId="e604d9e4-bbd5-4caf-a55a-256e7c31a5d5" providerId="ADAL" clId="{D33EEA64-B6FA-4D9D-84A2-BBEE96686C98}" dt="2024-01-25T15:04:01.640" v="4758"/>
          <ac:spMkLst>
            <pc:docMk/>
            <pc:sldMk cId="1130860479" sldId="268"/>
            <ac:spMk id="5" creationId="{85CD3AEE-4EFE-0FF5-E5FE-9233B7173A73}"/>
          </ac:spMkLst>
        </pc:spChg>
        <pc:spChg chg="add mod">
          <ac:chgData name="Abran Guillaume" userId="e604d9e4-bbd5-4caf-a55a-256e7c31a5d5" providerId="ADAL" clId="{D33EEA64-B6FA-4D9D-84A2-BBEE96686C98}" dt="2024-01-25T15:21:38.248" v="4979" actId="122"/>
          <ac:spMkLst>
            <pc:docMk/>
            <pc:sldMk cId="1130860479" sldId="268"/>
            <ac:spMk id="6" creationId="{A179CE92-1B85-1D2A-6607-C03D89FAE585}"/>
          </ac:spMkLst>
        </pc:spChg>
        <pc:spChg chg="del">
          <ac:chgData name="Abran Guillaume" userId="e604d9e4-bbd5-4caf-a55a-256e7c31a5d5" providerId="ADAL" clId="{D33EEA64-B6FA-4D9D-84A2-BBEE96686C98}" dt="2024-01-18T14:59:14.571" v="4503" actId="478"/>
          <ac:spMkLst>
            <pc:docMk/>
            <pc:sldMk cId="1130860479" sldId="268"/>
            <ac:spMk id="10" creationId="{51E974EA-99F4-A6E7-FF60-AD98ED90B503}"/>
          </ac:spMkLst>
        </pc:spChg>
        <pc:spChg chg="add mod">
          <ac:chgData name="Abran Guillaume" userId="e604d9e4-bbd5-4caf-a55a-256e7c31a5d5" providerId="ADAL" clId="{D33EEA64-B6FA-4D9D-84A2-BBEE96686C98}" dt="2024-01-25T15:22:01.971" v="4982" actId="1582"/>
          <ac:spMkLst>
            <pc:docMk/>
            <pc:sldMk cId="1130860479" sldId="268"/>
            <ac:spMk id="10" creationId="{CD99C466-9BEB-CF41-2BDF-D2AAFAE37F9A}"/>
          </ac:spMkLst>
        </pc:spChg>
        <pc:spChg chg="del">
          <ac:chgData name="Abran Guillaume" userId="e604d9e4-bbd5-4caf-a55a-256e7c31a5d5" providerId="ADAL" clId="{D33EEA64-B6FA-4D9D-84A2-BBEE96686C98}" dt="2024-01-18T14:59:16.041" v="4504" actId="478"/>
          <ac:spMkLst>
            <pc:docMk/>
            <pc:sldMk cId="1130860479" sldId="268"/>
            <ac:spMk id="12" creationId="{FD4A7E02-D87F-F0C9-634F-F7D59B36515D}"/>
          </ac:spMkLst>
        </pc:spChg>
        <pc:spChg chg="del">
          <ac:chgData name="Abran Guillaume" userId="e604d9e4-bbd5-4caf-a55a-256e7c31a5d5" providerId="ADAL" clId="{D33EEA64-B6FA-4D9D-84A2-BBEE96686C98}" dt="2024-01-18T14:59:18.457" v="4507" actId="478"/>
          <ac:spMkLst>
            <pc:docMk/>
            <pc:sldMk cId="1130860479" sldId="268"/>
            <ac:spMk id="13" creationId="{513B46C1-6411-041A-EB11-DB47530F6228}"/>
          </ac:spMkLst>
        </pc:spChg>
        <pc:spChg chg="del">
          <ac:chgData name="Abran Guillaume" userId="e604d9e4-bbd5-4caf-a55a-256e7c31a5d5" providerId="ADAL" clId="{D33EEA64-B6FA-4D9D-84A2-BBEE96686C98}" dt="2024-01-18T14:59:13.594" v="4502" actId="478"/>
          <ac:spMkLst>
            <pc:docMk/>
            <pc:sldMk cId="1130860479" sldId="268"/>
            <ac:spMk id="14" creationId="{32377A70-6809-AF57-D41F-1ED0ADBD77B4}"/>
          </ac:spMkLst>
        </pc:spChg>
        <pc:spChg chg="del">
          <ac:chgData name="Abran Guillaume" userId="e604d9e4-bbd5-4caf-a55a-256e7c31a5d5" providerId="ADAL" clId="{D33EEA64-B6FA-4D9D-84A2-BBEE96686C98}" dt="2024-01-18T14:59:19.191" v="4508" actId="478"/>
          <ac:spMkLst>
            <pc:docMk/>
            <pc:sldMk cId="1130860479" sldId="268"/>
            <ac:spMk id="16" creationId="{544F2EC4-4688-55DC-B93B-2CC45BEB8670}"/>
          </ac:spMkLst>
        </pc:spChg>
        <pc:spChg chg="add del">
          <ac:chgData name="Abran Guillaume" userId="e604d9e4-bbd5-4caf-a55a-256e7c31a5d5" providerId="ADAL" clId="{D33EEA64-B6FA-4D9D-84A2-BBEE96686C98}" dt="2024-01-25T15:20:34.774" v="4912" actId="478"/>
          <ac:spMkLst>
            <pc:docMk/>
            <pc:sldMk cId="1130860479" sldId="268"/>
            <ac:spMk id="17" creationId="{46DCA1E8-5C2D-9496-8BF1-6C95845B4B1C}"/>
          </ac:spMkLst>
        </pc:spChg>
        <pc:spChg chg="del">
          <ac:chgData name="Abran Guillaume" userId="e604d9e4-bbd5-4caf-a55a-256e7c31a5d5" providerId="ADAL" clId="{D33EEA64-B6FA-4D9D-84A2-BBEE96686C98}" dt="2024-01-18T14:59:21.305" v="4511" actId="478"/>
          <ac:spMkLst>
            <pc:docMk/>
            <pc:sldMk cId="1130860479" sldId="268"/>
            <ac:spMk id="17" creationId="{F9C7FD9C-901F-41D4-E1F1-39A3A1AB6426}"/>
          </ac:spMkLst>
        </pc:spChg>
        <pc:spChg chg="add mod ord">
          <ac:chgData name="Abran Guillaume" userId="e604d9e4-bbd5-4caf-a55a-256e7c31a5d5" providerId="ADAL" clId="{D33EEA64-B6FA-4D9D-84A2-BBEE96686C98}" dt="2024-01-25T15:24:23.531" v="5005" actId="164"/>
          <ac:spMkLst>
            <pc:docMk/>
            <pc:sldMk cId="1130860479" sldId="268"/>
            <ac:spMk id="20" creationId="{C721CAF2-18EE-88BB-8CF8-05BF010BB027}"/>
          </ac:spMkLst>
        </pc:spChg>
        <pc:spChg chg="add mod">
          <ac:chgData name="Abran Guillaume" userId="e604d9e4-bbd5-4caf-a55a-256e7c31a5d5" providerId="ADAL" clId="{D33EEA64-B6FA-4D9D-84A2-BBEE96686C98}" dt="2024-01-25T15:24:23.531" v="5005" actId="164"/>
          <ac:spMkLst>
            <pc:docMk/>
            <pc:sldMk cId="1130860479" sldId="268"/>
            <ac:spMk id="23" creationId="{64B044F7-4A3F-3A85-42F7-8F277ED83566}"/>
          </ac:spMkLst>
        </pc:spChg>
        <pc:spChg chg="add del mod">
          <ac:chgData name="Abran Guillaume" userId="e604d9e4-bbd5-4caf-a55a-256e7c31a5d5" providerId="ADAL" clId="{D33EEA64-B6FA-4D9D-84A2-BBEE96686C98}" dt="2024-01-25T15:23:04.050" v="4990" actId="478"/>
          <ac:spMkLst>
            <pc:docMk/>
            <pc:sldMk cId="1130860479" sldId="268"/>
            <ac:spMk id="24" creationId="{54FD71AC-8356-3A44-C528-F437049A98F1}"/>
          </ac:spMkLst>
        </pc:spChg>
        <pc:spChg chg="add mod">
          <ac:chgData name="Abran Guillaume" userId="e604d9e4-bbd5-4caf-a55a-256e7c31a5d5" providerId="ADAL" clId="{D33EEA64-B6FA-4D9D-84A2-BBEE96686C98}" dt="2024-01-25T15:41:03.583" v="5184" actId="1076"/>
          <ac:spMkLst>
            <pc:docMk/>
            <pc:sldMk cId="1130860479" sldId="268"/>
            <ac:spMk id="27" creationId="{1E5FD39B-C460-27E1-D9B1-F39357BFCDFE}"/>
          </ac:spMkLst>
        </pc:spChg>
        <pc:spChg chg="add mod">
          <ac:chgData name="Abran Guillaume" userId="e604d9e4-bbd5-4caf-a55a-256e7c31a5d5" providerId="ADAL" clId="{D33EEA64-B6FA-4D9D-84A2-BBEE96686C98}" dt="2024-01-25T15:40:38.854" v="5179" actId="1076"/>
          <ac:spMkLst>
            <pc:docMk/>
            <pc:sldMk cId="1130860479" sldId="268"/>
            <ac:spMk id="28" creationId="{19394E51-E5E5-31F8-018C-2067FDEA2E45}"/>
          </ac:spMkLst>
        </pc:spChg>
        <pc:spChg chg="add del">
          <ac:chgData name="Abran Guillaume" userId="e604d9e4-bbd5-4caf-a55a-256e7c31a5d5" providerId="ADAL" clId="{D33EEA64-B6FA-4D9D-84A2-BBEE96686C98}" dt="2024-01-25T15:37:46.194" v="5126" actId="478"/>
          <ac:spMkLst>
            <pc:docMk/>
            <pc:sldMk cId="1130860479" sldId="268"/>
            <ac:spMk id="29" creationId="{095FACEE-95C7-703D-04C4-1A982CACFFD6}"/>
          </ac:spMkLst>
        </pc:spChg>
        <pc:spChg chg="add mod">
          <ac:chgData name="Abran Guillaume" userId="e604d9e4-bbd5-4caf-a55a-256e7c31a5d5" providerId="ADAL" clId="{D33EEA64-B6FA-4D9D-84A2-BBEE96686C98}" dt="2024-01-25T15:42:28.382" v="5197" actId="1076"/>
          <ac:spMkLst>
            <pc:docMk/>
            <pc:sldMk cId="1130860479" sldId="268"/>
            <ac:spMk id="30" creationId="{0F269F46-77E3-5368-2AC3-3BECFD2D3098}"/>
          </ac:spMkLst>
        </pc:spChg>
        <pc:spChg chg="del">
          <ac:chgData name="Abran Guillaume" userId="e604d9e4-bbd5-4caf-a55a-256e7c31a5d5" providerId="ADAL" clId="{D33EEA64-B6FA-4D9D-84A2-BBEE96686C98}" dt="2024-01-18T14:59:12.753" v="4501" actId="478"/>
          <ac:spMkLst>
            <pc:docMk/>
            <pc:sldMk cId="1130860479" sldId="268"/>
            <ac:spMk id="30" creationId="{5D6E9D55-340A-BB76-39F5-004A0BCD1C41}"/>
          </ac:spMkLst>
        </pc:spChg>
        <pc:spChg chg="del">
          <ac:chgData name="Abran Guillaume" userId="e604d9e4-bbd5-4caf-a55a-256e7c31a5d5" providerId="ADAL" clId="{D33EEA64-B6FA-4D9D-84A2-BBEE96686C98}" dt="2024-01-18T14:59:06.264" v="4493" actId="478"/>
          <ac:spMkLst>
            <pc:docMk/>
            <pc:sldMk cId="1130860479" sldId="268"/>
            <ac:spMk id="31" creationId="{2EA63750-CEB9-8E6B-C0D6-0B06B1DF14E6}"/>
          </ac:spMkLst>
        </pc:spChg>
        <pc:spChg chg="add mod">
          <ac:chgData name="Abran Guillaume" userId="e604d9e4-bbd5-4caf-a55a-256e7c31a5d5" providerId="ADAL" clId="{D33EEA64-B6FA-4D9D-84A2-BBEE96686C98}" dt="2024-01-25T15:41:08.238" v="5185" actId="1076"/>
          <ac:spMkLst>
            <pc:docMk/>
            <pc:sldMk cId="1130860479" sldId="268"/>
            <ac:spMk id="31" creationId="{FF8C1D3E-3380-FFD7-7695-4DD3E592CE65}"/>
          </ac:spMkLst>
        </pc:spChg>
        <pc:spChg chg="add mod">
          <ac:chgData name="Abran Guillaume" userId="e604d9e4-bbd5-4caf-a55a-256e7c31a5d5" providerId="ADAL" clId="{D33EEA64-B6FA-4D9D-84A2-BBEE96686C98}" dt="2024-01-25T15:40:34.926" v="5178" actId="1076"/>
          <ac:spMkLst>
            <pc:docMk/>
            <pc:sldMk cId="1130860479" sldId="268"/>
            <ac:spMk id="32" creationId="{390CB3C0-FB6B-94AD-E4D4-241B09C21535}"/>
          </ac:spMkLst>
        </pc:spChg>
        <pc:spChg chg="del mod">
          <ac:chgData name="Abran Guillaume" userId="e604d9e4-bbd5-4caf-a55a-256e7c31a5d5" providerId="ADAL" clId="{D33EEA64-B6FA-4D9D-84A2-BBEE96686C98}" dt="2024-01-18T14:59:08.781" v="4497" actId="478"/>
          <ac:spMkLst>
            <pc:docMk/>
            <pc:sldMk cId="1130860479" sldId="268"/>
            <ac:spMk id="32" creationId="{8CC4B362-5A01-B987-0574-EF26031CDE16}"/>
          </ac:spMkLst>
        </pc:spChg>
        <pc:spChg chg="del mod">
          <ac:chgData name="Abran Guillaume" userId="e604d9e4-bbd5-4caf-a55a-256e7c31a5d5" providerId="ADAL" clId="{D33EEA64-B6FA-4D9D-84A2-BBEE96686C98}" dt="2024-01-18T14:59:07.234" v="4495" actId="478"/>
          <ac:spMkLst>
            <pc:docMk/>
            <pc:sldMk cId="1130860479" sldId="268"/>
            <ac:spMk id="33" creationId="{3840F2CA-81D4-302F-7A4E-2B79527C6AF1}"/>
          </ac:spMkLst>
        </pc:spChg>
        <pc:spChg chg="add mod">
          <ac:chgData name="Abran Guillaume" userId="e604d9e4-bbd5-4caf-a55a-256e7c31a5d5" providerId="ADAL" clId="{D33EEA64-B6FA-4D9D-84A2-BBEE96686C98}" dt="2024-01-25T15:41:37.079" v="5187" actId="1076"/>
          <ac:spMkLst>
            <pc:docMk/>
            <pc:sldMk cId="1130860479" sldId="268"/>
            <ac:spMk id="33" creationId="{5ACBACE8-3A5C-2891-0C2F-F16B1485AFA3}"/>
          </ac:spMkLst>
        </pc:spChg>
        <pc:grpChg chg="add mod">
          <ac:chgData name="Abran Guillaume" userId="e604d9e4-bbd5-4caf-a55a-256e7c31a5d5" providerId="ADAL" clId="{D33EEA64-B6FA-4D9D-84A2-BBEE96686C98}" dt="2024-01-25T15:24:27.366" v="5006" actId="1076"/>
          <ac:grpSpMkLst>
            <pc:docMk/>
            <pc:sldMk cId="1130860479" sldId="268"/>
            <ac:grpSpMk id="26" creationId="{A19B58B1-F15A-530D-9025-D3EC76F479A1}"/>
          </ac:grpSpMkLst>
        </pc:grpChg>
        <pc:picChg chg="add mod">
          <ac:chgData name="Abran Guillaume" userId="e604d9e4-bbd5-4caf-a55a-256e7c31a5d5" providerId="ADAL" clId="{D33EEA64-B6FA-4D9D-84A2-BBEE96686C98}" dt="2024-01-25T14:42:04.679" v="4564" actId="1076"/>
          <ac:picMkLst>
            <pc:docMk/>
            <pc:sldMk cId="1130860479" sldId="268"/>
            <ac:picMk id="3" creationId="{11D6CA71-A5E9-BC01-80BC-DCED50B55622}"/>
          </ac:picMkLst>
        </pc:picChg>
        <pc:picChg chg="del mod">
          <ac:chgData name="Abran Guillaume" userId="e604d9e4-bbd5-4caf-a55a-256e7c31a5d5" providerId="ADAL" clId="{D33EEA64-B6FA-4D9D-84A2-BBEE96686C98}" dt="2024-01-18T14:58:53.630" v="4492" actId="478"/>
          <ac:picMkLst>
            <pc:docMk/>
            <pc:sldMk cId="1130860479" sldId="268"/>
            <ac:picMk id="4" creationId="{9C7DB606-24C2-F12E-B40B-4B5F244B4759}"/>
          </ac:picMkLst>
        </pc:picChg>
        <pc:cxnChg chg="add mod">
          <ac:chgData name="Abran Guillaume" userId="e604d9e4-bbd5-4caf-a55a-256e7c31a5d5" providerId="ADAL" clId="{D33EEA64-B6FA-4D9D-84A2-BBEE96686C98}" dt="2024-01-25T15:20:37.383" v="4913" actId="1076"/>
          <ac:cxnSpMkLst>
            <pc:docMk/>
            <pc:sldMk cId="1130860479" sldId="268"/>
            <ac:cxnSpMk id="8" creationId="{936B7817-11E0-359D-84BD-F325048D2F6D}"/>
          </ac:cxnSpMkLst>
        </pc:cxnChg>
        <pc:cxnChg chg="add mod">
          <ac:chgData name="Abran Guillaume" userId="e604d9e4-bbd5-4caf-a55a-256e7c31a5d5" providerId="ADAL" clId="{D33EEA64-B6FA-4D9D-84A2-BBEE96686C98}" dt="2024-01-25T15:20:42.086" v="4915" actId="1076"/>
          <ac:cxnSpMkLst>
            <pc:docMk/>
            <pc:sldMk cId="1130860479" sldId="268"/>
            <ac:cxnSpMk id="13" creationId="{1F7C0F8F-C434-FFDF-C3B5-A698CA2E5785}"/>
          </ac:cxnSpMkLst>
        </pc:cxnChg>
        <pc:cxnChg chg="del mod">
          <ac:chgData name="Abran Guillaume" userId="e604d9e4-bbd5-4caf-a55a-256e7c31a5d5" providerId="ADAL" clId="{D33EEA64-B6FA-4D9D-84A2-BBEE96686C98}" dt="2024-01-18T14:59:17.299" v="4505" actId="478"/>
          <ac:cxnSpMkLst>
            <pc:docMk/>
            <pc:sldMk cId="1130860479" sldId="268"/>
            <ac:cxnSpMk id="21" creationId="{89AF8299-CC61-9E5C-0A74-B6B92D169AAD}"/>
          </ac:cxnSpMkLst>
        </pc:cxnChg>
        <pc:cxnChg chg="add del mod">
          <ac:chgData name="Abran Guillaume" userId="e604d9e4-bbd5-4caf-a55a-256e7c31a5d5" providerId="ADAL" clId="{D33EEA64-B6FA-4D9D-84A2-BBEE96686C98}" dt="2024-01-25T15:23:19.364" v="4993" actId="478"/>
          <ac:cxnSpMkLst>
            <pc:docMk/>
            <pc:sldMk cId="1130860479" sldId="268"/>
            <ac:cxnSpMk id="22" creationId="{615EAA6C-FD91-B4C1-2F05-56448D30D06B}"/>
          </ac:cxnSpMkLst>
        </pc:cxnChg>
        <pc:cxnChg chg="del mod">
          <ac:chgData name="Abran Guillaume" userId="e604d9e4-bbd5-4caf-a55a-256e7c31a5d5" providerId="ADAL" clId="{D33EEA64-B6FA-4D9D-84A2-BBEE96686C98}" dt="2024-01-18T14:59:17.848" v="4506" actId="478"/>
          <ac:cxnSpMkLst>
            <pc:docMk/>
            <pc:sldMk cId="1130860479" sldId="268"/>
            <ac:cxnSpMk id="23" creationId="{B70D26D8-7724-D9A7-A41C-D0BEBEFF5B1D}"/>
          </ac:cxnSpMkLst>
        </pc:cxnChg>
        <pc:cxnChg chg="del mod">
          <ac:chgData name="Abran Guillaume" userId="e604d9e4-bbd5-4caf-a55a-256e7c31a5d5" providerId="ADAL" clId="{D33EEA64-B6FA-4D9D-84A2-BBEE96686C98}" dt="2024-01-18T14:59:19.839" v="4509" actId="478"/>
          <ac:cxnSpMkLst>
            <pc:docMk/>
            <pc:sldMk cId="1130860479" sldId="268"/>
            <ac:cxnSpMk id="25" creationId="{8EEC2006-22BF-EFFF-C6D1-10E9E598B94C}"/>
          </ac:cxnSpMkLst>
        </pc:cxnChg>
        <pc:cxnChg chg="del mod">
          <ac:chgData name="Abran Guillaume" userId="e604d9e4-bbd5-4caf-a55a-256e7c31a5d5" providerId="ADAL" clId="{D33EEA64-B6FA-4D9D-84A2-BBEE96686C98}" dt="2024-01-18T14:59:20.346" v="4510" actId="478"/>
          <ac:cxnSpMkLst>
            <pc:docMk/>
            <pc:sldMk cId="1130860479" sldId="268"/>
            <ac:cxnSpMk id="27" creationId="{F84AFAF5-0C3A-5F53-0137-9DE726C23937}"/>
          </ac:cxnSpMkLst>
        </pc:cxnChg>
        <pc:cxnChg chg="del">
          <ac:chgData name="Abran Guillaume" userId="e604d9e4-bbd5-4caf-a55a-256e7c31a5d5" providerId="ADAL" clId="{D33EEA64-B6FA-4D9D-84A2-BBEE96686C98}" dt="2024-01-18T14:59:11.729" v="4500" actId="478"/>
          <ac:cxnSpMkLst>
            <pc:docMk/>
            <pc:sldMk cId="1130860479" sldId="268"/>
            <ac:cxnSpMk id="29" creationId="{03AD3145-3004-D52C-E700-29C2C4128FBC}"/>
          </ac:cxnSpMkLst>
        </pc:cxnChg>
        <pc:cxnChg chg="add mod">
          <ac:chgData name="Abran Guillaume" userId="e604d9e4-bbd5-4caf-a55a-256e7c31a5d5" providerId="ADAL" clId="{D33EEA64-B6FA-4D9D-84A2-BBEE96686C98}" dt="2024-01-25T15:41:51.085" v="5190" actId="1582"/>
          <ac:cxnSpMkLst>
            <pc:docMk/>
            <pc:sldMk cId="1130860479" sldId="268"/>
            <ac:cxnSpMk id="35" creationId="{F7FF8CE1-921C-1BF6-EBF1-83889CA1FC58}"/>
          </ac:cxnSpMkLst>
        </pc:cxnChg>
        <pc:cxnChg chg="add mod">
          <ac:chgData name="Abran Guillaume" userId="e604d9e4-bbd5-4caf-a55a-256e7c31a5d5" providerId="ADAL" clId="{D33EEA64-B6FA-4D9D-84A2-BBEE96686C98}" dt="2024-01-25T15:42:05.149" v="5193" actId="1582"/>
          <ac:cxnSpMkLst>
            <pc:docMk/>
            <pc:sldMk cId="1130860479" sldId="268"/>
            <ac:cxnSpMk id="37" creationId="{1A5F10BC-04C9-616B-C7A6-2DDB7B864F04}"/>
          </ac:cxnSpMkLst>
        </pc:cxnChg>
        <pc:cxnChg chg="add mod">
          <ac:chgData name="Abran Guillaume" userId="e604d9e4-bbd5-4caf-a55a-256e7c31a5d5" providerId="ADAL" clId="{D33EEA64-B6FA-4D9D-84A2-BBEE96686C98}" dt="2024-01-25T15:42:16.996" v="5196" actId="1582"/>
          <ac:cxnSpMkLst>
            <pc:docMk/>
            <pc:sldMk cId="1130860479" sldId="268"/>
            <ac:cxnSpMk id="39" creationId="{722EC984-8E7D-5DD6-BB41-864473BAAEC8}"/>
          </ac:cxnSpMkLst>
        </pc:cxnChg>
        <pc:cxnChg chg="del mod">
          <ac:chgData name="Abran Guillaume" userId="e604d9e4-bbd5-4caf-a55a-256e7c31a5d5" providerId="ADAL" clId="{D33EEA64-B6FA-4D9D-84A2-BBEE96686C98}" dt="2024-01-18T14:59:09.806" v="4498" actId="478"/>
          <ac:cxnSpMkLst>
            <pc:docMk/>
            <pc:sldMk cId="1130860479" sldId="268"/>
            <ac:cxnSpMk id="41" creationId="{D21905D5-A07B-0618-A5FF-914C38379B89}"/>
          </ac:cxnSpMkLst>
        </pc:cxnChg>
        <pc:cxnChg chg="del mod">
          <ac:chgData name="Abran Guillaume" userId="e604d9e4-bbd5-4caf-a55a-256e7c31a5d5" providerId="ADAL" clId="{D33EEA64-B6FA-4D9D-84A2-BBEE96686C98}" dt="2024-01-18T14:59:10.543" v="4499" actId="478"/>
          <ac:cxnSpMkLst>
            <pc:docMk/>
            <pc:sldMk cId="1130860479" sldId="268"/>
            <ac:cxnSpMk id="43" creationId="{D0400C35-5AA8-D347-964C-872324A201E4}"/>
          </ac:cxnSpMkLst>
        </pc:cxnChg>
      </pc:sldChg>
      <pc:sldChg chg="addSp modSp new mod ord modAnim">
        <pc:chgData name="Abran Guillaume" userId="e604d9e4-bbd5-4caf-a55a-256e7c31a5d5" providerId="ADAL" clId="{D33EEA64-B6FA-4D9D-84A2-BBEE96686C98}" dt="2024-02-06T19:13:46.297" v="9049" actId="20577"/>
        <pc:sldMkLst>
          <pc:docMk/>
          <pc:sldMk cId="1949922548" sldId="269"/>
        </pc:sldMkLst>
        <pc:spChg chg="mod">
          <ac:chgData name="Abran Guillaume" userId="e604d9e4-bbd5-4caf-a55a-256e7c31a5d5" providerId="ADAL" clId="{D33EEA64-B6FA-4D9D-84A2-BBEE96686C98}" dt="2024-01-25T14:37:43.749" v="4551" actId="20577"/>
          <ac:spMkLst>
            <pc:docMk/>
            <pc:sldMk cId="1949922548" sldId="269"/>
            <ac:spMk id="2" creationId="{BB2EE781-E2A2-1181-E7AE-A044D057848E}"/>
          </ac:spMkLst>
        </pc:spChg>
        <pc:spChg chg="mod ord">
          <ac:chgData name="Abran Guillaume" userId="e604d9e4-bbd5-4caf-a55a-256e7c31a5d5" providerId="ADAL" clId="{D33EEA64-B6FA-4D9D-84A2-BBEE96686C98}" dt="2024-01-30T09:47:54.080" v="7052" actId="167"/>
          <ac:spMkLst>
            <pc:docMk/>
            <pc:sldMk cId="1949922548" sldId="269"/>
            <ac:spMk id="3" creationId="{209B68AA-8F79-D940-4CAA-184FAC3BC14F}"/>
          </ac:spMkLst>
        </pc:spChg>
        <pc:spChg chg="add mod">
          <ac:chgData name="Abran Guillaume" userId="e604d9e4-bbd5-4caf-a55a-256e7c31a5d5" providerId="ADAL" clId="{D33EEA64-B6FA-4D9D-84A2-BBEE96686C98}" dt="2024-01-30T09:44:58.045" v="7030" actId="1076"/>
          <ac:spMkLst>
            <pc:docMk/>
            <pc:sldMk cId="1949922548" sldId="269"/>
            <ac:spMk id="4" creationId="{3E91BD03-6214-1C76-B431-A49C02FB65A8}"/>
          </ac:spMkLst>
        </pc:spChg>
        <pc:spChg chg="add mod">
          <ac:chgData name="Abran Guillaume" userId="e604d9e4-bbd5-4caf-a55a-256e7c31a5d5" providerId="ADAL" clId="{D33EEA64-B6FA-4D9D-84A2-BBEE96686C98}" dt="2024-01-30T09:44:30.062" v="7022" actId="1582"/>
          <ac:spMkLst>
            <pc:docMk/>
            <pc:sldMk cId="1949922548" sldId="269"/>
            <ac:spMk id="6" creationId="{DA65FBF5-E617-C0D8-09B6-A1B2488BECDD}"/>
          </ac:spMkLst>
        </pc:spChg>
        <pc:spChg chg="add mod">
          <ac:chgData name="Abran Guillaume" userId="e604d9e4-bbd5-4caf-a55a-256e7c31a5d5" providerId="ADAL" clId="{D33EEA64-B6FA-4D9D-84A2-BBEE96686C98}" dt="2024-02-06T16:19:23.093" v="9039" actId="20577"/>
          <ac:spMkLst>
            <pc:docMk/>
            <pc:sldMk cId="1949922548" sldId="269"/>
            <ac:spMk id="7" creationId="{66CCADAB-3127-516B-733F-AE615EC70A41}"/>
          </ac:spMkLst>
        </pc:spChg>
        <pc:spChg chg="add mod">
          <ac:chgData name="Abran Guillaume" userId="e604d9e4-bbd5-4caf-a55a-256e7c31a5d5" providerId="ADAL" clId="{D33EEA64-B6FA-4D9D-84A2-BBEE96686C98}" dt="2024-01-30T09:44:16.298" v="7019" actId="1582"/>
          <ac:spMkLst>
            <pc:docMk/>
            <pc:sldMk cId="1949922548" sldId="269"/>
            <ac:spMk id="8" creationId="{2C7B3D19-D6DF-6591-9E7F-D8F1D2A4763F}"/>
          </ac:spMkLst>
        </pc:spChg>
        <pc:spChg chg="add mod">
          <ac:chgData name="Abran Guillaume" userId="e604d9e4-bbd5-4caf-a55a-256e7c31a5d5" providerId="ADAL" clId="{D33EEA64-B6FA-4D9D-84A2-BBEE96686C98}" dt="2024-01-30T09:44:20.832" v="7020" actId="1582"/>
          <ac:spMkLst>
            <pc:docMk/>
            <pc:sldMk cId="1949922548" sldId="269"/>
            <ac:spMk id="9" creationId="{5FFB2D73-2887-43CC-1CC2-75EBEA192B26}"/>
          </ac:spMkLst>
        </pc:spChg>
        <pc:spChg chg="add mod">
          <ac:chgData name="Abran Guillaume" userId="e604d9e4-bbd5-4caf-a55a-256e7c31a5d5" providerId="ADAL" clId="{D33EEA64-B6FA-4D9D-84A2-BBEE96686C98}" dt="2024-02-06T19:13:46.297" v="9049" actId="20577"/>
          <ac:spMkLst>
            <pc:docMk/>
            <pc:sldMk cId="1949922548" sldId="269"/>
            <ac:spMk id="10" creationId="{2B4CE1BE-5E1D-E4DF-1113-B34145DC0C59}"/>
          </ac:spMkLst>
        </pc:spChg>
        <pc:picChg chg="add mod ord">
          <ac:chgData name="Abran Guillaume" userId="e604d9e4-bbd5-4caf-a55a-256e7c31a5d5" providerId="ADAL" clId="{D33EEA64-B6FA-4D9D-84A2-BBEE96686C98}" dt="2024-02-06T16:19:28.251" v="9040" actId="166"/>
          <ac:picMkLst>
            <pc:docMk/>
            <pc:sldMk cId="1949922548" sldId="269"/>
            <ac:picMk id="5" creationId="{22E0D5E2-8FB6-1F7C-C855-C8DB8C37FD73}"/>
          </ac:picMkLst>
        </pc:picChg>
        <pc:cxnChg chg="add mod">
          <ac:chgData name="Abran Guillaume" userId="e604d9e4-bbd5-4caf-a55a-256e7c31a5d5" providerId="ADAL" clId="{D33EEA64-B6FA-4D9D-84A2-BBEE96686C98}" dt="2024-01-30T09:44:58.045" v="7030" actId="1076"/>
          <ac:cxnSpMkLst>
            <pc:docMk/>
            <pc:sldMk cId="1949922548" sldId="269"/>
            <ac:cxnSpMk id="12" creationId="{B8A94AC3-1B06-1535-ED0B-EA978BF740F7}"/>
          </ac:cxnSpMkLst>
        </pc:cxnChg>
        <pc:cxnChg chg="add mod">
          <ac:chgData name="Abran Guillaume" userId="e604d9e4-bbd5-4caf-a55a-256e7c31a5d5" providerId="ADAL" clId="{D33EEA64-B6FA-4D9D-84A2-BBEE96686C98}" dt="2024-01-30T09:45:02.781" v="7031" actId="14100"/>
          <ac:cxnSpMkLst>
            <pc:docMk/>
            <pc:sldMk cId="1949922548" sldId="269"/>
            <ac:cxnSpMk id="14" creationId="{3BF48EE9-BC93-8D62-89FA-EC25580878A3}"/>
          </ac:cxnSpMkLst>
        </pc:cxnChg>
        <pc:cxnChg chg="add mod">
          <ac:chgData name="Abran Guillaume" userId="e604d9e4-bbd5-4caf-a55a-256e7c31a5d5" providerId="ADAL" clId="{D33EEA64-B6FA-4D9D-84A2-BBEE96686C98}" dt="2024-02-06T19:13:45.650" v="9045" actId="20577"/>
          <ac:cxnSpMkLst>
            <pc:docMk/>
            <pc:sldMk cId="1949922548" sldId="269"/>
            <ac:cxnSpMk id="18" creationId="{A5DFE969-B6FE-1831-CF84-ADFCDEBBC67B}"/>
          </ac:cxnSpMkLst>
        </pc:cxnChg>
        <pc:cxnChg chg="add mod">
          <ac:chgData name="Abran Guillaume" userId="e604d9e4-bbd5-4caf-a55a-256e7c31a5d5" providerId="ADAL" clId="{D33EEA64-B6FA-4D9D-84A2-BBEE96686C98}" dt="2024-02-06T19:13:45.650" v="9045" actId="20577"/>
          <ac:cxnSpMkLst>
            <pc:docMk/>
            <pc:sldMk cId="1949922548" sldId="269"/>
            <ac:cxnSpMk id="20" creationId="{762EF67D-3883-5998-6CF7-C16B630BDBAE}"/>
          </ac:cxnSpMkLst>
        </pc:cxnChg>
      </pc:sldChg>
      <pc:sldChg chg="addSp delSp modSp new mod ord delAnim modAnim">
        <pc:chgData name="Abran Guillaume" userId="e604d9e4-bbd5-4caf-a55a-256e7c31a5d5" providerId="ADAL" clId="{D33EEA64-B6FA-4D9D-84A2-BBEE96686C98}" dt="2024-02-05T13:12:20.102" v="8946" actId="20577"/>
        <pc:sldMkLst>
          <pc:docMk/>
          <pc:sldMk cId="3541152877" sldId="270"/>
        </pc:sldMkLst>
        <pc:spChg chg="mod">
          <ac:chgData name="Abran Guillaume" userId="e604d9e4-bbd5-4caf-a55a-256e7c31a5d5" providerId="ADAL" clId="{D33EEA64-B6FA-4D9D-84A2-BBEE96686C98}" dt="2024-02-05T13:12:20.102" v="8946" actId="20577"/>
          <ac:spMkLst>
            <pc:docMk/>
            <pc:sldMk cId="3541152877" sldId="270"/>
            <ac:spMk id="2" creationId="{B4062836-ACB4-58BE-9893-BB7D5DC0CF03}"/>
          </ac:spMkLst>
        </pc:spChg>
        <pc:spChg chg="del">
          <ac:chgData name="Abran Guillaume" userId="e604d9e4-bbd5-4caf-a55a-256e7c31a5d5" providerId="ADAL" clId="{D33EEA64-B6FA-4D9D-84A2-BBEE96686C98}" dt="2024-01-26T09:19:24.102" v="5726" actId="931"/>
          <ac:spMkLst>
            <pc:docMk/>
            <pc:sldMk cId="3541152877" sldId="270"/>
            <ac:spMk id="3" creationId="{082742AD-5A9A-1A53-C4FE-0EA15D93B25D}"/>
          </ac:spMkLst>
        </pc:spChg>
        <pc:spChg chg="add del mod">
          <ac:chgData name="Abran Guillaume" userId="e604d9e4-bbd5-4caf-a55a-256e7c31a5d5" providerId="ADAL" clId="{D33EEA64-B6FA-4D9D-84A2-BBEE96686C98}" dt="2024-01-30T08:11:40.181" v="6184" actId="478"/>
          <ac:spMkLst>
            <pc:docMk/>
            <pc:sldMk cId="3541152877" sldId="270"/>
            <ac:spMk id="4" creationId="{1EC95757-908F-1969-E1DD-A75A7065F87A}"/>
          </ac:spMkLst>
        </pc:spChg>
        <pc:spChg chg="add mod">
          <ac:chgData name="Abran Guillaume" userId="e604d9e4-bbd5-4caf-a55a-256e7c31a5d5" providerId="ADAL" clId="{D33EEA64-B6FA-4D9D-84A2-BBEE96686C98}" dt="2024-01-30T08:11:51.375" v="6188" actId="1076"/>
          <ac:spMkLst>
            <pc:docMk/>
            <pc:sldMk cId="3541152877" sldId="270"/>
            <ac:spMk id="14" creationId="{D95ACF85-53E3-65C1-0B21-074FEF4DBE34}"/>
          </ac:spMkLst>
        </pc:spChg>
        <pc:picChg chg="add del mod">
          <ac:chgData name="Abran Guillaume" userId="e604d9e4-bbd5-4caf-a55a-256e7c31a5d5" providerId="ADAL" clId="{D33EEA64-B6FA-4D9D-84A2-BBEE96686C98}" dt="2024-01-30T07:53:10.244" v="6045" actId="21"/>
          <ac:picMkLst>
            <pc:docMk/>
            <pc:sldMk cId="3541152877" sldId="270"/>
            <ac:picMk id="5" creationId="{909E193A-A899-0B6B-F8FB-70A702ADAC7F}"/>
          </ac:picMkLst>
        </pc:picChg>
        <pc:picChg chg="add del mod">
          <ac:chgData name="Abran Guillaume" userId="e604d9e4-bbd5-4caf-a55a-256e7c31a5d5" providerId="ADAL" clId="{D33EEA64-B6FA-4D9D-84A2-BBEE96686C98}" dt="2024-01-26T09:31:28.619" v="5740" actId="478"/>
          <ac:picMkLst>
            <pc:docMk/>
            <pc:sldMk cId="3541152877" sldId="270"/>
            <ac:picMk id="7" creationId="{AEC8C046-BE9B-89D9-C6C1-F4DB2B7FE8C9}"/>
          </ac:picMkLst>
        </pc:picChg>
        <pc:picChg chg="add del mod">
          <ac:chgData name="Abran Guillaume" userId="e604d9e4-bbd5-4caf-a55a-256e7c31a5d5" providerId="ADAL" clId="{D33EEA64-B6FA-4D9D-84A2-BBEE96686C98}" dt="2024-01-26T09:34:11.918" v="5762" actId="478"/>
          <ac:picMkLst>
            <pc:docMk/>
            <pc:sldMk cId="3541152877" sldId="270"/>
            <ac:picMk id="9" creationId="{4DA3648F-F376-180A-00DB-450429D72407}"/>
          </ac:picMkLst>
        </pc:picChg>
        <pc:picChg chg="add mod">
          <ac:chgData name="Abran Guillaume" userId="e604d9e4-bbd5-4caf-a55a-256e7c31a5d5" providerId="ADAL" clId="{D33EEA64-B6FA-4D9D-84A2-BBEE96686C98}" dt="2024-01-30T08:11:49.527" v="6187" actId="1076"/>
          <ac:picMkLst>
            <pc:docMk/>
            <pc:sldMk cId="3541152877" sldId="270"/>
            <ac:picMk id="11" creationId="{02D7523A-F4A1-A052-86ED-66613C534A05}"/>
          </ac:picMkLst>
        </pc:picChg>
        <pc:picChg chg="add mod">
          <ac:chgData name="Abran Guillaume" userId="e604d9e4-bbd5-4caf-a55a-256e7c31a5d5" providerId="ADAL" clId="{D33EEA64-B6FA-4D9D-84A2-BBEE96686C98}" dt="2024-01-30T08:11:46.175" v="6186" actId="1076"/>
          <ac:picMkLst>
            <pc:docMk/>
            <pc:sldMk cId="3541152877" sldId="270"/>
            <ac:picMk id="13" creationId="{69A8CC89-928D-906D-B4C9-40342D24AD58}"/>
          </ac:picMkLst>
        </pc:picChg>
      </pc:sldChg>
      <pc:sldChg chg="modSp new mod modAnim">
        <pc:chgData name="Abran Guillaume" userId="e604d9e4-bbd5-4caf-a55a-256e7c31a5d5" providerId="ADAL" clId="{D33EEA64-B6FA-4D9D-84A2-BBEE96686C98}" dt="2024-01-30T13:12:13.907" v="8883"/>
        <pc:sldMkLst>
          <pc:docMk/>
          <pc:sldMk cId="3136083170" sldId="271"/>
        </pc:sldMkLst>
        <pc:spChg chg="mod">
          <ac:chgData name="Abran Guillaume" userId="e604d9e4-bbd5-4caf-a55a-256e7c31a5d5" providerId="ADAL" clId="{D33EEA64-B6FA-4D9D-84A2-BBEE96686C98}" dt="2024-01-30T13:03:09.885" v="8380" actId="1076"/>
          <ac:spMkLst>
            <pc:docMk/>
            <pc:sldMk cId="3136083170" sldId="271"/>
            <ac:spMk id="2" creationId="{47527300-B373-E9E5-B4DE-E50DFCDD2A5C}"/>
          </ac:spMkLst>
        </pc:spChg>
        <pc:spChg chg="mod">
          <ac:chgData name="Abran Guillaume" userId="e604d9e4-bbd5-4caf-a55a-256e7c31a5d5" providerId="ADAL" clId="{D33EEA64-B6FA-4D9D-84A2-BBEE96686C98}" dt="2024-01-30T13:11:26.701" v="8880" actId="113"/>
          <ac:spMkLst>
            <pc:docMk/>
            <pc:sldMk cId="3136083170" sldId="271"/>
            <ac:spMk id="3" creationId="{5D7AFF96-238F-314F-B400-66DF5F6EAD5A}"/>
          </ac:spMkLst>
        </pc:spChg>
      </pc:sldChg>
      <pc:sldChg chg="addSp delSp modSp new mod modAnim">
        <pc:chgData name="Abran Guillaume" userId="e604d9e4-bbd5-4caf-a55a-256e7c31a5d5" providerId="ADAL" clId="{D33EEA64-B6FA-4D9D-84A2-BBEE96686C98}" dt="2024-01-30T12:42:01.655" v="7626" actId="20577"/>
        <pc:sldMkLst>
          <pc:docMk/>
          <pc:sldMk cId="3198313528" sldId="272"/>
        </pc:sldMkLst>
        <pc:spChg chg="mod">
          <ac:chgData name="Abran Guillaume" userId="e604d9e4-bbd5-4caf-a55a-256e7c31a5d5" providerId="ADAL" clId="{D33EEA64-B6FA-4D9D-84A2-BBEE96686C98}" dt="2024-01-30T07:53:05.384" v="6044"/>
          <ac:spMkLst>
            <pc:docMk/>
            <pc:sldMk cId="3198313528" sldId="272"/>
            <ac:spMk id="2" creationId="{84D27D9B-86DE-0321-3ABC-C97FAA147799}"/>
          </ac:spMkLst>
        </pc:spChg>
        <pc:spChg chg="del">
          <ac:chgData name="Abran Guillaume" userId="e604d9e4-bbd5-4caf-a55a-256e7c31a5d5" providerId="ADAL" clId="{D33EEA64-B6FA-4D9D-84A2-BBEE96686C98}" dt="2024-01-30T07:53:13.291" v="6046"/>
          <ac:spMkLst>
            <pc:docMk/>
            <pc:sldMk cId="3198313528" sldId="272"/>
            <ac:spMk id="3" creationId="{3073E545-5E40-85B2-6D74-8C24E53A437E}"/>
          </ac:spMkLst>
        </pc:spChg>
        <pc:spChg chg="add del mod">
          <ac:chgData name="Abran Guillaume" userId="e604d9e4-bbd5-4caf-a55a-256e7c31a5d5" providerId="ADAL" clId="{D33EEA64-B6FA-4D9D-84A2-BBEE96686C98}" dt="2024-01-30T07:59:26.337" v="6049" actId="931"/>
          <ac:spMkLst>
            <pc:docMk/>
            <pc:sldMk cId="3198313528" sldId="272"/>
            <ac:spMk id="6" creationId="{F867F54D-B572-97A3-0CF1-C6925F000242}"/>
          </ac:spMkLst>
        </pc:spChg>
        <pc:spChg chg="add del mod">
          <ac:chgData name="Abran Guillaume" userId="e604d9e4-bbd5-4caf-a55a-256e7c31a5d5" providerId="ADAL" clId="{D33EEA64-B6FA-4D9D-84A2-BBEE96686C98}" dt="2024-01-30T08:00:00.743" v="6056" actId="931"/>
          <ac:spMkLst>
            <pc:docMk/>
            <pc:sldMk cId="3198313528" sldId="272"/>
            <ac:spMk id="10" creationId="{EB07073C-E64D-C3DB-D43A-30B1DCCFE647}"/>
          </ac:spMkLst>
        </pc:spChg>
        <pc:spChg chg="add mod">
          <ac:chgData name="Abran Guillaume" userId="e604d9e4-bbd5-4caf-a55a-256e7c31a5d5" providerId="ADAL" clId="{D33EEA64-B6FA-4D9D-84A2-BBEE96686C98}" dt="2024-01-30T12:41:59.191" v="7624" actId="20577"/>
          <ac:spMkLst>
            <pc:docMk/>
            <pc:sldMk cId="3198313528" sldId="272"/>
            <ac:spMk id="13" creationId="{B3149FFF-BB87-909D-719B-6A338568BFFB}"/>
          </ac:spMkLst>
        </pc:spChg>
        <pc:spChg chg="add mod">
          <ac:chgData name="Abran Guillaume" userId="e604d9e4-bbd5-4caf-a55a-256e7c31a5d5" providerId="ADAL" clId="{D33EEA64-B6FA-4D9D-84A2-BBEE96686C98}" dt="2024-01-30T12:42:01.655" v="7626" actId="20577"/>
          <ac:spMkLst>
            <pc:docMk/>
            <pc:sldMk cId="3198313528" sldId="272"/>
            <ac:spMk id="16" creationId="{7D438691-8518-5E5A-27C2-5E3639A83FED}"/>
          </ac:spMkLst>
        </pc:spChg>
        <pc:spChg chg="add mod">
          <ac:chgData name="Abran Guillaume" userId="e604d9e4-bbd5-4caf-a55a-256e7c31a5d5" providerId="ADAL" clId="{D33EEA64-B6FA-4D9D-84A2-BBEE96686C98}" dt="2024-01-30T08:08:43.971" v="6177" actId="13822"/>
          <ac:spMkLst>
            <pc:docMk/>
            <pc:sldMk cId="3198313528" sldId="272"/>
            <ac:spMk id="17" creationId="{2EC390B1-1B18-E096-6394-73F48A4DB39F}"/>
          </ac:spMkLst>
        </pc:spChg>
        <pc:spChg chg="add mod">
          <ac:chgData name="Abran Guillaume" userId="e604d9e4-bbd5-4caf-a55a-256e7c31a5d5" providerId="ADAL" clId="{D33EEA64-B6FA-4D9D-84A2-BBEE96686C98}" dt="2024-01-30T08:08:48.888" v="6179" actId="1076"/>
          <ac:spMkLst>
            <pc:docMk/>
            <pc:sldMk cId="3198313528" sldId="272"/>
            <ac:spMk id="18" creationId="{9AAA2047-CC5A-49EC-CAB6-A6A62E4532B6}"/>
          </ac:spMkLst>
        </pc:spChg>
        <pc:picChg chg="add del mod">
          <ac:chgData name="Abran Guillaume" userId="e604d9e4-bbd5-4caf-a55a-256e7c31a5d5" providerId="ADAL" clId="{D33EEA64-B6FA-4D9D-84A2-BBEE96686C98}" dt="2024-01-30T07:53:19.313" v="6048" actId="478"/>
          <ac:picMkLst>
            <pc:docMk/>
            <pc:sldMk cId="3198313528" sldId="272"/>
            <ac:picMk id="4" creationId="{E878EE4F-5308-A3D5-4C3E-A77425B783AF}"/>
          </ac:picMkLst>
        </pc:picChg>
        <pc:picChg chg="add del mod">
          <ac:chgData name="Abran Guillaume" userId="e604d9e4-bbd5-4caf-a55a-256e7c31a5d5" providerId="ADAL" clId="{D33EEA64-B6FA-4D9D-84A2-BBEE96686C98}" dt="2024-01-30T07:59:37.554" v="6055" actId="478"/>
          <ac:picMkLst>
            <pc:docMk/>
            <pc:sldMk cId="3198313528" sldId="272"/>
            <ac:picMk id="8" creationId="{477EACC5-13D8-66A5-4A12-64C58ADE3EA3}"/>
          </ac:picMkLst>
        </pc:picChg>
        <pc:picChg chg="add mod">
          <ac:chgData name="Abran Guillaume" userId="e604d9e4-bbd5-4caf-a55a-256e7c31a5d5" providerId="ADAL" clId="{D33EEA64-B6FA-4D9D-84A2-BBEE96686C98}" dt="2024-01-30T08:00:05.319" v="6060" actId="14100"/>
          <ac:picMkLst>
            <pc:docMk/>
            <pc:sldMk cId="3198313528" sldId="272"/>
            <ac:picMk id="12" creationId="{4BB9CFE9-3AA7-FF46-F2BB-9C7385DDE65D}"/>
          </ac:picMkLst>
        </pc:picChg>
        <pc:picChg chg="add mod">
          <ac:chgData name="Abran Guillaume" userId="e604d9e4-bbd5-4caf-a55a-256e7c31a5d5" providerId="ADAL" clId="{D33EEA64-B6FA-4D9D-84A2-BBEE96686C98}" dt="2024-01-30T08:08:17.184" v="6174" actId="1076"/>
          <ac:picMkLst>
            <pc:docMk/>
            <pc:sldMk cId="3198313528" sldId="272"/>
            <ac:picMk id="15" creationId="{0351CA0D-52E7-704C-65CD-72C14BB22C14}"/>
          </ac:picMkLst>
        </pc:picChg>
      </pc:sldChg>
      <pc:sldChg chg="addSp delSp modSp new mod setBg">
        <pc:chgData name="Abran Guillaume" userId="e604d9e4-bbd5-4caf-a55a-256e7c31a5d5" providerId="ADAL" clId="{D33EEA64-B6FA-4D9D-84A2-BBEE96686C98}" dt="2024-01-30T10:08:23.011" v="7532" actId="1076"/>
        <pc:sldMkLst>
          <pc:docMk/>
          <pc:sldMk cId="1676580432" sldId="273"/>
        </pc:sldMkLst>
        <pc:spChg chg="mod">
          <ac:chgData name="Abran Guillaume" userId="e604d9e4-bbd5-4caf-a55a-256e7c31a5d5" providerId="ADAL" clId="{D33EEA64-B6FA-4D9D-84A2-BBEE96686C98}" dt="2024-01-30T10:00:48.859" v="7377" actId="1076"/>
          <ac:spMkLst>
            <pc:docMk/>
            <pc:sldMk cId="1676580432" sldId="273"/>
            <ac:spMk id="2" creationId="{800F1F01-797B-4C6B-0323-071EB1526165}"/>
          </ac:spMkLst>
        </pc:spChg>
        <pc:spChg chg="mod">
          <ac:chgData name="Abran Guillaume" userId="e604d9e4-bbd5-4caf-a55a-256e7c31a5d5" providerId="ADAL" clId="{D33EEA64-B6FA-4D9D-84A2-BBEE96686C98}" dt="2024-01-30T10:06:26.752" v="7491" actId="1076"/>
          <ac:spMkLst>
            <pc:docMk/>
            <pc:sldMk cId="1676580432" sldId="273"/>
            <ac:spMk id="3" creationId="{763D196F-6823-C3E2-7B2F-818CC988859A}"/>
          </ac:spMkLst>
        </pc:spChg>
        <pc:spChg chg="add mod">
          <ac:chgData name="Abran Guillaume" userId="e604d9e4-bbd5-4caf-a55a-256e7c31a5d5" providerId="ADAL" clId="{D33EEA64-B6FA-4D9D-84A2-BBEE96686C98}" dt="2024-01-30T10:08:23.011" v="7532" actId="1076"/>
          <ac:spMkLst>
            <pc:docMk/>
            <pc:sldMk cId="1676580432" sldId="273"/>
            <ac:spMk id="22" creationId="{488049CC-730A-A272-6C52-90B8AAB35356}"/>
          </ac:spMkLst>
        </pc:spChg>
        <pc:grpChg chg="add mod">
          <ac:chgData name="Abran Guillaume" userId="e604d9e4-bbd5-4caf-a55a-256e7c31a5d5" providerId="ADAL" clId="{D33EEA64-B6FA-4D9D-84A2-BBEE96686C98}" dt="2024-01-30T10:03:52.060" v="7397" actId="1076"/>
          <ac:grpSpMkLst>
            <pc:docMk/>
            <pc:sldMk cId="1676580432" sldId="273"/>
            <ac:grpSpMk id="9" creationId="{5A11E7CB-B9EA-FD80-F1AB-8673C06E5127}"/>
          </ac:grpSpMkLst>
        </pc:grpChg>
        <pc:grpChg chg="add mod">
          <ac:chgData name="Abran Guillaume" userId="e604d9e4-bbd5-4caf-a55a-256e7c31a5d5" providerId="ADAL" clId="{D33EEA64-B6FA-4D9D-84A2-BBEE96686C98}" dt="2024-01-30T10:04:48.267" v="7407" actId="14100"/>
          <ac:grpSpMkLst>
            <pc:docMk/>
            <pc:sldMk cId="1676580432" sldId="273"/>
            <ac:grpSpMk id="17" creationId="{C5A66B52-29D1-B503-A982-E378E57D285E}"/>
          </ac:grpSpMkLst>
        </pc:grpChg>
        <pc:picChg chg="add del mod">
          <ac:chgData name="Abran Guillaume" userId="e604d9e4-bbd5-4caf-a55a-256e7c31a5d5" providerId="ADAL" clId="{D33EEA64-B6FA-4D9D-84A2-BBEE96686C98}" dt="2024-01-30T09:55:25.335" v="7199" actId="478"/>
          <ac:picMkLst>
            <pc:docMk/>
            <pc:sldMk cId="1676580432" sldId="273"/>
            <ac:picMk id="4" creationId="{D35214A5-A942-4068-A160-6F0C19A09CDF}"/>
          </ac:picMkLst>
        </pc:picChg>
        <pc:picChg chg="add del mod">
          <ac:chgData name="Abran Guillaume" userId="e604d9e4-bbd5-4caf-a55a-256e7c31a5d5" providerId="ADAL" clId="{D33EEA64-B6FA-4D9D-84A2-BBEE96686C98}" dt="2024-01-30T09:57:05.667" v="7264" actId="21"/>
          <ac:picMkLst>
            <pc:docMk/>
            <pc:sldMk cId="1676580432" sldId="273"/>
            <ac:picMk id="5" creationId="{355944E1-1514-CCC8-7AA5-E6DE06E8602B}"/>
          </ac:picMkLst>
        </pc:picChg>
        <pc:picChg chg="add mod">
          <ac:chgData name="Abran Guillaume" userId="e604d9e4-bbd5-4caf-a55a-256e7c31a5d5" providerId="ADAL" clId="{D33EEA64-B6FA-4D9D-84A2-BBEE96686C98}" dt="2024-01-30T10:02:10.165" v="7385" actId="207"/>
          <ac:picMkLst>
            <pc:docMk/>
            <pc:sldMk cId="1676580432" sldId="273"/>
            <ac:picMk id="7" creationId="{49F5006A-F16C-D145-AAFE-7ED53D4C117C}"/>
          </ac:picMkLst>
        </pc:picChg>
        <pc:picChg chg="add mod">
          <ac:chgData name="Abran Guillaume" userId="e604d9e4-bbd5-4caf-a55a-256e7c31a5d5" providerId="ADAL" clId="{D33EEA64-B6FA-4D9D-84A2-BBEE96686C98}" dt="2024-01-30T10:00:21.363" v="7327" actId="1076"/>
          <ac:picMkLst>
            <pc:docMk/>
            <pc:sldMk cId="1676580432" sldId="273"/>
            <ac:picMk id="8" creationId="{1A1D9686-A582-A414-BA1C-3AAB01BD9CE9}"/>
          </ac:picMkLst>
        </pc:picChg>
        <pc:picChg chg="mod">
          <ac:chgData name="Abran Guillaume" userId="e604d9e4-bbd5-4caf-a55a-256e7c31a5d5" providerId="ADAL" clId="{D33EEA64-B6FA-4D9D-84A2-BBEE96686C98}" dt="2024-01-30T10:03:05.556" v="7386"/>
          <ac:picMkLst>
            <pc:docMk/>
            <pc:sldMk cId="1676580432" sldId="273"/>
            <ac:picMk id="10" creationId="{8AEBB184-BF0F-2E93-8BA1-F6BD66FE5A7A}"/>
          </ac:picMkLst>
        </pc:picChg>
        <pc:picChg chg="mod">
          <ac:chgData name="Abran Guillaume" userId="e604d9e4-bbd5-4caf-a55a-256e7c31a5d5" providerId="ADAL" clId="{D33EEA64-B6FA-4D9D-84A2-BBEE96686C98}" dt="2024-01-30T10:04:21.915" v="7406" actId="1076"/>
          <ac:picMkLst>
            <pc:docMk/>
            <pc:sldMk cId="1676580432" sldId="273"/>
            <ac:picMk id="11" creationId="{65A48DDA-FF75-DC7F-2E30-1664F85807DD}"/>
          </ac:picMkLst>
        </pc:picChg>
        <pc:picChg chg="mod">
          <ac:chgData name="Abran Guillaume" userId="e604d9e4-bbd5-4caf-a55a-256e7c31a5d5" providerId="ADAL" clId="{D33EEA64-B6FA-4D9D-84A2-BBEE96686C98}" dt="2024-01-30T10:04:17.588" v="7404" actId="1076"/>
          <ac:picMkLst>
            <pc:docMk/>
            <pc:sldMk cId="1676580432" sldId="273"/>
            <ac:picMk id="12" creationId="{5332291B-6B68-F664-D50A-B9BCB4E027DE}"/>
          </ac:picMkLst>
        </pc:picChg>
        <pc:picChg chg="mod">
          <ac:chgData name="Abran Guillaume" userId="e604d9e4-bbd5-4caf-a55a-256e7c31a5d5" providerId="ADAL" clId="{D33EEA64-B6FA-4D9D-84A2-BBEE96686C98}" dt="2024-01-30T10:04:15.581" v="7403" actId="1076"/>
          <ac:picMkLst>
            <pc:docMk/>
            <pc:sldMk cId="1676580432" sldId="273"/>
            <ac:picMk id="13" creationId="{6C4670D6-9D0C-696A-C0E7-AF16DD9B29A5}"/>
          </ac:picMkLst>
        </pc:picChg>
        <pc:picChg chg="del mod">
          <ac:chgData name="Abran Guillaume" userId="e604d9e4-bbd5-4caf-a55a-256e7c31a5d5" providerId="ADAL" clId="{D33EEA64-B6FA-4D9D-84A2-BBEE96686C98}" dt="2024-01-30T10:03:49.116" v="7396" actId="478"/>
          <ac:picMkLst>
            <pc:docMk/>
            <pc:sldMk cId="1676580432" sldId="273"/>
            <ac:picMk id="14" creationId="{842D0DD8-6150-18DC-983C-1BD7C4E7D9A7}"/>
          </ac:picMkLst>
        </pc:picChg>
        <pc:picChg chg="mod">
          <ac:chgData name="Abran Guillaume" userId="e604d9e4-bbd5-4caf-a55a-256e7c31a5d5" providerId="ADAL" clId="{D33EEA64-B6FA-4D9D-84A2-BBEE96686C98}" dt="2024-01-30T10:04:12.427" v="7402" actId="1076"/>
          <ac:picMkLst>
            <pc:docMk/>
            <pc:sldMk cId="1676580432" sldId="273"/>
            <ac:picMk id="15" creationId="{66BBD8D0-2800-2C2D-C423-1C1B31DA421F}"/>
          </ac:picMkLst>
        </pc:picChg>
        <pc:picChg chg="mod">
          <ac:chgData name="Abran Guillaume" userId="e604d9e4-bbd5-4caf-a55a-256e7c31a5d5" providerId="ADAL" clId="{D33EEA64-B6FA-4D9D-84A2-BBEE96686C98}" dt="2024-01-30T10:04:19.819" v="7405" actId="1076"/>
          <ac:picMkLst>
            <pc:docMk/>
            <pc:sldMk cId="1676580432" sldId="273"/>
            <ac:picMk id="16" creationId="{D1CD90DC-466B-67DF-1778-B72909A908C7}"/>
          </ac:picMkLst>
        </pc:picChg>
        <pc:picChg chg="mod">
          <ac:chgData name="Abran Guillaume" userId="e604d9e4-bbd5-4caf-a55a-256e7c31a5d5" providerId="ADAL" clId="{D33EEA64-B6FA-4D9D-84A2-BBEE96686C98}" dt="2024-01-30T10:03:05.556" v="7386"/>
          <ac:picMkLst>
            <pc:docMk/>
            <pc:sldMk cId="1676580432" sldId="273"/>
            <ac:picMk id="18" creationId="{212989EB-E660-7F56-3F0A-1E9B11DAA4A5}"/>
          </ac:picMkLst>
        </pc:picChg>
        <pc:picChg chg="mod">
          <ac:chgData name="Abran Guillaume" userId="e604d9e4-bbd5-4caf-a55a-256e7c31a5d5" providerId="ADAL" clId="{D33EEA64-B6FA-4D9D-84A2-BBEE96686C98}" dt="2024-01-30T10:03:05.556" v="7386"/>
          <ac:picMkLst>
            <pc:docMk/>
            <pc:sldMk cId="1676580432" sldId="273"/>
            <ac:picMk id="19" creationId="{AF0EBDBA-2406-9437-F501-62A557141F03}"/>
          </ac:picMkLst>
        </pc:picChg>
        <pc:picChg chg="mod">
          <ac:chgData name="Abran Guillaume" userId="e604d9e4-bbd5-4caf-a55a-256e7c31a5d5" providerId="ADAL" clId="{D33EEA64-B6FA-4D9D-84A2-BBEE96686C98}" dt="2024-01-30T10:03:05.556" v="7386"/>
          <ac:picMkLst>
            <pc:docMk/>
            <pc:sldMk cId="1676580432" sldId="273"/>
            <ac:picMk id="20" creationId="{B9417642-360F-E238-8768-BE3BF39FBCE9}"/>
          </ac:picMkLst>
        </pc:picChg>
        <pc:picChg chg="add mod">
          <ac:chgData name="Abran Guillaume" userId="e604d9e4-bbd5-4caf-a55a-256e7c31a5d5" providerId="ADAL" clId="{D33EEA64-B6FA-4D9D-84A2-BBEE96686C98}" dt="2024-01-30T10:06:15.092" v="7489" actId="1076"/>
          <ac:picMkLst>
            <pc:docMk/>
            <pc:sldMk cId="1676580432" sldId="273"/>
            <ac:picMk id="23" creationId="{AC92E3DE-E951-8568-AA13-A6CF6E438B43}"/>
          </ac:picMkLst>
        </pc:picChg>
        <pc:picChg chg="add mod">
          <ac:chgData name="Abran Guillaume" userId="e604d9e4-bbd5-4caf-a55a-256e7c31a5d5" providerId="ADAL" clId="{D33EEA64-B6FA-4D9D-84A2-BBEE96686C98}" dt="2024-01-30T10:06:10.988" v="7487" actId="1076"/>
          <ac:picMkLst>
            <pc:docMk/>
            <pc:sldMk cId="1676580432" sldId="273"/>
            <ac:picMk id="24" creationId="{03DBED6C-212E-0224-34D8-F2D8D8AFAA2A}"/>
          </ac:picMkLst>
        </pc:picChg>
        <pc:picChg chg="add mod">
          <ac:chgData name="Abran Guillaume" userId="e604d9e4-bbd5-4caf-a55a-256e7c31a5d5" providerId="ADAL" clId="{D33EEA64-B6FA-4D9D-84A2-BBEE96686C98}" dt="2024-01-30T09:59:14.626" v="7319" actId="1076"/>
          <ac:picMkLst>
            <pc:docMk/>
            <pc:sldMk cId="1676580432" sldId="273"/>
            <ac:picMk id="1026" creationId="{D65EB44C-775F-240F-EB22-818E848F24C3}"/>
          </ac:picMkLst>
        </pc:picChg>
        <pc:cxnChg chg="add mod">
          <ac:chgData name="Abran Guillaume" userId="e604d9e4-bbd5-4caf-a55a-256e7c31a5d5" providerId="ADAL" clId="{D33EEA64-B6FA-4D9D-84A2-BBEE96686C98}" dt="2024-01-30T10:07:34.678" v="7501" actId="1582"/>
          <ac:cxnSpMkLst>
            <pc:docMk/>
            <pc:sldMk cId="1676580432" sldId="273"/>
            <ac:cxnSpMk id="26" creationId="{1AFC00F5-333B-31F8-3905-9E91265E082E}"/>
          </ac:cxnSpMkLst>
        </pc:cxnChg>
        <pc:cxnChg chg="add mod">
          <ac:chgData name="Abran Guillaume" userId="e604d9e4-bbd5-4caf-a55a-256e7c31a5d5" providerId="ADAL" clId="{D33EEA64-B6FA-4D9D-84A2-BBEE96686C98}" dt="2024-01-30T10:07:39.198" v="7502" actId="1582"/>
          <ac:cxnSpMkLst>
            <pc:docMk/>
            <pc:sldMk cId="1676580432" sldId="273"/>
            <ac:cxnSpMk id="29" creationId="{7F9EF971-1376-A407-8501-E1A7DAC39C77}"/>
          </ac:cxnSpMkLst>
        </pc:cxnChg>
      </pc:sldChg>
      <pc:sldChg chg="addSp delSp modSp new mod">
        <pc:chgData name="Abran Guillaume" userId="e604d9e4-bbd5-4caf-a55a-256e7c31a5d5" providerId="ADAL" clId="{D33EEA64-B6FA-4D9D-84A2-BBEE96686C98}" dt="2024-02-05T13:16:34.749" v="8982" actId="1076"/>
        <pc:sldMkLst>
          <pc:docMk/>
          <pc:sldMk cId="3287048303" sldId="274"/>
        </pc:sldMkLst>
        <pc:spChg chg="mod">
          <ac:chgData name="Abran Guillaume" userId="e604d9e4-bbd5-4caf-a55a-256e7c31a5d5" providerId="ADAL" clId="{D33EEA64-B6FA-4D9D-84A2-BBEE96686C98}" dt="2024-02-05T13:16:09.460" v="8979" actId="113"/>
          <ac:spMkLst>
            <pc:docMk/>
            <pc:sldMk cId="3287048303" sldId="274"/>
            <ac:spMk id="2" creationId="{9B2CEC78-26ED-3455-7C61-A3463D44F5A2}"/>
          </ac:spMkLst>
        </pc:spChg>
        <pc:spChg chg="del">
          <ac:chgData name="Abran Guillaume" userId="e604d9e4-bbd5-4caf-a55a-256e7c31a5d5" providerId="ADAL" clId="{D33EEA64-B6FA-4D9D-84A2-BBEE96686C98}" dt="2024-02-05T13:16:19.415" v="8980" actId="931"/>
          <ac:spMkLst>
            <pc:docMk/>
            <pc:sldMk cId="3287048303" sldId="274"/>
            <ac:spMk id="3" creationId="{C195FBCB-E935-402C-EDCC-4C8B1C9D73F7}"/>
          </ac:spMkLst>
        </pc:spChg>
        <pc:picChg chg="add mod">
          <ac:chgData name="Abran Guillaume" userId="e604d9e4-bbd5-4caf-a55a-256e7c31a5d5" providerId="ADAL" clId="{D33EEA64-B6FA-4D9D-84A2-BBEE96686C98}" dt="2024-02-05T13:16:34.749" v="8982" actId="1076"/>
          <ac:picMkLst>
            <pc:docMk/>
            <pc:sldMk cId="3287048303" sldId="274"/>
            <ac:picMk id="5" creationId="{8AE5364D-D37D-5607-DE86-83D1010F6027}"/>
          </ac:picMkLst>
        </pc:picChg>
      </pc:sldChg>
      <pc:sldChg chg="addSp delSp modSp new mod">
        <pc:chgData name="Abran Guillaume" userId="e604d9e4-bbd5-4caf-a55a-256e7c31a5d5" providerId="ADAL" clId="{D33EEA64-B6FA-4D9D-84A2-BBEE96686C98}" dt="2024-02-05T13:24:32.176" v="9016" actId="113"/>
        <pc:sldMkLst>
          <pc:docMk/>
          <pc:sldMk cId="189482375" sldId="275"/>
        </pc:sldMkLst>
        <pc:spChg chg="mod">
          <ac:chgData name="Abran Guillaume" userId="e604d9e4-bbd5-4caf-a55a-256e7c31a5d5" providerId="ADAL" clId="{D33EEA64-B6FA-4D9D-84A2-BBEE96686C98}" dt="2024-02-05T13:24:32.176" v="9016" actId="113"/>
          <ac:spMkLst>
            <pc:docMk/>
            <pc:sldMk cId="189482375" sldId="275"/>
            <ac:spMk id="2" creationId="{F7BB3801-18D5-CF93-FEAF-BCF02800FF14}"/>
          </ac:spMkLst>
        </pc:spChg>
        <pc:spChg chg="del">
          <ac:chgData name="Abran Guillaume" userId="e604d9e4-bbd5-4caf-a55a-256e7c31a5d5" providerId="ADAL" clId="{D33EEA64-B6FA-4D9D-84A2-BBEE96686C98}" dt="2024-02-05T13:23:56.987" v="9006" actId="931"/>
          <ac:spMkLst>
            <pc:docMk/>
            <pc:sldMk cId="189482375" sldId="275"/>
            <ac:spMk id="3" creationId="{4EFE8020-7FA6-C3C4-172B-DF0D61579BEE}"/>
          </ac:spMkLst>
        </pc:spChg>
        <pc:spChg chg="add mod">
          <ac:chgData name="Abran Guillaume" userId="e604d9e4-bbd5-4caf-a55a-256e7c31a5d5" providerId="ADAL" clId="{D33EEA64-B6FA-4D9D-84A2-BBEE96686C98}" dt="2024-02-05T13:24:23.680" v="9013" actId="208"/>
          <ac:spMkLst>
            <pc:docMk/>
            <pc:sldMk cId="189482375" sldId="275"/>
            <ac:spMk id="6" creationId="{FA6A7BA5-7EE4-18BB-FE93-9CF9A70172CA}"/>
          </ac:spMkLst>
        </pc:spChg>
        <pc:picChg chg="add mod">
          <ac:chgData name="Abran Guillaume" userId="e604d9e4-bbd5-4caf-a55a-256e7c31a5d5" providerId="ADAL" clId="{D33EEA64-B6FA-4D9D-84A2-BBEE96686C98}" dt="2024-02-05T13:24:06.849" v="9010" actId="1076"/>
          <ac:picMkLst>
            <pc:docMk/>
            <pc:sldMk cId="189482375" sldId="275"/>
            <ac:picMk id="5" creationId="{805C59C6-F56C-6146-A59E-8D64FE4F86F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4570B-837B-4E7C-A1B8-D35DAB7BF782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0AF71-8DD7-4CF9-82C6-007045A388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31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haris SIL"/>
              </a:rPr>
              <a:t>The passive phase is also referred to as the impact phase because it represents the period in which the ‘impact force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STIX"/>
              </a:rPr>
              <a:t>’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haris SIL"/>
              </a:rPr>
              <a:t>is generated due to the collision of the foot and lower-leg upon the ground. This phase is considered ‘passive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STIX"/>
              </a:rPr>
              <a:t>’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haris SIL"/>
              </a:rPr>
              <a:t>because it occurs too quickly for muscles to respond directly (</a:t>
            </a:r>
            <a:r>
              <a:rPr lang="en-US" sz="1800" b="0" i="0" u="none" strike="noStrike" baseline="0" dirty="0" err="1">
                <a:solidFill>
                  <a:srgbClr val="2196D1"/>
                </a:solidFill>
                <a:latin typeface="Charis SIL"/>
              </a:rPr>
              <a:t>Nigg</a:t>
            </a:r>
            <a:r>
              <a:rPr lang="en-US" sz="1800" b="0" i="0" u="none" strike="noStrike" baseline="0" dirty="0">
                <a:solidFill>
                  <a:srgbClr val="2196D1"/>
                </a:solidFill>
                <a:latin typeface="Charis SIL"/>
              </a:rPr>
              <a:t>, 1983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haris SIL"/>
              </a:rPr>
              <a:t>). The impact force begins with initial contact and ends at the instant the support leg center-of-mass stops decelerating (</a:t>
            </a:r>
            <a:r>
              <a:rPr lang="en-US" sz="1800" b="0" i="0" u="none" strike="noStrike" baseline="0" dirty="0">
                <a:solidFill>
                  <a:srgbClr val="2196D1"/>
                </a:solidFill>
                <a:latin typeface="Charis SIL"/>
              </a:rPr>
              <a:t>Derrick et al., 1998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haris SIL"/>
              </a:rPr>
              <a:t>). 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haris SIL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haris SIL"/>
              </a:rPr>
              <a:t>The active phase of the vertical GRF is considered ‘active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STIX"/>
              </a:rPr>
              <a:t>’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haris SIL"/>
              </a:rPr>
              <a:t>because it involves muscle activity of the lower extremity and trunk to control the center-of-mass during landing and propulsion (</a:t>
            </a:r>
            <a:r>
              <a:rPr lang="en-US" sz="1800" b="0" i="0" u="none" strike="noStrike" baseline="0" dirty="0" err="1">
                <a:solidFill>
                  <a:srgbClr val="2196D1"/>
                </a:solidFill>
                <a:latin typeface="Charis SIL"/>
              </a:rPr>
              <a:t>Bobbert</a:t>
            </a:r>
            <a:r>
              <a:rPr lang="en-US" sz="1800" b="0" i="0" u="none" strike="noStrike" baseline="0" dirty="0">
                <a:solidFill>
                  <a:srgbClr val="2196D1"/>
                </a:solidFill>
                <a:latin typeface="Charis SIL"/>
              </a:rPr>
              <a:t> et al., 1991; </a:t>
            </a:r>
            <a:r>
              <a:rPr lang="en-US" sz="1800" b="0" i="0" u="none" strike="noStrike" baseline="0" dirty="0" err="1">
                <a:solidFill>
                  <a:srgbClr val="2196D1"/>
                </a:solidFill>
                <a:latin typeface="Charis SIL"/>
              </a:rPr>
              <a:t>Nigg</a:t>
            </a:r>
            <a:r>
              <a:rPr lang="en-US" sz="1800" b="0" i="0" u="none" strike="noStrike" baseline="0" dirty="0">
                <a:solidFill>
                  <a:srgbClr val="2196D1"/>
                </a:solidFill>
                <a:latin typeface="Charis SIL"/>
              </a:rPr>
              <a:t>, 1983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haris SIL"/>
              </a:rPr>
              <a:t>). The active phase is primarily attributed to motion of the head, arms, and trunk that accounts for the majority of the vertical impulse (</a:t>
            </a:r>
            <a:r>
              <a:rPr lang="en-US" sz="1800" b="0" i="0" u="none" strike="noStrike" baseline="0" dirty="0" err="1">
                <a:solidFill>
                  <a:srgbClr val="2196D1"/>
                </a:solidFill>
                <a:latin typeface="Charis SIL"/>
              </a:rPr>
              <a:t>Bobbert</a:t>
            </a:r>
            <a:r>
              <a:rPr lang="en-US" sz="1800" b="0" i="0" u="none" strike="noStrike" baseline="0" dirty="0">
                <a:solidFill>
                  <a:srgbClr val="2196D1"/>
                </a:solidFill>
                <a:latin typeface="Charis SIL"/>
              </a:rPr>
              <a:t> et al., 1991; Shorten </a:t>
            </a:r>
            <a:r>
              <a:rPr lang="en-US" sz="1800" b="0" i="0" u="none" strike="noStrike" baseline="0" dirty="0">
                <a:solidFill>
                  <a:srgbClr val="2196D1"/>
                </a:solidFill>
                <a:latin typeface="Times New Roman PSMT"/>
              </a:rPr>
              <a:t>&amp; </a:t>
            </a:r>
            <a:r>
              <a:rPr lang="en-US" sz="1800" b="0" i="0" u="none" strike="noStrike" baseline="0" dirty="0" err="1">
                <a:solidFill>
                  <a:srgbClr val="2196D1"/>
                </a:solidFill>
                <a:latin typeface="Charis SIL"/>
              </a:rPr>
              <a:t>Mientjes</a:t>
            </a:r>
            <a:r>
              <a:rPr lang="en-US" sz="1800" b="0" i="0" u="none" strike="noStrike" baseline="0" dirty="0">
                <a:solidFill>
                  <a:srgbClr val="2196D1"/>
                </a:solidFill>
                <a:latin typeface="Charis SIL"/>
              </a:rPr>
              <a:t>, 2011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haris SIL"/>
              </a:rPr>
              <a:t>). 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haris SIL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haris SIL"/>
              </a:rPr>
              <a:t>peak impact force (IP) Magnitude of the peak occurring within the first 50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haris SIL"/>
              </a:rPr>
              <a:t>ms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haris SIL"/>
              </a:rPr>
              <a:t> of stance (i.e., the first peak observed in rearfoot/heel-strike running)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haris SIL"/>
              </a:rPr>
              <a:t>maximum instantaneous vertical loading rate (IVLR) Maximum slope of the curve occurring between 20%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STIX"/>
              </a:rPr>
              <a:t>–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haris SIL"/>
              </a:rPr>
              <a:t>80% of the time to peak impact force, calculated via numerical differentiation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haris SIL"/>
              </a:rPr>
              <a:t>average vertical loading rate (AVLR) Slope between 20%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STIX"/>
              </a:rPr>
              <a:t>–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haris SIL"/>
              </a:rPr>
              <a:t>80% of the time to peak impact force, calculated via numerical differentiation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haris SIL"/>
              </a:rPr>
              <a:t>peak active force (AP) Magnitude of the peak near midstance (i.e., the second peak observed in rearfoot/heel-strike running)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0AF71-8DD7-4CF9-82C6-007045A388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753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0AF71-8DD7-4CF9-82C6-007045A388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20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0AF71-8DD7-4CF9-82C6-007045A388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92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0CF90A-4148-ECF3-89EC-D89789E5E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20B2065-43EC-5844-324E-D7774DCC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483A96-36BB-956E-E7EF-62E80D397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1FA54-C25A-4CBC-A719-2BC104E391E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3155ED-12D9-6730-5309-48609E0F3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2AA371-6D9A-CD0B-5E58-2A5BE9110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90186-53A6-4244-B442-91291862DEB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48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BAFA0E-E4A2-F7FF-7456-EBEF80618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963EC75-37D5-AA19-2D58-14D480E04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1564F2-DC72-2239-6468-244D1CC21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1FA54-C25A-4CBC-A719-2BC104E391E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9697A4-7AD8-855B-3C63-0CAF4A9C2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F0A9CB-ED53-44C5-6604-608D5DB75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90186-53A6-4244-B442-91291862DEB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71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33F8A96-9E67-DA9A-606A-D3539DD21C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DF12248-6162-3968-BF7F-6F7C520B8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043943-F92F-7D92-7DCF-C34B2ABE1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1FA54-C25A-4CBC-A719-2BC104E391E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BA2A3A-8AB2-C048-FA8B-FCEED6C2C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3F05C7-E75D-C937-649A-728337BCF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90186-53A6-4244-B442-91291862DEB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90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EA45C3-A0CF-07E1-9E71-5193E0355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CC6BBE-A662-E208-CB3F-A52A8D864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092420-B052-E18E-CC3E-201A697C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1FA54-C25A-4CBC-A719-2BC104E391E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A0A3EF-B5AA-6D16-A8AD-1E21791E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A1194A-E726-F792-162B-3F5ACDE16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90186-53A6-4244-B442-91291862DEB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53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9E94C9-978C-A7DA-5D43-D3B24B289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A64A5D-156C-1BCA-AC81-1FE6257C2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05F893-13E3-94BC-275E-79582B8F8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1FA54-C25A-4CBC-A719-2BC104E391E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D1F7AA-2625-0FDF-4CF6-A3637EFA8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9FF8A4-8C82-53BD-FA81-96DE7EAB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90186-53A6-4244-B442-91291862DEB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35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3338DF-0177-598F-A406-E915F2947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8047BE-9A69-E728-CD4C-3EB11A90F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2893C7C-5AD7-2C68-1121-B755EFFA5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A98DC3-D9B4-3E69-8545-BC2B33E80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1FA54-C25A-4CBC-A719-2BC104E391E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BCA505-3E7F-448E-B96C-B9DE7747C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97DA7D-96B2-EC05-AD85-F7497F8F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90186-53A6-4244-B442-91291862DEB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34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D39EB7-DF91-8195-82F7-6355BB77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41B47E-C6AF-4FCB-8A67-806E2E534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E01FDE3-41B5-3B4C-2175-E270548BF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E0BB6D8-FE1A-3B5D-385B-617E1BFCC0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3DBABA4-A98B-9F2B-4046-1388E176A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2430AEB-5F8D-DA3E-5528-00A811916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1FA54-C25A-4CBC-A719-2BC104E391E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F0A4066-FC4D-07F5-B505-9F0883ADF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657A1C9-C0A7-1164-96F3-8C53CEF7A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90186-53A6-4244-B442-91291862DEB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5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54D794-5672-89CB-BAE9-B425FE6F6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8D67F90-E4DF-F01C-FFC5-A56EBE35D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1FA54-C25A-4CBC-A719-2BC104E391E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FA944E-3844-0B1E-C01C-9BC601EEE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46B62DA-64D3-14B1-D771-9665D6170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90186-53A6-4244-B442-91291862DEB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34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5379359-A308-6C51-182C-2D27D934D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1FA54-C25A-4CBC-A719-2BC104E391E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1C174CC-B2C0-8E3F-7323-DDA7FB279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CB7D19-5DC4-0FF3-DC85-8E9CD1A97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90186-53A6-4244-B442-91291862DEB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7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98FC40-4BBA-4DFB-CAE7-BA932747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A3135E-EC62-2101-F101-A4873D875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707FF6-E40B-7D47-6AAF-575337623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8DACD12-DD2B-CC85-8B30-071AFB72B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1FA54-C25A-4CBC-A719-2BC104E391E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87ABFD-ADCC-B491-9054-141D4555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F2DA4EE-F11D-32A2-97EF-1E9886317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90186-53A6-4244-B442-91291862DEB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13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AD2B0F-2A5C-8083-3D68-357FCA7C4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DF6805E-BFCF-E725-17D1-5E3D8916CD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51DDB11-35F0-1EBF-FA39-E9FC4977A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1223ACF-4107-92E9-EE35-D3872C4BD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1FA54-C25A-4CBC-A719-2BC104E391E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FD4533A-2192-CE98-0CFF-3D51695B1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90DE23-F53D-3426-B3E9-E7459E79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90186-53A6-4244-B442-91291862DEB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51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8AD07D2-BB07-79B2-B21C-D75292477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B7BEA0-A942-D1ED-6CE0-3A3BBD663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EF381D-6F32-E2FC-850A-7CEB2D51B7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A1FA54-C25A-4CBC-A719-2BC104E391E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6B910C-9F83-E325-8188-71854F1065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D138C9-E977-8564-EB53-9DDBC9BDCE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D90186-53A6-4244-B442-91291862DEB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2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4.mp4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avink.com/explore/Formato-De-Alerta-De-Seguridad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arefoot Forefoot Strike Running with Force - Close-U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C545A6F-A38C-DDCD-4302-0BBC645ABB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4832" y="480060"/>
            <a:ext cx="8171095" cy="5897880"/>
          </a:xfrm>
          <a:prstGeom prst="rect">
            <a:avLst/>
          </a:prstGeom>
        </p:spPr>
      </p:pic>
      <p:sp>
        <p:nvSpPr>
          <p:cNvPr id="9" name="Organigramme : Connecteur page suivante 8">
            <a:extLst>
              <a:ext uri="{FF2B5EF4-FFF2-40B4-BE49-F238E27FC236}">
                <a16:creationId xmlns:a16="http://schemas.microsoft.com/office/drawing/2014/main" id="{843D347D-409C-46E8-528E-65A92AE36D97}"/>
              </a:ext>
            </a:extLst>
          </p:cNvPr>
          <p:cNvSpPr/>
          <p:nvPr/>
        </p:nvSpPr>
        <p:spPr>
          <a:xfrm>
            <a:off x="8432800" y="480059"/>
            <a:ext cx="3282188" cy="5897879"/>
          </a:xfrm>
          <a:prstGeom prst="flowChartOffpage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32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r-FR" sz="1638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Fax" panose="02060602050505020204" pitchFamily="18" charset="0"/>
              <a:ea typeface="+mn-ea"/>
              <a:cs typeface="+mn-cs"/>
            </a:endParaRPr>
          </a:p>
          <a:p>
            <a:pPr marL="0" marR="0" lvl="0" indent="0" algn="l" defTabSz="832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r-FR" sz="1638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Fax" panose="02060602050505020204" pitchFamily="18" charset="0"/>
              <a:ea typeface="+mn-ea"/>
              <a:cs typeface="+mn-cs"/>
            </a:endParaRPr>
          </a:p>
          <a:p>
            <a:pPr marL="0" marR="0" lvl="0" indent="0" algn="l" defTabSz="832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fr-FR" sz="1638" b="1" dirty="0">
              <a:solidFill>
                <a:schemeClr val="bg1"/>
              </a:solidFill>
              <a:latin typeface="Lucida Fax" panose="02060602050505020204" pitchFamily="18" charset="0"/>
            </a:endParaRPr>
          </a:p>
          <a:p>
            <a:pPr marL="0" marR="0" lvl="0" indent="0" algn="ctr" defTabSz="832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Fax" panose="02060602050505020204" pitchFamily="18" charset="0"/>
              <a:ea typeface="+mn-ea"/>
              <a:cs typeface="+mn-cs"/>
            </a:endParaRPr>
          </a:p>
          <a:p>
            <a:pPr marL="0" marR="0" lvl="0" indent="0" algn="ctr" defTabSz="832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fr-FR" sz="2400" b="1" u="sng" dirty="0">
              <a:solidFill>
                <a:schemeClr val="bg1"/>
              </a:solidFill>
              <a:latin typeface="Lucida Fax" panose="02060602050505020204" pitchFamily="18" charset="0"/>
            </a:endParaRPr>
          </a:p>
          <a:p>
            <a:pPr marL="0" marR="0" lvl="0" indent="0" algn="ctr" defTabSz="832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Fax" panose="02060602050505020204" pitchFamily="18" charset="0"/>
              <a:ea typeface="+mn-ea"/>
              <a:cs typeface="+mn-cs"/>
            </a:endParaRPr>
          </a:p>
          <a:p>
            <a:pPr marL="0" marR="0" lvl="0" indent="0" algn="ctr" defTabSz="832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Fax" panose="02060602050505020204" pitchFamily="18" charset="0"/>
                <a:ea typeface="+mn-ea"/>
                <a:cs typeface="+mn-cs"/>
              </a:rPr>
              <a:t>Lien entre impact au sol et blessures en course à pied : Mythe ou réalité ?</a:t>
            </a:r>
          </a:p>
          <a:p>
            <a:pPr marL="0" marR="0" lvl="0" indent="0" algn="ctr" defTabSz="832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fr-FR" sz="1638" b="1" dirty="0">
              <a:solidFill>
                <a:schemeClr val="bg1"/>
              </a:solidFill>
              <a:latin typeface="Lucida Fax" panose="02060602050505020204" pitchFamily="18" charset="0"/>
            </a:endParaRPr>
          </a:p>
          <a:p>
            <a:pPr marL="0" marR="0" lvl="0" indent="0" algn="ctr" defTabSz="832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3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Fax" panose="02060602050505020204" pitchFamily="18" charset="0"/>
                <a:ea typeface="+mn-ea"/>
                <a:cs typeface="+mn-cs"/>
              </a:rPr>
              <a:t>Congrès SFMSS 2024 – La course à pied</a:t>
            </a:r>
          </a:p>
          <a:p>
            <a:pPr marL="0" marR="0" lvl="0" indent="0" algn="ctr" defTabSz="832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r-FR" sz="1638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Fax" panose="02060602050505020204" pitchFamily="18" charset="0"/>
              <a:ea typeface="+mn-ea"/>
              <a:cs typeface="+mn-cs"/>
            </a:endParaRPr>
          </a:p>
          <a:p>
            <a:pPr marL="0" marR="0" lvl="0" indent="0" algn="ctr" defTabSz="832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3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Fax" panose="02060602050505020204" pitchFamily="18" charset="0"/>
                <a:ea typeface="+mn-ea"/>
                <a:cs typeface="+mn-cs"/>
              </a:rPr>
              <a:t>ABRAN Guillaume</a:t>
            </a:r>
          </a:p>
          <a:p>
            <a:pPr marL="0" marR="0" lvl="0" indent="0" algn="ctr" defTabSz="832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Kinésithérapeute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du sport, MSc Public Health, PhD Candidate Laboratory of Human Motion (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ULiege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832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r-FR" sz="1638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Fax" panose="02060602050505020204" pitchFamily="18" charset="0"/>
              <a:ea typeface="+mn-ea"/>
              <a:cs typeface="+mn-cs"/>
            </a:endParaRPr>
          </a:p>
          <a:p>
            <a:pPr marL="0" marR="0" lvl="0" indent="0" algn="l" defTabSz="832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fr-FR" sz="1638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E1B190-3FF7-D654-93FB-B86C961A8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0764" y="480061"/>
            <a:ext cx="1564224" cy="8365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83FC3DC-30D2-989F-9CEC-149421F64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1505" y="480059"/>
            <a:ext cx="1752389" cy="84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6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od Heel Strike Running with Force - Close-Up, Slow Motion">
            <a:hlinkClick r:id="" action="ppaction://media"/>
            <a:extLst>
              <a:ext uri="{FF2B5EF4-FFF2-40B4-BE49-F238E27FC236}">
                <a16:creationId xmlns:a16="http://schemas.microsoft.com/office/drawing/2014/main" id="{86BB27CD-55F1-F49C-E62F-5E36C2D13C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7298" y="1213071"/>
            <a:ext cx="4687773" cy="2725883"/>
          </a:xfrm>
          <a:prstGeom prst="rect">
            <a:avLst/>
          </a:prstGeom>
        </p:spPr>
      </p:pic>
      <p:pic>
        <p:nvPicPr>
          <p:cNvPr id="5" name="Barefoot Forefoot Strike Running with Force - Close-Up">
            <a:hlinkClick r:id="" action="ppaction://media"/>
            <a:extLst>
              <a:ext uri="{FF2B5EF4-FFF2-40B4-BE49-F238E27FC236}">
                <a16:creationId xmlns:a16="http://schemas.microsoft.com/office/drawing/2014/main" id="{C7686499-20F9-FD5F-F813-5A930DF7E1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5003" y="1213030"/>
            <a:ext cx="4846016" cy="27258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8F482AE-57B9-B9E1-3E93-31CAE7B44A17}"/>
              </a:ext>
            </a:extLst>
          </p:cNvPr>
          <p:cNvSpPr txBox="1"/>
          <p:nvPr/>
        </p:nvSpPr>
        <p:spPr>
          <a:xfrm>
            <a:off x="270204" y="332637"/>
            <a:ext cx="10771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u="sng" dirty="0">
                <a:latin typeface="+mj-lt"/>
              </a:rPr>
              <a:t>Evaluons-nous l’impact au sol correctement ?</a:t>
            </a:r>
          </a:p>
        </p:txBody>
      </p:sp>
      <p:pic>
        <p:nvPicPr>
          <p:cNvPr id="10" name="Image 9" descr="Une image contenant texte, diagramme, capture d’écran, Tracé&#10;&#10;Description générée automatiquement">
            <a:extLst>
              <a:ext uri="{FF2B5EF4-FFF2-40B4-BE49-F238E27FC236}">
                <a16:creationId xmlns:a16="http://schemas.microsoft.com/office/drawing/2014/main" id="{C2E8522D-A963-F929-268E-9CD03BB32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19" y="3938955"/>
            <a:ext cx="3506285" cy="2876952"/>
          </a:xfrm>
          <a:prstGeom prst="rect">
            <a:avLst/>
          </a:prstGeom>
        </p:spPr>
      </p:pic>
      <p:pic>
        <p:nvPicPr>
          <p:cNvPr id="12" name="Image 11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C28D8787-EBFD-F637-B1D6-2827D66C1B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197" y="3888740"/>
            <a:ext cx="3591313" cy="2969260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B9846E5D-571D-969D-58C6-B54251E55C2B}"/>
              </a:ext>
            </a:extLst>
          </p:cNvPr>
          <p:cNvSpPr/>
          <p:nvPr/>
        </p:nvSpPr>
        <p:spPr>
          <a:xfrm>
            <a:off x="1534601" y="4049948"/>
            <a:ext cx="3543748" cy="22625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3895CA5-E980-FB7E-3E82-371B71424CE2}"/>
              </a:ext>
            </a:extLst>
          </p:cNvPr>
          <p:cNvSpPr/>
          <p:nvPr/>
        </p:nvSpPr>
        <p:spPr>
          <a:xfrm>
            <a:off x="6939711" y="3997013"/>
            <a:ext cx="3560179" cy="23512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441DAC-925E-DBFC-7180-68F5B7AE133A}"/>
              </a:ext>
            </a:extLst>
          </p:cNvPr>
          <p:cNvSpPr txBox="1"/>
          <p:nvPr/>
        </p:nvSpPr>
        <p:spPr>
          <a:xfrm>
            <a:off x="3607908" y="1695375"/>
            <a:ext cx="5014189" cy="470898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BE" sz="2000" dirty="0"/>
              <a:t>Les plateformes de force ne peuvent pas dissocier les forces d’impact et les forces liées au mouvement du corps.</a:t>
            </a:r>
          </a:p>
          <a:p>
            <a:pPr marL="342900" indent="-342900">
              <a:buFont typeface="+mj-lt"/>
              <a:buAutoNum type="arabicPeriod"/>
            </a:pPr>
            <a:endParaRPr lang="fr-BE" sz="2000" dirty="0"/>
          </a:p>
          <a:p>
            <a:pPr marL="342900" indent="-342900">
              <a:buFont typeface="+mj-lt"/>
              <a:buAutoNum type="arabicPeriod"/>
            </a:pPr>
            <a:r>
              <a:rPr lang="fr-BE" sz="2000" dirty="0"/>
              <a:t>Les caractéristiques de la force d’impact peuvent être influencé par de nombreux facteurs (chaussures, foulée, surface,…)</a:t>
            </a:r>
          </a:p>
          <a:p>
            <a:pPr marL="342900" indent="-342900">
              <a:buFont typeface="+mj-lt"/>
              <a:buAutoNum type="arabicPeriod"/>
            </a:pPr>
            <a:endParaRPr lang="fr-BE" sz="2000" dirty="0"/>
          </a:p>
          <a:p>
            <a:pPr algn="ctr"/>
            <a:r>
              <a:rPr lang="fr-FR" sz="2000" b="1" dirty="0"/>
              <a:t>L'évaluation des caractéristiques de la force d'impact à partir de la force de réaction au sol verticale pourrait expliquer en partie le manque de consensus concernant le lien entre impact au sol et blessures en course à pied.</a:t>
            </a:r>
            <a:endParaRPr lang="fr-BE" sz="2000" b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AE4B040-F5B1-66F2-FF4A-1E291A157316}"/>
              </a:ext>
            </a:extLst>
          </p:cNvPr>
          <p:cNvSpPr txBox="1"/>
          <p:nvPr/>
        </p:nvSpPr>
        <p:spPr>
          <a:xfrm>
            <a:off x="10158088" y="6312491"/>
            <a:ext cx="2389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Shorten &amp; </a:t>
            </a:r>
            <a:r>
              <a:rPr lang="en-US" sz="1400" i="1" dirty="0" err="1"/>
              <a:t>Mientjes</a:t>
            </a:r>
            <a:r>
              <a:rPr lang="en-US" sz="1400" i="1" dirty="0"/>
              <a:t>, 2011</a:t>
            </a:r>
          </a:p>
          <a:p>
            <a:r>
              <a:rPr lang="en-US" sz="1400" i="1" dirty="0"/>
              <a:t>Gruber et al. 2016</a:t>
            </a:r>
          </a:p>
        </p:txBody>
      </p:sp>
    </p:spTree>
    <p:extLst>
      <p:ext uri="{BB962C8B-B14F-4D97-AF65-F5344CB8AC3E}">
        <p14:creationId xmlns:p14="http://schemas.microsoft.com/office/powerpoint/2010/main" val="216470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6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D27D9B-86DE-0321-3ABC-C97FAA147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BE" sz="4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Lien avec le risque de blessure</a:t>
            </a:r>
            <a:endParaRPr lang="en-US" dirty="0"/>
          </a:p>
        </p:txBody>
      </p:sp>
      <p:pic>
        <p:nvPicPr>
          <p:cNvPr id="12" name="Espace réservé du contenu 11" descr="Une image contenant texte, Police, capture d’écran&#10;&#10;Description générée automatiquement">
            <a:extLst>
              <a:ext uri="{FF2B5EF4-FFF2-40B4-BE49-F238E27FC236}">
                <a16:creationId xmlns:a16="http://schemas.microsoft.com/office/drawing/2014/main" id="{4BB9CFE9-3AA7-FF46-F2BB-9C7385DDE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3488"/>
            <a:ext cx="5013533" cy="1909917"/>
          </a:xfr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3149FFF-BB87-909D-719B-6A338568BFFB}"/>
              </a:ext>
            </a:extLst>
          </p:cNvPr>
          <p:cNvSpPr txBox="1"/>
          <p:nvPr/>
        </p:nvSpPr>
        <p:spPr>
          <a:xfrm>
            <a:off x="838200" y="4442485"/>
            <a:ext cx="5013533" cy="2031325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Time domain analyses</a:t>
            </a:r>
          </a:p>
          <a:p>
            <a:pPr algn="ctr"/>
            <a:endParaRPr lang="en-US" b="1" u="sng" dirty="0"/>
          </a:p>
          <a:p>
            <a:pPr algn="ctr"/>
            <a:r>
              <a:rPr lang="en-US" i="1" dirty="0">
                <a:solidFill>
                  <a:srgbClr val="333333"/>
                </a:solidFill>
                <a:latin typeface="Open Sans" panose="020B0606030504020204" pitchFamily="34" charset="0"/>
              </a:rPr>
              <a:t>“</a:t>
            </a:r>
            <a:r>
              <a:rPr lang="en-US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Contrary to widespread beliefs, </a:t>
            </a:r>
            <a:r>
              <a:rPr lang="en-US" b="1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vertical impact peak, loading rate, and step rate</a:t>
            </a:r>
            <a:r>
              <a:rPr lang="en-US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1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were not injury risk factors </a:t>
            </a:r>
            <a:r>
              <a:rPr lang="en-US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in recreational runners.”</a:t>
            </a:r>
          </a:p>
          <a:p>
            <a:pPr algn="ctr"/>
            <a:endParaRPr lang="en-US" i="1" dirty="0"/>
          </a:p>
        </p:txBody>
      </p:sp>
      <p:pic>
        <p:nvPicPr>
          <p:cNvPr id="15" name="Image 14" descr="Une image contenant texte, Police, capture d’écran&#10;&#10;Description générée automatiquement">
            <a:extLst>
              <a:ext uri="{FF2B5EF4-FFF2-40B4-BE49-F238E27FC236}">
                <a16:creationId xmlns:a16="http://schemas.microsoft.com/office/drawing/2014/main" id="{0351CA0D-52E7-704C-65CD-72C14BB22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24" y="1993488"/>
            <a:ext cx="4881176" cy="171657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D438691-8518-5E5A-27C2-5E3639A83FED}"/>
              </a:ext>
            </a:extLst>
          </p:cNvPr>
          <p:cNvSpPr txBox="1"/>
          <p:nvPr/>
        </p:nvSpPr>
        <p:spPr>
          <a:xfrm>
            <a:off x="6561114" y="4442485"/>
            <a:ext cx="5013533" cy="2031325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Frequency domain analyses</a:t>
            </a:r>
          </a:p>
          <a:p>
            <a:pPr algn="ctr"/>
            <a:endParaRPr lang="en-US" b="1" u="sng" dirty="0"/>
          </a:p>
          <a:p>
            <a:pPr algn="ctr"/>
            <a:r>
              <a:rPr lang="en-US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“Participants with </a:t>
            </a:r>
            <a:r>
              <a:rPr lang="en-US" b="1" i="0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 AVLR and IVLR of the high frequency signal had lower injury risk </a:t>
            </a:r>
            <a:r>
              <a:rPr lang="en-US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 Those with </a:t>
            </a:r>
            <a:r>
              <a:rPr lang="en-US" b="1" i="0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early occurrence of impact peak force </a:t>
            </a:r>
            <a:r>
              <a:rPr lang="en-US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(high frequency signal) had </a:t>
            </a:r>
            <a:r>
              <a:rPr lang="en-US" b="1" i="0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 injury risk</a:t>
            </a:r>
            <a:r>
              <a:rPr lang="en-US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.”</a:t>
            </a:r>
            <a:endParaRPr lang="en-US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2EC390B1-1B18-E096-6394-73F48A4DB39F}"/>
              </a:ext>
            </a:extLst>
          </p:cNvPr>
          <p:cNvSpPr/>
          <p:nvPr/>
        </p:nvSpPr>
        <p:spPr>
          <a:xfrm>
            <a:off x="3129655" y="3913238"/>
            <a:ext cx="430621" cy="519414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èche : bas 17">
            <a:extLst>
              <a:ext uri="{FF2B5EF4-FFF2-40B4-BE49-F238E27FC236}">
                <a16:creationId xmlns:a16="http://schemas.microsoft.com/office/drawing/2014/main" id="{9AAA2047-CC5A-49EC-CAB6-A6A62E4532B6}"/>
              </a:ext>
            </a:extLst>
          </p:cNvPr>
          <p:cNvSpPr/>
          <p:nvPr/>
        </p:nvSpPr>
        <p:spPr>
          <a:xfrm>
            <a:off x="8697901" y="3903405"/>
            <a:ext cx="430621" cy="519414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1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527300-B373-E9E5-B4DE-E50DFCDD2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32" y="355293"/>
            <a:ext cx="10515600" cy="1325563"/>
          </a:xfrm>
        </p:spPr>
        <p:txBody>
          <a:bodyPr/>
          <a:lstStyle/>
          <a:p>
            <a:r>
              <a:rPr lang="fr-BE" b="1" u="sng" dirty="0"/>
              <a:t>Points importants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7AFF96-238F-314F-B400-66DF5F6EA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332" y="1786296"/>
            <a:ext cx="11029336" cy="4351338"/>
          </a:xfrm>
        </p:spPr>
        <p:txBody>
          <a:bodyPr>
            <a:normAutofit lnSpcReduction="10000"/>
          </a:bodyPr>
          <a:lstStyle/>
          <a:p>
            <a:pPr algn="just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fr-BE" sz="2600" dirty="0"/>
              <a:t> </a:t>
            </a:r>
            <a:r>
              <a:rPr lang="fr-BE" sz="2600" b="1" dirty="0"/>
              <a:t>L’analyse traditionnelle des forces d’impact (“Time Domain Analyses”) est inappropriée </a:t>
            </a:r>
            <a:r>
              <a:rPr lang="fr-BE" sz="2600" dirty="0"/>
              <a:t>car elle ne permet pas d’isoler les forces produites lors de la collision avec le sol.</a:t>
            </a:r>
          </a:p>
          <a:p>
            <a:pPr algn="just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endParaRPr lang="fr-BE" sz="2600" dirty="0"/>
          </a:p>
          <a:p>
            <a:pPr algn="just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fr-BE" sz="2600" dirty="0"/>
              <a:t> </a:t>
            </a:r>
            <a:r>
              <a:rPr lang="fr-BE" sz="2600" b="1" dirty="0"/>
              <a:t>Les méthodes actuelles </a:t>
            </a:r>
            <a:r>
              <a:rPr lang="fr-BE" sz="2600" dirty="0"/>
              <a:t>(chaussures &amp; changement de foulée) visant à réduire l’impact au sol afin de réduire le risque de blessures en course à pied </a:t>
            </a:r>
            <a:r>
              <a:rPr lang="fr-BE" sz="2600" b="1" dirty="0"/>
              <a:t>sont</a:t>
            </a:r>
            <a:r>
              <a:rPr lang="fr-BE" sz="2600" dirty="0"/>
              <a:t> </a:t>
            </a:r>
            <a:r>
              <a:rPr lang="fr-BE" sz="2600" b="1" dirty="0"/>
              <a:t>basées sur des théories controversées</a:t>
            </a:r>
            <a:r>
              <a:rPr lang="fr-BE" sz="2600" dirty="0"/>
              <a:t>.</a:t>
            </a:r>
          </a:p>
          <a:p>
            <a:pPr marL="0" indent="0" algn="just">
              <a:buNone/>
            </a:pPr>
            <a:endParaRPr lang="fr-BE" sz="2600" dirty="0"/>
          </a:p>
          <a:p>
            <a:pPr algn="just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fr-BE" sz="2600" dirty="0"/>
              <a:t> </a:t>
            </a:r>
            <a:r>
              <a:rPr lang="fr-BE" sz="2600" b="1" dirty="0"/>
              <a:t>L’investigation de méthodes visant à réduire les hautes fréquences </a:t>
            </a:r>
            <a:r>
              <a:rPr lang="fr-BE" sz="2600" dirty="0"/>
              <a:t>composant les forces d’impact et leurs </a:t>
            </a:r>
            <a:r>
              <a:rPr lang="fr-BE" sz="2600" b="1" dirty="0"/>
              <a:t>effets sur le risque de blessures </a:t>
            </a:r>
            <a:r>
              <a:rPr lang="fr-BE" sz="2600" dirty="0"/>
              <a:t>en course à pied devraient être entrepris.</a:t>
            </a:r>
          </a:p>
          <a:p>
            <a:pPr algn="just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endParaRPr lang="fr-BE" dirty="0"/>
          </a:p>
          <a:p>
            <a:pPr algn="just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endParaRPr lang="fr-BE" dirty="0"/>
          </a:p>
          <a:p>
            <a:pPr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endParaRPr lang="fr-BE" dirty="0"/>
          </a:p>
          <a:p>
            <a:pPr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3608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F1F01-797B-4C6B-0323-071EB1526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013" y="238268"/>
            <a:ext cx="4658032" cy="3233481"/>
          </a:xfrm>
        </p:spPr>
        <p:txBody>
          <a:bodyPr/>
          <a:lstStyle/>
          <a:p>
            <a:pPr algn="ctr"/>
            <a:r>
              <a:rPr lang="en-US" b="1" u="sng" dirty="0"/>
              <a:t>MERCI POUR VOTRE ATTENTION.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3D196F-6823-C3E2-7B2F-818CC9888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80" y="639097"/>
            <a:ext cx="5385619" cy="5410047"/>
          </a:xfrm>
        </p:spPr>
        <p:txBody>
          <a:bodyPr/>
          <a:lstStyle/>
          <a:p>
            <a:pPr marL="0" indent="0" algn="ctr">
              <a:buNone/>
            </a:pPr>
            <a:r>
              <a:rPr lang="fr-BE" b="1" dirty="0"/>
              <a:t>Des questions sur les travaux que nous menons ? </a:t>
            </a:r>
          </a:p>
          <a:p>
            <a:pPr marL="0" indent="0" algn="just">
              <a:buNone/>
            </a:pPr>
            <a:r>
              <a:rPr lang="fr-BE" b="1" u="sng" dirty="0"/>
              <a:t>Contactez-nous :</a:t>
            </a:r>
          </a:p>
          <a:p>
            <a:pPr marL="0" indent="0" algn="just">
              <a:buNone/>
            </a:pPr>
            <a:r>
              <a:rPr lang="fr-BE" b="1" u="sng" dirty="0"/>
              <a:t> </a:t>
            </a:r>
          </a:p>
          <a:p>
            <a:pPr marL="0" indent="0" algn="just">
              <a:buNone/>
            </a:pPr>
            <a:r>
              <a:rPr lang="fr-BE" b="1" dirty="0"/>
              <a:t>           : </a:t>
            </a:r>
            <a:r>
              <a:rPr lang="fr-BE" b="0" i="0" dirty="0">
                <a:effectLst/>
              </a:rPr>
              <a:t>@abran_guillaume</a:t>
            </a:r>
          </a:p>
          <a:p>
            <a:pPr marL="0" indent="0" algn="just">
              <a:buNone/>
            </a:pPr>
            <a:endParaRPr lang="fr-BE" dirty="0"/>
          </a:p>
          <a:p>
            <a:pPr marL="0" indent="0" algn="just">
              <a:buNone/>
            </a:pPr>
            <a:r>
              <a:rPr lang="fr-BE" b="0" i="0" dirty="0">
                <a:effectLst/>
              </a:rPr>
              <a:t>           : Guillau</a:t>
            </a:r>
            <a:r>
              <a:rPr lang="fr-BE" dirty="0"/>
              <a:t>me Abran</a:t>
            </a:r>
          </a:p>
          <a:p>
            <a:pPr marL="0" indent="0" algn="just">
              <a:buNone/>
            </a:pPr>
            <a:endParaRPr lang="fr-BE" b="0" i="0" dirty="0">
              <a:effectLst/>
            </a:endParaRPr>
          </a:p>
          <a:p>
            <a:pPr marL="0" indent="0" algn="just">
              <a:buNone/>
            </a:pPr>
            <a:r>
              <a:rPr lang="fr-BE" b="0" i="0" dirty="0">
                <a:effectLst/>
              </a:rPr>
              <a:t>           : guillaume.abran@uliege.be</a:t>
            </a:r>
          </a:p>
          <a:p>
            <a:pPr marL="0" indent="0" algn="just">
              <a:buNone/>
            </a:pPr>
            <a:endParaRPr lang="fr-BE" dirty="0"/>
          </a:p>
          <a:p>
            <a:pPr marL="0" indent="0" algn="just">
              <a:buNone/>
            </a:pPr>
            <a:endParaRPr lang="fr-BE" dirty="0"/>
          </a:p>
        </p:txBody>
      </p:sp>
      <p:pic>
        <p:nvPicPr>
          <p:cNvPr id="7" name="Image 6" descr="Une image contenant symbole, blanc, Police, Graphique&#10;&#10;Description générée automatiquement">
            <a:extLst>
              <a:ext uri="{FF2B5EF4-FFF2-40B4-BE49-F238E27FC236}">
                <a16:creationId xmlns:a16="http://schemas.microsoft.com/office/drawing/2014/main" id="{49F5006A-F16C-D145-AAFE-7ED53D4C1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81" y="2329043"/>
            <a:ext cx="782403" cy="7727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65EB44C-775F-240F-EB22-818E848F2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81" y="3321992"/>
            <a:ext cx="782403" cy="78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A1D9686-A582-A414-BA1C-3AAB01BD9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81" y="4412974"/>
            <a:ext cx="782403" cy="978888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5A11E7CB-B9EA-FD80-F1AB-8673C06E5127}"/>
              </a:ext>
            </a:extLst>
          </p:cNvPr>
          <p:cNvGrpSpPr/>
          <p:nvPr/>
        </p:nvGrpSpPr>
        <p:grpSpPr>
          <a:xfrm>
            <a:off x="6595132" y="5709544"/>
            <a:ext cx="5460233" cy="717466"/>
            <a:chOff x="2584925" y="5956681"/>
            <a:chExt cx="7972637" cy="92567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AEBB184-BF0F-2E93-8BA1-F6BD66FE5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9697" y="5971035"/>
              <a:ext cx="1557865" cy="87630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5A48DDA-FF75-DC7F-2E30-1664F8580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84925" y="5956681"/>
              <a:ext cx="1078523" cy="8763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332291B-6B68-F664-D50A-B9BCB4E02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17331" y="5988897"/>
              <a:ext cx="1557866" cy="876299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6C4670D6-9D0C-696A-C0E7-AF16DD9B2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87743" y="5980317"/>
              <a:ext cx="1603632" cy="902043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66BBD8D0-2800-2C2D-C423-1C1B31DA4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00876" y="5984955"/>
              <a:ext cx="886274" cy="867017"/>
            </a:xfrm>
            <a:prstGeom prst="rect">
              <a:avLst/>
            </a:prstGeom>
          </p:spPr>
        </p:pic>
        <p:pic>
          <p:nvPicPr>
            <p:cNvPr id="16" name="Image 15" descr="Une image contenant personne, extérieur, homme, chapeau&#10;&#10;Description générée automatiquement">
              <a:extLst>
                <a:ext uri="{FF2B5EF4-FFF2-40B4-BE49-F238E27FC236}">
                  <a16:creationId xmlns:a16="http://schemas.microsoft.com/office/drawing/2014/main" id="{D1CD90DC-466B-67DF-1778-B72909A90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014" y="5971035"/>
              <a:ext cx="717540" cy="876299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5A66B52-29D1-B503-A982-E378E57D285E}"/>
              </a:ext>
            </a:extLst>
          </p:cNvPr>
          <p:cNvGrpSpPr/>
          <p:nvPr/>
        </p:nvGrpSpPr>
        <p:grpSpPr>
          <a:xfrm>
            <a:off x="6595132" y="3920359"/>
            <a:ext cx="5460232" cy="1768206"/>
            <a:chOff x="20" y="-1"/>
            <a:chExt cx="12191980" cy="4242817"/>
          </a:xfrm>
        </p:grpSpPr>
        <p:pic>
          <p:nvPicPr>
            <p:cNvPr id="18" name="Image 17" descr="Une image contenant personne, homme, mur, intérieur&#10;&#10;Description générée automatiquement">
              <a:extLst>
                <a:ext uri="{FF2B5EF4-FFF2-40B4-BE49-F238E27FC236}">
                  <a16:creationId xmlns:a16="http://schemas.microsoft.com/office/drawing/2014/main" id="{212989EB-E660-7F56-3F0A-1E9B11DAA4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548" r="3871" b="1"/>
            <a:stretch/>
          </p:blipFill>
          <p:spPr>
            <a:xfrm>
              <a:off x="20" y="10"/>
              <a:ext cx="4059916" cy="4242806"/>
            </a:xfrm>
            <a:prstGeom prst="rect">
              <a:avLst/>
            </a:prstGeom>
          </p:spPr>
        </p:pic>
        <p:pic>
          <p:nvPicPr>
            <p:cNvPr id="19" name="Image 18" descr="Une image contenant mur, homme, intérieur, personne&#10;&#10;Description générée automatiquement">
              <a:extLst>
                <a:ext uri="{FF2B5EF4-FFF2-40B4-BE49-F238E27FC236}">
                  <a16:creationId xmlns:a16="http://schemas.microsoft.com/office/drawing/2014/main" id="{AF0EBDBA-2406-9437-F501-62A557141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2854" r="23521" b="1"/>
            <a:stretch/>
          </p:blipFill>
          <p:spPr>
            <a:xfrm>
              <a:off x="4090482" y="-1"/>
              <a:ext cx="4062918" cy="4242816"/>
            </a:xfrm>
            <a:prstGeom prst="rect">
              <a:avLst/>
            </a:prstGeom>
          </p:spPr>
        </p:pic>
        <p:pic>
          <p:nvPicPr>
            <p:cNvPr id="20" name="Image 19" descr="Une image contenant personne, mur, homme, vieux&#10;&#10;Description générée automatiquement">
              <a:extLst>
                <a:ext uri="{FF2B5EF4-FFF2-40B4-BE49-F238E27FC236}">
                  <a16:creationId xmlns:a16="http://schemas.microsoft.com/office/drawing/2014/main" id="{B9417642-360F-E238-8768-BE3BF39FBC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4309" b="-1"/>
            <a:stretch/>
          </p:blipFill>
          <p:spPr>
            <a:xfrm>
              <a:off x="8132064" y="10"/>
              <a:ext cx="4059936" cy="4242806"/>
            </a:xfrm>
            <a:prstGeom prst="rect">
              <a:avLst/>
            </a:prstGeom>
          </p:spPr>
        </p:pic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488049CC-730A-A272-6C52-90B8AAB35356}"/>
              </a:ext>
            </a:extLst>
          </p:cNvPr>
          <p:cNvSpPr txBox="1"/>
          <p:nvPr/>
        </p:nvSpPr>
        <p:spPr>
          <a:xfrm>
            <a:off x="6539996" y="3421117"/>
            <a:ext cx="54939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 i="1" dirty="0"/>
              <a:t>Merci à mes superviseurs (Dr. Schwartz, Dr. Delvaux, Pr. Croisier) et l’équipe de recherche (LAM).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C92E3DE-E951-8568-AA13-A6CF6E438B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9444" y="5454392"/>
            <a:ext cx="2841956" cy="118950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3DBED6C-212E-0224-34D8-F2D8D8AFAA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52336" y="5408068"/>
            <a:ext cx="2162727" cy="1152893"/>
          </a:xfrm>
          <a:prstGeom prst="rect">
            <a:avLst/>
          </a:prstGeom>
        </p:spPr>
      </p:pic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AFC00F5-333B-31F8-3905-9E91265E082E}"/>
              </a:ext>
            </a:extLst>
          </p:cNvPr>
          <p:cNvCxnSpPr>
            <a:cxnSpLocks/>
          </p:cNvCxnSpPr>
          <p:nvPr/>
        </p:nvCxnSpPr>
        <p:spPr>
          <a:xfrm>
            <a:off x="6127529" y="238268"/>
            <a:ext cx="0" cy="6619732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7F9EF971-1376-A407-8501-E1A7DAC39C77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6095999" y="3321992"/>
            <a:ext cx="5959365" cy="22129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580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062836-ACB4-58BE-9893-BB7D5DC0C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u="sng" dirty="0"/>
              <a:t>Hautes fréquences et lien avec les blessures</a:t>
            </a:r>
          </a:p>
        </p:txBody>
      </p:sp>
      <p:pic>
        <p:nvPicPr>
          <p:cNvPr id="11" name="Image 10" descr="Une image contenant texte, ligne, capture d’écran, diagramme&#10;&#10;Description générée automatiquement">
            <a:extLst>
              <a:ext uri="{FF2B5EF4-FFF2-40B4-BE49-F238E27FC236}">
                <a16:creationId xmlns:a16="http://schemas.microsoft.com/office/drawing/2014/main" id="{02D7523A-F4A1-A052-86ED-66613C534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993" y="1889537"/>
            <a:ext cx="4948326" cy="3349084"/>
          </a:xfrm>
          <a:prstGeom prst="rect">
            <a:avLst/>
          </a:prstGeom>
        </p:spPr>
      </p:pic>
      <p:pic>
        <p:nvPicPr>
          <p:cNvPr id="13" name="Image 12" descr="Une image contenant texte, diagramme, ligne, Police&#10;&#10;Description générée automatiquement">
            <a:extLst>
              <a:ext uri="{FF2B5EF4-FFF2-40B4-BE49-F238E27FC236}">
                <a16:creationId xmlns:a16="http://schemas.microsoft.com/office/drawing/2014/main" id="{69A8CC89-928D-906D-B4C9-40342D24A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1" y="1889537"/>
            <a:ext cx="4948326" cy="330247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95ACF85-53E3-65C1-0B21-074FEF4DBE34}"/>
              </a:ext>
            </a:extLst>
          </p:cNvPr>
          <p:cNvSpPr txBox="1"/>
          <p:nvPr/>
        </p:nvSpPr>
        <p:spPr>
          <a:xfrm>
            <a:off x="2197510" y="5614926"/>
            <a:ext cx="7796980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rgbClr val="FF0000"/>
                </a:solidFill>
                <a:latin typeface="Aptos" panose="020B0004020202020204" pitchFamily="34" charset="0"/>
              </a:rPr>
              <a:t>↘ du temps pour atteindre le pic de force d’impact et ↗ de la moyenne du taux de charge vertical de la force d’impact à haute fréquence </a:t>
            </a:r>
            <a:r>
              <a:rPr lang="fr-BE" b="1" dirty="0">
                <a:solidFill>
                  <a:srgbClr val="FF000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 majoration du risque de blessure.</a:t>
            </a:r>
            <a:endParaRPr lang="fr-B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5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2CEC78-26ED-3455-7C61-A3463D44F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Type de </a:t>
            </a:r>
            <a:r>
              <a:rPr lang="en-US" u="sng" dirty="0" err="1"/>
              <a:t>foulée</a:t>
            </a:r>
            <a:r>
              <a:rPr lang="en-US" u="sng" dirty="0"/>
              <a:t> et performance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AE5364D-D37D-5607-DE86-83D1010F6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097" y="1530656"/>
            <a:ext cx="7451805" cy="4880013"/>
          </a:xfrm>
        </p:spPr>
      </p:pic>
    </p:spTree>
    <p:extLst>
      <p:ext uri="{BB962C8B-B14F-4D97-AF65-F5344CB8AC3E}">
        <p14:creationId xmlns:p14="http://schemas.microsoft.com/office/powerpoint/2010/main" val="3287048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BB3801-18D5-CF93-FEAF-BCF02800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Cadence et Performance</a:t>
            </a:r>
          </a:p>
        </p:txBody>
      </p:sp>
      <p:pic>
        <p:nvPicPr>
          <p:cNvPr id="5" name="Espace réservé du contenu 4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805C59C6-F56C-6146-A59E-8D64FE4F8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722" y="1563081"/>
            <a:ext cx="8434556" cy="4732002"/>
          </a:xfr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A6A7BA5-7EE4-18BB-FE93-9CF9A70172CA}"/>
              </a:ext>
            </a:extLst>
          </p:cNvPr>
          <p:cNvSpPr/>
          <p:nvPr/>
        </p:nvSpPr>
        <p:spPr>
          <a:xfrm>
            <a:off x="1897626" y="2753032"/>
            <a:ext cx="3028335" cy="491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2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C1C38C-B4B0-ECD6-A3D3-B76C7E55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49743"/>
            <a:ext cx="10515600" cy="1325563"/>
          </a:xfrm>
        </p:spPr>
        <p:txBody>
          <a:bodyPr/>
          <a:lstStyle/>
          <a:p>
            <a:r>
              <a:rPr lang="fr-FR" u="sng" dirty="0"/>
              <a:t>Facteurs de risque biomécanique</a:t>
            </a:r>
          </a:p>
        </p:txBody>
      </p:sp>
      <p:pic>
        <p:nvPicPr>
          <p:cNvPr id="9" name="Espace réservé du contenu 8" descr="Une image contenant texte, capture d’écran, chaussures, personne&#10;&#10;Description générée automatiquement">
            <a:extLst>
              <a:ext uri="{FF2B5EF4-FFF2-40B4-BE49-F238E27FC236}">
                <a16:creationId xmlns:a16="http://schemas.microsoft.com/office/drawing/2014/main" id="{466CEA60-8699-223B-50DC-5EF6F79F0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4" y="1223825"/>
            <a:ext cx="7515225" cy="5310326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8A98558-6AEE-C3B1-B288-5F97AB16A93A}"/>
              </a:ext>
            </a:extLst>
          </p:cNvPr>
          <p:cNvSpPr txBox="1"/>
          <p:nvPr/>
        </p:nvSpPr>
        <p:spPr>
          <a:xfrm>
            <a:off x="180975" y="2136338"/>
            <a:ext cx="4305300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b="1" u="sng" dirty="0"/>
              <a:t>Principales limites: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fr-BE" dirty="0"/>
              <a:t>Définition</a:t>
            </a:r>
            <a:r>
              <a:rPr lang="en-US" dirty="0"/>
              <a:t> du </a:t>
            </a:r>
            <a:r>
              <a:rPr lang="en-US" dirty="0" err="1"/>
              <a:t>terme</a:t>
            </a:r>
            <a:r>
              <a:rPr lang="en-US" dirty="0"/>
              <a:t> “</a:t>
            </a:r>
            <a:r>
              <a:rPr lang="en-US" dirty="0" err="1"/>
              <a:t>blessure</a:t>
            </a:r>
            <a:r>
              <a:rPr lang="en-US" dirty="0"/>
              <a:t>”.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fr-BE" dirty="0"/>
              <a:t>Hétérogénéité des populations étudiées.</a:t>
            </a:r>
          </a:p>
          <a:p>
            <a:pPr marL="342900" indent="-342900">
              <a:buFont typeface="+mj-lt"/>
              <a:buAutoNum type="arabicPeriod"/>
            </a:pPr>
            <a:endParaRPr lang="fr-BE" dirty="0"/>
          </a:p>
          <a:p>
            <a:pPr marL="342900" indent="-342900">
              <a:buFont typeface="+mj-lt"/>
              <a:buAutoNum type="arabicPeriod"/>
            </a:pPr>
            <a:r>
              <a:rPr lang="fr-BE" dirty="0"/>
              <a:t>Manque </a:t>
            </a:r>
            <a:r>
              <a:rPr lang="fr-BE" noProof="1"/>
              <a:t>d’études</a:t>
            </a:r>
            <a:r>
              <a:rPr lang="fr-BE" dirty="0"/>
              <a:t> prospectives avec un nombre important de coureurs.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7A22FBA-859C-EE42-BB38-E2BB9DD2755D}"/>
              </a:ext>
            </a:extLst>
          </p:cNvPr>
          <p:cNvSpPr txBox="1"/>
          <p:nvPr/>
        </p:nvSpPr>
        <p:spPr>
          <a:xfrm>
            <a:off x="4800600" y="6515100"/>
            <a:ext cx="6877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Facteurs biomécaniques associés avec les blessures en course à pied (Ceyssens et al., 2020)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A988B08-002F-B4C0-8185-2F42941CAD6E}"/>
              </a:ext>
            </a:extLst>
          </p:cNvPr>
          <p:cNvSpPr/>
          <p:nvPr/>
        </p:nvSpPr>
        <p:spPr>
          <a:xfrm>
            <a:off x="5097294" y="4075889"/>
            <a:ext cx="6011693" cy="8949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1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B10799-255B-4A7A-8A2A-9F7F5F443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noProof="1"/>
              <a:t>Blessures</a:t>
            </a:r>
            <a:r>
              <a:rPr lang="fr-FR" u="sng" dirty="0"/>
              <a:t> en course à pied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FBF2A0-3AF8-76FE-DD8C-FB71511672D2}"/>
              </a:ext>
            </a:extLst>
          </p:cNvPr>
          <p:cNvSpPr/>
          <p:nvPr/>
        </p:nvSpPr>
        <p:spPr>
          <a:xfrm>
            <a:off x="7501371" y="4191288"/>
            <a:ext cx="120015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17A66E-DA6C-B787-F40C-B046FA5EA983}"/>
              </a:ext>
            </a:extLst>
          </p:cNvPr>
          <p:cNvSpPr/>
          <p:nvPr/>
        </p:nvSpPr>
        <p:spPr>
          <a:xfrm>
            <a:off x="9208653" y="951345"/>
            <a:ext cx="2519609" cy="48659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Charge mécanique répétée couplé à un repos insuffisant. </a:t>
            </a:r>
          </a:p>
          <a:p>
            <a:pPr algn="ctr"/>
            <a:endParaRPr lang="fr-FR" sz="1600" b="1" dirty="0">
              <a:solidFill>
                <a:schemeClr val="tx1"/>
              </a:solidFill>
            </a:endParaRPr>
          </a:p>
          <a:p>
            <a:pPr algn="ctr"/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incapacité du tissu à résister à une charge supplémentaire</a:t>
            </a:r>
          </a:p>
          <a:p>
            <a:pPr algn="ctr"/>
            <a:endParaRPr lang="fr-FR" sz="1600" b="1" dirty="0">
              <a:solidFill>
                <a:schemeClr val="tx1"/>
              </a:solidFill>
            </a:endParaRPr>
          </a:p>
          <a:p>
            <a:pPr algn="ctr"/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Impact entre le coureur et le sol = principal mécanisme de RRI 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E8152018-6A3A-42B9-21A3-FD4E9CD89218}"/>
              </a:ext>
            </a:extLst>
          </p:cNvPr>
          <p:cNvSpPr/>
          <p:nvPr/>
        </p:nvSpPr>
        <p:spPr>
          <a:xfrm>
            <a:off x="10273629" y="2359623"/>
            <a:ext cx="435892" cy="341745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C8EBE514-43A1-9146-9CA4-9F928E0B9674}"/>
              </a:ext>
            </a:extLst>
          </p:cNvPr>
          <p:cNvSpPr/>
          <p:nvPr/>
        </p:nvSpPr>
        <p:spPr>
          <a:xfrm>
            <a:off x="10217533" y="3708464"/>
            <a:ext cx="435892" cy="341745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Espace réservé du contenu 24">
            <a:extLst>
              <a:ext uri="{FF2B5EF4-FFF2-40B4-BE49-F238E27FC236}">
                <a16:creationId xmlns:a16="http://schemas.microsoft.com/office/drawing/2014/main" id="{A10A8E0E-2644-DC16-F95E-BB234CF5F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7437"/>
            <a:ext cx="8129144" cy="3093748"/>
          </a:xfr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BF39B44-4617-DBD3-EEEE-46CBA5A46EE2}"/>
              </a:ext>
            </a:extLst>
          </p:cNvPr>
          <p:cNvSpPr/>
          <p:nvPr/>
        </p:nvSpPr>
        <p:spPr>
          <a:xfrm>
            <a:off x="7501371" y="3996659"/>
            <a:ext cx="1134629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Load vs Capacity and Injuries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45C84457-6A69-1325-9C48-DB344C8D3A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4281" y="2458047"/>
            <a:ext cx="4609617" cy="2698606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19A0DBA6-195D-0932-C6F5-8BF587B24B47}"/>
              </a:ext>
            </a:extLst>
          </p:cNvPr>
          <p:cNvSpPr txBox="1"/>
          <p:nvPr/>
        </p:nvSpPr>
        <p:spPr>
          <a:xfrm>
            <a:off x="8577182" y="6485820"/>
            <a:ext cx="3716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Burr et al., 1990; </a:t>
            </a:r>
            <a:r>
              <a:rPr kumimoji="0" lang="fr-FR" sz="1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Konhilas</a:t>
            </a:r>
            <a:r>
              <a:rPr kumimoji="0" lang="fr-FR" sz="1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et al., 2005</a:t>
            </a:r>
          </a:p>
        </p:txBody>
      </p:sp>
    </p:spTree>
    <p:extLst>
      <p:ext uri="{BB962C8B-B14F-4D97-AF65-F5344CB8AC3E}">
        <p14:creationId xmlns:p14="http://schemas.microsoft.com/office/powerpoint/2010/main" val="426618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0B27F81-F68D-B9F4-69A0-0D2770C29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800" u="sng" dirty="0"/>
              <a:t>Variables </a:t>
            </a:r>
            <a:r>
              <a:rPr lang="fr-BE" sz="3800" u="sng" dirty="0"/>
              <a:t>associées</a:t>
            </a:r>
            <a:r>
              <a:rPr lang="en-US" sz="3800" u="sng" dirty="0"/>
              <a:t> avec </a:t>
            </a:r>
            <a:r>
              <a:rPr lang="fr-FR" sz="3800" u="sng" dirty="0"/>
              <a:t>l’impact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CF6AB73-21A3-8918-78CB-983E7AB05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/>
              <a:t>Pic </a:t>
            </a:r>
            <a:r>
              <a:rPr lang="en-US" sz="2200" dirty="0" err="1"/>
              <a:t>d’impact</a:t>
            </a:r>
            <a:r>
              <a:rPr lang="en-US" sz="2200" dirty="0"/>
              <a:t> (pic </a:t>
            </a:r>
            <a:r>
              <a:rPr lang="en-US" sz="2200" dirty="0" err="1"/>
              <a:t>passif</a:t>
            </a:r>
            <a:r>
              <a:rPr lang="en-US" sz="2200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fr-BE" sz="2200" dirty="0"/>
              <a:t>Taux</a:t>
            </a:r>
            <a:r>
              <a:rPr lang="en-US" sz="2200" dirty="0"/>
              <a:t> de charge vertical </a:t>
            </a:r>
            <a:r>
              <a:rPr lang="fr-BE" sz="2200" dirty="0"/>
              <a:t>instantané maximal (IVLR)</a:t>
            </a:r>
          </a:p>
          <a:p>
            <a:pPr marL="457200" indent="-457200">
              <a:buFont typeface="+mj-lt"/>
              <a:buAutoNum type="arabicPeriod"/>
            </a:pPr>
            <a:endParaRPr lang="fr-BE" sz="2200" dirty="0"/>
          </a:p>
          <a:p>
            <a:pPr marL="457200" indent="-457200">
              <a:buFont typeface="+mj-lt"/>
              <a:buAutoNum type="arabicPeriod"/>
            </a:pPr>
            <a:r>
              <a:rPr lang="fr-BE" sz="2200" dirty="0"/>
              <a:t>Moyenne du taux de charge vertical (AVLR)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Pic de force active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67BBB76-4F91-7642-75F0-4154CB346F40}"/>
              </a:ext>
            </a:extLst>
          </p:cNvPr>
          <p:cNvSpPr txBox="1"/>
          <p:nvPr/>
        </p:nvSpPr>
        <p:spPr>
          <a:xfrm>
            <a:off x="9860804" y="6511040"/>
            <a:ext cx="2222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Hamill et Gruber, 2017</a:t>
            </a:r>
          </a:p>
        </p:txBody>
      </p:sp>
      <p:pic>
        <p:nvPicPr>
          <p:cNvPr id="8" name="Image 7" descr="Une image contenant diagramme, ligne, Tracé&#10;&#10;Description générée automatiquement">
            <a:extLst>
              <a:ext uri="{FF2B5EF4-FFF2-40B4-BE49-F238E27FC236}">
                <a16:creationId xmlns:a16="http://schemas.microsoft.com/office/drawing/2014/main" id="{A80CF3F4-7EE5-FC14-CC3E-C0E493C4C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614" y="1134454"/>
            <a:ext cx="4469898" cy="4242133"/>
          </a:xfrm>
          <a:prstGeom prst="rect">
            <a:avLst/>
          </a:prstGeom>
        </p:spPr>
      </p:pic>
      <p:pic>
        <p:nvPicPr>
          <p:cNvPr id="19" name="Image 18" descr="Une image contenant diagramme, ligne, Tracé&#10;&#10;Description générée automatiquement">
            <a:extLst>
              <a:ext uri="{FF2B5EF4-FFF2-40B4-BE49-F238E27FC236}">
                <a16:creationId xmlns:a16="http://schemas.microsoft.com/office/drawing/2014/main" id="{B71FF97B-6D11-00EA-23C9-669638079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85" y="1134453"/>
            <a:ext cx="4103266" cy="4314291"/>
          </a:xfrm>
          <a:prstGeom prst="rect">
            <a:avLst/>
          </a:prstGeom>
        </p:spPr>
      </p:pic>
      <p:sp>
        <p:nvSpPr>
          <p:cNvPr id="12" name="Accolade ouvrante 11">
            <a:extLst>
              <a:ext uri="{FF2B5EF4-FFF2-40B4-BE49-F238E27FC236}">
                <a16:creationId xmlns:a16="http://schemas.microsoft.com/office/drawing/2014/main" id="{B5569632-25D8-B37F-FBC1-8F1DC83674B2}"/>
              </a:ext>
            </a:extLst>
          </p:cNvPr>
          <p:cNvSpPr/>
          <p:nvPr/>
        </p:nvSpPr>
        <p:spPr>
          <a:xfrm rot="11410718">
            <a:off x="8016938" y="3661126"/>
            <a:ext cx="214441" cy="1130236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A767D91-1583-6CA1-B8F7-11B05A5F38BC}"/>
              </a:ext>
            </a:extLst>
          </p:cNvPr>
          <p:cNvSpPr txBox="1"/>
          <p:nvPr/>
        </p:nvSpPr>
        <p:spPr>
          <a:xfrm>
            <a:off x="8196704" y="4041578"/>
            <a:ext cx="28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BB7F89F-B172-402C-01D1-F3F4A65C479B}"/>
              </a:ext>
            </a:extLst>
          </p:cNvPr>
          <p:cNvSpPr txBox="1"/>
          <p:nvPr/>
        </p:nvSpPr>
        <p:spPr>
          <a:xfrm>
            <a:off x="7725744" y="4013279"/>
            <a:ext cx="398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1A26F79-4188-E2E7-DBF5-7010EAD80352}"/>
              </a:ext>
            </a:extLst>
          </p:cNvPr>
          <p:cNvSpPr txBox="1"/>
          <p:nvPr/>
        </p:nvSpPr>
        <p:spPr>
          <a:xfrm>
            <a:off x="8987563" y="931214"/>
            <a:ext cx="290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2C50614-EEDA-010E-FDE3-D84BED56B89F}"/>
              </a:ext>
            </a:extLst>
          </p:cNvPr>
          <p:cNvSpPr txBox="1"/>
          <p:nvPr/>
        </p:nvSpPr>
        <p:spPr>
          <a:xfrm>
            <a:off x="7714478" y="2472430"/>
            <a:ext cx="40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9385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1" grpId="0"/>
      <p:bldP spid="15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0B27F81-F68D-B9F4-69A0-0D2770C29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Pic de force </a:t>
            </a:r>
            <a:r>
              <a:rPr lang="en-US" sz="5400" u="sng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actif</a:t>
            </a:r>
            <a:endParaRPr lang="en-US" sz="5400" u="sng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67BBB76-4F91-7642-75F0-4154CB346F40}"/>
              </a:ext>
            </a:extLst>
          </p:cNvPr>
          <p:cNvSpPr txBox="1"/>
          <p:nvPr/>
        </p:nvSpPr>
        <p:spPr>
          <a:xfrm>
            <a:off x="630936" y="2660904"/>
            <a:ext cx="4934122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algn="ctr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fr-BE" sz="2400" dirty="0">
                <a:latin typeface="Charis SIL"/>
                <a:sym typeface="Wingdings" panose="05000000000000000000" pitchFamily="2" charset="2"/>
              </a:rPr>
              <a:t>Lien supposé avec le risque de blessures car magnitude </a:t>
            </a:r>
            <a:r>
              <a:rPr lang="fr-BE" sz="2400" dirty="0">
                <a:latin typeface="Charis SIL"/>
              </a:rPr>
              <a:t>plus grande que le pic d’impact </a:t>
            </a:r>
          </a:p>
          <a:p>
            <a:pPr marR="0" lvl="0" algn="ctr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fr-BE" b="0" i="1" u="none" strike="noStrike" baseline="0" dirty="0">
                <a:latin typeface="Charis SIL"/>
              </a:rPr>
              <a:t>(Dickinson et al., 1985; Winter, 1983). 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2400" dirty="0">
              <a:solidFill>
                <a:srgbClr val="000000"/>
              </a:solidFill>
              <a:latin typeface="Charis SIL"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2400" dirty="0">
              <a:solidFill>
                <a:srgbClr val="000000"/>
              </a:solidFill>
              <a:latin typeface="Charis SIL"/>
            </a:endParaRPr>
          </a:p>
          <a:p>
            <a:pPr marR="0" lvl="0" algn="ctr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fr-FR" sz="2400" b="0" i="0" u="none" strike="noStrike" baseline="0" dirty="0">
                <a:latin typeface="Charis SIL"/>
              </a:rPr>
              <a:t>Hypothèse non supportée par les études rétrospective</a:t>
            </a:r>
            <a:r>
              <a:rPr lang="fr-FR" sz="2400" dirty="0">
                <a:latin typeface="Charis SIL"/>
              </a:rPr>
              <a:t>s</a:t>
            </a:r>
            <a:r>
              <a:rPr lang="fr-FR" sz="2400" b="0" i="0" u="none" strike="noStrike" baseline="0" dirty="0">
                <a:latin typeface="Charis SIL"/>
              </a:rPr>
              <a:t> et prospectives. </a:t>
            </a:r>
            <a:r>
              <a:rPr lang="fr-FR" b="0" i="1" u="none" strike="noStrike" baseline="0" dirty="0">
                <a:latin typeface="Charis SIL"/>
              </a:rPr>
              <a:t>(van der </a:t>
            </a:r>
            <a:r>
              <a:rPr lang="fr-FR" b="0" i="1" u="none" strike="noStrike" baseline="0" dirty="0" err="1">
                <a:latin typeface="Charis SIL"/>
              </a:rPr>
              <a:t>Worp</a:t>
            </a:r>
            <a:r>
              <a:rPr lang="fr-FR" b="0" i="1" u="none" strike="noStrike" baseline="0" dirty="0">
                <a:latin typeface="Charis SIL"/>
              </a:rPr>
              <a:t> et al., 2016)</a:t>
            </a:r>
            <a:endParaRPr kumimoji="0" lang="fr-FR" sz="2200" b="0" i="1" u="none" strike="noStrike" cap="none" spc="0" normalizeH="0" baseline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21C5C16C-5174-5738-EF9F-646BC5395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7" y="1361415"/>
            <a:ext cx="5844387" cy="5016235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112AB38-52DD-A70F-3F58-608B947CF26D}"/>
              </a:ext>
            </a:extLst>
          </p:cNvPr>
          <p:cNvSpPr/>
          <p:nvPr/>
        </p:nvSpPr>
        <p:spPr>
          <a:xfrm>
            <a:off x="7824486" y="1504709"/>
            <a:ext cx="1655180" cy="11561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65B4DAF2-7370-A1C7-8E3C-B14AF80D92FA}"/>
              </a:ext>
            </a:extLst>
          </p:cNvPr>
          <p:cNvSpPr/>
          <p:nvPr/>
        </p:nvSpPr>
        <p:spPr>
          <a:xfrm>
            <a:off x="2689281" y="4099174"/>
            <a:ext cx="702198" cy="67133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56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F924C9-4C57-A45E-85C6-0D09B47CE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30" y="366801"/>
            <a:ext cx="10515600" cy="1325563"/>
          </a:xfrm>
        </p:spPr>
        <p:txBody>
          <a:bodyPr/>
          <a:lstStyle/>
          <a:p>
            <a:r>
              <a:rPr lang="en-US" u="sng" dirty="0"/>
              <a:t>Pic </a:t>
            </a:r>
            <a:r>
              <a:rPr lang="en-US" u="sng" dirty="0" err="1"/>
              <a:t>d’impact</a:t>
            </a:r>
            <a:r>
              <a:rPr lang="en-US" u="sng" dirty="0"/>
              <a:t> (pic </a:t>
            </a:r>
            <a:r>
              <a:rPr lang="en-US" u="sng" dirty="0" err="1"/>
              <a:t>passif</a:t>
            </a:r>
            <a:r>
              <a:rPr lang="en-US" u="sng" dirty="0"/>
              <a:t>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39544D3-A217-BE1A-35D3-8B5EB753DB04}"/>
              </a:ext>
            </a:extLst>
          </p:cNvPr>
          <p:cNvSpPr txBox="1"/>
          <p:nvPr/>
        </p:nvSpPr>
        <p:spPr>
          <a:xfrm>
            <a:off x="344130" y="2736503"/>
            <a:ext cx="1678052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/>
              <a:t>23 études, lien variables relatives à l’impact et blessures en course à pied.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6F07C5E-3B38-D346-AD06-2AEC2092A22F}"/>
              </a:ext>
            </a:extLst>
          </p:cNvPr>
          <p:cNvSpPr txBox="1"/>
          <p:nvPr/>
        </p:nvSpPr>
        <p:spPr>
          <a:xfrm>
            <a:off x="3287486" y="1715862"/>
            <a:ext cx="186145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17 études </a:t>
            </a:r>
            <a:r>
              <a:rPr lang="en-US" dirty="0">
                <a:sym typeface="Wingdings" panose="05000000000000000000" pitchFamily="2" charset="2"/>
              </a:rPr>
              <a:t> absence de lien entre impact et </a:t>
            </a:r>
            <a:r>
              <a:rPr lang="fr-BE" dirty="0">
                <a:sym typeface="Wingdings" panose="05000000000000000000" pitchFamily="2" charset="2"/>
              </a:rPr>
              <a:t>blessures</a:t>
            </a:r>
            <a:endParaRPr lang="fr-BE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211970-B4AF-134E-11FE-8FF84BF77866}"/>
              </a:ext>
            </a:extLst>
          </p:cNvPr>
          <p:cNvSpPr txBox="1"/>
          <p:nvPr/>
        </p:nvSpPr>
        <p:spPr>
          <a:xfrm>
            <a:off x="3287485" y="4298334"/>
            <a:ext cx="186145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6 études </a:t>
            </a:r>
            <a:r>
              <a:rPr lang="en-US" dirty="0">
                <a:sym typeface="Wingdings" panose="05000000000000000000" pitchFamily="2" charset="2"/>
              </a:rPr>
              <a:t> lien entre impact et </a:t>
            </a:r>
            <a:r>
              <a:rPr lang="fr-BE" dirty="0">
                <a:sym typeface="Wingdings" panose="05000000000000000000" pitchFamily="2" charset="2"/>
              </a:rPr>
              <a:t>blessures</a:t>
            </a:r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759D4F2-8229-BFFF-D3F5-7F1E3F1C8FA4}"/>
              </a:ext>
            </a:extLst>
          </p:cNvPr>
          <p:cNvSpPr txBox="1"/>
          <p:nvPr/>
        </p:nvSpPr>
        <p:spPr>
          <a:xfrm>
            <a:off x="6413351" y="4759999"/>
            <a:ext cx="156587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 études prospectives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BC54EC4-E39C-F10D-5E15-4C1501BB6083}"/>
              </a:ext>
            </a:extLst>
          </p:cNvPr>
          <p:cNvSpPr txBox="1"/>
          <p:nvPr/>
        </p:nvSpPr>
        <p:spPr>
          <a:xfrm>
            <a:off x="6413351" y="3672098"/>
            <a:ext cx="1565878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dirty="0"/>
              <a:t>4 études </a:t>
            </a:r>
            <a:r>
              <a:rPr lang="fr-BE" sz="1700" dirty="0"/>
              <a:t>rétrospectives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0EEF195-E499-DB88-69D0-2A15351B4F37}"/>
              </a:ext>
            </a:extLst>
          </p:cNvPr>
          <p:cNvSpPr txBox="1"/>
          <p:nvPr/>
        </p:nvSpPr>
        <p:spPr>
          <a:xfrm>
            <a:off x="6413351" y="2493123"/>
            <a:ext cx="1565878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dirty="0"/>
              <a:t>9 études </a:t>
            </a:r>
            <a:r>
              <a:rPr lang="fr-BE" sz="1700" dirty="0"/>
              <a:t>rétrospectives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0E51BD7-82D0-D2FC-E360-18602EA52005}"/>
              </a:ext>
            </a:extLst>
          </p:cNvPr>
          <p:cNvSpPr txBox="1"/>
          <p:nvPr/>
        </p:nvSpPr>
        <p:spPr>
          <a:xfrm>
            <a:off x="6413351" y="1429124"/>
            <a:ext cx="156587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8 études prospectives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FB78C92-AB7B-32A0-24A1-7AFCEB8F9D3B}"/>
              </a:ext>
            </a:extLst>
          </p:cNvPr>
          <p:cNvSpPr txBox="1"/>
          <p:nvPr/>
        </p:nvSpPr>
        <p:spPr>
          <a:xfrm>
            <a:off x="8773885" y="3613666"/>
            <a:ext cx="3073985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600" b="0" i="0" u="none" strike="noStrike" baseline="0" dirty="0" err="1">
                <a:latin typeface="Aptos" panose="020B0004020202020204" pitchFamily="34" charset="0"/>
              </a:rPr>
              <a:t>Bredeweg</a:t>
            </a:r>
            <a:r>
              <a:rPr lang="fr-BE" sz="1600" b="0" i="0" u="none" strike="noStrike" baseline="0" dirty="0">
                <a:latin typeface="Aptos" panose="020B0004020202020204" pitchFamily="34" charset="0"/>
              </a:rPr>
              <a:t> et al. (2013): hommes blessés ↗ AVLR </a:t>
            </a:r>
            <a:r>
              <a:rPr lang="fr-BE" sz="1600" b="0" i="1" u="none" strike="noStrike" baseline="0" dirty="0">
                <a:latin typeface="Aptos" panose="020B0004020202020204" pitchFamily="34" charset="0"/>
              </a:rPr>
              <a:t>(mais pas de différence si l’on évalue les hommes et femmes ensemble)</a:t>
            </a:r>
            <a:endParaRPr lang="fr-BE" sz="1600" i="1" dirty="0">
              <a:latin typeface="Aptos" panose="020B00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53B3E3D-41F8-8065-A0C9-E40099AF9AC1}"/>
              </a:ext>
            </a:extLst>
          </p:cNvPr>
          <p:cNvSpPr txBox="1"/>
          <p:nvPr/>
        </p:nvSpPr>
        <p:spPr>
          <a:xfrm>
            <a:off x="8773885" y="5081336"/>
            <a:ext cx="3073985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600" b="0" i="0" u="none" strike="noStrike" baseline="0" dirty="0">
                <a:latin typeface="Aptos" panose="020B0004020202020204" pitchFamily="34" charset="0"/>
              </a:rPr>
              <a:t>Davis et al. (2016): blessés ↗ AVLR vs aucun historique de blessures </a:t>
            </a:r>
            <a:r>
              <a:rPr lang="fr-BE" sz="1600" b="0" i="1" u="none" strike="noStrike" baseline="0" dirty="0">
                <a:latin typeface="Aptos" panose="020B0004020202020204" pitchFamily="34" charset="0"/>
              </a:rPr>
              <a:t>(mais pas de différence si l’on évalue tou</a:t>
            </a:r>
            <a:r>
              <a:rPr lang="fr-BE" sz="1600" i="1" dirty="0">
                <a:latin typeface="Aptos" panose="020B0004020202020204" pitchFamily="34" charset="0"/>
              </a:rPr>
              <a:t>s les blessés et tous les sujets sains)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15E6FB7-284D-EF7C-1125-7B71F96E0CBE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022182" y="2316027"/>
            <a:ext cx="1265304" cy="12976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A22FEA1A-DAA6-C0B8-718F-7B27A9A76968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2022182" y="3613666"/>
            <a:ext cx="1265303" cy="11463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24F27CE-06F2-28BB-4CAD-528146B3AB51}"/>
              </a:ext>
            </a:extLst>
          </p:cNvPr>
          <p:cNvCxnSpPr>
            <a:stCxn id="7" idx="3"/>
            <a:endCxn id="12" idx="1"/>
          </p:cNvCxnSpPr>
          <p:nvPr/>
        </p:nvCxnSpPr>
        <p:spPr>
          <a:xfrm flipV="1">
            <a:off x="5148943" y="1752290"/>
            <a:ext cx="1264408" cy="5637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5F76381-4563-6BE8-E4B9-D3F336FF5918}"/>
              </a:ext>
            </a:extLst>
          </p:cNvPr>
          <p:cNvCxnSpPr>
            <a:stCxn id="7" idx="3"/>
            <a:endCxn id="11" idx="1"/>
          </p:cNvCxnSpPr>
          <p:nvPr/>
        </p:nvCxnSpPr>
        <p:spPr>
          <a:xfrm>
            <a:off x="5148943" y="2316027"/>
            <a:ext cx="1264408" cy="48487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3BB4C61-D12F-671A-8462-42D8466F5163}"/>
              </a:ext>
            </a:extLst>
          </p:cNvPr>
          <p:cNvCxnSpPr>
            <a:stCxn id="8" idx="3"/>
            <a:endCxn id="10" idx="1"/>
          </p:cNvCxnSpPr>
          <p:nvPr/>
        </p:nvCxnSpPr>
        <p:spPr>
          <a:xfrm flipV="1">
            <a:off x="5148942" y="3979875"/>
            <a:ext cx="1264409" cy="78012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86637520-0F79-5F70-8929-14ABDC1DAFE8}"/>
              </a:ext>
            </a:extLst>
          </p:cNvPr>
          <p:cNvCxnSpPr>
            <a:stCxn id="8" idx="3"/>
            <a:endCxn id="9" idx="1"/>
          </p:cNvCxnSpPr>
          <p:nvPr/>
        </p:nvCxnSpPr>
        <p:spPr>
          <a:xfrm>
            <a:off x="5148942" y="4759999"/>
            <a:ext cx="1264409" cy="32316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1C501BB2-D3F7-5503-7B4A-80D0CDE8B450}"/>
              </a:ext>
            </a:extLst>
          </p:cNvPr>
          <p:cNvCxnSpPr>
            <a:stCxn id="9" idx="3"/>
            <a:endCxn id="13" idx="1"/>
          </p:cNvCxnSpPr>
          <p:nvPr/>
        </p:nvCxnSpPr>
        <p:spPr>
          <a:xfrm flipV="1">
            <a:off x="7979229" y="4152275"/>
            <a:ext cx="794656" cy="93089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5B7C6203-013B-3FEF-57C5-7E8D31C24F02}"/>
              </a:ext>
            </a:extLst>
          </p:cNvPr>
          <p:cNvCxnSpPr>
            <a:stCxn id="9" idx="3"/>
            <a:endCxn id="14" idx="1"/>
          </p:cNvCxnSpPr>
          <p:nvPr/>
        </p:nvCxnSpPr>
        <p:spPr>
          <a:xfrm>
            <a:off x="7979229" y="5083165"/>
            <a:ext cx="794656" cy="65989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3065FD80-A362-A368-3368-F771ED26E956}"/>
              </a:ext>
            </a:extLst>
          </p:cNvPr>
          <p:cNvSpPr txBox="1"/>
          <p:nvPr/>
        </p:nvSpPr>
        <p:spPr>
          <a:xfrm>
            <a:off x="1757405" y="2949941"/>
            <a:ext cx="8677189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AUCUNE ÉTUDE N’A MIS EN ÉVIDENCE DE LIEN ENTRE LE PIC D’IMPACT ET LE RISQUE DE BLESSURE EN COURSE À PIED.</a:t>
            </a:r>
          </a:p>
        </p:txBody>
      </p:sp>
    </p:spTree>
    <p:extLst>
      <p:ext uri="{BB962C8B-B14F-4D97-AF65-F5344CB8AC3E}">
        <p14:creationId xmlns:p14="http://schemas.microsoft.com/office/powerpoint/2010/main" val="17961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B4936B5-C8D0-AF6F-6B72-8D1EB70E1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89" y="1472050"/>
            <a:ext cx="5552193" cy="480563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680CD52-2E3D-D17B-D2D2-E4F6FD113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060" y="1377628"/>
            <a:ext cx="4911316" cy="499447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4DA8A16-2317-FA10-FFC3-8704A3F1D04F}"/>
              </a:ext>
            </a:extLst>
          </p:cNvPr>
          <p:cNvSpPr txBox="1"/>
          <p:nvPr/>
        </p:nvSpPr>
        <p:spPr>
          <a:xfrm>
            <a:off x="652589" y="377687"/>
            <a:ext cx="10369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u="sng" dirty="0">
                <a:latin typeface="+mj-lt"/>
              </a:rPr>
              <a:t>AVLR &amp; IVLR – lien avec le risque de blessure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8009DD9-F45F-8009-3CB2-82ADF81D33A1}"/>
              </a:ext>
            </a:extLst>
          </p:cNvPr>
          <p:cNvSpPr txBox="1"/>
          <p:nvPr/>
        </p:nvSpPr>
        <p:spPr>
          <a:xfrm>
            <a:off x="2507226" y="6277683"/>
            <a:ext cx="358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/>
              <a:t>AVLR et risque de blessures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418211C-43F1-5342-2994-96AA40ED0575}"/>
              </a:ext>
            </a:extLst>
          </p:cNvPr>
          <p:cNvSpPr txBox="1"/>
          <p:nvPr/>
        </p:nvSpPr>
        <p:spPr>
          <a:xfrm>
            <a:off x="7950637" y="6265324"/>
            <a:ext cx="358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IVLR et risque de blessures</a:t>
            </a:r>
          </a:p>
        </p:txBody>
      </p:sp>
    </p:spTree>
    <p:extLst>
      <p:ext uri="{BB962C8B-B14F-4D97-AF65-F5344CB8AC3E}">
        <p14:creationId xmlns:p14="http://schemas.microsoft.com/office/powerpoint/2010/main" val="373502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726266-7460-7217-A2F2-6C18327EB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r-BE" sz="4600" u="sng" dirty="0"/>
              <a:t>Effets des modalités visant à réduire l’impact : la chaussure minimaliste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1E974EA-99F4-A6E7-FF60-AD98ED90B503}"/>
              </a:ext>
            </a:extLst>
          </p:cNvPr>
          <p:cNvSpPr txBox="1"/>
          <p:nvPr/>
        </p:nvSpPr>
        <p:spPr>
          <a:xfrm>
            <a:off x="572493" y="2513564"/>
            <a:ext cx="34806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Court </a:t>
            </a:r>
            <a:r>
              <a:rPr lang="fr-FR" dirty="0"/>
              <a:t>terme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 ↗ force </a:t>
            </a:r>
            <a:r>
              <a:rPr lang="fr-BE" dirty="0">
                <a:sym typeface="Wingdings" panose="05000000000000000000" pitchFamily="2" charset="2"/>
              </a:rPr>
              <a:t>d’impact</a:t>
            </a:r>
            <a:endParaRPr lang="fr-BE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D4A7E02-D87F-F0C9-634F-F7D59B36515D}"/>
              </a:ext>
            </a:extLst>
          </p:cNvPr>
          <p:cNvSpPr txBox="1"/>
          <p:nvPr/>
        </p:nvSpPr>
        <p:spPr>
          <a:xfrm>
            <a:off x="4767147" y="2133477"/>
            <a:ext cx="26577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</a:rPr>
              <a:t>↗ AVLR (+ 68%)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13B46C1-6411-041A-EB11-DB47530F6228}"/>
              </a:ext>
            </a:extLst>
          </p:cNvPr>
          <p:cNvSpPr txBox="1"/>
          <p:nvPr/>
        </p:nvSpPr>
        <p:spPr>
          <a:xfrm>
            <a:off x="4767148" y="2853502"/>
            <a:ext cx="265770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</a:rPr>
              <a:t>↗ IVLR (+ 71%)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2377A70-6809-AF57-D41F-1ED0ADBD77B4}"/>
              </a:ext>
            </a:extLst>
          </p:cNvPr>
          <p:cNvSpPr txBox="1"/>
          <p:nvPr/>
        </p:nvSpPr>
        <p:spPr>
          <a:xfrm>
            <a:off x="572492" y="3882706"/>
            <a:ext cx="34806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Long terme </a:t>
            </a:r>
            <a:r>
              <a:rPr lang="fr-FR" dirty="0">
                <a:sym typeface="Wingdings" panose="05000000000000000000" pitchFamily="2" charset="2"/>
              </a:rPr>
              <a:t> ↘ force d’impact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44F2EC4-4688-55DC-B93B-2CC45BEB8670}"/>
              </a:ext>
            </a:extLst>
          </p:cNvPr>
          <p:cNvSpPr txBox="1"/>
          <p:nvPr/>
        </p:nvSpPr>
        <p:spPr>
          <a:xfrm>
            <a:off x="4767147" y="3519839"/>
            <a:ext cx="26577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</a:rPr>
              <a:t>↘ AVLR (- 9,3%)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9C7FD9C-901F-41D4-E1F1-39A3A1AB6426}"/>
              </a:ext>
            </a:extLst>
          </p:cNvPr>
          <p:cNvSpPr txBox="1"/>
          <p:nvPr/>
        </p:nvSpPr>
        <p:spPr>
          <a:xfrm>
            <a:off x="4767147" y="4094250"/>
            <a:ext cx="26577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</a:rPr>
              <a:t>↘ IVLR (- 33 à 48,1%)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89AF8299-CC61-9E5C-0A74-B6B92D169AAD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 flipV="1">
            <a:off x="4053112" y="2318143"/>
            <a:ext cx="714035" cy="3800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70D26D8-7724-D9A7-A41C-D0BEBEFF5B1D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>
            <a:off x="4053112" y="2698230"/>
            <a:ext cx="714036" cy="3399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EEC2006-22BF-EFFF-C6D1-10E9E598B94C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 flipV="1">
            <a:off x="4053111" y="3704505"/>
            <a:ext cx="714036" cy="36286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F84AFAF5-0C3A-5F53-0137-9DE726C23937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>
            <a:off x="4053111" y="4067372"/>
            <a:ext cx="714036" cy="2115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03AD3145-3004-D52C-E700-29C2C4128FBC}"/>
              </a:ext>
            </a:extLst>
          </p:cNvPr>
          <p:cNvCxnSpPr/>
          <p:nvPr/>
        </p:nvCxnSpPr>
        <p:spPr>
          <a:xfrm>
            <a:off x="393290" y="4748981"/>
            <a:ext cx="703156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5D6E9D55-340A-BB76-39F5-004A0BCD1C41}"/>
              </a:ext>
            </a:extLst>
          </p:cNvPr>
          <p:cNvSpPr txBox="1"/>
          <p:nvPr/>
        </p:nvSpPr>
        <p:spPr>
          <a:xfrm>
            <a:off x="572491" y="5318450"/>
            <a:ext cx="3480619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Impact sur le risque de blessures en course à pied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EA63750-CEB9-8E6B-C0D6-0B06B1DF14E6}"/>
              </a:ext>
            </a:extLst>
          </p:cNvPr>
          <p:cNvSpPr txBox="1"/>
          <p:nvPr/>
        </p:nvSpPr>
        <p:spPr>
          <a:xfrm>
            <a:off x="10078066" y="5759807"/>
            <a:ext cx="181896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Ryan et al., 2014</a:t>
            </a:r>
          </a:p>
          <a:p>
            <a:r>
              <a:rPr lang="en-US" sz="1400" i="1" dirty="0"/>
              <a:t>Moore et al., 2016</a:t>
            </a:r>
          </a:p>
          <a:p>
            <a:r>
              <a:rPr lang="en-US" sz="1400" i="1" dirty="0"/>
              <a:t>Fuller et al., 2019</a:t>
            </a:r>
          </a:p>
          <a:p>
            <a:r>
              <a:rPr lang="en-US" sz="1400" i="1" dirty="0"/>
              <a:t>Esculier et al,. 2023</a:t>
            </a:r>
          </a:p>
          <a:p>
            <a:endParaRPr lang="en-US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CC4B362-5A01-B987-0574-EF26031CDE16}"/>
              </a:ext>
            </a:extLst>
          </p:cNvPr>
          <p:cNvSpPr txBox="1"/>
          <p:nvPr/>
        </p:nvSpPr>
        <p:spPr>
          <a:xfrm>
            <a:off x="4767146" y="4962461"/>
            <a:ext cx="267988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CT (3 </a:t>
            </a:r>
            <a:r>
              <a:rPr lang="fr-FR" dirty="0"/>
              <a:t>mois) : ↗ du risque de blessures.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840F2CA-81D4-302F-7A4E-2B79527C6AF1}"/>
              </a:ext>
            </a:extLst>
          </p:cNvPr>
          <p:cNvSpPr txBox="1"/>
          <p:nvPr/>
        </p:nvSpPr>
        <p:spPr>
          <a:xfrm>
            <a:off x="4767147" y="5837196"/>
            <a:ext cx="267988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LT (12 mois) - Pas de différence.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D21905D5-A07B-0618-A5FF-914C38379B89}"/>
              </a:ext>
            </a:extLst>
          </p:cNvPr>
          <p:cNvCxnSpPr>
            <a:stCxn id="30" idx="3"/>
            <a:endCxn id="32" idx="1"/>
          </p:cNvCxnSpPr>
          <p:nvPr/>
        </p:nvCxnSpPr>
        <p:spPr>
          <a:xfrm flipV="1">
            <a:off x="4053110" y="5285627"/>
            <a:ext cx="714036" cy="35598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D0400C35-5AA8-D347-964C-872324A201E4}"/>
              </a:ext>
            </a:extLst>
          </p:cNvPr>
          <p:cNvCxnSpPr>
            <a:stCxn id="30" idx="3"/>
            <a:endCxn id="33" idx="1"/>
          </p:cNvCxnSpPr>
          <p:nvPr/>
        </p:nvCxnSpPr>
        <p:spPr>
          <a:xfrm>
            <a:off x="4053110" y="5641616"/>
            <a:ext cx="714037" cy="51874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D1119A54-F2BE-AE60-B892-CF619BFD4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665" y="1805480"/>
            <a:ext cx="2946144" cy="395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5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30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2EE781-E2A2-1181-E7AE-A044D0578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4400" u="sng" dirty="0"/>
              <a:t>Effets des modalités visant à réduire l’impact : cadence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9B68AA-8F79-D940-4CAA-184FAC3BC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852" y="1822703"/>
            <a:ext cx="10515600" cy="92333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sz="1800" dirty="0">
                <a:latin typeface="Aptos" panose="020B0004020202020204" pitchFamily="34" charset="0"/>
              </a:rPr>
              <a:t>La cadence est un paramètre influencé par de nombreux facteurs morphologiques (L.MI), individuels (vitesse de course, expérience,…) et environnementaux (surface, dénivelé, …).</a:t>
            </a:r>
          </a:p>
          <a:p>
            <a:pPr marL="0" indent="0">
              <a:buNone/>
            </a:pPr>
            <a:endParaRPr lang="fr-BE" sz="18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fr-BE" sz="18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fr-BE" sz="1400" i="1" dirty="0">
              <a:latin typeface="Aptos" panose="020B00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E91BD03-6214-1C76-B431-A49C02FB65A8}"/>
              </a:ext>
            </a:extLst>
          </p:cNvPr>
          <p:cNvSpPr txBox="1"/>
          <p:nvPr/>
        </p:nvSpPr>
        <p:spPr>
          <a:xfrm>
            <a:off x="833229" y="3285418"/>
            <a:ext cx="2145943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Court terme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A65FBF5-E617-C0D8-09B6-A1B2488BECDD}"/>
              </a:ext>
            </a:extLst>
          </p:cNvPr>
          <p:cNvSpPr txBox="1"/>
          <p:nvPr/>
        </p:nvSpPr>
        <p:spPr>
          <a:xfrm>
            <a:off x="3608437" y="3661407"/>
            <a:ext cx="8023123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fr-BE" sz="1800" dirty="0">
                <a:latin typeface="Aptos" panose="020B0004020202020204" pitchFamily="34" charset="0"/>
              </a:rPr>
              <a:t>Une étude </a:t>
            </a:r>
            <a:r>
              <a:rPr lang="fr-BE" sz="1800" dirty="0">
                <a:latin typeface="Aptos" panose="020B0004020202020204" pitchFamily="34" charset="0"/>
                <a:sym typeface="Wingdings" panose="05000000000000000000" pitchFamily="2" charset="2"/>
              </a:rPr>
              <a:t> ↘</a:t>
            </a:r>
            <a:r>
              <a:rPr lang="fr-BE" sz="1800" dirty="0">
                <a:latin typeface="Aptos" panose="020B0004020202020204" pitchFamily="34" charset="0"/>
              </a:rPr>
              <a:t> AVLR &amp; IVLR (cadence + 7,5 %) chez des coureurs présentant des forces d’impact élevées. </a:t>
            </a:r>
            <a:r>
              <a:rPr lang="fr-BE" sz="1400" i="1" dirty="0">
                <a:latin typeface="Aptos" panose="020B0004020202020204" pitchFamily="34" charset="0"/>
              </a:rPr>
              <a:t>(Willy et al., 2016)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6CCADAB-3127-516B-733F-AE615EC70A41}"/>
              </a:ext>
            </a:extLst>
          </p:cNvPr>
          <p:cNvSpPr txBox="1"/>
          <p:nvPr/>
        </p:nvSpPr>
        <p:spPr>
          <a:xfrm>
            <a:off x="3608437" y="2546754"/>
            <a:ext cx="8023123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800" dirty="0">
                <a:latin typeface="Aptos" panose="020B0004020202020204" pitchFamily="34" charset="0"/>
              </a:rPr>
              <a:t>Huit études </a:t>
            </a:r>
            <a:r>
              <a:rPr lang="fr-BE" sz="1800" dirty="0">
                <a:latin typeface="Aptos" panose="020B0004020202020204" pitchFamily="34" charset="0"/>
                <a:sym typeface="Wingdings" panose="05000000000000000000" pitchFamily="2" charset="2"/>
              </a:rPr>
              <a:t></a:t>
            </a:r>
            <a:r>
              <a:rPr lang="fr-BE" dirty="0">
                <a:latin typeface="Aptos" panose="020B0004020202020204" pitchFamily="34" charset="0"/>
                <a:sym typeface="Wingdings" panose="05000000000000000000" pitchFamily="2" charset="2"/>
              </a:rPr>
              <a:t> ↗ </a:t>
            </a:r>
            <a:r>
              <a:rPr lang="fr-BE" sz="1800" dirty="0">
                <a:latin typeface="Aptos" panose="020B0004020202020204" pitchFamily="34" charset="0"/>
              </a:rPr>
              <a:t> cadence (+ 5 à 30%) ne réduit pas significativement les variables liées à l’impact à CT (AVLR, IVLR, pic d’impact). </a:t>
            </a:r>
            <a:r>
              <a:rPr lang="fr-BE" sz="1400" i="1" dirty="0">
                <a:latin typeface="Aptos" panose="020B0004020202020204" pitchFamily="34" charset="0"/>
              </a:rPr>
              <a:t>(Anderson et al., 2023)</a:t>
            </a:r>
          </a:p>
          <a:p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C7B3D19-D6DF-6591-9E7F-D8F1D2A4763F}"/>
              </a:ext>
            </a:extLst>
          </p:cNvPr>
          <p:cNvSpPr txBox="1"/>
          <p:nvPr/>
        </p:nvSpPr>
        <p:spPr>
          <a:xfrm>
            <a:off x="894787" y="4598124"/>
            <a:ext cx="208438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Long terme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FB2D73-2887-43CC-1CC2-75EBEA192B26}"/>
              </a:ext>
            </a:extLst>
          </p:cNvPr>
          <p:cNvSpPr txBox="1"/>
          <p:nvPr/>
        </p:nvSpPr>
        <p:spPr>
          <a:xfrm>
            <a:off x="833229" y="5569975"/>
            <a:ext cx="2145944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Impact sur le risque de blessure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4CE1BE-5E1D-E4DF-1113-B34145DC0C59}"/>
              </a:ext>
            </a:extLst>
          </p:cNvPr>
          <p:cNvSpPr txBox="1"/>
          <p:nvPr/>
        </p:nvSpPr>
        <p:spPr>
          <a:xfrm>
            <a:off x="3608437" y="4967456"/>
            <a:ext cx="8023123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fr-BE" sz="1800" dirty="0">
                <a:solidFill>
                  <a:srgbClr val="FF0000"/>
                </a:solidFill>
                <a:latin typeface="Aptos" panose="020B0004020202020204" pitchFamily="34" charset="0"/>
              </a:rPr>
              <a:t>L’impact de la modification de la fréquence de pas à LT sur </a:t>
            </a:r>
            <a:r>
              <a:rPr lang="fr-BE" sz="1800" b="1" dirty="0">
                <a:solidFill>
                  <a:srgbClr val="FF0000"/>
                </a:solidFill>
                <a:latin typeface="Aptos" panose="020B0004020202020204" pitchFamily="34" charset="0"/>
              </a:rPr>
              <a:t>les variables liées à l’impact </a:t>
            </a:r>
            <a:r>
              <a:rPr lang="fr-BE" sz="1800" dirty="0">
                <a:solidFill>
                  <a:srgbClr val="FF0000"/>
                </a:solidFill>
                <a:latin typeface="Aptos" panose="020B0004020202020204" pitchFamily="34" charset="0"/>
              </a:rPr>
              <a:t>est inconnu à ce jour tout comme son </a:t>
            </a:r>
            <a:r>
              <a:rPr lang="fr-BE" sz="1800" b="1" dirty="0">
                <a:solidFill>
                  <a:srgbClr val="FF0000"/>
                </a:solidFill>
                <a:latin typeface="Aptos" panose="020B0004020202020204" pitchFamily="34" charset="0"/>
              </a:rPr>
              <a:t>effet sur le risque de blessure</a:t>
            </a:r>
            <a:r>
              <a:rPr lang="fr-BE" sz="1800" dirty="0">
                <a:solidFill>
                  <a:srgbClr val="FF0000"/>
                </a:solidFill>
                <a:latin typeface="Aptos" panose="020B0004020202020204" pitchFamily="34" charset="0"/>
              </a:rPr>
              <a:t>.</a:t>
            </a:r>
            <a:endParaRPr lang="fr-BE" sz="2400" dirty="0">
              <a:solidFill>
                <a:srgbClr val="FF0000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8A94AC3-1B06-1535-ED0B-EA978BF740F7}"/>
              </a:ext>
            </a:extLst>
          </p:cNvPr>
          <p:cNvCxnSpPr>
            <a:stCxn id="4" idx="3"/>
          </p:cNvCxnSpPr>
          <p:nvPr/>
        </p:nvCxnSpPr>
        <p:spPr>
          <a:xfrm flipV="1">
            <a:off x="2979172" y="2816509"/>
            <a:ext cx="629265" cy="6535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BF48EE9-BC93-8D62-89FA-EC25580878A3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2979172" y="3470084"/>
            <a:ext cx="629265" cy="5144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5DFE969-B6FE-1831-CF84-ADFCDEBBC67B}"/>
              </a:ext>
            </a:extLst>
          </p:cNvPr>
          <p:cNvCxnSpPr>
            <a:stCxn id="8" idx="3"/>
            <a:endCxn id="10" idx="1"/>
          </p:cNvCxnSpPr>
          <p:nvPr/>
        </p:nvCxnSpPr>
        <p:spPr>
          <a:xfrm>
            <a:off x="2979175" y="4782790"/>
            <a:ext cx="629262" cy="5078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62EF67D-3883-5998-6CF7-C16B630BDBAE}"/>
              </a:ext>
            </a:extLst>
          </p:cNvPr>
          <p:cNvCxnSpPr>
            <a:stCxn id="9" idx="3"/>
            <a:endCxn id="10" idx="1"/>
          </p:cNvCxnSpPr>
          <p:nvPr/>
        </p:nvCxnSpPr>
        <p:spPr>
          <a:xfrm flipV="1">
            <a:off x="2979173" y="5290622"/>
            <a:ext cx="629264" cy="6025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Image 4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22E0D5E2-8FB6-1F7C-C855-C8DB8C37F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40" y="1822703"/>
            <a:ext cx="9270358" cy="248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2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726266-7460-7217-A2F2-6C18327EB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r-BE" sz="4600" u="sng" dirty="0"/>
              <a:t>Effets des modalités visant à réduire l’impact : feedback en temps réel 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D6CA71-A5E9-BC01-80BC-DCED50B55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704" y="2292759"/>
            <a:ext cx="5234309" cy="381307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21014DD-36AD-4A4F-B02A-8193F7DE7802}"/>
              </a:ext>
            </a:extLst>
          </p:cNvPr>
          <p:cNvSpPr txBox="1"/>
          <p:nvPr/>
        </p:nvSpPr>
        <p:spPr>
          <a:xfrm>
            <a:off x="572493" y="2292759"/>
            <a:ext cx="57842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Méthodes de feedback visuel et/ou auditif sont efficaces pour réduire le AVLR et le IVLR à CT et LT. </a:t>
            </a:r>
          </a:p>
          <a:p>
            <a:r>
              <a:rPr lang="en-US" sz="1400" i="1" dirty="0"/>
              <a:t>(Doyle et al., 2022;  Van den </a:t>
            </a:r>
            <a:r>
              <a:rPr lang="en-US" sz="1400" i="1" dirty="0" err="1"/>
              <a:t>Berghe</a:t>
            </a:r>
            <a:r>
              <a:rPr lang="en-US" sz="1400" i="1" dirty="0"/>
              <a:t> et al., 2022)</a:t>
            </a:r>
            <a:endParaRPr lang="en-US" i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179CE92-1B85-1D2A-6607-C03D89FAE585}"/>
              </a:ext>
            </a:extLst>
          </p:cNvPr>
          <p:cNvSpPr txBox="1"/>
          <p:nvPr/>
        </p:nvSpPr>
        <p:spPr>
          <a:xfrm>
            <a:off x="1635160" y="3474200"/>
            <a:ext cx="365887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Impact sur le risque de blessures ?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36B7817-11E0-359D-84BD-F325048D2F6D}"/>
              </a:ext>
            </a:extLst>
          </p:cNvPr>
          <p:cNvCxnSpPr/>
          <p:nvPr/>
        </p:nvCxnSpPr>
        <p:spPr>
          <a:xfrm>
            <a:off x="698090" y="3340509"/>
            <a:ext cx="536080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CD99C466-9BEB-CF41-2BDF-D2AAFAE37F9A}"/>
              </a:ext>
            </a:extLst>
          </p:cNvPr>
          <p:cNvSpPr txBox="1"/>
          <p:nvPr/>
        </p:nvSpPr>
        <p:spPr>
          <a:xfrm>
            <a:off x="1075360" y="4225263"/>
            <a:ext cx="4778478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Une seule étude </a:t>
            </a:r>
            <a:r>
              <a:rPr lang="fr-BE" dirty="0">
                <a:sym typeface="Wingdings" panose="05000000000000000000" pitchFamily="2" charset="2"/>
              </a:rPr>
              <a:t> </a:t>
            </a:r>
            <a:r>
              <a:rPr lang="fr-BE" dirty="0">
                <a:latin typeface="Aptos" panose="020B0004020202020204" pitchFamily="34" charset="0"/>
                <a:sym typeface="Wingdings" panose="05000000000000000000" pitchFamily="2" charset="2"/>
              </a:rPr>
              <a:t>↘ des blessures de 62 % </a:t>
            </a:r>
            <a:r>
              <a:rPr lang="fr-BE" sz="1400" i="1" dirty="0">
                <a:latin typeface="Aptos" panose="020B0004020202020204" pitchFamily="34" charset="0"/>
                <a:sym typeface="Wingdings" panose="05000000000000000000" pitchFamily="2" charset="2"/>
              </a:rPr>
              <a:t>(Chan et al., 2017)</a:t>
            </a:r>
            <a:endParaRPr lang="fr-BE" i="1" dirty="0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F7C0F8F-C434-FFDF-C3B5-A698CA2E5785}"/>
              </a:ext>
            </a:extLst>
          </p:cNvPr>
          <p:cNvCxnSpPr>
            <a:stCxn id="6" idx="2"/>
            <a:endCxn id="10" idx="0"/>
          </p:cNvCxnSpPr>
          <p:nvPr/>
        </p:nvCxnSpPr>
        <p:spPr>
          <a:xfrm>
            <a:off x="3464597" y="3843532"/>
            <a:ext cx="2" cy="381731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A19B58B1-F15A-530D-9025-D3EC76F479A1}"/>
              </a:ext>
            </a:extLst>
          </p:cNvPr>
          <p:cNvGrpSpPr/>
          <p:nvPr/>
        </p:nvGrpSpPr>
        <p:grpSpPr>
          <a:xfrm>
            <a:off x="5853836" y="4028407"/>
            <a:ext cx="2619318" cy="2453509"/>
            <a:chOff x="6075288" y="4325536"/>
            <a:chExt cx="2619318" cy="2453509"/>
          </a:xfrm>
        </p:grpSpPr>
        <p:sp>
          <p:nvSpPr>
            <p:cNvPr id="23" name="Explosion : 14 points 22">
              <a:extLst>
                <a:ext uri="{FF2B5EF4-FFF2-40B4-BE49-F238E27FC236}">
                  <a16:creationId xmlns:a16="http://schemas.microsoft.com/office/drawing/2014/main" id="{64B044F7-4A3F-3A85-42F7-8F277ED83566}"/>
                </a:ext>
              </a:extLst>
            </p:cNvPr>
            <p:cNvSpPr/>
            <p:nvPr/>
          </p:nvSpPr>
          <p:spPr>
            <a:xfrm rot="3939393">
              <a:off x="6158192" y="4242632"/>
              <a:ext cx="2453509" cy="2619318"/>
            </a:xfrm>
            <a:prstGeom prst="irregularSeal2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C721CAF2-18EE-88BB-8CF8-05BF010BB027}"/>
                </a:ext>
              </a:extLst>
            </p:cNvPr>
            <p:cNvSpPr txBox="1"/>
            <p:nvPr/>
          </p:nvSpPr>
          <p:spPr>
            <a:xfrm rot="1215981">
              <a:off x="6235390" y="5048874"/>
              <a:ext cx="2116437" cy="86177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Niveau</a:t>
              </a:r>
              <a:r>
                <a:rPr lang="en-US" dirty="0">
                  <a:solidFill>
                    <a:schemeClr val="bg1"/>
                  </a:solidFill>
                </a:rPr>
                <a:t> de </a:t>
              </a:r>
              <a:r>
                <a:rPr lang="en-US" dirty="0" err="1">
                  <a:solidFill>
                    <a:schemeClr val="bg1"/>
                  </a:solidFill>
                </a:rPr>
                <a:t>preuve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faible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sz="1400" i="1" dirty="0">
                  <a:solidFill>
                    <a:schemeClr val="bg1"/>
                  </a:solidFill>
                </a:rPr>
                <a:t>(Alexander et al., 2022)</a:t>
              </a:r>
              <a:endParaRPr lang="en-US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1E5FD39B-C460-27E1-D9B1-F39357BFCDFE}"/>
              </a:ext>
            </a:extLst>
          </p:cNvPr>
          <p:cNvSpPr txBox="1"/>
          <p:nvPr/>
        </p:nvSpPr>
        <p:spPr>
          <a:xfrm>
            <a:off x="952983" y="5468918"/>
            <a:ext cx="1482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Impact mesuré à vitesse fixe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9394E51-E5E5-31F8-018C-2067FDEA2E45}"/>
              </a:ext>
            </a:extLst>
          </p:cNvPr>
          <p:cNvSpPr txBox="1"/>
          <p:nvPr/>
        </p:nvSpPr>
        <p:spPr>
          <a:xfrm>
            <a:off x="2686387" y="5473160"/>
            <a:ext cx="1592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Volume de course + compliance ?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F269F46-77E3-5368-2AC3-3BECFD2D3098}"/>
              </a:ext>
            </a:extLst>
          </p:cNvPr>
          <p:cNvSpPr txBox="1"/>
          <p:nvPr/>
        </p:nvSpPr>
        <p:spPr>
          <a:xfrm>
            <a:off x="4489229" y="5647174"/>
            <a:ext cx="1592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Expérience &gt; 1 an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F8C1D3E-3380-FFD7-7695-4DD3E592CE65}"/>
              </a:ext>
            </a:extLst>
          </p:cNvPr>
          <p:cNvSpPr/>
          <p:nvPr/>
        </p:nvSpPr>
        <p:spPr>
          <a:xfrm>
            <a:off x="952505" y="5255162"/>
            <a:ext cx="1482449" cy="143441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90CB3C0-FB6B-94AD-E4D4-241B09C21535}"/>
              </a:ext>
            </a:extLst>
          </p:cNvPr>
          <p:cNvSpPr/>
          <p:nvPr/>
        </p:nvSpPr>
        <p:spPr>
          <a:xfrm>
            <a:off x="2724356" y="5255162"/>
            <a:ext cx="1480486" cy="143441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ACBACE8-3A5C-2891-0C2F-F16B1485AFA3}"/>
              </a:ext>
            </a:extLst>
          </p:cNvPr>
          <p:cNvSpPr/>
          <p:nvPr/>
        </p:nvSpPr>
        <p:spPr>
          <a:xfrm>
            <a:off x="4552548" y="5253133"/>
            <a:ext cx="1480486" cy="143441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F7FF8CE1-921C-1BF6-EBF1-83889CA1FC58}"/>
              </a:ext>
            </a:extLst>
          </p:cNvPr>
          <p:cNvCxnSpPr>
            <a:stCxn id="10" idx="2"/>
            <a:endCxn id="32" idx="0"/>
          </p:cNvCxnSpPr>
          <p:nvPr/>
        </p:nvCxnSpPr>
        <p:spPr>
          <a:xfrm>
            <a:off x="3464599" y="4810038"/>
            <a:ext cx="0" cy="445124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1A5F10BC-04C9-616B-C7A6-2DDB7B864F04}"/>
              </a:ext>
            </a:extLst>
          </p:cNvPr>
          <p:cNvCxnSpPr>
            <a:stCxn id="10" idx="2"/>
            <a:endCxn id="31" idx="7"/>
          </p:cNvCxnSpPr>
          <p:nvPr/>
        </p:nvCxnSpPr>
        <p:spPr>
          <a:xfrm flipH="1">
            <a:off x="2217854" y="4810038"/>
            <a:ext cx="1246745" cy="655189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722EC984-8E7D-5DD6-BB41-864473BAAEC8}"/>
              </a:ext>
            </a:extLst>
          </p:cNvPr>
          <p:cNvCxnSpPr>
            <a:stCxn id="10" idx="2"/>
            <a:endCxn id="33" idx="1"/>
          </p:cNvCxnSpPr>
          <p:nvPr/>
        </p:nvCxnSpPr>
        <p:spPr>
          <a:xfrm>
            <a:off x="3464599" y="4810038"/>
            <a:ext cx="1304761" cy="65316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86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27" grpId="0"/>
      <p:bldP spid="28" grpId="0"/>
      <p:bldP spid="30" grpId="0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1379</Words>
  <Application>Microsoft Office PowerPoint</Application>
  <PresentationFormat>Grand écran</PresentationFormat>
  <Paragraphs>145</Paragraphs>
  <Slides>17</Slides>
  <Notes>3</Notes>
  <HiddenSlides>0</HiddenSlides>
  <MMClips>4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9" baseType="lpstr">
      <vt:lpstr>Aptos</vt:lpstr>
      <vt:lpstr>Aptos Display</vt:lpstr>
      <vt:lpstr>Arial</vt:lpstr>
      <vt:lpstr>Cambria</vt:lpstr>
      <vt:lpstr>Century Gothic</vt:lpstr>
      <vt:lpstr>Charis SIL</vt:lpstr>
      <vt:lpstr>Lucida Fax</vt:lpstr>
      <vt:lpstr>Open Sans</vt:lpstr>
      <vt:lpstr>STIX</vt:lpstr>
      <vt:lpstr>Times New Roman PSMT</vt:lpstr>
      <vt:lpstr>Wingdings</vt:lpstr>
      <vt:lpstr>Thème Office</vt:lpstr>
      <vt:lpstr>Présentation PowerPoint</vt:lpstr>
      <vt:lpstr>Blessures en course à pied</vt:lpstr>
      <vt:lpstr>Variables associées avec l’impact</vt:lpstr>
      <vt:lpstr>Pic de force actif</vt:lpstr>
      <vt:lpstr>Pic d’impact (pic passif)</vt:lpstr>
      <vt:lpstr>Présentation PowerPoint</vt:lpstr>
      <vt:lpstr>Effets des modalités visant à réduire l’impact : la chaussure minimaliste</vt:lpstr>
      <vt:lpstr>Effets des modalités visant à réduire l’impact : cadence</vt:lpstr>
      <vt:lpstr>Effets des modalités visant à réduire l’impact : feedback en temps réel </vt:lpstr>
      <vt:lpstr>Présentation PowerPoint</vt:lpstr>
      <vt:lpstr>Lien avec le risque de blessure</vt:lpstr>
      <vt:lpstr>Points importants :</vt:lpstr>
      <vt:lpstr>MERCI POUR VOTRE ATTENTION.</vt:lpstr>
      <vt:lpstr>Hautes fréquences et lien avec les blessures</vt:lpstr>
      <vt:lpstr>Type de foulée et performance</vt:lpstr>
      <vt:lpstr>Cadence et Performance</vt:lpstr>
      <vt:lpstr>Facteurs de risque biomécanique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Abran Guillaume</dc:creator>
  <cp:lastModifiedBy>Abran Guillaume</cp:lastModifiedBy>
  <cp:revision>1</cp:revision>
  <dcterms:created xsi:type="dcterms:W3CDTF">2024-01-16T08:50:18Z</dcterms:created>
  <dcterms:modified xsi:type="dcterms:W3CDTF">2024-02-06T19:48:39Z</dcterms:modified>
</cp:coreProperties>
</file>