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69" r:id="rId5"/>
    <p:sldId id="270" r:id="rId6"/>
    <p:sldId id="259" r:id="rId7"/>
    <p:sldId id="260" r:id="rId8"/>
    <p:sldId id="261" r:id="rId9"/>
    <p:sldId id="273" r:id="rId10"/>
    <p:sldId id="272" r:id="rId11"/>
    <p:sldId id="271" r:id="rId12"/>
    <p:sldId id="262" r:id="rId13"/>
    <p:sldId id="263" r:id="rId14"/>
    <p:sldId id="274" r:id="rId15"/>
    <p:sldId id="264" r:id="rId16"/>
    <p:sldId id="275" r:id="rId17"/>
    <p:sldId id="276" r:id="rId18"/>
    <p:sldId id="278" r:id="rId19"/>
    <p:sldId id="277" r:id="rId20"/>
    <p:sldId id="279" r:id="rId21"/>
    <p:sldId id="280" r:id="rId22"/>
    <p:sldId id="266" r:id="rId23"/>
    <p:sldId id="267" r:id="rId24"/>
    <p:sldId id="257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3C57"/>
    <a:srgbClr val="FFF9F7"/>
    <a:srgbClr val="0156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2" d="100"/>
          <a:sy n="82" d="100"/>
        </p:scale>
        <p:origin x="67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EED7-6D94-4DA1-871D-63DC520D7A5E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C58-BE39-469D-A696-1B4965DFB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95230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EED7-6D94-4DA1-871D-63DC520D7A5E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C58-BE39-469D-A696-1B4965DFB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0535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EED7-6D94-4DA1-871D-63DC520D7A5E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C58-BE39-469D-A696-1B4965DFB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3142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EED7-6D94-4DA1-871D-63DC520D7A5E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C58-BE39-469D-A696-1B4965DFB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3976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EED7-6D94-4DA1-871D-63DC520D7A5E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C58-BE39-469D-A696-1B4965DFB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91374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EED7-6D94-4DA1-871D-63DC520D7A5E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C58-BE39-469D-A696-1B4965DFB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990390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EED7-6D94-4DA1-871D-63DC520D7A5E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C58-BE39-469D-A696-1B4965DFB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0331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EED7-6D94-4DA1-871D-63DC520D7A5E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C58-BE39-469D-A696-1B4965DFB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049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EED7-6D94-4DA1-871D-63DC520D7A5E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C58-BE39-469D-A696-1B4965DFB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78565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EED7-6D94-4DA1-871D-63DC520D7A5E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C58-BE39-469D-A696-1B4965DFB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27727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97EED7-6D94-4DA1-871D-63DC520D7A5E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9A7C58-BE39-469D-A696-1B4965DFB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3517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13C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97EED7-6D94-4DA1-871D-63DC520D7A5E}" type="datetimeFigureOut">
              <a:rPr lang="en-GB" smtClean="0"/>
              <a:t>30/08/2023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9A7C58-BE39-469D-A696-1B4965DFBA2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7456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2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emf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tiff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72545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Hidden Riches in the Early Medieval Rhine Delta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44105"/>
            <a:ext cx="9144000" cy="1655762"/>
          </a:xfrm>
        </p:spPr>
        <p:txBody>
          <a:bodyPr>
            <a:normAutofit/>
          </a:bodyPr>
          <a:lstStyle/>
          <a:p>
            <a:r>
              <a:rPr lang="en-GB" sz="4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working at Merovingian Oegstgeest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04131" y="2962677"/>
            <a:ext cx="9583737" cy="82385"/>
            <a:chOff x="1304131" y="2962677"/>
            <a:chExt cx="9583737" cy="82385"/>
          </a:xfrm>
        </p:grpSpPr>
        <p:sp>
          <p:nvSpPr>
            <p:cNvPr id="5" name="Flowchart: Decision 4"/>
            <p:cNvSpPr/>
            <p:nvPr/>
          </p:nvSpPr>
          <p:spPr>
            <a:xfrm>
              <a:off x="1304131" y="2962677"/>
              <a:ext cx="9583737" cy="78895"/>
            </a:xfrm>
            <a:prstGeom prst="flowChartDecision">
              <a:avLst/>
            </a:prstGeom>
            <a:solidFill>
              <a:srgbClr val="FFF9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3718" y="2962677"/>
              <a:ext cx="164561" cy="8238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606" y="5878028"/>
            <a:ext cx="1153525" cy="8421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9273" y="5878028"/>
            <a:ext cx="2872915" cy="84211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942" y="5878028"/>
            <a:ext cx="2671245" cy="84355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425" y="5878028"/>
            <a:ext cx="1044308" cy="84211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821" y="5878027"/>
            <a:ext cx="1434967" cy="84211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7021" y="5878026"/>
            <a:ext cx="842117" cy="84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90811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83" y="107813"/>
            <a:ext cx="5859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complex objects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91" y="996470"/>
            <a:ext cx="8528874" cy="555646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35292" r="3765" b="30365"/>
          <a:stretch/>
        </p:blipFill>
        <p:spPr>
          <a:xfrm>
            <a:off x="9132282" y="121534"/>
            <a:ext cx="2937578" cy="719407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895860" y="286205"/>
            <a:ext cx="1774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OEG 968 </a:t>
            </a:r>
            <a:r>
              <a:rPr lang="en-GB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1</a:t>
            </a:r>
            <a:endParaRPr lang="en-GB" dirty="0">
              <a:solidFill>
                <a:srgbClr val="FFF9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874532" y="650943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082849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83" y="107813"/>
            <a:ext cx="5859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complex objects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91" y="996470"/>
            <a:ext cx="8528874" cy="55564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7" y="1357036"/>
            <a:ext cx="2520000" cy="2102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088" y="4160425"/>
            <a:ext cx="2520000" cy="21027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29481" y="2830388"/>
            <a:ext cx="503213" cy="419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617875" y="2368503"/>
            <a:ext cx="503213" cy="419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3342127" y="1357036"/>
            <a:ext cx="275748" cy="10114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342127" y="2788392"/>
            <a:ext cx="275748" cy="6713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861089" y="3250277"/>
            <a:ext cx="2268392" cy="9101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381087" y="3250277"/>
            <a:ext cx="251608" cy="9101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35292" r="3765" b="30365"/>
          <a:stretch/>
        </p:blipFill>
        <p:spPr>
          <a:xfrm>
            <a:off x="9132282" y="121534"/>
            <a:ext cx="2937578" cy="719407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895860" y="286205"/>
            <a:ext cx="1774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OEG 968 </a:t>
            </a:r>
            <a:r>
              <a:rPr lang="en-GB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1</a:t>
            </a:r>
            <a:endParaRPr lang="en-GB" dirty="0">
              <a:solidFill>
                <a:srgbClr val="FFF9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1874532" y="650943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4009484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83" y="107813"/>
            <a:ext cx="5859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complex objects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4532" y="650943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991" y="996470"/>
            <a:ext cx="8528874" cy="55564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27" y="1357036"/>
            <a:ext cx="2520000" cy="21027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088" y="4160425"/>
            <a:ext cx="2520000" cy="21027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8799" y="4287210"/>
            <a:ext cx="2520000" cy="210272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0729" y="1404819"/>
            <a:ext cx="2520000" cy="2102727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129481" y="2830388"/>
            <a:ext cx="503213" cy="419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3617875" y="2368503"/>
            <a:ext cx="503213" cy="419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895860" y="3660693"/>
            <a:ext cx="503213" cy="419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9197157" y="4918685"/>
            <a:ext cx="503213" cy="419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 flipH="1" flipV="1">
            <a:off x="3342127" y="1357036"/>
            <a:ext cx="275748" cy="1011467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3342127" y="2788392"/>
            <a:ext cx="275748" cy="67137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2861089" y="3250277"/>
            <a:ext cx="2268392" cy="9101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5381087" y="3250277"/>
            <a:ext cx="251608" cy="91014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6088799" y="4080582"/>
            <a:ext cx="807062" cy="2066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7399073" y="4080582"/>
            <a:ext cx="1209726" cy="2066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8800729" y="3507546"/>
            <a:ext cx="393168" cy="1411139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 flipH="1">
            <a:off x="9700370" y="3459763"/>
            <a:ext cx="1620359" cy="145892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5" t="35292" r="3765" b="30365"/>
          <a:stretch/>
        </p:blipFill>
        <p:spPr>
          <a:xfrm>
            <a:off x="9132282" y="121534"/>
            <a:ext cx="2937578" cy="719407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6895860" y="286205"/>
            <a:ext cx="1774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OEG 968 </a:t>
            </a:r>
            <a:r>
              <a:rPr lang="en-GB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 1</a:t>
            </a:r>
            <a:endParaRPr lang="en-GB" dirty="0">
              <a:solidFill>
                <a:srgbClr val="FFF9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8412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38863" y="107813"/>
            <a:ext cx="474841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forge scrap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4532" y="650943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2" t="35644" r="38919" b="46249"/>
          <a:stretch/>
        </p:blipFill>
        <p:spPr>
          <a:xfrm>
            <a:off x="9207154" y="125175"/>
            <a:ext cx="2576211" cy="93747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145929" y="286205"/>
            <a:ext cx="12747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OEG 5355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8" y="1336447"/>
            <a:ext cx="11653609" cy="249659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8" y="3911220"/>
            <a:ext cx="3307461" cy="275979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410934" y="1884477"/>
            <a:ext cx="900307" cy="7512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3311241" y="2635708"/>
            <a:ext cx="259358" cy="12755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263138" y="2635708"/>
            <a:ext cx="2162709" cy="127551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3817037" y="3961539"/>
            <a:ext cx="783203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Offcut: likely produced at Oegstgeest</a:t>
            </a:r>
          </a:p>
          <a:p>
            <a:endParaRPr lang="en-GB" sz="2000" dirty="0">
              <a:solidFill>
                <a:srgbClr val="FFF9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 weld between iron and steel</a:t>
            </a:r>
          </a:p>
          <a:p>
            <a:endParaRPr lang="en-GB" sz="2000" dirty="0">
              <a:solidFill>
                <a:srgbClr val="FFF9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Likely at least one experienced smith at Oegstgeest</a:t>
            </a:r>
          </a:p>
        </p:txBody>
      </p:sp>
    </p:spTree>
    <p:extLst>
      <p:ext uri="{BB962C8B-B14F-4D97-AF65-F5344CB8AC3E}">
        <p14:creationId xmlns:p14="http://schemas.microsoft.com/office/powerpoint/2010/main" val="34632188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4410" y="107813"/>
            <a:ext cx="3922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and copper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4532" y="650943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720911" y="1108447"/>
            <a:ext cx="6738062" cy="4984783"/>
            <a:chOff x="1433825" y="967130"/>
            <a:chExt cx="5239484" cy="38761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37" t="15609"/>
            <a:stretch/>
          </p:blipFill>
          <p:spPr>
            <a:xfrm rot="16200000">
              <a:off x="2284383" y="361917"/>
              <a:ext cx="3538369" cy="4748795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1433825" y="4505499"/>
              <a:ext cx="5239484" cy="337774"/>
              <a:chOff x="6562224" y="3728244"/>
              <a:chExt cx="5239484" cy="33777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6562224" y="3728244"/>
                <a:ext cx="5239484" cy="312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v</a:t>
                </a: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2224" y="3728244"/>
                <a:ext cx="5239484" cy="337774"/>
              </a:xfrm>
              <a:prstGeom prst="rect">
                <a:avLst/>
              </a:prstGeom>
            </p:spPr>
          </p:pic>
        </p:grpSp>
      </p:grp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2" t="18167" r="20518" b="27083"/>
          <a:stretch/>
        </p:blipFill>
        <p:spPr>
          <a:xfrm>
            <a:off x="9730947" y="107813"/>
            <a:ext cx="1947135" cy="114998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210050" y="286205"/>
            <a:ext cx="1146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OEG 603</a:t>
            </a:r>
          </a:p>
        </p:txBody>
      </p:sp>
    </p:spTree>
    <p:extLst>
      <p:ext uri="{BB962C8B-B14F-4D97-AF65-F5344CB8AC3E}">
        <p14:creationId xmlns:p14="http://schemas.microsoft.com/office/powerpoint/2010/main" val="33207806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4410" y="107813"/>
            <a:ext cx="3922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and copper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4532" y="650943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2720911" y="1108447"/>
            <a:ext cx="6738062" cy="4984783"/>
            <a:chOff x="1433825" y="967130"/>
            <a:chExt cx="5239484" cy="387614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237" t="15609"/>
            <a:stretch/>
          </p:blipFill>
          <p:spPr>
            <a:xfrm rot="16200000">
              <a:off x="2284383" y="361917"/>
              <a:ext cx="3538369" cy="4748795"/>
            </a:xfrm>
            <a:prstGeom prst="rect">
              <a:avLst/>
            </a:prstGeom>
          </p:spPr>
        </p:pic>
        <p:grpSp>
          <p:nvGrpSpPr>
            <p:cNvPr id="14" name="Group 13"/>
            <p:cNvGrpSpPr/>
            <p:nvPr/>
          </p:nvGrpSpPr>
          <p:grpSpPr>
            <a:xfrm>
              <a:off x="1433825" y="4505499"/>
              <a:ext cx="5239484" cy="337774"/>
              <a:chOff x="6562224" y="3728244"/>
              <a:chExt cx="5239484" cy="337774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6562224" y="3728244"/>
                <a:ext cx="5239484" cy="31273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/>
                  <a:t>v</a:t>
                </a:r>
              </a:p>
            </p:txBody>
          </p:sp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62224" y="3728244"/>
                <a:ext cx="5239484" cy="337774"/>
              </a:xfrm>
              <a:prstGeom prst="rect">
                <a:avLst/>
              </a:prstGeom>
            </p:spPr>
          </p:pic>
        </p:grpSp>
      </p:grp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338" t="67698" r="14948" b="23651"/>
          <a:stretch/>
        </p:blipFill>
        <p:spPr>
          <a:xfrm rot="16200000">
            <a:off x="9245632" y="1885085"/>
            <a:ext cx="2438401" cy="2971799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892959" y="2793097"/>
            <a:ext cx="441126" cy="36195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0" name="Straight Connector 19"/>
          <p:cNvCxnSpPr/>
          <p:nvPr/>
        </p:nvCxnSpPr>
        <p:spPr>
          <a:xfrm flipH="1">
            <a:off x="7334085" y="2151784"/>
            <a:ext cx="1644848" cy="64131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 flipV="1">
            <a:off x="7344541" y="3155047"/>
            <a:ext cx="1634392" cy="143513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Oval 25"/>
          <p:cNvSpPr/>
          <p:nvPr/>
        </p:nvSpPr>
        <p:spPr>
          <a:xfrm>
            <a:off x="9982200" y="3457575"/>
            <a:ext cx="415041" cy="4150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7" name="Oval 26"/>
          <p:cNvSpPr/>
          <p:nvPr/>
        </p:nvSpPr>
        <p:spPr>
          <a:xfrm>
            <a:off x="10496995" y="2520065"/>
            <a:ext cx="415041" cy="41504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2" t="18167" r="20518" b="27083"/>
          <a:stretch/>
        </p:blipFill>
        <p:spPr>
          <a:xfrm>
            <a:off x="9730947" y="107813"/>
            <a:ext cx="1947135" cy="114998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210050" y="286205"/>
            <a:ext cx="1146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OEG 603</a:t>
            </a:r>
          </a:p>
        </p:txBody>
      </p:sp>
    </p:spTree>
    <p:extLst>
      <p:ext uri="{BB962C8B-B14F-4D97-AF65-F5344CB8AC3E}">
        <p14:creationId xmlns:p14="http://schemas.microsoft.com/office/powerpoint/2010/main" val="393876436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912" y="1404639"/>
            <a:ext cx="4771078" cy="3938963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64410" y="107813"/>
            <a:ext cx="392286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Iron and copper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4532" y="650943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12" t="18167" r="20518" b="27083"/>
          <a:stretch/>
        </p:blipFill>
        <p:spPr>
          <a:xfrm>
            <a:off x="9730947" y="107813"/>
            <a:ext cx="1947135" cy="114998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7210050" y="286205"/>
            <a:ext cx="11464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OEG 603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573" y="1530313"/>
            <a:ext cx="4405029" cy="3675625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3201269" y="5669190"/>
            <a:ext cx="5777346" cy="847027"/>
            <a:chOff x="1729047" y="5660967"/>
            <a:chExt cx="5777346" cy="847027"/>
          </a:xfrm>
        </p:grpSpPr>
        <p:sp>
          <p:nvSpPr>
            <p:cNvPr id="5" name="Rectangle 4"/>
            <p:cNvSpPr/>
            <p:nvPr/>
          </p:nvSpPr>
          <p:spPr>
            <a:xfrm>
              <a:off x="1729047" y="5660967"/>
              <a:ext cx="5777346" cy="587433"/>
            </a:xfrm>
            <a:prstGeom prst="rect">
              <a:avLst/>
            </a:prstGeom>
            <a:solidFill>
              <a:srgbClr val="FFF9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39985" y="5677414"/>
              <a:ext cx="5762244" cy="830580"/>
            </a:xfrm>
            <a:prstGeom prst="rect">
              <a:avLst/>
            </a:prstGeom>
          </p:spPr>
        </p:pic>
      </p:grpSp>
      <p:sp>
        <p:nvSpPr>
          <p:cNvPr id="29" name="Rectangle 28"/>
          <p:cNvSpPr/>
          <p:nvPr/>
        </p:nvSpPr>
        <p:spPr>
          <a:xfrm>
            <a:off x="658573" y="1553953"/>
            <a:ext cx="5565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588912" y="1553953"/>
            <a:ext cx="6848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</a:t>
            </a:r>
          </a:p>
        </p:txBody>
      </p:sp>
    </p:spTree>
    <p:extLst>
      <p:ext uri="{BB962C8B-B14F-4D97-AF65-F5344CB8AC3E}">
        <p14:creationId xmlns:p14="http://schemas.microsoft.com/office/powerpoint/2010/main" val="2194019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4684" y="107813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4532" y="650943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49" y="1104354"/>
            <a:ext cx="7761483" cy="548858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008228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72476" y="419100"/>
            <a:ext cx="3238500" cy="6324600"/>
          </a:xfrm>
          <a:prstGeom prst="rect">
            <a:avLst/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4684" y="107813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4532" y="650943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49" y="1104354"/>
            <a:ext cx="7761483" cy="5488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82" y="512170"/>
            <a:ext cx="2702972" cy="6080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4396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72476" y="419100"/>
            <a:ext cx="3238500" cy="6324600"/>
          </a:xfrm>
          <a:prstGeom prst="rect">
            <a:avLst/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4684" y="107813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4532" y="650943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49" y="1104354"/>
            <a:ext cx="7761483" cy="548858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82" y="512170"/>
            <a:ext cx="2702972" cy="6080772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8658225" y="3762375"/>
            <a:ext cx="1057275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8432817" y="1785908"/>
            <a:ext cx="25717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432817" y="2566958"/>
            <a:ext cx="25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429034" y="3255095"/>
            <a:ext cx="25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431808" y="4562966"/>
            <a:ext cx="25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26266" y="5255691"/>
            <a:ext cx="25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429037" y="5989979"/>
            <a:ext cx="25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698272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1"/>
          <p:cNvSpPr/>
          <p:nvPr/>
        </p:nvSpPr>
        <p:spPr>
          <a:xfrm>
            <a:off x="451467" y="1464906"/>
            <a:ext cx="4195744" cy="3984172"/>
          </a:xfrm>
          <a:custGeom>
            <a:avLst/>
            <a:gdLst>
              <a:gd name="connsiteX0" fmla="*/ 854819 w 4195744"/>
              <a:gd name="connsiteY0" fmla="*/ 3881535 h 3984172"/>
              <a:gd name="connsiteX1" fmla="*/ 854819 w 4195744"/>
              <a:gd name="connsiteY1" fmla="*/ 3881535 h 3984172"/>
              <a:gd name="connsiteX2" fmla="*/ 1032100 w 4195744"/>
              <a:gd name="connsiteY2" fmla="*/ 3872204 h 3984172"/>
              <a:gd name="connsiteX3" fmla="*/ 1069423 w 4195744"/>
              <a:gd name="connsiteY3" fmla="*/ 3862874 h 3984172"/>
              <a:gd name="connsiteX4" fmla="*/ 1125406 w 4195744"/>
              <a:gd name="connsiteY4" fmla="*/ 3844212 h 3984172"/>
              <a:gd name="connsiteX5" fmla="*/ 1144068 w 4195744"/>
              <a:gd name="connsiteY5" fmla="*/ 3825551 h 3984172"/>
              <a:gd name="connsiteX6" fmla="*/ 1200051 w 4195744"/>
              <a:gd name="connsiteY6" fmla="*/ 3806890 h 3984172"/>
              <a:gd name="connsiteX7" fmla="*/ 1246704 w 4195744"/>
              <a:gd name="connsiteY7" fmla="*/ 3778898 h 3984172"/>
              <a:gd name="connsiteX8" fmla="*/ 1265366 w 4195744"/>
              <a:gd name="connsiteY8" fmla="*/ 3760237 h 3984172"/>
              <a:gd name="connsiteX9" fmla="*/ 1321349 w 4195744"/>
              <a:gd name="connsiteY9" fmla="*/ 3741576 h 3984172"/>
              <a:gd name="connsiteX10" fmla="*/ 1349341 w 4195744"/>
              <a:gd name="connsiteY10" fmla="*/ 3732245 h 3984172"/>
              <a:gd name="connsiteX11" fmla="*/ 1386664 w 4195744"/>
              <a:gd name="connsiteY11" fmla="*/ 3713584 h 3984172"/>
              <a:gd name="connsiteX12" fmla="*/ 1442647 w 4195744"/>
              <a:gd name="connsiteY12" fmla="*/ 3694923 h 3984172"/>
              <a:gd name="connsiteX13" fmla="*/ 1461309 w 4195744"/>
              <a:gd name="connsiteY13" fmla="*/ 3676261 h 3984172"/>
              <a:gd name="connsiteX14" fmla="*/ 1498631 w 4195744"/>
              <a:gd name="connsiteY14" fmla="*/ 3666931 h 3984172"/>
              <a:gd name="connsiteX15" fmla="*/ 1591937 w 4195744"/>
              <a:gd name="connsiteY15" fmla="*/ 3648270 h 3984172"/>
              <a:gd name="connsiteX16" fmla="*/ 1647921 w 4195744"/>
              <a:gd name="connsiteY16" fmla="*/ 3629608 h 3984172"/>
              <a:gd name="connsiteX17" fmla="*/ 1675913 w 4195744"/>
              <a:gd name="connsiteY17" fmla="*/ 3620278 h 3984172"/>
              <a:gd name="connsiteX18" fmla="*/ 1713235 w 4195744"/>
              <a:gd name="connsiteY18" fmla="*/ 3610947 h 3984172"/>
              <a:gd name="connsiteX19" fmla="*/ 1741227 w 4195744"/>
              <a:gd name="connsiteY19" fmla="*/ 3601616 h 3984172"/>
              <a:gd name="connsiteX20" fmla="*/ 1853194 w 4195744"/>
              <a:gd name="connsiteY20" fmla="*/ 3582955 h 3984172"/>
              <a:gd name="connsiteX21" fmla="*/ 1899847 w 4195744"/>
              <a:gd name="connsiteY21" fmla="*/ 3573625 h 3984172"/>
              <a:gd name="connsiteX22" fmla="*/ 2151774 w 4195744"/>
              <a:gd name="connsiteY22" fmla="*/ 3582955 h 3984172"/>
              <a:gd name="connsiteX23" fmla="*/ 2273072 w 4195744"/>
              <a:gd name="connsiteY23" fmla="*/ 3592286 h 3984172"/>
              <a:gd name="connsiteX24" fmla="*/ 2375709 w 4195744"/>
              <a:gd name="connsiteY24" fmla="*/ 3582955 h 3984172"/>
              <a:gd name="connsiteX25" fmla="*/ 2459684 w 4195744"/>
              <a:gd name="connsiteY25" fmla="*/ 3536302 h 3984172"/>
              <a:gd name="connsiteX26" fmla="*/ 2478345 w 4195744"/>
              <a:gd name="connsiteY26" fmla="*/ 3508310 h 3984172"/>
              <a:gd name="connsiteX27" fmla="*/ 2506337 w 4195744"/>
              <a:gd name="connsiteY27" fmla="*/ 3489649 h 3984172"/>
              <a:gd name="connsiteX28" fmla="*/ 2562321 w 4195744"/>
              <a:gd name="connsiteY28" fmla="*/ 3433665 h 3984172"/>
              <a:gd name="connsiteX29" fmla="*/ 2608974 w 4195744"/>
              <a:gd name="connsiteY29" fmla="*/ 3368351 h 3984172"/>
              <a:gd name="connsiteX30" fmla="*/ 2655627 w 4195744"/>
              <a:gd name="connsiteY30" fmla="*/ 3275045 h 3984172"/>
              <a:gd name="connsiteX31" fmla="*/ 2674288 w 4195744"/>
              <a:gd name="connsiteY31" fmla="*/ 3237723 h 3984172"/>
              <a:gd name="connsiteX32" fmla="*/ 2702280 w 4195744"/>
              <a:gd name="connsiteY32" fmla="*/ 3163078 h 3984172"/>
              <a:gd name="connsiteX33" fmla="*/ 2711611 w 4195744"/>
              <a:gd name="connsiteY33" fmla="*/ 3107094 h 3984172"/>
              <a:gd name="connsiteX34" fmla="*/ 2748933 w 4195744"/>
              <a:gd name="connsiteY34" fmla="*/ 3023118 h 3984172"/>
              <a:gd name="connsiteX35" fmla="*/ 2758264 w 4195744"/>
              <a:gd name="connsiteY35" fmla="*/ 2985796 h 3984172"/>
              <a:gd name="connsiteX36" fmla="*/ 2776925 w 4195744"/>
              <a:gd name="connsiteY36" fmla="*/ 2939143 h 3984172"/>
              <a:gd name="connsiteX37" fmla="*/ 2804917 w 4195744"/>
              <a:gd name="connsiteY37" fmla="*/ 2827176 h 3984172"/>
              <a:gd name="connsiteX38" fmla="*/ 2814247 w 4195744"/>
              <a:gd name="connsiteY38" fmla="*/ 2799184 h 3984172"/>
              <a:gd name="connsiteX39" fmla="*/ 2851570 w 4195744"/>
              <a:gd name="connsiteY39" fmla="*/ 2724539 h 3984172"/>
              <a:gd name="connsiteX40" fmla="*/ 2860900 w 4195744"/>
              <a:gd name="connsiteY40" fmla="*/ 2677886 h 3984172"/>
              <a:gd name="connsiteX41" fmla="*/ 2879562 w 4195744"/>
              <a:gd name="connsiteY41" fmla="*/ 2649894 h 3984172"/>
              <a:gd name="connsiteX42" fmla="*/ 2898223 w 4195744"/>
              <a:gd name="connsiteY42" fmla="*/ 2575249 h 3984172"/>
              <a:gd name="connsiteX43" fmla="*/ 2916884 w 4195744"/>
              <a:gd name="connsiteY43" fmla="*/ 2547257 h 3984172"/>
              <a:gd name="connsiteX44" fmla="*/ 2935545 w 4195744"/>
              <a:gd name="connsiteY44" fmla="*/ 2509935 h 3984172"/>
              <a:gd name="connsiteX45" fmla="*/ 2963537 w 4195744"/>
              <a:gd name="connsiteY45" fmla="*/ 2481943 h 3984172"/>
              <a:gd name="connsiteX46" fmla="*/ 3000860 w 4195744"/>
              <a:gd name="connsiteY46" fmla="*/ 2425959 h 3984172"/>
              <a:gd name="connsiteX47" fmla="*/ 3019521 w 4195744"/>
              <a:gd name="connsiteY47" fmla="*/ 2397967 h 3984172"/>
              <a:gd name="connsiteX48" fmla="*/ 3056843 w 4195744"/>
              <a:gd name="connsiteY48" fmla="*/ 2341984 h 3984172"/>
              <a:gd name="connsiteX49" fmla="*/ 3075504 w 4195744"/>
              <a:gd name="connsiteY49" fmla="*/ 2313992 h 3984172"/>
              <a:gd name="connsiteX50" fmla="*/ 3103496 w 4195744"/>
              <a:gd name="connsiteY50" fmla="*/ 2286000 h 3984172"/>
              <a:gd name="connsiteX51" fmla="*/ 3122157 w 4195744"/>
              <a:gd name="connsiteY51" fmla="*/ 2258008 h 3984172"/>
              <a:gd name="connsiteX52" fmla="*/ 3187472 w 4195744"/>
              <a:gd name="connsiteY52" fmla="*/ 2220686 h 3984172"/>
              <a:gd name="connsiteX53" fmla="*/ 3224794 w 4195744"/>
              <a:gd name="connsiteY53" fmla="*/ 2192694 h 3984172"/>
              <a:gd name="connsiteX54" fmla="*/ 3336762 w 4195744"/>
              <a:gd name="connsiteY54" fmla="*/ 2146041 h 3984172"/>
              <a:gd name="connsiteX55" fmla="*/ 3392745 w 4195744"/>
              <a:gd name="connsiteY55" fmla="*/ 2099388 h 3984172"/>
              <a:gd name="connsiteX56" fmla="*/ 3420737 w 4195744"/>
              <a:gd name="connsiteY56" fmla="*/ 2090057 h 3984172"/>
              <a:gd name="connsiteX57" fmla="*/ 3476721 w 4195744"/>
              <a:gd name="connsiteY57" fmla="*/ 2034074 h 3984172"/>
              <a:gd name="connsiteX58" fmla="*/ 3495382 w 4195744"/>
              <a:gd name="connsiteY58" fmla="*/ 2015412 h 3984172"/>
              <a:gd name="connsiteX59" fmla="*/ 3532704 w 4195744"/>
              <a:gd name="connsiteY59" fmla="*/ 1968759 h 3984172"/>
              <a:gd name="connsiteX60" fmla="*/ 3551366 w 4195744"/>
              <a:gd name="connsiteY60" fmla="*/ 1940767 h 3984172"/>
              <a:gd name="connsiteX61" fmla="*/ 3616680 w 4195744"/>
              <a:gd name="connsiteY61" fmla="*/ 1828800 h 3984172"/>
              <a:gd name="connsiteX62" fmla="*/ 3626011 w 4195744"/>
              <a:gd name="connsiteY62" fmla="*/ 1791478 h 3984172"/>
              <a:gd name="connsiteX63" fmla="*/ 3635341 w 4195744"/>
              <a:gd name="connsiteY63" fmla="*/ 1744825 h 3984172"/>
              <a:gd name="connsiteX64" fmla="*/ 3644672 w 4195744"/>
              <a:gd name="connsiteY64" fmla="*/ 1716833 h 3984172"/>
              <a:gd name="connsiteX65" fmla="*/ 3654002 w 4195744"/>
              <a:gd name="connsiteY65" fmla="*/ 1660849 h 3984172"/>
              <a:gd name="connsiteX66" fmla="*/ 3672664 w 4195744"/>
              <a:gd name="connsiteY66" fmla="*/ 1604865 h 3984172"/>
              <a:gd name="connsiteX67" fmla="*/ 3681994 w 4195744"/>
              <a:gd name="connsiteY67" fmla="*/ 1548882 h 3984172"/>
              <a:gd name="connsiteX68" fmla="*/ 3691325 w 4195744"/>
              <a:gd name="connsiteY68" fmla="*/ 1520890 h 3984172"/>
              <a:gd name="connsiteX69" fmla="*/ 3700655 w 4195744"/>
              <a:gd name="connsiteY69" fmla="*/ 1436914 h 3984172"/>
              <a:gd name="connsiteX70" fmla="*/ 3719317 w 4195744"/>
              <a:gd name="connsiteY70" fmla="*/ 1380931 h 3984172"/>
              <a:gd name="connsiteX71" fmla="*/ 3737978 w 4195744"/>
              <a:gd name="connsiteY71" fmla="*/ 1306286 h 3984172"/>
              <a:gd name="connsiteX72" fmla="*/ 3756639 w 4195744"/>
              <a:gd name="connsiteY72" fmla="*/ 1250302 h 3984172"/>
              <a:gd name="connsiteX73" fmla="*/ 3765970 w 4195744"/>
              <a:gd name="connsiteY73" fmla="*/ 1212980 h 3984172"/>
              <a:gd name="connsiteX74" fmla="*/ 3784631 w 4195744"/>
              <a:gd name="connsiteY74" fmla="*/ 1194318 h 3984172"/>
              <a:gd name="connsiteX75" fmla="*/ 3812623 w 4195744"/>
              <a:gd name="connsiteY75" fmla="*/ 1119674 h 3984172"/>
              <a:gd name="connsiteX76" fmla="*/ 3821953 w 4195744"/>
              <a:gd name="connsiteY76" fmla="*/ 1082351 h 3984172"/>
              <a:gd name="connsiteX77" fmla="*/ 3840615 w 4195744"/>
              <a:gd name="connsiteY77" fmla="*/ 1054359 h 3984172"/>
              <a:gd name="connsiteX78" fmla="*/ 3859276 w 4195744"/>
              <a:gd name="connsiteY78" fmla="*/ 1017037 h 3984172"/>
              <a:gd name="connsiteX79" fmla="*/ 3868606 w 4195744"/>
              <a:gd name="connsiteY79" fmla="*/ 989045 h 3984172"/>
              <a:gd name="connsiteX80" fmla="*/ 3905929 w 4195744"/>
              <a:gd name="connsiteY80" fmla="*/ 933061 h 3984172"/>
              <a:gd name="connsiteX81" fmla="*/ 3924590 w 4195744"/>
              <a:gd name="connsiteY81" fmla="*/ 877078 h 3984172"/>
              <a:gd name="connsiteX82" fmla="*/ 3933921 w 4195744"/>
              <a:gd name="connsiteY82" fmla="*/ 849086 h 3984172"/>
              <a:gd name="connsiteX83" fmla="*/ 3971243 w 4195744"/>
              <a:gd name="connsiteY83" fmla="*/ 793102 h 3984172"/>
              <a:gd name="connsiteX84" fmla="*/ 4008566 w 4195744"/>
              <a:gd name="connsiteY84" fmla="*/ 718457 h 3984172"/>
              <a:gd name="connsiteX85" fmla="*/ 4017896 w 4195744"/>
              <a:gd name="connsiteY85" fmla="*/ 690465 h 3984172"/>
              <a:gd name="connsiteX86" fmla="*/ 4055219 w 4195744"/>
              <a:gd name="connsiteY86" fmla="*/ 643812 h 3984172"/>
              <a:gd name="connsiteX87" fmla="*/ 4092541 w 4195744"/>
              <a:gd name="connsiteY87" fmla="*/ 606490 h 3984172"/>
              <a:gd name="connsiteX88" fmla="*/ 4101872 w 4195744"/>
              <a:gd name="connsiteY88" fmla="*/ 578498 h 3984172"/>
              <a:gd name="connsiteX89" fmla="*/ 4129864 w 4195744"/>
              <a:gd name="connsiteY89" fmla="*/ 559837 h 3984172"/>
              <a:gd name="connsiteX90" fmla="*/ 4157855 w 4195744"/>
              <a:gd name="connsiteY90" fmla="*/ 503853 h 3984172"/>
              <a:gd name="connsiteX91" fmla="*/ 4176517 w 4195744"/>
              <a:gd name="connsiteY91" fmla="*/ 475861 h 3984172"/>
              <a:gd name="connsiteX92" fmla="*/ 4185847 w 4195744"/>
              <a:gd name="connsiteY92" fmla="*/ 354563 h 3984172"/>
              <a:gd name="connsiteX93" fmla="*/ 4176517 w 4195744"/>
              <a:gd name="connsiteY93" fmla="*/ 326572 h 3984172"/>
              <a:gd name="connsiteX94" fmla="*/ 4129864 w 4195744"/>
              <a:gd name="connsiteY94" fmla="*/ 279918 h 3984172"/>
              <a:gd name="connsiteX95" fmla="*/ 4111202 w 4195744"/>
              <a:gd name="connsiteY95" fmla="*/ 261257 h 3984172"/>
              <a:gd name="connsiteX96" fmla="*/ 4092541 w 4195744"/>
              <a:gd name="connsiteY96" fmla="*/ 233265 h 3984172"/>
              <a:gd name="connsiteX97" fmla="*/ 4064549 w 4195744"/>
              <a:gd name="connsiteY97" fmla="*/ 223935 h 3984172"/>
              <a:gd name="connsiteX98" fmla="*/ 3980574 w 4195744"/>
              <a:gd name="connsiteY98" fmla="*/ 186612 h 3984172"/>
              <a:gd name="connsiteX99" fmla="*/ 3905929 w 4195744"/>
              <a:gd name="connsiteY99" fmla="*/ 167951 h 3984172"/>
              <a:gd name="connsiteX100" fmla="*/ 3877937 w 4195744"/>
              <a:gd name="connsiteY100" fmla="*/ 149290 h 3984172"/>
              <a:gd name="connsiteX101" fmla="*/ 3831284 w 4195744"/>
              <a:gd name="connsiteY101" fmla="*/ 139959 h 3984172"/>
              <a:gd name="connsiteX102" fmla="*/ 3803292 w 4195744"/>
              <a:gd name="connsiteY102" fmla="*/ 130629 h 3984172"/>
              <a:gd name="connsiteX103" fmla="*/ 3756639 w 4195744"/>
              <a:gd name="connsiteY103" fmla="*/ 121298 h 3984172"/>
              <a:gd name="connsiteX104" fmla="*/ 3700655 w 4195744"/>
              <a:gd name="connsiteY104" fmla="*/ 102637 h 3984172"/>
              <a:gd name="connsiteX105" fmla="*/ 3626011 w 4195744"/>
              <a:gd name="connsiteY105" fmla="*/ 74645 h 3984172"/>
              <a:gd name="connsiteX106" fmla="*/ 3579357 w 4195744"/>
              <a:gd name="connsiteY106" fmla="*/ 65314 h 3984172"/>
              <a:gd name="connsiteX107" fmla="*/ 3523374 w 4195744"/>
              <a:gd name="connsiteY107" fmla="*/ 46653 h 3984172"/>
              <a:gd name="connsiteX108" fmla="*/ 3458060 w 4195744"/>
              <a:gd name="connsiteY108" fmla="*/ 37323 h 3984172"/>
              <a:gd name="connsiteX109" fmla="*/ 3430068 w 4195744"/>
              <a:gd name="connsiteY109" fmla="*/ 27992 h 3984172"/>
              <a:gd name="connsiteX110" fmla="*/ 3308770 w 4195744"/>
              <a:gd name="connsiteY110" fmla="*/ 9331 h 3984172"/>
              <a:gd name="connsiteX111" fmla="*/ 3243455 w 4195744"/>
              <a:gd name="connsiteY111" fmla="*/ 0 h 3984172"/>
              <a:gd name="connsiteX112" fmla="*/ 2217088 w 4195744"/>
              <a:gd name="connsiteY112" fmla="*/ 9331 h 3984172"/>
              <a:gd name="connsiteX113" fmla="*/ 2114451 w 4195744"/>
              <a:gd name="connsiteY113" fmla="*/ 27992 h 3984172"/>
              <a:gd name="connsiteX114" fmla="*/ 2058468 w 4195744"/>
              <a:gd name="connsiteY114" fmla="*/ 46653 h 3984172"/>
              <a:gd name="connsiteX115" fmla="*/ 1974492 w 4195744"/>
              <a:gd name="connsiteY115" fmla="*/ 65314 h 3984172"/>
              <a:gd name="connsiteX116" fmla="*/ 1937170 w 4195744"/>
              <a:gd name="connsiteY116" fmla="*/ 83976 h 3984172"/>
              <a:gd name="connsiteX117" fmla="*/ 1815872 w 4195744"/>
              <a:gd name="connsiteY117" fmla="*/ 130629 h 3984172"/>
              <a:gd name="connsiteX118" fmla="*/ 1759888 w 4195744"/>
              <a:gd name="connsiteY118" fmla="*/ 167951 h 3984172"/>
              <a:gd name="connsiteX119" fmla="*/ 1694574 w 4195744"/>
              <a:gd name="connsiteY119" fmla="*/ 205274 h 3984172"/>
              <a:gd name="connsiteX120" fmla="*/ 1647921 w 4195744"/>
              <a:gd name="connsiteY120" fmla="*/ 233265 h 3984172"/>
              <a:gd name="connsiteX121" fmla="*/ 1610598 w 4195744"/>
              <a:gd name="connsiteY121" fmla="*/ 261257 h 3984172"/>
              <a:gd name="connsiteX122" fmla="*/ 1554615 w 4195744"/>
              <a:gd name="connsiteY122" fmla="*/ 298580 h 3984172"/>
              <a:gd name="connsiteX123" fmla="*/ 1535953 w 4195744"/>
              <a:gd name="connsiteY123" fmla="*/ 317241 h 3984172"/>
              <a:gd name="connsiteX124" fmla="*/ 1498631 w 4195744"/>
              <a:gd name="connsiteY124" fmla="*/ 345233 h 3984172"/>
              <a:gd name="connsiteX125" fmla="*/ 1414655 w 4195744"/>
              <a:gd name="connsiteY125" fmla="*/ 401216 h 3984172"/>
              <a:gd name="connsiteX126" fmla="*/ 1321349 w 4195744"/>
              <a:gd name="connsiteY126" fmla="*/ 485192 h 3984172"/>
              <a:gd name="connsiteX127" fmla="*/ 1265366 w 4195744"/>
              <a:gd name="connsiteY127" fmla="*/ 531845 h 3984172"/>
              <a:gd name="connsiteX128" fmla="*/ 1190721 w 4195744"/>
              <a:gd name="connsiteY128" fmla="*/ 606490 h 3984172"/>
              <a:gd name="connsiteX129" fmla="*/ 1144068 w 4195744"/>
              <a:gd name="connsiteY129" fmla="*/ 643812 h 3984172"/>
              <a:gd name="connsiteX130" fmla="*/ 1088084 w 4195744"/>
              <a:gd name="connsiteY130" fmla="*/ 699796 h 3984172"/>
              <a:gd name="connsiteX131" fmla="*/ 1069423 w 4195744"/>
              <a:gd name="connsiteY131" fmla="*/ 727788 h 3984172"/>
              <a:gd name="connsiteX132" fmla="*/ 1041431 w 4195744"/>
              <a:gd name="connsiteY132" fmla="*/ 746449 h 3984172"/>
              <a:gd name="connsiteX133" fmla="*/ 966786 w 4195744"/>
              <a:gd name="connsiteY133" fmla="*/ 849086 h 3984172"/>
              <a:gd name="connsiteX134" fmla="*/ 938794 w 4195744"/>
              <a:gd name="connsiteY134" fmla="*/ 877078 h 3984172"/>
              <a:gd name="connsiteX135" fmla="*/ 882811 w 4195744"/>
              <a:gd name="connsiteY135" fmla="*/ 961053 h 3984172"/>
              <a:gd name="connsiteX136" fmla="*/ 864149 w 4195744"/>
              <a:gd name="connsiteY136" fmla="*/ 989045 h 3984172"/>
              <a:gd name="connsiteX137" fmla="*/ 826827 w 4195744"/>
              <a:gd name="connsiteY137" fmla="*/ 1035698 h 3984172"/>
              <a:gd name="connsiteX138" fmla="*/ 761513 w 4195744"/>
              <a:gd name="connsiteY138" fmla="*/ 1138335 h 3984172"/>
              <a:gd name="connsiteX139" fmla="*/ 686868 w 4195744"/>
              <a:gd name="connsiteY139" fmla="*/ 1250302 h 3984172"/>
              <a:gd name="connsiteX140" fmla="*/ 658876 w 4195744"/>
              <a:gd name="connsiteY140" fmla="*/ 1306286 h 3984172"/>
              <a:gd name="connsiteX141" fmla="*/ 621553 w 4195744"/>
              <a:gd name="connsiteY141" fmla="*/ 1352939 h 3984172"/>
              <a:gd name="connsiteX142" fmla="*/ 602892 w 4195744"/>
              <a:gd name="connsiteY142" fmla="*/ 1390261 h 3984172"/>
              <a:gd name="connsiteX143" fmla="*/ 584231 w 4195744"/>
              <a:gd name="connsiteY143" fmla="*/ 1418253 h 3984172"/>
              <a:gd name="connsiteX144" fmla="*/ 546909 w 4195744"/>
              <a:gd name="connsiteY144" fmla="*/ 1483567 h 3984172"/>
              <a:gd name="connsiteX145" fmla="*/ 500255 w 4195744"/>
              <a:gd name="connsiteY145" fmla="*/ 1632857 h 3984172"/>
              <a:gd name="connsiteX146" fmla="*/ 481594 w 4195744"/>
              <a:gd name="connsiteY146" fmla="*/ 1735494 h 3984172"/>
              <a:gd name="connsiteX147" fmla="*/ 472264 w 4195744"/>
              <a:gd name="connsiteY147" fmla="*/ 1763486 h 3984172"/>
              <a:gd name="connsiteX148" fmla="*/ 462933 w 4195744"/>
              <a:gd name="connsiteY148" fmla="*/ 1894114 h 3984172"/>
              <a:gd name="connsiteX149" fmla="*/ 453602 w 4195744"/>
              <a:gd name="connsiteY149" fmla="*/ 1959429 h 3984172"/>
              <a:gd name="connsiteX150" fmla="*/ 434941 w 4195744"/>
              <a:gd name="connsiteY150" fmla="*/ 2164702 h 3984172"/>
              <a:gd name="connsiteX151" fmla="*/ 416280 w 4195744"/>
              <a:gd name="connsiteY151" fmla="*/ 2453951 h 3984172"/>
              <a:gd name="connsiteX152" fmla="*/ 397619 w 4195744"/>
              <a:gd name="connsiteY152" fmla="*/ 2612572 h 3984172"/>
              <a:gd name="connsiteX153" fmla="*/ 378957 w 4195744"/>
              <a:gd name="connsiteY153" fmla="*/ 2668555 h 3984172"/>
              <a:gd name="connsiteX154" fmla="*/ 341635 w 4195744"/>
              <a:gd name="connsiteY154" fmla="*/ 2724539 h 3984172"/>
              <a:gd name="connsiteX155" fmla="*/ 332304 w 4195744"/>
              <a:gd name="connsiteY155" fmla="*/ 2761861 h 3984172"/>
              <a:gd name="connsiteX156" fmla="*/ 313643 w 4195744"/>
              <a:gd name="connsiteY156" fmla="*/ 2789853 h 3984172"/>
              <a:gd name="connsiteX157" fmla="*/ 294982 w 4195744"/>
              <a:gd name="connsiteY157" fmla="*/ 2827176 h 3984172"/>
              <a:gd name="connsiteX158" fmla="*/ 276321 w 4195744"/>
              <a:gd name="connsiteY158" fmla="*/ 2901821 h 3984172"/>
              <a:gd name="connsiteX159" fmla="*/ 257660 w 4195744"/>
              <a:gd name="connsiteY159" fmla="*/ 2939143 h 3984172"/>
              <a:gd name="connsiteX160" fmla="*/ 229668 w 4195744"/>
              <a:gd name="connsiteY160" fmla="*/ 3013788 h 3984172"/>
              <a:gd name="connsiteX161" fmla="*/ 211006 w 4195744"/>
              <a:gd name="connsiteY161" fmla="*/ 3069772 h 3984172"/>
              <a:gd name="connsiteX162" fmla="*/ 192345 w 4195744"/>
              <a:gd name="connsiteY162" fmla="*/ 3135086 h 3984172"/>
              <a:gd name="connsiteX163" fmla="*/ 173684 w 4195744"/>
              <a:gd name="connsiteY163" fmla="*/ 3163078 h 3984172"/>
              <a:gd name="connsiteX164" fmla="*/ 155023 w 4195744"/>
              <a:gd name="connsiteY164" fmla="*/ 3237723 h 3984172"/>
              <a:gd name="connsiteX165" fmla="*/ 136362 w 4195744"/>
              <a:gd name="connsiteY165" fmla="*/ 3275045 h 3984172"/>
              <a:gd name="connsiteX166" fmla="*/ 99039 w 4195744"/>
              <a:gd name="connsiteY166" fmla="*/ 3359021 h 3984172"/>
              <a:gd name="connsiteX167" fmla="*/ 80378 w 4195744"/>
              <a:gd name="connsiteY167" fmla="*/ 3424335 h 3984172"/>
              <a:gd name="connsiteX168" fmla="*/ 52386 w 4195744"/>
              <a:gd name="connsiteY168" fmla="*/ 3461657 h 3984172"/>
              <a:gd name="connsiteX169" fmla="*/ 15064 w 4195744"/>
              <a:gd name="connsiteY169" fmla="*/ 3545633 h 3984172"/>
              <a:gd name="connsiteX170" fmla="*/ 24394 w 4195744"/>
              <a:gd name="connsiteY170" fmla="*/ 3769567 h 3984172"/>
              <a:gd name="connsiteX171" fmla="*/ 43055 w 4195744"/>
              <a:gd name="connsiteY171" fmla="*/ 3788229 h 3984172"/>
              <a:gd name="connsiteX172" fmla="*/ 127031 w 4195744"/>
              <a:gd name="connsiteY172" fmla="*/ 3844212 h 3984172"/>
              <a:gd name="connsiteX173" fmla="*/ 155023 w 4195744"/>
              <a:gd name="connsiteY173" fmla="*/ 3862874 h 3984172"/>
              <a:gd name="connsiteX174" fmla="*/ 211006 w 4195744"/>
              <a:gd name="connsiteY174" fmla="*/ 3881535 h 3984172"/>
              <a:gd name="connsiteX175" fmla="*/ 229668 w 4195744"/>
              <a:gd name="connsiteY175" fmla="*/ 3900196 h 3984172"/>
              <a:gd name="connsiteX176" fmla="*/ 285651 w 4195744"/>
              <a:gd name="connsiteY176" fmla="*/ 3918857 h 3984172"/>
              <a:gd name="connsiteX177" fmla="*/ 304313 w 4195744"/>
              <a:gd name="connsiteY177" fmla="*/ 3937518 h 3984172"/>
              <a:gd name="connsiteX178" fmla="*/ 360296 w 4195744"/>
              <a:gd name="connsiteY178" fmla="*/ 3956180 h 3984172"/>
              <a:gd name="connsiteX179" fmla="*/ 444272 w 4195744"/>
              <a:gd name="connsiteY179" fmla="*/ 3974841 h 3984172"/>
              <a:gd name="connsiteX180" fmla="*/ 472264 w 4195744"/>
              <a:gd name="connsiteY180" fmla="*/ 3984172 h 3984172"/>
              <a:gd name="connsiteX181" fmla="*/ 752182 w 4195744"/>
              <a:gd name="connsiteY181" fmla="*/ 3974841 h 3984172"/>
              <a:gd name="connsiteX182" fmla="*/ 808166 w 4195744"/>
              <a:gd name="connsiteY182" fmla="*/ 3956180 h 3984172"/>
              <a:gd name="connsiteX183" fmla="*/ 826827 w 4195744"/>
              <a:gd name="connsiteY183" fmla="*/ 3937518 h 3984172"/>
              <a:gd name="connsiteX184" fmla="*/ 854819 w 4195744"/>
              <a:gd name="connsiteY184" fmla="*/ 3918857 h 3984172"/>
              <a:gd name="connsiteX185" fmla="*/ 854819 w 4195744"/>
              <a:gd name="connsiteY185" fmla="*/ 3881535 h 398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4195744" h="3984172">
                <a:moveTo>
                  <a:pt x="854819" y="3881535"/>
                </a:moveTo>
                <a:lnTo>
                  <a:pt x="854819" y="3881535"/>
                </a:lnTo>
                <a:cubicBezTo>
                  <a:pt x="913913" y="3878425"/>
                  <a:pt x="973147" y="3877330"/>
                  <a:pt x="1032100" y="3872204"/>
                </a:cubicBezTo>
                <a:cubicBezTo>
                  <a:pt x="1044876" y="3871093"/>
                  <a:pt x="1057140" y="3866559"/>
                  <a:pt x="1069423" y="3862874"/>
                </a:cubicBezTo>
                <a:cubicBezTo>
                  <a:pt x="1088264" y="3857222"/>
                  <a:pt x="1125406" y="3844212"/>
                  <a:pt x="1125406" y="3844212"/>
                </a:cubicBezTo>
                <a:cubicBezTo>
                  <a:pt x="1131627" y="3837992"/>
                  <a:pt x="1136200" y="3829485"/>
                  <a:pt x="1144068" y="3825551"/>
                </a:cubicBezTo>
                <a:cubicBezTo>
                  <a:pt x="1161662" y="3816754"/>
                  <a:pt x="1200051" y="3806890"/>
                  <a:pt x="1200051" y="3806890"/>
                </a:cubicBezTo>
                <a:cubicBezTo>
                  <a:pt x="1247337" y="3759607"/>
                  <a:pt x="1186141" y="3815236"/>
                  <a:pt x="1246704" y="3778898"/>
                </a:cubicBezTo>
                <a:cubicBezTo>
                  <a:pt x="1254247" y="3774372"/>
                  <a:pt x="1257498" y="3764171"/>
                  <a:pt x="1265366" y="3760237"/>
                </a:cubicBezTo>
                <a:cubicBezTo>
                  <a:pt x="1282960" y="3751440"/>
                  <a:pt x="1302688" y="3747796"/>
                  <a:pt x="1321349" y="3741576"/>
                </a:cubicBezTo>
                <a:cubicBezTo>
                  <a:pt x="1330680" y="3738466"/>
                  <a:pt x="1340544" y="3736643"/>
                  <a:pt x="1349341" y="3732245"/>
                </a:cubicBezTo>
                <a:cubicBezTo>
                  <a:pt x="1361782" y="3726025"/>
                  <a:pt x="1373749" y="3718750"/>
                  <a:pt x="1386664" y="3713584"/>
                </a:cubicBezTo>
                <a:cubicBezTo>
                  <a:pt x="1404928" y="3706279"/>
                  <a:pt x="1442647" y="3694923"/>
                  <a:pt x="1442647" y="3694923"/>
                </a:cubicBezTo>
                <a:cubicBezTo>
                  <a:pt x="1448868" y="3688702"/>
                  <a:pt x="1453440" y="3680195"/>
                  <a:pt x="1461309" y="3676261"/>
                </a:cubicBezTo>
                <a:cubicBezTo>
                  <a:pt x="1472779" y="3670526"/>
                  <a:pt x="1486057" y="3669446"/>
                  <a:pt x="1498631" y="3666931"/>
                </a:cubicBezTo>
                <a:cubicBezTo>
                  <a:pt x="1549054" y="3656846"/>
                  <a:pt x="1548604" y="3661270"/>
                  <a:pt x="1591937" y="3648270"/>
                </a:cubicBezTo>
                <a:cubicBezTo>
                  <a:pt x="1610778" y="3642618"/>
                  <a:pt x="1629260" y="3635828"/>
                  <a:pt x="1647921" y="3629608"/>
                </a:cubicBezTo>
                <a:cubicBezTo>
                  <a:pt x="1657252" y="3626498"/>
                  <a:pt x="1666371" y="3622664"/>
                  <a:pt x="1675913" y="3620278"/>
                </a:cubicBezTo>
                <a:cubicBezTo>
                  <a:pt x="1688354" y="3617168"/>
                  <a:pt x="1700905" y="3614470"/>
                  <a:pt x="1713235" y="3610947"/>
                </a:cubicBezTo>
                <a:cubicBezTo>
                  <a:pt x="1722692" y="3608245"/>
                  <a:pt x="1731583" y="3603545"/>
                  <a:pt x="1741227" y="3601616"/>
                </a:cubicBezTo>
                <a:cubicBezTo>
                  <a:pt x="1778329" y="3594195"/>
                  <a:pt x="1816092" y="3590375"/>
                  <a:pt x="1853194" y="3582955"/>
                </a:cubicBezTo>
                <a:lnTo>
                  <a:pt x="1899847" y="3573625"/>
                </a:lnTo>
                <a:lnTo>
                  <a:pt x="2151774" y="3582955"/>
                </a:lnTo>
                <a:cubicBezTo>
                  <a:pt x="2192276" y="3584980"/>
                  <a:pt x="2232520" y="3592286"/>
                  <a:pt x="2273072" y="3592286"/>
                </a:cubicBezTo>
                <a:cubicBezTo>
                  <a:pt x="2307425" y="3592286"/>
                  <a:pt x="2341497" y="3586065"/>
                  <a:pt x="2375709" y="3582955"/>
                </a:cubicBezTo>
                <a:cubicBezTo>
                  <a:pt x="2439876" y="3540177"/>
                  <a:pt x="2410415" y="3552725"/>
                  <a:pt x="2459684" y="3536302"/>
                </a:cubicBezTo>
                <a:cubicBezTo>
                  <a:pt x="2465904" y="3526971"/>
                  <a:pt x="2470416" y="3516239"/>
                  <a:pt x="2478345" y="3508310"/>
                </a:cubicBezTo>
                <a:cubicBezTo>
                  <a:pt x="2486274" y="3500381"/>
                  <a:pt x="2497956" y="3497099"/>
                  <a:pt x="2506337" y="3489649"/>
                </a:cubicBezTo>
                <a:cubicBezTo>
                  <a:pt x="2526062" y="3472116"/>
                  <a:pt x="2546486" y="3454778"/>
                  <a:pt x="2562321" y="3433665"/>
                </a:cubicBezTo>
                <a:cubicBezTo>
                  <a:pt x="2571244" y="3421767"/>
                  <a:pt x="2600290" y="3384479"/>
                  <a:pt x="2608974" y="3368351"/>
                </a:cubicBezTo>
                <a:cubicBezTo>
                  <a:pt x="2625460" y="3337734"/>
                  <a:pt x="2640076" y="3306147"/>
                  <a:pt x="2655627" y="3275045"/>
                </a:cubicBezTo>
                <a:cubicBezTo>
                  <a:pt x="2661847" y="3262604"/>
                  <a:pt x="2669889" y="3250918"/>
                  <a:pt x="2674288" y="3237723"/>
                </a:cubicBezTo>
                <a:cubicBezTo>
                  <a:pt x="2688916" y="3193842"/>
                  <a:pt x="2679966" y="3218863"/>
                  <a:pt x="2702280" y="3163078"/>
                </a:cubicBezTo>
                <a:cubicBezTo>
                  <a:pt x="2705390" y="3144417"/>
                  <a:pt x="2706633" y="3125346"/>
                  <a:pt x="2711611" y="3107094"/>
                </a:cubicBezTo>
                <a:cubicBezTo>
                  <a:pt x="2728632" y="3044684"/>
                  <a:pt x="2728434" y="3077782"/>
                  <a:pt x="2748933" y="3023118"/>
                </a:cubicBezTo>
                <a:cubicBezTo>
                  <a:pt x="2753436" y="3011111"/>
                  <a:pt x="2754209" y="2997962"/>
                  <a:pt x="2758264" y="2985796"/>
                </a:cubicBezTo>
                <a:cubicBezTo>
                  <a:pt x="2763561" y="2969907"/>
                  <a:pt x="2772199" y="2955211"/>
                  <a:pt x="2776925" y="2939143"/>
                </a:cubicBezTo>
                <a:cubicBezTo>
                  <a:pt x="2787780" y="2902235"/>
                  <a:pt x="2792752" y="2863673"/>
                  <a:pt x="2804917" y="2827176"/>
                </a:cubicBezTo>
                <a:cubicBezTo>
                  <a:pt x="2808027" y="2817845"/>
                  <a:pt x="2810177" y="2808138"/>
                  <a:pt x="2814247" y="2799184"/>
                </a:cubicBezTo>
                <a:cubicBezTo>
                  <a:pt x="2825758" y="2773859"/>
                  <a:pt x="2851570" y="2724539"/>
                  <a:pt x="2851570" y="2724539"/>
                </a:cubicBezTo>
                <a:cubicBezTo>
                  <a:pt x="2854680" y="2708988"/>
                  <a:pt x="2855332" y="2692735"/>
                  <a:pt x="2860900" y="2677886"/>
                </a:cubicBezTo>
                <a:cubicBezTo>
                  <a:pt x="2864838" y="2667386"/>
                  <a:pt x="2875730" y="2660433"/>
                  <a:pt x="2879562" y="2649894"/>
                </a:cubicBezTo>
                <a:cubicBezTo>
                  <a:pt x="2888327" y="2625791"/>
                  <a:pt x="2883997" y="2596589"/>
                  <a:pt x="2898223" y="2575249"/>
                </a:cubicBezTo>
                <a:cubicBezTo>
                  <a:pt x="2904443" y="2565918"/>
                  <a:pt x="2911320" y="2556994"/>
                  <a:pt x="2916884" y="2547257"/>
                </a:cubicBezTo>
                <a:cubicBezTo>
                  <a:pt x="2923785" y="2535181"/>
                  <a:pt x="2927460" y="2521253"/>
                  <a:pt x="2935545" y="2509935"/>
                </a:cubicBezTo>
                <a:cubicBezTo>
                  <a:pt x="2943215" y="2499197"/>
                  <a:pt x="2955436" y="2492359"/>
                  <a:pt x="2963537" y="2481943"/>
                </a:cubicBezTo>
                <a:cubicBezTo>
                  <a:pt x="2977307" y="2464239"/>
                  <a:pt x="2988419" y="2444620"/>
                  <a:pt x="3000860" y="2425959"/>
                </a:cubicBezTo>
                <a:lnTo>
                  <a:pt x="3019521" y="2397967"/>
                </a:lnTo>
                <a:cubicBezTo>
                  <a:pt x="3035918" y="2348775"/>
                  <a:pt x="3018014" y="2388579"/>
                  <a:pt x="3056843" y="2341984"/>
                </a:cubicBezTo>
                <a:cubicBezTo>
                  <a:pt x="3064022" y="2333369"/>
                  <a:pt x="3068325" y="2322607"/>
                  <a:pt x="3075504" y="2313992"/>
                </a:cubicBezTo>
                <a:cubicBezTo>
                  <a:pt x="3083952" y="2303855"/>
                  <a:pt x="3095048" y="2296137"/>
                  <a:pt x="3103496" y="2286000"/>
                </a:cubicBezTo>
                <a:cubicBezTo>
                  <a:pt x="3110675" y="2277385"/>
                  <a:pt x="3113305" y="2264893"/>
                  <a:pt x="3122157" y="2258008"/>
                </a:cubicBezTo>
                <a:cubicBezTo>
                  <a:pt x="3141950" y="2242613"/>
                  <a:pt x="3166317" y="2234148"/>
                  <a:pt x="3187472" y="2220686"/>
                </a:cubicBezTo>
                <a:cubicBezTo>
                  <a:pt x="3200592" y="2212337"/>
                  <a:pt x="3211361" y="2200530"/>
                  <a:pt x="3224794" y="2192694"/>
                </a:cubicBezTo>
                <a:cubicBezTo>
                  <a:pt x="3289378" y="2155020"/>
                  <a:pt x="3282377" y="2159638"/>
                  <a:pt x="3336762" y="2146041"/>
                </a:cubicBezTo>
                <a:cubicBezTo>
                  <a:pt x="3357399" y="2125403"/>
                  <a:pt x="3366762" y="2112379"/>
                  <a:pt x="3392745" y="2099388"/>
                </a:cubicBezTo>
                <a:cubicBezTo>
                  <a:pt x="3401542" y="2094989"/>
                  <a:pt x="3411406" y="2093167"/>
                  <a:pt x="3420737" y="2090057"/>
                </a:cubicBezTo>
                <a:lnTo>
                  <a:pt x="3476721" y="2034074"/>
                </a:lnTo>
                <a:cubicBezTo>
                  <a:pt x="3482942" y="2027853"/>
                  <a:pt x="3490502" y="2022732"/>
                  <a:pt x="3495382" y="2015412"/>
                </a:cubicBezTo>
                <a:cubicBezTo>
                  <a:pt x="3552816" y="1929263"/>
                  <a:pt x="3479525" y="2035233"/>
                  <a:pt x="3532704" y="1968759"/>
                </a:cubicBezTo>
                <a:cubicBezTo>
                  <a:pt x="3539709" y="1960002"/>
                  <a:pt x="3544848" y="1949892"/>
                  <a:pt x="3551366" y="1940767"/>
                </a:cubicBezTo>
                <a:cubicBezTo>
                  <a:pt x="3578154" y="1903264"/>
                  <a:pt x="3604413" y="1877866"/>
                  <a:pt x="3616680" y="1828800"/>
                </a:cubicBezTo>
                <a:cubicBezTo>
                  <a:pt x="3619790" y="1816359"/>
                  <a:pt x="3623229" y="1803996"/>
                  <a:pt x="3626011" y="1791478"/>
                </a:cubicBezTo>
                <a:cubicBezTo>
                  <a:pt x="3629451" y="1775997"/>
                  <a:pt x="3631495" y="1760210"/>
                  <a:pt x="3635341" y="1744825"/>
                </a:cubicBezTo>
                <a:cubicBezTo>
                  <a:pt x="3637726" y="1735283"/>
                  <a:pt x="3641562" y="1726164"/>
                  <a:pt x="3644672" y="1716833"/>
                </a:cubicBezTo>
                <a:cubicBezTo>
                  <a:pt x="3647782" y="1698172"/>
                  <a:pt x="3649414" y="1679203"/>
                  <a:pt x="3654002" y="1660849"/>
                </a:cubicBezTo>
                <a:cubicBezTo>
                  <a:pt x="3658773" y="1641765"/>
                  <a:pt x="3672664" y="1604865"/>
                  <a:pt x="3672664" y="1604865"/>
                </a:cubicBezTo>
                <a:cubicBezTo>
                  <a:pt x="3675774" y="1586204"/>
                  <a:pt x="3677890" y="1567350"/>
                  <a:pt x="3681994" y="1548882"/>
                </a:cubicBezTo>
                <a:cubicBezTo>
                  <a:pt x="3684128" y="1539281"/>
                  <a:pt x="3689708" y="1530592"/>
                  <a:pt x="3691325" y="1520890"/>
                </a:cubicBezTo>
                <a:cubicBezTo>
                  <a:pt x="3695955" y="1493109"/>
                  <a:pt x="3695132" y="1464531"/>
                  <a:pt x="3700655" y="1436914"/>
                </a:cubicBezTo>
                <a:cubicBezTo>
                  <a:pt x="3704513" y="1417625"/>
                  <a:pt x="3714546" y="1400014"/>
                  <a:pt x="3719317" y="1380931"/>
                </a:cubicBezTo>
                <a:cubicBezTo>
                  <a:pt x="3725537" y="1356049"/>
                  <a:pt x="3729868" y="1330617"/>
                  <a:pt x="3737978" y="1306286"/>
                </a:cubicBezTo>
                <a:cubicBezTo>
                  <a:pt x="3744198" y="1287625"/>
                  <a:pt x="3750987" y="1269143"/>
                  <a:pt x="3756639" y="1250302"/>
                </a:cubicBezTo>
                <a:cubicBezTo>
                  <a:pt x="3760324" y="1238019"/>
                  <a:pt x="3760235" y="1224450"/>
                  <a:pt x="3765970" y="1212980"/>
                </a:cubicBezTo>
                <a:cubicBezTo>
                  <a:pt x="3769904" y="1205112"/>
                  <a:pt x="3778411" y="1200539"/>
                  <a:pt x="3784631" y="1194318"/>
                </a:cubicBezTo>
                <a:cubicBezTo>
                  <a:pt x="3808586" y="1098505"/>
                  <a:pt x="3776025" y="1217272"/>
                  <a:pt x="3812623" y="1119674"/>
                </a:cubicBezTo>
                <a:cubicBezTo>
                  <a:pt x="3817126" y="1107667"/>
                  <a:pt x="3816901" y="1094138"/>
                  <a:pt x="3821953" y="1082351"/>
                </a:cubicBezTo>
                <a:cubicBezTo>
                  <a:pt x="3826370" y="1072044"/>
                  <a:pt x="3835051" y="1064096"/>
                  <a:pt x="3840615" y="1054359"/>
                </a:cubicBezTo>
                <a:cubicBezTo>
                  <a:pt x="3847516" y="1042283"/>
                  <a:pt x="3853797" y="1029822"/>
                  <a:pt x="3859276" y="1017037"/>
                </a:cubicBezTo>
                <a:cubicBezTo>
                  <a:pt x="3863150" y="1007997"/>
                  <a:pt x="3863830" y="997643"/>
                  <a:pt x="3868606" y="989045"/>
                </a:cubicBezTo>
                <a:cubicBezTo>
                  <a:pt x="3879498" y="969439"/>
                  <a:pt x="3898837" y="954338"/>
                  <a:pt x="3905929" y="933061"/>
                </a:cubicBezTo>
                <a:lnTo>
                  <a:pt x="3924590" y="877078"/>
                </a:lnTo>
                <a:cubicBezTo>
                  <a:pt x="3927700" y="867747"/>
                  <a:pt x="3928465" y="857270"/>
                  <a:pt x="3933921" y="849086"/>
                </a:cubicBezTo>
                <a:cubicBezTo>
                  <a:pt x="3946362" y="830425"/>
                  <a:pt x="3964151" y="814379"/>
                  <a:pt x="3971243" y="793102"/>
                </a:cubicBezTo>
                <a:cubicBezTo>
                  <a:pt x="3992686" y="728772"/>
                  <a:pt x="3975994" y="751027"/>
                  <a:pt x="4008566" y="718457"/>
                </a:cubicBezTo>
                <a:cubicBezTo>
                  <a:pt x="4011676" y="709126"/>
                  <a:pt x="4013498" y="699262"/>
                  <a:pt x="4017896" y="690465"/>
                </a:cubicBezTo>
                <a:cubicBezTo>
                  <a:pt x="4029665" y="666926"/>
                  <a:pt x="4037863" y="661168"/>
                  <a:pt x="4055219" y="643812"/>
                </a:cubicBezTo>
                <a:cubicBezTo>
                  <a:pt x="4080098" y="569171"/>
                  <a:pt x="4042779" y="656252"/>
                  <a:pt x="4092541" y="606490"/>
                </a:cubicBezTo>
                <a:cubicBezTo>
                  <a:pt x="4099496" y="599535"/>
                  <a:pt x="4095728" y="586178"/>
                  <a:pt x="4101872" y="578498"/>
                </a:cubicBezTo>
                <a:cubicBezTo>
                  <a:pt x="4108877" y="569741"/>
                  <a:pt x="4120533" y="566057"/>
                  <a:pt x="4129864" y="559837"/>
                </a:cubicBezTo>
                <a:cubicBezTo>
                  <a:pt x="4183350" y="479606"/>
                  <a:pt x="4119220" y="581123"/>
                  <a:pt x="4157855" y="503853"/>
                </a:cubicBezTo>
                <a:cubicBezTo>
                  <a:pt x="4162870" y="493823"/>
                  <a:pt x="4170296" y="485192"/>
                  <a:pt x="4176517" y="475861"/>
                </a:cubicBezTo>
                <a:cubicBezTo>
                  <a:pt x="4199425" y="407138"/>
                  <a:pt x="4200988" y="430267"/>
                  <a:pt x="4185847" y="354563"/>
                </a:cubicBezTo>
                <a:cubicBezTo>
                  <a:pt x="4183918" y="344919"/>
                  <a:pt x="4182418" y="334440"/>
                  <a:pt x="4176517" y="326572"/>
                </a:cubicBezTo>
                <a:cubicBezTo>
                  <a:pt x="4163322" y="308978"/>
                  <a:pt x="4145415" y="295469"/>
                  <a:pt x="4129864" y="279918"/>
                </a:cubicBezTo>
                <a:cubicBezTo>
                  <a:pt x="4123643" y="273697"/>
                  <a:pt x="4116082" y="268577"/>
                  <a:pt x="4111202" y="261257"/>
                </a:cubicBezTo>
                <a:cubicBezTo>
                  <a:pt x="4104982" y="251926"/>
                  <a:pt x="4101298" y="240270"/>
                  <a:pt x="4092541" y="233265"/>
                </a:cubicBezTo>
                <a:cubicBezTo>
                  <a:pt x="4084861" y="227121"/>
                  <a:pt x="4073880" y="227045"/>
                  <a:pt x="4064549" y="223935"/>
                </a:cubicBezTo>
                <a:cubicBezTo>
                  <a:pt x="4027788" y="199428"/>
                  <a:pt x="4033868" y="199935"/>
                  <a:pt x="3980574" y="186612"/>
                </a:cubicBezTo>
                <a:lnTo>
                  <a:pt x="3905929" y="167951"/>
                </a:lnTo>
                <a:cubicBezTo>
                  <a:pt x="3896598" y="161731"/>
                  <a:pt x="3888437" y="153228"/>
                  <a:pt x="3877937" y="149290"/>
                </a:cubicBezTo>
                <a:cubicBezTo>
                  <a:pt x="3863088" y="143722"/>
                  <a:pt x="3846669" y="143805"/>
                  <a:pt x="3831284" y="139959"/>
                </a:cubicBezTo>
                <a:cubicBezTo>
                  <a:pt x="3821742" y="137574"/>
                  <a:pt x="3812834" y="133014"/>
                  <a:pt x="3803292" y="130629"/>
                </a:cubicBezTo>
                <a:cubicBezTo>
                  <a:pt x="3787907" y="126783"/>
                  <a:pt x="3771939" y="125471"/>
                  <a:pt x="3756639" y="121298"/>
                </a:cubicBezTo>
                <a:cubicBezTo>
                  <a:pt x="3737661" y="116122"/>
                  <a:pt x="3718919" y="109942"/>
                  <a:pt x="3700655" y="102637"/>
                </a:cubicBezTo>
                <a:cubicBezTo>
                  <a:pt x="3686396" y="96934"/>
                  <a:pt x="3645507" y="79519"/>
                  <a:pt x="3626011" y="74645"/>
                </a:cubicBezTo>
                <a:cubicBezTo>
                  <a:pt x="3610625" y="70798"/>
                  <a:pt x="3594657" y="69487"/>
                  <a:pt x="3579357" y="65314"/>
                </a:cubicBezTo>
                <a:cubicBezTo>
                  <a:pt x="3560380" y="60138"/>
                  <a:pt x="3542847" y="49435"/>
                  <a:pt x="3523374" y="46653"/>
                </a:cubicBezTo>
                <a:lnTo>
                  <a:pt x="3458060" y="37323"/>
                </a:lnTo>
                <a:cubicBezTo>
                  <a:pt x="3448729" y="34213"/>
                  <a:pt x="3439610" y="30378"/>
                  <a:pt x="3430068" y="27992"/>
                </a:cubicBezTo>
                <a:cubicBezTo>
                  <a:pt x="3385271" y="16792"/>
                  <a:pt x="3357340" y="15807"/>
                  <a:pt x="3308770" y="9331"/>
                </a:cubicBezTo>
                <a:lnTo>
                  <a:pt x="3243455" y="0"/>
                </a:lnTo>
                <a:lnTo>
                  <a:pt x="2217088" y="9331"/>
                </a:lnTo>
                <a:cubicBezTo>
                  <a:pt x="2209490" y="9462"/>
                  <a:pt x="2125982" y="24847"/>
                  <a:pt x="2114451" y="27992"/>
                </a:cubicBezTo>
                <a:cubicBezTo>
                  <a:pt x="2095474" y="33168"/>
                  <a:pt x="2077756" y="42795"/>
                  <a:pt x="2058468" y="46653"/>
                </a:cubicBezTo>
                <a:cubicBezTo>
                  <a:pt x="1999240" y="58499"/>
                  <a:pt x="2027201" y="52138"/>
                  <a:pt x="1974492" y="65314"/>
                </a:cubicBezTo>
                <a:cubicBezTo>
                  <a:pt x="1962051" y="71535"/>
                  <a:pt x="1949955" y="78497"/>
                  <a:pt x="1937170" y="83976"/>
                </a:cubicBezTo>
                <a:cubicBezTo>
                  <a:pt x="1887168" y="105406"/>
                  <a:pt x="1885039" y="84519"/>
                  <a:pt x="1815872" y="130629"/>
                </a:cubicBezTo>
                <a:cubicBezTo>
                  <a:pt x="1797211" y="143070"/>
                  <a:pt x="1779948" y="157921"/>
                  <a:pt x="1759888" y="167951"/>
                </a:cubicBezTo>
                <a:cubicBezTo>
                  <a:pt x="1696168" y="199811"/>
                  <a:pt x="1747335" y="172298"/>
                  <a:pt x="1694574" y="205274"/>
                </a:cubicBezTo>
                <a:cubicBezTo>
                  <a:pt x="1679195" y="214886"/>
                  <a:pt x="1663011" y="223205"/>
                  <a:pt x="1647921" y="233265"/>
                </a:cubicBezTo>
                <a:cubicBezTo>
                  <a:pt x="1634982" y="241891"/>
                  <a:pt x="1623338" y="252339"/>
                  <a:pt x="1610598" y="261257"/>
                </a:cubicBezTo>
                <a:cubicBezTo>
                  <a:pt x="1592224" y="274119"/>
                  <a:pt x="1572557" y="285123"/>
                  <a:pt x="1554615" y="298580"/>
                </a:cubicBezTo>
                <a:cubicBezTo>
                  <a:pt x="1547577" y="303858"/>
                  <a:pt x="1542711" y="311609"/>
                  <a:pt x="1535953" y="317241"/>
                </a:cubicBezTo>
                <a:cubicBezTo>
                  <a:pt x="1524006" y="327196"/>
                  <a:pt x="1511417" y="336381"/>
                  <a:pt x="1498631" y="345233"/>
                </a:cubicBezTo>
                <a:cubicBezTo>
                  <a:pt x="1470971" y="364382"/>
                  <a:pt x="1438443" y="377427"/>
                  <a:pt x="1414655" y="401216"/>
                </a:cubicBezTo>
                <a:cubicBezTo>
                  <a:pt x="1341412" y="474461"/>
                  <a:pt x="1374960" y="449452"/>
                  <a:pt x="1321349" y="485192"/>
                </a:cubicBezTo>
                <a:cubicBezTo>
                  <a:pt x="1275885" y="553389"/>
                  <a:pt x="1336393" y="472655"/>
                  <a:pt x="1265366" y="531845"/>
                </a:cubicBezTo>
                <a:cubicBezTo>
                  <a:pt x="1238334" y="554372"/>
                  <a:pt x="1218198" y="584508"/>
                  <a:pt x="1190721" y="606490"/>
                </a:cubicBezTo>
                <a:cubicBezTo>
                  <a:pt x="1175170" y="618931"/>
                  <a:pt x="1158804" y="630416"/>
                  <a:pt x="1144068" y="643812"/>
                </a:cubicBezTo>
                <a:cubicBezTo>
                  <a:pt x="1124540" y="661565"/>
                  <a:pt x="1102723" y="677837"/>
                  <a:pt x="1088084" y="699796"/>
                </a:cubicBezTo>
                <a:cubicBezTo>
                  <a:pt x="1081864" y="709127"/>
                  <a:pt x="1077352" y="719859"/>
                  <a:pt x="1069423" y="727788"/>
                </a:cubicBezTo>
                <a:cubicBezTo>
                  <a:pt x="1061494" y="735717"/>
                  <a:pt x="1050762" y="740229"/>
                  <a:pt x="1041431" y="746449"/>
                </a:cubicBezTo>
                <a:cubicBezTo>
                  <a:pt x="1014561" y="786754"/>
                  <a:pt x="1004417" y="803093"/>
                  <a:pt x="966786" y="849086"/>
                </a:cubicBezTo>
                <a:cubicBezTo>
                  <a:pt x="958430" y="859299"/>
                  <a:pt x="946895" y="866662"/>
                  <a:pt x="938794" y="877078"/>
                </a:cubicBezTo>
                <a:cubicBezTo>
                  <a:pt x="938785" y="877090"/>
                  <a:pt x="892146" y="947051"/>
                  <a:pt x="882811" y="961053"/>
                </a:cubicBezTo>
                <a:cubicBezTo>
                  <a:pt x="876590" y="970384"/>
                  <a:pt x="871154" y="980288"/>
                  <a:pt x="864149" y="989045"/>
                </a:cubicBezTo>
                <a:cubicBezTo>
                  <a:pt x="851708" y="1004596"/>
                  <a:pt x="838109" y="1019287"/>
                  <a:pt x="826827" y="1035698"/>
                </a:cubicBezTo>
                <a:cubicBezTo>
                  <a:pt x="803853" y="1069115"/>
                  <a:pt x="783543" y="1104289"/>
                  <a:pt x="761513" y="1138335"/>
                </a:cubicBezTo>
                <a:cubicBezTo>
                  <a:pt x="761504" y="1138349"/>
                  <a:pt x="686875" y="1250287"/>
                  <a:pt x="686868" y="1250302"/>
                </a:cubicBezTo>
                <a:cubicBezTo>
                  <a:pt x="677537" y="1268963"/>
                  <a:pt x="670077" y="1288684"/>
                  <a:pt x="658876" y="1306286"/>
                </a:cubicBezTo>
                <a:cubicBezTo>
                  <a:pt x="648184" y="1323088"/>
                  <a:pt x="632600" y="1336369"/>
                  <a:pt x="621553" y="1352939"/>
                </a:cubicBezTo>
                <a:cubicBezTo>
                  <a:pt x="613838" y="1364512"/>
                  <a:pt x="609793" y="1378185"/>
                  <a:pt x="602892" y="1390261"/>
                </a:cubicBezTo>
                <a:cubicBezTo>
                  <a:pt x="597328" y="1399998"/>
                  <a:pt x="589795" y="1408516"/>
                  <a:pt x="584231" y="1418253"/>
                </a:cubicBezTo>
                <a:cubicBezTo>
                  <a:pt x="536884" y="1501111"/>
                  <a:pt x="592369" y="1415378"/>
                  <a:pt x="546909" y="1483567"/>
                </a:cubicBezTo>
                <a:cubicBezTo>
                  <a:pt x="521802" y="1583992"/>
                  <a:pt x="537252" y="1534198"/>
                  <a:pt x="500255" y="1632857"/>
                </a:cubicBezTo>
                <a:cubicBezTo>
                  <a:pt x="496093" y="1657830"/>
                  <a:pt x="488118" y="1709399"/>
                  <a:pt x="481594" y="1735494"/>
                </a:cubicBezTo>
                <a:cubicBezTo>
                  <a:pt x="479209" y="1745036"/>
                  <a:pt x="475374" y="1754155"/>
                  <a:pt x="472264" y="1763486"/>
                </a:cubicBezTo>
                <a:cubicBezTo>
                  <a:pt x="469154" y="1807029"/>
                  <a:pt x="467072" y="1850657"/>
                  <a:pt x="462933" y="1894114"/>
                </a:cubicBezTo>
                <a:cubicBezTo>
                  <a:pt x="460848" y="1916008"/>
                  <a:pt x="455865" y="1937553"/>
                  <a:pt x="453602" y="1959429"/>
                </a:cubicBezTo>
                <a:cubicBezTo>
                  <a:pt x="446532" y="2027771"/>
                  <a:pt x="438372" y="2096081"/>
                  <a:pt x="434941" y="2164702"/>
                </a:cubicBezTo>
                <a:cubicBezTo>
                  <a:pt x="426609" y="2331353"/>
                  <a:pt x="429753" y="2319223"/>
                  <a:pt x="416280" y="2453951"/>
                </a:cubicBezTo>
                <a:cubicBezTo>
                  <a:pt x="415452" y="2462226"/>
                  <a:pt x="400406" y="2599567"/>
                  <a:pt x="397619" y="2612572"/>
                </a:cubicBezTo>
                <a:cubicBezTo>
                  <a:pt x="393497" y="2631806"/>
                  <a:pt x="389868" y="2652188"/>
                  <a:pt x="378957" y="2668555"/>
                </a:cubicBezTo>
                <a:lnTo>
                  <a:pt x="341635" y="2724539"/>
                </a:lnTo>
                <a:cubicBezTo>
                  <a:pt x="338525" y="2736980"/>
                  <a:pt x="337356" y="2750074"/>
                  <a:pt x="332304" y="2761861"/>
                </a:cubicBezTo>
                <a:cubicBezTo>
                  <a:pt x="327887" y="2772168"/>
                  <a:pt x="319207" y="2780116"/>
                  <a:pt x="313643" y="2789853"/>
                </a:cubicBezTo>
                <a:cubicBezTo>
                  <a:pt x="306742" y="2801930"/>
                  <a:pt x="301202" y="2814735"/>
                  <a:pt x="294982" y="2827176"/>
                </a:cubicBezTo>
                <a:cubicBezTo>
                  <a:pt x="289507" y="2854552"/>
                  <a:pt x="287078" y="2876720"/>
                  <a:pt x="276321" y="2901821"/>
                </a:cubicBezTo>
                <a:cubicBezTo>
                  <a:pt x="270842" y="2914606"/>
                  <a:pt x="263880" y="2926702"/>
                  <a:pt x="257660" y="2939143"/>
                </a:cubicBezTo>
                <a:cubicBezTo>
                  <a:pt x="235539" y="3049742"/>
                  <a:pt x="264614" y="2935159"/>
                  <a:pt x="229668" y="3013788"/>
                </a:cubicBezTo>
                <a:cubicBezTo>
                  <a:pt x="221679" y="3031763"/>
                  <a:pt x="215777" y="3050688"/>
                  <a:pt x="211006" y="3069772"/>
                </a:cubicBezTo>
                <a:cubicBezTo>
                  <a:pt x="208015" y="3081735"/>
                  <a:pt x="199040" y="3121697"/>
                  <a:pt x="192345" y="3135086"/>
                </a:cubicBezTo>
                <a:cubicBezTo>
                  <a:pt x="187330" y="3145116"/>
                  <a:pt x="179904" y="3153747"/>
                  <a:pt x="173684" y="3163078"/>
                </a:cubicBezTo>
                <a:cubicBezTo>
                  <a:pt x="167464" y="3187960"/>
                  <a:pt x="166493" y="3214783"/>
                  <a:pt x="155023" y="3237723"/>
                </a:cubicBezTo>
                <a:cubicBezTo>
                  <a:pt x="148803" y="3250164"/>
                  <a:pt x="142011" y="3262335"/>
                  <a:pt x="136362" y="3275045"/>
                </a:cubicBezTo>
                <a:cubicBezTo>
                  <a:pt x="88702" y="3382277"/>
                  <a:pt x="144982" y="3267133"/>
                  <a:pt x="99039" y="3359021"/>
                </a:cubicBezTo>
                <a:cubicBezTo>
                  <a:pt x="97018" y="3367105"/>
                  <a:pt x="86329" y="3413921"/>
                  <a:pt x="80378" y="3424335"/>
                </a:cubicBezTo>
                <a:cubicBezTo>
                  <a:pt x="72662" y="3437837"/>
                  <a:pt x="61717" y="3449216"/>
                  <a:pt x="52386" y="3461657"/>
                </a:cubicBezTo>
                <a:cubicBezTo>
                  <a:pt x="30179" y="3528280"/>
                  <a:pt x="44636" y="3501274"/>
                  <a:pt x="15064" y="3545633"/>
                </a:cubicBezTo>
                <a:cubicBezTo>
                  <a:pt x="-7492" y="3635854"/>
                  <a:pt x="-4987" y="3607969"/>
                  <a:pt x="24394" y="3769567"/>
                </a:cubicBezTo>
                <a:cubicBezTo>
                  <a:pt x="25968" y="3778222"/>
                  <a:pt x="36017" y="3782951"/>
                  <a:pt x="43055" y="3788229"/>
                </a:cubicBezTo>
                <a:cubicBezTo>
                  <a:pt x="43061" y="3788234"/>
                  <a:pt x="113032" y="3834879"/>
                  <a:pt x="127031" y="3844212"/>
                </a:cubicBezTo>
                <a:cubicBezTo>
                  <a:pt x="136362" y="3850433"/>
                  <a:pt x="144384" y="3859328"/>
                  <a:pt x="155023" y="3862874"/>
                </a:cubicBezTo>
                <a:lnTo>
                  <a:pt x="211006" y="3881535"/>
                </a:lnTo>
                <a:cubicBezTo>
                  <a:pt x="217227" y="3887755"/>
                  <a:pt x="221800" y="3896262"/>
                  <a:pt x="229668" y="3900196"/>
                </a:cubicBezTo>
                <a:cubicBezTo>
                  <a:pt x="247262" y="3908993"/>
                  <a:pt x="285651" y="3918857"/>
                  <a:pt x="285651" y="3918857"/>
                </a:cubicBezTo>
                <a:cubicBezTo>
                  <a:pt x="291872" y="3925077"/>
                  <a:pt x="296445" y="3933584"/>
                  <a:pt x="304313" y="3937518"/>
                </a:cubicBezTo>
                <a:cubicBezTo>
                  <a:pt x="321907" y="3946315"/>
                  <a:pt x="341635" y="3949960"/>
                  <a:pt x="360296" y="3956180"/>
                </a:cubicBezTo>
                <a:cubicBezTo>
                  <a:pt x="423300" y="3977182"/>
                  <a:pt x="345764" y="3952949"/>
                  <a:pt x="444272" y="3974841"/>
                </a:cubicBezTo>
                <a:cubicBezTo>
                  <a:pt x="453873" y="3976975"/>
                  <a:pt x="462933" y="3981062"/>
                  <a:pt x="472264" y="3984172"/>
                </a:cubicBezTo>
                <a:cubicBezTo>
                  <a:pt x="565570" y="3981062"/>
                  <a:pt x="659147" y="3982594"/>
                  <a:pt x="752182" y="3974841"/>
                </a:cubicBezTo>
                <a:cubicBezTo>
                  <a:pt x="771785" y="3973207"/>
                  <a:pt x="808166" y="3956180"/>
                  <a:pt x="808166" y="3956180"/>
                </a:cubicBezTo>
                <a:cubicBezTo>
                  <a:pt x="814386" y="3949959"/>
                  <a:pt x="819958" y="3943014"/>
                  <a:pt x="826827" y="3937518"/>
                </a:cubicBezTo>
                <a:cubicBezTo>
                  <a:pt x="835584" y="3930513"/>
                  <a:pt x="846890" y="3926786"/>
                  <a:pt x="854819" y="3918857"/>
                </a:cubicBezTo>
                <a:lnTo>
                  <a:pt x="854819" y="388153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73380" y="5928360"/>
            <a:ext cx="2476500" cy="838200"/>
          </a:xfrm>
          <a:prstGeom prst="rect">
            <a:avLst/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04" y="1019629"/>
            <a:ext cx="4914903" cy="57393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07" y="0"/>
            <a:ext cx="50292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11464" y="6255876"/>
            <a:ext cx="20826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adapted from Theuws et al. 2021a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193" y="107813"/>
            <a:ext cx="5747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Merovingian Oegstgeest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4532" y="650943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742964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72476" y="419100"/>
            <a:ext cx="3238500" cy="6324600"/>
          </a:xfrm>
          <a:prstGeom prst="rect">
            <a:avLst/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044" y="516075"/>
            <a:ext cx="2702972" cy="6080772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4684" y="107813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4532" y="650943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49" y="1104354"/>
            <a:ext cx="7761483" cy="5488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8432817" y="1785908"/>
            <a:ext cx="257175" cy="400110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9" name="Oval 8"/>
          <p:cNvSpPr/>
          <p:nvPr/>
        </p:nvSpPr>
        <p:spPr>
          <a:xfrm rot="20487238">
            <a:off x="4512635" y="4701122"/>
            <a:ext cx="2003367" cy="53180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7" name="Group 26"/>
          <p:cNvGrpSpPr/>
          <p:nvPr/>
        </p:nvGrpSpPr>
        <p:grpSpPr>
          <a:xfrm>
            <a:off x="2625509" y="1107799"/>
            <a:ext cx="3951501" cy="2473601"/>
            <a:chOff x="-3357619" y="815699"/>
            <a:chExt cx="2833774" cy="1773915"/>
          </a:xfrm>
        </p:grpSpPr>
        <p:grpSp>
          <p:nvGrpSpPr>
            <p:cNvPr id="24" name="Group 23"/>
            <p:cNvGrpSpPr/>
            <p:nvPr/>
          </p:nvGrpSpPr>
          <p:grpSpPr>
            <a:xfrm>
              <a:off x="-3357619" y="815699"/>
              <a:ext cx="2833774" cy="1773915"/>
              <a:chOff x="-3357619" y="815699"/>
              <a:chExt cx="2833774" cy="1773915"/>
            </a:xfrm>
          </p:grpSpPr>
          <p:sp>
            <p:nvSpPr>
              <p:cNvPr id="23" name="Rectangle 22"/>
              <p:cNvSpPr/>
              <p:nvPr/>
            </p:nvSpPr>
            <p:spPr>
              <a:xfrm>
                <a:off x="-3357619" y="893622"/>
                <a:ext cx="2833774" cy="1695992"/>
              </a:xfrm>
              <a:prstGeom prst="rect">
                <a:avLst/>
              </a:prstGeom>
              <a:solidFill>
                <a:srgbClr val="FFF9F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grpSp>
            <p:nvGrpSpPr>
              <p:cNvPr id="22" name="Group 21"/>
              <p:cNvGrpSpPr/>
              <p:nvPr/>
            </p:nvGrpSpPr>
            <p:grpSpPr>
              <a:xfrm>
                <a:off x="-3357619" y="815699"/>
                <a:ext cx="2689296" cy="1773915"/>
                <a:chOff x="275388" y="-393850"/>
                <a:chExt cx="8322734" cy="5489848"/>
              </a:xfrm>
            </p:grpSpPr>
            <p:pic>
              <p:nvPicPr>
                <p:cNvPr id="10" name="Picture 9"/>
                <p:cNvPicPr>
                  <a:picLocks noChangeAspect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151" t="14828" r="8105" b="28014"/>
                <a:stretch/>
              </p:blipFill>
              <p:spPr>
                <a:xfrm>
                  <a:off x="275388" y="-393850"/>
                  <a:ext cx="8322734" cy="3818467"/>
                </a:xfrm>
                <a:prstGeom prst="rect">
                  <a:avLst/>
                </a:prstGeom>
              </p:spPr>
            </p:pic>
            <p:pic>
              <p:nvPicPr>
                <p:cNvPr id="19" name="Picture 18"/>
                <p:cNvPicPr>
                  <a:picLocks noChangeAspect="1"/>
                </p:cNvPicPr>
                <p:nvPr/>
              </p:nvPicPr>
              <p:blipFill rotWithShape="1"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3898" t="35779" r="38451" b="44260"/>
                <a:stretch/>
              </p:blipFill>
              <p:spPr>
                <a:xfrm>
                  <a:off x="1019964" y="3762498"/>
                  <a:ext cx="2781300" cy="1333500"/>
                </a:xfrm>
                <a:prstGeom prst="rect">
                  <a:avLst/>
                </a:prstGeom>
              </p:spPr>
            </p:pic>
            <p:pic>
              <p:nvPicPr>
                <p:cNvPr id="21" name="Picture 20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20391" y="3141776"/>
                  <a:ext cx="6819371" cy="439624"/>
                </a:xfrm>
                <a:prstGeom prst="rect">
                  <a:avLst/>
                </a:prstGeom>
              </p:spPr>
            </p:pic>
          </p:grpSp>
        </p:grpSp>
        <p:sp>
          <p:nvSpPr>
            <p:cNvPr id="25" name="Rectangle 24"/>
            <p:cNvSpPr/>
            <p:nvPr/>
          </p:nvSpPr>
          <p:spPr>
            <a:xfrm>
              <a:off x="-2576703" y="893622"/>
              <a:ext cx="11464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rgbClr val="013C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OEG 221</a:t>
              </a: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-2085051" y="2143300"/>
              <a:ext cx="1146469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dirty="0">
                  <a:solidFill>
                    <a:srgbClr val="013C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OEG 435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695760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8372476" y="419100"/>
            <a:ext cx="3238500" cy="6324600"/>
          </a:xfrm>
          <a:prstGeom prst="rect">
            <a:avLst/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964684" y="107813"/>
            <a:ext cx="29225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4532" y="650943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49" y="1104354"/>
            <a:ext cx="7761483" cy="548858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8429034" y="3255095"/>
            <a:ext cx="257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282" y="512735"/>
            <a:ext cx="2702972" cy="6080772"/>
          </a:xfrm>
          <a:prstGeom prst="rect">
            <a:avLst/>
          </a:prstGeom>
        </p:spPr>
      </p:pic>
      <p:sp>
        <p:nvSpPr>
          <p:cNvPr id="19" name="Oval 18"/>
          <p:cNvSpPr/>
          <p:nvPr/>
        </p:nvSpPr>
        <p:spPr>
          <a:xfrm rot="524146">
            <a:off x="2644750" y="4144346"/>
            <a:ext cx="576855" cy="23748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25" name="Group 24"/>
          <p:cNvGrpSpPr/>
          <p:nvPr/>
        </p:nvGrpSpPr>
        <p:grpSpPr>
          <a:xfrm>
            <a:off x="341149" y="5392540"/>
            <a:ext cx="3731298" cy="1249772"/>
            <a:chOff x="-9145751" y="9438968"/>
            <a:chExt cx="9711850" cy="3252916"/>
          </a:xfrm>
        </p:grpSpPr>
        <p:sp>
          <p:nvSpPr>
            <p:cNvPr id="23" name="Rectangle 22"/>
            <p:cNvSpPr/>
            <p:nvPr/>
          </p:nvSpPr>
          <p:spPr>
            <a:xfrm>
              <a:off x="-9145751" y="9438968"/>
              <a:ext cx="9563100" cy="3124415"/>
            </a:xfrm>
            <a:prstGeom prst="rect">
              <a:avLst/>
            </a:prstGeom>
            <a:solidFill>
              <a:srgbClr val="FFF9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73" t="37741" r="3251" b="32222"/>
            <a:stretch/>
          </p:blipFill>
          <p:spPr>
            <a:xfrm>
              <a:off x="-9145751" y="10398949"/>
              <a:ext cx="9563100" cy="2006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7779487" y="9800769"/>
              <a:ext cx="6830572" cy="440346"/>
            </a:xfrm>
            <a:prstGeom prst="rect">
              <a:avLst/>
            </a:prstGeom>
          </p:spPr>
        </p:pic>
        <p:sp>
          <p:nvSpPr>
            <p:cNvPr id="24" name="Rectangle 23"/>
            <p:cNvSpPr/>
            <p:nvPr/>
          </p:nvSpPr>
          <p:spPr>
            <a:xfrm>
              <a:off x="-3365051" y="11850748"/>
              <a:ext cx="3931150" cy="84113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GB" sz="1500" dirty="0">
                  <a:solidFill>
                    <a:srgbClr val="013C5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OEG 968 sub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09943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06499" y="107813"/>
            <a:ext cx="23807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Summary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4532" y="650943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525" y="1082117"/>
            <a:ext cx="1125855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Metallurgy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of quality materials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Presence of quality finished products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Tandem iron and copper working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F9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Provenance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Matches with Lorraine and possibly Swabia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Most samples unable to be attributed a provenance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FFF9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Additional sources: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Netherlands very likely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England?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Danube?</a:t>
            </a:r>
          </a:p>
        </p:txBody>
      </p:sp>
    </p:spTree>
    <p:extLst>
      <p:ext uri="{BB962C8B-B14F-4D97-AF65-F5344CB8AC3E}">
        <p14:creationId xmlns:p14="http://schemas.microsoft.com/office/powerpoint/2010/main" val="39518902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65059" y="107813"/>
            <a:ext cx="27222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Conclusion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772932" y="6509435"/>
            <a:ext cx="3994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0525" y="1082117"/>
            <a:ext cx="1125855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Despite its rural Nature, Oegstgeest was well integrated into trade at this time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FFF9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Growing body of evidence that rural settlements in the Rhine Delta at this period were not isolated or disconnected from their surroundings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FFF9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Further study on the trade of iron: </a:t>
            </a:r>
            <a:r>
              <a:rPr lang="en-GB" sz="3000" dirty="0" err="1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Acies</a:t>
            </a: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3000" dirty="0" err="1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Ferri</a:t>
            </a: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PhD project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Merovingian swords and Seaxes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into existing technical traditions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Understanding the extent of centralisation of weapon production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FFF9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31376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72545"/>
            <a:ext cx="9144000" cy="2387600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 for listening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1304131" y="2962677"/>
            <a:ext cx="9583737" cy="82385"/>
            <a:chOff x="1304131" y="2962677"/>
            <a:chExt cx="9583737" cy="82385"/>
          </a:xfrm>
        </p:grpSpPr>
        <p:sp>
          <p:nvSpPr>
            <p:cNvPr id="5" name="Flowchart: Decision 4"/>
            <p:cNvSpPr/>
            <p:nvPr/>
          </p:nvSpPr>
          <p:spPr>
            <a:xfrm>
              <a:off x="1304131" y="2962677"/>
              <a:ext cx="9583737" cy="78895"/>
            </a:xfrm>
            <a:prstGeom prst="flowChartDecision">
              <a:avLst/>
            </a:prstGeom>
            <a:solidFill>
              <a:srgbClr val="FFF9F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3718" y="2962677"/>
              <a:ext cx="164561" cy="8238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25244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451467" y="1464906"/>
            <a:ext cx="4195744" cy="3984172"/>
          </a:xfrm>
          <a:custGeom>
            <a:avLst/>
            <a:gdLst>
              <a:gd name="connsiteX0" fmla="*/ 854819 w 4195744"/>
              <a:gd name="connsiteY0" fmla="*/ 3881535 h 3984172"/>
              <a:gd name="connsiteX1" fmla="*/ 854819 w 4195744"/>
              <a:gd name="connsiteY1" fmla="*/ 3881535 h 3984172"/>
              <a:gd name="connsiteX2" fmla="*/ 1032100 w 4195744"/>
              <a:gd name="connsiteY2" fmla="*/ 3872204 h 3984172"/>
              <a:gd name="connsiteX3" fmla="*/ 1069423 w 4195744"/>
              <a:gd name="connsiteY3" fmla="*/ 3862874 h 3984172"/>
              <a:gd name="connsiteX4" fmla="*/ 1125406 w 4195744"/>
              <a:gd name="connsiteY4" fmla="*/ 3844212 h 3984172"/>
              <a:gd name="connsiteX5" fmla="*/ 1144068 w 4195744"/>
              <a:gd name="connsiteY5" fmla="*/ 3825551 h 3984172"/>
              <a:gd name="connsiteX6" fmla="*/ 1200051 w 4195744"/>
              <a:gd name="connsiteY6" fmla="*/ 3806890 h 3984172"/>
              <a:gd name="connsiteX7" fmla="*/ 1246704 w 4195744"/>
              <a:gd name="connsiteY7" fmla="*/ 3778898 h 3984172"/>
              <a:gd name="connsiteX8" fmla="*/ 1265366 w 4195744"/>
              <a:gd name="connsiteY8" fmla="*/ 3760237 h 3984172"/>
              <a:gd name="connsiteX9" fmla="*/ 1321349 w 4195744"/>
              <a:gd name="connsiteY9" fmla="*/ 3741576 h 3984172"/>
              <a:gd name="connsiteX10" fmla="*/ 1349341 w 4195744"/>
              <a:gd name="connsiteY10" fmla="*/ 3732245 h 3984172"/>
              <a:gd name="connsiteX11" fmla="*/ 1386664 w 4195744"/>
              <a:gd name="connsiteY11" fmla="*/ 3713584 h 3984172"/>
              <a:gd name="connsiteX12" fmla="*/ 1442647 w 4195744"/>
              <a:gd name="connsiteY12" fmla="*/ 3694923 h 3984172"/>
              <a:gd name="connsiteX13" fmla="*/ 1461309 w 4195744"/>
              <a:gd name="connsiteY13" fmla="*/ 3676261 h 3984172"/>
              <a:gd name="connsiteX14" fmla="*/ 1498631 w 4195744"/>
              <a:gd name="connsiteY14" fmla="*/ 3666931 h 3984172"/>
              <a:gd name="connsiteX15" fmla="*/ 1591937 w 4195744"/>
              <a:gd name="connsiteY15" fmla="*/ 3648270 h 3984172"/>
              <a:gd name="connsiteX16" fmla="*/ 1647921 w 4195744"/>
              <a:gd name="connsiteY16" fmla="*/ 3629608 h 3984172"/>
              <a:gd name="connsiteX17" fmla="*/ 1675913 w 4195744"/>
              <a:gd name="connsiteY17" fmla="*/ 3620278 h 3984172"/>
              <a:gd name="connsiteX18" fmla="*/ 1713235 w 4195744"/>
              <a:gd name="connsiteY18" fmla="*/ 3610947 h 3984172"/>
              <a:gd name="connsiteX19" fmla="*/ 1741227 w 4195744"/>
              <a:gd name="connsiteY19" fmla="*/ 3601616 h 3984172"/>
              <a:gd name="connsiteX20" fmla="*/ 1853194 w 4195744"/>
              <a:gd name="connsiteY20" fmla="*/ 3582955 h 3984172"/>
              <a:gd name="connsiteX21" fmla="*/ 1899847 w 4195744"/>
              <a:gd name="connsiteY21" fmla="*/ 3573625 h 3984172"/>
              <a:gd name="connsiteX22" fmla="*/ 2151774 w 4195744"/>
              <a:gd name="connsiteY22" fmla="*/ 3582955 h 3984172"/>
              <a:gd name="connsiteX23" fmla="*/ 2273072 w 4195744"/>
              <a:gd name="connsiteY23" fmla="*/ 3592286 h 3984172"/>
              <a:gd name="connsiteX24" fmla="*/ 2375709 w 4195744"/>
              <a:gd name="connsiteY24" fmla="*/ 3582955 h 3984172"/>
              <a:gd name="connsiteX25" fmla="*/ 2459684 w 4195744"/>
              <a:gd name="connsiteY25" fmla="*/ 3536302 h 3984172"/>
              <a:gd name="connsiteX26" fmla="*/ 2478345 w 4195744"/>
              <a:gd name="connsiteY26" fmla="*/ 3508310 h 3984172"/>
              <a:gd name="connsiteX27" fmla="*/ 2506337 w 4195744"/>
              <a:gd name="connsiteY27" fmla="*/ 3489649 h 3984172"/>
              <a:gd name="connsiteX28" fmla="*/ 2562321 w 4195744"/>
              <a:gd name="connsiteY28" fmla="*/ 3433665 h 3984172"/>
              <a:gd name="connsiteX29" fmla="*/ 2608974 w 4195744"/>
              <a:gd name="connsiteY29" fmla="*/ 3368351 h 3984172"/>
              <a:gd name="connsiteX30" fmla="*/ 2655627 w 4195744"/>
              <a:gd name="connsiteY30" fmla="*/ 3275045 h 3984172"/>
              <a:gd name="connsiteX31" fmla="*/ 2674288 w 4195744"/>
              <a:gd name="connsiteY31" fmla="*/ 3237723 h 3984172"/>
              <a:gd name="connsiteX32" fmla="*/ 2702280 w 4195744"/>
              <a:gd name="connsiteY32" fmla="*/ 3163078 h 3984172"/>
              <a:gd name="connsiteX33" fmla="*/ 2711611 w 4195744"/>
              <a:gd name="connsiteY33" fmla="*/ 3107094 h 3984172"/>
              <a:gd name="connsiteX34" fmla="*/ 2748933 w 4195744"/>
              <a:gd name="connsiteY34" fmla="*/ 3023118 h 3984172"/>
              <a:gd name="connsiteX35" fmla="*/ 2758264 w 4195744"/>
              <a:gd name="connsiteY35" fmla="*/ 2985796 h 3984172"/>
              <a:gd name="connsiteX36" fmla="*/ 2776925 w 4195744"/>
              <a:gd name="connsiteY36" fmla="*/ 2939143 h 3984172"/>
              <a:gd name="connsiteX37" fmla="*/ 2804917 w 4195744"/>
              <a:gd name="connsiteY37" fmla="*/ 2827176 h 3984172"/>
              <a:gd name="connsiteX38" fmla="*/ 2814247 w 4195744"/>
              <a:gd name="connsiteY38" fmla="*/ 2799184 h 3984172"/>
              <a:gd name="connsiteX39" fmla="*/ 2851570 w 4195744"/>
              <a:gd name="connsiteY39" fmla="*/ 2724539 h 3984172"/>
              <a:gd name="connsiteX40" fmla="*/ 2860900 w 4195744"/>
              <a:gd name="connsiteY40" fmla="*/ 2677886 h 3984172"/>
              <a:gd name="connsiteX41" fmla="*/ 2879562 w 4195744"/>
              <a:gd name="connsiteY41" fmla="*/ 2649894 h 3984172"/>
              <a:gd name="connsiteX42" fmla="*/ 2898223 w 4195744"/>
              <a:gd name="connsiteY42" fmla="*/ 2575249 h 3984172"/>
              <a:gd name="connsiteX43" fmla="*/ 2916884 w 4195744"/>
              <a:gd name="connsiteY43" fmla="*/ 2547257 h 3984172"/>
              <a:gd name="connsiteX44" fmla="*/ 2935545 w 4195744"/>
              <a:gd name="connsiteY44" fmla="*/ 2509935 h 3984172"/>
              <a:gd name="connsiteX45" fmla="*/ 2963537 w 4195744"/>
              <a:gd name="connsiteY45" fmla="*/ 2481943 h 3984172"/>
              <a:gd name="connsiteX46" fmla="*/ 3000860 w 4195744"/>
              <a:gd name="connsiteY46" fmla="*/ 2425959 h 3984172"/>
              <a:gd name="connsiteX47" fmla="*/ 3019521 w 4195744"/>
              <a:gd name="connsiteY47" fmla="*/ 2397967 h 3984172"/>
              <a:gd name="connsiteX48" fmla="*/ 3056843 w 4195744"/>
              <a:gd name="connsiteY48" fmla="*/ 2341984 h 3984172"/>
              <a:gd name="connsiteX49" fmla="*/ 3075504 w 4195744"/>
              <a:gd name="connsiteY49" fmla="*/ 2313992 h 3984172"/>
              <a:gd name="connsiteX50" fmla="*/ 3103496 w 4195744"/>
              <a:gd name="connsiteY50" fmla="*/ 2286000 h 3984172"/>
              <a:gd name="connsiteX51" fmla="*/ 3122157 w 4195744"/>
              <a:gd name="connsiteY51" fmla="*/ 2258008 h 3984172"/>
              <a:gd name="connsiteX52" fmla="*/ 3187472 w 4195744"/>
              <a:gd name="connsiteY52" fmla="*/ 2220686 h 3984172"/>
              <a:gd name="connsiteX53" fmla="*/ 3224794 w 4195744"/>
              <a:gd name="connsiteY53" fmla="*/ 2192694 h 3984172"/>
              <a:gd name="connsiteX54" fmla="*/ 3336762 w 4195744"/>
              <a:gd name="connsiteY54" fmla="*/ 2146041 h 3984172"/>
              <a:gd name="connsiteX55" fmla="*/ 3392745 w 4195744"/>
              <a:gd name="connsiteY55" fmla="*/ 2099388 h 3984172"/>
              <a:gd name="connsiteX56" fmla="*/ 3420737 w 4195744"/>
              <a:gd name="connsiteY56" fmla="*/ 2090057 h 3984172"/>
              <a:gd name="connsiteX57" fmla="*/ 3476721 w 4195744"/>
              <a:gd name="connsiteY57" fmla="*/ 2034074 h 3984172"/>
              <a:gd name="connsiteX58" fmla="*/ 3495382 w 4195744"/>
              <a:gd name="connsiteY58" fmla="*/ 2015412 h 3984172"/>
              <a:gd name="connsiteX59" fmla="*/ 3532704 w 4195744"/>
              <a:gd name="connsiteY59" fmla="*/ 1968759 h 3984172"/>
              <a:gd name="connsiteX60" fmla="*/ 3551366 w 4195744"/>
              <a:gd name="connsiteY60" fmla="*/ 1940767 h 3984172"/>
              <a:gd name="connsiteX61" fmla="*/ 3616680 w 4195744"/>
              <a:gd name="connsiteY61" fmla="*/ 1828800 h 3984172"/>
              <a:gd name="connsiteX62" fmla="*/ 3626011 w 4195744"/>
              <a:gd name="connsiteY62" fmla="*/ 1791478 h 3984172"/>
              <a:gd name="connsiteX63" fmla="*/ 3635341 w 4195744"/>
              <a:gd name="connsiteY63" fmla="*/ 1744825 h 3984172"/>
              <a:gd name="connsiteX64" fmla="*/ 3644672 w 4195744"/>
              <a:gd name="connsiteY64" fmla="*/ 1716833 h 3984172"/>
              <a:gd name="connsiteX65" fmla="*/ 3654002 w 4195744"/>
              <a:gd name="connsiteY65" fmla="*/ 1660849 h 3984172"/>
              <a:gd name="connsiteX66" fmla="*/ 3672664 w 4195744"/>
              <a:gd name="connsiteY66" fmla="*/ 1604865 h 3984172"/>
              <a:gd name="connsiteX67" fmla="*/ 3681994 w 4195744"/>
              <a:gd name="connsiteY67" fmla="*/ 1548882 h 3984172"/>
              <a:gd name="connsiteX68" fmla="*/ 3691325 w 4195744"/>
              <a:gd name="connsiteY68" fmla="*/ 1520890 h 3984172"/>
              <a:gd name="connsiteX69" fmla="*/ 3700655 w 4195744"/>
              <a:gd name="connsiteY69" fmla="*/ 1436914 h 3984172"/>
              <a:gd name="connsiteX70" fmla="*/ 3719317 w 4195744"/>
              <a:gd name="connsiteY70" fmla="*/ 1380931 h 3984172"/>
              <a:gd name="connsiteX71" fmla="*/ 3737978 w 4195744"/>
              <a:gd name="connsiteY71" fmla="*/ 1306286 h 3984172"/>
              <a:gd name="connsiteX72" fmla="*/ 3756639 w 4195744"/>
              <a:gd name="connsiteY72" fmla="*/ 1250302 h 3984172"/>
              <a:gd name="connsiteX73" fmla="*/ 3765970 w 4195744"/>
              <a:gd name="connsiteY73" fmla="*/ 1212980 h 3984172"/>
              <a:gd name="connsiteX74" fmla="*/ 3784631 w 4195744"/>
              <a:gd name="connsiteY74" fmla="*/ 1194318 h 3984172"/>
              <a:gd name="connsiteX75" fmla="*/ 3812623 w 4195744"/>
              <a:gd name="connsiteY75" fmla="*/ 1119674 h 3984172"/>
              <a:gd name="connsiteX76" fmla="*/ 3821953 w 4195744"/>
              <a:gd name="connsiteY76" fmla="*/ 1082351 h 3984172"/>
              <a:gd name="connsiteX77" fmla="*/ 3840615 w 4195744"/>
              <a:gd name="connsiteY77" fmla="*/ 1054359 h 3984172"/>
              <a:gd name="connsiteX78" fmla="*/ 3859276 w 4195744"/>
              <a:gd name="connsiteY78" fmla="*/ 1017037 h 3984172"/>
              <a:gd name="connsiteX79" fmla="*/ 3868606 w 4195744"/>
              <a:gd name="connsiteY79" fmla="*/ 989045 h 3984172"/>
              <a:gd name="connsiteX80" fmla="*/ 3905929 w 4195744"/>
              <a:gd name="connsiteY80" fmla="*/ 933061 h 3984172"/>
              <a:gd name="connsiteX81" fmla="*/ 3924590 w 4195744"/>
              <a:gd name="connsiteY81" fmla="*/ 877078 h 3984172"/>
              <a:gd name="connsiteX82" fmla="*/ 3933921 w 4195744"/>
              <a:gd name="connsiteY82" fmla="*/ 849086 h 3984172"/>
              <a:gd name="connsiteX83" fmla="*/ 3971243 w 4195744"/>
              <a:gd name="connsiteY83" fmla="*/ 793102 h 3984172"/>
              <a:gd name="connsiteX84" fmla="*/ 4008566 w 4195744"/>
              <a:gd name="connsiteY84" fmla="*/ 718457 h 3984172"/>
              <a:gd name="connsiteX85" fmla="*/ 4017896 w 4195744"/>
              <a:gd name="connsiteY85" fmla="*/ 690465 h 3984172"/>
              <a:gd name="connsiteX86" fmla="*/ 4055219 w 4195744"/>
              <a:gd name="connsiteY86" fmla="*/ 643812 h 3984172"/>
              <a:gd name="connsiteX87" fmla="*/ 4092541 w 4195744"/>
              <a:gd name="connsiteY87" fmla="*/ 606490 h 3984172"/>
              <a:gd name="connsiteX88" fmla="*/ 4101872 w 4195744"/>
              <a:gd name="connsiteY88" fmla="*/ 578498 h 3984172"/>
              <a:gd name="connsiteX89" fmla="*/ 4129864 w 4195744"/>
              <a:gd name="connsiteY89" fmla="*/ 559837 h 3984172"/>
              <a:gd name="connsiteX90" fmla="*/ 4157855 w 4195744"/>
              <a:gd name="connsiteY90" fmla="*/ 503853 h 3984172"/>
              <a:gd name="connsiteX91" fmla="*/ 4176517 w 4195744"/>
              <a:gd name="connsiteY91" fmla="*/ 475861 h 3984172"/>
              <a:gd name="connsiteX92" fmla="*/ 4185847 w 4195744"/>
              <a:gd name="connsiteY92" fmla="*/ 354563 h 3984172"/>
              <a:gd name="connsiteX93" fmla="*/ 4176517 w 4195744"/>
              <a:gd name="connsiteY93" fmla="*/ 326572 h 3984172"/>
              <a:gd name="connsiteX94" fmla="*/ 4129864 w 4195744"/>
              <a:gd name="connsiteY94" fmla="*/ 279918 h 3984172"/>
              <a:gd name="connsiteX95" fmla="*/ 4111202 w 4195744"/>
              <a:gd name="connsiteY95" fmla="*/ 261257 h 3984172"/>
              <a:gd name="connsiteX96" fmla="*/ 4092541 w 4195744"/>
              <a:gd name="connsiteY96" fmla="*/ 233265 h 3984172"/>
              <a:gd name="connsiteX97" fmla="*/ 4064549 w 4195744"/>
              <a:gd name="connsiteY97" fmla="*/ 223935 h 3984172"/>
              <a:gd name="connsiteX98" fmla="*/ 3980574 w 4195744"/>
              <a:gd name="connsiteY98" fmla="*/ 186612 h 3984172"/>
              <a:gd name="connsiteX99" fmla="*/ 3905929 w 4195744"/>
              <a:gd name="connsiteY99" fmla="*/ 167951 h 3984172"/>
              <a:gd name="connsiteX100" fmla="*/ 3877937 w 4195744"/>
              <a:gd name="connsiteY100" fmla="*/ 149290 h 3984172"/>
              <a:gd name="connsiteX101" fmla="*/ 3831284 w 4195744"/>
              <a:gd name="connsiteY101" fmla="*/ 139959 h 3984172"/>
              <a:gd name="connsiteX102" fmla="*/ 3803292 w 4195744"/>
              <a:gd name="connsiteY102" fmla="*/ 130629 h 3984172"/>
              <a:gd name="connsiteX103" fmla="*/ 3756639 w 4195744"/>
              <a:gd name="connsiteY103" fmla="*/ 121298 h 3984172"/>
              <a:gd name="connsiteX104" fmla="*/ 3700655 w 4195744"/>
              <a:gd name="connsiteY104" fmla="*/ 102637 h 3984172"/>
              <a:gd name="connsiteX105" fmla="*/ 3626011 w 4195744"/>
              <a:gd name="connsiteY105" fmla="*/ 74645 h 3984172"/>
              <a:gd name="connsiteX106" fmla="*/ 3579357 w 4195744"/>
              <a:gd name="connsiteY106" fmla="*/ 65314 h 3984172"/>
              <a:gd name="connsiteX107" fmla="*/ 3523374 w 4195744"/>
              <a:gd name="connsiteY107" fmla="*/ 46653 h 3984172"/>
              <a:gd name="connsiteX108" fmla="*/ 3458060 w 4195744"/>
              <a:gd name="connsiteY108" fmla="*/ 37323 h 3984172"/>
              <a:gd name="connsiteX109" fmla="*/ 3430068 w 4195744"/>
              <a:gd name="connsiteY109" fmla="*/ 27992 h 3984172"/>
              <a:gd name="connsiteX110" fmla="*/ 3308770 w 4195744"/>
              <a:gd name="connsiteY110" fmla="*/ 9331 h 3984172"/>
              <a:gd name="connsiteX111" fmla="*/ 3243455 w 4195744"/>
              <a:gd name="connsiteY111" fmla="*/ 0 h 3984172"/>
              <a:gd name="connsiteX112" fmla="*/ 2217088 w 4195744"/>
              <a:gd name="connsiteY112" fmla="*/ 9331 h 3984172"/>
              <a:gd name="connsiteX113" fmla="*/ 2114451 w 4195744"/>
              <a:gd name="connsiteY113" fmla="*/ 27992 h 3984172"/>
              <a:gd name="connsiteX114" fmla="*/ 2058468 w 4195744"/>
              <a:gd name="connsiteY114" fmla="*/ 46653 h 3984172"/>
              <a:gd name="connsiteX115" fmla="*/ 1974492 w 4195744"/>
              <a:gd name="connsiteY115" fmla="*/ 65314 h 3984172"/>
              <a:gd name="connsiteX116" fmla="*/ 1937170 w 4195744"/>
              <a:gd name="connsiteY116" fmla="*/ 83976 h 3984172"/>
              <a:gd name="connsiteX117" fmla="*/ 1815872 w 4195744"/>
              <a:gd name="connsiteY117" fmla="*/ 130629 h 3984172"/>
              <a:gd name="connsiteX118" fmla="*/ 1759888 w 4195744"/>
              <a:gd name="connsiteY118" fmla="*/ 167951 h 3984172"/>
              <a:gd name="connsiteX119" fmla="*/ 1694574 w 4195744"/>
              <a:gd name="connsiteY119" fmla="*/ 205274 h 3984172"/>
              <a:gd name="connsiteX120" fmla="*/ 1647921 w 4195744"/>
              <a:gd name="connsiteY120" fmla="*/ 233265 h 3984172"/>
              <a:gd name="connsiteX121" fmla="*/ 1610598 w 4195744"/>
              <a:gd name="connsiteY121" fmla="*/ 261257 h 3984172"/>
              <a:gd name="connsiteX122" fmla="*/ 1554615 w 4195744"/>
              <a:gd name="connsiteY122" fmla="*/ 298580 h 3984172"/>
              <a:gd name="connsiteX123" fmla="*/ 1535953 w 4195744"/>
              <a:gd name="connsiteY123" fmla="*/ 317241 h 3984172"/>
              <a:gd name="connsiteX124" fmla="*/ 1498631 w 4195744"/>
              <a:gd name="connsiteY124" fmla="*/ 345233 h 3984172"/>
              <a:gd name="connsiteX125" fmla="*/ 1414655 w 4195744"/>
              <a:gd name="connsiteY125" fmla="*/ 401216 h 3984172"/>
              <a:gd name="connsiteX126" fmla="*/ 1321349 w 4195744"/>
              <a:gd name="connsiteY126" fmla="*/ 485192 h 3984172"/>
              <a:gd name="connsiteX127" fmla="*/ 1265366 w 4195744"/>
              <a:gd name="connsiteY127" fmla="*/ 531845 h 3984172"/>
              <a:gd name="connsiteX128" fmla="*/ 1190721 w 4195744"/>
              <a:gd name="connsiteY128" fmla="*/ 606490 h 3984172"/>
              <a:gd name="connsiteX129" fmla="*/ 1144068 w 4195744"/>
              <a:gd name="connsiteY129" fmla="*/ 643812 h 3984172"/>
              <a:gd name="connsiteX130" fmla="*/ 1088084 w 4195744"/>
              <a:gd name="connsiteY130" fmla="*/ 699796 h 3984172"/>
              <a:gd name="connsiteX131" fmla="*/ 1069423 w 4195744"/>
              <a:gd name="connsiteY131" fmla="*/ 727788 h 3984172"/>
              <a:gd name="connsiteX132" fmla="*/ 1041431 w 4195744"/>
              <a:gd name="connsiteY132" fmla="*/ 746449 h 3984172"/>
              <a:gd name="connsiteX133" fmla="*/ 966786 w 4195744"/>
              <a:gd name="connsiteY133" fmla="*/ 849086 h 3984172"/>
              <a:gd name="connsiteX134" fmla="*/ 938794 w 4195744"/>
              <a:gd name="connsiteY134" fmla="*/ 877078 h 3984172"/>
              <a:gd name="connsiteX135" fmla="*/ 882811 w 4195744"/>
              <a:gd name="connsiteY135" fmla="*/ 961053 h 3984172"/>
              <a:gd name="connsiteX136" fmla="*/ 864149 w 4195744"/>
              <a:gd name="connsiteY136" fmla="*/ 989045 h 3984172"/>
              <a:gd name="connsiteX137" fmla="*/ 826827 w 4195744"/>
              <a:gd name="connsiteY137" fmla="*/ 1035698 h 3984172"/>
              <a:gd name="connsiteX138" fmla="*/ 761513 w 4195744"/>
              <a:gd name="connsiteY138" fmla="*/ 1138335 h 3984172"/>
              <a:gd name="connsiteX139" fmla="*/ 686868 w 4195744"/>
              <a:gd name="connsiteY139" fmla="*/ 1250302 h 3984172"/>
              <a:gd name="connsiteX140" fmla="*/ 658876 w 4195744"/>
              <a:gd name="connsiteY140" fmla="*/ 1306286 h 3984172"/>
              <a:gd name="connsiteX141" fmla="*/ 621553 w 4195744"/>
              <a:gd name="connsiteY141" fmla="*/ 1352939 h 3984172"/>
              <a:gd name="connsiteX142" fmla="*/ 602892 w 4195744"/>
              <a:gd name="connsiteY142" fmla="*/ 1390261 h 3984172"/>
              <a:gd name="connsiteX143" fmla="*/ 584231 w 4195744"/>
              <a:gd name="connsiteY143" fmla="*/ 1418253 h 3984172"/>
              <a:gd name="connsiteX144" fmla="*/ 546909 w 4195744"/>
              <a:gd name="connsiteY144" fmla="*/ 1483567 h 3984172"/>
              <a:gd name="connsiteX145" fmla="*/ 500255 w 4195744"/>
              <a:gd name="connsiteY145" fmla="*/ 1632857 h 3984172"/>
              <a:gd name="connsiteX146" fmla="*/ 481594 w 4195744"/>
              <a:gd name="connsiteY146" fmla="*/ 1735494 h 3984172"/>
              <a:gd name="connsiteX147" fmla="*/ 472264 w 4195744"/>
              <a:gd name="connsiteY147" fmla="*/ 1763486 h 3984172"/>
              <a:gd name="connsiteX148" fmla="*/ 462933 w 4195744"/>
              <a:gd name="connsiteY148" fmla="*/ 1894114 h 3984172"/>
              <a:gd name="connsiteX149" fmla="*/ 453602 w 4195744"/>
              <a:gd name="connsiteY149" fmla="*/ 1959429 h 3984172"/>
              <a:gd name="connsiteX150" fmla="*/ 434941 w 4195744"/>
              <a:gd name="connsiteY150" fmla="*/ 2164702 h 3984172"/>
              <a:gd name="connsiteX151" fmla="*/ 416280 w 4195744"/>
              <a:gd name="connsiteY151" fmla="*/ 2453951 h 3984172"/>
              <a:gd name="connsiteX152" fmla="*/ 397619 w 4195744"/>
              <a:gd name="connsiteY152" fmla="*/ 2612572 h 3984172"/>
              <a:gd name="connsiteX153" fmla="*/ 378957 w 4195744"/>
              <a:gd name="connsiteY153" fmla="*/ 2668555 h 3984172"/>
              <a:gd name="connsiteX154" fmla="*/ 341635 w 4195744"/>
              <a:gd name="connsiteY154" fmla="*/ 2724539 h 3984172"/>
              <a:gd name="connsiteX155" fmla="*/ 332304 w 4195744"/>
              <a:gd name="connsiteY155" fmla="*/ 2761861 h 3984172"/>
              <a:gd name="connsiteX156" fmla="*/ 313643 w 4195744"/>
              <a:gd name="connsiteY156" fmla="*/ 2789853 h 3984172"/>
              <a:gd name="connsiteX157" fmla="*/ 294982 w 4195744"/>
              <a:gd name="connsiteY157" fmla="*/ 2827176 h 3984172"/>
              <a:gd name="connsiteX158" fmla="*/ 276321 w 4195744"/>
              <a:gd name="connsiteY158" fmla="*/ 2901821 h 3984172"/>
              <a:gd name="connsiteX159" fmla="*/ 257660 w 4195744"/>
              <a:gd name="connsiteY159" fmla="*/ 2939143 h 3984172"/>
              <a:gd name="connsiteX160" fmla="*/ 229668 w 4195744"/>
              <a:gd name="connsiteY160" fmla="*/ 3013788 h 3984172"/>
              <a:gd name="connsiteX161" fmla="*/ 211006 w 4195744"/>
              <a:gd name="connsiteY161" fmla="*/ 3069772 h 3984172"/>
              <a:gd name="connsiteX162" fmla="*/ 192345 w 4195744"/>
              <a:gd name="connsiteY162" fmla="*/ 3135086 h 3984172"/>
              <a:gd name="connsiteX163" fmla="*/ 173684 w 4195744"/>
              <a:gd name="connsiteY163" fmla="*/ 3163078 h 3984172"/>
              <a:gd name="connsiteX164" fmla="*/ 155023 w 4195744"/>
              <a:gd name="connsiteY164" fmla="*/ 3237723 h 3984172"/>
              <a:gd name="connsiteX165" fmla="*/ 136362 w 4195744"/>
              <a:gd name="connsiteY165" fmla="*/ 3275045 h 3984172"/>
              <a:gd name="connsiteX166" fmla="*/ 99039 w 4195744"/>
              <a:gd name="connsiteY166" fmla="*/ 3359021 h 3984172"/>
              <a:gd name="connsiteX167" fmla="*/ 80378 w 4195744"/>
              <a:gd name="connsiteY167" fmla="*/ 3424335 h 3984172"/>
              <a:gd name="connsiteX168" fmla="*/ 52386 w 4195744"/>
              <a:gd name="connsiteY168" fmla="*/ 3461657 h 3984172"/>
              <a:gd name="connsiteX169" fmla="*/ 15064 w 4195744"/>
              <a:gd name="connsiteY169" fmla="*/ 3545633 h 3984172"/>
              <a:gd name="connsiteX170" fmla="*/ 24394 w 4195744"/>
              <a:gd name="connsiteY170" fmla="*/ 3769567 h 3984172"/>
              <a:gd name="connsiteX171" fmla="*/ 43055 w 4195744"/>
              <a:gd name="connsiteY171" fmla="*/ 3788229 h 3984172"/>
              <a:gd name="connsiteX172" fmla="*/ 127031 w 4195744"/>
              <a:gd name="connsiteY172" fmla="*/ 3844212 h 3984172"/>
              <a:gd name="connsiteX173" fmla="*/ 155023 w 4195744"/>
              <a:gd name="connsiteY173" fmla="*/ 3862874 h 3984172"/>
              <a:gd name="connsiteX174" fmla="*/ 211006 w 4195744"/>
              <a:gd name="connsiteY174" fmla="*/ 3881535 h 3984172"/>
              <a:gd name="connsiteX175" fmla="*/ 229668 w 4195744"/>
              <a:gd name="connsiteY175" fmla="*/ 3900196 h 3984172"/>
              <a:gd name="connsiteX176" fmla="*/ 285651 w 4195744"/>
              <a:gd name="connsiteY176" fmla="*/ 3918857 h 3984172"/>
              <a:gd name="connsiteX177" fmla="*/ 304313 w 4195744"/>
              <a:gd name="connsiteY177" fmla="*/ 3937518 h 3984172"/>
              <a:gd name="connsiteX178" fmla="*/ 360296 w 4195744"/>
              <a:gd name="connsiteY178" fmla="*/ 3956180 h 3984172"/>
              <a:gd name="connsiteX179" fmla="*/ 444272 w 4195744"/>
              <a:gd name="connsiteY179" fmla="*/ 3974841 h 3984172"/>
              <a:gd name="connsiteX180" fmla="*/ 472264 w 4195744"/>
              <a:gd name="connsiteY180" fmla="*/ 3984172 h 3984172"/>
              <a:gd name="connsiteX181" fmla="*/ 752182 w 4195744"/>
              <a:gd name="connsiteY181" fmla="*/ 3974841 h 3984172"/>
              <a:gd name="connsiteX182" fmla="*/ 808166 w 4195744"/>
              <a:gd name="connsiteY182" fmla="*/ 3956180 h 3984172"/>
              <a:gd name="connsiteX183" fmla="*/ 826827 w 4195744"/>
              <a:gd name="connsiteY183" fmla="*/ 3937518 h 3984172"/>
              <a:gd name="connsiteX184" fmla="*/ 854819 w 4195744"/>
              <a:gd name="connsiteY184" fmla="*/ 3918857 h 3984172"/>
              <a:gd name="connsiteX185" fmla="*/ 854819 w 4195744"/>
              <a:gd name="connsiteY185" fmla="*/ 3881535 h 398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4195744" h="3984172">
                <a:moveTo>
                  <a:pt x="854819" y="3881535"/>
                </a:moveTo>
                <a:lnTo>
                  <a:pt x="854819" y="3881535"/>
                </a:lnTo>
                <a:cubicBezTo>
                  <a:pt x="913913" y="3878425"/>
                  <a:pt x="973147" y="3877330"/>
                  <a:pt x="1032100" y="3872204"/>
                </a:cubicBezTo>
                <a:cubicBezTo>
                  <a:pt x="1044876" y="3871093"/>
                  <a:pt x="1057140" y="3866559"/>
                  <a:pt x="1069423" y="3862874"/>
                </a:cubicBezTo>
                <a:cubicBezTo>
                  <a:pt x="1088264" y="3857222"/>
                  <a:pt x="1125406" y="3844212"/>
                  <a:pt x="1125406" y="3844212"/>
                </a:cubicBezTo>
                <a:cubicBezTo>
                  <a:pt x="1131627" y="3837992"/>
                  <a:pt x="1136200" y="3829485"/>
                  <a:pt x="1144068" y="3825551"/>
                </a:cubicBezTo>
                <a:cubicBezTo>
                  <a:pt x="1161662" y="3816754"/>
                  <a:pt x="1200051" y="3806890"/>
                  <a:pt x="1200051" y="3806890"/>
                </a:cubicBezTo>
                <a:cubicBezTo>
                  <a:pt x="1247337" y="3759607"/>
                  <a:pt x="1186141" y="3815236"/>
                  <a:pt x="1246704" y="3778898"/>
                </a:cubicBezTo>
                <a:cubicBezTo>
                  <a:pt x="1254247" y="3774372"/>
                  <a:pt x="1257498" y="3764171"/>
                  <a:pt x="1265366" y="3760237"/>
                </a:cubicBezTo>
                <a:cubicBezTo>
                  <a:pt x="1282960" y="3751440"/>
                  <a:pt x="1302688" y="3747796"/>
                  <a:pt x="1321349" y="3741576"/>
                </a:cubicBezTo>
                <a:cubicBezTo>
                  <a:pt x="1330680" y="3738466"/>
                  <a:pt x="1340544" y="3736643"/>
                  <a:pt x="1349341" y="3732245"/>
                </a:cubicBezTo>
                <a:cubicBezTo>
                  <a:pt x="1361782" y="3726025"/>
                  <a:pt x="1373749" y="3718750"/>
                  <a:pt x="1386664" y="3713584"/>
                </a:cubicBezTo>
                <a:cubicBezTo>
                  <a:pt x="1404928" y="3706279"/>
                  <a:pt x="1442647" y="3694923"/>
                  <a:pt x="1442647" y="3694923"/>
                </a:cubicBezTo>
                <a:cubicBezTo>
                  <a:pt x="1448868" y="3688702"/>
                  <a:pt x="1453440" y="3680195"/>
                  <a:pt x="1461309" y="3676261"/>
                </a:cubicBezTo>
                <a:cubicBezTo>
                  <a:pt x="1472779" y="3670526"/>
                  <a:pt x="1486057" y="3669446"/>
                  <a:pt x="1498631" y="3666931"/>
                </a:cubicBezTo>
                <a:cubicBezTo>
                  <a:pt x="1549054" y="3656846"/>
                  <a:pt x="1548604" y="3661270"/>
                  <a:pt x="1591937" y="3648270"/>
                </a:cubicBezTo>
                <a:cubicBezTo>
                  <a:pt x="1610778" y="3642618"/>
                  <a:pt x="1629260" y="3635828"/>
                  <a:pt x="1647921" y="3629608"/>
                </a:cubicBezTo>
                <a:cubicBezTo>
                  <a:pt x="1657252" y="3626498"/>
                  <a:pt x="1666371" y="3622664"/>
                  <a:pt x="1675913" y="3620278"/>
                </a:cubicBezTo>
                <a:cubicBezTo>
                  <a:pt x="1688354" y="3617168"/>
                  <a:pt x="1700905" y="3614470"/>
                  <a:pt x="1713235" y="3610947"/>
                </a:cubicBezTo>
                <a:cubicBezTo>
                  <a:pt x="1722692" y="3608245"/>
                  <a:pt x="1731583" y="3603545"/>
                  <a:pt x="1741227" y="3601616"/>
                </a:cubicBezTo>
                <a:cubicBezTo>
                  <a:pt x="1778329" y="3594195"/>
                  <a:pt x="1816092" y="3590375"/>
                  <a:pt x="1853194" y="3582955"/>
                </a:cubicBezTo>
                <a:lnTo>
                  <a:pt x="1899847" y="3573625"/>
                </a:lnTo>
                <a:lnTo>
                  <a:pt x="2151774" y="3582955"/>
                </a:lnTo>
                <a:cubicBezTo>
                  <a:pt x="2192276" y="3584980"/>
                  <a:pt x="2232520" y="3592286"/>
                  <a:pt x="2273072" y="3592286"/>
                </a:cubicBezTo>
                <a:cubicBezTo>
                  <a:pt x="2307425" y="3592286"/>
                  <a:pt x="2341497" y="3586065"/>
                  <a:pt x="2375709" y="3582955"/>
                </a:cubicBezTo>
                <a:cubicBezTo>
                  <a:pt x="2439876" y="3540177"/>
                  <a:pt x="2410415" y="3552725"/>
                  <a:pt x="2459684" y="3536302"/>
                </a:cubicBezTo>
                <a:cubicBezTo>
                  <a:pt x="2465904" y="3526971"/>
                  <a:pt x="2470416" y="3516239"/>
                  <a:pt x="2478345" y="3508310"/>
                </a:cubicBezTo>
                <a:cubicBezTo>
                  <a:pt x="2486274" y="3500381"/>
                  <a:pt x="2497956" y="3497099"/>
                  <a:pt x="2506337" y="3489649"/>
                </a:cubicBezTo>
                <a:cubicBezTo>
                  <a:pt x="2526062" y="3472116"/>
                  <a:pt x="2546486" y="3454778"/>
                  <a:pt x="2562321" y="3433665"/>
                </a:cubicBezTo>
                <a:cubicBezTo>
                  <a:pt x="2571244" y="3421767"/>
                  <a:pt x="2600290" y="3384479"/>
                  <a:pt x="2608974" y="3368351"/>
                </a:cubicBezTo>
                <a:cubicBezTo>
                  <a:pt x="2625460" y="3337734"/>
                  <a:pt x="2640076" y="3306147"/>
                  <a:pt x="2655627" y="3275045"/>
                </a:cubicBezTo>
                <a:cubicBezTo>
                  <a:pt x="2661847" y="3262604"/>
                  <a:pt x="2669889" y="3250918"/>
                  <a:pt x="2674288" y="3237723"/>
                </a:cubicBezTo>
                <a:cubicBezTo>
                  <a:pt x="2688916" y="3193842"/>
                  <a:pt x="2679966" y="3218863"/>
                  <a:pt x="2702280" y="3163078"/>
                </a:cubicBezTo>
                <a:cubicBezTo>
                  <a:pt x="2705390" y="3144417"/>
                  <a:pt x="2706633" y="3125346"/>
                  <a:pt x="2711611" y="3107094"/>
                </a:cubicBezTo>
                <a:cubicBezTo>
                  <a:pt x="2728632" y="3044684"/>
                  <a:pt x="2728434" y="3077782"/>
                  <a:pt x="2748933" y="3023118"/>
                </a:cubicBezTo>
                <a:cubicBezTo>
                  <a:pt x="2753436" y="3011111"/>
                  <a:pt x="2754209" y="2997962"/>
                  <a:pt x="2758264" y="2985796"/>
                </a:cubicBezTo>
                <a:cubicBezTo>
                  <a:pt x="2763561" y="2969907"/>
                  <a:pt x="2772199" y="2955211"/>
                  <a:pt x="2776925" y="2939143"/>
                </a:cubicBezTo>
                <a:cubicBezTo>
                  <a:pt x="2787780" y="2902235"/>
                  <a:pt x="2792752" y="2863673"/>
                  <a:pt x="2804917" y="2827176"/>
                </a:cubicBezTo>
                <a:cubicBezTo>
                  <a:pt x="2808027" y="2817845"/>
                  <a:pt x="2810177" y="2808138"/>
                  <a:pt x="2814247" y="2799184"/>
                </a:cubicBezTo>
                <a:cubicBezTo>
                  <a:pt x="2825758" y="2773859"/>
                  <a:pt x="2851570" y="2724539"/>
                  <a:pt x="2851570" y="2724539"/>
                </a:cubicBezTo>
                <a:cubicBezTo>
                  <a:pt x="2854680" y="2708988"/>
                  <a:pt x="2855332" y="2692735"/>
                  <a:pt x="2860900" y="2677886"/>
                </a:cubicBezTo>
                <a:cubicBezTo>
                  <a:pt x="2864838" y="2667386"/>
                  <a:pt x="2875730" y="2660433"/>
                  <a:pt x="2879562" y="2649894"/>
                </a:cubicBezTo>
                <a:cubicBezTo>
                  <a:pt x="2888327" y="2625791"/>
                  <a:pt x="2883997" y="2596589"/>
                  <a:pt x="2898223" y="2575249"/>
                </a:cubicBezTo>
                <a:cubicBezTo>
                  <a:pt x="2904443" y="2565918"/>
                  <a:pt x="2911320" y="2556994"/>
                  <a:pt x="2916884" y="2547257"/>
                </a:cubicBezTo>
                <a:cubicBezTo>
                  <a:pt x="2923785" y="2535181"/>
                  <a:pt x="2927460" y="2521253"/>
                  <a:pt x="2935545" y="2509935"/>
                </a:cubicBezTo>
                <a:cubicBezTo>
                  <a:pt x="2943215" y="2499197"/>
                  <a:pt x="2955436" y="2492359"/>
                  <a:pt x="2963537" y="2481943"/>
                </a:cubicBezTo>
                <a:cubicBezTo>
                  <a:pt x="2977307" y="2464239"/>
                  <a:pt x="2988419" y="2444620"/>
                  <a:pt x="3000860" y="2425959"/>
                </a:cubicBezTo>
                <a:lnTo>
                  <a:pt x="3019521" y="2397967"/>
                </a:lnTo>
                <a:cubicBezTo>
                  <a:pt x="3035918" y="2348775"/>
                  <a:pt x="3018014" y="2388579"/>
                  <a:pt x="3056843" y="2341984"/>
                </a:cubicBezTo>
                <a:cubicBezTo>
                  <a:pt x="3064022" y="2333369"/>
                  <a:pt x="3068325" y="2322607"/>
                  <a:pt x="3075504" y="2313992"/>
                </a:cubicBezTo>
                <a:cubicBezTo>
                  <a:pt x="3083952" y="2303855"/>
                  <a:pt x="3095048" y="2296137"/>
                  <a:pt x="3103496" y="2286000"/>
                </a:cubicBezTo>
                <a:cubicBezTo>
                  <a:pt x="3110675" y="2277385"/>
                  <a:pt x="3113305" y="2264893"/>
                  <a:pt x="3122157" y="2258008"/>
                </a:cubicBezTo>
                <a:cubicBezTo>
                  <a:pt x="3141950" y="2242613"/>
                  <a:pt x="3166317" y="2234148"/>
                  <a:pt x="3187472" y="2220686"/>
                </a:cubicBezTo>
                <a:cubicBezTo>
                  <a:pt x="3200592" y="2212337"/>
                  <a:pt x="3211361" y="2200530"/>
                  <a:pt x="3224794" y="2192694"/>
                </a:cubicBezTo>
                <a:cubicBezTo>
                  <a:pt x="3289378" y="2155020"/>
                  <a:pt x="3282377" y="2159638"/>
                  <a:pt x="3336762" y="2146041"/>
                </a:cubicBezTo>
                <a:cubicBezTo>
                  <a:pt x="3357399" y="2125403"/>
                  <a:pt x="3366762" y="2112379"/>
                  <a:pt x="3392745" y="2099388"/>
                </a:cubicBezTo>
                <a:cubicBezTo>
                  <a:pt x="3401542" y="2094989"/>
                  <a:pt x="3411406" y="2093167"/>
                  <a:pt x="3420737" y="2090057"/>
                </a:cubicBezTo>
                <a:lnTo>
                  <a:pt x="3476721" y="2034074"/>
                </a:lnTo>
                <a:cubicBezTo>
                  <a:pt x="3482942" y="2027853"/>
                  <a:pt x="3490502" y="2022732"/>
                  <a:pt x="3495382" y="2015412"/>
                </a:cubicBezTo>
                <a:cubicBezTo>
                  <a:pt x="3552816" y="1929263"/>
                  <a:pt x="3479525" y="2035233"/>
                  <a:pt x="3532704" y="1968759"/>
                </a:cubicBezTo>
                <a:cubicBezTo>
                  <a:pt x="3539709" y="1960002"/>
                  <a:pt x="3544848" y="1949892"/>
                  <a:pt x="3551366" y="1940767"/>
                </a:cubicBezTo>
                <a:cubicBezTo>
                  <a:pt x="3578154" y="1903264"/>
                  <a:pt x="3604413" y="1877866"/>
                  <a:pt x="3616680" y="1828800"/>
                </a:cubicBezTo>
                <a:cubicBezTo>
                  <a:pt x="3619790" y="1816359"/>
                  <a:pt x="3623229" y="1803996"/>
                  <a:pt x="3626011" y="1791478"/>
                </a:cubicBezTo>
                <a:cubicBezTo>
                  <a:pt x="3629451" y="1775997"/>
                  <a:pt x="3631495" y="1760210"/>
                  <a:pt x="3635341" y="1744825"/>
                </a:cubicBezTo>
                <a:cubicBezTo>
                  <a:pt x="3637726" y="1735283"/>
                  <a:pt x="3641562" y="1726164"/>
                  <a:pt x="3644672" y="1716833"/>
                </a:cubicBezTo>
                <a:cubicBezTo>
                  <a:pt x="3647782" y="1698172"/>
                  <a:pt x="3649414" y="1679203"/>
                  <a:pt x="3654002" y="1660849"/>
                </a:cubicBezTo>
                <a:cubicBezTo>
                  <a:pt x="3658773" y="1641765"/>
                  <a:pt x="3672664" y="1604865"/>
                  <a:pt x="3672664" y="1604865"/>
                </a:cubicBezTo>
                <a:cubicBezTo>
                  <a:pt x="3675774" y="1586204"/>
                  <a:pt x="3677890" y="1567350"/>
                  <a:pt x="3681994" y="1548882"/>
                </a:cubicBezTo>
                <a:cubicBezTo>
                  <a:pt x="3684128" y="1539281"/>
                  <a:pt x="3689708" y="1530592"/>
                  <a:pt x="3691325" y="1520890"/>
                </a:cubicBezTo>
                <a:cubicBezTo>
                  <a:pt x="3695955" y="1493109"/>
                  <a:pt x="3695132" y="1464531"/>
                  <a:pt x="3700655" y="1436914"/>
                </a:cubicBezTo>
                <a:cubicBezTo>
                  <a:pt x="3704513" y="1417625"/>
                  <a:pt x="3714546" y="1400014"/>
                  <a:pt x="3719317" y="1380931"/>
                </a:cubicBezTo>
                <a:cubicBezTo>
                  <a:pt x="3725537" y="1356049"/>
                  <a:pt x="3729868" y="1330617"/>
                  <a:pt x="3737978" y="1306286"/>
                </a:cubicBezTo>
                <a:cubicBezTo>
                  <a:pt x="3744198" y="1287625"/>
                  <a:pt x="3750987" y="1269143"/>
                  <a:pt x="3756639" y="1250302"/>
                </a:cubicBezTo>
                <a:cubicBezTo>
                  <a:pt x="3760324" y="1238019"/>
                  <a:pt x="3760235" y="1224450"/>
                  <a:pt x="3765970" y="1212980"/>
                </a:cubicBezTo>
                <a:cubicBezTo>
                  <a:pt x="3769904" y="1205112"/>
                  <a:pt x="3778411" y="1200539"/>
                  <a:pt x="3784631" y="1194318"/>
                </a:cubicBezTo>
                <a:cubicBezTo>
                  <a:pt x="3808586" y="1098505"/>
                  <a:pt x="3776025" y="1217272"/>
                  <a:pt x="3812623" y="1119674"/>
                </a:cubicBezTo>
                <a:cubicBezTo>
                  <a:pt x="3817126" y="1107667"/>
                  <a:pt x="3816901" y="1094138"/>
                  <a:pt x="3821953" y="1082351"/>
                </a:cubicBezTo>
                <a:cubicBezTo>
                  <a:pt x="3826370" y="1072044"/>
                  <a:pt x="3835051" y="1064096"/>
                  <a:pt x="3840615" y="1054359"/>
                </a:cubicBezTo>
                <a:cubicBezTo>
                  <a:pt x="3847516" y="1042283"/>
                  <a:pt x="3853797" y="1029822"/>
                  <a:pt x="3859276" y="1017037"/>
                </a:cubicBezTo>
                <a:cubicBezTo>
                  <a:pt x="3863150" y="1007997"/>
                  <a:pt x="3863830" y="997643"/>
                  <a:pt x="3868606" y="989045"/>
                </a:cubicBezTo>
                <a:cubicBezTo>
                  <a:pt x="3879498" y="969439"/>
                  <a:pt x="3898837" y="954338"/>
                  <a:pt x="3905929" y="933061"/>
                </a:cubicBezTo>
                <a:lnTo>
                  <a:pt x="3924590" y="877078"/>
                </a:lnTo>
                <a:cubicBezTo>
                  <a:pt x="3927700" y="867747"/>
                  <a:pt x="3928465" y="857270"/>
                  <a:pt x="3933921" y="849086"/>
                </a:cubicBezTo>
                <a:cubicBezTo>
                  <a:pt x="3946362" y="830425"/>
                  <a:pt x="3964151" y="814379"/>
                  <a:pt x="3971243" y="793102"/>
                </a:cubicBezTo>
                <a:cubicBezTo>
                  <a:pt x="3992686" y="728772"/>
                  <a:pt x="3975994" y="751027"/>
                  <a:pt x="4008566" y="718457"/>
                </a:cubicBezTo>
                <a:cubicBezTo>
                  <a:pt x="4011676" y="709126"/>
                  <a:pt x="4013498" y="699262"/>
                  <a:pt x="4017896" y="690465"/>
                </a:cubicBezTo>
                <a:cubicBezTo>
                  <a:pt x="4029665" y="666926"/>
                  <a:pt x="4037863" y="661168"/>
                  <a:pt x="4055219" y="643812"/>
                </a:cubicBezTo>
                <a:cubicBezTo>
                  <a:pt x="4080098" y="569171"/>
                  <a:pt x="4042779" y="656252"/>
                  <a:pt x="4092541" y="606490"/>
                </a:cubicBezTo>
                <a:cubicBezTo>
                  <a:pt x="4099496" y="599535"/>
                  <a:pt x="4095728" y="586178"/>
                  <a:pt x="4101872" y="578498"/>
                </a:cubicBezTo>
                <a:cubicBezTo>
                  <a:pt x="4108877" y="569741"/>
                  <a:pt x="4120533" y="566057"/>
                  <a:pt x="4129864" y="559837"/>
                </a:cubicBezTo>
                <a:cubicBezTo>
                  <a:pt x="4183350" y="479606"/>
                  <a:pt x="4119220" y="581123"/>
                  <a:pt x="4157855" y="503853"/>
                </a:cubicBezTo>
                <a:cubicBezTo>
                  <a:pt x="4162870" y="493823"/>
                  <a:pt x="4170296" y="485192"/>
                  <a:pt x="4176517" y="475861"/>
                </a:cubicBezTo>
                <a:cubicBezTo>
                  <a:pt x="4199425" y="407138"/>
                  <a:pt x="4200988" y="430267"/>
                  <a:pt x="4185847" y="354563"/>
                </a:cubicBezTo>
                <a:cubicBezTo>
                  <a:pt x="4183918" y="344919"/>
                  <a:pt x="4182418" y="334440"/>
                  <a:pt x="4176517" y="326572"/>
                </a:cubicBezTo>
                <a:cubicBezTo>
                  <a:pt x="4163322" y="308978"/>
                  <a:pt x="4145415" y="295469"/>
                  <a:pt x="4129864" y="279918"/>
                </a:cubicBezTo>
                <a:cubicBezTo>
                  <a:pt x="4123643" y="273697"/>
                  <a:pt x="4116082" y="268577"/>
                  <a:pt x="4111202" y="261257"/>
                </a:cubicBezTo>
                <a:cubicBezTo>
                  <a:pt x="4104982" y="251926"/>
                  <a:pt x="4101298" y="240270"/>
                  <a:pt x="4092541" y="233265"/>
                </a:cubicBezTo>
                <a:cubicBezTo>
                  <a:pt x="4084861" y="227121"/>
                  <a:pt x="4073880" y="227045"/>
                  <a:pt x="4064549" y="223935"/>
                </a:cubicBezTo>
                <a:cubicBezTo>
                  <a:pt x="4027788" y="199428"/>
                  <a:pt x="4033868" y="199935"/>
                  <a:pt x="3980574" y="186612"/>
                </a:cubicBezTo>
                <a:lnTo>
                  <a:pt x="3905929" y="167951"/>
                </a:lnTo>
                <a:cubicBezTo>
                  <a:pt x="3896598" y="161731"/>
                  <a:pt x="3888437" y="153228"/>
                  <a:pt x="3877937" y="149290"/>
                </a:cubicBezTo>
                <a:cubicBezTo>
                  <a:pt x="3863088" y="143722"/>
                  <a:pt x="3846669" y="143805"/>
                  <a:pt x="3831284" y="139959"/>
                </a:cubicBezTo>
                <a:cubicBezTo>
                  <a:pt x="3821742" y="137574"/>
                  <a:pt x="3812834" y="133014"/>
                  <a:pt x="3803292" y="130629"/>
                </a:cubicBezTo>
                <a:cubicBezTo>
                  <a:pt x="3787907" y="126783"/>
                  <a:pt x="3771939" y="125471"/>
                  <a:pt x="3756639" y="121298"/>
                </a:cubicBezTo>
                <a:cubicBezTo>
                  <a:pt x="3737661" y="116122"/>
                  <a:pt x="3718919" y="109942"/>
                  <a:pt x="3700655" y="102637"/>
                </a:cubicBezTo>
                <a:cubicBezTo>
                  <a:pt x="3686396" y="96934"/>
                  <a:pt x="3645507" y="79519"/>
                  <a:pt x="3626011" y="74645"/>
                </a:cubicBezTo>
                <a:cubicBezTo>
                  <a:pt x="3610625" y="70798"/>
                  <a:pt x="3594657" y="69487"/>
                  <a:pt x="3579357" y="65314"/>
                </a:cubicBezTo>
                <a:cubicBezTo>
                  <a:pt x="3560380" y="60138"/>
                  <a:pt x="3542847" y="49435"/>
                  <a:pt x="3523374" y="46653"/>
                </a:cubicBezTo>
                <a:lnTo>
                  <a:pt x="3458060" y="37323"/>
                </a:lnTo>
                <a:cubicBezTo>
                  <a:pt x="3448729" y="34213"/>
                  <a:pt x="3439610" y="30378"/>
                  <a:pt x="3430068" y="27992"/>
                </a:cubicBezTo>
                <a:cubicBezTo>
                  <a:pt x="3385271" y="16792"/>
                  <a:pt x="3357340" y="15807"/>
                  <a:pt x="3308770" y="9331"/>
                </a:cubicBezTo>
                <a:lnTo>
                  <a:pt x="3243455" y="0"/>
                </a:lnTo>
                <a:lnTo>
                  <a:pt x="2217088" y="9331"/>
                </a:lnTo>
                <a:cubicBezTo>
                  <a:pt x="2209490" y="9462"/>
                  <a:pt x="2125982" y="24847"/>
                  <a:pt x="2114451" y="27992"/>
                </a:cubicBezTo>
                <a:cubicBezTo>
                  <a:pt x="2095474" y="33168"/>
                  <a:pt x="2077756" y="42795"/>
                  <a:pt x="2058468" y="46653"/>
                </a:cubicBezTo>
                <a:cubicBezTo>
                  <a:pt x="1999240" y="58499"/>
                  <a:pt x="2027201" y="52138"/>
                  <a:pt x="1974492" y="65314"/>
                </a:cubicBezTo>
                <a:cubicBezTo>
                  <a:pt x="1962051" y="71535"/>
                  <a:pt x="1949955" y="78497"/>
                  <a:pt x="1937170" y="83976"/>
                </a:cubicBezTo>
                <a:cubicBezTo>
                  <a:pt x="1887168" y="105406"/>
                  <a:pt x="1885039" y="84519"/>
                  <a:pt x="1815872" y="130629"/>
                </a:cubicBezTo>
                <a:cubicBezTo>
                  <a:pt x="1797211" y="143070"/>
                  <a:pt x="1779948" y="157921"/>
                  <a:pt x="1759888" y="167951"/>
                </a:cubicBezTo>
                <a:cubicBezTo>
                  <a:pt x="1696168" y="199811"/>
                  <a:pt x="1747335" y="172298"/>
                  <a:pt x="1694574" y="205274"/>
                </a:cubicBezTo>
                <a:cubicBezTo>
                  <a:pt x="1679195" y="214886"/>
                  <a:pt x="1663011" y="223205"/>
                  <a:pt x="1647921" y="233265"/>
                </a:cubicBezTo>
                <a:cubicBezTo>
                  <a:pt x="1634982" y="241891"/>
                  <a:pt x="1623338" y="252339"/>
                  <a:pt x="1610598" y="261257"/>
                </a:cubicBezTo>
                <a:cubicBezTo>
                  <a:pt x="1592224" y="274119"/>
                  <a:pt x="1572557" y="285123"/>
                  <a:pt x="1554615" y="298580"/>
                </a:cubicBezTo>
                <a:cubicBezTo>
                  <a:pt x="1547577" y="303858"/>
                  <a:pt x="1542711" y="311609"/>
                  <a:pt x="1535953" y="317241"/>
                </a:cubicBezTo>
                <a:cubicBezTo>
                  <a:pt x="1524006" y="327196"/>
                  <a:pt x="1511417" y="336381"/>
                  <a:pt x="1498631" y="345233"/>
                </a:cubicBezTo>
                <a:cubicBezTo>
                  <a:pt x="1470971" y="364382"/>
                  <a:pt x="1438443" y="377427"/>
                  <a:pt x="1414655" y="401216"/>
                </a:cubicBezTo>
                <a:cubicBezTo>
                  <a:pt x="1341412" y="474461"/>
                  <a:pt x="1374960" y="449452"/>
                  <a:pt x="1321349" y="485192"/>
                </a:cubicBezTo>
                <a:cubicBezTo>
                  <a:pt x="1275885" y="553389"/>
                  <a:pt x="1336393" y="472655"/>
                  <a:pt x="1265366" y="531845"/>
                </a:cubicBezTo>
                <a:cubicBezTo>
                  <a:pt x="1238334" y="554372"/>
                  <a:pt x="1218198" y="584508"/>
                  <a:pt x="1190721" y="606490"/>
                </a:cubicBezTo>
                <a:cubicBezTo>
                  <a:pt x="1175170" y="618931"/>
                  <a:pt x="1158804" y="630416"/>
                  <a:pt x="1144068" y="643812"/>
                </a:cubicBezTo>
                <a:cubicBezTo>
                  <a:pt x="1124540" y="661565"/>
                  <a:pt x="1102723" y="677837"/>
                  <a:pt x="1088084" y="699796"/>
                </a:cubicBezTo>
                <a:cubicBezTo>
                  <a:pt x="1081864" y="709127"/>
                  <a:pt x="1077352" y="719859"/>
                  <a:pt x="1069423" y="727788"/>
                </a:cubicBezTo>
                <a:cubicBezTo>
                  <a:pt x="1061494" y="735717"/>
                  <a:pt x="1050762" y="740229"/>
                  <a:pt x="1041431" y="746449"/>
                </a:cubicBezTo>
                <a:cubicBezTo>
                  <a:pt x="1014561" y="786754"/>
                  <a:pt x="1004417" y="803093"/>
                  <a:pt x="966786" y="849086"/>
                </a:cubicBezTo>
                <a:cubicBezTo>
                  <a:pt x="958430" y="859299"/>
                  <a:pt x="946895" y="866662"/>
                  <a:pt x="938794" y="877078"/>
                </a:cubicBezTo>
                <a:cubicBezTo>
                  <a:pt x="938785" y="877090"/>
                  <a:pt x="892146" y="947051"/>
                  <a:pt x="882811" y="961053"/>
                </a:cubicBezTo>
                <a:cubicBezTo>
                  <a:pt x="876590" y="970384"/>
                  <a:pt x="871154" y="980288"/>
                  <a:pt x="864149" y="989045"/>
                </a:cubicBezTo>
                <a:cubicBezTo>
                  <a:pt x="851708" y="1004596"/>
                  <a:pt x="838109" y="1019287"/>
                  <a:pt x="826827" y="1035698"/>
                </a:cubicBezTo>
                <a:cubicBezTo>
                  <a:pt x="803853" y="1069115"/>
                  <a:pt x="783543" y="1104289"/>
                  <a:pt x="761513" y="1138335"/>
                </a:cubicBezTo>
                <a:cubicBezTo>
                  <a:pt x="761504" y="1138349"/>
                  <a:pt x="686875" y="1250287"/>
                  <a:pt x="686868" y="1250302"/>
                </a:cubicBezTo>
                <a:cubicBezTo>
                  <a:pt x="677537" y="1268963"/>
                  <a:pt x="670077" y="1288684"/>
                  <a:pt x="658876" y="1306286"/>
                </a:cubicBezTo>
                <a:cubicBezTo>
                  <a:pt x="648184" y="1323088"/>
                  <a:pt x="632600" y="1336369"/>
                  <a:pt x="621553" y="1352939"/>
                </a:cubicBezTo>
                <a:cubicBezTo>
                  <a:pt x="613838" y="1364512"/>
                  <a:pt x="609793" y="1378185"/>
                  <a:pt x="602892" y="1390261"/>
                </a:cubicBezTo>
                <a:cubicBezTo>
                  <a:pt x="597328" y="1399998"/>
                  <a:pt x="589795" y="1408516"/>
                  <a:pt x="584231" y="1418253"/>
                </a:cubicBezTo>
                <a:cubicBezTo>
                  <a:pt x="536884" y="1501111"/>
                  <a:pt x="592369" y="1415378"/>
                  <a:pt x="546909" y="1483567"/>
                </a:cubicBezTo>
                <a:cubicBezTo>
                  <a:pt x="521802" y="1583992"/>
                  <a:pt x="537252" y="1534198"/>
                  <a:pt x="500255" y="1632857"/>
                </a:cubicBezTo>
                <a:cubicBezTo>
                  <a:pt x="496093" y="1657830"/>
                  <a:pt x="488118" y="1709399"/>
                  <a:pt x="481594" y="1735494"/>
                </a:cubicBezTo>
                <a:cubicBezTo>
                  <a:pt x="479209" y="1745036"/>
                  <a:pt x="475374" y="1754155"/>
                  <a:pt x="472264" y="1763486"/>
                </a:cubicBezTo>
                <a:cubicBezTo>
                  <a:pt x="469154" y="1807029"/>
                  <a:pt x="467072" y="1850657"/>
                  <a:pt x="462933" y="1894114"/>
                </a:cubicBezTo>
                <a:cubicBezTo>
                  <a:pt x="460848" y="1916008"/>
                  <a:pt x="455865" y="1937553"/>
                  <a:pt x="453602" y="1959429"/>
                </a:cubicBezTo>
                <a:cubicBezTo>
                  <a:pt x="446532" y="2027771"/>
                  <a:pt x="438372" y="2096081"/>
                  <a:pt x="434941" y="2164702"/>
                </a:cubicBezTo>
                <a:cubicBezTo>
                  <a:pt x="426609" y="2331353"/>
                  <a:pt x="429753" y="2319223"/>
                  <a:pt x="416280" y="2453951"/>
                </a:cubicBezTo>
                <a:cubicBezTo>
                  <a:pt x="415452" y="2462226"/>
                  <a:pt x="400406" y="2599567"/>
                  <a:pt x="397619" y="2612572"/>
                </a:cubicBezTo>
                <a:cubicBezTo>
                  <a:pt x="393497" y="2631806"/>
                  <a:pt x="389868" y="2652188"/>
                  <a:pt x="378957" y="2668555"/>
                </a:cubicBezTo>
                <a:lnTo>
                  <a:pt x="341635" y="2724539"/>
                </a:lnTo>
                <a:cubicBezTo>
                  <a:pt x="338525" y="2736980"/>
                  <a:pt x="337356" y="2750074"/>
                  <a:pt x="332304" y="2761861"/>
                </a:cubicBezTo>
                <a:cubicBezTo>
                  <a:pt x="327887" y="2772168"/>
                  <a:pt x="319207" y="2780116"/>
                  <a:pt x="313643" y="2789853"/>
                </a:cubicBezTo>
                <a:cubicBezTo>
                  <a:pt x="306742" y="2801930"/>
                  <a:pt x="301202" y="2814735"/>
                  <a:pt x="294982" y="2827176"/>
                </a:cubicBezTo>
                <a:cubicBezTo>
                  <a:pt x="289507" y="2854552"/>
                  <a:pt x="287078" y="2876720"/>
                  <a:pt x="276321" y="2901821"/>
                </a:cubicBezTo>
                <a:cubicBezTo>
                  <a:pt x="270842" y="2914606"/>
                  <a:pt x="263880" y="2926702"/>
                  <a:pt x="257660" y="2939143"/>
                </a:cubicBezTo>
                <a:cubicBezTo>
                  <a:pt x="235539" y="3049742"/>
                  <a:pt x="264614" y="2935159"/>
                  <a:pt x="229668" y="3013788"/>
                </a:cubicBezTo>
                <a:cubicBezTo>
                  <a:pt x="221679" y="3031763"/>
                  <a:pt x="215777" y="3050688"/>
                  <a:pt x="211006" y="3069772"/>
                </a:cubicBezTo>
                <a:cubicBezTo>
                  <a:pt x="208015" y="3081735"/>
                  <a:pt x="199040" y="3121697"/>
                  <a:pt x="192345" y="3135086"/>
                </a:cubicBezTo>
                <a:cubicBezTo>
                  <a:pt x="187330" y="3145116"/>
                  <a:pt x="179904" y="3153747"/>
                  <a:pt x="173684" y="3163078"/>
                </a:cubicBezTo>
                <a:cubicBezTo>
                  <a:pt x="167464" y="3187960"/>
                  <a:pt x="166493" y="3214783"/>
                  <a:pt x="155023" y="3237723"/>
                </a:cubicBezTo>
                <a:cubicBezTo>
                  <a:pt x="148803" y="3250164"/>
                  <a:pt x="142011" y="3262335"/>
                  <a:pt x="136362" y="3275045"/>
                </a:cubicBezTo>
                <a:cubicBezTo>
                  <a:pt x="88702" y="3382277"/>
                  <a:pt x="144982" y="3267133"/>
                  <a:pt x="99039" y="3359021"/>
                </a:cubicBezTo>
                <a:cubicBezTo>
                  <a:pt x="97018" y="3367105"/>
                  <a:pt x="86329" y="3413921"/>
                  <a:pt x="80378" y="3424335"/>
                </a:cubicBezTo>
                <a:cubicBezTo>
                  <a:pt x="72662" y="3437837"/>
                  <a:pt x="61717" y="3449216"/>
                  <a:pt x="52386" y="3461657"/>
                </a:cubicBezTo>
                <a:cubicBezTo>
                  <a:pt x="30179" y="3528280"/>
                  <a:pt x="44636" y="3501274"/>
                  <a:pt x="15064" y="3545633"/>
                </a:cubicBezTo>
                <a:cubicBezTo>
                  <a:pt x="-7492" y="3635854"/>
                  <a:pt x="-4987" y="3607969"/>
                  <a:pt x="24394" y="3769567"/>
                </a:cubicBezTo>
                <a:cubicBezTo>
                  <a:pt x="25968" y="3778222"/>
                  <a:pt x="36017" y="3782951"/>
                  <a:pt x="43055" y="3788229"/>
                </a:cubicBezTo>
                <a:cubicBezTo>
                  <a:pt x="43061" y="3788234"/>
                  <a:pt x="113032" y="3834879"/>
                  <a:pt x="127031" y="3844212"/>
                </a:cubicBezTo>
                <a:cubicBezTo>
                  <a:pt x="136362" y="3850433"/>
                  <a:pt x="144384" y="3859328"/>
                  <a:pt x="155023" y="3862874"/>
                </a:cubicBezTo>
                <a:lnTo>
                  <a:pt x="211006" y="3881535"/>
                </a:lnTo>
                <a:cubicBezTo>
                  <a:pt x="217227" y="3887755"/>
                  <a:pt x="221800" y="3896262"/>
                  <a:pt x="229668" y="3900196"/>
                </a:cubicBezTo>
                <a:cubicBezTo>
                  <a:pt x="247262" y="3908993"/>
                  <a:pt x="285651" y="3918857"/>
                  <a:pt x="285651" y="3918857"/>
                </a:cubicBezTo>
                <a:cubicBezTo>
                  <a:pt x="291872" y="3925077"/>
                  <a:pt x="296445" y="3933584"/>
                  <a:pt x="304313" y="3937518"/>
                </a:cubicBezTo>
                <a:cubicBezTo>
                  <a:pt x="321907" y="3946315"/>
                  <a:pt x="341635" y="3949960"/>
                  <a:pt x="360296" y="3956180"/>
                </a:cubicBezTo>
                <a:cubicBezTo>
                  <a:pt x="423300" y="3977182"/>
                  <a:pt x="345764" y="3952949"/>
                  <a:pt x="444272" y="3974841"/>
                </a:cubicBezTo>
                <a:cubicBezTo>
                  <a:pt x="453873" y="3976975"/>
                  <a:pt x="462933" y="3981062"/>
                  <a:pt x="472264" y="3984172"/>
                </a:cubicBezTo>
                <a:cubicBezTo>
                  <a:pt x="565570" y="3981062"/>
                  <a:pt x="659147" y="3982594"/>
                  <a:pt x="752182" y="3974841"/>
                </a:cubicBezTo>
                <a:cubicBezTo>
                  <a:pt x="771785" y="3973207"/>
                  <a:pt x="808166" y="3956180"/>
                  <a:pt x="808166" y="3956180"/>
                </a:cubicBezTo>
                <a:cubicBezTo>
                  <a:pt x="814386" y="3949959"/>
                  <a:pt x="819958" y="3943014"/>
                  <a:pt x="826827" y="3937518"/>
                </a:cubicBezTo>
                <a:cubicBezTo>
                  <a:pt x="835584" y="3930513"/>
                  <a:pt x="846890" y="3926786"/>
                  <a:pt x="854819" y="3918857"/>
                </a:cubicBezTo>
                <a:lnTo>
                  <a:pt x="854819" y="388153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73380" y="5928360"/>
            <a:ext cx="2476500" cy="838200"/>
          </a:xfrm>
          <a:prstGeom prst="rect">
            <a:avLst/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04" y="1019629"/>
            <a:ext cx="4914903" cy="57393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07" y="0"/>
            <a:ext cx="50292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11464" y="6255876"/>
            <a:ext cx="20826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adapted from Theuws et al. 2021a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588" y="968695"/>
            <a:ext cx="10058400" cy="5522781"/>
          </a:xfrm>
          <a:prstGeom prst="rect">
            <a:avLst/>
          </a:prstGeom>
        </p:spPr>
      </p:pic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193" y="107813"/>
            <a:ext cx="5747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Merovingian Oegstgeest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4532" y="650943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768000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451467" y="1464906"/>
            <a:ext cx="4195744" cy="3984172"/>
          </a:xfrm>
          <a:custGeom>
            <a:avLst/>
            <a:gdLst>
              <a:gd name="connsiteX0" fmla="*/ 854819 w 4195744"/>
              <a:gd name="connsiteY0" fmla="*/ 3881535 h 3984172"/>
              <a:gd name="connsiteX1" fmla="*/ 854819 w 4195744"/>
              <a:gd name="connsiteY1" fmla="*/ 3881535 h 3984172"/>
              <a:gd name="connsiteX2" fmla="*/ 1032100 w 4195744"/>
              <a:gd name="connsiteY2" fmla="*/ 3872204 h 3984172"/>
              <a:gd name="connsiteX3" fmla="*/ 1069423 w 4195744"/>
              <a:gd name="connsiteY3" fmla="*/ 3862874 h 3984172"/>
              <a:gd name="connsiteX4" fmla="*/ 1125406 w 4195744"/>
              <a:gd name="connsiteY4" fmla="*/ 3844212 h 3984172"/>
              <a:gd name="connsiteX5" fmla="*/ 1144068 w 4195744"/>
              <a:gd name="connsiteY5" fmla="*/ 3825551 h 3984172"/>
              <a:gd name="connsiteX6" fmla="*/ 1200051 w 4195744"/>
              <a:gd name="connsiteY6" fmla="*/ 3806890 h 3984172"/>
              <a:gd name="connsiteX7" fmla="*/ 1246704 w 4195744"/>
              <a:gd name="connsiteY7" fmla="*/ 3778898 h 3984172"/>
              <a:gd name="connsiteX8" fmla="*/ 1265366 w 4195744"/>
              <a:gd name="connsiteY8" fmla="*/ 3760237 h 3984172"/>
              <a:gd name="connsiteX9" fmla="*/ 1321349 w 4195744"/>
              <a:gd name="connsiteY9" fmla="*/ 3741576 h 3984172"/>
              <a:gd name="connsiteX10" fmla="*/ 1349341 w 4195744"/>
              <a:gd name="connsiteY10" fmla="*/ 3732245 h 3984172"/>
              <a:gd name="connsiteX11" fmla="*/ 1386664 w 4195744"/>
              <a:gd name="connsiteY11" fmla="*/ 3713584 h 3984172"/>
              <a:gd name="connsiteX12" fmla="*/ 1442647 w 4195744"/>
              <a:gd name="connsiteY12" fmla="*/ 3694923 h 3984172"/>
              <a:gd name="connsiteX13" fmla="*/ 1461309 w 4195744"/>
              <a:gd name="connsiteY13" fmla="*/ 3676261 h 3984172"/>
              <a:gd name="connsiteX14" fmla="*/ 1498631 w 4195744"/>
              <a:gd name="connsiteY14" fmla="*/ 3666931 h 3984172"/>
              <a:gd name="connsiteX15" fmla="*/ 1591937 w 4195744"/>
              <a:gd name="connsiteY15" fmla="*/ 3648270 h 3984172"/>
              <a:gd name="connsiteX16" fmla="*/ 1647921 w 4195744"/>
              <a:gd name="connsiteY16" fmla="*/ 3629608 h 3984172"/>
              <a:gd name="connsiteX17" fmla="*/ 1675913 w 4195744"/>
              <a:gd name="connsiteY17" fmla="*/ 3620278 h 3984172"/>
              <a:gd name="connsiteX18" fmla="*/ 1713235 w 4195744"/>
              <a:gd name="connsiteY18" fmla="*/ 3610947 h 3984172"/>
              <a:gd name="connsiteX19" fmla="*/ 1741227 w 4195744"/>
              <a:gd name="connsiteY19" fmla="*/ 3601616 h 3984172"/>
              <a:gd name="connsiteX20" fmla="*/ 1853194 w 4195744"/>
              <a:gd name="connsiteY20" fmla="*/ 3582955 h 3984172"/>
              <a:gd name="connsiteX21" fmla="*/ 1899847 w 4195744"/>
              <a:gd name="connsiteY21" fmla="*/ 3573625 h 3984172"/>
              <a:gd name="connsiteX22" fmla="*/ 2151774 w 4195744"/>
              <a:gd name="connsiteY22" fmla="*/ 3582955 h 3984172"/>
              <a:gd name="connsiteX23" fmla="*/ 2273072 w 4195744"/>
              <a:gd name="connsiteY23" fmla="*/ 3592286 h 3984172"/>
              <a:gd name="connsiteX24" fmla="*/ 2375709 w 4195744"/>
              <a:gd name="connsiteY24" fmla="*/ 3582955 h 3984172"/>
              <a:gd name="connsiteX25" fmla="*/ 2459684 w 4195744"/>
              <a:gd name="connsiteY25" fmla="*/ 3536302 h 3984172"/>
              <a:gd name="connsiteX26" fmla="*/ 2478345 w 4195744"/>
              <a:gd name="connsiteY26" fmla="*/ 3508310 h 3984172"/>
              <a:gd name="connsiteX27" fmla="*/ 2506337 w 4195744"/>
              <a:gd name="connsiteY27" fmla="*/ 3489649 h 3984172"/>
              <a:gd name="connsiteX28" fmla="*/ 2562321 w 4195744"/>
              <a:gd name="connsiteY28" fmla="*/ 3433665 h 3984172"/>
              <a:gd name="connsiteX29" fmla="*/ 2608974 w 4195744"/>
              <a:gd name="connsiteY29" fmla="*/ 3368351 h 3984172"/>
              <a:gd name="connsiteX30" fmla="*/ 2655627 w 4195744"/>
              <a:gd name="connsiteY30" fmla="*/ 3275045 h 3984172"/>
              <a:gd name="connsiteX31" fmla="*/ 2674288 w 4195744"/>
              <a:gd name="connsiteY31" fmla="*/ 3237723 h 3984172"/>
              <a:gd name="connsiteX32" fmla="*/ 2702280 w 4195744"/>
              <a:gd name="connsiteY32" fmla="*/ 3163078 h 3984172"/>
              <a:gd name="connsiteX33" fmla="*/ 2711611 w 4195744"/>
              <a:gd name="connsiteY33" fmla="*/ 3107094 h 3984172"/>
              <a:gd name="connsiteX34" fmla="*/ 2748933 w 4195744"/>
              <a:gd name="connsiteY34" fmla="*/ 3023118 h 3984172"/>
              <a:gd name="connsiteX35" fmla="*/ 2758264 w 4195744"/>
              <a:gd name="connsiteY35" fmla="*/ 2985796 h 3984172"/>
              <a:gd name="connsiteX36" fmla="*/ 2776925 w 4195744"/>
              <a:gd name="connsiteY36" fmla="*/ 2939143 h 3984172"/>
              <a:gd name="connsiteX37" fmla="*/ 2804917 w 4195744"/>
              <a:gd name="connsiteY37" fmla="*/ 2827176 h 3984172"/>
              <a:gd name="connsiteX38" fmla="*/ 2814247 w 4195744"/>
              <a:gd name="connsiteY38" fmla="*/ 2799184 h 3984172"/>
              <a:gd name="connsiteX39" fmla="*/ 2851570 w 4195744"/>
              <a:gd name="connsiteY39" fmla="*/ 2724539 h 3984172"/>
              <a:gd name="connsiteX40" fmla="*/ 2860900 w 4195744"/>
              <a:gd name="connsiteY40" fmla="*/ 2677886 h 3984172"/>
              <a:gd name="connsiteX41" fmla="*/ 2879562 w 4195744"/>
              <a:gd name="connsiteY41" fmla="*/ 2649894 h 3984172"/>
              <a:gd name="connsiteX42" fmla="*/ 2898223 w 4195744"/>
              <a:gd name="connsiteY42" fmla="*/ 2575249 h 3984172"/>
              <a:gd name="connsiteX43" fmla="*/ 2916884 w 4195744"/>
              <a:gd name="connsiteY43" fmla="*/ 2547257 h 3984172"/>
              <a:gd name="connsiteX44" fmla="*/ 2935545 w 4195744"/>
              <a:gd name="connsiteY44" fmla="*/ 2509935 h 3984172"/>
              <a:gd name="connsiteX45" fmla="*/ 2963537 w 4195744"/>
              <a:gd name="connsiteY45" fmla="*/ 2481943 h 3984172"/>
              <a:gd name="connsiteX46" fmla="*/ 3000860 w 4195744"/>
              <a:gd name="connsiteY46" fmla="*/ 2425959 h 3984172"/>
              <a:gd name="connsiteX47" fmla="*/ 3019521 w 4195744"/>
              <a:gd name="connsiteY47" fmla="*/ 2397967 h 3984172"/>
              <a:gd name="connsiteX48" fmla="*/ 3056843 w 4195744"/>
              <a:gd name="connsiteY48" fmla="*/ 2341984 h 3984172"/>
              <a:gd name="connsiteX49" fmla="*/ 3075504 w 4195744"/>
              <a:gd name="connsiteY49" fmla="*/ 2313992 h 3984172"/>
              <a:gd name="connsiteX50" fmla="*/ 3103496 w 4195744"/>
              <a:gd name="connsiteY50" fmla="*/ 2286000 h 3984172"/>
              <a:gd name="connsiteX51" fmla="*/ 3122157 w 4195744"/>
              <a:gd name="connsiteY51" fmla="*/ 2258008 h 3984172"/>
              <a:gd name="connsiteX52" fmla="*/ 3187472 w 4195744"/>
              <a:gd name="connsiteY52" fmla="*/ 2220686 h 3984172"/>
              <a:gd name="connsiteX53" fmla="*/ 3224794 w 4195744"/>
              <a:gd name="connsiteY53" fmla="*/ 2192694 h 3984172"/>
              <a:gd name="connsiteX54" fmla="*/ 3336762 w 4195744"/>
              <a:gd name="connsiteY54" fmla="*/ 2146041 h 3984172"/>
              <a:gd name="connsiteX55" fmla="*/ 3392745 w 4195744"/>
              <a:gd name="connsiteY55" fmla="*/ 2099388 h 3984172"/>
              <a:gd name="connsiteX56" fmla="*/ 3420737 w 4195744"/>
              <a:gd name="connsiteY56" fmla="*/ 2090057 h 3984172"/>
              <a:gd name="connsiteX57" fmla="*/ 3476721 w 4195744"/>
              <a:gd name="connsiteY57" fmla="*/ 2034074 h 3984172"/>
              <a:gd name="connsiteX58" fmla="*/ 3495382 w 4195744"/>
              <a:gd name="connsiteY58" fmla="*/ 2015412 h 3984172"/>
              <a:gd name="connsiteX59" fmla="*/ 3532704 w 4195744"/>
              <a:gd name="connsiteY59" fmla="*/ 1968759 h 3984172"/>
              <a:gd name="connsiteX60" fmla="*/ 3551366 w 4195744"/>
              <a:gd name="connsiteY60" fmla="*/ 1940767 h 3984172"/>
              <a:gd name="connsiteX61" fmla="*/ 3616680 w 4195744"/>
              <a:gd name="connsiteY61" fmla="*/ 1828800 h 3984172"/>
              <a:gd name="connsiteX62" fmla="*/ 3626011 w 4195744"/>
              <a:gd name="connsiteY62" fmla="*/ 1791478 h 3984172"/>
              <a:gd name="connsiteX63" fmla="*/ 3635341 w 4195744"/>
              <a:gd name="connsiteY63" fmla="*/ 1744825 h 3984172"/>
              <a:gd name="connsiteX64" fmla="*/ 3644672 w 4195744"/>
              <a:gd name="connsiteY64" fmla="*/ 1716833 h 3984172"/>
              <a:gd name="connsiteX65" fmla="*/ 3654002 w 4195744"/>
              <a:gd name="connsiteY65" fmla="*/ 1660849 h 3984172"/>
              <a:gd name="connsiteX66" fmla="*/ 3672664 w 4195744"/>
              <a:gd name="connsiteY66" fmla="*/ 1604865 h 3984172"/>
              <a:gd name="connsiteX67" fmla="*/ 3681994 w 4195744"/>
              <a:gd name="connsiteY67" fmla="*/ 1548882 h 3984172"/>
              <a:gd name="connsiteX68" fmla="*/ 3691325 w 4195744"/>
              <a:gd name="connsiteY68" fmla="*/ 1520890 h 3984172"/>
              <a:gd name="connsiteX69" fmla="*/ 3700655 w 4195744"/>
              <a:gd name="connsiteY69" fmla="*/ 1436914 h 3984172"/>
              <a:gd name="connsiteX70" fmla="*/ 3719317 w 4195744"/>
              <a:gd name="connsiteY70" fmla="*/ 1380931 h 3984172"/>
              <a:gd name="connsiteX71" fmla="*/ 3737978 w 4195744"/>
              <a:gd name="connsiteY71" fmla="*/ 1306286 h 3984172"/>
              <a:gd name="connsiteX72" fmla="*/ 3756639 w 4195744"/>
              <a:gd name="connsiteY72" fmla="*/ 1250302 h 3984172"/>
              <a:gd name="connsiteX73" fmla="*/ 3765970 w 4195744"/>
              <a:gd name="connsiteY73" fmla="*/ 1212980 h 3984172"/>
              <a:gd name="connsiteX74" fmla="*/ 3784631 w 4195744"/>
              <a:gd name="connsiteY74" fmla="*/ 1194318 h 3984172"/>
              <a:gd name="connsiteX75" fmla="*/ 3812623 w 4195744"/>
              <a:gd name="connsiteY75" fmla="*/ 1119674 h 3984172"/>
              <a:gd name="connsiteX76" fmla="*/ 3821953 w 4195744"/>
              <a:gd name="connsiteY76" fmla="*/ 1082351 h 3984172"/>
              <a:gd name="connsiteX77" fmla="*/ 3840615 w 4195744"/>
              <a:gd name="connsiteY77" fmla="*/ 1054359 h 3984172"/>
              <a:gd name="connsiteX78" fmla="*/ 3859276 w 4195744"/>
              <a:gd name="connsiteY78" fmla="*/ 1017037 h 3984172"/>
              <a:gd name="connsiteX79" fmla="*/ 3868606 w 4195744"/>
              <a:gd name="connsiteY79" fmla="*/ 989045 h 3984172"/>
              <a:gd name="connsiteX80" fmla="*/ 3905929 w 4195744"/>
              <a:gd name="connsiteY80" fmla="*/ 933061 h 3984172"/>
              <a:gd name="connsiteX81" fmla="*/ 3924590 w 4195744"/>
              <a:gd name="connsiteY81" fmla="*/ 877078 h 3984172"/>
              <a:gd name="connsiteX82" fmla="*/ 3933921 w 4195744"/>
              <a:gd name="connsiteY82" fmla="*/ 849086 h 3984172"/>
              <a:gd name="connsiteX83" fmla="*/ 3971243 w 4195744"/>
              <a:gd name="connsiteY83" fmla="*/ 793102 h 3984172"/>
              <a:gd name="connsiteX84" fmla="*/ 4008566 w 4195744"/>
              <a:gd name="connsiteY84" fmla="*/ 718457 h 3984172"/>
              <a:gd name="connsiteX85" fmla="*/ 4017896 w 4195744"/>
              <a:gd name="connsiteY85" fmla="*/ 690465 h 3984172"/>
              <a:gd name="connsiteX86" fmla="*/ 4055219 w 4195744"/>
              <a:gd name="connsiteY86" fmla="*/ 643812 h 3984172"/>
              <a:gd name="connsiteX87" fmla="*/ 4092541 w 4195744"/>
              <a:gd name="connsiteY87" fmla="*/ 606490 h 3984172"/>
              <a:gd name="connsiteX88" fmla="*/ 4101872 w 4195744"/>
              <a:gd name="connsiteY88" fmla="*/ 578498 h 3984172"/>
              <a:gd name="connsiteX89" fmla="*/ 4129864 w 4195744"/>
              <a:gd name="connsiteY89" fmla="*/ 559837 h 3984172"/>
              <a:gd name="connsiteX90" fmla="*/ 4157855 w 4195744"/>
              <a:gd name="connsiteY90" fmla="*/ 503853 h 3984172"/>
              <a:gd name="connsiteX91" fmla="*/ 4176517 w 4195744"/>
              <a:gd name="connsiteY91" fmla="*/ 475861 h 3984172"/>
              <a:gd name="connsiteX92" fmla="*/ 4185847 w 4195744"/>
              <a:gd name="connsiteY92" fmla="*/ 354563 h 3984172"/>
              <a:gd name="connsiteX93" fmla="*/ 4176517 w 4195744"/>
              <a:gd name="connsiteY93" fmla="*/ 326572 h 3984172"/>
              <a:gd name="connsiteX94" fmla="*/ 4129864 w 4195744"/>
              <a:gd name="connsiteY94" fmla="*/ 279918 h 3984172"/>
              <a:gd name="connsiteX95" fmla="*/ 4111202 w 4195744"/>
              <a:gd name="connsiteY95" fmla="*/ 261257 h 3984172"/>
              <a:gd name="connsiteX96" fmla="*/ 4092541 w 4195744"/>
              <a:gd name="connsiteY96" fmla="*/ 233265 h 3984172"/>
              <a:gd name="connsiteX97" fmla="*/ 4064549 w 4195744"/>
              <a:gd name="connsiteY97" fmla="*/ 223935 h 3984172"/>
              <a:gd name="connsiteX98" fmla="*/ 3980574 w 4195744"/>
              <a:gd name="connsiteY98" fmla="*/ 186612 h 3984172"/>
              <a:gd name="connsiteX99" fmla="*/ 3905929 w 4195744"/>
              <a:gd name="connsiteY99" fmla="*/ 167951 h 3984172"/>
              <a:gd name="connsiteX100" fmla="*/ 3877937 w 4195744"/>
              <a:gd name="connsiteY100" fmla="*/ 149290 h 3984172"/>
              <a:gd name="connsiteX101" fmla="*/ 3831284 w 4195744"/>
              <a:gd name="connsiteY101" fmla="*/ 139959 h 3984172"/>
              <a:gd name="connsiteX102" fmla="*/ 3803292 w 4195744"/>
              <a:gd name="connsiteY102" fmla="*/ 130629 h 3984172"/>
              <a:gd name="connsiteX103" fmla="*/ 3756639 w 4195744"/>
              <a:gd name="connsiteY103" fmla="*/ 121298 h 3984172"/>
              <a:gd name="connsiteX104" fmla="*/ 3700655 w 4195744"/>
              <a:gd name="connsiteY104" fmla="*/ 102637 h 3984172"/>
              <a:gd name="connsiteX105" fmla="*/ 3626011 w 4195744"/>
              <a:gd name="connsiteY105" fmla="*/ 74645 h 3984172"/>
              <a:gd name="connsiteX106" fmla="*/ 3579357 w 4195744"/>
              <a:gd name="connsiteY106" fmla="*/ 65314 h 3984172"/>
              <a:gd name="connsiteX107" fmla="*/ 3523374 w 4195744"/>
              <a:gd name="connsiteY107" fmla="*/ 46653 h 3984172"/>
              <a:gd name="connsiteX108" fmla="*/ 3458060 w 4195744"/>
              <a:gd name="connsiteY108" fmla="*/ 37323 h 3984172"/>
              <a:gd name="connsiteX109" fmla="*/ 3430068 w 4195744"/>
              <a:gd name="connsiteY109" fmla="*/ 27992 h 3984172"/>
              <a:gd name="connsiteX110" fmla="*/ 3308770 w 4195744"/>
              <a:gd name="connsiteY110" fmla="*/ 9331 h 3984172"/>
              <a:gd name="connsiteX111" fmla="*/ 3243455 w 4195744"/>
              <a:gd name="connsiteY111" fmla="*/ 0 h 3984172"/>
              <a:gd name="connsiteX112" fmla="*/ 2217088 w 4195744"/>
              <a:gd name="connsiteY112" fmla="*/ 9331 h 3984172"/>
              <a:gd name="connsiteX113" fmla="*/ 2114451 w 4195744"/>
              <a:gd name="connsiteY113" fmla="*/ 27992 h 3984172"/>
              <a:gd name="connsiteX114" fmla="*/ 2058468 w 4195744"/>
              <a:gd name="connsiteY114" fmla="*/ 46653 h 3984172"/>
              <a:gd name="connsiteX115" fmla="*/ 1974492 w 4195744"/>
              <a:gd name="connsiteY115" fmla="*/ 65314 h 3984172"/>
              <a:gd name="connsiteX116" fmla="*/ 1937170 w 4195744"/>
              <a:gd name="connsiteY116" fmla="*/ 83976 h 3984172"/>
              <a:gd name="connsiteX117" fmla="*/ 1815872 w 4195744"/>
              <a:gd name="connsiteY117" fmla="*/ 130629 h 3984172"/>
              <a:gd name="connsiteX118" fmla="*/ 1759888 w 4195744"/>
              <a:gd name="connsiteY118" fmla="*/ 167951 h 3984172"/>
              <a:gd name="connsiteX119" fmla="*/ 1694574 w 4195744"/>
              <a:gd name="connsiteY119" fmla="*/ 205274 h 3984172"/>
              <a:gd name="connsiteX120" fmla="*/ 1647921 w 4195744"/>
              <a:gd name="connsiteY120" fmla="*/ 233265 h 3984172"/>
              <a:gd name="connsiteX121" fmla="*/ 1610598 w 4195744"/>
              <a:gd name="connsiteY121" fmla="*/ 261257 h 3984172"/>
              <a:gd name="connsiteX122" fmla="*/ 1554615 w 4195744"/>
              <a:gd name="connsiteY122" fmla="*/ 298580 h 3984172"/>
              <a:gd name="connsiteX123" fmla="*/ 1535953 w 4195744"/>
              <a:gd name="connsiteY123" fmla="*/ 317241 h 3984172"/>
              <a:gd name="connsiteX124" fmla="*/ 1498631 w 4195744"/>
              <a:gd name="connsiteY124" fmla="*/ 345233 h 3984172"/>
              <a:gd name="connsiteX125" fmla="*/ 1414655 w 4195744"/>
              <a:gd name="connsiteY125" fmla="*/ 401216 h 3984172"/>
              <a:gd name="connsiteX126" fmla="*/ 1321349 w 4195744"/>
              <a:gd name="connsiteY126" fmla="*/ 485192 h 3984172"/>
              <a:gd name="connsiteX127" fmla="*/ 1265366 w 4195744"/>
              <a:gd name="connsiteY127" fmla="*/ 531845 h 3984172"/>
              <a:gd name="connsiteX128" fmla="*/ 1190721 w 4195744"/>
              <a:gd name="connsiteY128" fmla="*/ 606490 h 3984172"/>
              <a:gd name="connsiteX129" fmla="*/ 1144068 w 4195744"/>
              <a:gd name="connsiteY129" fmla="*/ 643812 h 3984172"/>
              <a:gd name="connsiteX130" fmla="*/ 1088084 w 4195744"/>
              <a:gd name="connsiteY130" fmla="*/ 699796 h 3984172"/>
              <a:gd name="connsiteX131" fmla="*/ 1069423 w 4195744"/>
              <a:gd name="connsiteY131" fmla="*/ 727788 h 3984172"/>
              <a:gd name="connsiteX132" fmla="*/ 1041431 w 4195744"/>
              <a:gd name="connsiteY132" fmla="*/ 746449 h 3984172"/>
              <a:gd name="connsiteX133" fmla="*/ 966786 w 4195744"/>
              <a:gd name="connsiteY133" fmla="*/ 849086 h 3984172"/>
              <a:gd name="connsiteX134" fmla="*/ 938794 w 4195744"/>
              <a:gd name="connsiteY134" fmla="*/ 877078 h 3984172"/>
              <a:gd name="connsiteX135" fmla="*/ 882811 w 4195744"/>
              <a:gd name="connsiteY135" fmla="*/ 961053 h 3984172"/>
              <a:gd name="connsiteX136" fmla="*/ 864149 w 4195744"/>
              <a:gd name="connsiteY136" fmla="*/ 989045 h 3984172"/>
              <a:gd name="connsiteX137" fmla="*/ 826827 w 4195744"/>
              <a:gd name="connsiteY137" fmla="*/ 1035698 h 3984172"/>
              <a:gd name="connsiteX138" fmla="*/ 761513 w 4195744"/>
              <a:gd name="connsiteY138" fmla="*/ 1138335 h 3984172"/>
              <a:gd name="connsiteX139" fmla="*/ 686868 w 4195744"/>
              <a:gd name="connsiteY139" fmla="*/ 1250302 h 3984172"/>
              <a:gd name="connsiteX140" fmla="*/ 658876 w 4195744"/>
              <a:gd name="connsiteY140" fmla="*/ 1306286 h 3984172"/>
              <a:gd name="connsiteX141" fmla="*/ 621553 w 4195744"/>
              <a:gd name="connsiteY141" fmla="*/ 1352939 h 3984172"/>
              <a:gd name="connsiteX142" fmla="*/ 602892 w 4195744"/>
              <a:gd name="connsiteY142" fmla="*/ 1390261 h 3984172"/>
              <a:gd name="connsiteX143" fmla="*/ 584231 w 4195744"/>
              <a:gd name="connsiteY143" fmla="*/ 1418253 h 3984172"/>
              <a:gd name="connsiteX144" fmla="*/ 546909 w 4195744"/>
              <a:gd name="connsiteY144" fmla="*/ 1483567 h 3984172"/>
              <a:gd name="connsiteX145" fmla="*/ 500255 w 4195744"/>
              <a:gd name="connsiteY145" fmla="*/ 1632857 h 3984172"/>
              <a:gd name="connsiteX146" fmla="*/ 481594 w 4195744"/>
              <a:gd name="connsiteY146" fmla="*/ 1735494 h 3984172"/>
              <a:gd name="connsiteX147" fmla="*/ 472264 w 4195744"/>
              <a:gd name="connsiteY147" fmla="*/ 1763486 h 3984172"/>
              <a:gd name="connsiteX148" fmla="*/ 462933 w 4195744"/>
              <a:gd name="connsiteY148" fmla="*/ 1894114 h 3984172"/>
              <a:gd name="connsiteX149" fmla="*/ 453602 w 4195744"/>
              <a:gd name="connsiteY149" fmla="*/ 1959429 h 3984172"/>
              <a:gd name="connsiteX150" fmla="*/ 434941 w 4195744"/>
              <a:gd name="connsiteY150" fmla="*/ 2164702 h 3984172"/>
              <a:gd name="connsiteX151" fmla="*/ 416280 w 4195744"/>
              <a:gd name="connsiteY151" fmla="*/ 2453951 h 3984172"/>
              <a:gd name="connsiteX152" fmla="*/ 397619 w 4195744"/>
              <a:gd name="connsiteY152" fmla="*/ 2612572 h 3984172"/>
              <a:gd name="connsiteX153" fmla="*/ 378957 w 4195744"/>
              <a:gd name="connsiteY153" fmla="*/ 2668555 h 3984172"/>
              <a:gd name="connsiteX154" fmla="*/ 341635 w 4195744"/>
              <a:gd name="connsiteY154" fmla="*/ 2724539 h 3984172"/>
              <a:gd name="connsiteX155" fmla="*/ 332304 w 4195744"/>
              <a:gd name="connsiteY155" fmla="*/ 2761861 h 3984172"/>
              <a:gd name="connsiteX156" fmla="*/ 313643 w 4195744"/>
              <a:gd name="connsiteY156" fmla="*/ 2789853 h 3984172"/>
              <a:gd name="connsiteX157" fmla="*/ 294982 w 4195744"/>
              <a:gd name="connsiteY157" fmla="*/ 2827176 h 3984172"/>
              <a:gd name="connsiteX158" fmla="*/ 276321 w 4195744"/>
              <a:gd name="connsiteY158" fmla="*/ 2901821 h 3984172"/>
              <a:gd name="connsiteX159" fmla="*/ 257660 w 4195744"/>
              <a:gd name="connsiteY159" fmla="*/ 2939143 h 3984172"/>
              <a:gd name="connsiteX160" fmla="*/ 229668 w 4195744"/>
              <a:gd name="connsiteY160" fmla="*/ 3013788 h 3984172"/>
              <a:gd name="connsiteX161" fmla="*/ 211006 w 4195744"/>
              <a:gd name="connsiteY161" fmla="*/ 3069772 h 3984172"/>
              <a:gd name="connsiteX162" fmla="*/ 192345 w 4195744"/>
              <a:gd name="connsiteY162" fmla="*/ 3135086 h 3984172"/>
              <a:gd name="connsiteX163" fmla="*/ 173684 w 4195744"/>
              <a:gd name="connsiteY163" fmla="*/ 3163078 h 3984172"/>
              <a:gd name="connsiteX164" fmla="*/ 155023 w 4195744"/>
              <a:gd name="connsiteY164" fmla="*/ 3237723 h 3984172"/>
              <a:gd name="connsiteX165" fmla="*/ 136362 w 4195744"/>
              <a:gd name="connsiteY165" fmla="*/ 3275045 h 3984172"/>
              <a:gd name="connsiteX166" fmla="*/ 99039 w 4195744"/>
              <a:gd name="connsiteY166" fmla="*/ 3359021 h 3984172"/>
              <a:gd name="connsiteX167" fmla="*/ 80378 w 4195744"/>
              <a:gd name="connsiteY167" fmla="*/ 3424335 h 3984172"/>
              <a:gd name="connsiteX168" fmla="*/ 52386 w 4195744"/>
              <a:gd name="connsiteY168" fmla="*/ 3461657 h 3984172"/>
              <a:gd name="connsiteX169" fmla="*/ 15064 w 4195744"/>
              <a:gd name="connsiteY169" fmla="*/ 3545633 h 3984172"/>
              <a:gd name="connsiteX170" fmla="*/ 24394 w 4195744"/>
              <a:gd name="connsiteY170" fmla="*/ 3769567 h 3984172"/>
              <a:gd name="connsiteX171" fmla="*/ 43055 w 4195744"/>
              <a:gd name="connsiteY171" fmla="*/ 3788229 h 3984172"/>
              <a:gd name="connsiteX172" fmla="*/ 127031 w 4195744"/>
              <a:gd name="connsiteY172" fmla="*/ 3844212 h 3984172"/>
              <a:gd name="connsiteX173" fmla="*/ 155023 w 4195744"/>
              <a:gd name="connsiteY173" fmla="*/ 3862874 h 3984172"/>
              <a:gd name="connsiteX174" fmla="*/ 211006 w 4195744"/>
              <a:gd name="connsiteY174" fmla="*/ 3881535 h 3984172"/>
              <a:gd name="connsiteX175" fmla="*/ 229668 w 4195744"/>
              <a:gd name="connsiteY175" fmla="*/ 3900196 h 3984172"/>
              <a:gd name="connsiteX176" fmla="*/ 285651 w 4195744"/>
              <a:gd name="connsiteY176" fmla="*/ 3918857 h 3984172"/>
              <a:gd name="connsiteX177" fmla="*/ 304313 w 4195744"/>
              <a:gd name="connsiteY177" fmla="*/ 3937518 h 3984172"/>
              <a:gd name="connsiteX178" fmla="*/ 360296 w 4195744"/>
              <a:gd name="connsiteY178" fmla="*/ 3956180 h 3984172"/>
              <a:gd name="connsiteX179" fmla="*/ 444272 w 4195744"/>
              <a:gd name="connsiteY179" fmla="*/ 3974841 h 3984172"/>
              <a:gd name="connsiteX180" fmla="*/ 472264 w 4195744"/>
              <a:gd name="connsiteY180" fmla="*/ 3984172 h 3984172"/>
              <a:gd name="connsiteX181" fmla="*/ 752182 w 4195744"/>
              <a:gd name="connsiteY181" fmla="*/ 3974841 h 3984172"/>
              <a:gd name="connsiteX182" fmla="*/ 808166 w 4195744"/>
              <a:gd name="connsiteY182" fmla="*/ 3956180 h 3984172"/>
              <a:gd name="connsiteX183" fmla="*/ 826827 w 4195744"/>
              <a:gd name="connsiteY183" fmla="*/ 3937518 h 3984172"/>
              <a:gd name="connsiteX184" fmla="*/ 854819 w 4195744"/>
              <a:gd name="connsiteY184" fmla="*/ 3918857 h 3984172"/>
              <a:gd name="connsiteX185" fmla="*/ 854819 w 4195744"/>
              <a:gd name="connsiteY185" fmla="*/ 3881535 h 398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4195744" h="3984172">
                <a:moveTo>
                  <a:pt x="854819" y="3881535"/>
                </a:moveTo>
                <a:lnTo>
                  <a:pt x="854819" y="3881535"/>
                </a:lnTo>
                <a:cubicBezTo>
                  <a:pt x="913913" y="3878425"/>
                  <a:pt x="973147" y="3877330"/>
                  <a:pt x="1032100" y="3872204"/>
                </a:cubicBezTo>
                <a:cubicBezTo>
                  <a:pt x="1044876" y="3871093"/>
                  <a:pt x="1057140" y="3866559"/>
                  <a:pt x="1069423" y="3862874"/>
                </a:cubicBezTo>
                <a:cubicBezTo>
                  <a:pt x="1088264" y="3857222"/>
                  <a:pt x="1125406" y="3844212"/>
                  <a:pt x="1125406" y="3844212"/>
                </a:cubicBezTo>
                <a:cubicBezTo>
                  <a:pt x="1131627" y="3837992"/>
                  <a:pt x="1136200" y="3829485"/>
                  <a:pt x="1144068" y="3825551"/>
                </a:cubicBezTo>
                <a:cubicBezTo>
                  <a:pt x="1161662" y="3816754"/>
                  <a:pt x="1200051" y="3806890"/>
                  <a:pt x="1200051" y="3806890"/>
                </a:cubicBezTo>
                <a:cubicBezTo>
                  <a:pt x="1247337" y="3759607"/>
                  <a:pt x="1186141" y="3815236"/>
                  <a:pt x="1246704" y="3778898"/>
                </a:cubicBezTo>
                <a:cubicBezTo>
                  <a:pt x="1254247" y="3774372"/>
                  <a:pt x="1257498" y="3764171"/>
                  <a:pt x="1265366" y="3760237"/>
                </a:cubicBezTo>
                <a:cubicBezTo>
                  <a:pt x="1282960" y="3751440"/>
                  <a:pt x="1302688" y="3747796"/>
                  <a:pt x="1321349" y="3741576"/>
                </a:cubicBezTo>
                <a:cubicBezTo>
                  <a:pt x="1330680" y="3738466"/>
                  <a:pt x="1340544" y="3736643"/>
                  <a:pt x="1349341" y="3732245"/>
                </a:cubicBezTo>
                <a:cubicBezTo>
                  <a:pt x="1361782" y="3726025"/>
                  <a:pt x="1373749" y="3718750"/>
                  <a:pt x="1386664" y="3713584"/>
                </a:cubicBezTo>
                <a:cubicBezTo>
                  <a:pt x="1404928" y="3706279"/>
                  <a:pt x="1442647" y="3694923"/>
                  <a:pt x="1442647" y="3694923"/>
                </a:cubicBezTo>
                <a:cubicBezTo>
                  <a:pt x="1448868" y="3688702"/>
                  <a:pt x="1453440" y="3680195"/>
                  <a:pt x="1461309" y="3676261"/>
                </a:cubicBezTo>
                <a:cubicBezTo>
                  <a:pt x="1472779" y="3670526"/>
                  <a:pt x="1486057" y="3669446"/>
                  <a:pt x="1498631" y="3666931"/>
                </a:cubicBezTo>
                <a:cubicBezTo>
                  <a:pt x="1549054" y="3656846"/>
                  <a:pt x="1548604" y="3661270"/>
                  <a:pt x="1591937" y="3648270"/>
                </a:cubicBezTo>
                <a:cubicBezTo>
                  <a:pt x="1610778" y="3642618"/>
                  <a:pt x="1629260" y="3635828"/>
                  <a:pt x="1647921" y="3629608"/>
                </a:cubicBezTo>
                <a:cubicBezTo>
                  <a:pt x="1657252" y="3626498"/>
                  <a:pt x="1666371" y="3622664"/>
                  <a:pt x="1675913" y="3620278"/>
                </a:cubicBezTo>
                <a:cubicBezTo>
                  <a:pt x="1688354" y="3617168"/>
                  <a:pt x="1700905" y="3614470"/>
                  <a:pt x="1713235" y="3610947"/>
                </a:cubicBezTo>
                <a:cubicBezTo>
                  <a:pt x="1722692" y="3608245"/>
                  <a:pt x="1731583" y="3603545"/>
                  <a:pt x="1741227" y="3601616"/>
                </a:cubicBezTo>
                <a:cubicBezTo>
                  <a:pt x="1778329" y="3594195"/>
                  <a:pt x="1816092" y="3590375"/>
                  <a:pt x="1853194" y="3582955"/>
                </a:cubicBezTo>
                <a:lnTo>
                  <a:pt x="1899847" y="3573625"/>
                </a:lnTo>
                <a:lnTo>
                  <a:pt x="2151774" y="3582955"/>
                </a:lnTo>
                <a:cubicBezTo>
                  <a:pt x="2192276" y="3584980"/>
                  <a:pt x="2232520" y="3592286"/>
                  <a:pt x="2273072" y="3592286"/>
                </a:cubicBezTo>
                <a:cubicBezTo>
                  <a:pt x="2307425" y="3592286"/>
                  <a:pt x="2341497" y="3586065"/>
                  <a:pt x="2375709" y="3582955"/>
                </a:cubicBezTo>
                <a:cubicBezTo>
                  <a:pt x="2439876" y="3540177"/>
                  <a:pt x="2410415" y="3552725"/>
                  <a:pt x="2459684" y="3536302"/>
                </a:cubicBezTo>
                <a:cubicBezTo>
                  <a:pt x="2465904" y="3526971"/>
                  <a:pt x="2470416" y="3516239"/>
                  <a:pt x="2478345" y="3508310"/>
                </a:cubicBezTo>
                <a:cubicBezTo>
                  <a:pt x="2486274" y="3500381"/>
                  <a:pt x="2497956" y="3497099"/>
                  <a:pt x="2506337" y="3489649"/>
                </a:cubicBezTo>
                <a:cubicBezTo>
                  <a:pt x="2526062" y="3472116"/>
                  <a:pt x="2546486" y="3454778"/>
                  <a:pt x="2562321" y="3433665"/>
                </a:cubicBezTo>
                <a:cubicBezTo>
                  <a:pt x="2571244" y="3421767"/>
                  <a:pt x="2600290" y="3384479"/>
                  <a:pt x="2608974" y="3368351"/>
                </a:cubicBezTo>
                <a:cubicBezTo>
                  <a:pt x="2625460" y="3337734"/>
                  <a:pt x="2640076" y="3306147"/>
                  <a:pt x="2655627" y="3275045"/>
                </a:cubicBezTo>
                <a:cubicBezTo>
                  <a:pt x="2661847" y="3262604"/>
                  <a:pt x="2669889" y="3250918"/>
                  <a:pt x="2674288" y="3237723"/>
                </a:cubicBezTo>
                <a:cubicBezTo>
                  <a:pt x="2688916" y="3193842"/>
                  <a:pt x="2679966" y="3218863"/>
                  <a:pt x="2702280" y="3163078"/>
                </a:cubicBezTo>
                <a:cubicBezTo>
                  <a:pt x="2705390" y="3144417"/>
                  <a:pt x="2706633" y="3125346"/>
                  <a:pt x="2711611" y="3107094"/>
                </a:cubicBezTo>
                <a:cubicBezTo>
                  <a:pt x="2728632" y="3044684"/>
                  <a:pt x="2728434" y="3077782"/>
                  <a:pt x="2748933" y="3023118"/>
                </a:cubicBezTo>
                <a:cubicBezTo>
                  <a:pt x="2753436" y="3011111"/>
                  <a:pt x="2754209" y="2997962"/>
                  <a:pt x="2758264" y="2985796"/>
                </a:cubicBezTo>
                <a:cubicBezTo>
                  <a:pt x="2763561" y="2969907"/>
                  <a:pt x="2772199" y="2955211"/>
                  <a:pt x="2776925" y="2939143"/>
                </a:cubicBezTo>
                <a:cubicBezTo>
                  <a:pt x="2787780" y="2902235"/>
                  <a:pt x="2792752" y="2863673"/>
                  <a:pt x="2804917" y="2827176"/>
                </a:cubicBezTo>
                <a:cubicBezTo>
                  <a:pt x="2808027" y="2817845"/>
                  <a:pt x="2810177" y="2808138"/>
                  <a:pt x="2814247" y="2799184"/>
                </a:cubicBezTo>
                <a:cubicBezTo>
                  <a:pt x="2825758" y="2773859"/>
                  <a:pt x="2851570" y="2724539"/>
                  <a:pt x="2851570" y="2724539"/>
                </a:cubicBezTo>
                <a:cubicBezTo>
                  <a:pt x="2854680" y="2708988"/>
                  <a:pt x="2855332" y="2692735"/>
                  <a:pt x="2860900" y="2677886"/>
                </a:cubicBezTo>
                <a:cubicBezTo>
                  <a:pt x="2864838" y="2667386"/>
                  <a:pt x="2875730" y="2660433"/>
                  <a:pt x="2879562" y="2649894"/>
                </a:cubicBezTo>
                <a:cubicBezTo>
                  <a:pt x="2888327" y="2625791"/>
                  <a:pt x="2883997" y="2596589"/>
                  <a:pt x="2898223" y="2575249"/>
                </a:cubicBezTo>
                <a:cubicBezTo>
                  <a:pt x="2904443" y="2565918"/>
                  <a:pt x="2911320" y="2556994"/>
                  <a:pt x="2916884" y="2547257"/>
                </a:cubicBezTo>
                <a:cubicBezTo>
                  <a:pt x="2923785" y="2535181"/>
                  <a:pt x="2927460" y="2521253"/>
                  <a:pt x="2935545" y="2509935"/>
                </a:cubicBezTo>
                <a:cubicBezTo>
                  <a:pt x="2943215" y="2499197"/>
                  <a:pt x="2955436" y="2492359"/>
                  <a:pt x="2963537" y="2481943"/>
                </a:cubicBezTo>
                <a:cubicBezTo>
                  <a:pt x="2977307" y="2464239"/>
                  <a:pt x="2988419" y="2444620"/>
                  <a:pt x="3000860" y="2425959"/>
                </a:cubicBezTo>
                <a:lnTo>
                  <a:pt x="3019521" y="2397967"/>
                </a:lnTo>
                <a:cubicBezTo>
                  <a:pt x="3035918" y="2348775"/>
                  <a:pt x="3018014" y="2388579"/>
                  <a:pt x="3056843" y="2341984"/>
                </a:cubicBezTo>
                <a:cubicBezTo>
                  <a:pt x="3064022" y="2333369"/>
                  <a:pt x="3068325" y="2322607"/>
                  <a:pt x="3075504" y="2313992"/>
                </a:cubicBezTo>
                <a:cubicBezTo>
                  <a:pt x="3083952" y="2303855"/>
                  <a:pt x="3095048" y="2296137"/>
                  <a:pt x="3103496" y="2286000"/>
                </a:cubicBezTo>
                <a:cubicBezTo>
                  <a:pt x="3110675" y="2277385"/>
                  <a:pt x="3113305" y="2264893"/>
                  <a:pt x="3122157" y="2258008"/>
                </a:cubicBezTo>
                <a:cubicBezTo>
                  <a:pt x="3141950" y="2242613"/>
                  <a:pt x="3166317" y="2234148"/>
                  <a:pt x="3187472" y="2220686"/>
                </a:cubicBezTo>
                <a:cubicBezTo>
                  <a:pt x="3200592" y="2212337"/>
                  <a:pt x="3211361" y="2200530"/>
                  <a:pt x="3224794" y="2192694"/>
                </a:cubicBezTo>
                <a:cubicBezTo>
                  <a:pt x="3289378" y="2155020"/>
                  <a:pt x="3282377" y="2159638"/>
                  <a:pt x="3336762" y="2146041"/>
                </a:cubicBezTo>
                <a:cubicBezTo>
                  <a:pt x="3357399" y="2125403"/>
                  <a:pt x="3366762" y="2112379"/>
                  <a:pt x="3392745" y="2099388"/>
                </a:cubicBezTo>
                <a:cubicBezTo>
                  <a:pt x="3401542" y="2094989"/>
                  <a:pt x="3411406" y="2093167"/>
                  <a:pt x="3420737" y="2090057"/>
                </a:cubicBezTo>
                <a:lnTo>
                  <a:pt x="3476721" y="2034074"/>
                </a:lnTo>
                <a:cubicBezTo>
                  <a:pt x="3482942" y="2027853"/>
                  <a:pt x="3490502" y="2022732"/>
                  <a:pt x="3495382" y="2015412"/>
                </a:cubicBezTo>
                <a:cubicBezTo>
                  <a:pt x="3552816" y="1929263"/>
                  <a:pt x="3479525" y="2035233"/>
                  <a:pt x="3532704" y="1968759"/>
                </a:cubicBezTo>
                <a:cubicBezTo>
                  <a:pt x="3539709" y="1960002"/>
                  <a:pt x="3544848" y="1949892"/>
                  <a:pt x="3551366" y="1940767"/>
                </a:cubicBezTo>
                <a:cubicBezTo>
                  <a:pt x="3578154" y="1903264"/>
                  <a:pt x="3604413" y="1877866"/>
                  <a:pt x="3616680" y="1828800"/>
                </a:cubicBezTo>
                <a:cubicBezTo>
                  <a:pt x="3619790" y="1816359"/>
                  <a:pt x="3623229" y="1803996"/>
                  <a:pt x="3626011" y="1791478"/>
                </a:cubicBezTo>
                <a:cubicBezTo>
                  <a:pt x="3629451" y="1775997"/>
                  <a:pt x="3631495" y="1760210"/>
                  <a:pt x="3635341" y="1744825"/>
                </a:cubicBezTo>
                <a:cubicBezTo>
                  <a:pt x="3637726" y="1735283"/>
                  <a:pt x="3641562" y="1726164"/>
                  <a:pt x="3644672" y="1716833"/>
                </a:cubicBezTo>
                <a:cubicBezTo>
                  <a:pt x="3647782" y="1698172"/>
                  <a:pt x="3649414" y="1679203"/>
                  <a:pt x="3654002" y="1660849"/>
                </a:cubicBezTo>
                <a:cubicBezTo>
                  <a:pt x="3658773" y="1641765"/>
                  <a:pt x="3672664" y="1604865"/>
                  <a:pt x="3672664" y="1604865"/>
                </a:cubicBezTo>
                <a:cubicBezTo>
                  <a:pt x="3675774" y="1586204"/>
                  <a:pt x="3677890" y="1567350"/>
                  <a:pt x="3681994" y="1548882"/>
                </a:cubicBezTo>
                <a:cubicBezTo>
                  <a:pt x="3684128" y="1539281"/>
                  <a:pt x="3689708" y="1530592"/>
                  <a:pt x="3691325" y="1520890"/>
                </a:cubicBezTo>
                <a:cubicBezTo>
                  <a:pt x="3695955" y="1493109"/>
                  <a:pt x="3695132" y="1464531"/>
                  <a:pt x="3700655" y="1436914"/>
                </a:cubicBezTo>
                <a:cubicBezTo>
                  <a:pt x="3704513" y="1417625"/>
                  <a:pt x="3714546" y="1400014"/>
                  <a:pt x="3719317" y="1380931"/>
                </a:cubicBezTo>
                <a:cubicBezTo>
                  <a:pt x="3725537" y="1356049"/>
                  <a:pt x="3729868" y="1330617"/>
                  <a:pt x="3737978" y="1306286"/>
                </a:cubicBezTo>
                <a:cubicBezTo>
                  <a:pt x="3744198" y="1287625"/>
                  <a:pt x="3750987" y="1269143"/>
                  <a:pt x="3756639" y="1250302"/>
                </a:cubicBezTo>
                <a:cubicBezTo>
                  <a:pt x="3760324" y="1238019"/>
                  <a:pt x="3760235" y="1224450"/>
                  <a:pt x="3765970" y="1212980"/>
                </a:cubicBezTo>
                <a:cubicBezTo>
                  <a:pt x="3769904" y="1205112"/>
                  <a:pt x="3778411" y="1200539"/>
                  <a:pt x="3784631" y="1194318"/>
                </a:cubicBezTo>
                <a:cubicBezTo>
                  <a:pt x="3808586" y="1098505"/>
                  <a:pt x="3776025" y="1217272"/>
                  <a:pt x="3812623" y="1119674"/>
                </a:cubicBezTo>
                <a:cubicBezTo>
                  <a:pt x="3817126" y="1107667"/>
                  <a:pt x="3816901" y="1094138"/>
                  <a:pt x="3821953" y="1082351"/>
                </a:cubicBezTo>
                <a:cubicBezTo>
                  <a:pt x="3826370" y="1072044"/>
                  <a:pt x="3835051" y="1064096"/>
                  <a:pt x="3840615" y="1054359"/>
                </a:cubicBezTo>
                <a:cubicBezTo>
                  <a:pt x="3847516" y="1042283"/>
                  <a:pt x="3853797" y="1029822"/>
                  <a:pt x="3859276" y="1017037"/>
                </a:cubicBezTo>
                <a:cubicBezTo>
                  <a:pt x="3863150" y="1007997"/>
                  <a:pt x="3863830" y="997643"/>
                  <a:pt x="3868606" y="989045"/>
                </a:cubicBezTo>
                <a:cubicBezTo>
                  <a:pt x="3879498" y="969439"/>
                  <a:pt x="3898837" y="954338"/>
                  <a:pt x="3905929" y="933061"/>
                </a:cubicBezTo>
                <a:lnTo>
                  <a:pt x="3924590" y="877078"/>
                </a:lnTo>
                <a:cubicBezTo>
                  <a:pt x="3927700" y="867747"/>
                  <a:pt x="3928465" y="857270"/>
                  <a:pt x="3933921" y="849086"/>
                </a:cubicBezTo>
                <a:cubicBezTo>
                  <a:pt x="3946362" y="830425"/>
                  <a:pt x="3964151" y="814379"/>
                  <a:pt x="3971243" y="793102"/>
                </a:cubicBezTo>
                <a:cubicBezTo>
                  <a:pt x="3992686" y="728772"/>
                  <a:pt x="3975994" y="751027"/>
                  <a:pt x="4008566" y="718457"/>
                </a:cubicBezTo>
                <a:cubicBezTo>
                  <a:pt x="4011676" y="709126"/>
                  <a:pt x="4013498" y="699262"/>
                  <a:pt x="4017896" y="690465"/>
                </a:cubicBezTo>
                <a:cubicBezTo>
                  <a:pt x="4029665" y="666926"/>
                  <a:pt x="4037863" y="661168"/>
                  <a:pt x="4055219" y="643812"/>
                </a:cubicBezTo>
                <a:cubicBezTo>
                  <a:pt x="4080098" y="569171"/>
                  <a:pt x="4042779" y="656252"/>
                  <a:pt x="4092541" y="606490"/>
                </a:cubicBezTo>
                <a:cubicBezTo>
                  <a:pt x="4099496" y="599535"/>
                  <a:pt x="4095728" y="586178"/>
                  <a:pt x="4101872" y="578498"/>
                </a:cubicBezTo>
                <a:cubicBezTo>
                  <a:pt x="4108877" y="569741"/>
                  <a:pt x="4120533" y="566057"/>
                  <a:pt x="4129864" y="559837"/>
                </a:cubicBezTo>
                <a:cubicBezTo>
                  <a:pt x="4183350" y="479606"/>
                  <a:pt x="4119220" y="581123"/>
                  <a:pt x="4157855" y="503853"/>
                </a:cubicBezTo>
                <a:cubicBezTo>
                  <a:pt x="4162870" y="493823"/>
                  <a:pt x="4170296" y="485192"/>
                  <a:pt x="4176517" y="475861"/>
                </a:cubicBezTo>
                <a:cubicBezTo>
                  <a:pt x="4199425" y="407138"/>
                  <a:pt x="4200988" y="430267"/>
                  <a:pt x="4185847" y="354563"/>
                </a:cubicBezTo>
                <a:cubicBezTo>
                  <a:pt x="4183918" y="344919"/>
                  <a:pt x="4182418" y="334440"/>
                  <a:pt x="4176517" y="326572"/>
                </a:cubicBezTo>
                <a:cubicBezTo>
                  <a:pt x="4163322" y="308978"/>
                  <a:pt x="4145415" y="295469"/>
                  <a:pt x="4129864" y="279918"/>
                </a:cubicBezTo>
                <a:cubicBezTo>
                  <a:pt x="4123643" y="273697"/>
                  <a:pt x="4116082" y="268577"/>
                  <a:pt x="4111202" y="261257"/>
                </a:cubicBezTo>
                <a:cubicBezTo>
                  <a:pt x="4104982" y="251926"/>
                  <a:pt x="4101298" y="240270"/>
                  <a:pt x="4092541" y="233265"/>
                </a:cubicBezTo>
                <a:cubicBezTo>
                  <a:pt x="4084861" y="227121"/>
                  <a:pt x="4073880" y="227045"/>
                  <a:pt x="4064549" y="223935"/>
                </a:cubicBezTo>
                <a:cubicBezTo>
                  <a:pt x="4027788" y="199428"/>
                  <a:pt x="4033868" y="199935"/>
                  <a:pt x="3980574" y="186612"/>
                </a:cubicBezTo>
                <a:lnTo>
                  <a:pt x="3905929" y="167951"/>
                </a:lnTo>
                <a:cubicBezTo>
                  <a:pt x="3896598" y="161731"/>
                  <a:pt x="3888437" y="153228"/>
                  <a:pt x="3877937" y="149290"/>
                </a:cubicBezTo>
                <a:cubicBezTo>
                  <a:pt x="3863088" y="143722"/>
                  <a:pt x="3846669" y="143805"/>
                  <a:pt x="3831284" y="139959"/>
                </a:cubicBezTo>
                <a:cubicBezTo>
                  <a:pt x="3821742" y="137574"/>
                  <a:pt x="3812834" y="133014"/>
                  <a:pt x="3803292" y="130629"/>
                </a:cubicBezTo>
                <a:cubicBezTo>
                  <a:pt x="3787907" y="126783"/>
                  <a:pt x="3771939" y="125471"/>
                  <a:pt x="3756639" y="121298"/>
                </a:cubicBezTo>
                <a:cubicBezTo>
                  <a:pt x="3737661" y="116122"/>
                  <a:pt x="3718919" y="109942"/>
                  <a:pt x="3700655" y="102637"/>
                </a:cubicBezTo>
                <a:cubicBezTo>
                  <a:pt x="3686396" y="96934"/>
                  <a:pt x="3645507" y="79519"/>
                  <a:pt x="3626011" y="74645"/>
                </a:cubicBezTo>
                <a:cubicBezTo>
                  <a:pt x="3610625" y="70798"/>
                  <a:pt x="3594657" y="69487"/>
                  <a:pt x="3579357" y="65314"/>
                </a:cubicBezTo>
                <a:cubicBezTo>
                  <a:pt x="3560380" y="60138"/>
                  <a:pt x="3542847" y="49435"/>
                  <a:pt x="3523374" y="46653"/>
                </a:cubicBezTo>
                <a:lnTo>
                  <a:pt x="3458060" y="37323"/>
                </a:lnTo>
                <a:cubicBezTo>
                  <a:pt x="3448729" y="34213"/>
                  <a:pt x="3439610" y="30378"/>
                  <a:pt x="3430068" y="27992"/>
                </a:cubicBezTo>
                <a:cubicBezTo>
                  <a:pt x="3385271" y="16792"/>
                  <a:pt x="3357340" y="15807"/>
                  <a:pt x="3308770" y="9331"/>
                </a:cubicBezTo>
                <a:lnTo>
                  <a:pt x="3243455" y="0"/>
                </a:lnTo>
                <a:lnTo>
                  <a:pt x="2217088" y="9331"/>
                </a:lnTo>
                <a:cubicBezTo>
                  <a:pt x="2209490" y="9462"/>
                  <a:pt x="2125982" y="24847"/>
                  <a:pt x="2114451" y="27992"/>
                </a:cubicBezTo>
                <a:cubicBezTo>
                  <a:pt x="2095474" y="33168"/>
                  <a:pt x="2077756" y="42795"/>
                  <a:pt x="2058468" y="46653"/>
                </a:cubicBezTo>
                <a:cubicBezTo>
                  <a:pt x="1999240" y="58499"/>
                  <a:pt x="2027201" y="52138"/>
                  <a:pt x="1974492" y="65314"/>
                </a:cubicBezTo>
                <a:cubicBezTo>
                  <a:pt x="1962051" y="71535"/>
                  <a:pt x="1949955" y="78497"/>
                  <a:pt x="1937170" y="83976"/>
                </a:cubicBezTo>
                <a:cubicBezTo>
                  <a:pt x="1887168" y="105406"/>
                  <a:pt x="1885039" y="84519"/>
                  <a:pt x="1815872" y="130629"/>
                </a:cubicBezTo>
                <a:cubicBezTo>
                  <a:pt x="1797211" y="143070"/>
                  <a:pt x="1779948" y="157921"/>
                  <a:pt x="1759888" y="167951"/>
                </a:cubicBezTo>
                <a:cubicBezTo>
                  <a:pt x="1696168" y="199811"/>
                  <a:pt x="1747335" y="172298"/>
                  <a:pt x="1694574" y="205274"/>
                </a:cubicBezTo>
                <a:cubicBezTo>
                  <a:pt x="1679195" y="214886"/>
                  <a:pt x="1663011" y="223205"/>
                  <a:pt x="1647921" y="233265"/>
                </a:cubicBezTo>
                <a:cubicBezTo>
                  <a:pt x="1634982" y="241891"/>
                  <a:pt x="1623338" y="252339"/>
                  <a:pt x="1610598" y="261257"/>
                </a:cubicBezTo>
                <a:cubicBezTo>
                  <a:pt x="1592224" y="274119"/>
                  <a:pt x="1572557" y="285123"/>
                  <a:pt x="1554615" y="298580"/>
                </a:cubicBezTo>
                <a:cubicBezTo>
                  <a:pt x="1547577" y="303858"/>
                  <a:pt x="1542711" y="311609"/>
                  <a:pt x="1535953" y="317241"/>
                </a:cubicBezTo>
                <a:cubicBezTo>
                  <a:pt x="1524006" y="327196"/>
                  <a:pt x="1511417" y="336381"/>
                  <a:pt x="1498631" y="345233"/>
                </a:cubicBezTo>
                <a:cubicBezTo>
                  <a:pt x="1470971" y="364382"/>
                  <a:pt x="1438443" y="377427"/>
                  <a:pt x="1414655" y="401216"/>
                </a:cubicBezTo>
                <a:cubicBezTo>
                  <a:pt x="1341412" y="474461"/>
                  <a:pt x="1374960" y="449452"/>
                  <a:pt x="1321349" y="485192"/>
                </a:cubicBezTo>
                <a:cubicBezTo>
                  <a:pt x="1275885" y="553389"/>
                  <a:pt x="1336393" y="472655"/>
                  <a:pt x="1265366" y="531845"/>
                </a:cubicBezTo>
                <a:cubicBezTo>
                  <a:pt x="1238334" y="554372"/>
                  <a:pt x="1218198" y="584508"/>
                  <a:pt x="1190721" y="606490"/>
                </a:cubicBezTo>
                <a:cubicBezTo>
                  <a:pt x="1175170" y="618931"/>
                  <a:pt x="1158804" y="630416"/>
                  <a:pt x="1144068" y="643812"/>
                </a:cubicBezTo>
                <a:cubicBezTo>
                  <a:pt x="1124540" y="661565"/>
                  <a:pt x="1102723" y="677837"/>
                  <a:pt x="1088084" y="699796"/>
                </a:cubicBezTo>
                <a:cubicBezTo>
                  <a:pt x="1081864" y="709127"/>
                  <a:pt x="1077352" y="719859"/>
                  <a:pt x="1069423" y="727788"/>
                </a:cubicBezTo>
                <a:cubicBezTo>
                  <a:pt x="1061494" y="735717"/>
                  <a:pt x="1050762" y="740229"/>
                  <a:pt x="1041431" y="746449"/>
                </a:cubicBezTo>
                <a:cubicBezTo>
                  <a:pt x="1014561" y="786754"/>
                  <a:pt x="1004417" y="803093"/>
                  <a:pt x="966786" y="849086"/>
                </a:cubicBezTo>
                <a:cubicBezTo>
                  <a:pt x="958430" y="859299"/>
                  <a:pt x="946895" y="866662"/>
                  <a:pt x="938794" y="877078"/>
                </a:cubicBezTo>
                <a:cubicBezTo>
                  <a:pt x="938785" y="877090"/>
                  <a:pt x="892146" y="947051"/>
                  <a:pt x="882811" y="961053"/>
                </a:cubicBezTo>
                <a:cubicBezTo>
                  <a:pt x="876590" y="970384"/>
                  <a:pt x="871154" y="980288"/>
                  <a:pt x="864149" y="989045"/>
                </a:cubicBezTo>
                <a:cubicBezTo>
                  <a:pt x="851708" y="1004596"/>
                  <a:pt x="838109" y="1019287"/>
                  <a:pt x="826827" y="1035698"/>
                </a:cubicBezTo>
                <a:cubicBezTo>
                  <a:pt x="803853" y="1069115"/>
                  <a:pt x="783543" y="1104289"/>
                  <a:pt x="761513" y="1138335"/>
                </a:cubicBezTo>
                <a:cubicBezTo>
                  <a:pt x="761504" y="1138349"/>
                  <a:pt x="686875" y="1250287"/>
                  <a:pt x="686868" y="1250302"/>
                </a:cubicBezTo>
                <a:cubicBezTo>
                  <a:pt x="677537" y="1268963"/>
                  <a:pt x="670077" y="1288684"/>
                  <a:pt x="658876" y="1306286"/>
                </a:cubicBezTo>
                <a:cubicBezTo>
                  <a:pt x="648184" y="1323088"/>
                  <a:pt x="632600" y="1336369"/>
                  <a:pt x="621553" y="1352939"/>
                </a:cubicBezTo>
                <a:cubicBezTo>
                  <a:pt x="613838" y="1364512"/>
                  <a:pt x="609793" y="1378185"/>
                  <a:pt x="602892" y="1390261"/>
                </a:cubicBezTo>
                <a:cubicBezTo>
                  <a:pt x="597328" y="1399998"/>
                  <a:pt x="589795" y="1408516"/>
                  <a:pt x="584231" y="1418253"/>
                </a:cubicBezTo>
                <a:cubicBezTo>
                  <a:pt x="536884" y="1501111"/>
                  <a:pt x="592369" y="1415378"/>
                  <a:pt x="546909" y="1483567"/>
                </a:cubicBezTo>
                <a:cubicBezTo>
                  <a:pt x="521802" y="1583992"/>
                  <a:pt x="537252" y="1534198"/>
                  <a:pt x="500255" y="1632857"/>
                </a:cubicBezTo>
                <a:cubicBezTo>
                  <a:pt x="496093" y="1657830"/>
                  <a:pt x="488118" y="1709399"/>
                  <a:pt x="481594" y="1735494"/>
                </a:cubicBezTo>
                <a:cubicBezTo>
                  <a:pt x="479209" y="1745036"/>
                  <a:pt x="475374" y="1754155"/>
                  <a:pt x="472264" y="1763486"/>
                </a:cubicBezTo>
                <a:cubicBezTo>
                  <a:pt x="469154" y="1807029"/>
                  <a:pt x="467072" y="1850657"/>
                  <a:pt x="462933" y="1894114"/>
                </a:cubicBezTo>
                <a:cubicBezTo>
                  <a:pt x="460848" y="1916008"/>
                  <a:pt x="455865" y="1937553"/>
                  <a:pt x="453602" y="1959429"/>
                </a:cubicBezTo>
                <a:cubicBezTo>
                  <a:pt x="446532" y="2027771"/>
                  <a:pt x="438372" y="2096081"/>
                  <a:pt x="434941" y="2164702"/>
                </a:cubicBezTo>
                <a:cubicBezTo>
                  <a:pt x="426609" y="2331353"/>
                  <a:pt x="429753" y="2319223"/>
                  <a:pt x="416280" y="2453951"/>
                </a:cubicBezTo>
                <a:cubicBezTo>
                  <a:pt x="415452" y="2462226"/>
                  <a:pt x="400406" y="2599567"/>
                  <a:pt x="397619" y="2612572"/>
                </a:cubicBezTo>
                <a:cubicBezTo>
                  <a:pt x="393497" y="2631806"/>
                  <a:pt x="389868" y="2652188"/>
                  <a:pt x="378957" y="2668555"/>
                </a:cubicBezTo>
                <a:lnTo>
                  <a:pt x="341635" y="2724539"/>
                </a:lnTo>
                <a:cubicBezTo>
                  <a:pt x="338525" y="2736980"/>
                  <a:pt x="337356" y="2750074"/>
                  <a:pt x="332304" y="2761861"/>
                </a:cubicBezTo>
                <a:cubicBezTo>
                  <a:pt x="327887" y="2772168"/>
                  <a:pt x="319207" y="2780116"/>
                  <a:pt x="313643" y="2789853"/>
                </a:cubicBezTo>
                <a:cubicBezTo>
                  <a:pt x="306742" y="2801930"/>
                  <a:pt x="301202" y="2814735"/>
                  <a:pt x="294982" y="2827176"/>
                </a:cubicBezTo>
                <a:cubicBezTo>
                  <a:pt x="289507" y="2854552"/>
                  <a:pt x="287078" y="2876720"/>
                  <a:pt x="276321" y="2901821"/>
                </a:cubicBezTo>
                <a:cubicBezTo>
                  <a:pt x="270842" y="2914606"/>
                  <a:pt x="263880" y="2926702"/>
                  <a:pt x="257660" y="2939143"/>
                </a:cubicBezTo>
                <a:cubicBezTo>
                  <a:pt x="235539" y="3049742"/>
                  <a:pt x="264614" y="2935159"/>
                  <a:pt x="229668" y="3013788"/>
                </a:cubicBezTo>
                <a:cubicBezTo>
                  <a:pt x="221679" y="3031763"/>
                  <a:pt x="215777" y="3050688"/>
                  <a:pt x="211006" y="3069772"/>
                </a:cubicBezTo>
                <a:cubicBezTo>
                  <a:pt x="208015" y="3081735"/>
                  <a:pt x="199040" y="3121697"/>
                  <a:pt x="192345" y="3135086"/>
                </a:cubicBezTo>
                <a:cubicBezTo>
                  <a:pt x="187330" y="3145116"/>
                  <a:pt x="179904" y="3153747"/>
                  <a:pt x="173684" y="3163078"/>
                </a:cubicBezTo>
                <a:cubicBezTo>
                  <a:pt x="167464" y="3187960"/>
                  <a:pt x="166493" y="3214783"/>
                  <a:pt x="155023" y="3237723"/>
                </a:cubicBezTo>
                <a:cubicBezTo>
                  <a:pt x="148803" y="3250164"/>
                  <a:pt x="142011" y="3262335"/>
                  <a:pt x="136362" y="3275045"/>
                </a:cubicBezTo>
                <a:cubicBezTo>
                  <a:pt x="88702" y="3382277"/>
                  <a:pt x="144982" y="3267133"/>
                  <a:pt x="99039" y="3359021"/>
                </a:cubicBezTo>
                <a:cubicBezTo>
                  <a:pt x="97018" y="3367105"/>
                  <a:pt x="86329" y="3413921"/>
                  <a:pt x="80378" y="3424335"/>
                </a:cubicBezTo>
                <a:cubicBezTo>
                  <a:pt x="72662" y="3437837"/>
                  <a:pt x="61717" y="3449216"/>
                  <a:pt x="52386" y="3461657"/>
                </a:cubicBezTo>
                <a:cubicBezTo>
                  <a:pt x="30179" y="3528280"/>
                  <a:pt x="44636" y="3501274"/>
                  <a:pt x="15064" y="3545633"/>
                </a:cubicBezTo>
                <a:cubicBezTo>
                  <a:pt x="-7492" y="3635854"/>
                  <a:pt x="-4987" y="3607969"/>
                  <a:pt x="24394" y="3769567"/>
                </a:cubicBezTo>
                <a:cubicBezTo>
                  <a:pt x="25968" y="3778222"/>
                  <a:pt x="36017" y="3782951"/>
                  <a:pt x="43055" y="3788229"/>
                </a:cubicBezTo>
                <a:cubicBezTo>
                  <a:pt x="43061" y="3788234"/>
                  <a:pt x="113032" y="3834879"/>
                  <a:pt x="127031" y="3844212"/>
                </a:cubicBezTo>
                <a:cubicBezTo>
                  <a:pt x="136362" y="3850433"/>
                  <a:pt x="144384" y="3859328"/>
                  <a:pt x="155023" y="3862874"/>
                </a:cubicBezTo>
                <a:lnTo>
                  <a:pt x="211006" y="3881535"/>
                </a:lnTo>
                <a:cubicBezTo>
                  <a:pt x="217227" y="3887755"/>
                  <a:pt x="221800" y="3896262"/>
                  <a:pt x="229668" y="3900196"/>
                </a:cubicBezTo>
                <a:cubicBezTo>
                  <a:pt x="247262" y="3908993"/>
                  <a:pt x="285651" y="3918857"/>
                  <a:pt x="285651" y="3918857"/>
                </a:cubicBezTo>
                <a:cubicBezTo>
                  <a:pt x="291872" y="3925077"/>
                  <a:pt x="296445" y="3933584"/>
                  <a:pt x="304313" y="3937518"/>
                </a:cubicBezTo>
                <a:cubicBezTo>
                  <a:pt x="321907" y="3946315"/>
                  <a:pt x="341635" y="3949960"/>
                  <a:pt x="360296" y="3956180"/>
                </a:cubicBezTo>
                <a:cubicBezTo>
                  <a:pt x="423300" y="3977182"/>
                  <a:pt x="345764" y="3952949"/>
                  <a:pt x="444272" y="3974841"/>
                </a:cubicBezTo>
                <a:cubicBezTo>
                  <a:pt x="453873" y="3976975"/>
                  <a:pt x="462933" y="3981062"/>
                  <a:pt x="472264" y="3984172"/>
                </a:cubicBezTo>
                <a:cubicBezTo>
                  <a:pt x="565570" y="3981062"/>
                  <a:pt x="659147" y="3982594"/>
                  <a:pt x="752182" y="3974841"/>
                </a:cubicBezTo>
                <a:cubicBezTo>
                  <a:pt x="771785" y="3973207"/>
                  <a:pt x="808166" y="3956180"/>
                  <a:pt x="808166" y="3956180"/>
                </a:cubicBezTo>
                <a:cubicBezTo>
                  <a:pt x="814386" y="3949959"/>
                  <a:pt x="819958" y="3943014"/>
                  <a:pt x="826827" y="3937518"/>
                </a:cubicBezTo>
                <a:cubicBezTo>
                  <a:pt x="835584" y="3930513"/>
                  <a:pt x="846890" y="3926786"/>
                  <a:pt x="854819" y="3918857"/>
                </a:cubicBezTo>
                <a:lnTo>
                  <a:pt x="854819" y="388153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v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73380" y="5928360"/>
            <a:ext cx="2476500" cy="838200"/>
          </a:xfrm>
          <a:prstGeom prst="rect">
            <a:avLst/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04" y="1019629"/>
            <a:ext cx="4914903" cy="57393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07" y="0"/>
            <a:ext cx="50292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11464" y="6255876"/>
            <a:ext cx="20826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adapted from Theuws et al. 2021a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193" y="107813"/>
            <a:ext cx="5747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Merovingian Oegstgeest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4532" y="650943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669952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18"/>
          <p:cNvSpPr/>
          <p:nvPr/>
        </p:nvSpPr>
        <p:spPr>
          <a:xfrm>
            <a:off x="451467" y="1464906"/>
            <a:ext cx="4195744" cy="3984172"/>
          </a:xfrm>
          <a:custGeom>
            <a:avLst/>
            <a:gdLst>
              <a:gd name="connsiteX0" fmla="*/ 854819 w 4195744"/>
              <a:gd name="connsiteY0" fmla="*/ 3881535 h 3984172"/>
              <a:gd name="connsiteX1" fmla="*/ 854819 w 4195744"/>
              <a:gd name="connsiteY1" fmla="*/ 3881535 h 3984172"/>
              <a:gd name="connsiteX2" fmla="*/ 1032100 w 4195744"/>
              <a:gd name="connsiteY2" fmla="*/ 3872204 h 3984172"/>
              <a:gd name="connsiteX3" fmla="*/ 1069423 w 4195744"/>
              <a:gd name="connsiteY3" fmla="*/ 3862874 h 3984172"/>
              <a:gd name="connsiteX4" fmla="*/ 1125406 w 4195744"/>
              <a:gd name="connsiteY4" fmla="*/ 3844212 h 3984172"/>
              <a:gd name="connsiteX5" fmla="*/ 1144068 w 4195744"/>
              <a:gd name="connsiteY5" fmla="*/ 3825551 h 3984172"/>
              <a:gd name="connsiteX6" fmla="*/ 1200051 w 4195744"/>
              <a:gd name="connsiteY6" fmla="*/ 3806890 h 3984172"/>
              <a:gd name="connsiteX7" fmla="*/ 1246704 w 4195744"/>
              <a:gd name="connsiteY7" fmla="*/ 3778898 h 3984172"/>
              <a:gd name="connsiteX8" fmla="*/ 1265366 w 4195744"/>
              <a:gd name="connsiteY8" fmla="*/ 3760237 h 3984172"/>
              <a:gd name="connsiteX9" fmla="*/ 1321349 w 4195744"/>
              <a:gd name="connsiteY9" fmla="*/ 3741576 h 3984172"/>
              <a:gd name="connsiteX10" fmla="*/ 1349341 w 4195744"/>
              <a:gd name="connsiteY10" fmla="*/ 3732245 h 3984172"/>
              <a:gd name="connsiteX11" fmla="*/ 1386664 w 4195744"/>
              <a:gd name="connsiteY11" fmla="*/ 3713584 h 3984172"/>
              <a:gd name="connsiteX12" fmla="*/ 1442647 w 4195744"/>
              <a:gd name="connsiteY12" fmla="*/ 3694923 h 3984172"/>
              <a:gd name="connsiteX13" fmla="*/ 1461309 w 4195744"/>
              <a:gd name="connsiteY13" fmla="*/ 3676261 h 3984172"/>
              <a:gd name="connsiteX14" fmla="*/ 1498631 w 4195744"/>
              <a:gd name="connsiteY14" fmla="*/ 3666931 h 3984172"/>
              <a:gd name="connsiteX15" fmla="*/ 1591937 w 4195744"/>
              <a:gd name="connsiteY15" fmla="*/ 3648270 h 3984172"/>
              <a:gd name="connsiteX16" fmla="*/ 1647921 w 4195744"/>
              <a:gd name="connsiteY16" fmla="*/ 3629608 h 3984172"/>
              <a:gd name="connsiteX17" fmla="*/ 1675913 w 4195744"/>
              <a:gd name="connsiteY17" fmla="*/ 3620278 h 3984172"/>
              <a:gd name="connsiteX18" fmla="*/ 1713235 w 4195744"/>
              <a:gd name="connsiteY18" fmla="*/ 3610947 h 3984172"/>
              <a:gd name="connsiteX19" fmla="*/ 1741227 w 4195744"/>
              <a:gd name="connsiteY19" fmla="*/ 3601616 h 3984172"/>
              <a:gd name="connsiteX20" fmla="*/ 1853194 w 4195744"/>
              <a:gd name="connsiteY20" fmla="*/ 3582955 h 3984172"/>
              <a:gd name="connsiteX21" fmla="*/ 1899847 w 4195744"/>
              <a:gd name="connsiteY21" fmla="*/ 3573625 h 3984172"/>
              <a:gd name="connsiteX22" fmla="*/ 2151774 w 4195744"/>
              <a:gd name="connsiteY22" fmla="*/ 3582955 h 3984172"/>
              <a:gd name="connsiteX23" fmla="*/ 2273072 w 4195744"/>
              <a:gd name="connsiteY23" fmla="*/ 3592286 h 3984172"/>
              <a:gd name="connsiteX24" fmla="*/ 2375709 w 4195744"/>
              <a:gd name="connsiteY24" fmla="*/ 3582955 h 3984172"/>
              <a:gd name="connsiteX25" fmla="*/ 2459684 w 4195744"/>
              <a:gd name="connsiteY25" fmla="*/ 3536302 h 3984172"/>
              <a:gd name="connsiteX26" fmla="*/ 2478345 w 4195744"/>
              <a:gd name="connsiteY26" fmla="*/ 3508310 h 3984172"/>
              <a:gd name="connsiteX27" fmla="*/ 2506337 w 4195744"/>
              <a:gd name="connsiteY27" fmla="*/ 3489649 h 3984172"/>
              <a:gd name="connsiteX28" fmla="*/ 2562321 w 4195744"/>
              <a:gd name="connsiteY28" fmla="*/ 3433665 h 3984172"/>
              <a:gd name="connsiteX29" fmla="*/ 2608974 w 4195744"/>
              <a:gd name="connsiteY29" fmla="*/ 3368351 h 3984172"/>
              <a:gd name="connsiteX30" fmla="*/ 2655627 w 4195744"/>
              <a:gd name="connsiteY30" fmla="*/ 3275045 h 3984172"/>
              <a:gd name="connsiteX31" fmla="*/ 2674288 w 4195744"/>
              <a:gd name="connsiteY31" fmla="*/ 3237723 h 3984172"/>
              <a:gd name="connsiteX32" fmla="*/ 2702280 w 4195744"/>
              <a:gd name="connsiteY32" fmla="*/ 3163078 h 3984172"/>
              <a:gd name="connsiteX33" fmla="*/ 2711611 w 4195744"/>
              <a:gd name="connsiteY33" fmla="*/ 3107094 h 3984172"/>
              <a:gd name="connsiteX34" fmla="*/ 2748933 w 4195744"/>
              <a:gd name="connsiteY34" fmla="*/ 3023118 h 3984172"/>
              <a:gd name="connsiteX35" fmla="*/ 2758264 w 4195744"/>
              <a:gd name="connsiteY35" fmla="*/ 2985796 h 3984172"/>
              <a:gd name="connsiteX36" fmla="*/ 2776925 w 4195744"/>
              <a:gd name="connsiteY36" fmla="*/ 2939143 h 3984172"/>
              <a:gd name="connsiteX37" fmla="*/ 2804917 w 4195744"/>
              <a:gd name="connsiteY37" fmla="*/ 2827176 h 3984172"/>
              <a:gd name="connsiteX38" fmla="*/ 2814247 w 4195744"/>
              <a:gd name="connsiteY38" fmla="*/ 2799184 h 3984172"/>
              <a:gd name="connsiteX39" fmla="*/ 2851570 w 4195744"/>
              <a:gd name="connsiteY39" fmla="*/ 2724539 h 3984172"/>
              <a:gd name="connsiteX40" fmla="*/ 2860900 w 4195744"/>
              <a:gd name="connsiteY40" fmla="*/ 2677886 h 3984172"/>
              <a:gd name="connsiteX41" fmla="*/ 2879562 w 4195744"/>
              <a:gd name="connsiteY41" fmla="*/ 2649894 h 3984172"/>
              <a:gd name="connsiteX42" fmla="*/ 2898223 w 4195744"/>
              <a:gd name="connsiteY42" fmla="*/ 2575249 h 3984172"/>
              <a:gd name="connsiteX43" fmla="*/ 2916884 w 4195744"/>
              <a:gd name="connsiteY43" fmla="*/ 2547257 h 3984172"/>
              <a:gd name="connsiteX44" fmla="*/ 2935545 w 4195744"/>
              <a:gd name="connsiteY44" fmla="*/ 2509935 h 3984172"/>
              <a:gd name="connsiteX45" fmla="*/ 2963537 w 4195744"/>
              <a:gd name="connsiteY45" fmla="*/ 2481943 h 3984172"/>
              <a:gd name="connsiteX46" fmla="*/ 3000860 w 4195744"/>
              <a:gd name="connsiteY46" fmla="*/ 2425959 h 3984172"/>
              <a:gd name="connsiteX47" fmla="*/ 3019521 w 4195744"/>
              <a:gd name="connsiteY47" fmla="*/ 2397967 h 3984172"/>
              <a:gd name="connsiteX48" fmla="*/ 3056843 w 4195744"/>
              <a:gd name="connsiteY48" fmla="*/ 2341984 h 3984172"/>
              <a:gd name="connsiteX49" fmla="*/ 3075504 w 4195744"/>
              <a:gd name="connsiteY49" fmla="*/ 2313992 h 3984172"/>
              <a:gd name="connsiteX50" fmla="*/ 3103496 w 4195744"/>
              <a:gd name="connsiteY50" fmla="*/ 2286000 h 3984172"/>
              <a:gd name="connsiteX51" fmla="*/ 3122157 w 4195744"/>
              <a:gd name="connsiteY51" fmla="*/ 2258008 h 3984172"/>
              <a:gd name="connsiteX52" fmla="*/ 3187472 w 4195744"/>
              <a:gd name="connsiteY52" fmla="*/ 2220686 h 3984172"/>
              <a:gd name="connsiteX53" fmla="*/ 3224794 w 4195744"/>
              <a:gd name="connsiteY53" fmla="*/ 2192694 h 3984172"/>
              <a:gd name="connsiteX54" fmla="*/ 3336762 w 4195744"/>
              <a:gd name="connsiteY54" fmla="*/ 2146041 h 3984172"/>
              <a:gd name="connsiteX55" fmla="*/ 3392745 w 4195744"/>
              <a:gd name="connsiteY55" fmla="*/ 2099388 h 3984172"/>
              <a:gd name="connsiteX56" fmla="*/ 3420737 w 4195744"/>
              <a:gd name="connsiteY56" fmla="*/ 2090057 h 3984172"/>
              <a:gd name="connsiteX57" fmla="*/ 3476721 w 4195744"/>
              <a:gd name="connsiteY57" fmla="*/ 2034074 h 3984172"/>
              <a:gd name="connsiteX58" fmla="*/ 3495382 w 4195744"/>
              <a:gd name="connsiteY58" fmla="*/ 2015412 h 3984172"/>
              <a:gd name="connsiteX59" fmla="*/ 3532704 w 4195744"/>
              <a:gd name="connsiteY59" fmla="*/ 1968759 h 3984172"/>
              <a:gd name="connsiteX60" fmla="*/ 3551366 w 4195744"/>
              <a:gd name="connsiteY60" fmla="*/ 1940767 h 3984172"/>
              <a:gd name="connsiteX61" fmla="*/ 3616680 w 4195744"/>
              <a:gd name="connsiteY61" fmla="*/ 1828800 h 3984172"/>
              <a:gd name="connsiteX62" fmla="*/ 3626011 w 4195744"/>
              <a:gd name="connsiteY62" fmla="*/ 1791478 h 3984172"/>
              <a:gd name="connsiteX63" fmla="*/ 3635341 w 4195744"/>
              <a:gd name="connsiteY63" fmla="*/ 1744825 h 3984172"/>
              <a:gd name="connsiteX64" fmla="*/ 3644672 w 4195744"/>
              <a:gd name="connsiteY64" fmla="*/ 1716833 h 3984172"/>
              <a:gd name="connsiteX65" fmla="*/ 3654002 w 4195744"/>
              <a:gd name="connsiteY65" fmla="*/ 1660849 h 3984172"/>
              <a:gd name="connsiteX66" fmla="*/ 3672664 w 4195744"/>
              <a:gd name="connsiteY66" fmla="*/ 1604865 h 3984172"/>
              <a:gd name="connsiteX67" fmla="*/ 3681994 w 4195744"/>
              <a:gd name="connsiteY67" fmla="*/ 1548882 h 3984172"/>
              <a:gd name="connsiteX68" fmla="*/ 3691325 w 4195744"/>
              <a:gd name="connsiteY68" fmla="*/ 1520890 h 3984172"/>
              <a:gd name="connsiteX69" fmla="*/ 3700655 w 4195744"/>
              <a:gd name="connsiteY69" fmla="*/ 1436914 h 3984172"/>
              <a:gd name="connsiteX70" fmla="*/ 3719317 w 4195744"/>
              <a:gd name="connsiteY70" fmla="*/ 1380931 h 3984172"/>
              <a:gd name="connsiteX71" fmla="*/ 3737978 w 4195744"/>
              <a:gd name="connsiteY71" fmla="*/ 1306286 h 3984172"/>
              <a:gd name="connsiteX72" fmla="*/ 3756639 w 4195744"/>
              <a:gd name="connsiteY72" fmla="*/ 1250302 h 3984172"/>
              <a:gd name="connsiteX73" fmla="*/ 3765970 w 4195744"/>
              <a:gd name="connsiteY73" fmla="*/ 1212980 h 3984172"/>
              <a:gd name="connsiteX74" fmla="*/ 3784631 w 4195744"/>
              <a:gd name="connsiteY74" fmla="*/ 1194318 h 3984172"/>
              <a:gd name="connsiteX75" fmla="*/ 3812623 w 4195744"/>
              <a:gd name="connsiteY75" fmla="*/ 1119674 h 3984172"/>
              <a:gd name="connsiteX76" fmla="*/ 3821953 w 4195744"/>
              <a:gd name="connsiteY76" fmla="*/ 1082351 h 3984172"/>
              <a:gd name="connsiteX77" fmla="*/ 3840615 w 4195744"/>
              <a:gd name="connsiteY77" fmla="*/ 1054359 h 3984172"/>
              <a:gd name="connsiteX78" fmla="*/ 3859276 w 4195744"/>
              <a:gd name="connsiteY78" fmla="*/ 1017037 h 3984172"/>
              <a:gd name="connsiteX79" fmla="*/ 3868606 w 4195744"/>
              <a:gd name="connsiteY79" fmla="*/ 989045 h 3984172"/>
              <a:gd name="connsiteX80" fmla="*/ 3905929 w 4195744"/>
              <a:gd name="connsiteY80" fmla="*/ 933061 h 3984172"/>
              <a:gd name="connsiteX81" fmla="*/ 3924590 w 4195744"/>
              <a:gd name="connsiteY81" fmla="*/ 877078 h 3984172"/>
              <a:gd name="connsiteX82" fmla="*/ 3933921 w 4195744"/>
              <a:gd name="connsiteY82" fmla="*/ 849086 h 3984172"/>
              <a:gd name="connsiteX83" fmla="*/ 3971243 w 4195744"/>
              <a:gd name="connsiteY83" fmla="*/ 793102 h 3984172"/>
              <a:gd name="connsiteX84" fmla="*/ 4008566 w 4195744"/>
              <a:gd name="connsiteY84" fmla="*/ 718457 h 3984172"/>
              <a:gd name="connsiteX85" fmla="*/ 4017896 w 4195744"/>
              <a:gd name="connsiteY85" fmla="*/ 690465 h 3984172"/>
              <a:gd name="connsiteX86" fmla="*/ 4055219 w 4195744"/>
              <a:gd name="connsiteY86" fmla="*/ 643812 h 3984172"/>
              <a:gd name="connsiteX87" fmla="*/ 4092541 w 4195744"/>
              <a:gd name="connsiteY87" fmla="*/ 606490 h 3984172"/>
              <a:gd name="connsiteX88" fmla="*/ 4101872 w 4195744"/>
              <a:gd name="connsiteY88" fmla="*/ 578498 h 3984172"/>
              <a:gd name="connsiteX89" fmla="*/ 4129864 w 4195744"/>
              <a:gd name="connsiteY89" fmla="*/ 559837 h 3984172"/>
              <a:gd name="connsiteX90" fmla="*/ 4157855 w 4195744"/>
              <a:gd name="connsiteY90" fmla="*/ 503853 h 3984172"/>
              <a:gd name="connsiteX91" fmla="*/ 4176517 w 4195744"/>
              <a:gd name="connsiteY91" fmla="*/ 475861 h 3984172"/>
              <a:gd name="connsiteX92" fmla="*/ 4185847 w 4195744"/>
              <a:gd name="connsiteY92" fmla="*/ 354563 h 3984172"/>
              <a:gd name="connsiteX93" fmla="*/ 4176517 w 4195744"/>
              <a:gd name="connsiteY93" fmla="*/ 326572 h 3984172"/>
              <a:gd name="connsiteX94" fmla="*/ 4129864 w 4195744"/>
              <a:gd name="connsiteY94" fmla="*/ 279918 h 3984172"/>
              <a:gd name="connsiteX95" fmla="*/ 4111202 w 4195744"/>
              <a:gd name="connsiteY95" fmla="*/ 261257 h 3984172"/>
              <a:gd name="connsiteX96" fmla="*/ 4092541 w 4195744"/>
              <a:gd name="connsiteY96" fmla="*/ 233265 h 3984172"/>
              <a:gd name="connsiteX97" fmla="*/ 4064549 w 4195744"/>
              <a:gd name="connsiteY97" fmla="*/ 223935 h 3984172"/>
              <a:gd name="connsiteX98" fmla="*/ 3980574 w 4195744"/>
              <a:gd name="connsiteY98" fmla="*/ 186612 h 3984172"/>
              <a:gd name="connsiteX99" fmla="*/ 3905929 w 4195744"/>
              <a:gd name="connsiteY99" fmla="*/ 167951 h 3984172"/>
              <a:gd name="connsiteX100" fmla="*/ 3877937 w 4195744"/>
              <a:gd name="connsiteY100" fmla="*/ 149290 h 3984172"/>
              <a:gd name="connsiteX101" fmla="*/ 3831284 w 4195744"/>
              <a:gd name="connsiteY101" fmla="*/ 139959 h 3984172"/>
              <a:gd name="connsiteX102" fmla="*/ 3803292 w 4195744"/>
              <a:gd name="connsiteY102" fmla="*/ 130629 h 3984172"/>
              <a:gd name="connsiteX103" fmla="*/ 3756639 w 4195744"/>
              <a:gd name="connsiteY103" fmla="*/ 121298 h 3984172"/>
              <a:gd name="connsiteX104" fmla="*/ 3700655 w 4195744"/>
              <a:gd name="connsiteY104" fmla="*/ 102637 h 3984172"/>
              <a:gd name="connsiteX105" fmla="*/ 3626011 w 4195744"/>
              <a:gd name="connsiteY105" fmla="*/ 74645 h 3984172"/>
              <a:gd name="connsiteX106" fmla="*/ 3579357 w 4195744"/>
              <a:gd name="connsiteY106" fmla="*/ 65314 h 3984172"/>
              <a:gd name="connsiteX107" fmla="*/ 3523374 w 4195744"/>
              <a:gd name="connsiteY107" fmla="*/ 46653 h 3984172"/>
              <a:gd name="connsiteX108" fmla="*/ 3458060 w 4195744"/>
              <a:gd name="connsiteY108" fmla="*/ 37323 h 3984172"/>
              <a:gd name="connsiteX109" fmla="*/ 3430068 w 4195744"/>
              <a:gd name="connsiteY109" fmla="*/ 27992 h 3984172"/>
              <a:gd name="connsiteX110" fmla="*/ 3308770 w 4195744"/>
              <a:gd name="connsiteY110" fmla="*/ 9331 h 3984172"/>
              <a:gd name="connsiteX111" fmla="*/ 3243455 w 4195744"/>
              <a:gd name="connsiteY111" fmla="*/ 0 h 3984172"/>
              <a:gd name="connsiteX112" fmla="*/ 2217088 w 4195744"/>
              <a:gd name="connsiteY112" fmla="*/ 9331 h 3984172"/>
              <a:gd name="connsiteX113" fmla="*/ 2114451 w 4195744"/>
              <a:gd name="connsiteY113" fmla="*/ 27992 h 3984172"/>
              <a:gd name="connsiteX114" fmla="*/ 2058468 w 4195744"/>
              <a:gd name="connsiteY114" fmla="*/ 46653 h 3984172"/>
              <a:gd name="connsiteX115" fmla="*/ 1974492 w 4195744"/>
              <a:gd name="connsiteY115" fmla="*/ 65314 h 3984172"/>
              <a:gd name="connsiteX116" fmla="*/ 1937170 w 4195744"/>
              <a:gd name="connsiteY116" fmla="*/ 83976 h 3984172"/>
              <a:gd name="connsiteX117" fmla="*/ 1815872 w 4195744"/>
              <a:gd name="connsiteY117" fmla="*/ 130629 h 3984172"/>
              <a:gd name="connsiteX118" fmla="*/ 1759888 w 4195744"/>
              <a:gd name="connsiteY118" fmla="*/ 167951 h 3984172"/>
              <a:gd name="connsiteX119" fmla="*/ 1694574 w 4195744"/>
              <a:gd name="connsiteY119" fmla="*/ 205274 h 3984172"/>
              <a:gd name="connsiteX120" fmla="*/ 1647921 w 4195744"/>
              <a:gd name="connsiteY120" fmla="*/ 233265 h 3984172"/>
              <a:gd name="connsiteX121" fmla="*/ 1610598 w 4195744"/>
              <a:gd name="connsiteY121" fmla="*/ 261257 h 3984172"/>
              <a:gd name="connsiteX122" fmla="*/ 1554615 w 4195744"/>
              <a:gd name="connsiteY122" fmla="*/ 298580 h 3984172"/>
              <a:gd name="connsiteX123" fmla="*/ 1535953 w 4195744"/>
              <a:gd name="connsiteY123" fmla="*/ 317241 h 3984172"/>
              <a:gd name="connsiteX124" fmla="*/ 1498631 w 4195744"/>
              <a:gd name="connsiteY124" fmla="*/ 345233 h 3984172"/>
              <a:gd name="connsiteX125" fmla="*/ 1414655 w 4195744"/>
              <a:gd name="connsiteY125" fmla="*/ 401216 h 3984172"/>
              <a:gd name="connsiteX126" fmla="*/ 1321349 w 4195744"/>
              <a:gd name="connsiteY126" fmla="*/ 485192 h 3984172"/>
              <a:gd name="connsiteX127" fmla="*/ 1265366 w 4195744"/>
              <a:gd name="connsiteY127" fmla="*/ 531845 h 3984172"/>
              <a:gd name="connsiteX128" fmla="*/ 1190721 w 4195744"/>
              <a:gd name="connsiteY128" fmla="*/ 606490 h 3984172"/>
              <a:gd name="connsiteX129" fmla="*/ 1144068 w 4195744"/>
              <a:gd name="connsiteY129" fmla="*/ 643812 h 3984172"/>
              <a:gd name="connsiteX130" fmla="*/ 1088084 w 4195744"/>
              <a:gd name="connsiteY130" fmla="*/ 699796 h 3984172"/>
              <a:gd name="connsiteX131" fmla="*/ 1069423 w 4195744"/>
              <a:gd name="connsiteY131" fmla="*/ 727788 h 3984172"/>
              <a:gd name="connsiteX132" fmla="*/ 1041431 w 4195744"/>
              <a:gd name="connsiteY132" fmla="*/ 746449 h 3984172"/>
              <a:gd name="connsiteX133" fmla="*/ 966786 w 4195744"/>
              <a:gd name="connsiteY133" fmla="*/ 849086 h 3984172"/>
              <a:gd name="connsiteX134" fmla="*/ 938794 w 4195744"/>
              <a:gd name="connsiteY134" fmla="*/ 877078 h 3984172"/>
              <a:gd name="connsiteX135" fmla="*/ 882811 w 4195744"/>
              <a:gd name="connsiteY135" fmla="*/ 961053 h 3984172"/>
              <a:gd name="connsiteX136" fmla="*/ 864149 w 4195744"/>
              <a:gd name="connsiteY136" fmla="*/ 989045 h 3984172"/>
              <a:gd name="connsiteX137" fmla="*/ 826827 w 4195744"/>
              <a:gd name="connsiteY137" fmla="*/ 1035698 h 3984172"/>
              <a:gd name="connsiteX138" fmla="*/ 761513 w 4195744"/>
              <a:gd name="connsiteY138" fmla="*/ 1138335 h 3984172"/>
              <a:gd name="connsiteX139" fmla="*/ 686868 w 4195744"/>
              <a:gd name="connsiteY139" fmla="*/ 1250302 h 3984172"/>
              <a:gd name="connsiteX140" fmla="*/ 658876 w 4195744"/>
              <a:gd name="connsiteY140" fmla="*/ 1306286 h 3984172"/>
              <a:gd name="connsiteX141" fmla="*/ 621553 w 4195744"/>
              <a:gd name="connsiteY141" fmla="*/ 1352939 h 3984172"/>
              <a:gd name="connsiteX142" fmla="*/ 602892 w 4195744"/>
              <a:gd name="connsiteY142" fmla="*/ 1390261 h 3984172"/>
              <a:gd name="connsiteX143" fmla="*/ 584231 w 4195744"/>
              <a:gd name="connsiteY143" fmla="*/ 1418253 h 3984172"/>
              <a:gd name="connsiteX144" fmla="*/ 546909 w 4195744"/>
              <a:gd name="connsiteY144" fmla="*/ 1483567 h 3984172"/>
              <a:gd name="connsiteX145" fmla="*/ 500255 w 4195744"/>
              <a:gd name="connsiteY145" fmla="*/ 1632857 h 3984172"/>
              <a:gd name="connsiteX146" fmla="*/ 481594 w 4195744"/>
              <a:gd name="connsiteY146" fmla="*/ 1735494 h 3984172"/>
              <a:gd name="connsiteX147" fmla="*/ 472264 w 4195744"/>
              <a:gd name="connsiteY147" fmla="*/ 1763486 h 3984172"/>
              <a:gd name="connsiteX148" fmla="*/ 462933 w 4195744"/>
              <a:gd name="connsiteY148" fmla="*/ 1894114 h 3984172"/>
              <a:gd name="connsiteX149" fmla="*/ 453602 w 4195744"/>
              <a:gd name="connsiteY149" fmla="*/ 1959429 h 3984172"/>
              <a:gd name="connsiteX150" fmla="*/ 434941 w 4195744"/>
              <a:gd name="connsiteY150" fmla="*/ 2164702 h 3984172"/>
              <a:gd name="connsiteX151" fmla="*/ 416280 w 4195744"/>
              <a:gd name="connsiteY151" fmla="*/ 2453951 h 3984172"/>
              <a:gd name="connsiteX152" fmla="*/ 397619 w 4195744"/>
              <a:gd name="connsiteY152" fmla="*/ 2612572 h 3984172"/>
              <a:gd name="connsiteX153" fmla="*/ 378957 w 4195744"/>
              <a:gd name="connsiteY153" fmla="*/ 2668555 h 3984172"/>
              <a:gd name="connsiteX154" fmla="*/ 341635 w 4195744"/>
              <a:gd name="connsiteY154" fmla="*/ 2724539 h 3984172"/>
              <a:gd name="connsiteX155" fmla="*/ 332304 w 4195744"/>
              <a:gd name="connsiteY155" fmla="*/ 2761861 h 3984172"/>
              <a:gd name="connsiteX156" fmla="*/ 313643 w 4195744"/>
              <a:gd name="connsiteY156" fmla="*/ 2789853 h 3984172"/>
              <a:gd name="connsiteX157" fmla="*/ 294982 w 4195744"/>
              <a:gd name="connsiteY157" fmla="*/ 2827176 h 3984172"/>
              <a:gd name="connsiteX158" fmla="*/ 276321 w 4195744"/>
              <a:gd name="connsiteY158" fmla="*/ 2901821 h 3984172"/>
              <a:gd name="connsiteX159" fmla="*/ 257660 w 4195744"/>
              <a:gd name="connsiteY159" fmla="*/ 2939143 h 3984172"/>
              <a:gd name="connsiteX160" fmla="*/ 229668 w 4195744"/>
              <a:gd name="connsiteY160" fmla="*/ 3013788 h 3984172"/>
              <a:gd name="connsiteX161" fmla="*/ 211006 w 4195744"/>
              <a:gd name="connsiteY161" fmla="*/ 3069772 h 3984172"/>
              <a:gd name="connsiteX162" fmla="*/ 192345 w 4195744"/>
              <a:gd name="connsiteY162" fmla="*/ 3135086 h 3984172"/>
              <a:gd name="connsiteX163" fmla="*/ 173684 w 4195744"/>
              <a:gd name="connsiteY163" fmla="*/ 3163078 h 3984172"/>
              <a:gd name="connsiteX164" fmla="*/ 155023 w 4195744"/>
              <a:gd name="connsiteY164" fmla="*/ 3237723 h 3984172"/>
              <a:gd name="connsiteX165" fmla="*/ 136362 w 4195744"/>
              <a:gd name="connsiteY165" fmla="*/ 3275045 h 3984172"/>
              <a:gd name="connsiteX166" fmla="*/ 99039 w 4195744"/>
              <a:gd name="connsiteY166" fmla="*/ 3359021 h 3984172"/>
              <a:gd name="connsiteX167" fmla="*/ 80378 w 4195744"/>
              <a:gd name="connsiteY167" fmla="*/ 3424335 h 3984172"/>
              <a:gd name="connsiteX168" fmla="*/ 52386 w 4195744"/>
              <a:gd name="connsiteY168" fmla="*/ 3461657 h 3984172"/>
              <a:gd name="connsiteX169" fmla="*/ 15064 w 4195744"/>
              <a:gd name="connsiteY169" fmla="*/ 3545633 h 3984172"/>
              <a:gd name="connsiteX170" fmla="*/ 24394 w 4195744"/>
              <a:gd name="connsiteY170" fmla="*/ 3769567 h 3984172"/>
              <a:gd name="connsiteX171" fmla="*/ 43055 w 4195744"/>
              <a:gd name="connsiteY171" fmla="*/ 3788229 h 3984172"/>
              <a:gd name="connsiteX172" fmla="*/ 127031 w 4195744"/>
              <a:gd name="connsiteY172" fmla="*/ 3844212 h 3984172"/>
              <a:gd name="connsiteX173" fmla="*/ 155023 w 4195744"/>
              <a:gd name="connsiteY173" fmla="*/ 3862874 h 3984172"/>
              <a:gd name="connsiteX174" fmla="*/ 211006 w 4195744"/>
              <a:gd name="connsiteY174" fmla="*/ 3881535 h 3984172"/>
              <a:gd name="connsiteX175" fmla="*/ 229668 w 4195744"/>
              <a:gd name="connsiteY175" fmla="*/ 3900196 h 3984172"/>
              <a:gd name="connsiteX176" fmla="*/ 285651 w 4195744"/>
              <a:gd name="connsiteY176" fmla="*/ 3918857 h 3984172"/>
              <a:gd name="connsiteX177" fmla="*/ 304313 w 4195744"/>
              <a:gd name="connsiteY177" fmla="*/ 3937518 h 3984172"/>
              <a:gd name="connsiteX178" fmla="*/ 360296 w 4195744"/>
              <a:gd name="connsiteY178" fmla="*/ 3956180 h 3984172"/>
              <a:gd name="connsiteX179" fmla="*/ 444272 w 4195744"/>
              <a:gd name="connsiteY179" fmla="*/ 3974841 h 3984172"/>
              <a:gd name="connsiteX180" fmla="*/ 472264 w 4195744"/>
              <a:gd name="connsiteY180" fmla="*/ 3984172 h 3984172"/>
              <a:gd name="connsiteX181" fmla="*/ 752182 w 4195744"/>
              <a:gd name="connsiteY181" fmla="*/ 3974841 h 3984172"/>
              <a:gd name="connsiteX182" fmla="*/ 808166 w 4195744"/>
              <a:gd name="connsiteY182" fmla="*/ 3956180 h 3984172"/>
              <a:gd name="connsiteX183" fmla="*/ 826827 w 4195744"/>
              <a:gd name="connsiteY183" fmla="*/ 3937518 h 3984172"/>
              <a:gd name="connsiteX184" fmla="*/ 854819 w 4195744"/>
              <a:gd name="connsiteY184" fmla="*/ 3918857 h 3984172"/>
              <a:gd name="connsiteX185" fmla="*/ 854819 w 4195744"/>
              <a:gd name="connsiteY185" fmla="*/ 3881535 h 39841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4195744" h="3984172">
                <a:moveTo>
                  <a:pt x="854819" y="3881535"/>
                </a:moveTo>
                <a:lnTo>
                  <a:pt x="854819" y="3881535"/>
                </a:lnTo>
                <a:cubicBezTo>
                  <a:pt x="913913" y="3878425"/>
                  <a:pt x="973147" y="3877330"/>
                  <a:pt x="1032100" y="3872204"/>
                </a:cubicBezTo>
                <a:cubicBezTo>
                  <a:pt x="1044876" y="3871093"/>
                  <a:pt x="1057140" y="3866559"/>
                  <a:pt x="1069423" y="3862874"/>
                </a:cubicBezTo>
                <a:cubicBezTo>
                  <a:pt x="1088264" y="3857222"/>
                  <a:pt x="1125406" y="3844212"/>
                  <a:pt x="1125406" y="3844212"/>
                </a:cubicBezTo>
                <a:cubicBezTo>
                  <a:pt x="1131627" y="3837992"/>
                  <a:pt x="1136200" y="3829485"/>
                  <a:pt x="1144068" y="3825551"/>
                </a:cubicBezTo>
                <a:cubicBezTo>
                  <a:pt x="1161662" y="3816754"/>
                  <a:pt x="1200051" y="3806890"/>
                  <a:pt x="1200051" y="3806890"/>
                </a:cubicBezTo>
                <a:cubicBezTo>
                  <a:pt x="1247337" y="3759607"/>
                  <a:pt x="1186141" y="3815236"/>
                  <a:pt x="1246704" y="3778898"/>
                </a:cubicBezTo>
                <a:cubicBezTo>
                  <a:pt x="1254247" y="3774372"/>
                  <a:pt x="1257498" y="3764171"/>
                  <a:pt x="1265366" y="3760237"/>
                </a:cubicBezTo>
                <a:cubicBezTo>
                  <a:pt x="1282960" y="3751440"/>
                  <a:pt x="1302688" y="3747796"/>
                  <a:pt x="1321349" y="3741576"/>
                </a:cubicBezTo>
                <a:cubicBezTo>
                  <a:pt x="1330680" y="3738466"/>
                  <a:pt x="1340544" y="3736643"/>
                  <a:pt x="1349341" y="3732245"/>
                </a:cubicBezTo>
                <a:cubicBezTo>
                  <a:pt x="1361782" y="3726025"/>
                  <a:pt x="1373749" y="3718750"/>
                  <a:pt x="1386664" y="3713584"/>
                </a:cubicBezTo>
                <a:cubicBezTo>
                  <a:pt x="1404928" y="3706279"/>
                  <a:pt x="1442647" y="3694923"/>
                  <a:pt x="1442647" y="3694923"/>
                </a:cubicBezTo>
                <a:cubicBezTo>
                  <a:pt x="1448868" y="3688702"/>
                  <a:pt x="1453440" y="3680195"/>
                  <a:pt x="1461309" y="3676261"/>
                </a:cubicBezTo>
                <a:cubicBezTo>
                  <a:pt x="1472779" y="3670526"/>
                  <a:pt x="1486057" y="3669446"/>
                  <a:pt x="1498631" y="3666931"/>
                </a:cubicBezTo>
                <a:cubicBezTo>
                  <a:pt x="1549054" y="3656846"/>
                  <a:pt x="1548604" y="3661270"/>
                  <a:pt x="1591937" y="3648270"/>
                </a:cubicBezTo>
                <a:cubicBezTo>
                  <a:pt x="1610778" y="3642618"/>
                  <a:pt x="1629260" y="3635828"/>
                  <a:pt x="1647921" y="3629608"/>
                </a:cubicBezTo>
                <a:cubicBezTo>
                  <a:pt x="1657252" y="3626498"/>
                  <a:pt x="1666371" y="3622664"/>
                  <a:pt x="1675913" y="3620278"/>
                </a:cubicBezTo>
                <a:cubicBezTo>
                  <a:pt x="1688354" y="3617168"/>
                  <a:pt x="1700905" y="3614470"/>
                  <a:pt x="1713235" y="3610947"/>
                </a:cubicBezTo>
                <a:cubicBezTo>
                  <a:pt x="1722692" y="3608245"/>
                  <a:pt x="1731583" y="3603545"/>
                  <a:pt x="1741227" y="3601616"/>
                </a:cubicBezTo>
                <a:cubicBezTo>
                  <a:pt x="1778329" y="3594195"/>
                  <a:pt x="1816092" y="3590375"/>
                  <a:pt x="1853194" y="3582955"/>
                </a:cubicBezTo>
                <a:lnTo>
                  <a:pt x="1899847" y="3573625"/>
                </a:lnTo>
                <a:lnTo>
                  <a:pt x="2151774" y="3582955"/>
                </a:lnTo>
                <a:cubicBezTo>
                  <a:pt x="2192276" y="3584980"/>
                  <a:pt x="2232520" y="3592286"/>
                  <a:pt x="2273072" y="3592286"/>
                </a:cubicBezTo>
                <a:cubicBezTo>
                  <a:pt x="2307425" y="3592286"/>
                  <a:pt x="2341497" y="3586065"/>
                  <a:pt x="2375709" y="3582955"/>
                </a:cubicBezTo>
                <a:cubicBezTo>
                  <a:pt x="2439876" y="3540177"/>
                  <a:pt x="2410415" y="3552725"/>
                  <a:pt x="2459684" y="3536302"/>
                </a:cubicBezTo>
                <a:cubicBezTo>
                  <a:pt x="2465904" y="3526971"/>
                  <a:pt x="2470416" y="3516239"/>
                  <a:pt x="2478345" y="3508310"/>
                </a:cubicBezTo>
                <a:cubicBezTo>
                  <a:pt x="2486274" y="3500381"/>
                  <a:pt x="2497956" y="3497099"/>
                  <a:pt x="2506337" y="3489649"/>
                </a:cubicBezTo>
                <a:cubicBezTo>
                  <a:pt x="2526062" y="3472116"/>
                  <a:pt x="2546486" y="3454778"/>
                  <a:pt x="2562321" y="3433665"/>
                </a:cubicBezTo>
                <a:cubicBezTo>
                  <a:pt x="2571244" y="3421767"/>
                  <a:pt x="2600290" y="3384479"/>
                  <a:pt x="2608974" y="3368351"/>
                </a:cubicBezTo>
                <a:cubicBezTo>
                  <a:pt x="2625460" y="3337734"/>
                  <a:pt x="2640076" y="3306147"/>
                  <a:pt x="2655627" y="3275045"/>
                </a:cubicBezTo>
                <a:cubicBezTo>
                  <a:pt x="2661847" y="3262604"/>
                  <a:pt x="2669889" y="3250918"/>
                  <a:pt x="2674288" y="3237723"/>
                </a:cubicBezTo>
                <a:cubicBezTo>
                  <a:pt x="2688916" y="3193842"/>
                  <a:pt x="2679966" y="3218863"/>
                  <a:pt x="2702280" y="3163078"/>
                </a:cubicBezTo>
                <a:cubicBezTo>
                  <a:pt x="2705390" y="3144417"/>
                  <a:pt x="2706633" y="3125346"/>
                  <a:pt x="2711611" y="3107094"/>
                </a:cubicBezTo>
                <a:cubicBezTo>
                  <a:pt x="2728632" y="3044684"/>
                  <a:pt x="2728434" y="3077782"/>
                  <a:pt x="2748933" y="3023118"/>
                </a:cubicBezTo>
                <a:cubicBezTo>
                  <a:pt x="2753436" y="3011111"/>
                  <a:pt x="2754209" y="2997962"/>
                  <a:pt x="2758264" y="2985796"/>
                </a:cubicBezTo>
                <a:cubicBezTo>
                  <a:pt x="2763561" y="2969907"/>
                  <a:pt x="2772199" y="2955211"/>
                  <a:pt x="2776925" y="2939143"/>
                </a:cubicBezTo>
                <a:cubicBezTo>
                  <a:pt x="2787780" y="2902235"/>
                  <a:pt x="2792752" y="2863673"/>
                  <a:pt x="2804917" y="2827176"/>
                </a:cubicBezTo>
                <a:cubicBezTo>
                  <a:pt x="2808027" y="2817845"/>
                  <a:pt x="2810177" y="2808138"/>
                  <a:pt x="2814247" y="2799184"/>
                </a:cubicBezTo>
                <a:cubicBezTo>
                  <a:pt x="2825758" y="2773859"/>
                  <a:pt x="2851570" y="2724539"/>
                  <a:pt x="2851570" y="2724539"/>
                </a:cubicBezTo>
                <a:cubicBezTo>
                  <a:pt x="2854680" y="2708988"/>
                  <a:pt x="2855332" y="2692735"/>
                  <a:pt x="2860900" y="2677886"/>
                </a:cubicBezTo>
                <a:cubicBezTo>
                  <a:pt x="2864838" y="2667386"/>
                  <a:pt x="2875730" y="2660433"/>
                  <a:pt x="2879562" y="2649894"/>
                </a:cubicBezTo>
                <a:cubicBezTo>
                  <a:pt x="2888327" y="2625791"/>
                  <a:pt x="2883997" y="2596589"/>
                  <a:pt x="2898223" y="2575249"/>
                </a:cubicBezTo>
                <a:cubicBezTo>
                  <a:pt x="2904443" y="2565918"/>
                  <a:pt x="2911320" y="2556994"/>
                  <a:pt x="2916884" y="2547257"/>
                </a:cubicBezTo>
                <a:cubicBezTo>
                  <a:pt x="2923785" y="2535181"/>
                  <a:pt x="2927460" y="2521253"/>
                  <a:pt x="2935545" y="2509935"/>
                </a:cubicBezTo>
                <a:cubicBezTo>
                  <a:pt x="2943215" y="2499197"/>
                  <a:pt x="2955436" y="2492359"/>
                  <a:pt x="2963537" y="2481943"/>
                </a:cubicBezTo>
                <a:cubicBezTo>
                  <a:pt x="2977307" y="2464239"/>
                  <a:pt x="2988419" y="2444620"/>
                  <a:pt x="3000860" y="2425959"/>
                </a:cubicBezTo>
                <a:lnTo>
                  <a:pt x="3019521" y="2397967"/>
                </a:lnTo>
                <a:cubicBezTo>
                  <a:pt x="3035918" y="2348775"/>
                  <a:pt x="3018014" y="2388579"/>
                  <a:pt x="3056843" y="2341984"/>
                </a:cubicBezTo>
                <a:cubicBezTo>
                  <a:pt x="3064022" y="2333369"/>
                  <a:pt x="3068325" y="2322607"/>
                  <a:pt x="3075504" y="2313992"/>
                </a:cubicBezTo>
                <a:cubicBezTo>
                  <a:pt x="3083952" y="2303855"/>
                  <a:pt x="3095048" y="2296137"/>
                  <a:pt x="3103496" y="2286000"/>
                </a:cubicBezTo>
                <a:cubicBezTo>
                  <a:pt x="3110675" y="2277385"/>
                  <a:pt x="3113305" y="2264893"/>
                  <a:pt x="3122157" y="2258008"/>
                </a:cubicBezTo>
                <a:cubicBezTo>
                  <a:pt x="3141950" y="2242613"/>
                  <a:pt x="3166317" y="2234148"/>
                  <a:pt x="3187472" y="2220686"/>
                </a:cubicBezTo>
                <a:cubicBezTo>
                  <a:pt x="3200592" y="2212337"/>
                  <a:pt x="3211361" y="2200530"/>
                  <a:pt x="3224794" y="2192694"/>
                </a:cubicBezTo>
                <a:cubicBezTo>
                  <a:pt x="3289378" y="2155020"/>
                  <a:pt x="3282377" y="2159638"/>
                  <a:pt x="3336762" y="2146041"/>
                </a:cubicBezTo>
                <a:cubicBezTo>
                  <a:pt x="3357399" y="2125403"/>
                  <a:pt x="3366762" y="2112379"/>
                  <a:pt x="3392745" y="2099388"/>
                </a:cubicBezTo>
                <a:cubicBezTo>
                  <a:pt x="3401542" y="2094989"/>
                  <a:pt x="3411406" y="2093167"/>
                  <a:pt x="3420737" y="2090057"/>
                </a:cubicBezTo>
                <a:lnTo>
                  <a:pt x="3476721" y="2034074"/>
                </a:lnTo>
                <a:cubicBezTo>
                  <a:pt x="3482942" y="2027853"/>
                  <a:pt x="3490502" y="2022732"/>
                  <a:pt x="3495382" y="2015412"/>
                </a:cubicBezTo>
                <a:cubicBezTo>
                  <a:pt x="3552816" y="1929263"/>
                  <a:pt x="3479525" y="2035233"/>
                  <a:pt x="3532704" y="1968759"/>
                </a:cubicBezTo>
                <a:cubicBezTo>
                  <a:pt x="3539709" y="1960002"/>
                  <a:pt x="3544848" y="1949892"/>
                  <a:pt x="3551366" y="1940767"/>
                </a:cubicBezTo>
                <a:cubicBezTo>
                  <a:pt x="3578154" y="1903264"/>
                  <a:pt x="3604413" y="1877866"/>
                  <a:pt x="3616680" y="1828800"/>
                </a:cubicBezTo>
                <a:cubicBezTo>
                  <a:pt x="3619790" y="1816359"/>
                  <a:pt x="3623229" y="1803996"/>
                  <a:pt x="3626011" y="1791478"/>
                </a:cubicBezTo>
                <a:cubicBezTo>
                  <a:pt x="3629451" y="1775997"/>
                  <a:pt x="3631495" y="1760210"/>
                  <a:pt x="3635341" y="1744825"/>
                </a:cubicBezTo>
                <a:cubicBezTo>
                  <a:pt x="3637726" y="1735283"/>
                  <a:pt x="3641562" y="1726164"/>
                  <a:pt x="3644672" y="1716833"/>
                </a:cubicBezTo>
                <a:cubicBezTo>
                  <a:pt x="3647782" y="1698172"/>
                  <a:pt x="3649414" y="1679203"/>
                  <a:pt x="3654002" y="1660849"/>
                </a:cubicBezTo>
                <a:cubicBezTo>
                  <a:pt x="3658773" y="1641765"/>
                  <a:pt x="3672664" y="1604865"/>
                  <a:pt x="3672664" y="1604865"/>
                </a:cubicBezTo>
                <a:cubicBezTo>
                  <a:pt x="3675774" y="1586204"/>
                  <a:pt x="3677890" y="1567350"/>
                  <a:pt x="3681994" y="1548882"/>
                </a:cubicBezTo>
                <a:cubicBezTo>
                  <a:pt x="3684128" y="1539281"/>
                  <a:pt x="3689708" y="1530592"/>
                  <a:pt x="3691325" y="1520890"/>
                </a:cubicBezTo>
                <a:cubicBezTo>
                  <a:pt x="3695955" y="1493109"/>
                  <a:pt x="3695132" y="1464531"/>
                  <a:pt x="3700655" y="1436914"/>
                </a:cubicBezTo>
                <a:cubicBezTo>
                  <a:pt x="3704513" y="1417625"/>
                  <a:pt x="3714546" y="1400014"/>
                  <a:pt x="3719317" y="1380931"/>
                </a:cubicBezTo>
                <a:cubicBezTo>
                  <a:pt x="3725537" y="1356049"/>
                  <a:pt x="3729868" y="1330617"/>
                  <a:pt x="3737978" y="1306286"/>
                </a:cubicBezTo>
                <a:cubicBezTo>
                  <a:pt x="3744198" y="1287625"/>
                  <a:pt x="3750987" y="1269143"/>
                  <a:pt x="3756639" y="1250302"/>
                </a:cubicBezTo>
                <a:cubicBezTo>
                  <a:pt x="3760324" y="1238019"/>
                  <a:pt x="3760235" y="1224450"/>
                  <a:pt x="3765970" y="1212980"/>
                </a:cubicBezTo>
                <a:cubicBezTo>
                  <a:pt x="3769904" y="1205112"/>
                  <a:pt x="3778411" y="1200539"/>
                  <a:pt x="3784631" y="1194318"/>
                </a:cubicBezTo>
                <a:cubicBezTo>
                  <a:pt x="3808586" y="1098505"/>
                  <a:pt x="3776025" y="1217272"/>
                  <a:pt x="3812623" y="1119674"/>
                </a:cubicBezTo>
                <a:cubicBezTo>
                  <a:pt x="3817126" y="1107667"/>
                  <a:pt x="3816901" y="1094138"/>
                  <a:pt x="3821953" y="1082351"/>
                </a:cubicBezTo>
                <a:cubicBezTo>
                  <a:pt x="3826370" y="1072044"/>
                  <a:pt x="3835051" y="1064096"/>
                  <a:pt x="3840615" y="1054359"/>
                </a:cubicBezTo>
                <a:cubicBezTo>
                  <a:pt x="3847516" y="1042283"/>
                  <a:pt x="3853797" y="1029822"/>
                  <a:pt x="3859276" y="1017037"/>
                </a:cubicBezTo>
                <a:cubicBezTo>
                  <a:pt x="3863150" y="1007997"/>
                  <a:pt x="3863830" y="997643"/>
                  <a:pt x="3868606" y="989045"/>
                </a:cubicBezTo>
                <a:cubicBezTo>
                  <a:pt x="3879498" y="969439"/>
                  <a:pt x="3898837" y="954338"/>
                  <a:pt x="3905929" y="933061"/>
                </a:cubicBezTo>
                <a:lnTo>
                  <a:pt x="3924590" y="877078"/>
                </a:lnTo>
                <a:cubicBezTo>
                  <a:pt x="3927700" y="867747"/>
                  <a:pt x="3928465" y="857270"/>
                  <a:pt x="3933921" y="849086"/>
                </a:cubicBezTo>
                <a:cubicBezTo>
                  <a:pt x="3946362" y="830425"/>
                  <a:pt x="3964151" y="814379"/>
                  <a:pt x="3971243" y="793102"/>
                </a:cubicBezTo>
                <a:cubicBezTo>
                  <a:pt x="3992686" y="728772"/>
                  <a:pt x="3975994" y="751027"/>
                  <a:pt x="4008566" y="718457"/>
                </a:cubicBezTo>
                <a:cubicBezTo>
                  <a:pt x="4011676" y="709126"/>
                  <a:pt x="4013498" y="699262"/>
                  <a:pt x="4017896" y="690465"/>
                </a:cubicBezTo>
                <a:cubicBezTo>
                  <a:pt x="4029665" y="666926"/>
                  <a:pt x="4037863" y="661168"/>
                  <a:pt x="4055219" y="643812"/>
                </a:cubicBezTo>
                <a:cubicBezTo>
                  <a:pt x="4080098" y="569171"/>
                  <a:pt x="4042779" y="656252"/>
                  <a:pt x="4092541" y="606490"/>
                </a:cubicBezTo>
                <a:cubicBezTo>
                  <a:pt x="4099496" y="599535"/>
                  <a:pt x="4095728" y="586178"/>
                  <a:pt x="4101872" y="578498"/>
                </a:cubicBezTo>
                <a:cubicBezTo>
                  <a:pt x="4108877" y="569741"/>
                  <a:pt x="4120533" y="566057"/>
                  <a:pt x="4129864" y="559837"/>
                </a:cubicBezTo>
                <a:cubicBezTo>
                  <a:pt x="4183350" y="479606"/>
                  <a:pt x="4119220" y="581123"/>
                  <a:pt x="4157855" y="503853"/>
                </a:cubicBezTo>
                <a:cubicBezTo>
                  <a:pt x="4162870" y="493823"/>
                  <a:pt x="4170296" y="485192"/>
                  <a:pt x="4176517" y="475861"/>
                </a:cubicBezTo>
                <a:cubicBezTo>
                  <a:pt x="4199425" y="407138"/>
                  <a:pt x="4200988" y="430267"/>
                  <a:pt x="4185847" y="354563"/>
                </a:cubicBezTo>
                <a:cubicBezTo>
                  <a:pt x="4183918" y="344919"/>
                  <a:pt x="4182418" y="334440"/>
                  <a:pt x="4176517" y="326572"/>
                </a:cubicBezTo>
                <a:cubicBezTo>
                  <a:pt x="4163322" y="308978"/>
                  <a:pt x="4145415" y="295469"/>
                  <a:pt x="4129864" y="279918"/>
                </a:cubicBezTo>
                <a:cubicBezTo>
                  <a:pt x="4123643" y="273697"/>
                  <a:pt x="4116082" y="268577"/>
                  <a:pt x="4111202" y="261257"/>
                </a:cubicBezTo>
                <a:cubicBezTo>
                  <a:pt x="4104982" y="251926"/>
                  <a:pt x="4101298" y="240270"/>
                  <a:pt x="4092541" y="233265"/>
                </a:cubicBezTo>
                <a:cubicBezTo>
                  <a:pt x="4084861" y="227121"/>
                  <a:pt x="4073880" y="227045"/>
                  <a:pt x="4064549" y="223935"/>
                </a:cubicBezTo>
                <a:cubicBezTo>
                  <a:pt x="4027788" y="199428"/>
                  <a:pt x="4033868" y="199935"/>
                  <a:pt x="3980574" y="186612"/>
                </a:cubicBezTo>
                <a:lnTo>
                  <a:pt x="3905929" y="167951"/>
                </a:lnTo>
                <a:cubicBezTo>
                  <a:pt x="3896598" y="161731"/>
                  <a:pt x="3888437" y="153228"/>
                  <a:pt x="3877937" y="149290"/>
                </a:cubicBezTo>
                <a:cubicBezTo>
                  <a:pt x="3863088" y="143722"/>
                  <a:pt x="3846669" y="143805"/>
                  <a:pt x="3831284" y="139959"/>
                </a:cubicBezTo>
                <a:cubicBezTo>
                  <a:pt x="3821742" y="137574"/>
                  <a:pt x="3812834" y="133014"/>
                  <a:pt x="3803292" y="130629"/>
                </a:cubicBezTo>
                <a:cubicBezTo>
                  <a:pt x="3787907" y="126783"/>
                  <a:pt x="3771939" y="125471"/>
                  <a:pt x="3756639" y="121298"/>
                </a:cubicBezTo>
                <a:cubicBezTo>
                  <a:pt x="3737661" y="116122"/>
                  <a:pt x="3718919" y="109942"/>
                  <a:pt x="3700655" y="102637"/>
                </a:cubicBezTo>
                <a:cubicBezTo>
                  <a:pt x="3686396" y="96934"/>
                  <a:pt x="3645507" y="79519"/>
                  <a:pt x="3626011" y="74645"/>
                </a:cubicBezTo>
                <a:cubicBezTo>
                  <a:pt x="3610625" y="70798"/>
                  <a:pt x="3594657" y="69487"/>
                  <a:pt x="3579357" y="65314"/>
                </a:cubicBezTo>
                <a:cubicBezTo>
                  <a:pt x="3560380" y="60138"/>
                  <a:pt x="3542847" y="49435"/>
                  <a:pt x="3523374" y="46653"/>
                </a:cubicBezTo>
                <a:lnTo>
                  <a:pt x="3458060" y="37323"/>
                </a:lnTo>
                <a:cubicBezTo>
                  <a:pt x="3448729" y="34213"/>
                  <a:pt x="3439610" y="30378"/>
                  <a:pt x="3430068" y="27992"/>
                </a:cubicBezTo>
                <a:cubicBezTo>
                  <a:pt x="3385271" y="16792"/>
                  <a:pt x="3357340" y="15807"/>
                  <a:pt x="3308770" y="9331"/>
                </a:cubicBezTo>
                <a:lnTo>
                  <a:pt x="3243455" y="0"/>
                </a:lnTo>
                <a:lnTo>
                  <a:pt x="2217088" y="9331"/>
                </a:lnTo>
                <a:cubicBezTo>
                  <a:pt x="2209490" y="9462"/>
                  <a:pt x="2125982" y="24847"/>
                  <a:pt x="2114451" y="27992"/>
                </a:cubicBezTo>
                <a:cubicBezTo>
                  <a:pt x="2095474" y="33168"/>
                  <a:pt x="2077756" y="42795"/>
                  <a:pt x="2058468" y="46653"/>
                </a:cubicBezTo>
                <a:cubicBezTo>
                  <a:pt x="1999240" y="58499"/>
                  <a:pt x="2027201" y="52138"/>
                  <a:pt x="1974492" y="65314"/>
                </a:cubicBezTo>
                <a:cubicBezTo>
                  <a:pt x="1962051" y="71535"/>
                  <a:pt x="1949955" y="78497"/>
                  <a:pt x="1937170" y="83976"/>
                </a:cubicBezTo>
                <a:cubicBezTo>
                  <a:pt x="1887168" y="105406"/>
                  <a:pt x="1885039" y="84519"/>
                  <a:pt x="1815872" y="130629"/>
                </a:cubicBezTo>
                <a:cubicBezTo>
                  <a:pt x="1797211" y="143070"/>
                  <a:pt x="1779948" y="157921"/>
                  <a:pt x="1759888" y="167951"/>
                </a:cubicBezTo>
                <a:cubicBezTo>
                  <a:pt x="1696168" y="199811"/>
                  <a:pt x="1747335" y="172298"/>
                  <a:pt x="1694574" y="205274"/>
                </a:cubicBezTo>
                <a:cubicBezTo>
                  <a:pt x="1679195" y="214886"/>
                  <a:pt x="1663011" y="223205"/>
                  <a:pt x="1647921" y="233265"/>
                </a:cubicBezTo>
                <a:cubicBezTo>
                  <a:pt x="1634982" y="241891"/>
                  <a:pt x="1623338" y="252339"/>
                  <a:pt x="1610598" y="261257"/>
                </a:cubicBezTo>
                <a:cubicBezTo>
                  <a:pt x="1592224" y="274119"/>
                  <a:pt x="1572557" y="285123"/>
                  <a:pt x="1554615" y="298580"/>
                </a:cubicBezTo>
                <a:cubicBezTo>
                  <a:pt x="1547577" y="303858"/>
                  <a:pt x="1542711" y="311609"/>
                  <a:pt x="1535953" y="317241"/>
                </a:cubicBezTo>
                <a:cubicBezTo>
                  <a:pt x="1524006" y="327196"/>
                  <a:pt x="1511417" y="336381"/>
                  <a:pt x="1498631" y="345233"/>
                </a:cubicBezTo>
                <a:cubicBezTo>
                  <a:pt x="1470971" y="364382"/>
                  <a:pt x="1438443" y="377427"/>
                  <a:pt x="1414655" y="401216"/>
                </a:cubicBezTo>
                <a:cubicBezTo>
                  <a:pt x="1341412" y="474461"/>
                  <a:pt x="1374960" y="449452"/>
                  <a:pt x="1321349" y="485192"/>
                </a:cubicBezTo>
                <a:cubicBezTo>
                  <a:pt x="1275885" y="553389"/>
                  <a:pt x="1336393" y="472655"/>
                  <a:pt x="1265366" y="531845"/>
                </a:cubicBezTo>
                <a:cubicBezTo>
                  <a:pt x="1238334" y="554372"/>
                  <a:pt x="1218198" y="584508"/>
                  <a:pt x="1190721" y="606490"/>
                </a:cubicBezTo>
                <a:cubicBezTo>
                  <a:pt x="1175170" y="618931"/>
                  <a:pt x="1158804" y="630416"/>
                  <a:pt x="1144068" y="643812"/>
                </a:cubicBezTo>
                <a:cubicBezTo>
                  <a:pt x="1124540" y="661565"/>
                  <a:pt x="1102723" y="677837"/>
                  <a:pt x="1088084" y="699796"/>
                </a:cubicBezTo>
                <a:cubicBezTo>
                  <a:pt x="1081864" y="709127"/>
                  <a:pt x="1077352" y="719859"/>
                  <a:pt x="1069423" y="727788"/>
                </a:cubicBezTo>
                <a:cubicBezTo>
                  <a:pt x="1061494" y="735717"/>
                  <a:pt x="1050762" y="740229"/>
                  <a:pt x="1041431" y="746449"/>
                </a:cubicBezTo>
                <a:cubicBezTo>
                  <a:pt x="1014561" y="786754"/>
                  <a:pt x="1004417" y="803093"/>
                  <a:pt x="966786" y="849086"/>
                </a:cubicBezTo>
                <a:cubicBezTo>
                  <a:pt x="958430" y="859299"/>
                  <a:pt x="946895" y="866662"/>
                  <a:pt x="938794" y="877078"/>
                </a:cubicBezTo>
                <a:cubicBezTo>
                  <a:pt x="938785" y="877090"/>
                  <a:pt x="892146" y="947051"/>
                  <a:pt x="882811" y="961053"/>
                </a:cubicBezTo>
                <a:cubicBezTo>
                  <a:pt x="876590" y="970384"/>
                  <a:pt x="871154" y="980288"/>
                  <a:pt x="864149" y="989045"/>
                </a:cubicBezTo>
                <a:cubicBezTo>
                  <a:pt x="851708" y="1004596"/>
                  <a:pt x="838109" y="1019287"/>
                  <a:pt x="826827" y="1035698"/>
                </a:cubicBezTo>
                <a:cubicBezTo>
                  <a:pt x="803853" y="1069115"/>
                  <a:pt x="783543" y="1104289"/>
                  <a:pt x="761513" y="1138335"/>
                </a:cubicBezTo>
                <a:cubicBezTo>
                  <a:pt x="761504" y="1138349"/>
                  <a:pt x="686875" y="1250287"/>
                  <a:pt x="686868" y="1250302"/>
                </a:cubicBezTo>
                <a:cubicBezTo>
                  <a:pt x="677537" y="1268963"/>
                  <a:pt x="670077" y="1288684"/>
                  <a:pt x="658876" y="1306286"/>
                </a:cubicBezTo>
                <a:cubicBezTo>
                  <a:pt x="648184" y="1323088"/>
                  <a:pt x="632600" y="1336369"/>
                  <a:pt x="621553" y="1352939"/>
                </a:cubicBezTo>
                <a:cubicBezTo>
                  <a:pt x="613838" y="1364512"/>
                  <a:pt x="609793" y="1378185"/>
                  <a:pt x="602892" y="1390261"/>
                </a:cubicBezTo>
                <a:cubicBezTo>
                  <a:pt x="597328" y="1399998"/>
                  <a:pt x="589795" y="1408516"/>
                  <a:pt x="584231" y="1418253"/>
                </a:cubicBezTo>
                <a:cubicBezTo>
                  <a:pt x="536884" y="1501111"/>
                  <a:pt x="592369" y="1415378"/>
                  <a:pt x="546909" y="1483567"/>
                </a:cubicBezTo>
                <a:cubicBezTo>
                  <a:pt x="521802" y="1583992"/>
                  <a:pt x="537252" y="1534198"/>
                  <a:pt x="500255" y="1632857"/>
                </a:cubicBezTo>
                <a:cubicBezTo>
                  <a:pt x="496093" y="1657830"/>
                  <a:pt x="488118" y="1709399"/>
                  <a:pt x="481594" y="1735494"/>
                </a:cubicBezTo>
                <a:cubicBezTo>
                  <a:pt x="479209" y="1745036"/>
                  <a:pt x="475374" y="1754155"/>
                  <a:pt x="472264" y="1763486"/>
                </a:cubicBezTo>
                <a:cubicBezTo>
                  <a:pt x="469154" y="1807029"/>
                  <a:pt x="467072" y="1850657"/>
                  <a:pt x="462933" y="1894114"/>
                </a:cubicBezTo>
                <a:cubicBezTo>
                  <a:pt x="460848" y="1916008"/>
                  <a:pt x="455865" y="1937553"/>
                  <a:pt x="453602" y="1959429"/>
                </a:cubicBezTo>
                <a:cubicBezTo>
                  <a:pt x="446532" y="2027771"/>
                  <a:pt x="438372" y="2096081"/>
                  <a:pt x="434941" y="2164702"/>
                </a:cubicBezTo>
                <a:cubicBezTo>
                  <a:pt x="426609" y="2331353"/>
                  <a:pt x="429753" y="2319223"/>
                  <a:pt x="416280" y="2453951"/>
                </a:cubicBezTo>
                <a:cubicBezTo>
                  <a:pt x="415452" y="2462226"/>
                  <a:pt x="400406" y="2599567"/>
                  <a:pt x="397619" y="2612572"/>
                </a:cubicBezTo>
                <a:cubicBezTo>
                  <a:pt x="393497" y="2631806"/>
                  <a:pt x="389868" y="2652188"/>
                  <a:pt x="378957" y="2668555"/>
                </a:cubicBezTo>
                <a:lnTo>
                  <a:pt x="341635" y="2724539"/>
                </a:lnTo>
                <a:cubicBezTo>
                  <a:pt x="338525" y="2736980"/>
                  <a:pt x="337356" y="2750074"/>
                  <a:pt x="332304" y="2761861"/>
                </a:cubicBezTo>
                <a:cubicBezTo>
                  <a:pt x="327887" y="2772168"/>
                  <a:pt x="319207" y="2780116"/>
                  <a:pt x="313643" y="2789853"/>
                </a:cubicBezTo>
                <a:cubicBezTo>
                  <a:pt x="306742" y="2801930"/>
                  <a:pt x="301202" y="2814735"/>
                  <a:pt x="294982" y="2827176"/>
                </a:cubicBezTo>
                <a:cubicBezTo>
                  <a:pt x="289507" y="2854552"/>
                  <a:pt x="287078" y="2876720"/>
                  <a:pt x="276321" y="2901821"/>
                </a:cubicBezTo>
                <a:cubicBezTo>
                  <a:pt x="270842" y="2914606"/>
                  <a:pt x="263880" y="2926702"/>
                  <a:pt x="257660" y="2939143"/>
                </a:cubicBezTo>
                <a:cubicBezTo>
                  <a:pt x="235539" y="3049742"/>
                  <a:pt x="264614" y="2935159"/>
                  <a:pt x="229668" y="3013788"/>
                </a:cubicBezTo>
                <a:cubicBezTo>
                  <a:pt x="221679" y="3031763"/>
                  <a:pt x="215777" y="3050688"/>
                  <a:pt x="211006" y="3069772"/>
                </a:cubicBezTo>
                <a:cubicBezTo>
                  <a:pt x="208015" y="3081735"/>
                  <a:pt x="199040" y="3121697"/>
                  <a:pt x="192345" y="3135086"/>
                </a:cubicBezTo>
                <a:cubicBezTo>
                  <a:pt x="187330" y="3145116"/>
                  <a:pt x="179904" y="3153747"/>
                  <a:pt x="173684" y="3163078"/>
                </a:cubicBezTo>
                <a:cubicBezTo>
                  <a:pt x="167464" y="3187960"/>
                  <a:pt x="166493" y="3214783"/>
                  <a:pt x="155023" y="3237723"/>
                </a:cubicBezTo>
                <a:cubicBezTo>
                  <a:pt x="148803" y="3250164"/>
                  <a:pt x="142011" y="3262335"/>
                  <a:pt x="136362" y="3275045"/>
                </a:cubicBezTo>
                <a:cubicBezTo>
                  <a:pt x="88702" y="3382277"/>
                  <a:pt x="144982" y="3267133"/>
                  <a:pt x="99039" y="3359021"/>
                </a:cubicBezTo>
                <a:cubicBezTo>
                  <a:pt x="97018" y="3367105"/>
                  <a:pt x="86329" y="3413921"/>
                  <a:pt x="80378" y="3424335"/>
                </a:cubicBezTo>
                <a:cubicBezTo>
                  <a:pt x="72662" y="3437837"/>
                  <a:pt x="61717" y="3449216"/>
                  <a:pt x="52386" y="3461657"/>
                </a:cubicBezTo>
                <a:cubicBezTo>
                  <a:pt x="30179" y="3528280"/>
                  <a:pt x="44636" y="3501274"/>
                  <a:pt x="15064" y="3545633"/>
                </a:cubicBezTo>
                <a:cubicBezTo>
                  <a:pt x="-7492" y="3635854"/>
                  <a:pt x="-4987" y="3607969"/>
                  <a:pt x="24394" y="3769567"/>
                </a:cubicBezTo>
                <a:cubicBezTo>
                  <a:pt x="25968" y="3778222"/>
                  <a:pt x="36017" y="3782951"/>
                  <a:pt x="43055" y="3788229"/>
                </a:cubicBezTo>
                <a:cubicBezTo>
                  <a:pt x="43061" y="3788234"/>
                  <a:pt x="113032" y="3834879"/>
                  <a:pt x="127031" y="3844212"/>
                </a:cubicBezTo>
                <a:cubicBezTo>
                  <a:pt x="136362" y="3850433"/>
                  <a:pt x="144384" y="3859328"/>
                  <a:pt x="155023" y="3862874"/>
                </a:cubicBezTo>
                <a:lnTo>
                  <a:pt x="211006" y="3881535"/>
                </a:lnTo>
                <a:cubicBezTo>
                  <a:pt x="217227" y="3887755"/>
                  <a:pt x="221800" y="3896262"/>
                  <a:pt x="229668" y="3900196"/>
                </a:cubicBezTo>
                <a:cubicBezTo>
                  <a:pt x="247262" y="3908993"/>
                  <a:pt x="285651" y="3918857"/>
                  <a:pt x="285651" y="3918857"/>
                </a:cubicBezTo>
                <a:cubicBezTo>
                  <a:pt x="291872" y="3925077"/>
                  <a:pt x="296445" y="3933584"/>
                  <a:pt x="304313" y="3937518"/>
                </a:cubicBezTo>
                <a:cubicBezTo>
                  <a:pt x="321907" y="3946315"/>
                  <a:pt x="341635" y="3949960"/>
                  <a:pt x="360296" y="3956180"/>
                </a:cubicBezTo>
                <a:cubicBezTo>
                  <a:pt x="423300" y="3977182"/>
                  <a:pt x="345764" y="3952949"/>
                  <a:pt x="444272" y="3974841"/>
                </a:cubicBezTo>
                <a:cubicBezTo>
                  <a:pt x="453873" y="3976975"/>
                  <a:pt x="462933" y="3981062"/>
                  <a:pt x="472264" y="3984172"/>
                </a:cubicBezTo>
                <a:cubicBezTo>
                  <a:pt x="565570" y="3981062"/>
                  <a:pt x="659147" y="3982594"/>
                  <a:pt x="752182" y="3974841"/>
                </a:cubicBezTo>
                <a:cubicBezTo>
                  <a:pt x="771785" y="3973207"/>
                  <a:pt x="808166" y="3956180"/>
                  <a:pt x="808166" y="3956180"/>
                </a:cubicBezTo>
                <a:cubicBezTo>
                  <a:pt x="814386" y="3949959"/>
                  <a:pt x="819958" y="3943014"/>
                  <a:pt x="826827" y="3937518"/>
                </a:cubicBezTo>
                <a:cubicBezTo>
                  <a:pt x="835584" y="3930513"/>
                  <a:pt x="846890" y="3926786"/>
                  <a:pt x="854819" y="3918857"/>
                </a:cubicBezTo>
                <a:lnTo>
                  <a:pt x="854819" y="388153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tangle 14"/>
          <p:cNvSpPr/>
          <p:nvPr/>
        </p:nvSpPr>
        <p:spPr>
          <a:xfrm>
            <a:off x="373380" y="5928360"/>
            <a:ext cx="2476500" cy="838200"/>
          </a:xfrm>
          <a:prstGeom prst="rect">
            <a:avLst/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404" y="1019629"/>
            <a:ext cx="4914903" cy="573931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4107" y="0"/>
            <a:ext cx="50292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411464" y="6255876"/>
            <a:ext cx="20826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Images adapted from Theuws et al. 2021a</a:t>
            </a:r>
          </a:p>
        </p:txBody>
      </p:sp>
      <p:sp>
        <p:nvSpPr>
          <p:cNvPr id="17" name="Rectangle 1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lumMod val="9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40193" y="107813"/>
            <a:ext cx="57470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Merovingian Oegstgeest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4532" y="650943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888845"/>
            <a:ext cx="11811349" cy="5367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75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53904" y="107813"/>
            <a:ext cx="483337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Research Questions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4532" y="650943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0525" y="1646097"/>
            <a:ext cx="112585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forge techniques were used at Oegstgeest?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FFF9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these reveal about the skills of the artisans?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FFF9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did this iron </a:t>
            </a:r>
            <a:r>
              <a:rPr lang="en-GB" sz="300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 from?</a:t>
            </a:r>
            <a:endParaRPr lang="en-GB" sz="3000" dirty="0">
              <a:solidFill>
                <a:srgbClr val="FFF9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FFF9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b="1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the answers to these questions reveal about the socio-economic role of Oegstgeest?</a:t>
            </a:r>
          </a:p>
        </p:txBody>
      </p:sp>
    </p:spTree>
    <p:extLst>
      <p:ext uri="{BB962C8B-B14F-4D97-AF65-F5344CB8AC3E}">
        <p14:creationId xmlns:p14="http://schemas.microsoft.com/office/powerpoint/2010/main" val="14913256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64308" y="107813"/>
            <a:ext cx="312297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Methodology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4532" y="650943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0525" y="1646097"/>
            <a:ext cx="1125855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Samples cut, mounted in resin and polished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FFF9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Acid etching and optical microscopy: metallurgy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FFF9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SEM-EDX: major element content and metallurgy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GB" sz="3000" dirty="0">
              <a:solidFill>
                <a:srgbClr val="FFF9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LA-ICP-MS: trace element content and provenance by HCPC</a:t>
            </a:r>
          </a:p>
        </p:txBody>
      </p:sp>
    </p:spTree>
    <p:extLst>
      <p:ext uri="{BB962C8B-B14F-4D97-AF65-F5344CB8AC3E}">
        <p14:creationId xmlns:p14="http://schemas.microsoft.com/office/powerpoint/2010/main" val="29435828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67139" y="107813"/>
            <a:ext cx="33201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Nails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874532" y="650943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3" y="1533242"/>
            <a:ext cx="5760000" cy="130921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73" y="2996576"/>
            <a:ext cx="3600000" cy="3003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888" y="1101523"/>
            <a:ext cx="5760000" cy="17409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3888" y="2996576"/>
            <a:ext cx="3600000" cy="300389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97888" y="2992148"/>
            <a:ext cx="6096000" cy="30162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Homogeneous</a:t>
            </a:r>
          </a:p>
          <a:p>
            <a:pPr algn="ctr"/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microstructure across</a:t>
            </a:r>
            <a:b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each piece</a:t>
            </a:r>
          </a:p>
          <a:p>
            <a:pPr algn="ctr"/>
            <a:endParaRPr lang="en-GB" sz="2000" dirty="0">
              <a:solidFill>
                <a:srgbClr val="FFF9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Even carbon distribution</a:t>
            </a:r>
          </a:p>
          <a:p>
            <a:pPr algn="ctr"/>
            <a:endParaRPr lang="en-GB" sz="2000" dirty="0">
              <a:solidFill>
                <a:srgbClr val="FFF9F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GB" sz="30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Quality metal</a:t>
            </a:r>
          </a:p>
        </p:txBody>
      </p:sp>
      <p:sp>
        <p:nvSpPr>
          <p:cNvPr id="9" name="Rectangle 8"/>
          <p:cNvSpPr/>
          <p:nvPr/>
        </p:nvSpPr>
        <p:spPr>
          <a:xfrm>
            <a:off x="1024952" y="6111666"/>
            <a:ext cx="1774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OEG 968 sub 3</a:t>
            </a:r>
          </a:p>
        </p:txBody>
      </p:sp>
      <p:sp>
        <p:nvSpPr>
          <p:cNvPr id="13" name="Rectangle 12"/>
          <p:cNvSpPr/>
          <p:nvPr/>
        </p:nvSpPr>
        <p:spPr>
          <a:xfrm>
            <a:off x="9536535" y="6102894"/>
            <a:ext cx="12747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OEG 2540</a:t>
            </a:r>
          </a:p>
        </p:txBody>
      </p:sp>
    </p:spTree>
    <p:extLst>
      <p:ext uri="{BB962C8B-B14F-4D97-AF65-F5344CB8AC3E}">
        <p14:creationId xmlns:p14="http://schemas.microsoft.com/office/powerpoint/2010/main" val="148558130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>
          <a:xfrm>
            <a:off x="-254001" y="-355601"/>
            <a:ext cx="6230179" cy="1249223"/>
          </a:xfrm>
          <a:prstGeom prst="roundRect">
            <a:avLst>
              <a:gd name="adj" fmla="val 20694"/>
            </a:avLst>
          </a:prstGeom>
          <a:solidFill>
            <a:srgbClr val="FFF9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n>
                <a:solidFill>
                  <a:srgbClr val="C5AE9C"/>
                </a:solidFill>
              </a:ln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983" y="107813"/>
            <a:ext cx="58592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4000" dirty="0">
                <a:solidFill>
                  <a:srgbClr val="013C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 complex objects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895860" y="286205"/>
            <a:ext cx="17748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GB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OEG 968 sub 2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20" t="39942" r="37212" b="30817"/>
          <a:stretch/>
        </p:blipFill>
        <p:spPr>
          <a:xfrm>
            <a:off x="9734974" y="-89586"/>
            <a:ext cx="1520573" cy="114164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36" y="1882522"/>
            <a:ext cx="11661489" cy="169541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874532" y="6509435"/>
            <a:ext cx="29206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500" dirty="0">
                <a:solidFill>
                  <a:srgbClr val="FFF9F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67493" y="2524941"/>
            <a:ext cx="503213" cy="41988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3" name="Straight Connector 12"/>
          <p:cNvCxnSpPr/>
          <p:nvPr/>
        </p:nvCxnSpPr>
        <p:spPr>
          <a:xfrm flipV="1">
            <a:off x="7776494" y="2914115"/>
            <a:ext cx="894212" cy="9469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408869" y="2944830"/>
            <a:ext cx="3755232" cy="91618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869" y="3861018"/>
            <a:ext cx="3367625" cy="2809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815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380</Words>
  <Application>Microsoft Office PowerPoint</Application>
  <PresentationFormat>Widescreen</PresentationFormat>
  <Paragraphs>123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8" baseType="lpstr">
      <vt:lpstr>Arial</vt:lpstr>
      <vt:lpstr>Calibri</vt:lpstr>
      <vt:lpstr>Calibri Light</vt:lpstr>
      <vt:lpstr>Office Theme</vt:lpstr>
      <vt:lpstr>Hidden Riches in the Early Medieval Rhine Delta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listening</vt:lpstr>
    </vt:vector>
  </TitlesOfParts>
  <Company>CEA Saclay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Hidden Riches in the Early Medieval Rhine Delta</dc:title>
  <dc:creator>HEAL Tobias</dc:creator>
  <cp:lastModifiedBy>Heal Tobias</cp:lastModifiedBy>
  <cp:revision>41</cp:revision>
  <dcterms:created xsi:type="dcterms:W3CDTF">2023-08-08T07:29:24Z</dcterms:created>
  <dcterms:modified xsi:type="dcterms:W3CDTF">2023-08-30T10:17:48Z</dcterms:modified>
</cp:coreProperties>
</file>